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84" r:id="rId4"/>
    <p:sldId id="274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88" r:id="rId13"/>
    <p:sldId id="286" r:id="rId14"/>
    <p:sldId id="267" r:id="rId15"/>
    <p:sldId id="283" r:id="rId16"/>
    <p:sldId id="287" r:id="rId17"/>
    <p:sldId id="269" r:id="rId18"/>
    <p:sldId id="289" r:id="rId19"/>
    <p:sldId id="291" r:id="rId20"/>
    <p:sldId id="290" r:id="rId21"/>
  </p:sldIdLst>
  <p:sldSz cx="20104100" cy="11315700"/>
  <p:notesSz cx="10234613" cy="7099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1" autoAdjust="0"/>
    <p:restoredTop sz="94660"/>
  </p:normalViewPr>
  <p:slideViewPr>
    <p:cSldViewPr>
      <p:cViewPr varScale="1">
        <p:scale>
          <a:sx n="67" d="100"/>
          <a:sy n="67" d="100"/>
        </p:scale>
        <p:origin x="-95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_walczak\Desktop\Prezentacja\Tempo%20wzrostu%20eksportu_UE_Eurosta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_walczak\Desktop\Prezentacja\Tempo%20wzrostu%20eksportu_UE_Eurostat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7174103237096E-2"/>
          <c:y val="0.12072944006999126"/>
          <c:w val="0.88337270341207352"/>
          <c:h val="0.68631927328665066"/>
        </c:manualLayout>
      </c:layout>
      <c:lineChart>
        <c:grouping val="standard"/>
        <c:varyColors val="0"/>
        <c:ser>
          <c:idx val="0"/>
          <c:order val="0"/>
          <c:tx>
            <c:strRef>
              <c:f>Data!$A$13</c:f>
              <c:strCache>
                <c:ptCount val="1"/>
                <c:pt idx="0">
                  <c:v>Niemcy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Data!$M$13:$U$13</c:f>
              <c:numCache>
                <c:formatCode>0.0</c:formatCode>
                <c:ptCount val="9"/>
                <c:pt idx="0">
                  <c:v>119.20409453356923</c:v>
                </c:pt>
                <c:pt idx="1">
                  <c:v>112.17098242480998</c:v>
                </c:pt>
                <c:pt idx="2">
                  <c:v>104.01053867010448</c:v>
                </c:pt>
                <c:pt idx="3">
                  <c:v>100.55962905441731</c:v>
                </c:pt>
                <c:pt idx="4">
                  <c:v>103.51998292216591</c:v>
                </c:pt>
                <c:pt idx="5">
                  <c:v>105.71957555733876</c:v>
                </c:pt>
                <c:pt idx="6">
                  <c:v>101.09571568383005</c:v>
                </c:pt>
                <c:pt idx="7">
                  <c:v>106.48768767962633</c:v>
                </c:pt>
                <c:pt idx="8">
                  <c:v>103.1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Data!$A$14</c:f>
              <c:strCache>
                <c:ptCount val="1"/>
                <c:pt idx="0">
                  <c:v>Francja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Data!$M$14:$U$14</c:f>
              <c:numCache>
                <c:formatCode>0.0</c:formatCode>
                <c:ptCount val="9"/>
                <c:pt idx="0">
                  <c:v>112.62680438531231</c:v>
                </c:pt>
                <c:pt idx="1">
                  <c:v>109.42667755637086</c:v>
                </c:pt>
                <c:pt idx="2">
                  <c:v>102.96231650764385</c:v>
                </c:pt>
                <c:pt idx="3">
                  <c:v>100.70694423298482</c:v>
                </c:pt>
                <c:pt idx="4">
                  <c:v>100.60224652168223</c:v>
                </c:pt>
                <c:pt idx="5">
                  <c:v>105.3442579562761</c:v>
                </c:pt>
                <c:pt idx="6">
                  <c:v>99.47218259629102</c:v>
                </c:pt>
                <c:pt idx="7">
                  <c:v>106.01360043322752</c:v>
                </c:pt>
                <c:pt idx="8">
                  <c:v>103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Data!$A$15</c:f>
              <c:strCache>
                <c:ptCount val="1"/>
                <c:pt idx="0">
                  <c:v>Włochy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Data!$M$15:$U$15</c:f>
              <c:numCache>
                <c:formatCode>0.0</c:formatCode>
                <c:ptCount val="9"/>
                <c:pt idx="0">
                  <c:v>115.36299356389659</c:v>
                </c:pt>
                <c:pt idx="1">
                  <c:v>110.7241351923514</c:v>
                </c:pt>
                <c:pt idx="2">
                  <c:v>103.72099938631474</c:v>
                </c:pt>
                <c:pt idx="3">
                  <c:v>100.44331474684611</c:v>
                </c:pt>
                <c:pt idx="4">
                  <c:v>102.75153074589289</c:v>
                </c:pt>
                <c:pt idx="5">
                  <c:v>104.22861623206978</c:v>
                </c:pt>
                <c:pt idx="6">
                  <c:v>100.99221318814438</c:v>
                </c:pt>
                <c:pt idx="7">
                  <c:v>107.15585858376453</c:v>
                </c:pt>
                <c:pt idx="8">
                  <c:v>102.6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Data!$A$16</c:f>
              <c:strCache>
                <c:ptCount val="1"/>
                <c:pt idx="0">
                  <c:v>Wlk. Brytania</c:v>
                </c:pt>
              </c:strCache>
            </c:strRef>
          </c:tx>
          <c:spPr>
            <a:ln w="4445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Data!$M$16:$U$16</c:f>
              <c:numCache>
                <c:formatCode>0.0</c:formatCode>
                <c:ptCount val="9"/>
                <c:pt idx="0">
                  <c:v>121.98094324510298</c:v>
                </c:pt>
                <c:pt idx="1">
                  <c:v>112.45237559831669</c:v>
                </c:pt>
                <c:pt idx="2">
                  <c:v>105.47494236587032</c:v>
                </c:pt>
                <c:pt idx="3">
                  <c:v>95.799150746089992</c:v>
                </c:pt>
                <c:pt idx="4">
                  <c:v>102.80047462892404</c:v>
                </c:pt>
                <c:pt idx="5">
                  <c:v>108.64899368395113</c:v>
                </c:pt>
                <c:pt idx="6">
                  <c:v>92.378999464135148</c:v>
                </c:pt>
                <c:pt idx="7">
                  <c:v>105.87421010722977</c:v>
                </c:pt>
                <c:pt idx="8">
                  <c:v>105.3</c:v>
                </c:pt>
              </c:numCache>
            </c:numRef>
          </c:val>
          <c:smooth val="0"/>
        </c:ser>
        <c:ser>
          <c:idx val="4"/>
          <c:order val="4"/>
          <c:tx>
            <c:v>Polska</c:v>
          </c:tx>
          <c:spPr>
            <a:ln w="4445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Data!$M$19:$U$19</c:f>
              <c:numCache>
                <c:formatCode>0.0</c:formatCode>
                <c:ptCount val="9"/>
                <c:pt idx="0">
                  <c:v>122.6</c:v>
                </c:pt>
                <c:pt idx="1">
                  <c:v>113.6</c:v>
                </c:pt>
                <c:pt idx="2">
                  <c:v>104.9</c:v>
                </c:pt>
                <c:pt idx="3">
                  <c:v>108.04280891506181</c:v>
                </c:pt>
                <c:pt idx="4">
                  <c:v>106.95484986515606</c:v>
                </c:pt>
                <c:pt idx="5">
                  <c:v>108.32738144071192</c:v>
                </c:pt>
                <c:pt idx="6">
                  <c:v>102.9</c:v>
                </c:pt>
                <c:pt idx="7">
                  <c:v>111.79601705015449</c:v>
                </c:pt>
                <c:pt idx="8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349952"/>
        <c:axId val="220351488"/>
      </c:lineChart>
      <c:catAx>
        <c:axId val="2203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l-PL"/>
          </a:p>
        </c:txPr>
        <c:crossAx val="220351488"/>
        <c:crosses val="autoZero"/>
        <c:auto val="1"/>
        <c:lblAlgn val="ctr"/>
        <c:lblOffset val="100"/>
        <c:noMultiLvlLbl val="0"/>
      </c:catAx>
      <c:valAx>
        <c:axId val="220351488"/>
        <c:scaling>
          <c:orientation val="minMax"/>
          <c:min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l-PL"/>
          </a:p>
        </c:txPr>
        <c:crossAx val="220349952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7174103237096E-2"/>
          <c:y val="0.15490880527089904"/>
          <c:w val="0.88337270341207352"/>
          <c:h val="0.66812227612721353"/>
        </c:manualLayout>
      </c:layout>
      <c:lineChart>
        <c:grouping val="standard"/>
        <c:varyColors val="0"/>
        <c:ser>
          <c:idx val="0"/>
          <c:order val="0"/>
          <c:tx>
            <c:v>Czechy</c:v>
          </c:tx>
          <c:spPr>
            <a:ln w="44450"/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Data!$M$20:$U$20</c:f>
              <c:numCache>
                <c:formatCode>0.0</c:formatCode>
                <c:ptCount val="9"/>
                <c:pt idx="0">
                  <c:v>119.9243059540098</c:v>
                </c:pt>
                <c:pt idx="1">
                  <c:v>114.14201591755993</c:v>
                </c:pt>
                <c:pt idx="2">
                  <c:v>105.13742868600886</c:v>
                </c:pt>
                <c:pt idx="3">
                  <c:v>98.915210249293665</c:v>
                </c:pt>
                <c:pt idx="4">
                  <c:v>106.95973002851444</c:v>
                </c:pt>
                <c:pt idx="5">
                  <c:v>104.70333106570007</c:v>
                </c:pt>
                <c:pt idx="6">
                  <c:v>102.37848257103136</c:v>
                </c:pt>
                <c:pt idx="7">
                  <c:v>108.82431730123253</c:v>
                </c:pt>
                <c:pt idx="8">
                  <c:v>106.3</c:v>
                </c:pt>
              </c:numCache>
            </c:numRef>
          </c:val>
          <c:smooth val="0"/>
        </c:ser>
        <c:ser>
          <c:idx val="1"/>
          <c:order val="1"/>
          <c:tx>
            <c:v>Słowacja</c:v>
          </c:tx>
          <c:spPr>
            <a:ln w="4445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Data!$M$22:$U$22</c:f>
              <c:numCache>
                <c:formatCode>0.0</c:formatCode>
                <c:ptCount val="9"/>
                <c:pt idx="0">
                  <c:v>121.1662325915067</c:v>
                </c:pt>
                <c:pt idx="1">
                  <c:v>117.22420295264695</c:v>
                </c:pt>
                <c:pt idx="2">
                  <c:v>110.17750937871718</c:v>
                </c:pt>
                <c:pt idx="3">
                  <c:v>103.74228696237118</c:v>
                </c:pt>
                <c:pt idx="4">
                  <c:v>100.27409717641484</c:v>
                </c:pt>
                <c:pt idx="5">
                  <c:v>104.64404095109754</c:v>
                </c:pt>
                <c:pt idx="6">
                  <c:v>103.91657537298175</c:v>
                </c:pt>
                <c:pt idx="7">
                  <c:v>107.64026235458392</c:v>
                </c:pt>
                <c:pt idx="8">
                  <c:v>106.9</c:v>
                </c:pt>
              </c:numCache>
            </c:numRef>
          </c:val>
          <c:smooth val="0"/>
        </c:ser>
        <c:ser>
          <c:idx val="2"/>
          <c:order val="2"/>
          <c:tx>
            <c:v>Węgry</c:v>
          </c:tx>
          <c:spPr>
            <a:ln w="44450"/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Data!$M$21:$U$21</c:f>
              <c:numCache>
                <c:formatCode>0.0</c:formatCode>
                <c:ptCount val="9"/>
                <c:pt idx="0">
                  <c:v>116.45007761964085</c:v>
                </c:pt>
                <c:pt idx="1">
                  <c:v>108.55512531265748</c:v>
                </c:pt>
                <c:pt idx="2">
                  <c:v>97.500017423909796</c:v>
                </c:pt>
                <c:pt idx="3">
                  <c:v>100.46792571518435</c:v>
                </c:pt>
                <c:pt idx="4">
                  <c:v>105.03299214648882</c:v>
                </c:pt>
                <c:pt idx="5">
                  <c:v>106.27154144628459</c:v>
                </c:pt>
                <c:pt idx="6">
                  <c:v>102.10300062595374</c:v>
                </c:pt>
                <c:pt idx="7">
                  <c:v>106.88051801787741</c:v>
                </c:pt>
                <c:pt idx="8">
                  <c:v>105.6</c:v>
                </c:pt>
              </c:numCache>
            </c:numRef>
          </c:val>
          <c:smooth val="0"/>
        </c:ser>
        <c:ser>
          <c:idx val="3"/>
          <c:order val="3"/>
          <c:tx>
            <c:v>Polska</c:v>
          </c:tx>
          <c:spPr>
            <a:ln w="4445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strRef>
              <c:f>Data!$M$10:$U$10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Data!$M$19:$U$19</c:f>
              <c:numCache>
                <c:formatCode>0.0</c:formatCode>
                <c:ptCount val="9"/>
                <c:pt idx="0">
                  <c:v>122.6</c:v>
                </c:pt>
                <c:pt idx="1">
                  <c:v>113.6</c:v>
                </c:pt>
                <c:pt idx="2">
                  <c:v>104.9</c:v>
                </c:pt>
                <c:pt idx="3">
                  <c:v>108.04280891506181</c:v>
                </c:pt>
                <c:pt idx="4">
                  <c:v>106.95484986515606</c:v>
                </c:pt>
                <c:pt idx="5">
                  <c:v>108.32738144071192</c:v>
                </c:pt>
                <c:pt idx="6">
                  <c:v>102.9</c:v>
                </c:pt>
                <c:pt idx="7">
                  <c:v>111.79601705015449</c:v>
                </c:pt>
                <c:pt idx="8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73920"/>
        <c:axId val="220675456"/>
      </c:lineChart>
      <c:catAx>
        <c:axId val="22067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l-PL"/>
          </a:p>
        </c:txPr>
        <c:crossAx val="220675456"/>
        <c:crosses val="autoZero"/>
        <c:auto val="1"/>
        <c:lblAlgn val="ctr"/>
        <c:lblOffset val="100"/>
        <c:noMultiLvlLbl val="0"/>
      </c:catAx>
      <c:valAx>
        <c:axId val="220675456"/>
        <c:scaling>
          <c:orientation val="minMax"/>
          <c:min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l-PL"/>
          </a:p>
        </c:txPr>
        <c:crossAx val="220673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116916671344005E-2"/>
          <c:y val="3.1585316217172178E-2"/>
          <c:w val="0.91856660894034203"/>
          <c:h val="0.89714578074322104"/>
        </c:manualLayout>
      </c:layout>
      <c:lineChart>
        <c:grouping val="standard"/>
        <c:varyColors val="0"/>
        <c:ser>
          <c:idx val="0"/>
          <c:order val="0"/>
          <c:tx>
            <c:strRef>
              <c:f>'[Arkusz w Prezentacja MJE_20190215_Konf]Data'!$A$11</c:f>
              <c:strCache>
                <c:ptCount val="1"/>
                <c:pt idx="0">
                  <c:v>EU - 28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MJE_20190215_Konf]Data'!$H$11:$Q$11</c:f>
              <c:numCache>
                <c:formatCode>#,##0.0</c:formatCode>
                <c:ptCount val="10"/>
                <c:pt idx="0">
                  <c:v>100</c:v>
                </c:pt>
                <c:pt idx="1">
                  <c:v>101.8</c:v>
                </c:pt>
                <c:pt idx="2">
                  <c:v>101.4</c:v>
                </c:pt>
                <c:pt idx="3">
                  <c:v>101.6</c:v>
                </c:pt>
                <c:pt idx="4">
                  <c:v>103.5</c:v>
                </c:pt>
                <c:pt idx="5">
                  <c:v>105.9</c:v>
                </c:pt>
                <c:pt idx="6">
                  <c:v>108</c:v>
                </c:pt>
                <c:pt idx="7">
                  <c:v>110.7</c:v>
                </c:pt>
                <c:pt idx="8" formatCode="General">
                  <c:v>113</c:v>
                </c:pt>
                <c:pt idx="9" formatCode="0.0">
                  <c:v>113.98449999999998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'[Arkusz w Prezentacja MJE_20190215_Konf]Data'!$A$17</c:f>
              <c:strCache>
                <c:ptCount val="1"/>
                <c:pt idx="0">
                  <c:v>Niemcy</c:v>
                </c:pt>
              </c:strCache>
            </c:strRef>
          </c:tx>
          <c:marker>
            <c:symbol val="none"/>
          </c:marker>
          <c:dPt>
            <c:idx val="9"/>
            <c:bubble3D val="0"/>
            <c:spPr>
              <a:ln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MJE_20190215_Konf]Data'!$H$17:$Q$17</c:f>
              <c:numCache>
                <c:formatCode>#,##0.0</c:formatCode>
                <c:ptCount val="10"/>
                <c:pt idx="0">
                  <c:v>100</c:v>
                </c:pt>
                <c:pt idx="1">
                  <c:v>103.7</c:v>
                </c:pt>
                <c:pt idx="2">
                  <c:v>104.2</c:v>
                </c:pt>
                <c:pt idx="3">
                  <c:v>104.7</c:v>
                </c:pt>
                <c:pt idx="4">
                  <c:v>107</c:v>
                </c:pt>
                <c:pt idx="5">
                  <c:v>108.8</c:v>
                </c:pt>
                <c:pt idx="6">
                  <c:v>111.3</c:v>
                </c:pt>
                <c:pt idx="7">
                  <c:v>113.7</c:v>
                </c:pt>
                <c:pt idx="8">
                  <c:v>115.5</c:v>
                </c:pt>
                <c:pt idx="9" formatCode="0.0">
                  <c:v>116.7705</c:v>
                </c:pt>
              </c:numCache>
            </c:numRef>
          </c:val>
          <c:smooth val="0"/>
        </c:ser>
        <c:ser>
          <c:idx val="18"/>
          <c:order val="2"/>
          <c:tx>
            <c:strRef>
              <c:f>'[Arkusz w Prezentacja MJE_20190215_Konf]Data'!$A$29</c:f>
              <c:strCache>
                <c:ptCount val="1"/>
                <c:pt idx="0">
                  <c:v>Węgry</c:v>
                </c:pt>
              </c:strCache>
            </c:strRef>
          </c:tx>
          <c:marker>
            <c:symbol val="none"/>
          </c:marker>
          <c:dPt>
            <c:idx val="9"/>
            <c:bubble3D val="0"/>
            <c:spPr>
              <a:ln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MJE_20190215_Konf]Data'!$H$29:$Q$29</c:f>
              <c:numCache>
                <c:formatCode>#,##0.0</c:formatCode>
                <c:ptCount val="10"/>
                <c:pt idx="0">
                  <c:v>100</c:v>
                </c:pt>
                <c:pt idx="1">
                  <c:v>101.7</c:v>
                </c:pt>
                <c:pt idx="2">
                  <c:v>100</c:v>
                </c:pt>
                <c:pt idx="3">
                  <c:v>102.1</c:v>
                </c:pt>
                <c:pt idx="4">
                  <c:v>106.4</c:v>
                </c:pt>
                <c:pt idx="5">
                  <c:v>110.2</c:v>
                </c:pt>
                <c:pt idx="6">
                  <c:v>112.7</c:v>
                </c:pt>
                <c:pt idx="7">
                  <c:v>117.3</c:v>
                </c:pt>
                <c:pt idx="8" formatCode="General">
                  <c:v>122.9</c:v>
                </c:pt>
                <c:pt idx="9" formatCode="0.0">
                  <c:v>127.07860000000001</c:v>
                </c:pt>
              </c:numCache>
            </c:numRef>
          </c:val>
          <c:smooth val="0"/>
        </c:ser>
        <c:ser>
          <c:idx val="22"/>
          <c:order val="3"/>
          <c:tx>
            <c:strRef>
              <c:f>'[Arkusz w Prezentacja MJE_20190215_Konf]Data'!$A$33</c:f>
              <c:strCache>
                <c:ptCount val="1"/>
                <c:pt idx="0">
                  <c:v>Polska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9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MJE_20190215_Konf]Data'!$H$33:$Q$33</c:f>
              <c:numCache>
                <c:formatCode>#,##0.0</c:formatCode>
                <c:ptCount val="10"/>
                <c:pt idx="0">
                  <c:v>100</c:v>
                </c:pt>
                <c:pt idx="1">
                  <c:v>105</c:v>
                </c:pt>
                <c:pt idx="2">
                  <c:v>106.7</c:v>
                </c:pt>
                <c:pt idx="3">
                  <c:v>108.2</c:v>
                </c:pt>
                <c:pt idx="4">
                  <c:v>111.8</c:v>
                </c:pt>
                <c:pt idx="5">
                  <c:v>116.1</c:v>
                </c:pt>
                <c:pt idx="6">
                  <c:v>119.6</c:v>
                </c:pt>
                <c:pt idx="7">
                  <c:v>125.4</c:v>
                </c:pt>
                <c:pt idx="8" formatCode="General">
                  <c:v>132.1</c:v>
                </c:pt>
                <c:pt idx="9" formatCode="0.0">
                  <c:v>136.72349999999997</c:v>
                </c:pt>
              </c:numCache>
            </c:numRef>
          </c:val>
          <c:smooth val="0"/>
        </c:ser>
        <c:ser>
          <c:idx val="26"/>
          <c:order val="4"/>
          <c:tx>
            <c:strRef>
              <c:f>'[Arkusz w Prezentacja MJE_20190215_Konf]Data'!$A$37</c:f>
              <c:strCache>
                <c:ptCount val="1"/>
                <c:pt idx="0">
                  <c:v>Słowacja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1">
                    <a:lumMod val="50000"/>
                  </a:schemeClr>
                </a:solidFill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MJE_20190215_Konf]Data'!$H$37:$Q$37</c:f>
              <c:numCache>
                <c:formatCode>#,##0.0</c:formatCode>
                <c:ptCount val="10"/>
                <c:pt idx="0">
                  <c:v>100</c:v>
                </c:pt>
                <c:pt idx="1">
                  <c:v>102.8</c:v>
                </c:pt>
                <c:pt idx="2">
                  <c:v>104.5</c:v>
                </c:pt>
                <c:pt idx="3">
                  <c:v>106.1</c:v>
                </c:pt>
                <c:pt idx="4">
                  <c:v>109</c:v>
                </c:pt>
                <c:pt idx="5">
                  <c:v>113.5</c:v>
                </c:pt>
                <c:pt idx="6">
                  <c:v>117.1</c:v>
                </c:pt>
                <c:pt idx="7">
                  <c:v>120.8</c:v>
                </c:pt>
                <c:pt idx="8" formatCode="General">
                  <c:v>126</c:v>
                </c:pt>
                <c:pt idx="9" formatCode="0.0">
                  <c:v>131.166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'[Arkusz w Prezentacja MJE_20190215_Konf]Data'!$A$15</c:f>
              <c:strCache>
                <c:ptCount val="1"/>
                <c:pt idx="0">
                  <c:v>Czechy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c:spPr>
          </c:dPt>
          <c:cat>
            <c:strRef>
              <c:f>'[Arkusz w Prezentacja MJE_20190215_Konf]Data'!$H$10:$Q$10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'[Arkusz w Prezentacja MJE_20190215_Konf]Data'!$H$15:$Q$15</c:f>
              <c:numCache>
                <c:formatCode>#,##0.0</c:formatCode>
                <c:ptCount val="10"/>
                <c:pt idx="0">
                  <c:v>100</c:v>
                </c:pt>
                <c:pt idx="1">
                  <c:v>101.8</c:v>
                </c:pt>
                <c:pt idx="2">
                  <c:v>101</c:v>
                </c:pt>
                <c:pt idx="3">
                  <c:v>100.5</c:v>
                </c:pt>
                <c:pt idx="4">
                  <c:v>103.2</c:v>
                </c:pt>
                <c:pt idx="5">
                  <c:v>108.7</c:v>
                </c:pt>
                <c:pt idx="6">
                  <c:v>111.3</c:v>
                </c:pt>
                <c:pt idx="7">
                  <c:v>116.2</c:v>
                </c:pt>
                <c:pt idx="8" formatCode="General">
                  <c:v>119.4</c:v>
                </c:pt>
                <c:pt idx="9" formatCode="0.0">
                  <c:v>122.86260000000001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51936"/>
        <c:axId val="181353472"/>
      </c:lineChart>
      <c:catAx>
        <c:axId val="1813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81353472"/>
        <c:crosses val="autoZero"/>
        <c:auto val="1"/>
        <c:lblAlgn val="ctr"/>
        <c:lblOffset val="100"/>
        <c:noMultiLvlLbl val="0"/>
      </c:catAx>
      <c:valAx>
        <c:axId val="181353472"/>
        <c:scaling>
          <c:orientation val="minMax"/>
          <c:max val="140"/>
          <c:min val="95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spPr>
          <a:ln>
            <a:noFill/>
          </a:ln>
        </c:spPr>
        <c:crossAx val="181351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107070756952649"/>
          <c:y val="2.8263313155785709E-2"/>
          <c:w val="0.83580951449822793"/>
          <c:h val="0.100225118589256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65000"/>
              <a:lumOff val="35000"/>
            </a:schemeClr>
          </a:solidFill>
          <a:latin typeface="+mj-lt"/>
          <a:cs typeface="Arial" pitchFamily="34" charset="0"/>
        </a:defRPr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14" cy="354567"/>
          </a:xfrm>
          <a:prstGeom prst="rect">
            <a:avLst/>
          </a:prstGeom>
        </p:spPr>
        <p:txBody>
          <a:bodyPr vert="horz" lIns="50438" tIns="25219" rIns="50438" bIns="25219" rtlCol="0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6975" y="0"/>
            <a:ext cx="4435214" cy="354567"/>
          </a:xfrm>
          <a:prstGeom prst="rect">
            <a:avLst/>
          </a:prstGeom>
        </p:spPr>
        <p:txBody>
          <a:bodyPr vert="horz" lIns="50438" tIns="25219" rIns="50438" bIns="25219" rtlCol="0"/>
          <a:lstStyle>
            <a:lvl1pPr algn="r">
              <a:defRPr sz="700"/>
            </a:lvl1pPr>
          </a:lstStyle>
          <a:p>
            <a:fld id="{C94B77CA-A9D5-45A0-9E1D-C774AA9B1661}" type="datetimeFigureOut">
              <a:rPr lang="pl-PL" smtClean="0"/>
              <a:t>15.02.2019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38" tIns="25219" rIns="50438" bIns="2521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3138" y="3372367"/>
            <a:ext cx="8188337" cy="3194088"/>
          </a:xfrm>
          <a:prstGeom prst="rect">
            <a:avLst/>
          </a:prstGeom>
        </p:spPr>
        <p:txBody>
          <a:bodyPr vert="horz" lIns="50438" tIns="25219" rIns="50438" bIns="2521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742741"/>
            <a:ext cx="4435214" cy="355563"/>
          </a:xfrm>
          <a:prstGeom prst="rect">
            <a:avLst/>
          </a:prstGeom>
        </p:spPr>
        <p:txBody>
          <a:bodyPr vert="horz" lIns="50438" tIns="25219" rIns="50438" bIns="25219" rtlCol="0" anchor="b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6975" y="6742741"/>
            <a:ext cx="4435214" cy="355563"/>
          </a:xfrm>
          <a:prstGeom prst="rect">
            <a:avLst/>
          </a:prstGeom>
        </p:spPr>
        <p:txBody>
          <a:bodyPr vert="horz" lIns="50438" tIns="25219" rIns="50438" bIns="25219" rtlCol="0" anchor="b"/>
          <a:lstStyle>
            <a:lvl1pPr algn="r">
              <a:defRPr sz="700"/>
            </a:lvl1pPr>
          </a:lstStyle>
          <a:p>
            <a:fld id="{4DFEBF0E-0ADC-4888-975E-046E70F90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4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BF0E-0ADC-4888-975E-046E70F9007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98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941" y="0"/>
            <a:ext cx="2008315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90842" y="3577972"/>
            <a:ext cx="12722414" cy="23580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618D-8F77-4E80-AFA4-1F731034A1C1}" type="datetimeFigureOut">
              <a:rPr lang="pl-PL"/>
              <a:pPr>
                <a:defRPr/>
              </a:pPr>
              <a:t>15.02.2019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6237-F0F2-41F8-99FE-CBAAC05EEF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50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0980" y="1645734"/>
            <a:ext cx="17742138" cy="8652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2/15/2019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0842" y="3577972"/>
            <a:ext cx="12477750" cy="2358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St</a:t>
            </a:r>
            <a:r>
              <a:rPr sz="7650" b="1" spc="15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biln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gospoda</a:t>
            </a:r>
            <a:r>
              <a:rPr sz="7650" b="1" spc="330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ka</a:t>
            </a:r>
            <a:endParaRPr sz="76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650" b="1" dirty="0" smtClean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niest</a:t>
            </a:r>
            <a:r>
              <a:rPr sz="7650" b="1" spc="15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biln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otoc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z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enie</a:t>
            </a:r>
            <a:endParaRPr sz="765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6611" y="6698765"/>
            <a:ext cx="11024870" cy="86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45"/>
              </a:lnSpc>
            </a:pP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POLSK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750" spc="-1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ŚWI</a:t>
            </a:r>
            <a:r>
              <a:rPr sz="5750" spc="-3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75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ROKU</a:t>
            </a:r>
            <a:endParaRPr sz="5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OSZCZĘDNOŚC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I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DL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INWEST</a:t>
            </a:r>
            <a:r>
              <a:rPr sz="5500" b="1" spc="-280" dirty="0" smtClean="0">
                <a:solidFill>
                  <a:srgbClr val="1A2859"/>
                </a:solidFill>
                <a:latin typeface="Arial Black"/>
                <a:cs typeface="Arial Black"/>
              </a:rPr>
              <a:t>Y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CJI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0250" y="3752850"/>
            <a:ext cx="11853042" cy="557731"/>
          </a:xfrm>
          <a:custGeom>
            <a:avLst/>
            <a:gdLst/>
            <a:ahLst/>
            <a:cxnLst/>
            <a:rect l="l" t="t" r="r" b="b"/>
            <a:pathLst>
              <a:path w="11853042" h="557731">
                <a:moveTo>
                  <a:pt x="0" y="557731"/>
                </a:moveTo>
                <a:lnTo>
                  <a:pt x="11853042" y="557731"/>
                </a:lnTo>
                <a:lnTo>
                  <a:pt x="11853042" y="0"/>
                </a:lnTo>
                <a:lnTo>
                  <a:pt x="0" y="0"/>
                </a:lnTo>
                <a:lnTo>
                  <a:pt x="0" y="557731"/>
                </a:lnTo>
                <a:close/>
              </a:path>
            </a:pathLst>
          </a:custGeom>
          <a:solidFill>
            <a:srgbClr val="C72128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Oszczędności gospodarstw domowych i przedsiębiorstw niefinansowych (mld PLN)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1290" y="2999025"/>
            <a:ext cx="11643360" cy="2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Dynamiczn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wzros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oszczędnośc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tworz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bezpieczn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ą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podstaw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ę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dl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przyszłyc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inwestycji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61882"/>
              </p:ext>
            </p:extLst>
          </p:nvPr>
        </p:nvGraphicFramePr>
        <p:xfrm>
          <a:off x="4066408" y="4286250"/>
          <a:ext cx="10862442" cy="644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ykres" r:id="rId3" imgW="7943754" imgH="4714747" progId="Excel.Chart.8">
                  <p:embed followColorScheme="full"/>
                </p:oleObj>
              </mc:Choice>
              <mc:Fallback>
                <p:oleObj name="Wykres" r:id="rId3" imgW="7943754" imgH="4714747" progId="Excel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6408" y="4286250"/>
                        <a:ext cx="10862442" cy="6447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129"/>
          <p:cNvSpPr txBox="1"/>
          <p:nvPr/>
        </p:nvSpPr>
        <p:spPr>
          <a:xfrm>
            <a:off x="18516810" y="10703915"/>
            <a:ext cx="119697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Ź</a:t>
            </a:r>
            <a:r>
              <a:rPr sz="1650" spc="-25" dirty="0" smtClean="0">
                <a:solidFill>
                  <a:srgbClr val="1A2859"/>
                </a:solidFill>
                <a:latin typeface="Avenir Book"/>
                <a:cs typeface="Avenir Book"/>
              </a:rPr>
              <a:t>r</a:t>
            </a: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ódło</a:t>
            </a:r>
            <a:r>
              <a:rPr sz="1650" spc="-5" dirty="0" smtClean="0">
                <a:solidFill>
                  <a:srgbClr val="1A2859"/>
                </a:solidFill>
                <a:latin typeface="Avenir Book"/>
                <a:cs typeface="Avenir Book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venir Book"/>
                <a:cs typeface="Avenir Book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venir Book"/>
                <a:cs typeface="Avenir Book"/>
              </a:rPr>
              <a:t>GUS</a:t>
            </a:r>
            <a:endParaRPr sz="1650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80980" y="1707202"/>
            <a:ext cx="13572490" cy="158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S</a:t>
            </a:r>
            <a:r>
              <a:rPr sz="5500" b="1" spc="-320" dirty="0" smtClean="0">
                <a:solidFill>
                  <a:srgbClr val="1A2859"/>
                </a:solidFill>
                <a:latin typeface="Arial Black"/>
                <a:cs typeface="Arial Black"/>
              </a:rPr>
              <a:t>T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ABIL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NA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SYT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U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</a:t>
            </a:r>
            <a:r>
              <a:rPr sz="5500" b="1" spc="-90" dirty="0" smtClean="0">
                <a:solidFill>
                  <a:srgbClr val="1A2859"/>
                </a:solidFill>
                <a:latin typeface="Arial Black"/>
                <a:cs typeface="Arial Black"/>
              </a:rPr>
              <a:t>J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FI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N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ANS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WA PRZEDSIĘBIORSTW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0980" y="3574841"/>
            <a:ext cx="8997950" cy="751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999"/>
              </a:lnSpc>
            </a:pPr>
            <a:r>
              <a:rPr sz="2150" spc="0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dwóc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la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utrzymuj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si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ę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wysok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dynamik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przychodó</a:t>
            </a:r>
            <a:r>
              <a:rPr sz="2150" spc="-1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0" dirty="0" smtClean="0">
                <a:solidFill>
                  <a:srgbClr val="1C3260"/>
                </a:solidFill>
                <a:latin typeface="Arial"/>
                <a:cs typeface="Arial"/>
              </a:rPr>
              <a:t>,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prz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wysokim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udzial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przedsiębiorst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rentownych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8913" y="9328372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679" y="4902617"/>
            <a:ext cx="91829" cy="143671"/>
          </a:xfrm>
          <a:custGeom>
            <a:avLst/>
            <a:gdLst/>
            <a:ahLst/>
            <a:cxnLst/>
            <a:rect l="l" t="t" r="r" b="b"/>
            <a:pathLst>
              <a:path w="91829" h="143671">
                <a:moveTo>
                  <a:pt x="85705" y="16617"/>
                </a:moveTo>
                <a:lnTo>
                  <a:pt x="50794" y="16617"/>
                </a:lnTo>
                <a:lnTo>
                  <a:pt x="53935" y="17151"/>
                </a:lnTo>
                <a:lnTo>
                  <a:pt x="59862" y="19255"/>
                </a:lnTo>
                <a:lnTo>
                  <a:pt x="71652" y="35548"/>
                </a:lnTo>
                <a:lnTo>
                  <a:pt x="71652" y="41883"/>
                </a:lnTo>
                <a:lnTo>
                  <a:pt x="56207" y="67683"/>
                </a:lnTo>
                <a:lnTo>
                  <a:pt x="0" y="123483"/>
                </a:lnTo>
                <a:lnTo>
                  <a:pt x="0" y="143671"/>
                </a:lnTo>
                <a:lnTo>
                  <a:pt x="91829" y="143671"/>
                </a:lnTo>
                <a:lnTo>
                  <a:pt x="91829" y="127053"/>
                </a:lnTo>
                <a:lnTo>
                  <a:pt x="21371" y="127053"/>
                </a:lnTo>
                <a:lnTo>
                  <a:pt x="70657" y="79484"/>
                </a:lnTo>
                <a:lnTo>
                  <a:pt x="91829" y="43401"/>
                </a:lnTo>
                <a:lnTo>
                  <a:pt x="91829" y="32323"/>
                </a:lnTo>
                <a:lnTo>
                  <a:pt x="90677" y="26679"/>
                </a:lnTo>
                <a:lnTo>
                  <a:pt x="88374" y="21863"/>
                </a:lnTo>
                <a:lnTo>
                  <a:pt x="86049" y="17057"/>
                </a:lnTo>
                <a:lnTo>
                  <a:pt x="85705" y="16617"/>
                </a:lnTo>
                <a:close/>
              </a:path>
              <a:path w="91829" h="143671">
                <a:moveTo>
                  <a:pt x="53757" y="0"/>
                </a:moveTo>
                <a:lnTo>
                  <a:pt x="41632" y="0"/>
                </a:lnTo>
                <a:lnTo>
                  <a:pt x="35998" y="722"/>
                </a:lnTo>
                <a:lnTo>
                  <a:pt x="4125" y="24826"/>
                </a:lnTo>
                <a:lnTo>
                  <a:pt x="1382" y="36407"/>
                </a:lnTo>
                <a:lnTo>
                  <a:pt x="21967" y="38187"/>
                </a:lnTo>
                <a:lnTo>
                  <a:pt x="23161" y="31454"/>
                </a:lnTo>
                <a:lnTo>
                  <a:pt x="25999" y="26187"/>
                </a:lnTo>
                <a:lnTo>
                  <a:pt x="34962" y="18533"/>
                </a:lnTo>
                <a:lnTo>
                  <a:pt x="40637" y="16617"/>
                </a:lnTo>
                <a:lnTo>
                  <a:pt x="85705" y="16617"/>
                </a:lnTo>
                <a:lnTo>
                  <a:pt x="82897" y="13025"/>
                </a:lnTo>
                <a:lnTo>
                  <a:pt x="74845" y="6554"/>
                </a:lnTo>
                <a:lnTo>
                  <a:pt x="70154" y="4115"/>
                </a:lnTo>
                <a:lnTo>
                  <a:pt x="59474" y="816"/>
                </a:lnTo>
                <a:lnTo>
                  <a:pt x="53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7307" y="4906175"/>
            <a:ext cx="90478" cy="142487"/>
          </a:xfrm>
          <a:custGeom>
            <a:avLst/>
            <a:gdLst/>
            <a:ahLst/>
            <a:cxnLst/>
            <a:rect l="l" t="t" r="r" b="b"/>
            <a:pathLst>
              <a:path w="90478" h="142487">
                <a:moveTo>
                  <a:pt x="18040" y="107661"/>
                </a:moveTo>
                <a:lnTo>
                  <a:pt x="0" y="116610"/>
                </a:lnTo>
                <a:lnTo>
                  <a:pt x="6564" y="127315"/>
                </a:lnTo>
                <a:lnTo>
                  <a:pt x="16639" y="135887"/>
                </a:lnTo>
                <a:lnTo>
                  <a:pt x="28293" y="140837"/>
                </a:lnTo>
                <a:lnTo>
                  <a:pt x="41202" y="142487"/>
                </a:lnTo>
                <a:lnTo>
                  <a:pt x="48060" y="142487"/>
                </a:lnTo>
                <a:lnTo>
                  <a:pt x="54458" y="141398"/>
                </a:lnTo>
                <a:lnTo>
                  <a:pt x="66342" y="137042"/>
                </a:lnTo>
                <a:lnTo>
                  <a:pt x="71536" y="133912"/>
                </a:lnTo>
                <a:lnTo>
                  <a:pt x="80360" y="125870"/>
                </a:lnTo>
                <a:lnTo>
                  <a:pt x="37704" y="125870"/>
                </a:lnTo>
                <a:lnTo>
                  <a:pt x="32406" y="124446"/>
                </a:lnTo>
                <a:lnTo>
                  <a:pt x="23935" y="118771"/>
                </a:lnTo>
                <a:lnTo>
                  <a:pt x="20564" y="114122"/>
                </a:lnTo>
                <a:lnTo>
                  <a:pt x="18040" y="107661"/>
                </a:lnTo>
                <a:close/>
              </a:path>
              <a:path w="90478" h="142487">
                <a:moveTo>
                  <a:pt x="82123" y="66500"/>
                </a:moveTo>
                <a:lnTo>
                  <a:pt x="34082" y="66500"/>
                </a:lnTo>
                <a:lnTo>
                  <a:pt x="37884" y="66501"/>
                </a:lnTo>
                <a:lnTo>
                  <a:pt x="51367" y="68433"/>
                </a:lnTo>
                <a:lnTo>
                  <a:pt x="62091" y="74112"/>
                </a:lnTo>
                <a:lnTo>
                  <a:pt x="68353" y="79191"/>
                </a:lnTo>
                <a:lnTo>
                  <a:pt x="71473" y="86876"/>
                </a:lnTo>
                <a:lnTo>
                  <a:pt x="71473" y="101651"/>
                </a:lnTo>
                <a:lnTo>
                  <a:pt x="47767" y="125870"/>
                </a:lnTo>
                <a:lnTo>
                  <a:pt x="80360" y="125870"/>
                </a:lnTo>
                <a:lnTo>
                  <a:pt x="80509" y="125734"/>
                </a:lnTo>
                <a:lnTo>
                  <a:pt x="84038" y="120854"/>
                </a:lnTo>
                <a:lnTo>
                  <a:pt x="89190" y="109504"/>
                </a:lnTo>
                <a:lnTo>
                  <a:pt x="90478" y="103180"/>
                </a:lnTo>
                <a:lnTo>
                  <a:pt x="90478" y="89316"/>
                </a:lnTo>
                <a:lnTo>
                  <a:pt x="89452" y="83055"/>
                </a:lnTo>
                <a:lnTo>
                  <a:pt x="85357" y="71704"/>
                </a:lnTo>
                <a:lnTo>
                  <a:pt x="82426" y="66825"/>
                </a:lnTo>
                <a:lnTo>
                  <a:pt x="82123" y="66500"/>
                </a:lnTo>
                <a:close/>
              </a:path>
              <a:path w="90478" h="142487">
                <a:moveTo>
                  <a:pt x="85535" y="0"/>
                </a:moveTo>
                <a:lnTo>
                  <a:pt x="10323" y="0"/>
                </a:lnTo>
                <a:lnTo>
                  <a:pt x="8752" y="73819"/>
                </a:lnTo>
                <a:lnTo>
                  <a:pt x="13496" y="71442"/>
                </a:lnTo>
                <a:lnTo>
                  <a:pt x="18606" y="69631"/>
                </a:lnTo>
                <a:lnTo>
                  <a:pt x="29558" y="67128"/>
                </a:lnTo>
                <a:lnTo>
                  <a:pt x="34082" y="66500"/>
                </a:lnTo>
                <a:lnTo>
                  <a:pt x="82123" y="66500"/>
                </a:lnTo>
                <a:lnTo>
                  <a:pt x="74782" y="58647"/>
                </a:lnTo>
                <a:lnTo>
                  <a:pt x="70185" y="55485"/>
                </a:lnTo>
                <a:lnTo>
                  <a:pt x="63893" y="52836"/>
                </a:lnTo>
                <a:lnTo>
                  <a:pt x="28134" y="52836"/>
                </a:lnTo>
                <a:lnTo>
                  <a:pt x="28731" y="17810"/>
                </a:lnTo>
                <a:lnTo>
                  <a:pt x="85535" y="17810"/>
                </a:lnTo>
                <a:lnTo>
                  <a:pt x="85535" y="0"/>
                </a:lnTo>
                <a:close/>
              </a:path>
              <a:path w="90478" h="142487">
                <a:moveTo>
                  <a:pt x="53536" y="49872"/>
                </a:moveTo>
                <a:lnTo>
                  <a:pt x="28134" y="52836"/>
                </a:lnTo>
                <a:lnTo>
                  <a:pt x="63893" y="52836"/>
                </a:lnTo>
                <a:lnTo>
                  <a:pt x="59515" y="50993"/>
                </a:lnTo>
                <a:lnTo>
                  <a:pt x="53536" y="498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6390" y="4903803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1" y="1662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1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1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6418" y="4903803"/>
            <a:ext cx="96572" cy="144864"/>
          </a:xfrm>
          <a:custGeom>
            <a:avLst/>
            <a:gdLst/>
            <a:ahLst/>
            <a:cxnLst/>
            <a:rect l="l" t="t" r="r" b="b"/>
            <a:pathLst>
              <a:path w="96572" h="14486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94" y="77044"/>
                </a:lnTo>
                <a:lnTo>
                  <a:pt x="19098" y="65673"/>
                </a:lnTo>
                <a:lnTo>
                  <a:pt x="31161" y="23716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45" y="8345"/>
                </a:lnTo>
                <a:lnTo>
                  <a:pt x="70542" y="5434"/>
                </a:lnTo>
                <a:lnTo>
                  <a:pt x="60657" y="1078"/>
                </a:lnTo>
                <a:lnTo>
                  <a:pt x="54888" y="0"/>
                </a:lnTo>
                <a:close/>
              </a:path>
              <a:path w="96572" h="144864">
                <a:moveTo>
                  <a:pt x="82809" y="16627"/>
                </a:moveTo>
                <a:lnTo>
                  <a:pt x="52637" y="16627"/>
                </a:lnTo>
                <a:lnTo>
                  <a:pt x="5640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72" y="79819"/>
                </a:lnTo>
                <a:lnTo>
                  <a:pt x="96493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679" y="5776674"/>
            <a:ext cx="91829" cy="143671"/>
          </a:xfrm>
          <a:custGeom>
            <a:avLst/>
            <a:gdLst/>
            <a:ahLst/>
            <a:cxnLst/>
            <a:rect l="l" t="t" r="r" b="b"/>
            <a:pathLst>
              <a:path w="91829" h="143671">
                <a:moveTo>
                  <a:pt x="85705" y="16617"/>
                </a:moveTo>
                <a:lnTo>
                  <a:pt x="50794" y="16617"/>
                </a:lnTo>
                <a:lnTo>
                  <a:pt x="53935" y="17151"/>
                </a:lnTo>
                <a:lnTo>
                  <a:pt x="59862" y="19255"/>
                </a:lnTo>
                <a:lnTo>
                  <a:pt x="71652" y="35548"/>
                </a:lnTo>
                <a:lnTo>
                  <a:pt x="71652" y="41883"/>
                </a:lnTo>
                <a:lnTo>
                  <a:pt x="56207" y="67683"/>
                </a:lnTo>
                <a:lnTo>
                  <a:pt x="0" y="123483"/>
                </a:lnTo>
                <a:lnTo>
                  <a:pt x="0" y="143671"/>
                </a:lnTo>
                <a:lnTo>
                  <a:pt x="91829" y="143671"/>
                </a:lnTo>
                <a:lnTo>
                  <a:pt x="91829" y="127053"/>
                </a:lnTo>
                <a:lnTo>
                  <a:pt x="21371" y="127053"/>
                </a:lnTo>
                <a:lnTo>
                  <a:pt x="70657" y="79484"/>
                </a:lnTo>
                <a:lnTo>
                  <a:pt x="91829" y="43401"/>
                </a:lnTo>
                <a:lnTo>
                  <a:pt x="91829" y="32323"/>
                </a:lnTo>
                <a:lnTo>
                  <a:pt x="90677" y="26679"/>
                </a:lnTo>
                <a:lnTo>
                  <a:pt x="88374" y="21863"/>
                </a:lnTo>
                <a:lnTo>
                  <a:pt x="86049" y="17057"/>
                </a:lnTo>
                <a:lnTo>
                  <a:pt x="85705" y="16617"/>
                </a:lnTo>
                <a:close/>
              </a:path>
              <a:path w="91829" h="143671">
                <a:moveTo>
                  <a:pt x="53757" y="0"/>
                </a:moveTo>
                <a:lnTo>
                  <a:pt x="41632" y="0"/>
                </a:lnTo>
                <a:lnTo>
                  <a:pt x="35998" y="722"/>
                </a:lnTo>
                <a:lnTo>
                  <a:pt x="4125" y="24826"/>
                </a:lnTo>
                <a:lnTo>
                  <a:pt x="1382" y="36407"/>
                </a:lnTo>
                <a:lnTo>
                  <a:pt x="21967" y="38187"/>
                </a:lnTo>
                <a:lnTo>
                  <a:pt x="23161" y="31454"/>
                </a:lnTo>
                <a:lnTo>
                  <a:pt x="25999" y="26187"/>
                </a:lnTo>
                <a:lnTo>
                  <a:pt x="34962" y="18533"/>
                </a:lnTo>
                <a:lnTo>
                  <a:pt x="40637" y="16617"/>
                </a:lnTo>
                <a:lnTo>
                  <a:pt x="85705" y="16617"/>
                </a:lnTo>
                <a:lnTo>
                  <a:pt x="82897" y="13025"/>
                </a:lnTo>
                <a:lnTo>
                  <a:pt x="74845" y="6554"/>
                </a:lnTo>
                <a:lnTo>
                  <a:pt x="70154" y="4115"/>
                </a:lnTo>
                <a:lnTo>
                  <a:pt x="59474" y="816"/>
                </a:lnTo>
                <a:lnTo>
                  <a:pt x="53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6359" y="5777860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55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1" y="1662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1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1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6390" y="5777860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55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1" y="1662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1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1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6418" y="5777860"/>
            <a:ext cx="96572" cy="144864"/>
          </a:xfrm>
          <a:custGeom>
            <a:avLst/>
            <a:gdLst/>
            <a:ahLst/>
            <a:cxnLst/>
            <a:rect l="l" t="t" r="r" b="b"/>
            <a:pathLst>
              <a:path w="96572" h="14486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94" y="77055"/>
                </a:lnTo>
                <a:lnTo>
                  <a:pt x="19098" y="65673"/>
                </a:lnTo>
                <a:lnTo>
                  <a:pt x="31161" y="23716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45" y="8345"/>
                </a:lnTo>
                <a:lnTo>
                  <a:pt x="70542" y="5434"/>
                </a:lnTo>
                <a:lnTo>
                  <a:pt x="60657" y="1078"/>
                </a:lnTo>
                <a:lnTo>
                  <a:pt x="54888" y="0"/>
                </a:lnTo>
                <a:close/>
              </a:path>
              <a:path w="96572" h="144864">
                <a:moveTo>
                  <a:pt x="82809" y="16627"/>
                </a:moveTo>
                <a:lnTo>
                  <a:pt x="52637" y="16627"/>
                </a:lnTo>
                <a:lnTo>
                  <a:pt x="5640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72" y="79819"/>
                </a:lnTo>
                <a:lnTo>
                  <a:pt x="96493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1203" y="6654293"/>
            <a:ext cx="55799" cy="140110"/>
          </a:xfrm>
          <a:custGeom>
            <a:avLst/>
            <a:gdLst/>
            <a:ahLst/>
            <a:cxnLst/>
            <a:rect l="l" t="t" r="r" b="b"/>
            <a:pathLst>
              <a:path w="55799" h="140110">
                <a:moveTo>
                  <a:pt x="55799" y="21768"/>
                </a:moveTo>
                <a:lnTo>
                  <a:pt x="36815" y="21768"/>
                </a:lnTo>
                <a:lnTo>
                  <a:pt x="36815" y="140110"/>
                </a:lnTo>
                <a:lnTo>
                  <a:pt x="55799" y="140110"/>
                </a:lnTo>
                <a:lnTo>
                  <a:pt x="55799" y="21768"/>
                </a:lnTo>
                <a:close/>
              </a:path>
              <a:path w="55799" h="140110">
                <a:moveTo>
                  <a:pt x="55799" y="0"/>
                </a:moveTo>
                <a:lnTo>
                  <a:pt x="38993" y="0"/>
                </a:lnTo>
                <a:lnTo>
                  <a:pt x="0" y="32250"/>
                </a:lnTo>
                <a:lnTo>
                  <a:pt x="11078" y="45516"/>
                </a:lnTo>
                <a:lnTo>
                  <a:pt x="36815" y="21768"/>
                </a:lnTo>
                <a:lnTo>
                  <a:pt x="55799" y="21768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7307" y="6654290"/>
            <a:ext cx="90478" cy="142487"/>
          </a:xfrm>
          <a:custGeom>
            <a:avLst/>
            <a:gdLst/>
            <a:ahLst/>
            <a:cxnLst/>
            <a:rect l="l" t="t" r="r" b="b"/>
            <a:pathLst>
              <a:path w="90478" h="142487">
                <a:moveTo>
                  <a:pt x="18040" y="107661"/>
                </a:moveTo>
                <a:lnTo>
                  <a:pt x="0" y="116608"/>
                </a:lnTo>
                <a:lnTo>
                  <a:pt x="6564" y="127312"/>
                </a:lnTo>
                <a:lnTo>
                  <a:pt x="16639" y="135887"/>
                </a:lnTo>
                <a:lnTo>
                  <a:pt x="28293" y="140837"/>
                </a:lnTo>
                <a:lnTo>
                  <a:pt x="41202" y="142487"/>
                </a:lnTo>
                <a:lnTo>
                  <a:pt x="48060" y="142487"/>
                </a:lnTo>
                <a:lnTo>
                  <a:pt x="54458" y="141398"/>
                </a:lnTo>
                <a:lnTo>
                  <a:pt x="66342" y="137042"/>
                </a:lnTo>
                <a:lnTo>
                  <a:pt x="71536" y="133912"/>
                </a:lnTo>
                <a:lnTo>
                  <a:pt x="80360" y="125870"/>
                </a:lnTo>
                <a:lnTo>
                  <a:pt x="37704" y="125870"/>
                </a:lnTo>
                <a:lnTo>
                  <a:pt x="32406" y="124446"/>
                </a:lnTo>
                <a:lnTo>
                  <a:pt x="23935" y="118771"/>
                </a:lnTo>
                <a:lnTo>
                  <a:pt x="20564" y="114122"/>
                </a:lnTo>
                <a:lnTo>
                  <a:pt x="18040" y="107661"/>
                </a:lnTo>
                <a:close/>
              </a:path>
              <a:path w="90478" h="142487">
                <a:moveTo>
                  <a:pt x="82114" y="66490"/>
                </a:moveTo>
                <a:lnTo>
                  <a:pt x="34082" y="66490"/>
                </a:lnTo>
                <a:lnTo>
                  <a:pt x="37888" y="66490"/>
                </a:lnTo>
                <a:lnTo>
                  <a:pt x="51368" y="68428"/>
                </a:lnTo>
                <a:lnTo>
                  <a:pt x="62091" y="74112"/>
                </a:lnTo>
                <a:lnTo>
                  <a:pt x="68353" y="79191"/>
                </a:lnTo>
                <a:lnTo>
                  <a:pt x="71473" y="86876"/>
                </a:lnTo>
                <a:lnTo>
                  <a:pt x="71473" y="101651"/>
                </a:lnTo>
                <a:lnTo>
                  <a:pt x="47767" y="125870"/>
                </a:lnTo>
                <a:lnTo>
                  <a:pt x="80360" y="125870"/>
                </a:lnTo>
                <a:lnTo>
                  <a:pt x="80509" y="125734"/>
                </a:lnTo>
                <a:lnTo>
                  <a:pt x="84038" y="120854"/>
                </a:lnTo>
                <a:lnTo>
                  <a:pt x="89190" y="109504"/>
                </a:lnTo>
                <a:lnTo>
                  <a:pt x="90478" y="103180"/>
                </a:lnTo>
                <a:lnTo>
                  <a:pt x="90478" y="89316"/>
                </a:lnTo>
                <a:lnTo>
                  <a:pt x="89452" y="83055"/>
                </a:lnTo>
                <a:lnTo>
                  <a:pt x="85357" y="71704"/>
                </a:lnTo>
                <a:lnTo>
                  <a:pt x="82426" y="66825"/>
                </a:lnTo>
                <a:lnTo>
                  <a:pt x="82114" y="66490"/>
                </a:lnTo>
                <a:close/>
              </a:path>
              <a:path w="90478" h="142487">
                <a:moveTo>
                  <a:pt x="85535" y="0"/>
                </a:moveTo>
                <a:lnTo>
                  <a:pt x="10323" y="0"/>
                </a:lnTo>
                <a:lnTo>
                  <a:pt x="8752" y="73819"/>
                </a:lnTo>
                <a:lnTo>
                  <a:pt x="13496" y="71442"/>
                </a:lnTo>
                <a:lnTo>
                  <a:pt x="18606" y="69631"/>
                </a:lnTo>
                <a:lnTo>
                  <a:pt x="29558" y="67118"/>
                </a:lnTo>
                <a:lnTo>
                  <a:pt x="34082" y="66490"/>
                </a:lnTo>
                <a:lnTo>
                  <a:pt x="82114" y="66490"/>
                </a:lnTo>
                <a:lnTo>
                  <a:pt x="74782" y="58647"/>
                </a:lnTo>
                <a:lnTo>
                  <a:pt x="70185" y="55474"/>
                </a:lnTo>
                <a:lnTo>
                  <a:pt x="63903" y="52836"/>
                </a:lnTo>
                <a:lnTo>
                  <a:pt x="28134" y="52836"/>
                </a:lnTo>
                <a:lnTo>
                  <a:pt x="28731" y="17810"/>
                </a:lnTo>
                <a:lnTo>
                  <a:pt x="85535" y="17810"/>
                </a:lnTo>
                <a:lnTo>
                  <a:pt x="85535" y="0"/>
                </a:lnTo>
                <a:close/>
              </a:path>
              <a:path w="90478" h="142487">
                <a:moveTo>
                  <a:pt x="53536" y="49872"/>
                </a:moveTo>
                <a:lnTo>
                  <a:pt x="28134" y="52836"/>
                </a:lnTo>
                <a:lnTo>
                  <a:pt x="63903" y="52836"/>
                </a:lnTo>
                <a:lnTo>
                  <a:pt x="59515" y="50993"/>
                </a:lnTo>
                <a:lnTo>
                  <a:pt x="53536" y="498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6390" y="6651918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65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17"/>
                </a:lnTo>
                <a:lnTo>
                  <a:pt x="82794" y="1661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794" y="16617"/>
                </a:moveTo>
                <a:lnTo>
                  <a:pt x="52626" y="1661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794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418" y="6651918"/>
            <a:ext cx="96572" cy="144854"/>
          </a:xfrm>
          <a:custGeom>
            <a:avLst/>
            <a:gdLst/>
            <a:ahLst/>
            <a:cxnLst/>
            <a:rect l="l" t="t" r="r" b="b"/>
            <a:pathLst>
              <a:path w="9657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94" y="77044"/>
                </a:lnTo>
                <a:lnTo>
                  <a:pt x="19098" y="65673"/>
                </a:lnTo>
                <a:lnTo>
                  <a:pt x="31161" y="23716"/>
                </a:lnTo>
                <a:lnTo>
                  <a:pt x="43935" y="16617"/>
                </a:lnTo>
                <a:lnTo>
                  <a:pt x="82802" y="16617"/>
                </a:lnTo>
                <a:lnTo>
                  <a:pt x="82091" y="15601"/>
                </a:lnTo>
                <a:lnTo>
                  <a:pt x="74845" y="8345"/>
                </a:lnTo>
                <a:lnTo>
                  <a:pt x="70542" y="5434"/>
                </a:lnTo>
                <a:lnTo>
                  <a:pt x="60657" y="1078"/>
                </a:lnTo>
                <a:lnTo>
                  <a:pt x="54888" y="0"/>
                </a:lnTo>
                <a:close/>
              </a:path>
              <a:path w="96572" h="144854">
                <a:moveTo>
                  <a:pt x="82802" y="16617"/>
                </a:moveTo>
                <a:lnTo>
                  <a:pt x="52637" y="16617"/>
                </a:lnTo>
                <a:lnTo>
                  <a:pt x="5640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72" y="79819"/>
                </a:lnTo>
                <a:lnTo>
                  <a:pt x="96493" y="65673"/>
                </a:lnTo>
                <a:lnTo>
                  <a:pt x="85065" y="19852"/>
                </a:lnTo>
                <a:lnTo>
                  <a:pt x="82802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1203" y="7528339"/>
            <a:ext cx="55799" cy="140121"/>
          </a:xfrm>
          <a:custGeom>
            <a:avLst/>
            <a:gdLst/>
            <a:ahLst/>
            <a:cxnLst/>
            <a:rect l="l" t="t" r="r" b="b"/>
            <a:pathLst>
              <a:path w="55799" h="140121">
                <a:moveTo>
                  <a:pt x="55799" y="21779"/>
                </a:moveTo>
                <a:lnTo>
                  <a:pt x="36815" y="21779"/>
                </a:lnTo>
                <a:lnTo>
                  <a:pt x="36815" y="140121"/>
                </a:lnTo>
                <a:lnTo>
                  <a:pt x="55799" y="140121"/>
                </a:lnTo>
                <a:lnTo>
                  <a:pt x="55799" y="21779"/>
                </a:lnTo>
                <a:close/>
              </a:path>
              <a:path w="55799" h="140121">
                <a:moveTo>
                  <a:pt x="55799" y="0"/>
                </a:moveTo>
                <a:lnTo>
                  <a:pt x="38993" y="0"/>
                </a:lnTo>
                <a:lnTo>
                  <a:pt x="0" y="32260"/>
                </a:lnTo>
                <a:lnTo>
                  <a:pt x="11078" y="45527"/>
                </a:lnTo>
                <a:lnTo>
                  <a:pt x="36815" y="21779"/>
                </a:lnTo>
                <a:lnTo>
                  <a:pt x="55799" y="21779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6359" y="7525973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1" y="1662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4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1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1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6390" y="7525973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1" y="16627"/>
                </a:lnTo>
                <a:lnTo>
                  <a:pt x="82081" y="15601"/>
                </a:lnTo>
                <a:lnTo>
                  <a:pt x="74835" y="8345"/>
                </a:lnTo>
                <a:lnTo>
                  <a:pt x="70542" y="544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1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1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6418" y="7525973"/>
            <a:ext cx="96572" cy="144864"/>
          </a:xfrm>
          <a:custGeom>
            <a:avLst/>
            <a:gdLst/>
            <a:ahLst/>
            <a:cxnLst/>
            <a:rect l="l" t="t" r="r" b="b"/>
            <a:pathLst>
              <a:path w="96572" h="14486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94" y="77044"/>
                </a:lnTo>
                <a:lnTo>
                  <a:pt x="19098" y="65673"/>
                </a:lnTo>
                <a:lnTo>
                  <a:pt x="31161" y="23716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45" y="8345"/>
                </a:lnTo>
                <a:lnTo>
                  <a:pt x="70542" y="5444"/>
                </a:lnTo>
                <a:lnTo>
                  <a:pt x="60657" y="1078"/>
                </a:lnTo>
                <a:lnTo>
                  <a:pt x="54888" y="0"/>
                </a:lnTo>
                <a:close/>
              </a:path>
              <a:path w="96572" h="144864">
                <a:moveTo>
                  <a:pt x="82809" y="16627"/>
                </a:moveTo>
                <a:lnTo>
                  <a:pt x="52637" y="16627"/>
                </a:lnTo>
                <a:lnTo>
                  <a:pt x="5640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72" y="79819"/>
                </a:lnTo>
                <a:lnTo>
                  <a:pt x="96493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57317" y="8402404"/>
            <a:ext cx="90483" cy="142487"/>
          </a:xfrm>
          <a:custGeom>
            <a:avLst/>
            <a:gdLst/>
            <a:ahLst/>
            <a:cxnLst/>
            <a:rect l="l" t="t" r="r" b="b"/>
            <a:pathLst>
              <a:path w="90483" h="142487">
                <a:moveTo>
                  <a:pt x="18046" y="107661"/>
                </a:moveTo>
                <a:lnTo>
                  <a:pt x="0" y="116616"/>
                </a:lnTo>
                <a:lnTo>
                  <a:pt x="6571" y="127317"/>
                </a:lnTo>
                <a:lnTo>
                  <a:pt x="16644" y="135887"/>
                </a:lnTo>
                <a:lnTo>
                  <a:pt x="28298" y="140837"/>
                </a:lnTo>
                <a:lnTo>
                  <a:pt x="41207" y="142487"/>
                </a:lnTo>
                <a:lnTo>
                  <a:pt x="48066" y="142487"/>
                </a:lnTo>
                <a:lnTo>
                  <a:pt x="54453" y="141398"/>
                </a:lnTo>
                <a:lnTo>
                  <a:pt x="66348" y="137042"/>
                </a:lnTo>
                <a:lnTo>
                  <a:pt x="71541" y="133912"/>
                </a:lnTo>
                <a:lnTo>
                  <a:pt x="80366" y="125870"/>
                </a:lnTo>
                <a:lnTo>
                  <a:pt x="37710" y="125870"/>
                </a:lnTo>
                <a:lnTo>
                  <a:pt x="32412" y="124446"/>
                </a:lnTo>
                <a:lnTo>
                  <a:pt x="23941" y="118771"/>
                </a:lnTo>
                <a:lnTo>
                  <a:pt x="20580" y="114122"/>
                </a:lnTo>
                <a:lnTo>
                  <a:pt x="18046" y="107661"/>
                </a:lnTo>
                <a:close/>
              </a:path>
              <a:path w="90483" h="142487">
                <a:moveTo>
                  <a:pt x="82128" y="66500"/>
                </a:moveTo>
                <a:lnTo>
                  <a:pt x="34087" y="66500"/>
                </a:lnTo>
                <a:lnTo>
                  <a:pt x="37878" y="66501"/>
                </a:lnTo>
                <a:lnTo>
                  <a:pt x="51363" y="68431"/>
                </a:lnTo>
                <a:lnTo>
                  <a:pt x="62086" y="74112"/>
                </a:lnTo>
                <a:lnTo>
                  <a:pt x="68358" y="79191"/>
                </a:lnTo>
                <a:lnTo>
                  <a:pt x="71479" y="86876"/>
                </a:lnTo>
                <a:lnTo>
                  <a:pt x="71479" y="101651"/>
                </a:lnTo>
                <a:lnTo>
                  <a:pt x="47772" y="125870"/>
                </a:lnTo>
                <a:lnTo>
                  <a:pt x="80366" y="125870"/>
                </a:lnTo>
                <a:lnTo>
                  <a:pt x="80515" y="125734"/>
                </a:lnTo>
                <a:lnTo>
                  <a:pt x="84044" y="120854"/>
                </a:lnTo>
                <a:lnTo>
                  <a:pt x="89195" y="109504"/>
                </a:lnTo>
                <a:lnTo>
                  <a:pt x="90483" y="103180"/>
                </a:lnTo>
                <a:lnTo>
                  <a:pt x="90483" y="89316"/>
                </a:lnTo>
                <a:lnTo>
                  <a:pt x="89457" y="83055"/>
                </a:lnTo>
                <a:lnTo>
                  <a:pt x="85363" y="71704"/>
                </a:lnTo>
                <a:lnTo>
                  <a:pt x="82431" y="66825"/>
                </a:lnTo>
                <a:lnTo>
                  <a:pt x="82128" y="66500"/>
                </a:lnTo>
                <a:close/>
              </a:path>
              <a:path w="90483" h="142487">
                <a:moveTo>
                  <a:pt x="85541" y="0"/>
                </a:moveTo>
                <a:lnTo>
                  <a:pt x="10329" y="0"/>
                </a:lnTo>
                <a:lnTo>
                  <a:pt x="8758" y="73819"/>
                </a:lnTo>
                <a:lnTo>
                  <a:pt x="13501" y="71442"/>
                </a:lnTo>
                <a:lnTo>
                  <a:pt x="18611" y="69631"/>
                </a:lnTo>
                <a:lnTo>
                  <a:pt x="29564" y="67118"/>
                </a:lnTo>
                <a:lnTo>
                  <a:pt x="34087" y="66500"/>
                </a:lnTo>
                <a:lnTo>
                  <a:pt x="82128" y="66500"/>
                </a:lnTo>
                <a:lnTo>
                  <a:pt x="74787" y="58647"/>
                </a:lnTo>
                <a:lnTo>
                  <a:pt x="70191" y="55474"/>
                </a:lnTo>
                <a:lnTo>
                  <a:pt x="63908" y="52836"/>
                </a:lnTo>
                <a:lnTo>
                  <a:pt x="28140" y="52836"/>
                </a:lnTo>
                <a:lnTo>
                  <a:pt x="28736" y="17810"/>
                </a:lnTo>
                <a:lnTo>
                  <a:pt x="85541" y="17810"/>
                </a:lnTo>
                <a:lnTo>
                  <a:pt x="85541" y="0"/>
                </a:lnTo>
                <a:close/>
              </a:path>
              <a:path w="90483" h="142487">
                <a:moveTo>
                  <a:pt x="53542" y="49872"/>
                </a:moveTo>
                <a:lnTo>
                  <a:pt x="28140" y="52836"/>
                </a:lnTo>
                <a:lnTo>
                  <a:pt x="63908" y="52836"/>
                </a:lnTo>
                <a:lnTo>
                  <a:pt x="59521" y="50993"/>
                </a:lnTo>
                <a:lnTo>
                  <a:pt x="53542" y="498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6404" y="8400032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17"/>
                </a:lnTo>
                <a:lnTo>
                  <a:pt x="82802" y="1661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2" y="16617"/>
                </a:moveTo>
                <a:lnTo>
                  <a:pt x="52637" y="16617"/>
                </a:lnTo>
                <a:lnTo>
                  <a:pt x="5640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2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6435" y="8400032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17"/>
                </a:lnTo>
                <a:lnTo>
                  <a:pt x="82802" y="1661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2" y="16617"/>
                </a:moveTo>
                <a:lnTo>
                  <a:pt x="52626" y="1661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2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6435" y="9274079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84" y="0"/>
                </a:lnTo>
                <a:lnTo>
                  <a:pt x="35915" y="1088"/>
                </a:lnTo>
                <a:lnTo>
                  <a:pt x="6889" y="29632"/>
                </a:lnTo>
                <a:lnTo>
                  <a:pt x="0" y="79830"/>
                </a:lnTo>
                <a:lnTo>
                  <a:pt x="659" y="87746"/>
                </a:lnTo>
                <a:lnTo>
                  <a:pt x="12868" y="12699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98"/>
                </a:lnTo>
                <a:lnTo>
                  <a:pt x="78782" y="132990"/>
                </a:lnTo>
                <a:lnTo>
                  <a:pt x="82681" y="128247"/>
                </a:lnTo>
                <a:lnTo>
                  <a:pt x="41684" y="128247"/>
                </a:lnTo>
                <a:lnTo>
                  <a:pt x="36449" y="126205"/>
                </a:lnTo>
                <a:lnTo>
                  <a:pt x="19297" y="82531"/>
                </a:lnTo>
                <a:lnTo>
                  <a:pt x="18983" y="77055"/>
                </a:lnTo>
                <a:lnTo>
                  <a:pt x="19047" y="67296"/>
                </a:lnTo>
                <a:lnTo>
                  <a:pt x="26815" y="29915"/>
                </a:lnTo>
                <a:lnTo>
                  <a:pt x="43935" y="16627"/>
                </a:lnTo>
                <a:lnTo>
                  <a:pt x="82802" y="16627"/>
                </a:lnTo>
                <a:lnTo>
                  <a:pt x="82091" y="15612"/>
                </a:lnTo>
                <a:lnTo>
                  <a:pt x="74835" y="8355"/>
                </a:lnTo>
                <a:lnTo>
                  <a:pt x="70542" y="5444"/>
                </a:lnTo>
                <a:lnTo>
                  <a:pt x="60647" y="1088"/>
                </a:lnTo>
                <a:lnTo>
                  <a:pt x="54888" y="0"/>
                </a:lnTo>
                <a:close/>
              </a:path>
              <a:path w="96562" h="144864">
                <a:moveTo>
                  <a:pt x="82802" y="16627"/>
                </a:moveTo>
                <a:lnTo>
                  <a:pt x="52626" y="16627"/>
                </a:lnTo>
                <a:lnTo>
                  <a:pt x="56396" y="17549"/>
                </a:lnTo>
                <a:lnTo>
                  <a:pt x="62731" y="21245"/>
                </a:lnTo>
                <a:lnTo>
                  <a:pt x="77076" y="57631"/>
                </a:lnTo>
                <a:lnTo>
                  <a:pt x="77578" y="77055"/>
                </a:lnTo>
                <a:lnTo>
                  <a:pt x="77275" y="82531"/>
                </a:lnTo>
                <a:lnTo>
                  <a:pt x="60123" y="126205"/>
                </a:lnTo>
                <a:lnTo>
                  <a:pt x="54888" y="128247"/>
                </a:lnTo>
                <a:lnTo>
                  <a:pt x="82681" y="128247"/>
                </a:lnTo>
                <a:lnTo>
                  <a:pt x="95902" y="87746"/>
                </a:lnTo>
                <a:lnTo>
                  <a:pt x="96562" y="79830"/>
                </a:lnTo>
                <a:lnTo>
                  <a:pt x="96486" y="65683"/>
                </a:lnTo>
                <a:lnTo>
                  <a:pt x="85065" y="19863"/>
                </a:lnTo>
                <a:lnTo>
                  <a:pt x="82802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1342" y="4961152"/>
            <a:ext cx="55799" cy="140110"/>
          </a:xfrm>
          <a:custGeom>
            <a:avLst/>
            <a:gdLst/>
            <a:ahLst/>
            <a:cxnLst/>
            <a:rect l="l" t="t" r="r" b="b"/>
            <a:pathLst>
              <a:path w="55799" h="140110">
                <a:moveTo>
                  <a:pt x="55799" y="21768"/>
                </a:moveTo>
                <a:lnTo>
                  <a:pt x="36815" y="21768"/>
                </a:lnTo>
                <a:lnTo>
                  <a:pt x="36815" y="140110"/>
                </a:lnTo>
                <a:lnTo>
                  <a:pt x="55799" y="140110"/>
                </a:lnTo>
                <a:lnTo>
                  <a:pt x="55799" y="21768"/>
                </a:lnTo>
                <a:close/>
              </a:path>
              <a:path w="55799" h="140110">
                <a:moveTo>
                  <a:pt x="55799" y="0"/>
                </a:moveTo>
                <a:lnTo>
                  <a:pt x="38993" y="0"/>
                </a:lnTo>
                <a:lnTo>
                  <a:pt x="0" y="32250"/>
                </a:lnTo>
                <a:lnTo>
                  <a:pt x="11078" y="45516"/>
                </a:lnTo>
                <a:lnTo>
                  <a:pt x="36815" y="21768"/>
                </a:lnTo>
                <a:lnTo>
                  <a:pt x="55799" y="21768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93849" y="4957591"/>
            <a:ext cx="91829" cy="143671"/>
          </a:xfrm>
          <a:custGeom>
            <a:avLst/>
            <a:gdLst/>
            <a:ahLst/>
            <a:cxnLst/>
            <a:rect l="l" t="t" r="r" b="b"/>
            <a:pathLst>
              <a:path w="91829" h="143671">
                <a:moveTo>
                  <a:pt x="85705" y="16617"/>
                </a:moveTo>
                <a:lnTo>
                  <a:pt x="50794" y="16617"/>
                </a:lnTo>
                <a:lnTo>
                  <a:pt x="53935" y="17151"/>
                </a:lnTo>
                <a:lnTo>
                  <a:pt x="59862" y="19255"/>
                </a:lnTo>
                <a:lnTo>
                  <a:pt x="71652" y="35548"/>
                </a:lnTo>
                <a:lnTo>
                  <a:pt x="71652" y="41883"/>
                </a:lnTo>
                <a:lnTo>
                  <a:pt x="56207" y="67683"/>
                </a:lnTo>
                <a:lnTo>
                  <a:pt x="0" y="123483"/>
                </a:lnTo>
                <a:lnTo>
                  <a:pt x="0" y="143671"/>
                </a:lnTo>
                <a:lnTo>
                  <a:pt x="91829" y="143671"/>
                </a:lnTo>
                <a:lnTo>
                  <a:pt x="91829" y="127053"/>
                </a:lnTo>
                <a:lnTo>
                  <a:pt x="21371" y="127053"/>
                </a:lnTo>
                <a:lnTo>
                  <a:pt x="70657" y="79484"/>
                </a:lnTo>
                <a:lnTo>
                  <a:pt x="91829" y="43401"/>
                </a:lnTo>
                <a:lnTo>
                  <a:pt x="91829" y="32323"/>
                </a:lnTo>
                <a:lnTo>
                  <a:pt x="90667" y="26679"/>
                </a:lnTo>
                <a:lnTo>
                  <a:pt x="86049" y="17057"/>
                </a:lnTo>
                <a:lnTo>
                  <a:pt x="85705" y="16617"/>
                </a:lnTo>
                <a:close/>
              </a:path>
              <a:path w="91829" h="143671">
                <a:moveTo>
                  <a:pt x="53757" y="0"/>
                </a:moveTo>
                <a:lnTo>
                  <a:pt x="41632" y="0"/>
                </a:lnTo>
                <a:lnTo>
                  <a:pt x="35998" y="722"/>
                </a:lnTo>
                <a:lnTo>
                  <a:pt x="4125" y="24826"/>
                </a:lnTo>
                <a:lnTo>
                  <a:pt x="1382" y="36407"/>
                </a:lnTo>
                <a:lnTo>
                  <a:pt x="21967" y="38187"/>
                </a:lnTo>
                <a:lnTo>
                  <a:pt x="23161" y="31454"/>
                </a:lnTo>
                <a:lnTo>
                  <a:pt x="25988" y="26187"/>
                </a:lnTo>
                <a:lnTo>
                  <a:pt x="34962" y="18533"/>
                </a:lnTo>
                <a:lnTo>
                  <a:pt x="40637" y="16617"/>
                </a:lnTo>
                <a:lnTo>
                  <a:pt x="85705" y="16617"/>
                </a:lnTo>
                <a:lnTo>
                  <a:pt x="82897" y="13025"/>
                </a:lnTo>
                <a:lnTo>
                  <a:pt x="74835" y="6554"/>
                </a:lnTo>
                <a:lnTo>
                  <a:pt x="70154" y="4115"/>
                </a:lnTo>
                <a:lnTo>
                  <a:pt x="59474" y="816"/>
                </a:lnTo>
                <a:lnTo>
                  <a:pt x="53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01513" y="4958778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55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9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91342" y="5670283"/>
            <a:ext cx="55799" cy="140121"/>
          </a:xfrm>
          <a:custGeom>
            <a:avLst/>
            <a:gdLst/>
            <a:ahLst/>
            <a:cxnLst/>
            <a:rect l="l" t="t" r="r" b="b"/>
            <a:pathLst>
              <a:path w="55799" h="140121">
                <a:moveTo>
                  <a:pt x="55799" y="21779"/>
                </a:moveTo>
                <a:lnTo>
                  <a:pt x="36815" y="21779"/>
                </a:lnTo>
                <a:lnTo>
                  <a:pt x="36815" y="140121"/>
                </a:lnTo>
                <a:lnTo>
                  <a:pt x="55799" y="140121"/>
                </a:lnTo>
                <a:lnTo>
                  <a:pt x="55799" y="21779"/>
                </a:lnTo>
                <a:close/>
              </a:path>
              <a:path w="55799" h="140121">
                <a:moveTo>
                  <a:pt x="55799" y="0"/>
                </a:moveTo>
                <a:lnTo>
                  <a:pt x="38993" y="0"/>
                </a:lnTo>
                <a:lnTo>
                  <a:pt x="0" y="32260"/>
                </a:lnTo>
                <a:lnTo>
                  <a:pt x="11078" y="45527"/>
                </a:lnTo>
                <a:lnTo>
                  <a:pt x="36815" y="21779"/>
                </a:lnTo>
                <a:lnTo>
                  <a:pt x="55799" y="21779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1371" y="5670283"/>
            <a:ext cx="55799" cy="140121"/>
          </a:xfrm>
          <a:custGeom>
            <a:avLst/>
            <a:gdLst/>
            <a:ahLst/>
            <a:cxnLst/>
            <a:rect l="l" t="t" r="r" b="b"/>
            <a:pathLst>
              <a:path w="55799" h="140121">
                <a:moveTo>
                  <a:pt x="55799" y="21779"/>
                </a:moveTo>
                <a:lnTo>
                  <a:pt x="36815" y="21779"/>
                </a:lnTo>
                <a:lnTo>
                  <a:pt x="36815" y="140121"/>
                </a:lnTo>
                <a:lnTo>
                  <a:pt x="55799" y="140121"/>
                </a:lnTo>
                <a:lnTo>
                  <a:pt x="55799" y="21779"/>
                </a:lnTo>
                <a:close/>
              </a:path>
              <a:path w="55799" h="140121">
                <a:moveTo>
                  <a:pt x="55799" y="0"/>
                </a:moveTo>
                <a:lnTo>
                  <a:pt x="38993" y="0"/>
                </a:lnTo>
                <a:lnTo>
                  <a:pt x="0" y="32260"/>
                </a:lnTo>
                <a:lnTo>
                  <a:pt x="11078" y="45527"/>
                </a:lnTo>
                <a:lnTo>
                  <a:pt x="36815" y="21779"/>
                </a:lnTo>
                <a:lnTo>
                  <a:pt x="55799" y="21779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01513" y="5667918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65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55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9" y="16627"/>
                </a:moveTo>
                <a:lnTo>
                  <a:pt x="52626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91342" y="6379434"/>
            <a:ext cx="55799" cy="140110"/>
          </a:xfrm>
          <a:custGeom>
            <a:avLst/>
            <a:gdLst/>
            <a:ahLst/>
            <a:cxnLst/>
            <a:rect l="l" t="t" r="r" b="b"/>
            <a:pathLst>
              <a:path w="55799" h="140110">
                <a:moveTo>
                  <a:pt x="55799" y="21768"/>
                </a:moveTo>
                <a:lnTo>
                  <a:pt x="36815" y="21768"/>
                </a:lnTo>
                <a:lnTo>
                  <a:pt x="36815" y="140110"/>
                </a:lnTo>
                <a:lnTo>
                  <a:pt x="55799" y="140110"/>
                </a:lnTo>
                <a:lnTo>
                  <a:pt x="55799" y="21768"/>
                </a:lnTo>
                <a:close/>
              </a:path>
              <a:path w="55799" h="140110">
                <a:moveTo>
                  <a:pt x="55799" y="0"/>
                </a:moveTo>
                <a:lnTo>
                  <a:pt x="38993" y="0"/>
                </a:lnTo>
                <a:lnTo>
                  <a:pt x="0" y="32250"/>
                </a:lnTo>
                <a:lnTo>
                  <a:pt x="11078" y="45516"/>
                </a:lnTo>
                <a:lnTo>
                  <a:pt x="36815" y="21768"/>
                </a:lnTo>
                <a:lnTo>
                  <a:pt x="55799" y="21768"/>
                </a:lnTo>
                <a:lnTo>
                  <a:pt x="557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91482" y="6377060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17"/>
                </a:lnTo>
                <a:lnTo>
                  <a:pt x="82802" y="1661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2" y="16617"/>
                </a:moveTo>
                <a:lnTo>
                  <a:pt x="52637" y="1661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2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01513" y="6377060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7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65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7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17"/>
                </a:lnTo>
                <a:lnTo>
                  <a:pt x="82802" y="1661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2" y="16617"/>
                </a:moveTo>
                <a:lnTo>
                  <a:pt x="52626" y="1661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2" y="166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81650" y="7086199"/>
            <a:ext cx="96175" cy="142487"/>
          </a:xfrm>
          <a:custGeom>
            <a:avLst/>
            <a:gdLst/>
            <a:ahLst/>
            <a:cxnLst/>
            <a:rect l="l" t="t" r="r" b="b"/>
            <a:pathLst>
              <a:path w="96175" h="142487">
                <a:moveTo>
                  <a:pt x="81007" y="88259"/>
                </a:moveTo>
                <a:lnTo>
                  <a:pt x="59568" y="88259"/>
                </a:lnTo>
                <a:lnTo>
                  <a:pt x="24344" y="142487"/>
                </a:lnTo>
                <a:lnTo>
                  <a:pt x="46700" y="142487"/>
                </a:lnTo>
                <a:lnTo>
                  <a:pt x="81007" y="88259"/>
                </a:lnTo>
                <a:close/>
              </a:path>
              <a:path w="96175" h="142487">
                <a:moveTo>
                  <a:pt x="54689" y="0"/>
                </a:moveTo>
                <a:lnTo>
                  <a:pt x="41485" y="0"/>
                </a:lnTo>
                <a:lnTo>
                  <a:pt x="35276" y="1015"/>
                </a:lnTo>
                <a:lnTo>
                  <a:pt x="1287" y="32690"/>
                </a:lnTo>
                <a:lnTo>
                  <a:pt x="0" y="39443"/>
                </a:lnTo>
                <a:lnTo>
                  <a:pt x="0" y="54752"/>
                </a:lnTo>
                <a:lnTo>
                  <a:pt x="22941" y="87138"/>
                </a:lnTo>
                <a:lnTo>
                  <a:pt x="38323" y="91421"/>
                </a:lnTo>
                <a:lnTo>
                  <a:pt x="49275" y="91421"/>
                </a:lnTo>
                <a:lnTo>
                  <a:pt x="54417" y="90374"/>
                </a:lnTo>
                <a:lnTo>
                  <a:pt x="58783" y="88259"/>
                </a:lnTo>
                <a:lnTo>
                  <a:pt x="81007" y="88259"/>
                </a:lnTo>
                <a:lnTo>
                  <a:pt x="84238" y="83191"/>
                </a:lnTo>
                <a:lnTo>
                  <a:pt x="86143" y="79955"/>
                </a:lnTo>
                <a:lnTo>
                  <a:pt x="88928" y="74804"/>
                </a:lnTo>
                <a:lnTo>
                  <a:pt x="43736" y="74804"/>
                </a:lnTo>
                <a:lnTo>
                  <a:pt x="39778" y="74081"/>
                </a:lnTo>
                <a:lnTo>
                  <a:pt x="18994" y="49935"/>
                </a:lnTo>
                <a:lnTo>
                  <a:pt x="18994" y="41485"/>
                </a:lnTo>
                <a:lnTo>
                  <a:pt x="43736" y="16627"/>
                </a:lnTo>
                <a:lnTo>
                  <a:pt x="86580" y="16627"/>
                </a:lnTo>
                <a:lnTo>
                  <a:pt x="86290" y="16229"/>
                </a:lnTo>
                <a:lnTo>
                  <a:pt x="77568" y="8303"/>
                </a:lnTo>
                <a:lnTo>
                  <a:pt x="72500" y="5277"/>
                </a:lnTo>
                <a:lnTo>
                  <a:pt x="60888" y="1057"/>
                </a:lnTo>
                <a:lnTo>
                  <a:pt x="54689" y="0"/>
                </a:lnTo>
                <a:close/>
              </a:path>
              <a:path w="96175" h="142487">
                <a:moveTo>
                  <a:pt x="86580" y="16627"/>
                </a:moveTo>
                <a:lnTo>
                  <a:pt x="52438" y="16627"/>
                </a:lnTo>
                <a:lnTo>
                  <a:pt x="56396" y="17350"/>
                </a:lnTo>
                <a:lnTo>
                  <a:pt x="63526" y="20250"/>
                </a:lnTo>
                <a:lnTo>
                  <a:pt x="77170" y="41485"/>
                </a:lnTo>
                <a:lnTo>
                  <a:pt x="77170" y="49935"/>
                </a:lnTo>
                <a:lnTo>
                  <a:pt x="52438" y="74804"/>
                </a:lnTo>
                <a:lnTo>
                  <a:pt x="88928" y="74804"/>
                </a:lnTo>
                <a:lnTo>
                  <a:pt x="96175" y="38260"/>
                </a:lnTo>
                <a:lnTo>
                  <a:pt x="94887" y="32061"/>
                </a:lnTo>
                <a:lnTo>
                  <a:pt x="89723" y="20941"/>
                </a:lnTo>
                <a:lnTo>
                  <a:pt x="86580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91482" y="7086200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55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4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64">
                <a:moveTo>
                  <a:pt x="82809" y="16627"/>
                </a:moveTo>
                <a:lnTo>
                  <a:pt x="52637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55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84030" y="7795336"/>
            <a:ext cx="91431" cy="144864"/>
          </a:xfrm>
          <a:custGeom>
            <a:avLst/>
            <a:gdLst/>
            <a:ahLst/>
            <a:cxnLst/>
            <a:rect l="l" t="t" r="r" b="b"/>
            <a:pathLst>
              <a:path w="91431" h="144864">
                <a:moveTo>
                  <a:pt x="51244" y="0"/>
                </a:moveTo>
                <a:lnTo>
                  <a:pt x="40166" y="0"/>
                </a:lnTo>
                <a:lnTo>
                  <a:pt x="34909" y="827"/>
                </a:lnTo>
                <a:lnTo>
                  <a:pt x="4732" y="29559"/>
                </a:lnTo>
                <a:lnTo>
                  <a:pt x="4833" y="40375"/>
                </a:lnTo>
                <a:lnTo>
                  <a:pt x="26700" y="67484"/>
                </a:lnTo>
                <a:lnTo>
                  <a:pt x="26700" y="68081"/>
                </a:lnTo>
                <a:lnTo>
                  <a:pt x="7717" y="80248"/>
                </a:lnTo>
                <a:lnTo>
                  <a:pt x="5329" y="83212"/>
                </a:lnTo>
                <a:lnTo>
                  <a:pt x="3465" y="86552"/>
                </a:lnTo>
                <a:lnTo>
                  <a:pt x="691" y="93944"/>
                </a:lnTo>
                <a:lnTo>
                  <a:pt x="0" y="97965"/>
                </a:lnTo>
                <a:lnTo>
                  <a:pt x="0" y="108918"/>
                </a:lnTo>
                <a:lnTo>
                  <a:pt x="1172" y="114855"/>
                </a:lnTo>
                <a:lnTo>
                  <a:pt x="3560" y="120121"/>
                </a:lnTo>
                <a:lnTo>
                  <a:pt x="5926" y="125399"/>
                </a:lnTo>
                <a:lnTo>
                  <a:pt x="39380" y="144864"/>
                </a:lnTo>
                <a:lnTo>
                  <a:pt x="52029" y="144864"/>
                </a:lnTo>
                <a:lnTo>
                  <a:pt x="83432" y="128247"/>
                </a:lnTo>
                <a:lnTo>
                  <a:pt x="42145" y="128247"/>
                </a:lnTo>
                <a:lnTo>
                  <a:pt x="38742" y="127650"/>
                </a:lnTo>
                <a:lnTo>
                  <a:pt x="18983" y="106405"/>
                </a:lnTo>
                <a:lnTo>
                  <a:pt x="18983" y="94792"/>
                </a:lnTo>
                <a:lnTo>
                  <a:pt x="21496" y="88625"/>
                </a:lnTo>
                <a:lnTo>
                  <a:pt x="31517" y="78992"/>
                </a:lnTo>
                <a:lnTo>
                  <a:pt x="37925" y="76521"/>
                </a:lnTo>
                <a:lnTo>
                  <a:pt x="45705" y="76395"/>
                </a:lnTo>
                <a:lnTo>
                  <a:pt x="80344" y="76395"/>
                </a:lnTo>
                <a:lnTo>
                  <a:pt x="78531" y="74772"/>
                </a:lnTo>
                <a:lnTo>
                  <a:pt x="72050" y="70688"/>
                </a:lnTo>
                <a:lnTo>
                  <a:pt x="68521" y="69139"/>
                </a:lnTo>
                <a:lnTo>
                  <a:pt x="64710" y="68081"/>
                </a:lnTo>
                <a:lnTo>
                  <a:pt x="64710" y="67484"/>
                </a:lnTo>
                <a:lnTo>
                  <a:pt x="77792" y="59767"/>
                </a:lnTo>
                <a:lnTo>
                  <a:pt x="42145" y="59767"/>
                </a:lnTo>
                <a:lnTo>
                  <a:pt x="39004" y="59108"/>
                </a:lnTo>
                <a:lnTo>
                  <a:pt x="23737" y="31004"/>
                </a:lnTo>
                <a:lnTo>
                  <a:pt x="25884" y="25664"/>
                </a:lnTo>
                <a:lnTo>
                  <a:pt x="34470" y="17475"/>
                </a:lnTo>
                <a:lnTo>
                  <a:pt x="39632" y="15434"/>
                </a:lnTo>
                <a:lnTo>
                  <a:pt x="80610" y="15434"/>
                </a:lnTo>
                <a:lnTo>
                  <a:pt x="78248" y="12533"/>
                </a:lnTo>
                <a:lnTo>
                  <a:pt x="70730" y="6460"/>
                </a:lnTo>
                <a:lnTo>
                  <a:pt x="66385" y="4135"/>
                </a:lnTo>
                <a:lnTo>
                  <a:pt x="56500" y="827"/>
                </a:lnTo>
                <a:lnTo>
                  <a:pt x="51244" y="0"/>
                </a:lnTo>
                <a:close/>
              </a:path>
              <a:path w="91431" h="144864">
                <a:moveTo>
                  <a:pt x="80344" y="76395"/>
                </a:moveTo>
                <a:lnTo>
                  <a:pt x="49391" y="76395"/>
                </a:lnTo>
                <a:lnTo>
                  <a:pt x="52857" y="76961"/>
                </a:lnTo>
                <a:lnTo>
                  <a:pt x="59328" y="79201"/>
                </a:lnTo>
                <a:lnTo>
                  <a:pt x="72403" y="97965"/>
                </a:lnTo>
                <a:lnTo>
                  <a:pt x="72385" y="110069"/>
                </a:lnTo>
                <a:lnTo>
                  <a:pt x="69945" y="116205"/>
                </a:lnTo>
                <a:lnTo>
                  <a:pt x="60050" y="125839"/>
                </a:lnTo>
                <a:lnTo>
                  <a:pt x="53631" y="128247"/>
                </a:lnTo>
                <a:lnTo>
                  <a:pt x="83432" y="128247"/>
                </a:lnTo>
                <a:lnTo>
                  <a:pt x="85484" y="125399"/>
                </a:lnTo>
                <a:lnTo>
                  <a:pt x="87850" y="120121"/>
                </a:lnTo>
                <a:lnTo>
                  <a:pt x="90238" y="114855"/>
                </a:lnTo>
                <a:lnTo>
                  <a:pt x="91431" y="108918"/>
                </a:lnTo>
                <a:lnTo>
                  <a:pt x="91431" y="97965"/>
                </a:lnTo>
                <a:lnTo>
                  <a:pt x="90740" y="93944"/>
                </a:lnTo>
                <a:lnTo>
                  <a:pt x="87965" y="86552"/>
                </a:lnTo>
                <a:lnTo>
                  <a:pt x="86081" y="83212"/>
                </a:lnTo>
                <a:lnTo>
                  <a:pt x="83693" y="80248"/>
                </a:lnTo>
                <a:lnTo>
                  <a:pt x="81327" y="77275"/>
                </a:lnTo>
                <a:lnTo>
                  <a:pt x="80344" y="76395"/>
                </a:lnTo>
                <a:close/>
              </a:path>
              <a:path w="91431" h="144864">
                <a:moveTo>
                  <a:pt x="80610" y="15434"/>
                </a:moveTo>
                <a:lnTo>
                  <a:pt x="52312" y="15434"/>
                </a:lnTo>
                <a:lnTo>
                  <a:pt x="57610" y="17517"/>
                </a:lnTo>
                <a:lnTo>
                  <a:pt x="65662" y="25821"/>
                </a:lnTo>
                <a:lnTo>
                  <a:pt x="67621" y="31004"/>
                </a:lnTo>
                <a:lnTo>
                  <a:pt x="67673" y="40501"/>
                </a:lnTo>
                <a:lnTo>
                  <a:pt x="67202" y="43276"/>
                </a:lnTo>
                <a:lnTo>
                  <a:pt x="49391" y="59767"/>
                </a:lnTo>
                <a:lnTo>
                  <a:pt x="77792" y="59767"/>
                </a:lnTo>
                <a:lnTo>
                  <a:pt x="86677" y="29559"/>
                </a:lnTo>
                <a:lnTo>
                  <a:pt x="85578" y="24774"/>
                </a:lnTo>
                <a:lnTo>
                  <a:pt x="81233" y="16198"/>
                </a:lnTo>
                <a:lnTo>
                  <a:pt x="80610" y="1543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91482" y="7795342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9" y="16627"/>
                </a:moveTo>
                <a:lnTo>
                  <a:pt x="52637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83029" y="8506852"/>
            <a:ext cx="88060" cy="140110"/>
          </a:xfrm>
          <a:custGeom>
            <a:avLst/>
            <a:gdLst/>
            <a:ahLst/>
            <a:cxnLst/>
            <a:rect l="l" t="t" r="r" b="b"/>
            <a:pathLst>
              <a:path w="88060" h="140110">
                <a:moveTo>
                  <a:pt x="88060" y="0"/>
                </a:moveTo>
                <a:lnTo>
                  <a:pt x="0" y="0"/>
                </a:lnTo>
                <a:lnTo>
                  <a:pt x="0" y="16627"/>
                </a:lnTo>
                <a:lnTo>
                  <a:pt x="67882" y="16627"/>
                </a:lnTo>
                <a:lnTo>
                  <a:pt x="10889" y="140110"/>
                </a:lnTo>
                <a:lnTo>
                  <a:pt x="32260" y="140110"/>
                </a:lnTo>
                <a:lnTo>
                  <a:pt x="88060" y="16229"/>
                </a:lnTo>
                <a:lnTo>
                  <a:pt x="8806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91482" y="8504473"/>
            <a:ext cx="96562" cy="144864"/>
          </a:xfrm>
          <a:custGeom>
            <a:avLst/>
            <a:gdLst/>
            <a:ahLst/>
            <a:cxnLst/>
            <a:rect l="l" t="t" r="r" b="b"/>
            <a:pathLst>
              <a:path w="96562" h="144864">
                <a:moveTo>
                  <a:pt x="54888" y="0"/>
                </a:moveTo>
                <a:lnTo>
                  <a:pt x="41684" y="0"/>
                </a:lnTo>
                <a:lnTo>
                  <a:pt x="35915" y="1088"/>
                </a:lnTo>
                <a:lnTo>
                  <a:pt x="6889" y="29632"/>
                </a:lnTo>
                <a:lnTo>
                  <a:pt x="0" y="79830"/>
                </a:lnTo>
                <a:lnTo>
                  <a:pt x="659" y="87746"/>
                </a:lnTo>
                <a:lnTo>
                  <a:pt x="12868" y="126990"/>
                </a:lnTo>
                <a:lnTo>
                  <a:pt x="38396" y="144864"/>
                </a:lnTo>
                <a:lnTo>
                  <a:pt x="58176" y="144864"/>
                </a:lnTo>
                <a:lnTo>
                  <a:pt x="66259" y="142498"/>
                </a:lnTo>
                <a:lnTo>
                  <a:pt x="78782" y="132990"/>
                </a:lnTo>
                <a:lnTo>
                  <a:pt x="82681" y="128247"/>
                </a:lnTo>
                <a:lnTo>
                  <a:pt x="41684" y="128247"/>
                </a:lnTo>
                <a:lnTo>
                  <a:pt x="36449" y="126205"/>
                </a:lnTo>
                <a:lnTo>
                  <a:pt x="19297" y="82531"/>
                </a:lnTo>
                <a:lnTo>
                  <a:pt x="18983" y="77055"/>
                </a:lnTo>
                <a:lnTo>
                  <a:pt x="19047" y="67296"/>
                </a:lnTo>
                <a:lnTo>
                  <a:pt x="26815" y="29915"/>
                </a:lnTo>
                <a:lnTo>
                  <a:pt x="43935" y="16627"/>
                </a:lnTo>
                <a:lnTo>
                  <a:pt x="82802" y="16627"/>
                </a:lnTo>
                <a:lnTo>
                  <a:pt x="82091" y="15612"/>
                </a:lnTo>
                <a:lnTo>
                  <a:pt x="74835" y="8355"/>
                </a:lnTo>
                <a:lnTo>
                  <a:pt x="70542" y="5444"/>
                </a:lnTo>
                <a:lnTo>
                  <a:pt x="60647" y="1088"/>
                </a:lnTo>
                <a:lnTo>
                  <a:pt x="54888" y="0"/>
                </a:lnTo>
                <a:close/>
              </a:path>
              <a:path w="96562" h="144864">
                <a:moveTo>
                  <a:pt x="82802" y="16627"/>
                </a:moveTo>
                <a:lnTo>
                  <a:pt x="52637" y="16627"/>
                </a:lnTo>
                <a:lnTo>
                  <a:pt x="56396" y="17549"/>
                </a:lnTo>
                <a:lnTo>
                  <a:pt x="62731" y="21245"/>
                </a:lnTo>
                <a:lnTo>
                  <a:pt x="77076" y="57631"/>
                </a:lnTo>
                <a:lnTo>
                  <a:pt x="77578" y="77055"/>
                </a:lnTo>
                <a:lnTo>
                  <a:pt x="77275" y="82531"/>
                </a:lnTo>
                <a:lnTo>
                  <a:pt x="60123" y="126205"/>
                </a:lnTo>
                <a:lnTo>
                  <a:pt x="54888" y="128247"/>
                </a:lnTo>
                <a:lnTo>
                  <a:pt x="82681" y="128247"/>
                </a:lnTo>
                <a:lnTo>
                  <a:pt x="95902" y="87746"/>
                </a:lnTo>
                <a:lnTo>
                  <a:pt x="96562" y="79830"/>
                </a:lnTo>
                <a:lnTo>
                  <a:pt x="96486" y="65683"/>
                </a:lnTo>
                <a:lnTo>
                  <a:pt x="85065" y="19863"/>
                </a:lnTo>
                <a:lnTo>
                  <a:pt x="82802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81646" y="9215989"/>
            <a:ext cx="96175" cy="142487"/>
          </a:xfrm>
          <a:custGeom>
            <a:avLst/>
            <a:gdLst/>
            <a:ahLst/>
            <a:cxnLst/>
            <a:rect l="l" t="t" r="r" b="b"/>
            <a:pathLst>
              <a:path w="96175" h="142487">
                <a:moveTo>
                  <a:pt x="71840" y="0"/>
                </a:moveTo>
                <a:lnTo>
                  <a:pt x="49474" y="0"/>
                </a:lnTo>
                <a:lnTo>
                  <a:pt x="14062" y="56008"/>
                </a:lnTo>
                <a:lnTo>
                  <a:pt x="37" y="92562"/>
                </a:lnTo>
                <a:lnTo>
                  <a:pt x="0" y="104237"/>
                </a:lnTo>
                <a:lnTo>
                  <a:pt x="1287" y="110436"/>
                </a:lnTo>
                <a:lnTo>
                  <a:pt x="35286" y="141440"/>
                </a:lnTo>
                <a:lnTo>
                  <a:pt x="41485" y="142487"/>
                </a:lnTo>
                <a:lnTo>
                  <a:pt x="54689" y="142487"/>
                </a:lnTo>
                <a:lnTo>
                  <a:pt x="86851" y="125870"/>
                </a:lnTo>
                <a:lnTo>
                  <a:pt x="43736" y="125870"/>
                </a:lnTo>
                <a:lnTo>
                  <a:pt x="39778" y="125148"/>
                </a:lnTo>
                <a:lnTo>
                  <a:pt x="19004" y="101002"/>
                </a:lnTo>
                <a:lnTo>
                  <a:pt x="19004" y="92562"/>
                </a:lnTo>
                <a:lnTo>
                  <a:pt x="43736" y="67683"/>
                </a:lnTo>
                <a:lnTo>
                  <a:pt x="87956" y="67683"/>
                </a:lnTo>
                <a:lnTo>
                  <a:pt x="86196" y="65275"/>
                </a:lnTo>
                <a:lnTo>
                  <a:pt x="77871" y="58019"/>
                </a:lnTo>
                <a:lnTo>
                  <a:pt x="73233" y="55349"/>
                </a:lnTo>
                <a:lnTo>
                  <a:pt x="69865" y="54228"/>
                </a:lnTo>
                <a:lnTo>
                  <a:pt x="36606" y="54228"/>
                </a:lnTo>
                <a:lnTo>
                  <a:pt x="71840" y="0"/>
                </a:lnTo>
                <a:close/>
              </a:path>
              <a:path w="96175" h="142487">
                <a:moveTo>
                  <a:pt x="87956" y="67683"/>
                </a:moveTo>
                <a:lnTo>
                  <a:pt x="52438" y="67683"/>
                </a:lnTo>
                <a:lnTo>
                  <a:pt x="56396" y="68406"/>
                </a:lnTo>
                <a:lnTo>
                  <a:pt x="60034" y="69903"/>
                </a:lnTo>
                <a:lnTo>
                  <a:pt x="77180" y="92562"/>
                </a:lnTo>
                <a:lnTo>
                  <a:pt x="77180" y="101002"/>
                </a:lnTo>
                <a:lnTo>
                  <a:pt x="52438" y="125870"/>
                </a:lnTo>
                <a:lnTo>
                  <a:pt x="86851" y="125870"/>
                </a:lnTo>
                <a:lnTo>
                  <a:pt x="89756" y="121744"/>
                </a:lnTo>
                <a:lnTo>
                  <a:pt x="92311" y="115870"/>
                </a:lnTo>
                <a:lnTo>
                  <a:pt x="94887" y="110007"/>
                </a:lnTo>
                <a:lnTo>
                  <a:pt x="96175" y="103180"/>
                </a:lnTo>
                <a:lnTo>
                  <a:pt x="96175" y="87746"/>
                </a:lnTo>
                <a:lnTo>
                  <a:pt x="94855" y="81117"/>
                </a:lnTo>
                <a:lnTo>
                  <a:pt x="89555" y="69872"/>
                </a:lnTo>
                <a:lnTo>
                  <a:pt x="87956" y="67683"/>
                </a:lnTo>
                <a:close/>
              </a:path>
              <a:path w="96175" h="142487">
                <a:moveTo>
                  <a:pt x="57851" y="51066"/>
                </a:moveTo>
                <a:lnTo>
                  <a:pt x="46899" y="51066"/>
                </a:lnTo>
                <a:lnTo>
                  <a:pt x="41757" y="52124"/>
                </a:lnTo>
                <a:lnTo>
                  <a:pt x="37412" y="54228"/>
                </a:lnTo>
                <a:lnTo>
                  <a:pt x="69865" y="54228"/>
                </a:lnTo>
                <a:lnTo>
                  <a:pt x="62940" y="51925"/>
                </a:lnTo>
                <a:lnTo>
                  <a:pt x="57851" y="510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91482" y="9213622"/>
            <a:ext cx="96562" cy="144854"/>
          </a:xfrm>
          <a:custGeom>
            <a:avLst/>
            <a:gdLst/>
            <a:ahLst/>
            <a:cxnLst/>
            <a:rect l="l" t="t" r="r" b="b"/>
            <a:pathLst>
              <a:path w="96562" h="144854">
                <a:moveTo>
                  <a:pt x="54888" y="0"/>
                </a:moveTo>
                <a:lnTo>
                  <a:pt x="41684" y="0"/>
                </a:lnTo>
                <a:lnTo>
                  <a:pt x="35915" y="1078"/>
                </a:lnTo>
                <a:lnTo>
                  <a:pt x="6889" y="29622"/>
                </a:lnTo>
                <a:lnTo>
                  <a:pt x="0" y="79819"/>
                </a:lnTo>
                <a:lnTo>
                  <a:pt x="659" y="87735"/>
                </a:lnTo>
                <a:lnTo>
                  <a:pt x="12868" y="126980"/>
                </a:lnTo>
                <a:lnTo>
                  <a:pt x="38396" y="144854"/>
                </a:lnTo>
                <a:lnTo>
                  <a:pt x="58176" y="144854"/>
                </a:lnTo>
                <a:lnTo>
                  <a:pt x="66259" y="142487"/>
                </a:lnTo>
                <a:lnTo>
                  <a:pt x="78782" y="132980"/>
                </a:lnTo>
                <a:lnTo>
                  <a:pt x="82681" y="128236"/>
                </a:lnTo>
                <a:lnTo>
                  <a:pt x="41684" y="128236"/>
                </a:lnTo>
                <a:lnTo>
                  <a:pt x="36449" y="126195"/>
                </a:lnTo>
                <a:lnTo>
                  <a:pt x="19297" y="82521"/>
                </a:lnTo>
                <a:lnTo>
                  <a:pt x="18983" y="77044"/>
                </a:lnTo>
                <a:lnTo>
                  <a:pt x="19047" y="67285"/>
                </a:lnTo>
                <a:lnTo>
                  <a:pt x="26815" y="29904"/>
                </a:lnTo>
                <a:lnTo>
                  <a:pt x="43935" y="16627"/>
                </a:lnTo>
                <a:lnTo>
                  <a:pt x="82809" y="16627"/>
                </a:lnTo>
                <a:lnTo>
                  <a:pt x="82091" y="15601"/>
                </a:lnTo>
                <a:lnTo>
                  <a:pt x="74835" y="8345"/>
                </a:lnTo>
                <a:lnTo>
                  <a:pt x="70542" y="5434"/>
                </a:lnTo>
                <a:lnTo>
                  <a:pt x="60647" y="1078"/>
                </a:lnTo>
                <a:lnTo>
                  <a:pt x="54888" y="0"/>
                </a:lnTo>
                <a:close/>
              </a:path>
              <a:path w="96562" h="144854">
                <a:moveTo>
                  <a:pt x="82809" y="16627"/>
                </a:moveTo>
                <a:lnTo>
                  <a:pt x="52637" y="16627"/>
                </a:lnTo>
                <a:lnTo>
                  <a:pt x="56396" y="17538"/>
                </a:lnTo>
                <a:lnTo>
                  <a:pt x="62731" y="21234"/>
                </a:lnTo>
                <a:lnTo>
                  <a:pt x="77076" y="57621"/>
                </a:lnTo>
                <a:lnTo>
                  <a:pt x="77578" y="77044"/>
                </a:lnTo>
                <a:lnTo>
                  <a:pt x="77275" y="82521"/>
                </a:lnTo>
                <a:lnTo>
                  <a:pt x="60123" y="126195"/>
                </a:lnTo>
                <a:lnTo>
                  <a:pt x="54888" y="128236"/>
                </a:lnTo>
                <a:lnTo>
                  <a:pt x="82681" y="128236"/>
                </a:lnTo>
                <a:lnTo>
                  <a:pt x="95902" y="87735"/>
                </a:lnTo>
                <a:lnTo>
                  <a:pt x="96562" y="79819"/>
                </a:lnTo>
                <a:lnTo>
                  <a:pt x="96486" y="65673"/>
                </a:lnTo>
                <a:lnTo>
                  <a:pt x="85065" y="19852"/>
                </a:lnTo>
                <a:lnTo>
                  <a:pt x="82809" y="16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86633" y="10132229"/>
            <a:ext cx="3609664" cy="197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83216" y="10116759"/>
            <a:ext cx="112289" cy="128435"/>
          </a:xfrm>
          <a:custGeom>
            <a:avLst/>
            <a:gdLst/>
            <a:ahLst/>
            <a:cxnLst/>
            <a:rect l="l" t="t" r="r" b="b"/>
            <a:pathLst>
              <a:path w="112289" h="128435">
                <a:moveTo>
                  <a:pt x="53872" y="0"/>
                </a:moveTo>
                <a:lnTo>
                  <a:pt x="0" y="0"/>
                </a:lnTo>
                <a:lnTo>
                  <a:pt x="0" y="128435"/>
                </a:lnTo>
                <a:lnTo>
                  <a:pt x="48724" y="128209"/>
                </a:lnTo>
                <a:lnTo>
                  <a:pt x="90019" y="112111"/>
                </a:lnTo>
                <a:lnTo>
                  <a:pt x="17413" y="112111"/>
                </a:lnTo>
                <a:lnTo>
                  <a:pt x="17413" y="16334"/>
                </a:lnTo>
                <a:lnTo>
                  <a:pt x="93090" y="16334"/>
                </a:lnTo>
                <a:lnTo>
                  <a:pt x="91463" y="14784"/>
                </a:lnTo>
                <a:lnTo>
                  <a:pt x="81411" y="7895"/>
                </a:lnTo>
                <a:lnTo>
                  <a:pt x="75484" y="5141"/>
                </a:lnTo>
                <a:lnTo>
                  <a:pt x="61830" y="1036"/>
                </a:lnTo>
                <a:lnTo>
                  <a:pt x="53872" y="0"/>
                </a:lnTo>
                <a:close/>
              </a:path>
              <a:path w="112289" h="128435">
                <a:moveTo>
                  <a:pt x="93090" y="16334"/>
                </a:moveTo>
                <a:lnTo>
                  <a:pt x="17413" y="16334"/>
                </a:lnTo>
                <a:lnTo>
                  <a:pt x="44153" y="16336"/>
                </a:lnTo>
                <a:lnTo>
                  <a:pt x="57940" y="17676"/>
                </a:lnTo>
                <a:lnTo>
                  <a:pt x="90457" y="44291"/>
                </a:lnTo>
                <a:lnTo>
                  <a:pt x="93777" y="60102"/>
                </a:lnTo>
                <a:lnTo>
                  <a:pt x="93727" y="72437"/>
                </a:lnTo>
                <a:lnTo>
                  <a:pt x="66898" y="107117"/>
                </a:lnTo>
                <a:lnTo>
                  <a:pt x="46742" y="112111"/>
                </a:lnTo>
                <a:lnTo>
                  <a:pt x="90019" y="112111"/>
                </a:lnTo>
                <a:lnTo>
                  <a:pt x="112289" y="72437"/>
                </a:lnTo>
                <a:lnTo>
                  <a:pt x="112277" y="60102"/>
                </a:lnTo>
                <a:lnTo>
                  <a:pt x="95630" y="18753"/>
                </a:lnTo>
                <a:lnTo>
                  <a:pt x="93090" y="1633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06212" y="10159213"/>
            <a:ext cx="86531" cy="129514"/>
          </a:xfrm>
          <a:custGeom>
            <a:avLst/>
            <a:gdLst/>
            <a:ahLst/>
            <a:cxnLst/>
            <a:rect l="l" t="t" r="r" b="b"/>
            <a:pathLst>
              <a:path w="86531" h="129514">
                <a:moveTo>
                  <a:pt x="3978" y="112289"/>
                </a:moveTo>
                <a:lnTo>
                  <a:pt x="14041" y="129514"/>
                </a:lnTo>
                <a:lnTo>
                  <a:pt x="20910" y="129514"/>
                </a:lnTo>
                <a:lnTo>
                  <a:pt x="41434" y="114279"/>
                </a:lnTo>
                <a:lnTo>
                  <a:pt x="10470" y="114279"/>
                </a:lnTo>
                <a:lnTo>
                  <a:pt x="7235" y="113619"/>
                </a:lnTo>
                <a:lnTo>
                  <a:pt x="3978" y="112289"/>
                </a:lnTo>
                <a:close/>
              </a:path>
              <a:path w="86531" h="129514">
                <a:moveTo>
                  <a:pt x="18879" y="0"/>
                </a:moveTo>
                <a:lnTo>
                  <a:pt x="0" y="0"/>
                </a:lnTo>
                <a:lnTo>
                  <a:pt x="35580" y="86531"/>
                </a:lnTo>
                <a:lnTo>
                  <a:pt x="29454" y="102311"/>
                </a:lnTo>
                <a:lnTo>
                  <a:pt x="16240" y="114279"/>
                </a:lnTo>
                <a:lnTo>
                  <a:pt x="41434" y="114279"/>
                </a:lnTo>
                <a:lnTo>
                  <a:pt x="42763" y="111661"/>
                </a:lnTo>
                <a:lnTo>
                  <a:pt x="44270" y="108248"/>
                </a:lnTo>
                <a:lnTo>
                  <a:pt x="45820" y="104248"/>
                </a:lnTo>
                <a:lnTo>
                  <a:pt x="60316" y="67128"/>
                </a:lnTo>
                <a:lnTo>
                  <a:pt x="44333" y="67128"/>
                </a:lnTo>
                <a:lnTo>
                  <a:pt x="18879" y="0"/>
                </a:lnTo>
                <a:close/>
              </a:path>
              <a:path w="86531" h="129514">
                <a:moveTo>
                  <a:pt x="86531" y="0"/>
                </a:moveTo>
                <a:lnTo>
                  <a:pt x="69128" y="0"/>
                </a:lnTo>
                <a:lnTo>
                  <a:pt x="44689" y="67128"/>
                </a:lnTo>
                <a:lnTo>
                  <a:pt x="60316" y="67128"/>
                </a:lnTo>
                <a:lnTo>
                  <a:pt x="865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07078" y="10157035"/>
            <a:ext cx="76196" cy="88164"/>
          </a:xfrm>
          <a:custGeom>
            <a:avLst/>
            <a:gdLst/>
            <a:ahLst/>
            <a:cxnLst/>
            <a:rect l="l" t="t" r="r" b="b"/>
            <a:pathLst>
              <a:path w="76196" h="88164">
                <a:moveTo>
                  <a:pt x="16334" y="2177"/>
                </a:moveTo>
                <a:lnTo>
                  <a:pt x="0" y="2177"/>
                </a:lnTo>
                <a:lnTo>
                  <a:pt x="0" y="88164"/>
                </a:lnTo>
                <a:lnTo>
                  <a:pt x="16334" y="88164"/>
                </a:lnTo>
                <a:lnTo>
                  <a:pt x="16334" y="38941"/>
                </a:lnTo>
                <a:lnTo>
                  <a:pt x="16931" y="34648"/>
                </a:lnTo>
                <a:lnTo>
                  <a:pt x="35911" y="15413"/>
                </a:lnTo>
                <a:lnTo>
                  <a:pt x="16334" y="15413"/>
                </a:lnTo>
                <a:lnTo>
                  <a:pt x="16334" y="2177"/>
                </a:lnTo>
                <a:close/>
              </a:path>
              <a:path w="76196" h="88164">
                <a:moveTo>
                  <a:pt x="72511" y="15245"/>
                </a:moveTo>
                <a:lnTo>
                  <a:pt x="42804" y="15245"/>
                </a:lnTo>
                <a:lnTo>
                  <a:pt x="45255" y="15622"/>
                </a:lnTo>
                <a:lnTo>
                  <a:pt x="49977" y="17203"/>
                </a:lnTo>
                <a:lnTo>
                  <a:pt x="59862" y="33370"/>
                </a:lnTo>
                <a:lnTo>
                  <a:pt x="59862" y="88164"/>
                </a:lnTo>
                <a:lnTo>
                  <a:pt x="76196" y="88164"/>
                </a:lnTo>
                <a:lnTo>
                  <a:pt x="76196" y="27161"/>
                </a:lnTo>
                <a:lnTo>
                  <a:pt x="75338" y="22229"/>
                </a:lnTo>
                <a:lnTo>
                  <a:pt x="72511" y="15245"/>
                </a:lnTo>
                <a:close/>
              </a:path>
              <a:path w="76196" h="88164">
                <a:moveTo>
                  <a:pt x="49108" y="0"/>
                </a:moveTo>
                <a:lnTo>
                  <a:pt x="38333" y="0"/>
                </a:lnTo>
                <a:lnTo>
                  <a:pt x="32470" y="1424"/>
                </a:lnTo>
                <a:lnTo>
                  <a:pt x="22302" y="7109"/>
                </a:lnTo>
                <a:lnTo>
                  <a:pt x="18742" y="10826"/>
                </a:lnTo>
                <a:lnTo>
                  <a:pt x="16690" y="15413"/>
                </a:lnTo>
                <a:lnTo>
                  <a:pt x="35911" y="15413"/>
                </a:lnTo>
                <a:lnTo>
                  <a:pt x="36878" y="15245"/>
                </a:lnTo>
                <a:lnTo>
                  <a:pt x="72511" y="15245"/>
                </a:lnTo>
                <a:lnTo>
                  <a:pt x="53066" y="628"/>
                </a:lnTo>
                <a:lnTo>
                  <a:pt x="491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03758" y="10157039"/>
            <a:ext cx="75275" cy="90332"/>
          </a:xfrm>
          <a:custGeom>
            <a:avLst/>
            <a:gdLst/>
            <a:ahLst/>
            <a:cxnLst/>
            <a:rect l="l" t="t" r="r" b="b"/>
            <a:pathLst>
              <a:path w="75275" h="90332">
                <a:moveTo>
                  <a:pt x="70111" y="13057"/>
                </a:moveTo>
                <a:lnTo>
                  <a:pt x="42323" y="13057"/>
                </a:lnTo>
                <a:lnTo>
                  <a:pt x="45349" y="13580"/>
                </a:lnTo>
                <a:lnTo>
                  <a:pt x="50427" y="15622"/>
                </a:lnTo>
                <a:lnTo>
                  <a:pt x="52553" y="17025"/>
                </a:lnTo>
                <a:lnTo>
                  <a:pt x="54239" y="18784"/>
                </a:lnTo>
                <a:lnTo>
                  <a:pt x="55935" y="20522"/>
                </a:lnTo>
                <a:lnTo>
                  <a:pt x="57202" y="22480"/>
                </a:lnTo>
                <a:lnTo>
                  <a:pt x="58898" y="26847"/>
                </a:lnTo>
                <a:lnTo>
                  <a:pt x="59317" y="29025"/>
                </a:lnTo>
                <a:lnTo>
                  <a:pt x="59317" y="34815"/>
                </a:lnTo>
                <a:lnTo>
                  <a:pt x="40805" y="34815"/>
                </a:lnTo>
                <a:lnTo>
                  <a:pt x="34669" y="35339"/>
                </a:lnTo>
                <a:lnTo>
                  <a:pt x="1235" y="54354"/>
                </a:lnTo>
                <a:lnTo>
                  <a:pt x="0" y="59013"/>
                </a:lnTo>
                <a:lnTo>
                  <a:pt x="0" y="68814"/>
                </a:lnTo>
                <a:lnTo>
                  <a:pt x="25747" y="90332"/>
                </a:lnTo>
                <a:lnTo>
                  <a:pt x="36281" y="90332"/>
                </a:lnTo>
                <a:lnTo>
                  <a:pt x="42019" y="89191"/>
                </a:lnTo>
                <a:lnTo>
                  <a:pt x="51935" y="84604"/>
                </a:lnTo>
                <a:lnTo>
                  <a:pt x="56239" y="80657"/>
                </a:lnTo>
                <a:lnTo>
                  <a:pt x="58442" y="77275"/>
                </a:lnTo>
                <a:lnTo>
                  <a:pt x="29150" y="77275"/>
                </a:lnTo>
                <a:lnTo>
                  <a:pt x="24637" y="76196"/>
                </a:lnTo>
                <a:lnTo>
                  <a:pt x="17988" y="71830"/>
                </a:lnTo>
                <a:lnTo>
                  <a:pt x="16324" y="68270"/>
                </a:lnTo>
                <a:lnTo>
                  <a:pt x="16324" y="59924"/>
                </a:lnTo>
                <a:lnTo>
                  <a:pt x="46731" y="46804"/>
                </a:lnTo>
                <a:lnTo>
                  <a:pt x="74578" y="46804"/>
                </a:lnTo>
                <a:lnTo>
                  <a:pt x="74506" y="24669"/>
                </a:lnTo>
                <a:lnTo>
                  <a:pt x="73861" y="21308"/>
                </a:lnTo>
                <a:lnTo>
                  <a:pt x="71065" y="14418"/>
                </a:lnTo>
                <a:lnTo>
                  <a:pt x="70111" y="13057"/>
                </a:lnTo>
                <a:close/>
              </a:path>
              <a:path w="75275" h="90332">
                <a:moveTo>
                  <a:pt x="74611" y="75097"/>
                </a:moveTo>
                <a:lnTo>
                  <a:pt x="60228" y="75097"/>
                </a:lnTo>
                <a:lnTo>
                  <a:pt x="60317" y="81620"/>
                </a:lnTo>
                <a:lnTo>
                  <a:pt x="60391" y="83442"/>
                </a:lnTo>
                <a:lnTo>
                  <a:pt x="60762" y="88164"/>
                </a:lnTo>
                <a:lnTo>
                  <a:pt x="75275" y="88164"/>
                </a:lnTo>
                <a:lnTo>
                  <a:pt x="75034" y="85861"/>
                </a:lnTo>
                <a:lnTo>
                  <a:pt x="74856" y="83442"/>
                </a:lnTo>
                <a:lnTo>
                  <a:pt x="74666" y="79442"/>
                </a:lnTo>
                <a:lnTo>
                  <a:pt x="74611" y="75097"/>
                </a:lnTo>
                <a:close/>
              </a:path>
              <a:path w="75275" h="90332">
                <a:moveTo>
                  <a:pt x="74578" y="46804"/>
                </a:moveTo>
                <a:lnTo>
                  <a:pt x="59317" y="46804"/>
                </a:lnTo>
                <a:lnTo>
                  <a:pt x="59317" y="55139"/>
                </a:lnTo>
                <a:lnTo>
                  <a:pt x="58898" y="58071"/>
                </a:lnTo>
                <a:lnTo>
                  <a:pt x="39297" y="77275"/>
                </a:lnTo>
                <a:lnTo>
                  <a:pt x="58442" y="77275"/>
                </a:lnTo>
                <a:lnTo>
                  <a:pt x="59862" y="75097"/>
                </a:lnTo>
                <a:lnTo>
                  <a:pt x="74611" y="75097"/>
                </a:lnTo>
                <a:lnTo>
                  <a:pt x="74578" y="46804"/>
                </a:lnTo>
                <a:close/>
              </a:path>
              <a:path w="75275" h="90332">
                <a:moveTo>
                  <a:pt x="44920" y="0"/>
                </a:moveTo>
                <a:lnTo>
                  <a:pt x="32595" y="0"/>
                </a:lnTo>
                <a:lnTo>
                  <a:pt x="26543" y="1068"/>
                </a:lnTo>
                <a:lnTo>
                  <a:pt x="14449" y="5277"/>
                </a:lnTo>
                <a:lnTo>
                  <a:pt x="9130" y="8450"/>
                </a:lnTo>
                <a:lnTo>
                  <a:pt x="4523" y="12690"/>
                </a:lnTo>
                <a:lnTo>
                  <a:pt x="14334" y="22847"/>
                </a:lnTo>
                <a:lnTo>
                  <a:pt x="17297" y="20617"/>
                </a:lnTo>
                <a:lnTo>
                  <a:pt x="18858" y="19402"/>
                </a:lnTo>
                <a:lnTo>
                  <a:pt x="20439" y="18198"/>
                </a:lnTo>
                <a:lnTo>
                  <a:pt x="35674" y="13057"/>
                </a:lnTo>
                <a:lnTo>
                  <a:pt x="70111" y="13057"/>
                </a:lnTo>
                <a:lnTo>
                  <a:pt x="68929" y="11371"/>
                </a:lnTo>
                <a:lnTo>
                  <a:pt x="63128" y="6041"/>
                </a:lnTo>
                <a:lnTo>
                  <a:pt x="59411" y="3926"/>
                </a:lnTo>
                <a:lnTo>
                  <a:pt x="50344" y="785"/>
                </a:lnTo>
                <a:lnTo>
                  <a:pt x="4492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2080" y="10157035"/>
            <a:ext cx="129891" cy="88164"/>
          </a:xfrm>
          <a:custGeom>
            <a:avLst/>
            <a:gdLst/>
            <a:ahLst/>
            <a:cxnLst/>
            <a:rect l="l" t="t" r="r" b="b"/>
            <a:pathLst>
              <a:path w="129891" h="88164">
                <a:moveTo>
                  <a:pt x="15235" y="2177"/>
                </a:moveTo>
                <a:lnTo>
                  <a:pt x="0" y="2177"/>
                </a:lnTo>
                <a:lnTo>
                  <a:pt x="0" y="88164"/>
                </a:lnTo>
                <a:lnTo>
                  <a:pt x="16334" y="88164"/>
                </a:lnTo>
                <a:lnTo>
                  <a:pt x="16334" y="38710"/>
                </a:lnTo>
                <a:lnTo>
                  <a:pt x="16920" y="34501"/>
                </a:lnTo>
                <a:lnTo>
                  <a:pt x="34047" y="15591"/>
                </a:lnTo>
                <a:lnTo>
                  <a:pt x="15235" y="15591"/>
                </a:lnTo>
                <a:lnTo>
                  <a:pt x="15235" y="2177"/>
                </a:lnTo>
                <a:close/>
              </a:path>
              <a:path w="129891" h="88164">
                <a:moveTo>
                  <a:pt x="69640" y="15245"/>
                </a:moveTo>
                <a:lnTo>
                  <a:pt x="42626" y="15245"/>
                </a:lnTo>
                <a:lnTo>
                  <a:pt x="45799" y="15926"/>
                </a:lnTo>
                <a:lnTo>
                  <a:pt x="50522" y="18721"/>
                </a:lnTo>
                <a:lnTo>
                  <a:pt x="56783" y="88164"/>
                </a:lnTo>
                <a:lnTo>
                  <a:pt x="73097" y="88164"/>
                </a:lnTo>
                <a:lnTo>
                  <a:pt x="73179" y="33266"/>
                </a:lnTo>
                <a:lnTo>
                  <a:pt x="74793" y="27339"/>
                </a:lnTo>
                <a:lnTo>
                  <a:pt x="81568" y="17653"/>
                </a:lnTo>
                <a:lnTo>
                  <a:pt x="85504" y="15968"/>
                </a:lnTo>
                <a:lnTo>
                  <a:pt x="70018" y="15968"/>
                </a:lnTo>
                <a:lnTo>
                  <a:pt x="69640" y="15245"/>
                </a:lnTo>
                <a:close/>
              </a:path>
              <a:path w="129891" h="88164">
                <a:moveTo>
                  <a:pt x="125820" y="15245"/>
                </a:moveTo>
                <a:lnTo>
                  <a:pt x="99044" y="15245"/>
                </a:lnTo>
                <a:lnTo>
                  <a:pt x="102248" y="15926"/>
                </a:lnTo>
                <a:lnTo>
                  <a:pt x="107085" y="18721"/>
                </a:lnTo>
                <a:lnTo>
                  <a:pt x="113556" y="37014"/>
                </a:lnTo>
                <a:lnTo>
                  <a:pt x="113556" y="88164"/>
                </a:lnTo>
                <a:lnTo>
                  <a:pt x="129891" y="88164"/>
                </a:lnTo>
                <a:lnTo>
                  <a:pt x="129891" y="33266"/>
                </a:lnTo>
                <a:lnTo>
                  <a:pt x="129434" y="28543"/>
                </a:lnTo>
                <a:lnTo>
                  <a:pt x="127619" y="19507"/>
                </a:lnTo>
                <a:lnTo>
                  <a:pt x="125954" y="15444"/>
                </a:lnTo>
                <a:lnTo>
                  <a:pt x="125820" y="15245"/>
                </a:lnTo>
                <a:close/>
              </a:path>
              <a:path w="129891" h="88164">
                <a:moveTo>
                  <a:pt x="103881" y="0"/>
                </a:moveTo>
                <a:lnTo>
                  <a:pt x="92028" y="0"/>
                </a:lnTo>
                <a:lnTo>
                  <a:pt x="86887" y="1319"/>
                </a:lnTo>
                <a:lnTo>
                  <a:pt x="76741" y="6659"/>
                </a:lnTo>
                <a:lnTo>
                  <a:pt x="72814" y="10648"/>
                </a:lnTo>
                <a:lnTo>
                  <a:pt x="70018" y="15968"/>
                </a:lnTo>
                <a:lnTo>
                  <a:pt x="85504" y="15968"/>
                </a:lnTo>
                <a:lnTo>
                  <a:pt x="87191" y="15245"/>
                </a:lnTo>
                <a:lnTo>
                  <a:pt x="125820" y="15245"/>
                </a:lnTo>
                <a:lnTo>
                  <a:pt x="123545" y="11873"/>
                </a:lnTo>
                <a:lnTo>
                  <a:pt x="121106" y="8313"/>
                </a:lnTo>
                <a:lnTo>
                  <a:pt x="117797" y="5444"/>
                </a:lnTo>
                <a:lnTo>
                  <a:pt x="109316" y="1088"/>
                </a:lnTo>
                <a:lnTo>
                  <a:pt x="103881" y="0"/>
                </a:lnTo>
                <a:close/>
              </a:path>
              <a:path w="129891" h="88164">
                <a:moveTo>
                  <a:pt x="49590" y="0"/>
                </a:moveTo>
                <a:lnTo>
                  <a:pt x="39297" y="0"/>
                </a:lnTo>
                <a:lnTo>
                  <a:pt x="35768" y="565"/>
                </a:lnTo>
                <a:lnTo>
                  <a:pt x="15601" y="15591"/>
                </a:lnTo>
                <a:lnTo>
                  <a:pt x="34047" y="15591"/>
                </a:lnTo>
                <a:lnTo>
                  <a:pt x="35737" y="15245"/>
                </a:lnTo>
                <a:lnTo>
                  <a:pt x="69640" y="15245"/>
                </a:lnTo>
                <a:lnTo>
                  <a:pt x="67233" y="10648"/>
                </a:lnTo>
                <a:lnTo>
                  <a:pt x="63683" y="6659"/>
                </a:lnTo>
                <a:lnTo>
                  <a:pt x="54961" y="1319"/>
                </a:lnTo>
                <a:lnTo>
                  <a:pt x="4959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4094" y="10116404"/>
            <a:ext cx="23946" cy="128791"/>
          </a:xfrm>
          <a:custGeom>
            <a:avLst/>
            <a:gdLst/>
            <a:ahLst/>
            <a:cxnLst/>
            <a:rect l="l" t="t" r="r" b="b"/>
            <a:pathLst>
              <a:path w="23946" h="128791">
                <a:moveTo>
                  <a:pt x="15235" y="0"/>
                </a:moveTo>
                <a:lnTo>
                  <a:pt x="8711" y="0"/>
                </a:lnTo>
                <a:lnTo>
                  <a:pt x="5895" y="1172"/>
                </a:lnTo>
                <a:lnTo>
                  <a:pt x="1172" y="5895"/>
                </a:lnTo>
                <a:lnTo>
                  <a:pt x="0" y="8701"/>
                </a:lnTo>
                <a:lnTo>
                  <a:pt x="0" y="15235"/>
                </a:lnTo>
                <a:lnTo>
                  <a:pt x="1172" y="18041"/>
                </a:lnTo>
                <a:lnTo>
                  <a:pt x="5895" y="22763"/>
                </a:lnTo>
                <a:lnTo>
                  <a:pt x="8711" y="23936"/>
                </a:lnTo>
                <a:lnTo>
                  <a:pt x="15235" y="23936"/>
                </a:lnTo>
                <a:lnTo>
                  <a:pt x="18051" y="22763"/>
                </a:lnTo>
                <a:lnTo>
                  <a:pt x="22774" y="18041"/>
                </a:lnTo>
                <a:lnTo>
                  <a:pt x="23946" y="15235"/>
                </a:lnTo>
                <a:lnTo>
                  <a:pt x="23946" y="8701"/>
                </a:lnTo>
                <a:lnTo>
                  <a:pt x="22774" y="5895"/>
                </a:lnTo>
                <a:lnTo>
                  <a:pt x="18051" y="1172"/>
                </a:lnTo>
                <a:lnTo>
                  <a:pt x="15235" y="0"/>
                </a:lnTo>
                <a:close/>
              </a:path>
              <a:path w="23946" h="128791">
                <a:moveTo>
                  <a:pt x="20156" y="42804"/>
                </a:moveTo>
                <a:lnTo>
                  <a:pt x="3821" y="42804"/>
                </a:lnTo>
                <a:lnTo>
                  <a:pt x="3821" y="128791"/>
                </a:lnTo>
                <a:lnTo>
                  <a:pt x="20156" y="128791"/>
                </a:lnTo>
                <a:lnTo>
                  <a:pt x="20156" y="428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00173" y="10108047"/>
            <a:ext cx="79463" cy="137147"/>
          </a:xfrm>
          <a:custGeom>
            <a:avLst/>
            <a:gdLst/>
            <a:ahLst/>
            <a:cxnLst/>
            <a:rect l="l" t="t" r="r" b="b"/>
            <a:pathLst>
              <a:path w="79463" h="137147">
                <a:moveTo>
                  <a:pt x="16334" y="0"/>
                </a:moveTo>
                <a:lnTo>
                  <a:pt x="0" y="0"/>
                </a:lnTo>
                <a:lnTo>
                  <a:pt x="0" y="137147"/>
                </a:lnTo>
                <a:lnTo>
                  <a:pt x="16334" y="137147"/>
                </a:lnTo>
                <a:lnTo>
                  <a:pt x="16334" y="92520"/>
                </a:lnTo>
                <a:lnTo>
                  <a:pt x="37932" y="92520"/>
                </a:lnTo>
                <a:lnTo>
                  <a:pt x="35915" y="90353"/>
                </a:lnTo>
                <a:lnTo>
                  <a:pt x="37788" y="88531"/>
                </a:lnTo>
                <a:lnTo>
                  <a:pt x="16334" y="88531"/>
                </a:lnTo>
                <a:lnTo>
                  <a:pt x="16334" y="0"/>
                </a:lnTo>
                <a:close/>
              </a:path>
              <a:path w="79463" h="137147">
                <a:moveTo>
                  <a:pt x="37932" y="92520"/>
                </a:moveTo>
                <a:lnTo>
                  <a:pt x="16334" y="92520"/>
                </a:lnTo>
                <a:lnTo>
                  <a:pt x="56239" y="137147"/>
                </a:lnTo>
                <a:lnTo>
                  <a:pt x="79463" y="137147"/>
                </a:lnTo>
                <a:lnTo>
                  <a:pt x="37932" y="92520"/>
                </a:lnTo>
                <a:close/>
              </a:path>
              <a:path w="79463" h="137147">
                <a:moveTo>
                  <a:pt x="76018" y="51349"/>
                </a:moveTo>
                <a:lnTo>
                  <a:pt x="53338" y="51349"/>
                </a:lnTo>
                <a:lnTo>
                  <a:pt x="16334" y="88531"/>
                </a:lnTo>
                <a:lnTo>
                  <a:pt x="37788" y="88531"/>
                </a:lnTo>
                <a:lnTo>
                  <a:pt x="76018" y="5134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0153" y="10157039"/>
            <a:ext cx="75275" cy="90332"/>
          </a:xfrm>
          <a:custGeom>
            <a:avLst/>
            <a:gdLst/>
            <a:ahLst/>
            <a:cxnLst/>
            <a:rect l="l" t="t" r="r" b="b"/>
            <a:pathLst>
              <a:path w="75275" h="90332">
                <a:moveTo>
                  <a:pt x="70111" y="13057"/>
                </a:moveTo>
                <a:lnTo>
                  <a:pt x="42323" y="13057"/>
                </a:lnTo>
                <a:lnTo>
                  <a:pt x="45349" y="13580"/>
                </a:lnTo>
                <a:lnTo>
                  <a:pt x="50427" y="15622"/>
                </a:lnTo>
                <a:lnTo>
                  <a:pt x="52553" y="17025"/>
                </a:lnTo>
                <a:lnTo>
                  <a:pt x="54239" y="18784"/>
                </a:lnTo>
                <a:lnTo>
                  <a:pt x="55935" y="20522"/>
                </a:lnTo>
                <a:lnTo>
                  <a:pt x="57202" y="22480"/>
                </a:lnTo>
                <a:lnTo>
                  <a:pt x="58898" y="26847"/>
                </a:lnTo>
                <a:lnTo>
                  <a:pt x="59317" y="29025"/>
                </a:lnTo>
                <a:lnTo>
                  <a:pt x="59317" y="34815"/>
                </a:lnTo>
                <a:lnTo>
                  <a:pt x="40805" y="34815"/>
                </a:lnTo>
                <a:lnTo>
                  <a:pt x="34669" y="35339"/>
                </a:lnTo>
                <a:lnTo>
                  <a:pt x="1235" y="54354"/>
                </a:lnTo>
                <a:lnTo>
                  <a:pt x="0" y="59013"/>
                </a:lnTo>
                <a:lnTo>
                  <a:pt x="0" y="68814"/>
                </a:lnTo>
                <a:lnTo>
                  <a:pt x="25747" y="90332"/>
                </a:lnTo>
                <a:lnTo>
                  <a:pt x="36281" y="90332"/>
                </a:lnTo>
                <a:lnTo>
                  <a:pt x="42019" y="89191"/>
                </a:lnTo>
                <a:lnTo>
                  <a:pt x="51935" y="84604"/>
                </a:lnTo>
                <a:lnTo>
                  <a:pt x="56239" y="80657"/>
                </a:lnTo>
                <a:lnTo>
                  <a:pt x="58442" y="77275"/>
                </a:lnTo>
                <a:lnTo>
                  <a:pt x="29150" y="77275"/>
                </a:lnTo>
                <a:lnTo>
                  <a:pt x="24637" y="76196"/>
                </a:lnTo>
                <a:lnTo>
                  <a:pt x="17988" y="71830"/>
                </a:lnTo>
                <a:lnTo>
                  <a:pt x="16324" y="68270"/>
                </a:lnTo>
                <a:lnTo>
                  <a:pt x="16324" y="59924"/>
                </a:lnTo>
                <a:lnTo>
                  <a:pt x="46731" y="46804"/>
                </a:lnTo>
                <a:lnTo>
                  <a:pt x="74572" y="46804"/>
                </a:lnTo>
                <a:lnTo>
                  <a:pt x="74496" y="24669"/>
                </a:lnTo>
                <a:lnTo>
                  <a:pt x="73861" y="21308"/>
                </a:lnTo>
                <a:lnTo>
                  <a:pt x="71065" y="14418"/>
                </a:lnTo>
                <a:lnTo>
                  <a:pt x="70111" y="13057"/>
                </a:lnTo>
                <a:close/>
              </a:path>
              <a:path w="75275" h="90332">
                <a:moveTo>
                  <a:pt x="74611" y="75097"/>
                </a:moveTo>
                <a:lnTo>
                  <a:pt x="60228" y="75097"/>
                </a:lnTo>
                <a:lnTo>
                  <a:pt x="60317" y="81620"/>
                </a:lnTo>
                <a:lnTo>
                  <a:pt x="60391" y="83442"/>
                </a:lnTo>
                <a:lnTo>
                  <a:pt x="60762" y="88164"/>
                </a:lnTo>
                <a:lnTo>
                  <a:pt x="75275" y="88164"/>
                </a:lnTo>
                <a:lnTo>
                  <a:pt x="75034" y="85861"/>
                </a:lnTo>
                <a:lnTo>
                  <a:pt x="74856" y="83442"/>
                </a:lnTo>
                <a:lnTo>
                  <a:pt x="74666" y="79442"/>
                </a:lnTo>
                <a:lnTo>
                  <a:pt x="74611" y="75097"/>
                </a:lnTo>
                <a:close/>
              </a:path>
              <a:path w="75275" h="90332">
                <a:moveTo>
                  <a:pt x="74572" y="46804"/>
                </a:moveTo>
                <a:lnTo>
                  <a:pt x="59317" y="46804"/>
                </a:lnTo>
                <a:lnTo>
                  <a:pt x="59317" y="55139"/>
                </a:lnTo>
                <a:lnTo>
                  <a:pt x="58898" y="58071"/>
                </a:lnTo>
                <a:lnTo>
                  <a:pt x="39297" y="77275"/>
                </a:lnTo>
                <a:lnTo>
                  <a:pt x="58442" y="77275"/>
                </a:lnTo>
                <a:lnTo>
                  <a:pt x="59862" y="75097"/>
                </a:lnTo>
                <a:lnTo>
                  <a:pt x="74611" y="75097"/>
                </a:lnTo>
                <a:lnTo>
                  <a:pt x="74572" y="46804"/>
                </a:lnTo>
                <a:close/>
              </a:path>
              <a:path w="75275" h="90332">
                <a:moveTo>
                  <a:pt x="44909" y="0"/>
                </a:moveTo>
                <a:lnTo>
                  <a:pt x="32595" y="0"/>
                </a:lnTo>
                <a:lnTo>
                  <a:pt x="26543" y="1068"/>
                </a:lnTo>
                <a:lnTo>
                  <a:pt x="14449" y="5277"/>
                </a:lnTo>
                <a:lnTo>
                  <a:pt x="9130" y="8450"/>
                </a:lnTo>
                <a:lnTo>
                  <a:pt x="4523" y="12690"/>
                </a:lnTo>
                <a:lnTo>
                  <a:pt x="14334" y="22847"/>
                </a:lnTo>
                <a:lnTo>
                  <a:pt x="17297" y="20617"/>
                </a:lnTo>
                <a:lnTo>
                  <a:pt x="18858" y="19402"/>
                </a:lnTo>
                <a:lnTo>
                  <a:pt x="20439" y="18198"/>
                </a:lnTo>
                <a:lnTo>
                  <a:pt x="35674" y="13057"/>
                </a:lnTo>
                <a:lnTo>
                  <a:pt x="70111" y="13057"/>
                </a:lnTo>
                <a:lnTo>
                  <a:pt x="68929" y="11371"/>
                </a:lnTo>
                <a:lnTo>
                  <a:pt x="63128" y="6041"/>
                </a:lnTo>
                <a:lnTo>
                  <a:pt x="59411" y="3926"/>
                </a:lnTo>
                <a:lnTo>
                  <a:pt x="50344" y="785"/>
                </a:lnTo>
                <a:lnTo>
                  <a:pt x="4490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38915" y="10157035"/>
            <a:ext cx="90332" cy="139315"/>
          </a:xfrm>
          <a:custGeom>
            <a:avLst/>
            <a:gdLst/>
            <a:ahLst/>
            <a:cxnLst/>
            <a:rect l="l" t="t" r="r" b="b"/>
            <a:pathLst>
              <a:path w="90332" h="139315">
                <a:moveTo>
                  <a:pt x="16334" y="2177"/>
                </a:moveTo>
                <a:lnTo>
                  <a:pt x="0" y="2177"/>
                </a:lnTo>
                <a:lnTo>
                  <a:pt x="0" y="139315"/>
                </a:lnTo>
                <a:lnTo>
                  <a:pt x="16334" y="139315"/>
                </a:lnTo>
                <a:lnTo>
                  <a:pt x="16334" y="75830"/>
                </a:lnTo>
                <a:lnTo>
                  <a:pt x="79895" y="75830"/>
                </a:lnTo>
                <a:lnTo>
                  <a:pt x="80575" y="75107"/>
                </a:lnTo>
                <a:lnTo>
                  <a:pt x="40281" y="75107"/>
                </a:lnTo>
                <a:lnTo>
                  <a:pt x="36333" y="74343"/>
                </a:lnTo>
                <a:lnTo>
                  <a:pt x="29328" y="71317"/>
                </a:lnTo>
                <a:lnTo>
                  <a:pt x="26365" y="69275"/>
                </a:lnTo>
                <a:lnTo>
                  <a:pt x="23946" y="66657"/>
                </a:lnTo>
                <a:lnTo>
                  <a:pt x="21517" y="64071"/>
                </a:lnTo>
                <a:lnTo>
                  <a:pt x="19643" y="60930"/>
                </a:lnTo>
                <a:lnTo>
                  <a:pt x="16994" y="53548"/>
                </a:lnTo>
                <a:lnTo>
                  <a:pt x="16334" y="49527"/>
                </a:lnTo>
                <a:lnTo>
                  <a:pt x="16334" y="40815"/>
                </a:lnTo>
                <a:lnTo>
                  <a:pt x="80474" y="15245"/>
                </a:lnTo>
                <a:lnTo>
                  <a:pt x="79796" y="14512"/>
                </a:lnTo>
                <a:lnTo>
                  <a:pt x="16334" y="14512"/>
                </a:lnTo>
                <a:lnTo>
                  <a:pt x="16334" y="2177"/>
                </a:lnTo>
                <a:close/>
              </a:path>
              <a:path w="90332" h="139315">
                <a:moveTo>
                  <a:pt x="79895" y="75830"/>
                </a:moveTo>
                <a:lnTo>
                  <a:pt x="16690" y="75830"/>
                </a:lnTo>
                <a:lnTo>
                  <a:pt x="19580" y="80301"/>
                </a:lnTo>
                <a:lnTo>
                  <a:pt x="23768" y="83850"/>
                </a:lnTo>
                <a:lnTo>
                  <a:pt x="34637" y="89033"/>
                </a:lnTo>
                <a:lnTo>
                  <a:pt x="40459" y="90332"/>
                </a:lnTo>
                <a:lnTo>
                  <a:pt x="53275" y="90332"/>
                </a:lnTo>
                <a:lnTo>
                  <a:pt x="59286" y="89191"/>
                </a:lnTo>
                <a:lnTo>
                  <a:pt x="70060" y="84604"/>
                </a:lnTo>
                <a:lnTo>
                  <a:pt x="74646" y="81411"/>
                </a:lnTo>
                <a:lnTo>
                  <a:pt x="79895" y="75830"/>
                </a:lnTo>
                <a:close/>
              </a:path>
              <a:path w="90332" h="139315">
                <a:moveTo>
                  <a:pt x="80474" y="15245"/>
                </a:moveTo>
                <a:lnTo>
                  <a:pt x="48972" y="15245"/>
                </a:lnTo>
                <a:lnTo>
                  <a:pt x="52898" y="15999"/>
                </a:lnTo>
                <a:lnTo>
                  <a:pt x="59924" y="19025"/>
                </a:lnTo>
                <a:lnTo>
                  <a:pt x="72919" y="40815"/>
                </a:lnTo>
                <a:lnTo>
                  <a:pt x="72919" y="49527"/>
                </a:lnTo>
                <a:lnTo>
                  <a:pt x="72259" y="53548"/>
                </a:lnTo>
                <a:lnTo>
                  <a:pt x="69589" y="60930"/>
                </a:lnTo>
                <a:lnTo>
                  <a:pt x="67725" y="64071"/>
                </a:lnTo>
                <a:lnTo>
                  <a:pt x="65306" y="66657"/>
                </a:lnTo>
                <a:lnTo>
                  <a:pt x="62888" y="69275"/>
                </a:lnTo>
                <a:lnTo>
                  <a:pt x="59924" y="71317"/>
                </a:lnTo>
                <a:lnTo>
                  <a:pt x="52898" y="74343"/>
                </a:lnTo>
                <a:lnTo>
                  <a:pt x="48972" y="75107"/>
                </a:lnTo>
                <a:lnTo>
                  <a:pt x="80575" y="75107"/>
                </a:lnTo>
                <a:lnTo>
                  <a:pt x="82259" y="73317"/>
                </a:lnTo>
                <a:lnTo>
                  <a:pt x="85191" y="68542"/>
                </a:lnTo>
                <a:lnTo>
                  <a:pt x="89316" y="57527"/>
                </a:lnTo>
                <a:lnTo>
                  <a:pt x="90332" y="51590"/>
                </a:lnTo>
                <a:lnTo>
                  <a:pt x="90332" y="38878"/>
                </a:lnTo>
                <a:lnTo>
                  <a:pt x="89316" y="32983"/>
                </a:lnTo>
                <a:lnTo>
                  <a:pt x="85191" y="21988"/>
                </a:lnTo>
                <a:lnTo>
                  <a:pt x="82259" y="17172"/>
                </a:lnTo>
                <a:lnTo>
                  <a:pt x="80474" y="15245"/>
                </a:lnTo>
                <a:close/>
              </a:path>
              <a:path w="90332" h="139315">
                <a:moveTo>
                  <a:pt x="53275" y="0"/>
                </a:moveTo>
                <a:lnTo>
                  <a:pt x="40805" y="0"/>
                </a:lnTo>
                <a:lnTo>
                  <a:pt x="35161" y="1277"/>
                </a:lnTo>
                <a:lnTo>
                  <a:pt x="24156" y="6345"/>
                </a:lnTo>
                <a:lnTo>
                  <a:pt x="19821" y="9926"/>
                </a:lnTo>
                <a:lnTo>
                  <a:pt x="16690" y="14512"/>
                </a:lnTo>
                <a:lnTo>
                  <a:pt x="79796" y="14512"/>
                </a:lnTo>
                <a:lnTo>
                  <a:pt x="74646" y="8952"/>
                </a:lnTo>
                <a:lnTo>
                  <a:pt x="70060" y="5738"/>
                </a:lnTo>
                <a:lnTo>
                  <a:pt x="59286" y="1151"/>
                </a:lnTo>
                <a:lnTo>
                  <a:pt x="532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49749" y="10157035"/>
            <a:ext cx="49705" cy="88164"/>
          </a:xfrm>
          <a:custGeom>
            <a:avLst/>
            <a:gdLst/>
            <a:ahLst/>
            <a:cxnLst/>
            <a:rect l="l" t="t" r="r" b="b"/>
            <a:pathLst>
              <a:path w="49705" h="88164">
                <a:moveTo>
                  <a:pt x="16334" y="2177"/>
                </a:moveTo>
                <a:lnTo>
                  <a:pt x="0" y="2177"/>
                </a:lnTo>
                <a:lnTo>
                  <a:pt x="0" y="88164"/>
                </a:lnTo>
                <a:lnTo>
                  <a:pt x="16334" y="88164"/>
                </a:lnTo>
                <a:lnTo>
                  <a:pt x="16334" y="35548"/>
                </a:lnTo>
                <a:lnTo>
                  <a:pt x="18439" y="28606"/>
                </a:lnTo>
                <a:lnTo>
                  <a:pt x="26910" y="19653"/>
                </a:lnTo>
                <a:lnTo>
                  <a:pt x="33014" y="17413"/>
                </a:lnTo>
                <a:lnTo>
                  <a:pt x="49025" y="17413"/>
                </a:lnTo>
                <a:lnTo>
                  <a:pt x="49108" y="15413"/>
                </a:lnTo>
                <a:lnTo>
                  <a:pt x="16334" y="15413"/>
                </a:lnTo>
                <a:lnTo>
                  <a:pt x="16334" y="2177"/>
                </a:lnTo>
                <a:close/>
              </a:path>
              <a:path w="49705" h="88164">
                <a:moveTo>
                  <a:pt x="49025" y="17413"/>
                </a:moveTo>
                <a:lnTo>
                  <a:pt x="42323" y="17413"/>
                </a:lnTo>
                <a:lnTo>
                  <a:pt x="43663" y="17538"/>
                </a:lnTo>
                <a:lnTo>
                  <a:pt x="46323" y="18020"/>
                </a:lnTo>
                <a:lnTo>
                  <a:pt x="47652" y="18313"/>
                </a:lnTo>
                <a:lnTo>
                  <a:pt x="48972" y="18690"/>
                </a:lnTo>
                <a:lnTo>
                  <a:pt x="49025" y="17413"/>
                </a:lnTo>
                <a:close/>
              </a:path>
              <a:path w="49705" h="88164">
                <a:moveTo>
                  <a:pt x="45108" y="0"/>
                </a:moveTo>
                <a:lnTo>
                  <a:pt x="39778" y="0"/>
                </a:lnTo>
                <a:lnTo>
                  <a:pt x="37119" y="387"/>
                </a:lnTo>
                <a:lnTo>
                  <a:pt x="16690" y="15413"/>
                </a:lnTo>
                <a:lnTo>
                  <a:pt x="49108" y="15413"/>
                </a:lnTo>
                <a:lnTo>
                  <a:pt x="49705" y="1088"/>
                </a:lnTo>
                <a:lnTo>
                  <a:pt x="47527" y="356"/>
                </a:lnTo>
                <a:lnTo>
                  <a:pt x="451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10884" y="10159214"/>
            <a:ext cx="71296" cy="85986"/>
          </a:xfrm>
          <a:custGeom>
            <a:avLst/>
            <a:gdLst/>
            <a:ahLst/>
            <a:cxnLst/>
            <a:rect l="l" t="t" r="r" b="b"/>
            <a:pathLst>
              <a:path w="71296" h="85986">
                <a:moveTo>
                  <a:pt x="68751" y="0"/>
                </a:moveTo>
                <a:lnTo>
                  <a:pt x="1643" y="0"/>
                </a:lnTo>
                <a:lnTo>
                  <a:pt x="1643" y="14146"/>
                </a:lnTo>
                <a:lnTo>
                  <a:pt x="48794" y="14146"/>
                </a:lnTo>
                <a:lnTo>
                  <a:pt x="0" y="71296"/>
                </a:lnTo>
                <a:lnTo>
                  <a:pt x="0" y="85986"/>
                </a:lnTo>
                <a:lnTo>
                  <a:pt x="71296" y="85986"/>
                </a:lnTo>
                <a:lnTo>
                  <a:pt x="71296" y="71830"/>
                </a:lnTo>
                <a:lnTo>
                  <a:pt x="19601" y="71830"/>
                </a:lnTo>
                <a:lnTo>
                  <a:pt x="68751" y="14512"/>
                </a:lnTo>
                <a:lnTo>
                  <a:pt x="6875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90702" y="10159213"/>
            <a:ext cx="86531" cy="129514"/>
          </a:xfrm>
          <a:custGeom>
            <a:avLst/>
            <a:gdLst/>
            <a:ahLst/>
            <a:cxnLst/>
            <a:rect l="l" t="t" r="r" b="b"/>
            <a:pathLst>
              <a:path w="86531" h="129514">
                <a:moveTo>
                  <a:pt x="3978" y="112289"/>
                </a:moveTo>
                <a:lnTo>
                  <a:pt x="14041" y="129514"/>
                </a:lnTo>
                <a:lnTo>
                  <a:pt x="20899" y="129514"/>
                </a:lnTo>
                <a:lnTo>
                  <a:pt x="41428" y="114279"/>
                </a:lnTo>
                <a:lnTo>
                  <a:pt x="10470" y="114279"/>
                </a:lnTo>
                <a:lnTo>
                  <a:pt x="7235" y="113619"/>
                </a:lnTo>
                <a:lnTo>
                  <a:pt x="3978" y="112289"/>
                </a:lnTo>
                <a:close/>
              </a:path>
              <a:path w="86531" h="129514">
                <a:moveTo>
                  <a:pt x="18879" y="0"/>
                </a:moveTo>
                <a:lnTo>
                  <a:pt x="0" y="0"/>
                </a:lnTo>
                <a:lnTo>
                  <a:pt x="35580" y="86531"/>
                </a:lnTo>
                <a:lnTo>
                  <a:pt x="29454" y="102311"/>
                </a:lnTo>
                <a:lnTo>
                  <a:pt x="16229" y="114279"/>
                </a:lnTo>
                <a:lnTo>
                  <a:pt x="41428" y="114279"/>
                </a:lnTo>
                <a:lnTo>
                  <a:pt x="42752" y="111661"/>
                </a:lnTo>
                <a:lnTo>
                  <a:pt x="44270" y="108248"/>
                </a:lnTo>
                <a:lnTo>
                  <a:pt x="45820" y="104248"/>
                </a:lnTo>
                <a:lnTo>
                  <a:pt x="60316" y="67128"/>
                </a:lnTo>
                <a:lnTo>
                  <a:pt x="44333" y="67128"/>
                </a:lnTo>
                <a:lnTo>
                  <a:pt x="18879" y="0"/>
                </a:lnTo>
                <a:close/>
              </a:path>
              <a:path w="86531" h="129514">
                <a:moveTo>
                  <a:pt x="86531" y="0"/>
                </a:moveTo>
                <a:lnTo>
                  <a:pt x="69128" y="0"/>
                </a:lnTo>
                <a:lnTo>
                  <a:pt x="44689" y="67128"/>
                </a:lnTo>
                <a:lnTo>
                  <a:pt x="60316" y="67128"/>
                </a:lnTo>
                <a:lnTo>
                  <a:pt x="865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87394" y="10157219"/>
            <a:ext cx="77997" cy="90154"/>
          </a:xfrm>
          <a:custGeom>
            <a:avLst/>
            <a:gdLst/>
            <a:ahLst/>
            <a:cxnLst/>
            <a:rect l="l" t="t" r="r" b="b"/>
            <a:pathLst>
              <a:path w="77997" h="90154">
                <a:moveTo>
                  <a:pt x="51275" y="0"/>
                </a:moveTo>
                <a:lnTo>
                  <a:pt x="38218" y="0"/>
                </a:lnTo>
                <a:lnTo>
                  <a:pt x="32082" y="1109"/>
                </a:lnTo>
                <a:lnTo>
                  <a:pt x="3194" y="27234"/>
                </a:lnTo>
                <a:lnTo>
                  <a:pt x="1078" y="32595"/>
                </a:lnTo>
                <a:lnTo>
                  <a:pt x="0" y="38700"/>
                </a:lnTo>
                <a:lnTo>
                  <a:pt x="0" y="51998"/>
                </a:lnTo>
                <a:lnTo>
                  <a:pt x="1078" y="58071"/>
                </a:lnTo>
                <a:lnTo>
                  <a:pt x="3335" y="63725"/>
                </a:lnTo>
                <a:lnTo>
                  <a:pt x="5444" y="69086"/>
                </a:lnTo>
                <a:lnTo>
                  <a:pt x="38333" y="90154"/>
                </a:lnTo>
                <a:lnTo>
                  <a:pt x="51275" y="90154"/>
                </a:lnTo>
                <a:lnTo>
                  <a:pt x="57244" y="89117"/>
                </a:lnTo>
                <a:lnTo>
                  <a:pt x="68479" y="85013"/>
                </a:lnTo>
                <a:lnTo>
                  <a:pt x="73411" y="81631"/>
                </a:lnTo>
                <a:lnTo>
                  <a:pt x="77652" y="76919"/>
                </a:lnTo>
                <a:lnTo>
                  <a:pt x="75650" y="74919"/>
                </a:lnTo>
                <a:lnTo>
                  <a:pt x="40941" y="74919"/>
                </a:lnTo>
                <a:lnTo>
                  <a:pt x="37129" y="74154"/>
                </a:lnTo>
                <a:lnTo>
                  <a:pt x="17413" y="49694"/>
                </a:lnTo>
                <a:lnTo>
                  <a:pt x="17413" y="41726"/>
                </a:lnTo>
                <a:lnTo>
                  <a:pt x="39778" y="15235"/>
                </a:lnTo>
                <a:lnTo>
                  <a:pt x="76205" y="15235"/>
                </a:lnTo>
                <a:lnTo>
                  <a:pt x="77997" y="13601"/>
                </a:lnTo>
                <a:lnTo>
                  <a:pt x="73767" y="9004"/>
                </a:lnTo>
                <a:lnTo>
                  <a:pt x="68783" y="5580"/>
                </a:lnTo>
                <a:lnTo>
                  <a:pt x="57286" y="1109"/>
                </a:lnTo>
                <a:lnTo>
                  <a:pt x="51275" y="0"/>
                </a:lnTo>
                <a:close/>
              </a:path>
              <a:path w="77997" h="90154">
                <a:moveTo>
                  <a:pt x="66029" y="65306"/>
                </a:moveTo>
                <a:lnTo>
                  <a:pt x="63244" y="68448"/>
                </a:lnTo>
                <a:lnTo>
                  <a:pt x="60239" y="70846"/>
                </a:lnTo>
                <a:lnTo>
                  <a:pt x="53694" y="74091"/>
                </a:lnTo>
                <a:lnTo>
                  <a:pt x="49768" y="74919"/>
                </a:lnTo>
                <a:lnTo>
                  <a:pt x="75650" y="74919"/>
                </a:lnTo>
                <a:lnTo>
                  <a:pt x="66029" y="65306"/>
                </a:lnTo>
                <a:close/>
              </a:path>
              <a:path w="77997" h="90154">
                <a:moveTo>
                  <a:pt x="76205" y="15235"/>
                </a:moveTo>
                <a:lnTo>
                  <a:pt x="48867" y="15235"/>
                </a:lnTo>
                <a:lnTo>
                  <a:pt x="52815" y="16051"/>
                </a:lnTo>
                <a:lnTo>
                  <a:pt x="59474" y="19318"/>
                </a:lnTo>
                <a:lnTo>
                  <a:pt x="62647" y="21706"/>
                </a:lnTo>
                <a:lnTo>
                  <a:pt x="65662" y="24847"/>
                </a:lnTo>
                <a:lnTo>
                  <a:pt x="76205" y="15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79004" y="10108047"/>
            <a:ext cx="76196" cy="137147"/>
          </a:xfrm>
          <a:custGeom>
            <a:avLst/>
            <a:gdLst/>
            <a:ahLst/>
            <a:cxnLst/>
            <a:rect l="l" t="t" r="r" b="b"/>
            <a:pathLst>
              <a:path w="76196" h="137147">
                <a:moveTo>
                  <a:pt x="16334" y="0"/>
                </a:moveTo>
                <a:lnTo>
                  <a:pt x="0" y="0"/>
                </a:lnTo>
                <a:lnTo>
                  <a:pt x="0" y="137147"/>
                </a:lnTo>
                <a:lnTo>
                  <a:pt x="16334" y="137147"/>
                </a:lnTo>
                <a:lnTo>
                  <a:pt x="16334" y="87934"/>
                </a:lnTo>
                <a:lnTo>
                  <a:pt x="16920" y="83630"/>
                </a:lnTo>
                <a:lnTo>
                  <a:pt x="35851" y="64406"/>
                </a:lnTo>
                <a:lnTo>
                  <a:pt x="16334" y="64406"/>
                </a:lnTo>
                <a:lnTo>
                  <a:pt x="16334" y="0"/>
                </a:lnTo>
                <a:close/>
              </a:path>
              <a:path w="76196" h="137147">
                <a:moveTo>
                  <a:pt x="72510" y="64228"/>
                </a:moveTo>
                <a:lnTo>
                  <a:pt x="42804" y="64228"/>
                </a:lnTo>
                <a:lnTo>
                  <a:pt x="45255" y="64615"/>
                </a:lnTo>
                <a:lnTo>
                  <a:pt x="49967" y="66196"/>
                </a:lnTo>
                <a:lnTo>
                  <a:pt x="52071" y="67463"/>
                </a:lnTo>
                <a:lnTo>
                  <a:pt x="53872" y="69223"/>
                </a:lnTo>
                <a:lnTo>
                  <a:pt x="55694" y="70971"/>
                </a:lnTo>
                <a:lnTo>
                  <a:pt x="57139" y="73264"/>
                </a:lnTo>
                <a:lnTo>
                  <a:pt x="59317" y="78950"/>
                </a:lnTo>
                <a:lnTo>
                  <a:pt x="59862" y="82363"/>
                </a:lnTo>
                <a:lnTo>
                  <a:pt x="59862" y="137147"/>
                </a:lnTo>
                <a:lnTo>
                  <a:pt x="76196" y="137147"/>
                </a:lnTo>
                <a:lnTo>
                  <a:pt x="76196" y="76144"/>
                </a:lnTo>
                <a:lnTo>
                  <a:pt x="75338" y="71222"/>
                </a:lnTo>
                <a:lnTo>
                  <a:pt x="72510" y="64228"/>
                </a:lnTo>
                <a:close/>
              </a:path>
              <a:path w="76196" h="137147">
                <a:moveTo>
                  <a:pt x="49097" y="48993"/>
                </a:moveTo>
                <a:lnTo>
                  <a:pt x="38333" y="48993"/>
                </a:lnTo>
                <a:lnTo>
                  <a:pt x="32470" y="50406"/>
                </a:lnTo>
                <a:lnTo>
                  <a:pt x="22302" y="56092"/>
                </a:lnTo>
                <a:lnTo>
                  <a:pt x="18742" y="59809"/>
                </a:lnTo>
                <a:lnTo>
                  <a:pt x="16680" y="64406"/>
                </a:lnTo>
                <a:lnTo>
                  <a:pt x="35851" y="64406"/>
                </a:lnTo>
                <a:lnTo>
                  <a:pt x="36878" y="64228"/>
                </a:lnTo>
                <a:lnTo>
                  <a:pt x="72510" y="64228"/>
                </a:lnTo>
                <a:lnTo>
                  <a:pt x="53066" y="49621"/>
                </a:lnTo>
                <a:lnTo>
                  <a:pt x="49097" y="4899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75698" y="10157037"/>
            <a:ext cx="91431" cy="90332"/>
          </a:xfrm>
          <a:custGeom>
            <a:avLst/>
            <a:gdLst/>
            <a:ahLst/>
            <a:cxnLst/>
            <a:rect l="l" t="t" r="r" b="b"/>
            <a:pathLst>
              <a:path w="91431" h="90332">
                <a:moveTo>
                  <a:pt x="52113" y="0"/>
                </a:moveTo>
                <a:lnTo>
                  <a:pt x="39297" y="0"/>
                </a:lnTo>
                <a:lnTo>
                  <a:pt x="33318" y="1183"/>
                </a:lnTo>
                <a:lnTo>
                  <a:pt x="1172" y="33014"/>
                </a:lnTo>
                <a:lnTo>
                  <a:pt x="0" y="38878"/>
                </a:lnTo>
                <a:lnTo>
                  <a:pt x="0" y="51453"/>
                </a:lnTo>
                <a:lnTo>
                  <a:pt x="22187" y="84437"/>
                </a:lnTo>
                <a:lnTo>
                  <a:pt x="39297" y="90332"/>
                </a:lnTo>
                <a:lnTo>
                  <a:pt x="52113" y="90332"/>
                </a:lnTo>
                <a:lnTo>
                  <a:pt x="58102" y="89159"/>
                </a:lnTo>
                <a:lnTo>
                  <a:pt x="69233" y="84437"/>
                </a:lnTo>
                <a:lnTo>
                  <a:pt x="74060" y="81233"/>
                </a:lnTo>
                <a:lnTo>
                  <a:pt x="80307" y="75097"/>
                </a:lnTo>
                <a:lnTo>
                  <a:pt x="41359" y="75097"/>
                </a:lnTo>
                <a:lnTo>
                  <a:pt x="37422" y="74343"/>
                </a:lnTo>
                <a:lnTo>
                  <a:pt x="17413" y="49527"/>
                </a:lnTo>
                <a:lnTo>
                  <a:pt x="17413" y="40815"/>
                </a:lnTo>
                <a:lnTo>
                  <a:pt x="41359" y="15235"/>
                </a:lnTo>
                <a:lnTo>
                  <a:pt x="80180" y="15235"/>
                </a:lnTo>
                <a:lnTo>
                  <a:pt x="74060" y="9130"/>
                </a:lnTo>
                <a:lnTo>
                  <a:pt x="69233" y="5895"/>
                </a:lnTo>
                <a:lnTo>
                  <a:pt x="58102" y="1183"/>
                </a:lnTo>
                <a:lnTo>
                  <a:pt x="52113" y="0"/>
                </a:lnTo>
                <a:close/>
              </a:path>
              <a:path w="91431" h="90332">
                <a:moveTo>
                  <a:pt x="80180" y="15235"/>
                </a:moveTo>
                <a:lnTo>
                  <a:pt x="50071" y="15235"/>
                </a:lnTo>
                <a:lnTo>
                  <a:pt x="53998" y="15999"/>
                </a:lnTo>
                <a:lnTo>
                  <a:pt x="61003" y="19025"/>
                </a:lnTo>
                <a:lnTo>
                  <a:pt x="74018" y="40815"/>
                </a:lnTo>
                <a:lnTo>
                  <a:pt x="74018" y="49527"/>
                </a:lnTo>
                <a:lnTo>
                  <a:pt x="50071" y="75097"/>
                </a:lnTo>
                <a:lnTo>
                  <a:pt x="80307" y="75097"/>
                </a:lnTo>
                <a:lnTo>
                  <a:pt x="82301" y="73139"/>
                </a:lnTo>
                <a:lnTo>
                  <a:pt x="85536" y="68353"/>
                </a:lnTo>
                <a:lnTo>
                  <a:pt x="90248" y="57349"/>
                </a:lnTo>
                <a:lnTo>
                  <a:pt x="91431" y="51453"/>
                </a:lnTo>
                <a:lnTo>
                  <a:pt x="91431" y="38878"/>
                </a:lnTo>
                <a:lnTo>
                  <a:pt x="90248" y="33014"/>
                </a:lnTo>
                <a:lnTo>
                  <a:pt x="85536" y="22135"/>
                </a:lnTo>
                <a:lnTo>
                  <a:pt x="82301" y="17350"/>
                </a:lnTo>
                <a:lnTo>
                  <a:pt x="80180" y="15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83459" y="10108051"/>
            <a:ext cx="90332" cy="139325"/>
          </a:xfrm>
          <a:custGeom>
            <a:avLst/>
            <a:gdLst/>
            <a:ahLst/>
            <a:cxnLst/>
            <a:rect l="l" t="t" r="r" b="b"/>
            <a:pathLst>
              <a:path w="90332" h="139325">
                <a:moveTo>
                  <a:pt x="49872" y="48993"/>
                </a:moveTo>
                <a:lnTo>
                  <a:pt x="37056" y="48993"/>
                </a:lnTo>
                <a:lnTo>
                  <a:pt x="31046" y="50134"/>
                </a:lnTo>
                <a:lnTo>
                  <a:pt x="1026" y="81798"/>
                </a:lnTo>
                <a:lnTo>
                  <a:pt x="0" y="87735"/>
                </a:lnTo>
                <a:lnTo>
                  <a:pt x="0" y="100572"/>
                </a:lnTo>
                <a:lnTo>
                  <a:pt x="1026" y="106488"/>
                </a:lnTo>
                <a:lnTo>
                  <a:pt x="5141" y="117368"/>
                </a:lnTo>
                <a:lnTo>
                  <a:pt x="8062" y="122153"/>
                </a:lnTo>
                <a:lnTo>
                  <a:pt x="11884" y="126257"/>
                </a:lnTo>
                <a:lnTo>
                  <a:pt x="15685" y="130383"/>
                </a:lnTo>
                <a:lnTo>
                  <a:pt x="20292" y="133587"/>
                </a:lnTo>
                <a:lnTo>
                  <a:pt x="31046" y="138173"/>
                </a:lnTo>
                <a:lnTo>
                  <a:pt x="37056" y="139325"/>
                </a:lnTo>
                <a:lnTo>
                  <a:pt x="49527" y="139325"/>
                </a:lnTo>
                <a:lnTo>
                  <a:pt x="55171" y="138048"/>
                </a:lnTo>
                <a:lnTo>
                  <a:pt x="66175" y="132980"/>
                </a:lnTo>
                <a:lnTo>
                  <a:pt x="70510" y="129420"/>
                </a:lnTo>
                <a:lnTo>
                  <a:pt x="73641" y="124812"/>
                </a:lnTo>
                <a:lnTo>
                  <a:pt x="90332" y="124812"/>
                </a:lnTo>
                <a:lnTo>
                  <a:pt x="90332" y="124090"/>
                </a:lnTo>
                <a:lnTo>
                  <a:pt x="41359" y="124090"/>
                </a:lnTo>
                <a:lnTo>
                  <a:pt x="37422" y="123326"/>
                </a:lnTo>
                <a:lnTo>
                  <a:pt x="17402" y="98510"/>
                </a:lnTo>
                <a:lnTo>
                  <a:pt x="17402" y="89798"/>
                </a:lnTo>
                <a:lnTo>
                  <a:pt x="18072" y="85787"/>
                </a:lnTo>
                <a:lnTo>
                  <a:pt x="20742" y="78395"/>
                </a:lnTo>
                <a:lnTo>
                  <a:pt x="22606" y="75254"/>
                </a:lnTo>
                <a:lnTo>
                  <a:pt x="25025" y="72667"/>
                </a:lnTo>
                <a:lnTo>
                  <a:pt x="27444" y="70050"/>
                </a:lnTo>
                <a:lnTo>
                  <a:pt x="30407" y="68008"/>
                </a:lnTo>
                <a:lnTo>
                  <a:pt x="37422" y="64982"/>
                </a:lnTo>
                <a:lnTo>
                  <a:pt x="41359" y="64228"/>
                </a:lnTo>
                <a:lnTo>
                  <a:pt x="90332" y="64228"/>
                </a:lnTo>
                <a:lnTo>
                  <a:pt x="90332" y="63495"/>
                </a:lnTo>
                <a:lnTo>
                  <a:pt x="73641" y="63495"/>
                </a:lnTo>
                <a:lnTo>
                  <a:pt x="70751" y="59024"/>
                </a:lnTo>
                <a:lnTo>
                  <a:pt x="66573" y="55474"/>
                </a:lnTo>
                <a:lnTo>
                  <a:pt x="55694" y="50281"/>
                </a:lnTo>
                <a:lnTo>
                  <a:pt x="49872" y="48993"/>
                </a:lnTo>
                <a:close/>
              </a:path>
              <a:path w="90332" h="139325">
                <a:moveTo>
                  <a:pt x="90332" y="124812"/>
                </a:moveTo>
                <a:lnTo>
                  <a:pt x="74018" y="124812"/>
                </a:lnTo>
                <a:lnTo>
                  <a:pt x="74018" y="137147"/>
                </a:lnTo>
                <a:lnTo>
                  <a:pt x="90332" y="137147"/>
                </a:lnTo>
                <a:lnTo>
                  <a:pt x="90332" y="124812"/>
                </a:lnTo>
                <a:close/>
              </a:path>
              <a:path w="90332" h="139325">
                <a:moveTo>
                  <a:pt x="90332" y="64228"/>
                </a:moveTo>
                <a:lnTo>
                  <a:pt x="50071" y="64228"/>
                </a:lnTo>
                <a:lnTo>
                  <a:pt x="53998" y="64982"/>
                </a:lnTo>
                <a:lnTo>
                  <a:pt x="61003" y="68008"/>
                </a:lnTo>
                <a:lnTo>
                  <a:pt x="74018" y="89798"/>
                </a:lnTo>
                <a:lnTo>
                  <a:pt x="74018" y="98510"/>
                </a:lnTo>
                <a:lnTo>
                  <a:pt x="50071" y="124090"/>
                </a:lnTo>
                <a:lnTo>
                  <a:pt x="90332" y="124090"/>
                </a:lnTo>
                <a:lnTo>
                  <a:pt x="90332" y="64228"/>
                </a:lnTo>
                <a:close/>
              </a:path>
              <a:path w="90332" h="139325">
                <a:moveTo>
                  <a:pt x="90332" y="0"/>
                </a:moveTo>
                <a:lnTo>
                  <a:pt x="74018" y="0"/>
                </a:lnTo>
                <a:lnTo>
                  <a:pt x="74018" y="63495"/>
                </a:lnTo>
                <a:lnTo>
                  <a:pt x="90332" y="63495"/>
                </a:lnTo>
                <a:lnTo>
                  <a:pt x="9033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494294" y="10116756"/>
            <a:ext cx="91431" cy="130613"/>
          </a:xfrm>
          <a:custGeom>
            <a:avLst/>
            <a:gdLst/>
            <a:ahLst/>
            <a:cxnLst/>
            <a:rect l="l" t="t" r="r" b="b"/>
            <a:pathLst>
              <a:path w="91431" h="130613">
                <a:moveTo>
                  <a:pt x="52113" y="40281"/>
                </a:moveTo>
                <a:lnTo>
                  <a:pt x="39297" y="40281"/>
                </a:lnTo>
                <a:lnTo>
                  <a:pt x="33318" y="41464"/>
                </a:lnTo>
                <a:lnTo>
                  <a:pt x="1172" y="73296"/>
                </a:lnTo>
                <a:lnTo>
                  <a:pt x="0" y="79159"/>
                </a:lnTo>
                <a:lnTo>
                  <a:pt x="0" y="91735"/>
                </a:lnTo>
                <a:lnTo>
                  <a:pt x="22187" y="124718"/>
                </a:lnTo>
                <a:lnTo>
                  <a:pt x="39297" y="130613"/>
                </a:lnTo>
                <a:lnTo>
                  <a:pt x="52113" y="130613"/>
                </a:lnTo>
                <a:lnTo>
                  <a:pt x="58102" y="129441"/>
                </a:lnTo>
                <a:lnTo>
                  <a:pt x="69233" y="124718"/>
                </a:lnTo>
                <a:lnTo>
                  <a:pt x="74060" y="121514"/>
                </a:lnTo>
                <a:lnTo>
                  <a:pt x="80307" y="115378"/>
                </a:lnTo>
                <a:lnTo>
                  <a:pt x="41359" y="115378"/>
                </a:lnTo>
                <a:lnTo>
                  <a:pt x="37422" y="114624"/>
                </a:lnTo>
                <a:lnTo>
                  <a:pt x="17413" y="89808"/>
                </a:lnTo>
                <a:lnTo>
                  <a:pt x="17413" y="81097"/>
                </a:lnTo>
                <a:lnTo>
                  <a:pt x="41359" y="55516"/>
                </a:lnTo>
                <a:lnTo>
                  <a:pt x="80180" y="55516"/>
                </a:lnTo>
                <a:lnTo>
                  <a:pt x="74060" y="49412"/>
                </a:lnTo>
                <a:lnTo>
                  <a:pt x="69233" y="46176"/>
                </a:lnTo>
                <a:lnTo>
                  <a:pt x="58102" y="41464"/>
                </a:lnTo>
                <a:lnTo>
                  <a:pt x="52113" y="40281"/>
                </a:lnTo>
                <a:close/>
              </a:path>
              <a:path w="91431" h="130613">
                <a:moveTo>
                  <a:pt x="80180" y="55516"/>
                </a:moveTo>
                <a:lnTo>
                  <a:pt x="50071" y="55516"/>
                </a:lnTo>
                <a:lnTo>
                  <a:pt x="53998" y="56281"/>
                </a:lnTo>
                <a:lnTo>
                  <a:pt x="61003" y="59307"/>
                </a:lnTo>
                <a:lnTo>
                  <a:pt x="74018" y="81097"/>
                </a:lnTo>
                <a:lnTo>
                  <a:pt x="74018" y="89808"/>
                </a:lnTo>
                <a:lnTo>
                  <a:pt x="50071" y="115378"/>
                </a:lnTo>
                <a:lnTo>
                  <a:pt x="80307" y="115378"/>
                </a:lnTo>
                <a:lnTo>
                  <a:pt x="82301" y="113420"/>
                </a:lnTo>
                <a:lnTo>
                  <a:pt x="85536" y="108635"/>
                </a:lnTo>
                <a:lnTo>
                  <a:pt x="90248" y="97630"/>
                </a:lnTo>
                <a:lnTo>
                  <a:pt x="91431" y="91735"/>
                </a:lnTo>
                <a:lnTo>
                  <a:pt x="91431" y="79159"/>
                </a:lnTo>
                <a:lnTo>
                  <a:pt x="90248" y="73296"/>
                </a:lnTo>
                <a:lnTo>
                  <a:pt x="85536" y="62416"/>
                </a:lnTo>
                <a:lnTo>
                  <a:pt x="82301" y="57631"/>
                </a:lnTo>
                <a:lnTo>
                  <a:pt x="80180" y="55516"/>
                </a:lnTo>
                <a:close/>
              </a:path>
              <a:path w="91431" h="130613">
                <a:moveTo>
                  <a:pt x="75997" y="0"/>
                </a:moveTo>
                <a:lnTo>
                  <a:pt x="52794" y="0"/>
                </a:lnTo>
                <a:lnTo>
                  <a:pt x="33915" y="26124"/>
                </a:lnTo>
                <a:lnTo>
                  <a:pt x="48972" y="26124"/>
                </a:lnTo>
                <a:lnTo>
                  <a:pt x="7599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95884" y="10159213"/>
            <a:ext cx="133880" cy="85986"/>
          </a:xfrm>
          <a:custGeom>
            <a:avLst/>
            <a:gdLst/>
            <a:ahLst/>
            <a:cxnLst/>
            <a:rect l="l" t="t" r="r" b="b"/>
            <a:pathLst>
              <a:path w="133880" h="85986">
                <a:moveTo>
                  <a:pt x="18324" y="0"/>
                </a:moveTo>
                <a:lnTo>
                  <a:pt x="0" y="0"/>
                </a:lnTo>
                <a:lnTo>
                  <a:pt x="28292" y="85986"/>
                </a:lnTo>
                <a:lnTo>
                  <a:pt x="45705" y="85986"/>
                </a:lnTo>
                <a:lnTo>
                  <a:pt x="52748" y="64207"/>
                </a:lnTo>
                <a:lnTo>
                  <a:pt x="37632" y="64207"/>
                </a:lnTo>
                <a:lnTo>
                  <a:pt x="18324" y="0"/>
                </a:lnTo>
                <a:close/>
              </a:path>
              <a:path w="133880" h="85986">
                <a:moveTo>
                  <a:pt x="83399" y="21779"/>
                </a:moveTo>
                <a:lnTo>
                  <a:pt x="66835" y="21779"/>
                </a:lnTo>
                <a:lnTo>
                  <a:pt x="89609" y="85986"/>
                </a:lnTo>
                <a:lnTo>
                  <a:pt x="106122" y="85986"/>
                </a:lnTo>
                <a:lnTo>
                  <a:pt x="113153" y="64207"/>
                </a:lnTo>
                <a:lnTo>
                  <a:pt x="97777" y="64207"/>
                </a:lnTo>
                <a:lnTo>
                  <a:pt x="83399" y="21779"/>
                </a:lnTo>
                <a:close/>
              </a:path>
              <a:path w="133880" h="85986">
                <a:moveTo>
                  <a:pt x="76018" y="0"/>
                </a:moveTo>
                <a:lnTo>
                  <a:pt x="58584" y="0"/>
                </a:lnTo>
                <a:lnTo>
                  <a:pt x="38009" y="64207"/>
                </a:lnTo>
                <a:lnTo>
                  <a:pt x="52748" y="64207"/>
                </a:lnTo>
                <a:lnTo>
                  <a:pt x="66469" y="21779"/>
                </a:lnTo>
                <a:lnTo>
                  <a:pt x="83399" y="21779"/>
                </a:lnTo>
                <a:lnTo>
                  <a:pt x="76018" y="0"/>
                </a:lnTo>
                <a:close/>
              </a:path>
              <a:path w="133880" h="85986">
                <a:moveTo>
                  <a:pt x="133880" y="0"/>
                </a:moveTo>
                <a:lnTo>
                  <a:pt x="116457" y="0"/>
                </a:lnTo>
                <a:lnTo>
                  <a:pt x="98143" y="64207"/>
                </a:lnTo>
                <a:lnTo>
                  <a:pt x="113153" y="64207"/>
                </a:lnTo>
                <a:lnTo>
                  <a:pt x="13388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4031" y="10190503"/>
            <a:ext cx="263866" cy="0"/>
          </a:xfrm>
          <a:custGeom>
            <a:avLst/>
            <a:gdLst/>
            <a:ahLst/>
            <a:cxnLst/>
            <a:rect l="l" t="t" r="r" b="b"/>
            <a:pathLst>
              <a:path w="263866">
                <a:moveTo>
                  <a:pt x="263866" y="0"/>
                </a:moveTo>
                <a:lnTo>
                  <a:pt x="0" y="0"/>
                </a:lnTo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08913" y="4974578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08913" y="5848635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8913" y="6722692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08913" y="7580258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08913" y="8454315"/>
            <a:ext cx="9631119" cy="0"/>
          </a:xfrm>
          <a:custGeom>
            <a:avLst/>
            <a:gdLst/>
            <a:ahLst/>
            <a:cxnLst/>
            <a:rect l="l" t="t" r="r" b="b"/>
            <a:pathLst>
              <a:path w="9631119">
                <a:moveTo>
                  <a:pt x="0" y="0"/>
                </a:moveTo>
                <a:lnTo>
                  <a:pt x="9631119" y="0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706155" y="5444588"/>
            <a:ext cx="412291" cy="3875536"/>
          </a:xfrm>
          <a:custGeom>
            <a:avLst/>
            <a:gdLst/>
            <a:ahLst/>
            <a:cxnLst/>
            <a:rect l="l" t="t" r="r" b="b"/>
            <a:pathLst>
              <a:path w="412291" h="3875536">
                <a:moveTo>
                  <a:pt x="0" y="0"/>
                </a:moveTo>
                <a:lnTo>
                  <a:pt x="412291" y="0"/>
                </a:lnTo>
                <a:lnTo>
                  <a:pt x="412291" y="3875536"/>
                </a:lnTo>
                <a:lnTo>
                  <a:pt x="0" y="3875536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34198" y="5708454"/>
            <a:ext cx="428782" cy="3611670"/>
          </a:xfrm>
          <a:custGeom>
            <a:avLst/>
            <a:gdLst/>
            <a:ahLst/>
            <a:cxnLst/>
            <a:rect l="l" t="t" r="r" b="b"/>
            <a:pathLst>
              <a:path w="428782" h="3611670">
                <a:moveTo>
                  <a:pt x="0" y="0"/>
                </a:moveTo>
                <a:lnTo>
                  <a:pt x="428782" y="0"/>
                </a:lnTo>
                <a:lnTo>
                  <a:pt x="428782" y="3611670"/>
                </a:lnTo>
                <a:lnTo>
                  <a:pt x="0" y="3611670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8733" y="6021795"/>
            <a:ext cx="412291" cy="3298328"/>
          </a:xfrm>
          <a:custGeom>
            <a:avLst/>
            <a:gdLst/>
            <a:ahLst/>
            <a:cxnLst/>
            <a:rect l="l" t="t" r="r" b="b"/>
            <a:pathLst>
              <a:path w="412291" h="3298328">
                <a:moveTo>
                  <a:pt x="0" y="0"/>
                </a:moveTo>
                <a:lnTo>
                  <a:pt x="412291" y="0"/>
                </a:lnTo>
                <a:lnTo>
                  <a:pt x="412291" y="3298328"/>
                </a:lnTo>
                <a:lnTo>
                  <a:pt x="0" y="3298328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06776" y="6104254"/>
            <a:ext cx="428782" cy="3215870"/>
          </a:xfrm>
          <a:custGeom>
            <a:avLst/>
            <a:gdLst/>
            <a:ahLst/>
            <a:cxnLst/>
            <a:rect l="l" t="t" r="r" b="b"/>
            <a:pathLst>
              <a:path w="428782" h="3215870">
                <a:moveTo>
                  <a:pt x="0" y="0"/>
                </a:moveTo>
                <a:lnTo>
                  <a:pt x="428782" y="0"/>
                </a:lnTo>
                <a:lnTo>
                  <a:pt x="428782" y="3215870"/>
                </a:lnTo>
                <a:lnTo>
                  <a:pt x="0" y="3215870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51311" y="6203203"/>
            <a:ext cx="412291" cy="3116920"/>
          </a:xfrm>
          <a:custGeom>
            <a:avLst/>
            <a:gdLst/>
            <a:ahLst/>
            <a:cxnLst/>
            <a:rect l="l" t="t" r="r" b="b"/>
            <a:pathLst>
              <a:path w="412291" h="3116920">
                <a:moveTo>
                  <a:pt x="0" y="0"/>
                </a:moveTo>
                <a:lnTo>
                  <a:pt x="412291" y="0"/>
                </a:lnTo>
                <a:lnTo>
                  <a:pt x="412291" y="3116920"/>
                </a:lnTo>
                <a:lnTo>
                  <a:pt x="0" y="3116920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79354" y="6269170"/>
            <a:ext cx="428782" cy="3050954"/>
          </a:xfrm>
          <a:custGeom>
            <a:avLst/>
            <a:gdLst/>
            <a:ahLst/>
            <a:cxnLst/>
            <a:rect l="l" t="t" r="r" b="b"/>
            <a:pathLst>
              <a:path w="428782" h="3050954">
                <a:moveTo>
                  <a:pt x="0" y="0"/>
                </a:moveTo>
                <a:lnTo>
                  <a:pt x="428782" y="0"/>
                </a:lnTo>
                <a:lnTo>
                  <a:pt x="428782" y="3050954"/>
                </a:lnTo>
                <a:lnTo>
                  <a:pt x="0" y="3050954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23889" y="6269170"/>
            <a:ext cx="412291" cy="3050954"/>
          </a:xfrm>
          <a:custGeom>
            <a:avLst/>
            <a:gdLst/>
            <a:ahLst/>
            <a:cxnLst/>
            <a:rect l="l" t="t" r="r" b="b"/>
            <a:pathLst>
              <a:path w="412291" h="3050954">
                <a:moveTo>
                  <a:pt x="0" y="0"/>
                </a:moveTo>
                <a:lnTo>
                  <a:pt x="412291" y="0"/>
                </a:lnTo>
                <a:lnTo>
                  <a:pt x="412291" y="3050954"/>
                </a:lnTo>
                <a:lnTo>
                  <a:pt x="0" y="3050954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51932" y="6450578"/>
            <a:ext cx="428782" cy="2869546"/>
          </a:xfrm>
          <a:custGeom>
            <a:avLst/>
            <a:gdLst/>
            <a:ahLst/>
            <a:cxnLst/>
            <a:rect l="l" t="t" r="r" b="b"/>
            <a:pathLst>
              <a:path w="428782" h="2869546">
                <a:moveTo>
                  <a:pt x="0" y="0"/>
                </a:moveTo>
                <a:lnTo>
                  <a:pt x="428782" y="0"/>
                </a:lnTo>
                <a:lnTo>
                  <a:pt x="428782" y="2869546"/>
                </a:lnTo>
                <a:lnTo>
                  <a:pt x="0" y="2869546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96467" y="6763919"/>
            <a:ext cx="412291" cy="2556204"/>
          </a:xfrm>
          <a:custGeom>
            <a:avLst/>
            <a:gdLst/>
            <a:ahLst/>
            <a:cxnLst/>
            <a:rect l="l" t="t" r="r" b="b"/>
            <a:pathLst>
              <a:path w="412291" h="2556204">
                <a:moveTo>
                  <a:pt x="0" y="0"/>
                </a:moveTo>
                <a:lnTo>
                  <a:pt x="412291" y="0"/>
                </a:lnTo>
                <a:lnTo>
                  <a:pt x="412291" y="2556204"/>
                </a:lnTo>
                <a:lnTo>
                  <a:pt x="0" y="2556204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40033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84568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312611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57146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5189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29724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57767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02302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30345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74880" y="9328372"/>
            <a:ext cx="0" cy="49474"/>
          </a:xfrm>
          <a:custGeom>
            <a:avLst/>
            <a:gdLst/>
            <a:ahLst/>
            <a:cxnLst/>
            <a:rect l="l" t="t" r="r" b="b"/>
            <a:pathLst>
              <a:path h="49474">
                <a:moveTo>
                  <a:pt x="0" y="0"/>
                </a:moveTo>
                <a:lnTo>
                  <a:pt x="0" y="49474"/>
                </a:lnTo>
              </a:path>
            </a:pathLst>
          </a:custGeom>
          <a:ln w="16491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02611" y="5551785"/>
            <a:ext cx="8509688" cy="907040"/>
          </a:xfrm>
          <a:custGeom>
            <a:avLst/>
            <a:gdLst/>
            <a:ahLst/>
            <a:cxnLst/>
            <a:rect l="l" t="t" r="r" b="b"/>
            <a:pathLst>
              <a:path w="8509688" h="907040">
                <a:moveTo>
                  <a:pt x="0" y="593699"/>
                </a:moveTo>
                <a:lnTo>
                  <a:pt x="1055465" y="0"/>
                </a:lnTo>
                <a:lnTo>
                  <a:pt x="2127422" y="412291"/>
                </a:lnTo>
                <a:lnTo>
                  <a:pt x="3182887" y="907040"/>
                </a:lnTo>
                <a:lnTo>
                  <a:pt x="4254844" y="709140"/>
                </a:lnTo>
                <a:lnTo>
                  <a:pt x="5310309" y="643174"/>
                </a:lnTo>
                <a:lnTo>
                  <a:pt x="6382266" y="659665"/>
                </a:lnTo>
                <a:lnTo>
                  <a:pt x="7437731" y="197899"/>
                </a:lnTo>
                <a:lnTo>
                  <a:pt x="8509688" y="362816"/>
                </a:lnTo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1719" y="6083636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1719" y="6083636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87184" y="5489937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87184" y="5489937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59141" y="590222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59141" y="590222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14606" y="639697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14606" y="639697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98949"/>
                </a:moveTo>
                <a:lnTo>
                  <a:pt x="98949" y="98949"/>
                </a:lnTo>
                <a:lnTo>
                  <a:pt x="98949" y="0"/>
                </a:ln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6563" y="6199078"/>
            <a:ext cx="0" cy="98949"/>
          </a:xfrm>
          <a:custGeom>
            <a:avLst/>
            <a:gdLst/>
            <a:ahLst/>
            <a:cxnLst/>
            <a:rect l="l" t="t" r="r" b="b"/>
            <a:pathLst>
              <a:path h="98949">
                <a:moveTo>
                  <a:pt x="0" y="98949"/>
                </a:move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ED7D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86563" y="619907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86563" y="6199078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42028" y="6133111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42028" y="6133111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13985" y="6149603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3985" y="6149603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69451" y="5687837"/>
            <a:ext cx="0" cy="98949"/>
          </a:xfrm>
          <a:custGeom>
            <a:avLst/>
            <a:gdLst/>
            <a:ahLst/>
            <a:cxnLst/>
            <a:rect l="l" t="t" r="r" b="b"/>
            <a:pathLst>
              <a:path h="98949">
                <a:moveTo>
                  <a:pt x="0" y="98949"/>
                </a:move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ED7D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69450" y="5687837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69450" y="5687837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841408" y="5852753"/>
            <a:ext cx="0" cy="98949"/>
          </a:xfrm>
          <a:custGeom>
            <a:avLst/>
            <a:gdLst/>
            <a:ahLst/>
            <a:cxnLst/>
            <a:rect l="l" t="t" r="r" b="b"/>
            <a:pathLst>
              <a:path h="98949">
                <a:moveTo>
                  <a:pt x="0" y="98949"/>
                </a:moveTo>
                <a:lnTo>
                  <a:pt x="0" y="0"/>
                </a:lnTo>
                <a:lnTo>
                  <a:pt x="0" y="98949"/>
                </a:lnTo>
                <a:close/>
              </a:path>
            </a:pathLst>
          </a:custGeom>
          <a:solidFill>
            <a:srgbClr val="ED7D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841408" y="5852753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841408" y="5852753"/>
            <a:ext cx="98949" cy="98949"/>
          </a:xfrm>
          <a:custGeom>
            <a:avLst/>
            <a:gdLst/>
            <a:ahLst/>
            <a:cxnLst/>
            <a:rect l="l" t="t" r="r" b="b"/>
            <a:pathLst>
              <a:path w="98949" h="98949">
                <a:moveTo>
                  <a:pt x="0" y="0"/>
                </a:moveTo>
                <a:lnTo>
                  <a:pt x="98949" y="0"/>
                </a:lnTo>
                <a:lnTo>
                  <a:pt x="98949" y="98949"/>
                </a:lnTo>
                <a:lnTo>
                  <a:pt x="0" y="98949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08480" y="10218922"/>
            <a:ext cx="115437" cy="0"/>
          </a:xfrm>
          <a:custGeom>
            <a:avLst/>
            <a:gdLst/>
            <a:ahLst/>
            <a:cxnLst/>
            <a:rect l="l" t="t" r="r" b="b"/>
            <a:pathLst>
              <a:path w="115437">
                <a:moveTo>
                  <a:pt x="0" y="0"/>
                </a:moveTo>
                <a:lnTo>
                  <a:pt x="115437" y="0"/>
                </a:lnTo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10576" y="10218922"/>
            <a:ext cx="115445" cy="0"/>
          </a:xfrm>
          <a:custGeom>
            <a:avLst/>
            <a:gdLst/>
            <a:ahLst/>
            <a:cxnLst/>
            <a:rect l="l" t="t" r="r" b="b"/>
            <a:pathLst>
              <a:path w="115445">
                <a:moveTo>
                  <a:pt x="0" y="0"/>
                </a:moveTo>
                <a:lnTo>
                  <a:pt x="115445" y="0"/>
                </a:lnTo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26022" y="10169449"/>
            <a:ext cx="82458" cy="82458"/>
          </a:xfrm>
          <a:custGeom>
            <a:avLst/>
            <a:gdLst/>
            <a:ahLst/>
            <a:cxnLst/>
            <a:rect l="l" t="t" r="r" b="b"/>
            <a:pathLst>
              <a:path w="82458" h="82458">
                <a:moveTo>
                  <a:pt x="0" y="82458"/>
                </a:moveTo>
                <a:lnTo>
                  <a:pt x="82458" y="82458"/>
                </a:lnTo>
                <a:lnTo>
                  <a:pt x="82458" y="0"/>
                </a:lnTo>
                <a:lnTo>
                  <a:pt x="0" y="0"/>
                </a:lnTo>
                <a:lnTo>
                  <a:pt x="0" y="82458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17771" y="10168507"/>
            <a:ext cx="82458" cy="82458"/>
          </a:xfrm>
          <a:custGeom>
            <a:avLst/>
            <a:gdLst/>
            <a:ahLst/>
            <a:cxnLst/>
            <a:rect l="l" t="t" r="r" b="b"/>
            <a:pathLst>
              <a:path w="82458" h="82458">
                <a:moveTo>
                  <a:pt x="0" y="0"/>
                </a:moveTo>
                <a:lnTo>
                  <a:pt x="82458" y="0"/>
                </a:lnTo>
                <a:lnTo>
                  <a:pt x="82458" y="82458"/>
                </a:lnTo>
                <a:lnTo>
                  <a:pt x="0" y="82458"/>
                </a:lnTo>
                <a:lnTo>
                  <a:pt x="0" y="0"/>
                </a:lnTo>
                <a:close/>
              </a:path>
            </a:pathLst>
          </a:custGeom>
          <a:ln w="4675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06220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89" y="60107"/>
                </a:lnTo>
                <a:lnTo>
                  <a:pt x="10758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31" y="70698"/>
                </a:lnTo>
                <a:lnTo>
                  <a:pt x="136889" y="65667"/>
                </a:lnTo>
                <a:lnTo>
                  <a:pt x="136783" y="60320"/>
                </a:lnTo>
                <a:lnTo>
                  <a:pt x="134715" y="48519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64964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47" y="108229"/>
                </a:lnTo>
                <a:lnTo>
                  <a:pt x="8502" y="118375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698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6544" y="16596"/>
                </a:lnTo>
                <a:lnTo>
                  <a:pt x="3622" y="20522"/>
                </a:lnTo>
                <a:lnTo>
                  <a:pt x="1444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35308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5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73" y="26606"/>
                </a:lnTo>
                <a:lnTo>
                  <a:pt x="86785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1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5" y="25035"/>
                </a:lnTo>
                <a:lnTo>
                  <a:pt x="83233" y="16931"/>
                </a:lnTo>
                <a:lnTo>
                  <a:pt x="80301" y="12900"/>
                </a:lnTo>
                <a:lnTo>
                  <a:pt x="72793" y="6491"/>
                </a:lnTo>
                <a:lnTo>
                  <a:pt x="68385" y="4083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43422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59523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65464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61687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59" y="25578"/>
                </a:lnTo>
                <a:lnTo>
                  <a:pt x="113249" y="15046"/>
                </a:lnTo>
                <a:lnTo>
                  <a:pt x="103582" y="8857"/>
                </a:lnTo>
                <a:lnTo>
                  <a:pt x="89549" y="2784"/>
                </a:lnTo>
                <a:lnTo>
                  <a:pt x="78048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89" y="60107"/>
                </a:lnTo>
                <a:lnTo>
                  <a:pt x="10758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31" y="70698"/>
                </a:lnTo>
                <a:lnTo>
                  <a:pt x="136889" y="65667"/>
                </a:lnTo>
                <a:lnTo>
                  <a:pt x="136783" y="60318"/>
                </a:lnTo>
                <a:lnTo>
                  <a:pt x="134714" y="48518"/>
                </a:lnTo>
                <a:lnTo>
                  <a:pt x="129786" y="35289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20429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47" y="108229"/>
                </a:lnTo>
                <a:lnTo>
                  <a:pt x="8502" y="118375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294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3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294" y="10775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4" y="101106"/>
                </a:lnTo>
                <a:lnTo>
                  <a:pt x="91253" y="90583"/>
                </a:lnTo>
                <a:lnTo>
                  <a:pt x="90698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6544" y="16596"/>
                </a:lnTo>
                <a:lnTo>
                  <a:pt x="3622" y="20522"/>
                </a:lnTo>
                <a:lnTo>
                  <a:pt x="1444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90773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8887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14988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26001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23557" y="5872890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29513" y="587071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07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07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38885" y="5872892"/>
            <a:ext cx="82185" cy="128435"/>
          </a:xfrm>
          <a:custGeom>
            <a:avLst/>
            <a:gdLst/>
            <a:ahLst/>
            <a:cxnLst/>
            <a:rect l="l" t="t" r="r" b="b"/>
            <a:pathLst>
              <a:path w="82185" h="128435">
                <a:moveTo>
                  <a:pt x="82185" y="102677"/>
                </a:moveTo>
                <a:lnTo>
                  <a:pt x="56061" y="102677"/>
                </a:lnTo>
                <a:lnTo>
                  <a:pt x="56061" y="128435"/>
                </a:lnTo>
                <a:lnTo>
                  <a:pt x="82185" y="128435"/>
                </a:lnTo>
                <a:lnTo>
                  <a:pt x="82185" y="102677"/>
                </a:lnTo>
                <a:close/>
              </a:path>
              <a:path w="82185" h="128435">
                <a:moveTo>
                  <a:pt x="82185" y="0"/>
                </a:moveTo>
                <a:lnTo>
                  <a:pt x="52438" y="0"/>
                </a:lnTo>
                <a:lnTo>
                  <a:pt x="0" y="79819"/>
                </a:lnTo>
                <a:lnTo>
                  <a:pt x="0" y="102677"/>
                </a:lnTo>
                <a:lnTo>
                  <a:pt x="98688" y="102677"/>
                </a:lnTo>
                <a:lnTo>
                  <a:pt x="98688" y="79819"/>
                </a:lnTo>
                <a:lnTo>
                  <a:pt x="27213" y="79819"/>
                </a:lnTo>
                <a:lnTo>
                  <a:pt x="55694" y="35559"/>
                </a:lnTo>
                <a:lnTo>
                  <a:pt x="82185" y="35559"/>
                </a:lnTo>
                <a:lnTo>
                  <a:pt x="82185" y="0"/>
                </a:lnTo>
                <a:close/>
              </a:path>
              <a:path w="82185" h="128435">
                <a:moveTo>
                  <a:pt x="82185" y="35559"/>
                </a:moveTo>
                <a:lnTo>
                  <a:pt x="56061" y="35559"/>
                </a:lnTo>
                <a:lnTo>
                  <a:pt x="56061" y="79819"/>
                </a:lnTo>
                <a:lnTo>
                  <a:pt x="82185" y="79819"/>
                </a:lnTo>
                <a:lnTo>
                  <a:pt x="82185" y="35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48638" y="5971937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08875" y="587071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07" y="130770"/>
                </a:lnTo>
                <a:lnTo>
                  <a:pt x="77442" y="122666"/>
                </a:lnTo>
                <a:lnTo>
                  <a:pt x="82322" y="117430"/>
                </a:lnTo>
                <a:lnTo>
                  <a:pt x="87712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2" y="25035"/>
                </a:lnTo>
                <a:lnTo>
                  <a:pt x="82322" y="15360"/>
                </a:lnTo>
                <a:lnTo>
                  <a:pt x="77442" y="10135"/>
                </a:lnTo>
                <a:lnTo>
                  <a:pt x="65107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2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2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2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68022" y="5235215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79051" y="5235215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87891" y="5233044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76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29"/>
                </a:lnTo>
                <a:lnTo>
                  <a:pt x="87463" y="26606"/>
                </a:lnTo>
                <a:lnTo>
                  <a:pt x="86776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1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5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76" y="25035"/>
                </a:lnTo>
                <a:lnTo>
                  <a:pt x="83233" y="16931"/>
                </a:lnTo>
                <a:lnTo>
                  <a:pt x="80301" y="12910"/>
                </a:lnTo>
                <a:lnTo>
                  <a:pt x="72793" y="6491"/>
                </a:lnTo>
                <a:lnTo>
                  <a:pt x="68385" y="4083"/>
                </a:lnTo>
                <a:lnTo>
                  <a:pt x="58239" y="81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93103" y="5334263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56238" y="5233044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76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29"/>
                </a:lnTo>
                <a:lnTo>
                  <a:pt x="87463" y="26606"/>
                </a:lnTo>
                <a:lnTo>
                  <a:pt x="86776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1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5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76" y="25035"/>
                </a:lnTo>
                <a:lnTo>
                  <a:pt x="83233" y="16931"/>
                </a:lnTo>
                <a:lnTo>
                  <a:pt x="80301" y="12910"/>
                </a:lnTo>
                <a:lnTo>
                  <a:pt x="72793" y="6491"/>
                </a:lnTo>
                <a:lnTo>
                  <a:pt x="68385" y="4083"/>
                </a:lnTo>
                <a:lnTo>
                  <a:pt x="58239" y="81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78453" y="5598031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84412" y="5595856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07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07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94874" y="5598029"/>
            <a:ext cx="95777" cy="130613"/>
          </a:xfrm>
          <a:custGeom>
            <a:avLst/>
            <a:gdLst/>
            <a:ahLst/>
            <a:cxnLst/>
            <a:rect l="l" t="t" r="r" b="b"/>
            <a:pathLst>
              <a:path w="95777" h="130613">
                <a:moveTo>
                  <a:pt x="76741" y="0"/>
                </a:moveTo>
                <a:lnTo>
                  <a:pt x="43537" y="0"/>
                </a:lnTo>
                <a:lnTo>
                  <a:pt x="15413" y="43904"/>
                </a:lnTo>
                <a:lnTo>
                  <a:pt x="0" y="81934"/>
                </a:lnTo>
                <a:lnTo>
                  <a:pt x="0" y="93190"/>
                </a:lnTo>
                <a:lnTo>
                  <a:pt x="23224" y="125336"/>
                </a:lnTo>
                <a:lnTo>
                  <a:pt x="41119" y="130613"/>
                </a:lnTo>
                <a:lnTo>
                  <a:pt x="54553" y="130613"/>
                </a:lnTo>
                <a:lnTo>
                  <a:pt x="89578" y="109965"/>
                </a:lnTo>
                <a:lnTo>
                  <a:pt x="91601" y="105577"/>
                </a:lnTo>
                <a:lnTo>
                  <a:pt x="41726" y="105577"/>
                </a:lnTo>
                <a:lnTo>
                  <a:pt x="36742" y="103682"/>
                </a:lnTo>
                <a:lnTo>
                  <a:pt x="29119" y="96059"/>
                </a:lnTo>
                <a:lnTo>
                  <a:pt x="27224" y="91253"/>
                </a:lnTo>
                <a:lnTo>
                  <a:pt x="27224" y="79641"/>
                </a:lnTo>
                <a:lnTo>
                  <a:pt x="29119" y="74835"/>
                </a:lnTo>
                <a:lnTo>
                  <a:pt x="36742" y="67223"/>
                </a:lnTo>
                <a:lnTo>
                  <a:pt x="41726" y="65306"/>
                </a:lnTo>
                <a:lnTo>
                  <a:pt x="91072" y="65306"/>
                </a:lnTo>
                <a:lnTo>
                  <a:pt x="90950" y="64982"/>
                </a:lnTo>
                <a:lnTo>
                  <a:pt x="88227" y="60532"/>
                </a:lnTo>
                <a:lnTo>
                  <a:pt x="81201" y="53035"/>
                </a:lnTo>
                <a:lnTo>
                  <a:pt x="76981" y="50071"/>
                </a:lnTo>
                <a:lnTo>
                  <a:pt x="67495" y="45904"/>
                </a:lnTo>
                <a:lnTo>
                  <a:pt x="46626" y="45904"/>
                </a:lnTo>
                <a:lnTo>
                  <a:pt x="76741" y="0"/>
                </a:lnTo>
                <a:close/>
              </a:path>
              <a:path w="95777" h="130613">
                <a:moveTo>
                  <a:pt x="91072" y="65306"/>
                </a:moveTo>
                <a:lnTo>
                  <a:pt x="54071" y="65306"/>
                </a:lnTo>
                <a:lnTo>
                  <a:pt x="59045" y="67223"/>
                </a:lnTo>
                <a:lnTo>
                  <a:pt x="66657" y="74835"/>
                </a:lnTo>
                <a:lnTo>
                  <a:pt x="68573" y="79641"/>
                </a:lnTo>
                <a:lnTo>
                  <a:pt x="68573" y="91253"/>
                </a:lnTo>
                <a:lnTo>
                  <a:pt x="66657" y="96059"/>
                </a:lnTo>
                <a:lnTo>
                  <a:pt x="59045" y="103682"/>
                </a:lnTo>
                <a:lnTo>
                  <a:pt x="54071" y="105577"/>
                </a:lnTo>
                <a:lnTo>
                  <a:pt x="91601" y="105577"/>
                </a:lnTo>
                <a:lnTo>
                  <a:pt x="94541" y="99201"/>
                </a:lnTo>
                <a:lnTo>
                  <a:pt x="95777" y="93190"/>
                </a:lnTo>
                <a:lnTo>
                  <a:pt x="95777" y="80730"/>
                </a:lnTo>
                <a:lnTo>
                  <a:pt x="94813" y="75264"/>
                </a:lnTo>
                <a:lnTo>
                  <a:pt x="91072" y="65306"/>
                </a:lnTo>
                <a:close/>
              </a:path>
              <a:path w="95777" h="130613">
                <a:moveTo>
                  <a:pt x="61558" y="44626"/>
                </a:moveTo>
                <a:lnTo>
                  <a:pt x="53935" y="44626"/>
                </a:lnTo>
                <a:lnTo>
                  <a:pt x="52427" y="44752"/>
                </a:lnTo>
                <a:lnTo>
                  <a:pt x="49527" y="45234"/>
                </a:lnTo>
                <a:lnTo>
                  <a:pt x="48071" y="45537"/>
                </a:lnTo>
                <a:lnTo>
                  <a:pt x="46626" y="45904"/>
                </a:lnTo>
                <a:lnTo>
                  <a:pt x="67495" y="45904"/>
                </a:lnTo>
                <a:lnTo>
                  <a:pt x="67066" y="45715"/>
                </a:lnTo>
                <a:lnTo>
                  <a:pt x="61558" y="446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603536" y="5697080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65730" y="5598034"/>
            <a:ext cx="90195" cy="130613"/>
          </a:xfrm>
          <a:custGeom>
            <a:avLst/>
            <a:gdLst/>
            <a:ahLst/>
            <a:cxnLst/>
            <a:rect l="l" t="t" r="r" b="b"/>
            <a:pathLst>
              <a:path w="90195" h="130613">
                <a:moveTo>
                  <a:pt x="26333" y="91253"/>
                </a:moveTo>
                <a:lnTo>
                  <a:pt x="0" y="104515"/>
                </a:lnTo>
                <a:lnTo>
                  <a:pt x="6195" y="115199"/>
                </a:lnTo>
                <a:lnTo>
                  <a:pt x="16230" y="124403"/>
                </a:lnTo>
                <a:lnTo>
                  <a:pt x="27688" y="129060"/>
                </a:lnTo>
                <a:lnTo>
                  <a:pt x="41223" y="130613"/>
                </a:lnTo>
                <a:lnTo>
                  <a:pt x="48228" y="130613"/>
                </a:lnTo>
                <a:lnTo>
                  <a:pt x="83996" y="109808"/>
                </a:lnTo>
                <a:lnTo>
                  <a:pt x="85365" y="106666"/>
                </a:lnTo>
                <a:lnTo>
                  <a:pt x="39223" y="106666"/>
                </a:lnTo>
                <a:lnTo>
                  <a:pt x="35286" y="105242"/>
                </a:lnTo>
                <a:lnTo>
                  <a:pt x="28993" y="99567"/>
                </a:lnTo>
                <a:lnTo>
                  <a:pt x="27056" y="95850"/>
                </a:lnTo>
                <a:lnTo>
                  <a:pt x="26333" y="91253"/>
                </a:lnTo>
                <a:close/>
              </a:path>
              <a:path w="90195" h="130613">
                <a:moveTo>
                  <a:pt x="86588" y="66217"/>
                </a:moveTo>
                <a:lnTo>
                  <a:pt x="36919" y="66217"/>
                </a:lnTo>
                <a:lnTo>
                  <a:pt x="40427" y="66521"/>
                </a:lnTo>
                <a:lnTo>
                  <a:pt x="47432" y="67725"/>
                </a:lnTo>
                <a:lnTo>
                  <a:pt x="62971" y="83201"/>
                </a:lnTo>
                <a:lnTo>
                  <a:pt x="62971" y="93002"/>
                </a:lnTo>
                <a:lnTo>
                  <a:pt x="61254" y="97599"/>
                </a:lnTo>
                <a:lnTo>
                  <a:pt x="54364" y="104855"/>
                </a:lnTo>
                <a:lnTo>
                  <a:pt x="49736" y="106666"/>
                </a:lnTo>
                <a:lnTo>
                  <a:pt x="85365" y="106666"/>
                </a:lnTo>
                <a:lnTo>
                  <a:pt x="88949" y="98436"/>
                </a:lnTo>
                <a:lnTo>
                  <a:pt x="90195" y="91976"/>
                </a:lnTo>
                <a:lnTo>
                  <a:pt x="90195" y="78186"/>
                </a:lnTo>
                <a:lnTo>
                  <a:pt x="89096" y="72290"/>
                </a:lnTo>
                <a:lnTo>
                  <a:pt x="86588" y="66217"/>
                </a:lnTo>
                <a:close/>
              </a:path>
              <a:path w="90195" h="130613">
                <a:moveTo>
                  <a:pt x="85829" y="0"/>
                </a:moveTo>
                <a:lnTo>
                  <a:pt x="8187" y="0"/>
                </a:lnTo>
                <a:lnTo>
                  <a:pt x="6732" y="70929"/>
                </a:lnTo>
                <a:lnTo>
                  <a:pt x="10972" y="69474"/>
                </a:lnTo>
                <a:lnTo>
                  <a:pt x="15349" y="68332"/>
                </a:lnTo>
                <a:lnTo>
                  <a:pt x="24438" y="66636"/>
                </a:lnTo>
                <a:lnTo>
                  <a:pt x="28930" y="66217"/>
                </a:lnTo>
                <a:lnTo>
                  <a:pt x="86588" y="66217"/>
                </a:lnTo>
                <a:lnTo>
                  <a:pt x="84750" y="61767"/>
                </a:lnTo>
                <a:lnTo>
                  <a:pt x="81693" y="57296"/>
                </a:lnTo>
                <a:lnTo>
                  <a:pt x="73829" y="49914"/>
                </a:lnTo>
                <a:lnTo>
                  <a:pt x="69138" y="47108"/>
                </a:lnTo>
                <a:lnTo>
                  <a:pt x="59586" y="43715"/>
                </a:lnTo>
                <a:lnTo>
                  <a:pt x="34323" y="43715"/>
                </a:lnTo>
                <a:lnTo>
                  <a:pt x="34857" y="23946"/>
                </a:lnTo>
                <a:lnTo>
                  <a:pt x="85829" y="23946"/>
                </a:lnTo>
                <a:lnTo>
                  <a:pt x="85829" y="0"/>
                </a:lnTo>
                <a:close/>
              </a:path>
              <a:path w="90195" h="130613">
                <a:moveTo>
                  <a:pt x="52280" y="42270"/>
                </a:moveTo>
                <a:lnTo>
                  <a:pt x="40909" y="42270"/>
                </a:lnTo>
                <a:lnTo>
                  <a:pt x="37097" y="42752"/>
                </a:lnTo>
                <a:lnTo>
                  <a:pt x="34323" y="43715"/>
                </a:lnTo>
                <a:lnTo>
                  <a:pt x="59586" y="43715"/>
                </a:lnTo>
                <a:lnTo>
                  <a:pt x="58259" y="43244"/>
                </a:lnTo>
                <a:lnTo>
                  <a:pt x="52280" y="422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95537" y="6013653"/>
            <a:ext cx="95777" cy="130613"/>
          </a:xfrm>
          <a:custGeom>
            <a:avLst/>
            <a:gdLst/>
            <a:ahLst/>
            <a:cxnLst/>
            <a:rect l="l" t="t" r="r" b="b"/>
            <a:pathLst>
              <a:path w="95777" h="130613">
                <a:moveTo>
                  <a:pt x="81626" y="84709"/>
                </a:moveTo>
                <a:lnTo>
                  <a:pt x="49171" y="84709"/>
                </a:lnTo>
                <a:lnTo>
                  <a:pt x="19057" y="130613"/>
                </a:lnTo>
                <a:lnTo>
                  <a:pt x="52249" y="130613"/>
                </a:lnTo>
                <a:lnTo>
                  <a:pt x="81626" y="84709"/>
                </a:lnTo>
                <a:close/>
              </a:path>
              <a:path w="95777" h="130613">
                <a:moveTo>
                  <a:pt x="54553" y="0"/>
                </a:moveTo>
                <a:lnTo>
                  <a:pt x="41119" y="0"/>
                </a:lnTo>
                <a:lnTo>
                  <a:pt x="34836" y="1047"/>
                </a:lnTo>
                <a:lnTo>
                  <a:pt x="1246" y="31412"/>
                </a:lnTo>
                <a:lnTo>
                  <a:pt x="0" y="37422"/>
                </a:lnTo>
                <a:lnTo>
                  <a:pt x="0" y="49883"/>
                </a:lnTo>
                <a:lnTo>
                  <a:pt x="28721" y="84897"/>
                </a:lnTo>
                <a:lnTo>
                  <a:pt x="34229" y="85986"/>
                </a:lnTo>
                <a:lnTo>
                  <a:pt x="41841" y="85986"/>
                </a:lnTo>
                <a:lnTo>
                  <a:pt x="43359" y="85861"/>
                </a:lnTo>
                <a:lnTo>
                  <a:pt x="46260" y="85379"/>
                </a:lnTo>
                <a:lnTo>
                  <a:pt x="47705" y="85075"/>
                </a:lnTo>
                <a:lnTo>
                  <a:pt x="49171" y="84709"/>
                </a:lnTo>
                <a:lnTo>
                  <a:pt x="81626" y="84709"/>
                </a:lnTo>
                <a:lnTo>
                  <a:pt x="82426" y="83442"/>
                </a:lnTo>
                <a:lnTo>
                  <a:pt x="88133" y="74102"/>
                </a:lnTo>
                <a:lnTo>
                  <a:pt x="89777" y="70866"/>
                </a:lnTo>
                <a:lnTo>
                  <a:pt x="92046" y="65306"/>
                </a:lnTo>
                <a:lnTo>
                  <a:pt x="41726" y="65306"/>
                </a:lnTo>
                <a:lnTo>
                  <a:pt x="36742" y="63390"/>
                </a:lnTo>
                <a:lnTo>
                  <a:pt x="29119" y="55778"/>
                </a:lnTo>
                <a:lnTo>
                  <a:pt x="27224" y="50972"/>
                </a:lnTo>
                <a:lnTo>
                  <a:pt x="27224" y="39360"/>
                </a:lnTo>
                <a:lnTo>
                  <a:pt x="29119" y="34553"/>
                </a:lnTo>
                <a:lnTo>
                  <a:pt x="36742" y="26931"/>
                </a:lnTo>
                <a:lnTo>
                  <a:pt x="41726" y="25035"/>
                </a:lnTo>
                <a:lnTo>
                  <a:pt x="91601" y="25035"/>
                </a:lnTo>
                <a:lnTo>
                  <a:pt x="89578" y="20648"/>
                </a:lnTo>
                <a:lnTo>
                  <a:pt x="86196" y="16020"/>
                </a:lnTo>
                <a:lnTo>
                  <a:pt x="77610" y="8282"/>
                </a:lnTo>
                <a:lnTo>
                  <a:pt x="72542" y="5287"/>
                </a:lnTo>
                <a:lnTo>
                  <a:pt x="60793" y="1047"/>
                </a:lnTo>
                <a:lnTo>
                  <a:pt x="54553" y="0"/>
                </a:lnTo>
                <a:close/>
              </a:path>
              <a:path w="95777" h="130613">
                <a:moveTo>
                  <a:pt x="91601" y="25035"/>
                </a:moveTo>
                <a:lnTo>
                  <a:pt x="54071" y="25035"/>
                </a:lnTo>
                <a:lnTo>
                  <a:pt x="59045" y="26931"/>
                </a:lnTo>
                <a:lnTo>
                  <a:pt x="66657" y="34553"/>
                </a:lnTo>
                <a:lnTo>
                  <a:pt x="68573" y="39360"/>
                </a:lnTo>
                <a:lnTo>
                  <a:pt x="68573" y="50972"/>
                </a:lnTo>
                <a:lnTo>
                  <a:pt x="66657" y="55778"/>
                </a:lnTo>
                <a:lnTo>
                  <a:pt x="59045" y="63390"/>
                </a:lnTo>
                <a:lnTo>
                  <a:pt x="54071" y="65306"/>
                </a:lnTo>
                <a:lnTo>
                  <a:pt x="92046" y="65306"/>
                </a:lnTo>
                <a:lnTo>
                  <a:pt x="92541" y="64092"/>
                </a:lnTo>
                <a:lnTo>
                  <a:pt x="93672" y="60490"/>
                </a:lnTo>
                <a:lnTo>
                  <a:pt x="95358" y="52877"/>
                </a:lnTo>
                <a:lnTo>
                  <a:pt x="95777" y="48679"/>
                </a:lnTo>
                <a:lnTo>
                  <a:pt x="95777" y="37422"/>
                </a:lnTo>
                <a:lnTo>
                  <a:pt x="94541" y="31412"/>
                </a:lnTo>
                <a:lnTo>
                  <a:pt x="91601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06566" y="6013653"/>
            <a:ext cx="95777" cy="130613"/>
          </a:xfrm>
          <a:custGeom>
            <a:avLst/>
            <a:gdLst/>
            <a:ahLst/>
            <a:cxnLst/>
            <a:rect l="l" t="t" r="r" b="b"/>
            <a:pathLst>
              <a:path w="95777" h="130613">
                <a:moveTo>
                  <a:pt x="81626" y="84709"/>
                </a:moveTo>
                <a:lnTo>
                  <a:pt x="49171" y="84709"/>
                </a:lnTo>
                <a:lnTo>
                  <a:pt x="19057" y="130613"/>
                </a:lnTo>
                <a:lnTo>
                  <a:pt x="52249" y="130613"/>
                </a:lnTo>
                <a:lnTo>
                  <a:pt x="81626" y="84709"/>
                </a:lnTo>
                <a:close/>
              </a:path>
              <a:path w="95777" h="130613">
                <a:moveTo>
                  <a:pt x="54553" y="0"/>
                </a:moveTo>
                <a:lnTo>
                  <a:pt x="41119" y="0"/>
                </a:lnTo>
                <a:lnTo>
                  <a:pt x="34836" y="1047"/>
                </a:lnTo>
                <a:lnTo>
                  <a:pt x="1246" y="31412"/>
                </a:lnTo>
                <a:lnTo>
                  <a:pt x="0" y="37422"/>
                </a:lnTo>
                <a:lnTo>
                  <a:pt x="0" y="49883"/>
                </a:lnTo>
                <a:lnTo>
                  <a:pt x="28721" y="84897"/>
                </a:lnTo>
                <a:lnTo>
                  <a:pt x="34229" y="85986"/>
                </a:lnTo>
                <a:lnTo>
                  <a:pt x="41841" y="85986"/>
                </a:lnTo>
                <a:lnTo>
                  <a:pt x="43359" y="85861"/>
                </a:lnTo>
                <a:lnTo>
                  <a:pt x="46260" y="85379"/>
                </a:lnTo>
                <a:lnTo>
                  <a:pt x="47705" y="85075"/>
                </a:lnTo>
                <a:lnTo>
                  <a:pt x="49171" y="84709"/>
                </a:lnTo>
                <a:lnTo>
                  <a:pt x="81626" y="84709"/>
                </a:lnTo>
                <a:lnTo>
                  <a:pt x="82426" y="83442"/>
                </a:lnTo>
                <a:lnTo>
                  <a:pt x="88133" y="74102"/>
                </a:lnTo>
                <a:lnTo>
                  <a:pt x="89766" y="70866"/>
                </a:lnTo>
                <a:lnTo>
                  <a:pt x="92044" y="65306"/>
                </a:lnTo>
                <a:lnTo>
                  <a:pt x="41726" y="65306"/>
                </a:lnTo>
                <a:lnTo>
                  <a:pt x="36742" y="63390"/>
                </a:lnTo>
                <a:lnTo>
                  <a:pt x="29119" y="55778"/>
                </a:lnTo>
                <a:lnTo>
                  <a:pt x="27224" y="50972"/>
                </a:lnTo>
                <a:lnTo>
                  <a:pt x="27224" y="39360"/>
                </a:lnTo>
                <a:lnTo>
                  <a:pt x="29119" y="34553"/>
                </a:lnTo>
                <a:lnTo>
                  <a:pt x="36742" y="26931"/>
                </a:lnTo>
                <a:lnTo>
                  <a:pt x="41726" y="25035"/>
                </a:lnTo>
                <a:lnTo>
                  <a:pt x="91601" y="25035"/>
                </a:lnTo>
                <a:lnTo>
                  <a:pt x="89578" y="20648"/>
                </a:lnTo>
                <a:lnTo>
                  <a:pt x="86196" y="16020"/>
                </a:lnTo>
                <a:lnTo>
                  <a:pt x="77610" y="8282"/>
                </a:lnTo>
                <a:lnTo>
                  <a:pt x="72542" y="5287"/>
                </a:lnTo>
                <a:lnTo>
                  <a:pt x="60793" y="1047"/>
                </a:lnTo>
                <a:lnTo>
                  <a:pt x="54553" y="0"/>
                </a:lnTo>
                <a:close/>
              </a:path>
              <a:path w="95777" h="130613">
                <a:moveTo>
                  <a:pt x="91601" y="25035"/>
                </a:moveTo>
                <a:lnTo>
                  <a:pt x="54071" y="25035"/>
                </a:lnTo>
                <a:lnTo>
                  <a:pt x="59045" y="26931"/>
                </a:lnTo>
                <a:lnTo>
                  <a:pt x="66657" y="34553"/>
                </a:lnTo>
                <a:lnTo>
                  <a:pt x="68573" y="39360"/>
                </a:lnTo>
                <a:lnTo>
                  <a:pt x="68573" y="50972"/>
                </a:lnTo>
                <a:lnTo>
                  <a:pt x="66657" y="55778"/>
                </a:lnTo>
                <a:lnTo>
                  <a:pt x="59045" y="63390"/>
                </a:lnTo>
                <a:lnTo>
                  <a:pt x="54071" y="65306"/>
                </a:lnTo>
                <a:lnTo>
                  <a:pt x="92044" y="65306"/>
                </a:lnTo>
                <a:lnTo>
                  <a:pt x="92541" y="64092"/>
                </a:lnTo>
                <a:lnTo>
                  <a:pt x="93672" y="60490"/>
                </a:lnTo>
                <a:lnTo>
                  <a:pt x="95358" y="52877"/>
                </a:lnTo>
                <a:lnTo>
                  <a:pt x="95777" y="48679"/>
                </a:lnTo>
                <a:lnTo>
                  <a:pt x="95777" y="37422"/>
                </a:lnTo>
                <a:lnTo>
                  <a:pt x="94541" y="31412"/>
                </a:lnTo>
                <a:lnTo>
                  <a:pt x="91601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14486" y="6114871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75448" y="6015824"/>
            <a:ext cx="93965" cy="128435"/>
          </a:xfrm>
          <a:custGeom>
            <a:avLst/>
            <a:gdLst/>
            <a:ahLst/>
            <a:cxnLst/>
            <a:rect l="l" t="t" r="r" b="b"/>
            <a:pathLst>
              <a:path w="93965" h="128435">
                <a:moveTo>
                  <a:pt x="93965" y="0"/>
                </a:moveTo>
                <a:lnTo>
                  <a:pt x="0" y="0"/>
                </a:lnTo>
                <a:lnTo>
                  <a:pt x="0" y="25035"/>
                </a:lnTo>
                <a:lnTo>
                  <a:pt x="63484" y="25035"/>
                </a:lnTo>
                <a:lnTo>
                  <a:pt x="10889" y="128435"/>
                </a:lnTo>
                <a:lnTo>
                  <a:pt x="42626" y="128435"/>
                </a:lnTo>
                <a:lnTo>
                  <a:pt x="93965" y="23946"/>
                </a:lnTo>
                <a:lnTo>
                  <a:pt x="939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00385" y="5916873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06342" y="5914698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0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07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07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0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620253" y="5914702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29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5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25466" y="6015921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86602" y="5914701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0" y="107745"/>
                </a:lnTo>
                <a:lnTo>
                  <a:pt x="40815" y="10774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60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64"/>
                </a:lnTo>
                <a:lnTo>
                  <a:pt x="64029" y="87620"/>
                </a:lnTo>
                <a:lnTo>
                  <a:pt x="64029" y="96080"/>
                </a:lnTo>
                <a:lnTo>
                  <a:pt x="62615" y="100038"/>
                </a:lnTo>
                <a:lnTo>
                  <a:pt x="56930" y="106216"/>
                </a:lnTo>
                <a:lnTo>
                  <a:pt x="52553" y="107745"/>
                </a:lnTo>
                <a:lnTo>
                  <a:pt x="89300" y="10774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2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60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65"/>
                </a:lnTo>
                <a:lnTo>
                  <a:pt x="6544" y="16596"/>
                </a:lnTo>
                <a:lnTo>
                  <a:pt x="3622" y="20522"/>
                </a:lnTo>
                <a:lnTo>
                  <a:pt x="1455" y="25276"/>
                </a:lnTo>
                <a:lnTo>
                  <a:pt x="0" y="30836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60" y="25035"/>
                </a:lnTo>
                <a:lnTo>
                  <a:pt x="87882" y="2424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44851" y="5894881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50806" y="5892706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62720" y="5892709"/>
            <a:ext cx="91253" cy="132791"/>
          </a:xfrm>
          <a:custGeom>
            <a:avLst/>
            <a:gdLst/>
            <a:ahLst/>
            <a:cxnLst/>
            <a:rect l="l" t="t" r="r" b="b"/>
            <a:pathLst>
              <a:path w="91253" h="132791">
                <a:moveTo>
                  <a:pt x="27569" y="92876"/>
                </a:moveTo>
                <a:lnTo>
                  <a:pt x="1750" y="108227"/>
                </a:lnTo>
                <a:lnTo>
                  <a:pt x="8502" y="118375"/>
                </a:lnTo>
                <a:lnTo>
                  <a:pt x="19784" y="127335"/>
                </a:lnTo>
                <a:lnTo>
                  <a:pt x="31567" y="131428"/>
                </a:lnTo>
                <a:lnTo>
                  <a:pt x="45003" y="132791"/>
                </a:lnTo>
                <a:lnTo>
                  <a:pt x="51275" y="132791"/>
                </a:lnTo>
                <a:lnTo>
                  <a:pt x="89294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9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29" y="87620"/>
                </a:lnTo>
                <a:lnTo>
                  <a:pt x="6402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294" y="10775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2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9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6544" y="16596"/>
                </a:lnTo>
                <a:lnTo>
                  <a:pt x="3622" y="20522"/>
                </a:lnTo>
                <a:lnTo>
                  <a:pt x="1455" y="25276"/>
                </a:lnTo>
                <a:lnTo>
                  <a:pt x="0" y="30836"/>
                </a:lnTo>
                <a:lnTo>
                  <a:pt x="29936" y="3701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69931" y="5993929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35240" y="5894881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22315" y="5653006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28272" y="5650831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42184" y="5650836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76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29"/>
                </a:lnTo>
                <a:lnTo>
                  <a:pt x="87463" y="26606"/>
                </a:lnTo>
                <a:lnTo>
                  <a:pt x="86776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1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5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76" y="25035"/>
                </a:lnTo>
                <a:lnTo>
                  <a:pt x="83233" y="16931"/>
                </a:lnTo>
                <a:lnTo>
                  <a:pt x="80301" y="12910"/>
                </a:lnTo>
                <a:lnTo>
                  <a:pt x="72793" y="6491"/>
                </a:lnTo>
                <a:lnTo>
                  <a:pt x="68385" y="4083"/>
                </a:lnTo>
                <a:lnTo>
                  <a:pt x="58239" y="81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47396" y="5752055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07807" y="5650838"/>
            <a:ext cx="95777" cy="130613"/>
          </a:xfrm>
          <a:custGeom>
            <a:avLst/>
            <a:gdLst/>
            <a:ahLst/>
            <a:cxnLst/>
            <a:rect l="l" t="t" r="r" b="b"/>
            <a:pathLst>
              <a:path w="95777" h="130613">
                <a:moveTo>
                  <a:pt x="81626" y="84709"/>
                </a:moveTo>
                <a:lnTo>
                  <a:pt x="49171" y="84709"/>
                </a:lnTo>
                <a:lnTo>
                  <a:pt x="19057" y="130613"/>
                </a:lnTo>
                <a:lnTo>
                  <a:pt x="52249" y="130613"/>
                </a:lnTo>
                <a:lnTo>
                  <a:pt x="81626" y="84709"/>
                </a:lnTo>
                <a:close/>
              </a:path>
              <a:path w="95777" h="130613">
                <a:moveTo>
                  <a:pt x="54553" y="0"/>
                </a:moveTo>
                <a:lnTo>
                  <a:pt x="41119" y="0"/>
                </a:lnTo>
                <a:lnTo>
                  <a:pt x="34836" y="1047"/>
                </a:lnTo>
                <a:lnTo>
                  <a:pt x="1246" y="31412"/>
                </a:lnTo>
                <a:lnTo>
                  <a:pt x="0" y="37422"/>
                </a:lnTo>
                <a:lnTo>
                  <a:pt x="0" y="49883"/>
                </a:lnTo>
                <a:lnTo>
                  <a:pt x="28721" y="84897"/>
                </a:lnTo>
                <a:lnTo>
                  <a:pt x="34229" y="85976"/>
                </a:lnTo>
                <a:lnTo>
                  <a:pt x="41841" y="85976"/>
                </a:lnTo>
                <a:lnTo>
                  <a:pt x="43359" y="85861"/>
                </a:lnTo>
                <a:lnTo>
                  <a:pt x="46260" y="85379"/>
                </a:lnTo>
                <a:lnTo>
                  <a:pt x="47705" y="85075"/>
                </a:lnTo>
                <a:lnTo>
                  <a:pt x="49171" y="84709"/>
                </a:lnTo>
                <a:lnTo>
                  <a:pt x="81626" y="84709"/>
                </a:lnTo>
                <a:lnTo>
                  <a:pt x="82426" y="83442"/>
                </a:lnTo>
                <a:lnTo>
                  <a:pt x="88133" y="74102"/>
                </a:lnTo>
                <a:lnTo>
                  <a:pt x="89766" y="70866"/>
                </a:lnTo>
                <a:lnTo>
                  <a:pt x="92044" y="65306"/>
                </a:lnTo>
                <a:lnTo>
                  <a:pt x="41726" y="65306"/>
                </a:lnTo>
                <a:lnTo>
                  <a:pt x="36742" y="63390"/>
                </a:lnTo>
                <a:lnTo>
                  <a:pt x="29119" y="55778"/>
                </a:lnTo>
                <a:lnTo>
                  <a:pt x="27224" y="50972"/>
                </a:lnTo>
                <a:lnTo>
                  <a:pt x="27224" y="39360"/>
                </a:lnTo>
                <a:lnTo>
                  <a:pt x="29119" y="34553"/>
                </a:lnTo>
                <a:lnTo>
                  <a:pt x="36742" y="26931"/>
                </a:lnTo>
                <a:lnTo>
                  <a:pt x="41726" y="25035"/>
                </a:lnTo>
                <a:lnTo>
                  <a:pt x="91601" y="25035"/>
                </a:lnTo>
                <a:lnTo>
                  <a:pt x="89578" y="20648"/>
                </a:lnTo>
                <a:lnTo>
                  <a:pt x="86196" y="16020"/>
                </a:lnTo>
                <a:lnTo>
                  <a:pt x="77610" y="8282"/>
                </a:lnTo>
                <a:lnTo>
                  <a:pt x="72542" y="5287"/>
                </a:lnTo>
                <a:lnTo>
                  <a:pt x="60793" y="1047"/>
                </a:lnTo>
                <a:lnTo>
                  <a:pt x="54553" y="0"/>
                </a:lnTo>
                <a:close/>
              </a:path>
              <a:path w="95777" h="130613">
                <a:moveTo>
                  <a:pt x="91601" y="25035"/>
                </a:moveTo>
                <a:lnTo>
                  <a:pt x="54071" y="25035"/>
                </a:lnTo>
                <a:lnTo>
                  <a:pt x="59045" y="26931"/>
                </a:lnTo>
                <a:lnTo>
                  <a:pt x="66657" y="34553"/>
                </a:lnTo>
                <a:lnTo>
                  <a:pt x="68573" y="39360"/>
                </a:lnTo>
                <a:lnTo>
                  <a:pt x="68573" y="50972"/>
                </a:lnTo>
                <a:lnTo>
                  <a:pt x="66657" y="55778"/>
                </a:lnTo>
                <a:lnTo>
                  <a:pt x="59045" y="63390"/>
                </a:lnTo>
                <a:lnTo>
                  <a:pt x="54071" y="65306"/>
                </a:lnTo>
                <a:lnTo>
                  <a:pt x="92044" y="65306"/>
                </a:lnTo>
                <a:lnTo>
                  <a:pt x="92541" y="64092"/>
                </a:lnTo>
                <a:lnTo>
                  <a:pt x="93672" y="60490"/>
                </a:lnTo>
                <a:lnTo>
                  <a:pt x="95358" y="52877"/>
                </a:lnTo>
                <a:lnTo>
                  <a:pt x="95777" y="48668"/>
                </a:lnTo>
                <a:lnTo>
                  <a:pt x="95777" y="37422"/>
                </a:lnTo>
                <a:lnTo>
                  <a:pt x="94541" y="31412"/>
                </a:lnTo>
                <a:lnTo>
                  <a:pt x="91601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77780" y="5433115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683738" y="5430940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07" y="130770"/>
                </a:lnTo>
                <a:lnTo>
                  <a:pt x="77442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42" y="10135"/>
                </a:lnTo>
                <a:lnTo>
                  <a:pt x="65107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59139" y="29569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794926" y="5430946"/>
            <a:ext cx="95777" cy="130613"/>
          </a:xfrm>
          <a:custGeom>
            <a:avLst/>
            <a:gdLst/>
            <a:ahLst/>
            <a:cxnLst/>
            <a:rect l="l" t="t" r="r" b="b"/>
            <a:pathLst>
              <a:path w="95777" h="130613">
                <a:moveTo>
                  <a:pt x="81626" y="84709"/>
                </a:moveTo>
                <a:lnTo>
                  <a:pt x="49171" y="84709"/>
                </a:lnTo>
                <a:lnTo>
                  <a:pt x="19057" y="130613"/>
                </a:lnTo>
                <a:lnTo>
                  <a:pt x="52249" y="130613"/>
                </a:lnTo>
                <a:lnTo>
                  <a:pt x="81626" y="84709"/>
                </a:lnTo>
                <a:close/>
              </a:path>
              <a:path w="95777" h="130613">
                <a:moveTo>
                  <a:pt x="54553" y="0"/>
                </a:moveTo>
                <a:lnTo>
                  <a:pt x="41119" y="0"/>
                </a:lnTo>
                <a:lnTo>
                  <a:pt x="34836" y="1047"/>
                </a:lnTo>
                <a:lnTo>
                  <a:pt x="1246" y="31412"/>
                </a:lnTo>
                <a:lnTo>
                  <a:pt x="0" y="37422"/>
                </a:lnTo>
                <a:lnTo>
                  <a:pt x="0" y="49883"/>
                </a:lnTo>
                <a:lnTo>
                  <a:pt x="28721" y="84897"/>
                </a:lnTo>
                <a:lnTo>
                  <a:pt x="34229" y="85976"/>
                </a:lnTo>
                <a:lnTo>
                  <a:pt x="41841" y="85976"/>
                </a:lnTo>
                <a:lnTo>
                  <a:pt x="43359" y="85861"/>
                </a:lnTo>
                <a:lnTo>
                  <a:pt x="46249" y="85379"/>
                </a:lnTo>
                <a:lnTo>
                  <a:pt x="47705" y="85075"/>
                </a:lnTo>
                <a:lnTo>
                  <a:pt x="49171" y="84709"/>
                </a:lnTo>
                <a:lnTo>
                  <a:pt x="81626" y="84709"/>
                </a:lnTo>
                <a:lnTo>
                  <a:pt x="92044" y="65306"/>
                </a:lnTo>
                <a:lnTo>
                  <a:pt x="41726" y="65306"/>
                </a:lnTo>
                <a:lnTo>
                  <a:pt x="36742" y="63390"/>
                </a:lnTo>
                <a:lnTo>
                  <a:pt x="29119" y="55778"/>
                </a:lnTo>
                <a:lnTo>
                  <a:pt x="27224" y="50972"/>
                </a:lnTo>
                <a:lnTo>
                  <a:pt x="27224" y="39360"/>
                </a:lnTo>
                <a:lnTo>
                  <a:pt x="29119" y="34553"/>
                </a:lnTo>
                <a:lnTo>
                  <a:pt x="36742" y="26931"/>
                </a:lnTo>
                <a:lnTo>
                  <a:pt x="41726" y="25035"/>
                </a:lnTo>
                <a:lnTo>
                  <a:pt x="91601" y="25035"/>
                </a:lnTo>
                <a:lnTo>
                  <a:pt x="89578" y="20648"/>
                </a:lnTo>
                <a:lnTo>
                  <a:pt x="86196" y="16020"/>
                </a:lnTo>
                <a:lnTo>
                  <a:pt x="77610" y="8282"/>
                </a:lnTo>
                <a:lnTo>
                  <a:pt x="72542" y="5287"/>
                </a:lnTo>
                <a:lnTo>
                  <a:pt x="60793" y="1047"/>
                </a:lnTo>
                <a:lnTo>
                  <a:pt x="54553" y="0"/>
                </a:lnTo>
                <a:close/>
              </a:path>
              <a:path w="95777" h="130613">
                <a:moveTo>
                  <a:pt x="91601" y="25035"/>
                </a:moveTo>
                <a:lnTo>
                  <a:pt x="54071" y="25035"/>
                </a:lnTo>
                <a:lnTo>
                  <a:pt x="59045" y="26931"/>
                </a:lnTo>
                <a:lnTo>
                  <a:pt x="66657" y="34553"/>
                </a:lnTo>
                <a:lnTo>
                  <a:pt x="68573" y="39360"/>
                </a:lnTo>
                <a:lnTo>
                  <a:pt x="68573" y="50972"/>
                </a:lnTo>
                <a:lnTo>
                  <a:pt x="66657" y="55778"/>
                </a:lnTo>
                <a:lnTo>
                  <a:pt x="59045" y="63390"/>
                </a:lnTo>
                <a:lnTo>
                  <a:pt x="54071" y="65306"/>
                </a:lnTo>
                <a:lnTo>
                  <a:pt x="92044" y="65306"/>
                </a:lnTo>
                <a:lnTo>
                  <a:pt x="92541" y="64092"/>
                </a:lnTo>
                <a:lnTo>
                  <a:pt x="93672" y="60490"/>
                </a:lnTo>
                <a:lnTo>
                  <a:pt x="95358" y="52877"/>
                </a:lnTo>
                <a:lnTo>
                  <a:pt x="95777" y="48668"/>
                </a:lnTo>
                <a:lnTo>
                  <a:pt x="95777" y="37422"/>
                </a:lnTo>
                <a:lnTo>
                  <a:pt x="94541" y="31412"/>
                </a:lnTo>
                <a:lnTo>
                  <a:pt x="91601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902862" y="5532164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961454" y="5433118"/>
            <a:ext cx="82185" cy="128435"/>
          </a:xfrm>
          <a:custGeom>
            <a:avLst/>
            <a:gdLst/>
            <a:ahLst/>
            <a:cxnLst/>
            <a:rect l="l" t="t" r="r" b="b"/>
            <a:pathLst>
              <a:path w="82185" h="128435">
                <a:moveTo>
                  <a:pt x="82185" y="102677"/>
                </a:moveTo>
                <a:lnTo>
                  <a:pt x="56061" y="102677"/>
                </a:lnTo>
                <a:lnTo>
                  <a:pt x="56061" y="128435"/>
                </a:lnTo>
                <a:lnTo>
                  <a:pt x="82185" y="128435"/>
                </a:lnTo>
                <a:lnTo>
                  <a:pt x="82185" y="102677"/>
                </a:lnTo>
                <a:close/>
              </a:path>
              <a:path w="82185" h="128435">
                <a:moveTo>
                  <a:pt x="82185" y="0"/>
                </a:moveTo>
                <a:lnTo>
                  <a:pt x="52438" y="0"/>
                </a:lnTo>
                <a:lnTo>
                  <a:pt x="0" y="79819"/>
                </a:lnTo>
                <a:lnTo>
                  <a:pt x="0" y="102677"/>
                </a:lnTo>
                <a:lnTo>
                  <a:pt x="98688" y="102677"/>
                </a:lnTo>
                <a:lnTo>
                  <a:pt x="98688" y="79819"/>
                </a:lnTo>
                <a:lnTo>
                  <a:pt x="27213" y="79819"/>
                </a:lnTo>
                <a:lnTo>
                  <a:pt x="55694" y="35559"/>
                </a:lnTo>
                <a:lnTo>
                  <a:pt x="82185" y="35559"/>
                </a:lnTo>
                <a:lnTo>
                  <a:pt x="82185" y="0"/>
                </a:lnTo>
                <a:close/>
              </a:path>
              <a:path w="82185" h="128435">
                <a:moveTo>
                  <a:pt x="82185" y="35559"/>
                </a:moveTo>
                <a:lnTo>
                  <a:pt x="56061" y="35559"/>
                </a:lnTo>
                <a:lnTo>
                  <a:pt x="56061" y="79819"/>
                </a:lnTo>
                <a:lnTo>
                  <a:pt x="82185" y="79819"/>
                </a:lnTo>
                <a:lnTo>
                  <a:pt x="82185" y="35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655228" y="5202232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761186" y="5200058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0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0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872925" y="5202234"/>
            <a:ext cx="93976" cy="128435"/>
          </a:xfrm>
          <a:custGeom>
            <a:avLst/>
            <a:gdLst/>
            <a:ahLst/>
            <a:cxnLst/>
            <a:rect l="l" t="t" r="r" b="b"/>
            <a:pathLst>
              <a:path w="93976" h="128435">
                <a:moveTo>
                  <a:pt x="93976" y="0"/>
                </a:moveTo>
                <a:lnTo>
                  <a:pt x="0" y="0"/>
                </a:lnTo>
                <a:lnTo>
                  <a:pt x="0" y="25035"/>
                </a:lnTo>
                <a:lnTo>
                  <a:pt x="63484" y="25035"/>
                </a:lnTo>
                <a:lnTo>
                  <a:pt x="10889" y="128435"/>
                </a:lnTo>
                <a:lnTo>
                  <a:pt x="42626" y="128435"/>
                </a:lnTo>
                <a:lnTo>
                  <a:pt x="93976" y="23946"/>
                </a:lnTo>
                <a:lnTo>
                  <a:pt x="939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980310" y="5301280"/>
            <a:ext cx="39559" cy="51160"/>
          </a:xfrm>
          <a:custGeom>
            <a:avLst/>
            <a:gdLst/>
            <a:ahLst/>
            <a:cxnLst/>
            <a:rect l="l" t="t" r="r" b="b"/>
            <a:pathLst>
              <a:path w="39559" h="51160">
                <a:moveTo>
                  <a:pt x="39559" y="0"/>
                </a:moveTo>
                <a:lnTo>
                  <a:pt x="13434" y="0"/>
                </a:lnTo>
                <a:lnTo>
                  <a:pt x="0" y="51160"/>
                </a:lnTo>
                <a:lnTo>
                  <a:pt x="23224" y="51160"/>
                </a:lnTo>
                <a:lnTo>
                  <a:pt x="39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045616" y="5202232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133643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40" y="70698"/>
                </a:lnTo>
                <a:lnTo>
                  <a:pt x="136899" y="65667"/>
                </a:lnTo>
                <a:lnTo>
                  <a:pt x="136792" y="60318"/>
                </a:lnTo>
                <a:lnTo>
                  <a:pt x="134718" y="48518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92385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4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62729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70844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86945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5784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05599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40" y="70698"/>
                </a:lnTo>
                <a:lnTo>
                  <a:pt x="136899" y="65667"/>
                </a:lnTo>
                <a:lnTo>
                  <a:pt x="136792" y="60318"/>
                </a:lnTo>
                <a:lnTo>
                  <a:pt x="134718" y="48518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64342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4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34686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42800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58901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65742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294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294" y="10775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4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77556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40" y="70698"/>
                </a:lnTo>
                <a:lnTo>
                  <a:pt x="136899" y="65667"/>
                </a:lnTo>
                <a:lnTo>
                  <a:pt x="136792" y="60318"/>
                </a:lnTo>
                <a:lnTo>
                  <a:pt x="134718" y="48518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36299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4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06644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714757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0859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935158" y="9490061"/>
            <a:ext cx="82185" cy="128435"/>
          </a:xfrm>
          <a:custGeom>
            <a:avLst/>
            <a:gdLst/>
            <a:ahLst/>
            <a:cxnLst/>
            <a:rect l="l" t="t" r="r" b="b"/>
            <a:pathLst>
              <a:path w="82185" h="128435">
                <a:moveTo>
                  <a:pt x="82185" y="102677"/>
                </a:moveTo>
                <a:lnTo>
                  <a:pt x="56061" y="102677"/>
                </a:lnTo>
                <a:lnTo>
                  <a:pt x="56061" y="128435"/>
                </a:lnTo>
                <a:lnTo>
                  <a:pt x="82185" y="128435"/>
                </a:lnTo>
                <a:lnTo>
                  <a:pt x="82185" y="102677"/>
                </a:lnTo>
                <a:close/>
              </a:path>
              <a:path w="82185" h="128435">
                <a:moveTo>
                  <a:pt x="82185" y="0"/>
                </a:moveTo>
                <a:lnTo>
                  <a:pt x="52438" y="0"/>
                </a:lnTo>
                <a:lnTo>
                  <a:pt x="0" y="79819"/>
                </a:lnTo>
                <a:lnTo>
                  <a:pt x="0" y="102677"/>
                </a:lnTo>
                <a:lnTo>
                  <a:pt x="98688" y="102677"/>
                </a:lnTo>
                <a:lnTo>
                  <a:pt x="98688" y="79819"/>
                </a:lnTo>
                <a:lnTo>
                  <a:pt x="27213" y="79819"/>
                </a:lnTo>
                <a:lnTo>
                  <a:pt x="55694" y="35559"/>
                </a:lnTo>
                <a:lnTo>
                  <a:pt x="82185" y="35559"/>
                </a:lnTo>
                <a:lnTo>
                  <a:pt x="82185" y="0"/>
                </a:lnTo>
                <a:close/>
              </a:path>
              <a:path w="82185" h="128435">
                <a:moveTo>
                  <a:pt x="82185" y="35559"/>
                </a:moveTo>
                <a:lnTo>
                  <a:pt x="56061" y="35559"/>
                </a:lnTo>
                <a:lnTo>
                  <a:pt x="56061" y="79819"/>
                </a:lnTo>
                <a:lnTo>
                  <a:pt x="82185" y="79819"/>
                </a:lnTo>
                <a:lnTo>
                  <a:pt x="82185" y="35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349513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7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7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40" y="70698"/>
                </a:lnTo>
                <a:lnTo>
                  <a:pt x="136899" y="65667"/>
                </a:lnTo>
                <a:lnTo>
                  <a:pt x="136792" y="60318"/>
                </a:lnTo>
                <a:lnTo>
                  <a:pt x="134718" y="48518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08256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4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78601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17" y="34648"/>
                </a:lnTo>
                <a:lnTo>
                  <a:pt x="6131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786714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902814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010717" y="9490064"/>
            <a:ext cx="90195" cy="130613"/>
          </a:xfrm>
          <a:custGeom>
            <a:avLst/>
            <a:gdLst/>
            <a:ahLst/>
            <a:cxnLst/>
            <a:rect l="l" t="t" r="r" b="b"/>
            <a:pathLst>
              <a:path w="90195" h="130613">
                <a:moveTo>
                  <a:pt x="26333" y="91243"/>
                </a:moveTo>
                <a:lnTo>
                  <a:pt x="0" y="104515"/>
                </a:lnTo>
                <a:lnTo>
                  <a:pt x="6195" y="115199"/>
                </a:lnTo>
                <a:lnTo>
                  <a:pt x="16230" y="124403"/>
                </a:lnTo>
                <a:lnTo>
                  <a:pt x="27688" y="129060"/>
                </a:lnTo>
                <a:lnTo>
                  <a:pt x="41223" y="130613"/>
                </a:lnTo>
                <a:lnTo>
                  <a:pt x="48228" y="130613"/>
                </a:lnTo>
                <a:lnTo>
                  <a:pt x="83996" y="109808"/>
                </a:lnTo>
                <a:lnTo>
                  <a:pt x="85365" y="106666"/>
                </a:lnTo>
                <a:lnTo>
                  <a:pt x="39223" y="106666"/>
                </a:lnTo>
                <a:lnTo>
                  <a:pt x="35296" y="105242"/>
                </a:lnTo>
                <a:lnTo>
                  <a:pt x="28993" y="99567"/>
                </a:lnTo>
                <a:lnTo>
                  <a:pt x="27056" y="95850"/>
                </a:lnTo>
                <a:lnTo>
                  <a:pt x="26333" y="91243"/>
                </a:lnTo>
                <a:close/>
              </a:path>
              <a:path w="90195" h="130613">
                <a:moveTo>
                  <a:pt x="86588" y="66217"/>
                </a:moveTo>
                <a:lnTo>
                  <a:pt x="36919" y="66217"/>
                </a:lnTo>
                <a:lnTo>
                  <a:pt x="40427" y="66521"/>
                </a:lnTo>
                <a:lnTo>
                  <a:pt x="47432" y="67725"/>
                </a:lnTo>
                <a:lnTo>
                  <a:pt x="62971" y="83201"/>
                </a:lnTo>
                <a:lnTo>
                  <a:pt x="62971" y="93002"/>
                </a:lnTo>
                <a:lnTo>
                  <a:pt x="61254" y="97599"/>
                </a:lnTo>
                <a:lnTo>
                  <a:pt x="54364" y="104855"/>
                </a:lnTo>
                <a:lnTo>
                  <a:pt x="49736" y="106666"/>
                </a:lnTo>
                <a:lnTo>
                  <a:pt x="85365" y="106666"/>
                </a:lnTo>
                <a:lnTo>
                  <a:pt x="88949" y="98436"/>
                </a:lnTo>
                <a:lnTo>
                  <a:pt x="90195" y="91976"/>
                </a:lnTo>
                <a:lnTo>
                  <a:pt x="90195" y="78186"/>
                </a:lnTo>
                <a:lnTo>
                  <a:pt x="89096" y="72290"/>
                </a:lnTo>
                <a:lnTo>
                  <a:pt x="86588" y="66217"/>
                </a:lnTo>
                <a:close/>
              </a:path>
              <a:path w="90195" h="130613">
                <a:moveTo>
                  <a:pt x="85829" y="0"/>
                </a:moveTo>
                <a:lnTo>
                  <a:pt x="8187" y="0"/>
                </a:lnTo>
                <a:lnTo>
                  <a:pt x="6742" y="70929"/>
                </a:lnTo>
                <a:lnTo>
                  <a:pt x="10972" y="69474"/>
                </a:lnTo>
                <a:lnTo>
                  <a:pt x="15349" y="68332"/>
                </a:lnTo>
                <a:lnTo>
                  <a:pt x="24438" y="66636"/>
                </a:lnTo>
                <a:lnTo>
                  <a:pt x="28930" y="66217"/>
                </a:lnTo>
                <a:lnTo>
                  <a:pt x="86588" y="66217"/>
                </a:lnTo>
                <a:lnTo>
                  <a:pt x="84750" y="61767"/>
                </a:lnTo>
                <a:lnTo>
                  <a:pt x="81693" y="57296"/>
                </a:lnTo>
                <a:lnTo>
                  <a:pt x="73829" y="49914"/>
                </a:lnTo>
                <a:lnTo>
                  <a:pt x="69138" y="47108"/>
                </a:lnTo>
                <a:lnTo>
                  <a:pt x="59586" y="43715"/>
                </a:lnTo>
                <a:lnTo>
                  <a:pt x="34323" y="43715"/>
                </a:lnTo>
                <a:lnTo>
                  <a:pt x="34857" y="23946"/>
                </a:lnTo>
                <a:lnTo>
                  <a:pt x="85829" y="23946"/>
                </a:lnTo>
                <a:lnTo>
                  <a:pt x="85829" y="0"/>
                </a:lnTo>
                <a:close/>
              </a:path>
              <a:path w="90195" h="130613">
                <a:moveTo>
                  <a:pt x="52280" y="42270"/>
                </a:moveTo>
                <a:lnTo>
                  <a:pt x="40909" y="42270"/>
                </a:lnTo>
                <a:lnTo>
                  <a:pt x="37097" y="42752"/>
                </a:lnTo>
                <a:lnTo>
                  <a:pt x="34323" y="43715"/>
                </a:lnTo>
                <a:lnTo>
                  <a:pt x="59586" y="43715"/>
                </a:lnTo>
                <a:lnTo>
                  <a:pt x="58259" y="43244"/>
                </a:lnTo>
                <a:lnTo>
                  <a:pt x="52280" y="422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04979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390" y="109749"/>
                </a:lnTo>
                <a:lnTo>
                  <a:pt x="11139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62" y="105394"/>
                </a:lnTo>
                <a:lnTo>
                  <a:pt x="5788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83" y="26967"/>
                </a:lnTo>
                <a:lnTo>
                  <a:pt x="62962" y="25940"/>
                </a:lnTo>
                <a:lnTo>
                  <a:pt x="123599" y="25940"/>
                </a:lnTo>
                <a:lnTo>
                  <a:pt x="123359" y="25578"/>
                </a:lnTo>
                <a:lnTo>
                  <a:pt x="113249" y="15046"/>
                </a:lnTo>
                <a:lnTo>
                  <a:pt x="103582" y="8857"/>
                </a:lnTo>
                <a:lnTo>
                  <a:pt x="89549" y="2784"/>
                </a:lnTo>
                <a:lnTo>
                  <a:pt x="78048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31" y="70698"/>
                </a:lnTo>
                <a:lnTo>
                  <a:pt x="136889" y="65667"/>
                </a:lnTo>
                <a:lnTo>
                  <a:pt x="136783" y="60318"/>
                </a:lnTo>
                <a:lnTo>
                  <a:pt x="134714" y="48518"/>
                </a:lnTo>
                <a:lnTo>
                  <a:pt x="129786" y="35289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63721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294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67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29" y="87620"/>
                </a:lnTo>
                <a:lnTo>
                  <a:pt x="6402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294" y="10775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4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67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6544" y="16596"/>
                </a:lnTo>
                <a:lnTo>
                  <a:pt x="3622" y="20522"/>
                </a:lnTo>
                <a:lnTo>
                  <a:pt x="1444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67" y="25035"/>
                </a:lnTo>
                <a:lnTo>
                  <a:pt x="8789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34068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57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192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842179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14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1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1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958281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063673" y="9490065"/>
            <a:ext cx="95777" cy="130603"/>
          </a:xfrm>
          <a:custGeom>
            <a:avLst/>
            <a:gdLst/>
            <a:ahLst/>
            <a:cxnLst/>
            <a:rect l="l" t="t" r="r" b="b"/>
            <a:pathLst>
              <a:path w="95777" h="130603">
                <a:moveTo>
                  <a:pt x="76741" y="0"/>
                </a:moveTo>
                <a:lnTo>
                  <a:pt x="43537" y="0"/>
                </a:lnTo>
                <a:lnTo>
                  <a:pt x="14883" y="44742"/>
                </a:lnTo>
                <a:lnTo>
                  <a:pt x="0" y="81934"/>
                </a:lnTo>
                <a:lnTo>
                  <a:pt x="0" y="93180"/>
                </a:lnTo>
                <a:lnTo>
                  <a:pt x="23224" y="125326"/>
                </a:lnTo>
                <a:lnTo>
                  <a:pt x="41119" y="130603"/>
                </a:lnTo>
                <a:lnTo>
                  <a:pt x="54553" y="130603"/>
                </a:lnTo>
                <a:lnTo>
                  <a:pt x="89578" y="109965"/>
                </a:lnTo>
                <a:lnTo>
                  <a:pt x="91604" y="105567"/>
                </a:lnTo>
                <a:lnTo>
                  <a:pt x="41726" y="105567"/>
                </a:lnTo>
                <a:lnTo>
                  <a:pt x="36742" y="103672"/>
                </a:lnTo>
                <a:lnTo>
                  <a:pt x="29119" y="96059"/>
                </a:lnTo>
                <a:lnTo>
                  <a:pt x="27213" y="91243"/>
                </a:lnTo>
                <a:lnTo>
                  <a:pt x="27213" y="79631"/>
                </a:lnTo>
                <a:lnTo>
                  <a:pt x="29119" y="74824"/>
                </a:lnTo>
                <a:lnTo>
                  <a:pt x="36742" y="67212"/>
                </a:lnTo>
                <a:lnTo>
                  <a:pt x="41726" y="65306"/>
                </a:lnTo>
                <a:lnTo>
                  <a:pt x="91076" y="65306"/>
                </a:lnTo>
                <a:lnTo>
                  <a:pt x="90950" y="64971"/>
                </a:lnTo>
                <a:lnTo>
                  <a:pt x="88227" y="60521"/>
                </a:lnTo>
                <a:lnTo>
                  <a:pt x="81201" y="53024"/>
                </a:lnTo>
                <a:lnTo>
                  <a:pt x="76981" y="50061"/>
                </a:lnTo>
                <a:lnTo>
                  <a:pt x="67495" y="45893"/>
                </a:lnTo>
                <a:lnTo>
                  <a:pt x="46626" y="45893"/>
                </a:lnTo>
                <a:lnTo>
                  <a:pt x="76741" y="0"/>
                </a:lnTo>
                <a:close/>
              </a:path>
              <a:path w="95777" h="130603">
                <a:moveTo>
                  <a:pt x="91076" y="65306"/>
                </a:moveTo>
                <a:lnTo>
                  <a:pt x="54061" y="65306"/>
                </a:lnTo>
                <a:lnTo>
                  <a:pt x="59045" y="67212"/>
                </a:lnTo>
                <a:lnTo>
                  <a:pt x="66657" y="74824"/>
                </a:lnTo>
                <a:lnTo>
                  <a:pt x="68573" y="79631"/>
                </a:lnTo>
                <a:lnTo>
                  <a:pt x="68573" y="91243"/>
                </a:lnTo>
                <a:lnTo>
                  <a:pt x="66657" y="96059"/>
                </a:lnTo>
                <a:lnTo>
                  <a:pt x="59045" y="103672"/>
                </a:lnTo>
                <a:lnTo>
                  <a:pt x="54061" y="105567"/>
                </a:lnTo>
                <a:lnTo>
                  <a:pt x="91604" y="105567"/>
                </a:lnTo>
                <a:lnTo>
                  <a:pt x="94541" y="99190"/>
                </a:lnTo>
                <a:lnTo>
                  <a:pt x="95777" y="93180"/>
                </a:lnTo>
                <a:lnTo>
                  <a:pt x="95777" y="80720"/>
                </a:lnTo>
                <a:lnTo>
                  <a:pt x="94813" y="75254"/>
                </a:lnTo>
                <a:lnTo>
                  <a:pt x="91076" y="65306"/>
                </a:lnTo>
                <a:close/>
              </a:path>
              <a:path w="95777" h="130603">
                <a:moveTo>
                  <a:pt x="61558" y="44626"/>
                </a:moveTo>
                <a:lnTo>
                  <a:pt x="53935" y="44626"/>
                </a:lnTo>
                <a:lnTo>
                  <a:pt x="52427" y="44742"/>
                </a:lnTo>
                <a:lnTo>
                  <a:pt x="49527" y="45223"/>
                </a:lnTo>
                <a:lnTo>
                  <a:pt x="48071" y="45537"/>
                </a:lnTo>
                <a:lnTo>
                  <a:pt x="46626" y="45893"/>
                </a:lnTo>
                <a:lnTo>
                  <a:pt x="67495" y="45893"/>
                </a:lnTo>
                <a:lnTo>
                  <a:pt x="67066" y="45705"/>
                </a:lnTo>
                <a:lnTo>
                  <a:pt x="61558" y="446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60442" y="9486981"/>
            <a:ext cx="147325" cy="131518"/>
          </a:xfrm>
          <a:custGeom>
            <a:avLst/>
            <a:gdLst/>
            <a:ahLst/>
            <a:cxnLst/>
            <a:rect l="l" t="t" r="r" b="b"/>
            <a:pathLst>
              <a:path w="147325" h="131518">
                <a:moveTo>
                  <a:pt x="63005" y="0"/>
                </a:moveTo>
                <a:lnTo>
                  <a:pt x="16578" y="21411"/>
                </a:lnTo>
                <a:lnTo>
                  <a:pt x="0" y="70264"/>
                </a:lnTo>
                <a:lnTo>
                  <a:pt x="55" y="71227"/>
                </a:lnTo>
                <a:lnTo>
                  <a:pt x="21491" y="115761"/>
                </a:lnTo>
                <a:lnTo>
                  <a:pt x="69495" y="131518"/>
                </a:lnTo>
                <a:lnTo>
                  <a:pt x="147325" y="131518"/>
                </a:lnTo>
                <a:lnTo>
                  <a:pt x="147325" y="109749"/>
                </a:lnTo>
                <a:lnTo>
                  <a:pt x="111400" y="109749"/>
                </a:lnTo>
                <a:lnTo>
                  <a:pt x="111400" y="109393"/>
                </a:lnTo>
                <a:lnTo>
                  <a:pt x="115755" y="107456"/>
                </a:lnTo>
                <a:lnTo>
                  <a:pt x="118875" y="105393"/>
                </a:lnTo>
                <a:lnTo>
                  <a:pt x="62972" y="105393"/>
                </a:lnTo>
                <a:lnTo>
                  <a:pt x="57883" y="104367"/>
                </a:lnTo>
                <a:lnTo>
                  <a:pt x="30240" y="76431"/>
                </a:lnTo>
                <a:lnTo>
                  <a:pt x="29224" y="71227"/>
                </a:lnTo>
                <a:lnTo>
                  <a:pt x="29224" y="60107"/>
                </a:lnTo>
                <a:lnTo>
                  <a:pt x="57883" y="26967"/>
                </a:lnTo>
                <a:lnTo>
                  <a:pt x="62972" y="25940"/>
                </a:lnTo>
                <a:lnTo>
                  <a:pt x="123606" y="25940"/>
                </a:lnTo>
                <a:lnTo>
                  <a:pt x="123366" y="25578"/>
                </a:lnTo>
                <a:lnTo>
                  <a:pt x="113248" y="15046"/>
                </a:lnTo>
                <a:lnTo>
                  <a:pt x="103582" y="8856"/>
                </a:lnTo>
                <a:lnTo>
                  <a:pt x="89550" y="2782"/>
                </a:lnTo>
                <a:lnTo>
                  <a:pt x="78047" y="599"/>
                </a:lnTo>
                <a:lnTo>
                  <a:pt x="63005" y="0"/>
                </a:lnTo>
                <a:close/>
              </a:path>
              <a:path w="147325" h="131518">
                <a:moveTo>
                  <a:pt x="123606" y="25940"/>
                </a:moveTo>
                <a:lnTo>
                  <a:pt x="73851" y="25940"/>
                </a:lnTo>
                <a:lnTo>
                  <a:pt x="78929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29" y="104367"/>
                </a:lnTo>
                <a:lnTo>
                  <a:pt x="73851" y="105393"/>
                </a:lnTo>
                <a:lnTo>
                  <a:pt x="118875" y="105393"/>
                </a:lnTo>
                <a:lnTo>
                  <a:pt x="136939" y="70703"/>
                </a:lnTo>
                <a:lnTo>
                  <a:pt x="136899" y="65667"/>
                </a:lnTo>
                <a:lnTo>
                  <a:pt x="136792" y="60317"/>
                </a:lnTo>
                <a:lnTo>
                  <a:pt x="134719" y="48518"/>
                </a:lnTo>
                <a:lnTo>
                  <a:pt x="129790" y="35290"/>
                </a:lnTo>
                <a:lnTo>
                  <a:pt x="123606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619188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47" y="108221"/>
                </a:lnTo>
                <a:lnTo>
                  <a:pt x="8497" y="118371"/>
                </a:lnTo>
                <a:lnTo>
                  <a:pt x="19775" y="127329"/>
                </a:lnTo>
                <a:lnTo>
                  <a:pt x="31559" y="131420"/>
                </a:lnTo>
                <a:lnTo>
                  <a:pt x="44993" y="132781"/>
                </a:lnTo>
                <a:lnTo>
                  <a:pt x="51275" y="132781"/>
                </a:lnTo>
                <a:lnTo>
                  <a:pt x="89294" y="107755"/>
                </a:lnTo>
                <a:lnTo>
                  <a:pt x="4080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58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29" y="87620"/>
                </a:lnTo>
                <a:lnTo>
                  <a:pt x="6402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294" y="107755"/>
                </a:lnTo>
                <a:lnTo>
                  <a:pt x="89975" y="106426"/>
                </a:lnTo>
                <a:lnTo>
                  <a:pt x="90040" y="106216"/>
                </a:lnTo>
                <a:lnTo>
                  <a:pt x="91174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58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6544" y="16596"/>
                </a:lnTo>
                <a:lnTo>
                  <a:pt x="3622" y="20522"/>
                </a:lnTo>
                <a:lnTo>
                  <a:pt x="1444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58" y="25035"/>
                </a:lnTo>
                <a:lnTo>
                  <a:pt x="8788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789531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5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73" y="26606"/>
                </a:lnTo>
                <a:lnTo>
                  <a:pt x="86785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57" y="806"/>
                </a:lnTo>
                <a:lnTo>
                  <a:pt x="3382" y="26931"/>
                </a:lnTo>
                <a:lnTo>
                  <a:pt x="1633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5" y="25035"/>
                </a:lnTo>
                <a:lnTo>
                  <a:pt x="83233" y="16931"/>
                </a:lnTo>
                <a:lnTo>
                  <a:pt x="80301" y="12900"/>
                </a:lnTo>
                <a:lnTo>
                  <a:pt x="72793" y="6491"/>
                </a:lnTo>
                <a:lnTo>
                  <a:pt x="68385" y="4083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897645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53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53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013746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120412" y="9490061"/>
            <a:ext cx="93976" cy="128435"/>
          </a:xfrm>
          <a:custGeom>
            <a:avLst/>
            <a:gdLst/>
            <a:ahLst/>
            <a:cxnLst/>
            <a:rect l="l" t="t" r="r" b="b"/>
            <a:pathLst>
              <a:path w="93976" h="128435">
                <a:moveTo>
                  <a:pt x="93976" y="0"/>
                </a:moveTo>
                <a:lnTo>
                  <a:pt x="0" y="0"/>
                </a:lnTo>
                <a:lnTo>
                  <a:pt x="0" y="25035"/>
                </a:lnTo>
                <a:lnTo>
                  <a:pt x="63484" y="25035"/>
                </a:lnTo>
                <a:lnTo>
                  <a:pt x="10889" y="128435"/>
                </a:lnTo>
                <a:lnTo>
                  <a:pt x="42626" y="128435"/>
                </a:lnTo>
                <a:lnTo>
                  <a:pt x="93976" y="23946"/>
                </a:lnTo>
                <a:lnTo>
                  <a:pt x="939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499416" y="9486980"/>
            <a:ext cx="147326" cy="131518"/>
          </a:xfrm>
          <a:custGeom>
            <a:avLst/>
            <a:gdLst/>
            <a:ahLst/>
            <a:cxnLst/>
            <a:rect l="l" t="t" r="r" b="b"/>
            <a:pathLst>
              <a:path w="147326" h="131518">
                <a:moveTo>
                  <a:pt x="63007" y="0"/>
                </a:moveTo>
                <a:lnTo>
                  <a:pt x="16580" y="21409"/>
                </a:lnTo>
                <a:lnTo>
                  <a:pt x="0" y="70264"/>
                </a:lnTo>
                <a:lnTo>
                  <a:pt x="56" y="71227"/>
                </a:lnTo>
                <a:lnTo>
                  <a:pt x="21486" y="115756"/>
                </a:lnTo>
                <a:lnTo>
                  <a:pt x="69485" y="131518"/>
                </a:lnTo>
                <a:lnTo>
                  <a:pt x="147326" y="131518"/>
                </a:lnTo>
                <a:lnTo>
                  <a:pt x="147326" y="109749"/>
                </a:lnTo>
                <a:lnTo>
                  <a:pt x="111400" y="109749"/>
                </a:lnTo>
                <a:lnTo>
                  <a:pt x="111400" y="109393"/>
                </a:lnTo>
                <a:lnTo>
                  <a:pt x="115756" y="107456"/>
                </a:lnTo>
                <a:lnTo>
                  <a:pt x="118876" y="105394"/>
                </a:lnTo>
                <a:lnTo>
                  <a:pt x="62972" y="105394"/>
                </a:lnTo>
                <a:lnTo>
                  <a:pt x="57883" y="104367"/>
                </a:lnTo>
                <a:lnTo>
                  <a:pt x="30240" y="76431"/>
                </a:lnTo>
                <a:lnTo>
                  <a:pt x="29225" y="71227"/>
                </a:lnTo>
                <a:lnTo>
                  <a:pt x="29225" y="60107"/>
                </a:lnTo>
                <a:lnTo>
                  <a:pt x="57883" y="26967"/>
                </a:lnTo>
                <a:lnTo>
                  <a:pt x="62972" y="25940"/>
                </a:lnTo>
                <a:lnTo>
                  <a:pt x="123599" y="25940"/>
                </a:lnTo>
                <a:lnTo>
                  <a:pt x="123360" y="25579"/>
                </a:lnTo>
                <a:lnTo>
                  <a:pt x="113251" y="15048"/>
                </a:lnTo>
                <a:lnTo>
                  <a:pt x="103584" y="8857"/>
                </a:lnTo>
                <a:lnTo>
                  <a:pt x="89553" y="2784"/>
                </a:lnTo>
                <a:lnTo>
                  <a:pt x="78051" y="599"/>
                </a:lnTo>
                <a:lnTo>
                  <a:pt x="63007" y="0"/>
                </a:lnTo>
                <a:close/>
              </a:path>
              <a:path w="147326" h="131518">
                <a:moveTo>
                  <a:pt x="123599" y="25940"/>
                </a:moveTo>
                <a:lnTo>
                  <a:pt x="73851" y="25940"/>
                </a:lnTo>
                <a:lnTo>
                  <a:pt x="78930" y="26967"/>
                </a:lnTo>
                <a:lnTo>
                  <a:pt x="88364" y="31082"/>
                </a:lnTo>
                <a:lnTo>
                  <a:pt x="107599" y="60107"/>
                </a:lnTo>
                <a:lnTo>
                  <a:pt x="107599" y="71227"/>
                </a:lnTo>
                <a:lnTo>
                  <a:pt x="78930" y="104367"/>
                </a:lnTo>
                <a:lnTo>
                  <a:pt x="73851" y="105394"/>
                </a:lnTo>
                <a:lnTo>
                  <a:pt x="118876" y="105394"/>
                </a:lnTo>
                <a:lnTo>
                  <a:pt x="136940" y="70698"/>
                </a:lnTo>
                <a:lnTo>
                  <a:pt x="136899" y="65667"/>
                </a:lnTo>
                <a:lnTo>
                  <a:pt x="136792" y="60318"/>
                </a:lnTo>
                <a:lnTo>
                  <a:pt x="134718" y="48518"/>
                </a:lnTo>
                <a:lnTo>
                  <a:pt x="129787" y="35291"/>
                </a:lnTo>
                <a:lnTo>
                  <a:pt x="123599" y="259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658159" y="9487888"/>
            <a:ext cx="91253" cy="132781"/>
          </a:xfrm>
          <a:custGeom>
            <a:avLst/>
            <a:gdLst/>
            <a:ahLst/>
            <a:cxnLst/>
            <a:rect l="l" t="t" r="r" b="b"/>
            <a:pathLst>
              <a:path w="91253" h="132781">
                <a:moveTo>
                  <a:pt x="27569" y="92876"/>
                </a:moveTo>
                <a:lnTo>
                  <a:pt x="1750" y="108225"/>
                </a:lnTo>
                <a:lnTo>
                  <a:pt x="8501" y="118374"/>
                </a:lnTo>
                <a:lnTo>
                  <a:pt x="19782" y="127333"/>
                </a:lnTo>
                <a:lnTo>
                  <a:pt x="31565" y="131421"/>
                </a:lnTo>
                <a:lnTo>
                  <a:pt x="45003" y="132781"/>
                </a:lnTo>
                <a:lnTo>
                  <a:pt x="51275" y="132781"/>
                </a:lnTo>
                <a:lnTo>
                  <a:pt x="89303" y="107755"/>
                </a:lnTo>
                <a:lnTo>
                  <a:pt x="40815" y="107755"/>
                </a:lnTo>
                <a:lnTo>
                  <a:pt x="36428" y="106426"/>
                </a:lnTo>
                <a:lnTo>
                  <a:pt x="30501" y="101106"/>
                </a:lnTo>
                <a:lnTo>
                  <a:pt x="28543" y="97473"/>
                </a:lnTo>
                <a:lnTo>
                  <a:pt x="27569" y="92876"/>
                </a:lnTo>
                <a:close/>
              </a:path>
              <a:path w="91253" h="132781">
                <a:moveTo>
                  <a:pt x="88067" y="25035"/>
                </a:moveTo>
                <a:lnTo>
                  <a:pt x="50375" y="25035"/>
                </a:lnTo>
                <a:lnTo>
                  <a:pt x="54144" y="26302"/>
                </a:lnTo>
                <a:lnTo>
                  <a:pt x="60312" y="31381"/>
                </a:lnTo>
                <a:lnTo>
                  <a:pt x="61861" y="34585"/>
                </a:lnTo>
                <a:lnTo>
                  <a:pt x="61861" y="41475"/>
                </a:lnTo>
                <a:lnTo>
                  <a:pt x="43726" y="52783"/>
                </a:lnTo>
                <a:lnTo>
                  <a:pt x="32292" y="52783"/>
                </a:lnTo>
                <a:lnTo>
                  <a:pt x="32292" y="76374"/>
                </a:lnTo>
                <a:lnTo>
                  <a:pt x="64039" y="87620"/>
                </a:lnTo>
                <a:lnTo>
                  <a:pt x="64039" y="96080"/>
                </a:lnTo>
                <a:lnTo>
                  <a:pt x="62615" y="100049"/>
                </a:lnTo>
                <a:lnTo>
                  <a:pt x="56930" y="106216"/>
                </a:lnTo>
                <a:lnTo>
                  <a:pt x="52553" y="107755"/>
                </a:lnTo>
                <a:lnTo>
                  <a:pt x="89303" y="107755"/>
                </a:lnTo>
                <a:lnTo>
                  <a:pt x="89985" y="106426"/>
                </a:lnTo>
                <a:lnTo>
                  <a:pt x="90050" y="106216"/>
                </a:lnTo>
                <a:lnTo>
                  <a:pt x="91175" y="101106"/>
                </a:lnTo>
                <a:lnTo>
                  <a:pt x="91253" y="90583"/>
                </a:lnTo>
                <a:lnTo>
                  <a:pt x="90709" y="87013"/>
                </a:lnTo>
                <a:lnTo>
                  <a:pt x="67128" y="64395"/>
                </a:lnTo>
                <a:lnTo>
                  <a:pt x="67128" y="63851"/>
                </a:lnTo>
                <a:lnTo>
                  <a:pt x="74259" y="62396"/>
                </a:lnTo>
                <a:lnTo>
                  <a:pt x="79704" y="59139"/>
                </a:lnTo>
                <a:lnTo>
                  <a:pt x="87191" y="48972"/>
                </a:lnTo>
                <a:lnTo>
                  <a:pt x="89075" y="42867"/>
                </a:lnTo>
                <a:lnTo>
                  <a:pt x="89075" y="29569"/>
                </a:lnTo>
                <a:lnTo>
                  <a:pt x="88067" y="25035"/>
                </a:lnTo>
                <a:close/>
              </a:path>
              <a:path w="91253" h="132781">
                <a:moveTo>
                  <a:pt x="51391" y="0"/>
                </a:moveTo>
                <a:lnTo>
                  <a:pt x="40281" y="0"/>
                </a:lnTo>
                <a:lnTo>
                  <a:pt x="35108" y="575"/>
                </a:lnTo>
                <a:lnTo>
                  <a:pt x="1455" y="25276"/>
                </a:lnTo>
                <a:lnTo>
                  <a:pt x="0" y="30847"/>
                </a:lnTo>
                <a:lnTo>
                  <a:pt x="29936" y="37004"/>
                </a:lnTo>
                <a:lnTo>
                  <a:pt x="30773" y="33622"/>
                </a:lnTo>
                <a:lnTo>
                  <a:pt x="32595" y="30773"/>
                </a:lnTo>
                <a:lnTo>
                  <a:pt x="38155" y="26187"/>
                </a:lnTo>
                <a:lnTo>
                  <a:pt x="41663" y="25035"/>
                </a:lnTo>
                <a:lnTo>
                  <a:pt x="88067" y="25035"/>
                </a:lnTo>
                <a:lnTo>
                  <a:pt x="87892" y="24250"/>
                </a:lnTo>
                <a:lnTo>
                  <a:pt x="56867" y="691"/>
                </a:lnTo>
                <a:lnTo>
                  <a:pt x="51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828505" y="9487889"/>
            <a:ext cx="89609" cy="130613"/>
          </a:xfrm>
          <a:custGeom>
            <a:avLst/>
            <a:gdLst/>
            <a:ahLst/>
            <a:cxnLst/>
            <a:rect l="l" t="t" r="r" b="b"/>
            <a:pathLst>
              <a:path w="89609" h="130613">
                <a:moveTo>
                  <a:pt x="86781" y="25035"/>
                </a:moveTo>
                <a:lnTo>
                  <a:pt x="49768" y="25035"/>
                </a:lnTo>
                <a:lnTo>
                  <a:pt x="53453" y="26271"/>
                </a:lnTo>
                <a:lnTo>
                  <a:pt x="59736" y="31234"/>
                </a:lnTo>
                <a:lnTo>
                  <a:pt x="61307" y="34648"/>
                </a:lnTo>
                <a:lnTo>
                  <a:pt x="61307" y="42867"/>
                </a:lnTo>
                <a:lnTo>
                  <a:pt x="0" y="101766"/>
                </a:lnTo>
                <a:lnTo>
                  <a:pt x="0" y="130613"/>
                </a:lnTo>
                <a:lnTo>
                  <a:pt x="89609" y="130613"/>
                </a:lnTo>
                <a:lnTo>
                  <a:pt x="89609" y="106666"/>
                </a:lnTo>
                <a:lnTo>
                  <a:pt x="32648" y="106666"/>
                </a:lnTo>
                <a:lnTo>
                  <a:pt x="71652" y="73107"/>
                </a:lnTo>
                <a:lnTo>
                  <a:pt x="88531" y="32218"/>
                </a:lnTo>
                <a:lnTo>
                  <a:pt x="87463" y="26606"/>
                </a:lnTo>
                <a:lnTo>
                  <a:pt x="86781" y="25035"/>
                </a:lnTo>
                <a:close/>
              </a:path>
              <a:path w="89609" h="130613">
                <a:moveTo>
                  <a:pt x="52794" y="0"/>
                </a:moveTo>
                <a:lnTo>
                  <a:pt x="40700" y="0"/>
                </a:lnTo>
                <a:lnTo>
                  <a:pt x="34847" y="806"/>
                </a:lnTo>
                <a:lnTo>
                  <a:pt x="3382" y="26931"/>
                </a:lnTo>
                <a:lnTo>
                  <a:pt x="1622" y="39360"/>
                </a:lnTo>
                <a:lnTo>
                  <a:pt x="28847" y="41349"/>
                </a:lnTo>
                <a:lnTo>
                  <a:pt x="29203" y="36763"/>
                </a:lnTo>
                <a:lnTo>
                  <a:pt x="30805" y="32889"/>
                </a:lnTo>
                <a:lnTo>
                  <a:pt x="36491" y="26606"/>
                </a:lnTo>
                <a:lnTo>
                  <a:pt x="40459" y="25035"/>
                </a:lnTo>
                <a:lnTo>
                  <a:pt x="86781" y="25035"/>
                </a:lnTo>
                <a:lnTo>
                  <a:pt x="85358" y="21758"/>
                </a:lnTo>
                <a:lnTo>
                  <a:pt x="58239" y="806"/>
                </a:lnTo>
                <a:lnTo>
                  <a:pt x="527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936620" y="9487885"/>
            <a:ext cx="95421" cy="132791"/>
          </a:xfrm>
          <a:custGeom>
            <a:avLst/>
            <a:gdLst/>
            <a:ahLst/>
            <a:cxnLst/>
            <a:rect l="l" t="t" r="r" b="b"/>
            <a:pathLst>
              <a:path w="95421" h="132791">
                <a:moveTo>
                  <a:pt x="57254" y="0"/>
                </a:moveTo>
                <a:lnTo>
                  <a:pt x="38155" y="0"/>
                </a:lnTo>
                <a:lnTo>
                  <a:pt x="30292" y="2031"/>
                </a:lnTo>
                <a:lnTo>
                  <a:pt x="3465" y="35307"/>
                </a:lnTo>
                <a:lnTo>
                  <a:pt x="0" y="58773"/>
                </a:lnTo>
                <a:lnTo>
                  <a:pt x="0" y="74018"/>
                </a:lnTo>
                <a:lnTo>
                  <a:pt x="13078" y="117430"/>
                </a:lnTo>
                <a:lnTo>
                  <a:pt x="38155" y="132791"/>
                </a:lnTo>
                <a:lnTo>
                  <a:pt x="57254" y="132791"/>
                </a:lnTo>
                <a:lnTo>
                  <a:pt x="65118" y="130770"/>
                </a:lnTo>
                <a:lnTo>
                  <a:pt x="77442" y="122666"/>
                </a:lnTo>
                <a:lnTo>
                  <a:pt x="82332" y="117430"/>
                </a:lnTo>
                <a:lnTo>
                  <a:pt x="87715" y="107755"/>
                </a:lnTo>
                <a:lnTo>
                  <a:pt x="42742" y="107755"/>
                </a:lnTo>
                <a:lnTo>
                  <a:pt x="38909" y="106248"/>
                </a:lnTo>
                <a:lnTo>
                  <a:pt x="27203" y="69788"/>
                </a:lnTo>
                <a:lnTo>
                  <a:pt x="27203" y="63013"/>
                </a:lnTo>
                <a:lnTo>
                  <a:pt x="38909" y="26554"/>
                </a:lnTo>
                <a:lnTo>
                  <a:pt x="42742" y="25035"/>
                </a:lnTo>
                <a:lnTo>
                  <a:pt x="87715" y="25035"/>
                </a:lnTo>
                <a:lnTo>
                  <a:pt x="82332" y="15360"/>
                </a:lnTo>
                <a:lnTo>
                  <a:pt x="77442" y="10135"/>
                </a:lnTo>
                <a:lnTo>
                  <a:pt x="65118" y="2031"/>
                </a:lnTo>
                <a:lnTo>
                  <a:pt x="57254" y="0"/>
                </a:lnTo>
                <a:close/>
              </a:path>
              <a:path w="95421" h="132791">
                <a:moveTo>
                  <a:pt x="87715" y="25035"/>
                </a:moveTo>
                <a:lnTo>
                  <a:pt x="52532" y="25035"/>
                </a:lnTo>
                <a:lnTo>
                  <a:pt x="56354" y="26554"/>
                </a:lnTo>
                <a:lnTo>
                  <a:pt x="61903" y="32585"/>
                </a:lnTo>
                <a:lnTo>
                  <a:pt x="68207" y="63013"/>
                </a:lnTo>
                <a:lnTo>
                  <a:pt x="68207" y="69788"/>
                </a:lnTo>
                <a:lnTo>
                  <a:pt x="56354" y="106248"/>
                </a:lnTo>
                <a:lnTo>
                  <a:pt x="52532" y="107755"/>
                </a:lnTo>
                <a:lnTo>
                  <a:pt x="87715" y="107755"/>
                </a:lnTo>
                <a:lnTo>
                  <a:pt x="89463" y="104614"/>
                </a:lnTo>
                <a:lnTo>
                  <a:pt x="91944" y="97483"/>
                </a:lnTo>
                <a:lnTo>
                  <a:pt x="94709" y="81756"/>
                </a:lnTo>
                <a:lnTo>
                  <a:pt x="95421" y="74018"/>
                </a:lnTo>
                <a:lnTo>
                  <a:pt x="95421" y="58773"/>
                </a:lnTo>
                <a:lnTo>
                  <a:pt x="94709" y="51035"/>
                </a:lnTo>
                <a:lnTo>
                  <a:pt x="91944" y="35307"/>
                </a:lnTo>
                <a:lnTo>
                  <a:pt x="89463" y="28177"/>
                </a:lnTo>
                <a:lnTo>
                  <a:pt x="87715" y="250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052721" y="9490059"/>
            <a:ext cx="67306" cy="128435"/>
          </a:xfrm>
          <a:custGeom>
            <a:avLst/>
            <a:gdLst/>
            <a:ahLst/>
            <a:cxnLst/>
            <a:rect l="l" t="t" r="r" b="b"/>
            <a:pathLst>
              <a:path w="67306" h="128435">
                <a:moveTo>
                  <a:pt x="67306" y="30480"/>
                </a:moveTo>
                <a:lnTo>
                  <a:pt x="41181" y="30480"/>
                </a:lnTo>
                <a:lnTo>
                  <a:pt x="41181" y="128435"/>
                </a:lnTo>
                <a:lnTo>
                  <a:pt x="67306" y="128435"/>
                </a:lnTo>
                <a:lnTo>
                  <a:pt x="67306" y="30480"/>
                </a:lnTo>
                <a:close/>
              </a:path>
              <a:path w="67306" h="128435">
                <a:moveTo>
                  <a:pt x="67306" y="0"/>
                </a:moveTo>
                <a:lnTo>
                  <a:pt x="41904" y="0"/>
                </a:lnTo>
                <a:lnTo>
                  <a:pt x="0" y="35381"/>
                </a:lnTo>
                <a:lnTo>
                  <a:pt x="15434" y="53160"/>
                </a:lnTo>
                <a:lnTo>
                  <a:pt x="41181" y="30480"/>
                </a:lnTo>
                <a:lnTo>
                  <a:pt x="67306" y="30480"/>
                </a:lnTo>
                <a:lnTo>
                  <a:pt x="673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161192" y="9487892"/>
            <a:ext cx="90342" cy="132781"/>
          </a:xfrm>
          <a:custGeom>
            <a:avLst/>
            <a:gdLst/>
            <a:ahLst/>
            <a:cxnLst/>
            <a:rect l="l" t="t" r="r" b="b"/>
            <a:pathLst>
              <a:path w="90342" h="132781">
                <a:moveTo>
                  <a:pt x="51097" y="0"/>
                </a:moveTo>
                <a:lnTo>
                  <a:pt x="39244" y="0"/>
                </a:lnTo>
                <a:lnTo>
                  <a:pt x="33695" y="722"/>
                </a:lnTo>
                <a:lnTo>
                  <a:pt x="3298" y="24271"/>
                </a:lnTo>
                <a:lnTo>
                  <a:pt x="2188" y="29444"/>
                </a:lnTo>
                <a:lnTo>
                  <a:pt x="2188" y="42386"/>
                </a:lnTo>
                <a:lnTo>
                  <a:pt x="4083" y="48365"/>
                </a:lnTo>
                <a:lnTo>
                  <a:pt x="11706" y="58291"/>
                </a:lnTo>
                <a:lnTo>
                  <a:pt x="17057" y="61788"/>
                </a:lnTo>
                <a:lnTo>
                  <a:pt x="23946" y="63851"/>
                </a:lnTo>
                <a:lnTo>
                  <a:pt x="23946" y="64217"/>
                </a:lnTo>
                <a:lnTo>
                  <a:pt x="16219" y="66270"/>
                </a:lnTo>
                <a:lnTo>
                  <a:pt x="10292" y="69987"/>
                </a:lnTo>
                <a:lnTo>
                  <a:pt x="2062" y="80751"/>
                </a:lnTo>
                <a:lnTo>
                  <a:pt x="0" y="87431"/>
                </a:lnTo>
                <a:lnTo>
                  <a:pt x="0" y="101588"/>
                </a:lnTo>
                <a:lnTo>
                  <a:pt x="33559" y="131995"/>
                </a:lnTo>
                <a:lnTo>
                  <a:pt x="39244" y="132781"/>
                </a:lnTo>
                <a:lnTo>
                  <a:pt x="51097" y="132781"/>
                </a:lnTo>
                <a:lnTo>
                  <a:pt x="88727" y="107745"/>
                </a:lnTo>
                <a:lnTo>
                  <a:pt x="39726" y="107745"/>
                </a:lnTo>
                <a:lnTo>
                  <a:pt x="35381" y="106174"/>
                </a:lnTo>
                <a:lnTo>
                  <a:pt x="28836" y="99892"/>
                </a:lnTo>
                <a:lnTo>
                  <a:pt x="27213" y="96080"/>
                </a:lnTo>
                <a:lnTo>
                  <a:pt x="27213" y="87013"/>
                </a:lnTo>
                <a:lnTo>
                  <a:pt x="28836" y="83138"/>
                </a:lnTo>
                <a:lnTo>
                  <a:pt x="35381" y="76845"/>
                </a:lnTo>
                <a:lnTo>
                  <a:pt x="39726" y="75275"/>
                </a:lnTo>
                <a:lnTo>
                  <a:pt x="84108" y="75275"/>
                </a:lnTo>
                <a:lnTo>
                  <a:pt x="80070" y="69987"/>
                </a:lnTo>
                <a:lnTo>
                  <a:pt x="74144" y="66270"/>
                </a:lnTo>
                <a:lnTo>
                  <a:pt x="66395" y="64217"/>
                </a:lnTo>
                <a:lnTo>
                  <a:pt x="66395" y="63851"/>
                </a:lnTo>
                <a:lnTo>
                  <a:pt x="73296" y="61788"/>
                </a:lnTo>
                <a:lnTo>
                  <a:pt x="78636" y="58291"/>
                </a:lnTo>
                <a:lnTo>
                  <a:pt x="82303" y="53516"/>
                </a:lnTo>
                <a:lnTo>
                  <a:pt x="40459" y="53516"/>
                </a:lnTo>
                <a:lnTo>
                  <a:pt x="36658" y="52124"/>
                </a:lnTo>
                <a:lnTo>
                  <a:pt x="33758" y="49328"/>
                </a:lnTo>
                <a:lnTo>
                  <a:pt x="30836" y="46553"/>
                </a:lnTo>
                <a:lnTo>
                  <a:pt x="29391" y="43171"/>
                </a:lnTo>
                <a:lnTo>
                  <a:pt x="29391" y="35307"/>
                </a:lnTo>
                <a:lnTo>
                  <a:pt x="30836" y="31988"/>
                </a:lnTo>
                <a:lnTo>
                  <a:pt x="36658" y="26428"/>
                </a:lnTo>
                <a:lnTo>
                  <a:pt x="40459" y="25025"/>
                </a:lnTo>
                <a:lnTo>
                  <a:pt x="87182" y="25025"/>
                </a:lnTo>
                <a:lnTo>
                  <a:pt x="87013" y="24271"/>
                </a:lnTo>
                <a:lnTo>
                  <a:pt x="56657" y="722"/>
                </a:lnTo>
                <a:lnTo>
                  <a:pt x="51097" y="0"/>
                </a:lnTo>
                <a:close/>
              </a:path>
              <a:path w="90342" h="132781">
                <a:moveTo>
                  <a:pt x="84108" y="75275"/>
                </a:moveTo>
                <a:lnTo>
                  <a:pt x="50616" y="75275"/>
                </a:lnTo>
                <a:lnTo>
                  <a:pt x="54961" y="76845"/>
                </a:lnTo>
                <a:lnTo>
                  <a:pt x="61505" y="83138"/>
                </a:lnTo>
                <a:lnTo>
                  <a:pt x="63128" y="87013"/>
                </a:lnTo>
                <a:lnTo>
                  <a:pt x="63128" y="96080"/>
                </a:lnTo>
                <a:lnTo>
                  <a:pt x="61505" y="99892"/>
                </a:lnTo>
                <a:lnTo>
                  <a:pt x="54961" y="106174"/>
                </a:lnTo>
                <a:lnTo>
                  <a:pt x="50616" y="107745"/>
                </a:lnTo>
                <a:lnTo>
                  <a:pt x="88727" y="107745"/>
                </a:lnTo>
                <a:lnTo>
                  <a:pt x="89107" y="107022"/>
                </a:lnTo>
                <a:lnTo>
                  <a:pt x="90342" y="101588"/>
                </a:lnTo>
                <a:lnTo>
                  <a:pt x="90342" y="87431"/>
                </a:lnTo>
                <a:lnTo>
                  <a:pt x="88290" y="80751"/>
                </a:lnTo>
                <a:lnTo>
                  <a:pt x="84108" y="75275"/>
                </a:lnTo>
                <a:close/>
              </a:path>
              <a:path w="90342" h="132781">
                <a:moveTo>
                  <a:pt x="87182" y="25025"/>
                </a:moveTo>
                <a:lnTo>
                  <a:pt x="49893" y="25025"/>
                </a:lnTo>
                <a:lnTo>
                  <a:pt x="53705" y="26428"/>
                </a:lnTo>
                <a:lnTo>
                  <a:pt x="59506" y="31988"/>
                </a:lnTo>
                <a:lnTo>
                  <a:pt x="60951" y="35307"/>
                </a:lnTo>
                <a:lnTo>
                  <a:pt x="60951" y="43171"/>
                </a:lnTo>
                <a:lnTo>
                  <a:pt x="59506" y="46553"/>
                </a:lnTo>
                <a:lnTo>
                  <a:pt x="53705" y="52124"/>
                </a:lnTo>
                <a:lnTo>
                  <a:pt x="49893" y="53516"/>
                </a:lnTo>
                <a:lnTo>
                  <a:pt x="82303" y="53516"/>
                </a:lnTo>
                <a:lnTo>
                  <a:pt x="86259" y="48365"/>
                </a:lnTo>
                <a:lnTo>
                  <a:pt x="88175" y="42386"/>
                </a:lnTo>
                <a:lnTo>
                  <a:pt x="88175" y="29444"/>
                </a:lnTo>
                <a:lnTo>
                  <a:pt x="87182" y="2502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4679122" y="2163942"/>
            <a:ext cx="4004799" cy="4004809"/>
          </a:xfrm>
          <a:custGeom>
            <a:avLst/>
            <a:gdLst/>
            <a:ahLst/>
            <a:cxnLst/>
            <a:rect l="l" t="t" r="r" b="b"/>
            <a:pathLst>
              <a:path w="4004799" h="4004809">
                <a:moveTo>
                  <a:pt x="2002399" y="0"/>
                </a:moveTo>
                <a:lnTo>
                  <a:pt x="1838172" y="6637"/>
                </a:lnTo>
                <a:lnTo>
                  <a:pt x="1677600" y="26208"/>
                </a:lnTo>
                <a:lnTo>
                  <a:pt x="1521200" y="58195"/>
                </a:lnTo>
                <a:lnTo>
                  <a:pt x="1369487" y="102083"/>
                </a:lnTo>
                <a:lnTo>
                  <a:pt x="1222976" y="157358"/>
                </a:lnTo>
                <a:lnTo>
                  <a:pt x="1082182" y="223504"/>
                </a:lnTo>
                <a:lnTo>
                  <a:pt x="947621" y="300006"/>
                </a:lnTo>
                <a:lnTo>
                  <a:pt x="819809" y="386348"/>
                </a:lnTo>
                <a:lnTo>
                  <a:pt x="699260" y="482014"/>
                </a:lnTo>
                <a:lnTo>
                  <a:pt x="586489" y="586491"/>
                </a:lnTo>
                <a:lnTo>
                  <a:pt x="482013" y="699261"/>
                </a:lnTo>
                <a:lnTo>
                  <a:pt x="386347" y="819811"/>
                </a:lnTo>
                <a:lnTo>
                  <a:pt x="300005" y="947624"/>
                </a:lnTo>
                <a:lnTo>
                  <a:pt x="223504" y="1082186"/>
                </a:lnTo>
                <a:lnTo>
                  <a:pt x="157358" y="1222980"/>
                </a:lnTo>
                <a:lnTo>
                  <a:pt x="102083" y="1369492"/>
                </a:lnTo>
                <a:lnTo>
                  <a:pt x="58195" y="1521206"/>
                </a:lnTo>
                <a:lnTo>
                  <a:pt x="26208" y="1677608"/>
                </a:lnTo>
                <a:lnTo>
                  <a:pt x="6637" y="1838181"/>
                </a:lnTo>
                <a:lnTo>
                  <a:pt x="0" y="2002410"/>
                </a:lnTo>
                <a:lnTo>
                  <a:pt x="6637" y="2166637"/>
                </a:lnTo>
                <a:lnTo>
                  <a:pt x="26208" y="2327209"/>
                </a:lnTo>
                <a:lnTo>
                  <a:pt x="58195" y="2483609"/>
                </a:lnTo>
                <a:lnTo>
                  <a:pt x="102083" y="2635322"/>
                </a:lnTo>
                <a:lnTo>
                  <a:pt x="157358" y="2781833"/>
                </a:lnTo>
                <a:lnTo>
                  <a:pt x="223504" y="2922627"/>
                </a:lnTo>
                <a:lnTo>
                  <a:pt x="300005" y="3057188"/>
                </a:lnTo>
                <a:lnTo>
                  <a:pt x="386347" y="3185000"/>
                </a:lnTo>
                <a:lnTo>
                  <a:pt x="482013" y="3305549"/>
                </a:lnTo>
                <a:lnTo>
                  <a:pt x="586489" y="3418320"/>
                </a:lnTo>
                <a:lnTo>
                  <a:pt x="699260" y="3522796"/>
                </a:lnTo>
                <a:lnTo>
                  <a:pt x="819809" y="3618462"/>
                </a:lnTo>
                <a:lnTo>
                  <a:pt x="947621" y="3704804"/>
                </a:lnTo>
                <a:lnTo>
                  <a:pt x="1082182" y="3781305"/>
                </a:lnTo>
                <a:lnTo>
                  <a:pt x="1222976" y="3847451"/>
                </a:lnTo>
                <a:lnTo>
                  <a:pt x="1369487" y="3902726"/>
                </a:lnTo>
                <a:lnTo>
                  <a:pt x="1521200" y="3946614"/>
                </a:lnTo>
                <a:lnTo>
                  <a:pt x="1677600" y="3978601"/>
                </a:lnTo>
                <a:lnTo>
                  <a:pt x="1838172" y="3998172"/>
                </a:lnTo>
                <a:lnTo>
                  <a:pt x="2002399" y="4004809"/>
                </a:lnTo>
                <a:lnTo>
                  <a:pt x="2166627" y="3998172"/>
                </a:lnTo>
                <a:lnTo>
                  <a:pt x="2327198" y="3978601"/>
                </a:lnTo>
                <a:lnTo>
                  <a:pt x="2483599" y="3946614"/>
                </a:lnTo>
                <a:lnTo>
                  <a:pt x="2635312" y="3902726"/>
                </a:lnTo>
                <a:lnTo>
                  <a:pt x="2781823" y="3847451"/>
                </a:lnTo>
                <a:lnTo>
                  <a:pt x="2922616" y="3781305"/>
                </a:lnTo>
                <a:lnTo>
                  <a:pt x="3057177" y="3704804"/>
                </a:lnTo>
                <a:lnTo>
                  <a:pt x="3184990" y="3618462"/>
                </a:lnTo>
                <a:lnTo>
                  <a:pt x="3305539" y="3522796"/>
                </a:lnTo>
                <a:lnTo>
                  <a:pt x="3418309" y="3418320"/>
                </a:lnTo>
                <a:lnTo>
                  <a:pt x="3522785" y="3305549"/>
                </a:lnTo>
                <a:lnTo>
                  <a:pt x="3618452" y="3185000"/>
                </a:lnTo>
                <a:lnTo>
                  <a:pt x="3704793" y="3057188"/>
                </a:lnTo>
                <a:lnTo>
                  <a:pt x="3781294" y="2922627"/>
                </a:lnTo>
                <a:lnTo>
                  <a:pt x="3847440" y="2781833"/>
                </a:lnTo>
                <a:lnTo>
                  <a:pt x="3902715" y="2635322"/>
                </a:lnTo>
                <a:lnTo>
                  <a:pt x="3946604" y="2483609"/>
                </a:lnTo>
                <a:lnTo>
                  <a:pt x="3978591" y="2327209"/>
                </a:lnTo>
                <a:lnTo>
                  <a:pt x="3998161" y="2166637"/>
                </a:lnTo>
                <a:lnTo>
                  <a:pt x="4004799" y="2002410"/>
                </a:lnTo>
                <a:lnTo>
                  <a:pt x="3998161" y="1838181"/>
                </a:lnTo>
                <a:lnTo>
                  <a:pt x="3978591" y="1677608"/>
                </a:lnTo>
                <a:lnTo>
                  <a:pt x="3946604" y="1521206"/>
                </a:lnTo>
                <a:lnTo>
                  <a:pt x="3902715" y="1369492"/>
                </a:lnTo>
                <a:lnTo>
                  <a:pt x="3847440" y="1222980"/>
                </a:lnTo>
                <a:lnTo>
                  <a:pt x="3781294" y="1082186"/>
                </a:lnTo>
                <a:lnTo>
                  <a:pt x="3704793" y="947624"/>
                </a:lnTo>
                <a:lnTo>
                  <a:pt x="3618452" y="819811"/>
                </a:lnTo>
                <a:lnTo>
                  <a:pt x="3522785" y="699261"/>
                </a:lnTo>
                <a:lnTo>
                  <a:pt x="3418309" y="586491"/>
                </a:lnTo>
                <a:lnTo>
                  <a:pt x="3305539" y="482014"/>
                </a:lnTo>
                <a:lnTo>
                  <a:pt x="3184990" y="386348"/>
                </a:lnTo>
                <a:lnTo>
                  <a:pt x="3057177" y="300006"/>
                </a:lnTo>
                <a:lnTo>
                  <a:pt x="2922616" y="223504"/>
                </a:lnTo>
                <a:lnTo>
                  <a:pt x="2781823" y="157358"/>
                </a:lnTo>
                <a:lnTo>
                  <a:pt x="2635312" y="102083"/>
                </a:lnTo>
                <a:lnTo>
                  <a:pt x="2483599" y="58195"/>
                </a:lnTo>
                <a:lnTo>
                  <a:pt x="2327198" y="26208"/>
                </a:lnTo>
                <a:lnTo>
                  <a:pt x="2166627" y="6637"/>
                </a:lnTo>
                <a:lnTo>
                  <a:pt x="2002399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4679122" y="6444878"/>
            <a:ext cx="4004799" cy="4004809"/>
          </a:xfrm>
          <a:custGeom>
            <a:avLst/>
            <a:gdLst/>
            <a:ahLst/>
            <a:cxnLst/>
            <a:rect l="l" t="t" r="r" b="b"/>
            <a:pathLst>
              <a:path w="4004799" h="4004809">
                <a:moveTo>
                  <a:pt x="2002399" y="0"/>
                </a:moveTo>
                <a:lnTo>
                  <a:pt x="1838172" y="6637"/>
                </a:lnTo>
                <a:lnTo>
                  <a:pt x="1677600" y="26208"/>
                </a:lnTo>
                <a:lnTo>
                  <a:pt x="1521200" y="58195"/>
                </a:lnTo>
                <a:lnTo>
                  <a:pt x="1369487" y="102083"/>
                </a:lnTo>
                <a:lnTo>
                  <a:pt x="1222976" y="157358"/>
                </a:lnTo>
                <a:lnTo>
                  <a:pt x="1082182" y="223504"/>
                </a:lnTo>
                <a:lnTo>
                  <a:pt x="947621" y="300006"/>
                </a:lnTo>
                <a:lnTo>
                  <a:pt x="819809" y="386348"/>
                </a:lnTo>
                <a:lnTo>
                  <a:pt x="699260" y="482014"/>
                </a:lnTo>
                <a:lnTo>
                  <a:pt x="586489" y="586491"/>
                </a:lnTo>
                <a:lnTo>
                  <a:pt x="482013" y="699261"/>
                </a:lnTo>
                <a:lnTo>
                  <a:pt x="386347" y="819811"/>
                </a:lnTo>
                <a:lnTo>
                  <a:pt x="300005" y="947624"/>
                </a:lnTo>
                <a:lnTo>
                  <a:pt x="223504" y="1082186"/>
                </a:lnTo>
                <a:lnTo>
                  <a:pt x="157358" y="1222980"/>
                </a:lnTo>
                <a:lnTo>
                  <a:pt x="102083" y="1369492"/>
                </a:lnTo>
                <a:lnTo>
                  <a:pt x="58195" y="1521206"/>
                </a:lnTo>
                <a:lnTo>
                  <a:pt x="26208" y="1677608"/>
                </a:lnTo>
                <a:lnTo>
                  <a:pt x="6637" y="1838181"/>
                </a:lnTo>
                <a:lnTo>
                  <a:pt x="0" y="2002410"/>
                </a:lnTo>
                <a:lnTo>
                  <a:pt x="6637" y="2166637"/>
                </a:lnTo>
                <a:lnTo>
                  <a:pt x="26208" y="2327209"/>
                </a:lnTo>
                <a:lnTo>
                  <a:pt x="58195" y="2483609"/>
                </a:lnTo>
                <a:lnTo>
                  <a:pt x="102083" y="2635322"/>
                </a:lnTo>
                <a:lnTo>
                  <a:pt x="157358" y="2781833"/>
                </a:lnTo>
                <a:lnTo>
                  <a:pt x="223504" y="2922627"/>
                </a:lnTo>
                <a:lnTo>
                  <a:pt x="300005" y="3057188"/>
                </a:lnTo>
                <a:lnTo>
                  <a:pt x="386347" y="3185000"/>
                </a:lnTo>
                <a:lnTo>
                  <a:pt x="482013" y="3305549"/>
                </a:lnTo>
                <a:lnTo>
                  <a:pt x="586489" y="3418320"/>
                </a:lnTo>
                <a:lnTo>
                  <a:pt x="699260" y="3522796"/>
                </a:lnTo>
                <a:lnTo>
                  <a:pt x="819809" y="3618462"/>
                </a:lnTo>
                <a:lnTo>
                  <a:pt x="947621" y="3704804"/>
                </a:lnTo>
                <a:lnTo>
                  <a:pt x="1082182" y="3781305"/>
                </a:lnTo>
                <a:lnTo>
                  <a:pt x="1222976" y="3847451"/>
                </a:lnTo>
                <a:lnTo>
                  <a:pt x="1369487" y="3902726"/>
                </a:lnTo>
                <a:lnTo>
                  <a:pt x="1521200" y="3946614"/>
                </a:lnTo>
                <a:lnTo>
                  <a:pt x="1677600" y="3978601"/>
                </a:lnTo>
                <a:lnTo>
                  <a:pt x="1838172" y="3998172"/>
                </a:lnTo>
                <a:lnTo>
                  <a:pt x="2002399" y="4004809"/>
                </a:lnTo>
                <a:lnTo>
                  <a:pt x="2166627" y="3998172"/>
                </a:lnTo>
                <a:lnTo>
                  <a:pt x="2327198" y="3978601"/>
                </a:lnTo>
                <a:lnTo>
                  <a:pt x="2483599" y="3946614"/>
                </a:lnTo>
                <a:lnTo>
                  <a:pt x="2635312" y="3902726"/>
                </a:lnTo>
                <a:lnTo>
                  <a:pt x="2781823" y="3847451"/>
                </a:lnTo>
                <a:lnTo>
                  <a:pt x="2922616" y="3781305"/>
                </a:lnTo>
                <a:lnTo>
                  <a:pt x="3057177" y="3704804"/>
                </a:lnTo>
                <a:lnTo>
                  <a:pt x="3184990" y="3618462"/>
                </a:lnTo>
                <a:lnTo>
                  <a:pt x="3305539" y="3522796"/>
                </a:lnTo>
                <a:lnTo>
                  <a:pt x="3418309" y="3418320"/>
                </a:lnTo>
                <a:lnTo>
                  <a:pt x="3522785" y="3305549"/>
                </a:lnTo>
                <a:lnTo>
                  <a:pt x="3618452" y="3185000"/>
                </a:lnTo>
                <a:lnTo>
                  <a:pt x="3704793" y="3057188"/>
                </a:lnTo>
                <a:lnTo>
                  <a:pt x="3781294" y="2922627"/>
                </a:lnTo>
                <a:lnTo>
                  <a:pt x="3847440" y="2781833"/>
                </a:lnTo>
                <a:lnTo>
                  <a:pt x="3902715" y="2635322"/>
                </a:lnTo>
                <a:lnTo>
                  <a:pt x="3946604" y="2483609"/>
                </a:lnTo>
                <a:lnTo>
                  <a:pt x="3978591" y="2327209"/>
                </a:lnTo>
                <a:lnTo>
                  <a:pt x="3998161" y="2166637"/>
                </a:lnTo>
                <a:lnTo>
                  <a:pt x="4004799" y="2002410"/>
                </a:lnTo>
                <a:lnTo>
                  <a:pt x="3998161" y="1838181"/>
                </a:lnTo>
                <a:lnTo>
                  <a:pt x="3978591" y="1677608"/>
                </a:lnTo>
                <a:lnTo>
                  <a:pt x="3946604" y="1521206"/>
                </a:lnTo>
                <a:lnTo>
                  <a:pt x="3902715" y="1369492"/>
                </a:lnTo>
                <a:lnTo>
                  <a:pt x="3847440" y="1222980"/>
                </a:lnTo>
                <a:lnTo>
                  <a:pt x="3781294" y="1082186"/>
                </a:lnTo>
                <a:lnTo>
                  <a:pt x="3704793" y="947624"/>
                </a:lnTo>
                <a:lnTo>
                  <a:pt x="3618452" y="819811"/>
                </a:lnTo>
                <a:lnTo>
                  <a:pt x="3522785" y="699261"/>
                </a:lnTo>
                <a:lnTo>
                  <a:pt x="3418309" y="586491"/>
                </a:lnTo>
                <a:lnTo>
                  <a:pt x="3305539" y="482014"/>
                </a:lnTo>
                <a:lnTo>
                  <a:pt x="3184990" y="386348"/>
                </a:lnTo>
                <a:lnTo>
                  <a:pt x="3057177" y="300006"/>
                </a:lnTo>
                <a:lnTo>
                  <a:pt x="2922616" y="223504"/>
                </a:lnTo>
                <a:lnTo>
                  <a:pt x="2781823" y="157358"/>
                </a:lnTo>
                <a:lnTo>
                  <a:pt x="2635312" y="102083"/>
                </a:lnTo>
                <a:lnTo>
                  <a:pt x="2483599" y="58195"/>
                </a:lnTo>
                <a:lnTo>
                  <a:pt x="2327198" y="26208"/>
                </a:lnTo>
                <a:lnTo>
                  <a:pt x="2166627" y="6637"/>
                </a:lnTo>
                <a:lnTo>
                  <a:pt x="2002399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15308040" y="3160803"/>
            <a:ext cx="2833370" cy="1722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965" marR="12700" indent="-469900">
              <a:lnSpc>
                <a:spcPct val="110600"/>
              </a:lnSpc>
            </a:pPr>
            <a:r>
              <a:rPr sz="2450" spc="-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ysoka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rentowność obrotu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brutto: </a:t>
            </a:r>
            <a:r>
              <a:rPr sz="5450" b="1" spc="-40" dirty="0" smtClean="0">
                <a:solidFill>
                  <a:srgbClr val="FFFFFF"/>
                </a:solidFill>
                <a:latin typeface="Arial Black"/>
                <a:cs typeface="Arial Black"/>
              </a:rPr>
              <a:t>5,2%</a:t>
            </a:r>
            <a:endParaRPr sz="5450">
              <a:latin typeface="Arial Black"/>
              <a:cs typeface="Arial Black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4974895" y="7441735"/>
            <a:ext cx="3499485" cy="1722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0600"/>
              </a:lnSpc>
            </a:pPr>
            <a:r>
              <a:rPr sz="2450" dirty="0" smtClean="0">
                <a:solidFill>
                  <a:srgbClr val="FFFFFF"/>
                </a:solidFill>
                <a:latin typeface="Arial"/>
                <a:cs typeface="Arial"/>
              </a:rPr>
              <a:t>Relatywnie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wysoki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udział podmiotów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rentownych: </a:t>
            </a:r>
            <a:r>
              <a:rPr sz="5450" b="1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77%</a:t>
            </a:r>
            <a:endParaRPr sz="5450">
              <a:latin typeface="Arial Black"/>
              <a:cs typeface="Arial Black"/>
            </a:endParaRPr>
          </a:p>
        </p:txBody>
      </p:sp>
      <p:sp>
        <p:nvSpPr>
          <p:cNvPr id="217" name="object 129"/>
          <p:cNvSpPr txBox="1"/>
          <p:nvPr/>
        </p:nvSpPr>
        <p:spPr>
          <a:xfrm>
            <a:off x="18516810" y="10703915"/>
            <a:ext cx="119697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Ź</a:t>
            </a:r>
            <a:r>
              <a:rPr sz="1650" spc="-25" dirty="0" smtClean="0">
                <a:solidFill>
                  <a:srgbClr val="1A2859"/>
                </a:solidFill>
                <a:latin typeface="Avenir Book"/>
                <a:cs typeface="Avenir Book"/>
              </a:rPr>
              <a:t>r</a:t>
            </a: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ódło</a:t>
            </a:r>
            <a:r>
              <a:rPr sz="1650" spc="-5" dirty="0" smtClean="0">
                <a:solidFill>
                  <a:srgbClr val="1A2859"/>
                </a:solidFill>
                <a:latin typeface="Avenir Book"/>
                <a:cs typeface="Avenir Book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venir Book"/>
                <a:cs typeface="Avenir Book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venir Book"/>
                <a:cs typeface="Avenir Book"/>
              </a:rPr>
              <a:t>GUS</a:t>
            </a:r>
            <a:endParaRPr sz="1650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8526780" cy="158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dirty="0" smtClean="0">
                <a:solidFill>
                  <a:srgbClr val="1A2859"/>
                </a:solidFill>
                <a:latin typeface="Arial Black"/>
                <a:cs typeface="Arial Black"/>
              </a:rPr>
              <a:t>REST</a:t>
            </a:r>
            <a:r>
              <a:rPr sz="5500" b="1" spc="-9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UKTU</a:t>
            </a:r>
            <a:r>
              <a:rPr sz="5500" b="1" spc="-24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YZ</a:t>
            </a:r>
            <a:r>
              <a:rPr sz="5500" b="1" spc="-105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C</a:t>
            </a:r>
            <a:r>
              <a:rPr sz="5500" b="1" spc="-145" dirty="0" smtClean="0">
                <a:solidFill>
                  <a:srgbClr val="1A2859"/>
                </a:solidFill>
                <a:latin typeface="Arial Black"/>
                <a:cs typeface="Arial Black"/>
              </a:rPr>
              <a:t>J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 ZAMIAST</a:t>
            </a:r>
            <a:r>
              <a:rPr sz="5500" b="1" spc="5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LIKWI</a:t>
            </a:r>
            <a:r>
              <a:rPr sz="5500" b="1" spc="-235" dirty="0" smtClean="0">
                <a:solidFill>
                  <a:srgbClr val="1A2859"/>
                </a:solidFill>
                <a:latin typeface="Arial Black"/>
                <a:cs typeface="Arial Black"/>
              </a:rPr>
              <a:t>D</a:t>
            </a:r>
            <a:r>
              <a:rPr sz="5500" b="1" spc="-105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CJI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9630" y="4723266"/>
            <a:ext cx="12797694" cy="613551"/>
          </a:xfrm>
          <a:custGeom>
            <a:avLst/>
            <a:gdLst/>
            <a:ahLst/>
            <a:cxnLst/>
            <a:rect l="l" t="t" r="r" b="b"/>
            <a:pathLst>
              <a:path w="12797694" h="613551">
                <a:moveTo>
                  <a:pt x="12795264" y="0"/>
                </a:moveTo>
                <a:lnTo>
                  <a:pt x="0" y="55830"/>
                </a:lnTo>
                <a:lnTo>
                  <a:pt x="2429" y="613551"/>
                </a:lnTo>
                <a:lnTo>
                  <a:pt x="12797694" y="557721"/>
                </a:lnTo>
                <a:lnTo>
                  <a:pt x="12795264" y="0"/>
                </a:lnTo>
                <a:close/>
              </a:path>
            </a:pathLst>
          </a:custGeom>
          <a:solidFill>
            <a:srgbClr val="C72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0980" y="3574841"/>
            <a:ext cx="15107919" cy="160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38200">
              <a:lnSpc>
                <a:spcPct val="114999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trzec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latac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obowiązywani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nowyc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przepisó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obserwujem</a:t>
            </a:r>
            <a:r>
              <a:rPr sz="2150" spc="-15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0" dirty="0" smtClean="0">
                <a:solidFill>
                  <a:srgbClr val="1C3260"/>
                </a:solidFill>
                <a:latin typeface="Arial"/>
                <a:cs typeface="Arial"/>
              </a:rPr>
              <a:t>,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ż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liczb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postępowa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ń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restrukturyzacyjnyc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z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roku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ro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k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rośnie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.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Możn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mie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ć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nadzieję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,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ż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firm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nim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objęt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powróc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ą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efektywne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j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działalnośc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biznesowej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5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802890">
              <a:lnSpc>
                <a:spcPct val="100000"/>
              </a:lnSpc>
            </a:pP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Udzia</a:t>
            </a:r>
            <a:r>
              <a:rPr sz="2200" b="1" spc="5" dirty="0" smtClean="0">
                <a:solidFill>
                  <a:srgbClr val="FFFFFF"/>
                </a:solidFill>
                <a:latin typeface="Arial"/>
                <a:cs typeface="Arial"/>
              </a:rPr>
              <a:t>ł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postępowa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ń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upadłościowyc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restrukturyzacyjnyc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Polsc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25" dirty="0" smtClean="0">
                <a:solidFill>
                  <a:srgbClr val="FFFFFF"/>
                </a:solidFill>
                <a:latin typeface="Arial"/>
                <a:cs typeface="Arial"/>
              </a:rPr>
              <a:t>latac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697" y="5460091"/>
            <a:ext cx="63778" cy="160131"/>
          </a:xfrm>
          <a:custGeom>
            <a:avLst/>
            <a:gdLst/>
            <a:ahLst/>
            <a:cxnLst/>
            <a:rect l="l" t="t" r="r" b="b"/>
            <a:pathLst>
              <a:path w="63778" h="160131">
                <a:moveTo>
                  <a:pt x="63778" y="24878"/>
                </a:moveTo>
                <a:lnTo>
                  <a:pt x="42072" y="24878"/>
                </a:lnTo>
                <a:lnTo>
                  <a:pt x="42072" y="160131"/>
                </a:lnTo>
                <a:lnTo>
                  <a:pt x="63778" y="160131"/>
                </a:lnTo>
                <a:lnTo>
                  <a:pt x="63778" y="24878"/>
                </a:lnTo>
                <a:close/>
              </a:path>
              <a:path w="63778" h="160131">
                <a:moveTo>
                  <a:pt x="63778" y="0"/>
                </a:moveTo>
                <a:lnTo>
                  <a:pt x="44553" y="0"/>
                </a:lnTo>
                <a:lnTo>
                  <a:pt x="0" y="36857"/>
                </a:lnTo>
                <a:lnTo>
                  <a:pt x="12659" y="52019"/>
                </a:lnTo>
                <a:lnTo>
                  <a:pt x="42072" y="24878"/>
                </a:lnTo>
                <a:lnTo>
                  <a:pt x="63778" y="24878"/>
                </a:lnTo>
                <a:lnTo>
                  <a:pt x="6377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139" y="5457368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40" y="19004"/>
                </a:lnTo>
                <a:lnTo>
                  <a:pt x="93819" y="17831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40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40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3889" y="5457368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0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2" y="19004"/>
                </a:lnTo>
                <a:lnTo>
                  <a:pt x="93808" y="17831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32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78" y="33862"/>
                </a:lnTo>
                <a:lnTo>
                  <a:pt x="97222" y="22690"/>
                </a:lnTo>
                <a:lnTo>
                  <a:pt x="94632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2805" y="5594427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511" y="5457368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40" y="19004"/>
                </a:lnTo>
                <a:lnTo>
                  <a:pt x="93819" y="17831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40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40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8959" y="5452857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9065" y="115797"/>
                </a:lnTo>
                <a:lnTo>
                  <a:pt x="9694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96949" y="142184"/>
                </a:lnTo>
                <a:lnTo>
                  <a:pt x="99065" y="147000"/>
                </a:lnTo>
                <a:lnTo>
                  <a:pt x="101159" y="151827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5" y="65579"/>
                </a:lnTo>
                <a:lnTo>
                  <a:pt x="33705" y="65579"/>
                </a:lnTo>
                <a:lnTo>
                  <a:pt x="2838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67"/>
                </a:lnTo>
                <a:lnTo>
                  <a:pt x="19789" y="31538"/>
                </a:lnTo>
                <a:lnTo>
                  <a:pt x="2838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6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5" y="65579"/>
                </a:lnTo>
                <a:lnTo>
                  <a:pt x="74783" y="63621"/>
                </a:lnTo>
                <a:lnTo>
                  <a:pt x="79002" y="53966"/>
                </a:lnTo>
                <a:lnTo>
                  <a:pt x="80060" y="48773"/>
                </a:lnTo>
                <a:lnTo>
                  <a:pt x="80060" y="37621"/>
                </a:lnTo>
                <a:lnTo>
                  <a:pt x="79002" y="32417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8361" y="5796624"/>
            <a:ext cx="109923" cy="162843"/>
          </a:xfrm>
          <a:custGeom>
            <a:avLst/>
            <a:gdLst/>
            <a:ahLst/>
            <a:cxnLst/>
            <a:rect l="l" t="t" r="r" b="b"/>
            <a:pathLst>
              <a:path w="109923" h="162843">
                <a:moveTo>
                  <a:pt x="92586" y="100876"/>
                </a:moveTo>
                <a:lnTo>
                  <a:pt x="68081" y="100876"/>
                </a:lnTo>
                <a:lnTo>
                  <a:pt x="27831" y="162843"/>
                </a:lnTo>
                <a:lnTo>
                  <a:pt x="53380" y="162843"/>
                </a:lnTo>
                <a:lnTo>
                  <a:pt x="92586" y="100876"/>
                </a:lnTo>
                <a:close/>
              </a:path>
              <a:path w="109923" h="162843">
                <a:moveTo>
                  <a:pt x="62511" y="0"/>
                </a:moveTo>
                <a:lnTo>
                  <a:pt x="47412" y="0"/>
                </a:lnTo>
                <a:lnTo>
                  <a:pt x="40323" y="1172"/>
                </a:lnTo>
                <a:lnTo>
                  <a:pt x="7321" y="23978"/>
                </a:lnTo>
                <a:lnTo>
                  <a:pt x="0" y="45087"/>
                </a:lnTo>
                <a:lnTo>
                  <a:pt x="0" y="62584"/>
                </a:lnTo>
                <a:lnTo>
                  <a:pt x="20931" y="96541"/>
                </a:lnTo>
                <a:lnTo>
                  <a:pt x="43810" y="104488"/>
                </a:lnTo>
                <a:lnTo>
                  <a:pt x="56322" y="104488"/>
                </a:lnTo>
                <a:lnTo>
                  <a:pt x="62197" y="103284"/>
                </a:lnTo>
                <a:lnTo>
                  <a:pt x="67181" y="100876"/>
                </a:lnTo>
                <a:lnTo>
                  <a:pt x="92586" y="100876"/>
                </a:lnTo>
                <a:lnTo>
                  <a:pt x="96279" y="95075"/>
                </a:lnTo>
                <a:lnTo>
                  <a:pt x="98447" y="91379"/>
                </a:lnTo>
                <a:lnTo>
                  <a:pt x="100426" y="87766"/>
                </a:lnTo>
                <a:lnTo>
                  <a:pt x="101647" y="85494"/>
                </a:lnTo>
                <a:lnTo>
                  <a:pt x="49988" y="85494"/>
                </a:lnTo>
                <a:lnTo>
                  <a:pt x="45464" y="84667"/>
                </a:lnTo>
                <a:lnTo>
                  <a:pt x="21716" y="57076"/>
                </a:lnTo>
                <a:lnTo>
                  <a:pt x="21716" y="47422"/>
                </a:lnTo>
                <a:lnTo>
                  <a:pt x="49988" y="19004"/>
                </a:lnTo>
                <a:lnTo>
                  <a:pt x="98943" y="19004"/>
                </a:lnTo>
                <a:lnTo>
                  <a:pt x="98614" y="18554"/>
                </a:lnTo>
                <a:lnTo>
                  <a:pt x="88656" y="9497"/>
                </a:lnTo>
                <a:lnTo>
                  <a:pt x="82866" y="6041"/>
                </a:lnTo>
                <a:lnTo>
                  <a:pt x="69589" y="1214"/>
                </a:lnTo>
                <a:lnTo>
                  <a:pt x="62511" y="0"/>
                </a:lnTo>
                <a:close/>
              </a:path>
              <a:path w="109923" h="162843">
                <a:moveTo>
                  <a:pt x="98943" y="19004"/>
                </a:moveTo>
                <a:lnTo>
                  <a:pt x="59924" y="19004"/>
                </a:lnTo>
                <a:lnTo>
                  <a:pt x="64458" y="19831"/>
                </a:lnTo>
                <a:lnTo>
                  <a:pt x="72615" y="23151"/>
                </a:lnTo>
                <a:lnTo>
                  <a:pt x="88196" y="47422"/>
                </a:lnTo>
                <a:lnTo>
                  <a:pt x="88196" y="57076"/>
                </a:lnTo>
                <a:lnTo>
                  <a:pt x="59924" y="85494"/>
                </a:lnTo>
                <a:lnTo>
                  <a:pt x="101647" y="85494"/>
                </a:lnTo>
                <a:lnTo>
                  <a:pt x="109923" y="43736"/>
                </a:lnTo>
                <a:lnTo>
                  <a:pt x="108446" y="36648"/>
                </a:lnTo>
                <a:lnTo>
                  <a:pt x="102542" y="23936"/>
                </a:lnTo>
                <a:lnTo>
                  <a:pt x="9894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3889" y="5796624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2805" y="5933683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511" y="5796624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8941" y="5792104"/>
            <a:ext cx="175963" cy="174382"/>
          </a:xfrm>
          <a:custGeom>
            <a:avLst/>
            <a:gdLst/>
            <a:ahLst/>
            <a:cxnLst/>
            <a:rect l="l" t="t" r="r" b="b"/>
            <a:pathLst>
              <a:path w="175963" h="174382">
                <a:moveTo>
                  <a:pt x="131859" y="0"/>
                </a:moveTo>
                <a:lnTo>
                  <a:pt x="31192" y="167366"/>
                </a:lnTo>
                <a:lnTo>
                  <a:pt x="44783" y="174382"/>
                </a:lnTo>
                <a:lnTo>
                  <a:pt x="145419" y="7015"/>
                </a:lnTo>
                <a:lnTo>
                  <a:pt x="131859" y="0"/>
                </a:lnTo>
                <a:close/>
              </a:path>
              <a:path w="175963" h="174382">
                <a:moveTo>
                  <a:pt x="141503" y="91368"/>
                </a:moveTo>
                <a:lnTo>
                  <a:pt x="130352" y="91368"/>
                </a:lnTo>
                <a:lnTo>
                  <a:pt x="125137" y="92426"/>
                </a:lnTo>
                <a:lnTo>
                  <a:pt x="96939" y="120624"/>
                </a:lnTo>
                <a:lnTo>
                  <a:pt x="95892" y="125828"/>
                </a:lnTo>
                <a:lnTo>
                  <a:pt x="95892" y="136990"/>
                </a:lnTo>
                <a:lnTo>
                  <a:pt x="125137" y="170382"/>
                </a:lnTo>
                <a:lnTo>
                  <a:pt x="130352" y="171439"/>
                </a:lnTo>
                <a:lnTo>
                  <a:pt x="141503" y="171439"/>
                </a:lnTo>
                <a:lnTo>
                  <a:pt x="169344" y="153796"/>
                </a:lnTo>
                <a:lnTo>
                  <a:pt x="129598" y="153796"/>
                </a:lnTo>
                <a:lnTo>
                  <a:pt x="124278" y="151649"/>
                </a:lnTo>
                <a:lnTo>
                  <a:pt x="115682" y="143053"/>
                </a:lnTo>
                <a:lnTo>
                  <a:pt x="113525" y="137744"/>
                </a:lnTo>
                <a:lnTo>
                  <a:pt x="113525" y="125074"/>
                </a:lnTo>
                <a:lnTo>
                  <a:pt x="115682" y="119765"/>
                </a:lnTo>
                <a:lnTo>
                  <a:pt x="124278" y="111169"/>
                </a:lnTo>
                <a:lnTo>
                  <a:pt x="129598" y="109012"/>
                </a:lnTo>
                <a:lnTo>
                  <a:pt x="169337" y="109012"/>
                </a:lnTo>
                <a:lnTo>
                  <a:pt x="167806" y="106761"/>
                </a:lnTo>
                <a:lnTo>
                  <a:pt x="160571" y="99515"/>
                </a:lnTo>
                <a:lnTo>
                  <a:pt x="156361" y="96656"/>
                </a:lnTo>
                <a:lnTo>
                  <a:pt x="146697" y="92426"/>
                </a:lnTo>
                <a:lnTo>
                  <a:pt x="141503" y="91368"/>
                </a:lnTo>
                <a:close/>
              </a:path>
              <a:path w="175963" h="174382">
                <a:moveTo>
                  <a:pt x="169337" y="109012"/>
                </a:moveTo>
                <a:lnTo>
                  <a:pt x="142257" y="109012"/>
                </a:lnTo>
                <a:lnTo>
                  <a:pt x="147576" y="111169"/>
                </a:lnTo>
                <a:lnTo>
                  <a:pt x="156173" y="119765"/>
                </a:lnTo>
                <a:lnTo>
                  <a:pt x="158309" y="125074"/>
                </a:lnTo>
                <a:lnTo>
                  <a:pt x="158309" y="137744"/>
                </a:lnTo>
                <a:lnTo>
                  <a:pt x="156173" y="143053"/>
                </a:lnTo>
                <a:lnTo>
                  <a:pt x="147576" y="151649"/>
                </a:lnTo>
                <a:lnTo>
                  <a:pt x="142257" y="153796"/>
                </a:lnTo>
                <a:lnTo>
                  <a:pt x="169344" y="153796"/>
                </a:lnTo>
                <a:lnTo>
                  <a:pt x="170675" y="151838"/>
                </a:lnTo>
                <a:lnTo>
                  <a:pt x="174895" y="142184"/>
                </a:lnTo>
                <a:lnTo>
                  <a:pt x="175963" y="136990"/>
                </a:lnTo>
                <a:lnTo>
                  <a:pt x="175963" y="125828"/>
                </a:lnTo>
                <a:lnTo>
                  <a:pt x="174895" y="120624"/>
                </a:lnTo>
                <a:lnTo>
                  <a:pt x="170675" y="110980"/>
                </a:lnTo>
                <a:lnTo>
                  <a:pt x="169337" y="109012"/>
                </a:lnTo>
                <a:close/>
              </a:path>
              <a:path w="175963" h="174382">
                <a:moveTo>
                  <a:pt x="45611" y="3172"/>
                </a:moveTo>
                <a:lnTo>
                  <a:pt x="34438" y="3172"/>
                </a:lnTo>
                <a:lnTo>
                  <a:pt x="29245" y="4230"/>
                </a:lnTo>
                <a:lnTo>
                  <a:pt x="1047" y="32428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75"/>
                </a:lnTo>
                <a:lnTo>
                  <a:pt x="34438" y="83233"/>
                </a:lnTo>
                <a:lnTo>
                  <a:pt x="45611" y="83233"/>
                </a:lnTo>
                <a:lnTo>
                  <a:pt x="73451" y="65589"/>
                </a:lnTo>
                <a:lnTo>
                  <a:pt x="33705" y="65589"/>
                </a:lnTo>
                <a:lnTo>
                  <a:pt x="28376" y="63443"/>
                </a:lnTo>
                <a:lnTo>
                  <a:pt x="19789" y="54846"/>
                </a:lnTo>
                <a:lnTo>
                  <a:pt x="17632" y="49537"/>
                </a:lnTo>
                <a:lnTo>
                  <a:pt x="17632" y="36867"/>
                </a:lnTo>
                <a:lnTo>
                  <a:pt x="19789" y="31548"/>
                </a:lnTo>
                <a:lnTo>
                  <a:pt x="28376" y="22952"/>
                </a:lnTo>
                <a:lnTo>
                  <a:pt x="33705" y="20816"/>
                </a:lnTo>
                <a:lnTo>
                  <a:pt x="73455" y="20816"/>
                </a:lnTo>
                <a:lnTo>
                  <a:pt x="71914" y="18543"/>
                </a:lnTo>
                <a:lnTo>
                  <a:pt x="64678" y="11319"/>
                </a:lnTo>
                <a:lnTo>
                  <a:pt x="60458" y="8450"/>
                </a:lnTo>
                <a:lnTo>
                  <a:pt x="50804" y="4230"/>
                </a:lnTo>
                <a:lnTo>
                  <a:pt x="45611" y="3172"/>
                </a:lnTo>
                <a:close/>
              </a:path>
              <a:path w="175963" h="174382">
                <a:moveTo>
                  <a:pt x="73455" y="20816"/>
                </a:moveTo>
                <a:lnTo>
                  <a:pt x="46365" y="20816"/>
                </a:lnTo>
                <a:lnTo>
                  <a:pt x="51663" y="22952"/>
                </a:lnTo>
                <a:lnTo>
                  <a:pt x="60259" y="31548"/>
                </a:lnTo>
                <a:lnTo>
                  <a:pt x="62416" y="36867"/>
                </a:lnTo>
                <a:lnTo>
                  <a:pt x="62416" y="49537"/>
                </a:lnTo>
                <a:lnTo>
                  <a:pt x="60259" y="54846"/>
                </a:lnTo>
                <a:lnTo>
                  <a:pt x="51663" y="63443"/>
                </a:lnTo>
                <a:lnTo>
                  <a:pt x="46365" y="65589"/>
                </a:lnTo>
                <a:lnTo>
                  <a:pt x="73451" y="65589"/>
                </a:lnTo>
                <a:lnTo>
                  <a:pt x="74783" y="63631"/>
                </a:lnTo>
                <a:lnTo>
                  <a:pt x="78992" y="53977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28"/>
                </a:lnTo>
                <a:lnTo>
                  <a:pt x="76898" y="27590"/>
                </a:lnTo>
                <a:lnTo>
                  <a:pt x="74783" y="22774"/>
                </a:lnTo>
                <a:lnTo>
                  <a:pt x="73455" y="208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1081" y="6135878"/>
            <a:ext cx="104488" cy="165565"/>
          </a:xfrm>
          <a:custGeom>
            <a:avLst/>
            <a:gdLst/>
            <a:ahLst/>
            <a:cxnLst/>
            <a:rect l="l" t="t" r="r" b="b"/>
            <a:pathLst>
              <a:path w="104488" h="165565">
                <a:moveTo>
                  <a:pt x="58574" y="0"/>
                </a:moveTo>
                <a:lnTo>
                  <a:pt x="45904" y="0"/>
                </a:lnTo>
                <a:lnTo>
                  <a:pt x="39904" y="952"/>
                </a:lnTo>
                <a:lnTo>
                  <a:pt x="6669" y="28323"/>
                </a:lnTo>
                <a:lnTo>
                  <a:pt x="5413" y="33789"/>
                </a:lnTo>
                <a:lnTo>
                  <a:pt x="5413" y="45391"/>
                </a:lnTo>
                <a:lnTo>
                  <a:pt x="30522" y="77139"/>
                </a:lnTo>
                <a:lnTo>
                  <a:pt x="30522" y="77809"/>
                </a:lnTo>
                <a:lnTo>
                  <a:pt x="795" y="107368"/>
                </a:lnTo>
                <a:lnTo>
                  <a:pt x="0" y="111954"/>
                </a:lnTo>
                <a:lnTo>
                  <a:pt x="0" y="124488"/>
                </a:lnTo>
                <a:lnTo>
                  <a:pt x="25370" y="160099"/>
                </a:lnTo>
                <a:lnTo>
                  <a:pt x="45003" y="165565"/>
                </a:lnTo>
                <a:lnTo>
                  <a:pt x="59474" y="165565"/>
                </a:lnTo>
                <a:lnTo>
                  <a:pt x="94007" y="148456"/>
                </a:lnTo>
                <a:lnTo>
                  <a:pt x="95365" y="146571"/>
                </a:lnTo>
                <a:lnTo>
                  <a:pt x="48176" y="146571"/>
                </a:lnTo>
                <a:lnTo>
                  <a:pt x="44281" y="145890"/>
                </a:lnTo>
                <a:lnTo>
                  <a:pt x="21706" y="121608"/>
                </a:lnTo>
                <a:lnTo>
                  <a:pt x="21706" y="108342"/>
                </a:lnTo>
                <a:lnTo>
                  <a:pt x="24575" y="101295"/>
                </a:lnTo>
                <a:lnTo>
                  <a:pt x="36019" y="90290"/>
                </a:lnTo>
                <a:lnTo>
                  <a:pt x="43349" y="87463"/>
                </a:lnTo>
                <a:lnTo>
                  <a:pt x="52239" y="87316"/>
                </a:lnTo>
                <a:lnTo>
                  <a:pt x="91815" y="87316"/>
                </a:lnTo>
                <a:lnTo>
                  <a:pt x="89745" y="85463"/>
                </a:lnTo>
                <a:lnTo>
                  <a:pt x="82353" y="80793"/>
                </a:lnTo>
                <a:lnTo>
                  <a:pt x="78322" y="79023"/>
                </a:lnTo>
                <a:lnTo>
                  <a:pt x="73955" y="77809"/>
                </a:lnTo>
                <a:lnTo>
                  <a:pt x="73955" y="77139"/>
                </a:lnTo>
                <a:lnTo>
                  <a:pt x="88913" y="68312"/>
                </a:lnTo>
                <a:lnTo>
                  <a:pt x="48176" y="68312"/>
                </a:lnTo>
                <a:lnTo>
                  <a:pt x="44585" y="67558"/>
                </a:lnTo>
                <a:lnTo>
                  <a:pt x="27130" y="35443"/>
                </a:lnTo>
                <a:lnTo>
                  <a:pt x="29580" y="29339"/>
                </a:lnTo>
                <a:lnTo>
                  <a:pt x="39391" y="19988"/>
                </a:lnTo>
                <a:lnTo>
                  <a:pt x="45297" y="17653"/>
                </a:lnTo>
                <a:lnTo>
                  <a:pt x="92137" y="17653"/>
                </a:lnTo>
                <a:lnTo>
                  <a:pt x="89431" y="14334"/>
                </a:lnTo>
                <a:lnTo>
                  <a:pt x="80845" y="7392"/>
                </a:lnTo>
                <a:lnTo>
                  <a:pt x="75872" y="4722"/>
                </a:lnTo>
                <a:lnTo>
                  <a:pt x="64573" y="952"/>
                </a:lnTo>
                <a:lnTo>
                  <a:pt x="58574" y="0"/>
                </a:lnTo>
                <a:close/>
              </a:path>
              <a:path w="104488" h="165565">
                <a:moveTo>
                  <a:pt x="91815" y="87316"/>
                </a:moveTo>
                <a:lnTo>
                  <a:pt x="56459" y="87316"/>
                </a:lnTo>
                <a:lnTo>
                  <a:pt x="60417" y="87955"/>
                </a:lnTo>
                <a:lnTo>
                  <a:pt x="67809" y="90520"/>
                </a:lnTo>
                <a:lnTo>
                  <a:pt x="82741" y="111954"/>
                </a:lnTo>
                <a:lnTo>
                  <a:pt x="82726" y="125797"/>
                </a:lnTo>
                <a:lnTo>
                  <a:pt x="79945" y="132812"/>
                </a:lnTo>
                <a:lnTo>
                  <a:pt x="68636" y="143817"/>
                </a:lnTo>
                <a:lnTo>
                  <a:pt x="61296" y="146571"/>
                </a:lnTo>
                <a:lnTo>
                  <a:pt x="95365" y="146571"/>
                </a:lnTo>
                <a:lnTo>
                  <a:pt x="97703" y="143325"/>
                </a:lnTo>
                <a:lnTo>
                  <a:pt x="103127" y="131263"/>
                </a:lnTo>
                <a:lnTo>
                  <a:pt x="104488" y="124488"/>
                </a:lnTo>
                <a:lnTo>
                  <a:pt x="104488" y="111954"/>
                </a:lnTo>
                <a:lnTo>
                  <a:pt x="103703" y="107368"/>
                </a:lnTo>
                <a:lnTo>
                  <a:pt x="100541" y="98918"/>
                </a:lnTo>
                <a:lnTo>
                  <a:pt x="98384" y="95107"/>
                </a:lnTo>
                <a:lnTo>
                  <a:pt x="92950" y="88332"/>
                </a:lnTo>
                <a:lnTo>
                  <a:pt x="91815" y="87316"/>
                </a:lnTo>
                <a:close/>
              </a:path>
              <a:path w="104488" h="165565">
                <a:moveTo>
                  <a:pt x="92137" y="17653"/>
                </a:moveTo>
                <a:lnTo>
                  <a:pt x="59788" y="17653"/>
                </a:lnTo>
                <a:lnTo>
                  <a:pt x="65840" y="20020"/>
                </a:lnTo>
                <a:lnTo>
                  <a:pt x="75044" y="29517"/>
                </a:lnTo>
                <a:lnTo>
                  <a:pt x="77292" y="35443"/>
                </a:lnTo>
                <a:lnTo>
                  <a:pt x="77348" y="46291"/>
                </a:lnTo>
                <a:lnTo>
                  <a:pt x="76814" y="49464"/>
                </a:lnTo>
                <a:lnTo>
                  <a:pt x="56459" y="68312"/>
                </a:lnTo>
                <a:lnTo>
                  <a:pt x="88913" y="68312"/>
                </a:lnTo>
                <a:lnTo>
                  <a:pt x="93358" y="62584"/>
                </a:lnTo>
                <a:lnTo>
                  <a:pt x="95295" y="58919"/>
                </a:lnTo>
                <a:lnTo>
                  <a:pt x="98311" y="50323"/>
                </a:lnTo>
                <a:lnTo>
                  <a:pt x="99065" y="45391"/>
                </a:lnTo>
                <a:lnTo>
                  <a:pt x="99065" y="33789"/>
                </a:lnTo>
                <a:lnTo>
                  <a:pt x="97808" y="28323"/>
                </a:lnTo>
                <a:lnTo>
                  <a:pt x="92845" y="18522"/>
                </a:lnTo>
                <a:lnTo>
                  <a:pt x="92137" y="1765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3889" y="6135880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36"/>
                </a:lnTo>
                <a:lnTo>
                  <a:pt x="23412" y="108792"/>
                </a:lnTo>
                <a:lnTo>
                  <a:pt x="21695" y="8807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2805" y="6272941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2511" y="6135880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36"/>
                </a:lnTo>
                <a:lnTo>
                  <a:pt x="23412" y="108792"/>
                </a:lnTo>
                <a:lnTo>
                  <a:pt x="21706" y="8807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28941" y="6131370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5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5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5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5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17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9946" y="6477854"/>
            <a:ext cx="100635" cy="160131"/>
          </a:xfrm>
          <a:custGeom>
            <a:avLst/>
            <a:gdLst/>
            <a:ahLst/>
            <a:cxnLst/>
            <a:rect l="l" t="t" r="r" b="b"/>
            <a:pathLst>
              <a:path w="100635" h="160131">
                <a:moveTo>
                  <a:pt x="100635" y="0"/>
                </a:moveTo>
                <a:lnTo>
                  <a:pt x="0" y="0"/>
                </a:lnTo>
                <a:lnTo>
                  <a:pt x="0" y="19004"/>
                </a:lnTo>
                <a:lnTo>
                  <a:pt x="77578" y="19004"/>
                </a:lnTo>
                <a:lnTo>
                  <a:pt x="12439" y="160131"/>
                </a:lnTo>
                <a:lnTo>
                  <a:pt x="36867" y="160131"/>
                </a:lnTo>
                <a:lnTo>
                  <a:pt x="100635" y="18543"/>
                </a:lnTo>
                <a:lnTo>
                  <a:pt x="10063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3889" y="6475138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0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7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7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78" y="33862"/>
                </a:lnTo>
                <a:lnTo>
                  <a:pt x="97222" y="22690"/>
                </a:lnTo>
                <a:lnTo>
                  <a:pt x="94627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42805" y="6612197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2511" y="6475138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4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4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34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8941" y="6470618"/>
            <a:ext cx="175963" cy="174382"/>
          </a:xfrm>
          <a:custGeom>
            <a:avLst/>
            <a:gdLst/>
            <a:ahLst/>
            <a:cxnLst/>
            <a:rect l="l" t="t" r="r" b="b"/>
            <a:pathLst>
              <a:path w="175963" h="174382">
                <a:moveTo>
                  <a:pt x="131859" y="0"/>
                </a:moveTo>
                <a:lnTo>
                  <a:pt x="31192" y="167366"/>
                </a:lnTo>
                <a:lnTo>
                  <a:pt x="44783" y="174382"/>
                </a:lnTo>
                <a:lnTo>
                  <a:pt x="145419" y="7015"/>
                </a:lnTo>
                <a:lnTo>
                  <a:pt x="131859" y="0"/>
                </a:lnTo>
                <a:close/>
              </a:path>
              <a:path w="175963" h="174382">
                <a:moveTo>
                  <a:pt x="141503" y="91368"/>
                </a:moveTo>
                <a:lnTo>
                  <a:pt x="130352" y="91368"/>
                </a:lnTo>
                <a:lnTo>
                  <a:pt x="125137" y="92426"/>
                </a:lnTo>
                <a:lnTo>
                  <a:pt x="96939" y="120624"/>
                </a:lnTo>
                <a:lnTo>
                  <a:pt x="95892" y="125828"/>
                </a:lnTo>
                <a:lnTo>
                  <a:pt x="95892" y="136990"/>
                </a:lnTo>
                <a:lnTo>
                  <a:pt x="125137" y="170382"/>
                </a:lnTo>
                <a:lnTo>
                  <a:pt x="130352" y="171439"/>
                </a:lnTo>
                <a:lnTo>
                  <a:pt x="141503" y="171439"/>
                </a:lnTo>
                <a:lnTo>
                  <a:pt x="169344" y="153796"/>
                </a:lnTo>
                <a:lnTo>
                  <a:pt x="129598" y="153796"/>
                </a:lnTo>
                <a:lnTo>
                  <a:pt x="124278" y="151649"/>
                </a:lnTo>
                <a:lnTo>
                  <a:pt x="115682" y="143053"/>
                </a:lnTo>
                <a:lnTo>
                  <a:pt x="113525" y="137744"/>
                </a:lnTo>
                <a:lnTo>
                  <a:pt x="113525" y="125074"/>
                </a:lnTo>
                <a:lnTo>
                  <a:pt x="115682" y="119765"/>
                </a:lnTo>
                <a:lnTo>
                  <a:pt x="124278" y="111169"/>
                </a:lnTo>
                <a:lnTo>
                  <a:pt x="129598" y="109012"/>
                </a:lnTo>
                <a:lnTo>
                  <a:pt x="169337" y="109012"/>
                </a:lnTo>
                <a:lnTo>
                  <a:pt x="167806" y="106761"/>
                </a:lnTo>
                <a:lnTo>
                  <a:pt x="160571" y="99515"/>
                </a:lnTo>
                <a:lnTo>
                  <a:pt x="156361" y="96646"/>
                </a:lnTo>
                <a:lnTo>
                  <a:pt x="146697" y="92426"/>
                </a:lnTo>
                <a:lnTo>
                  <a:pt x="141503" y="91368"/>
                </a:lnTo>
                <a:close/>
              </a:path>
              <a:path w="175963" h="174382">
                <a:moveTo>
                  <a:pt x="169337" y="109012"/>
                </a:moveTo>
                <a:lnTo>
                  <a:pt x="142257" y="109012"/>
                </a:lnTo>
                <a:lnTo>
                  <a:pt x="147576" y="111169"/>
                </a:lnTo>
                <a:lnTo>
                  <a:pt x="156173" y="119765"/>
                </a:lnTo>
                <a:lnTo>
                  <a:pt x="158309" y="125074"/>
                </a:lnTo>
                <a:lnTo>
                  <a:pt x="158309" y="137744"/>
                </a:lnTo>
                <a:lnTo>
                  <a:pt x="156173" y="143053"/>
                </a:lnTo>
                <a:lnTo>
                  <a:pt x="147576" y="151649"/>
                </a:lnTo>
                <a:lnTo>
                  <a:pt x="142257" y="153796"/>
                </a:lnTo>
                <a:lnTo>
                  <a:pt x="169344" y="153796"/>
                </a:lnTo>
                <a:lnTo>
                  <a:pt x="170675" y="151838"/>
                </a:lnTo>
                <a:lnTo>
                  <a:pt x="174895" y="142184"/>
                </a:lnTo>
                <a:lnTo>
                  <a:pt x="175963" y="136990"/>
                </a:lnTo>
                <a:lnTo>
                  <a:pt x="175963" y="125828"/>
                </a:lnTo>
                <a:lnTo>
                  <a:pt x="174895" y="120624"/>
                </a:lnTo>
                <a:lnTo>
                  <a:pt x="170675" y="110980"/>
                </a:lnTo>
                <a:lnTo>
                  <a:pt x="169337" y="109012"/>
                </a:lnTo>
                <a:close/>
              </a:path>
              <a:path w="175963" h="174382">
                <a:moveTo>
                  <a:pt x="45611" y="3172"/>
                </a:moveTo>
                <a:lnTo>
                  <a:pt x="34438" y="3172"/>
                </a:lnTo>
                <a:lnTo>
                  <a:pt x="29245" y="4230"/>
                </a:lnTo>
                <a:lnTo>
                  <a:pt x="1047" y="32428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75"/>
                </a:lnTo>
                <a:lnTo>
                  <a:pt x="34438" y="83233"/>
                </a:lnTo>
                <a:lnTo>
                  <a:pt x="45611" y="83233"/>
                </a:lnTo>
                <a:lnTo>
                  <a:pt x="73451" y="65589"/>
                </a:lnTo>
                <a:lnTo>
                  <a:pt x="33705" y="65589"/>
                </a:lnTo>
                <a:lnTo>
                  <a:pt x="28376" y="63443"/>
                </a:lnTo>
                <a:lnTo>
                  <a:pt x="19789" y="54846"/>
                </a:lnTo>
                <a:lnTo>
                  <a:pt x="17632" y="49527"/>
                </a:lnTo>
                <a:lnTo>
                  <a:pt x="17632" y="36867"/>
                </a:lnTo>
                <a:lnTo>
                  <a:pt x="19789" y="31548"/>
                </a:lnTo>
                <a:lnTo>
                  <a:pt x="28376" y="22952"/>
                </a:lnTo>
                <a:lnTo>
                  <a:pt x="33705" y="20816"/>
                </a:lnTo>
                <a:lnTo>
                  <a:pt x="73455" y="20816"/>
                </a:lnTo>
                <a:lnTo>
                  <a:pt x="71914" y="18543"/>
                </a:lnTo>
                <a:lnTo>
                  <a:pt x="64678" y="11319"/>
                </a:lnTo>
                <a:lnTo>
                  <a:pt x="60458" y="8450"/>
                </a:lnTo>
                <a:lnTo>
                  <a:pt x="50804" y="4230"/>
                </a:lnTo>
                <a:lnTo>
                  <a:pt x="45611" y="3172"/>
                </a:lnTo>
                <a:close/>
              </a:path>
              <a:path w="175963" h="174382">
                <a:moveTo>
                  <a:pt x="73455" y="20816"/>
                </a:moveTo>
                <a:lnTo>
                  <a:pt x="46365" y="20816"/>
                </a:lnTo>
                <a:lnTo>
                  <a:pt x="51663" y="22952"/>
                </a:lnTo>
                <a:lnTo>
                  <a:pt x="60259" y="31548"/>
                </a:lnTo>
                <a:lnTo>
                  <a:pt x="62416" y="36867"/>
                </a:lnTo>
                <a:lnTo>
                  <a:pt x="62416" y="49527"/>
                </a:lnTo>
                <a:lnTo>
                  <a:pt x="60259" y="54846"/>
                </a:lnTo>
                <a:lnTo>
                  <a:pt x="51663" y="63443"/>
                </a:lnTo>
                <a:lnTo>
                  <a:pt x="46365" y="65589"/>
                </a:lnTo>
                <a:lnTo>
                  <a:pt x="73451" y="65589"/>
                </a:lnTo>
                <a:lnTo>
                  <a:pt x="74783" y="63631"/>
                </a:lnTo>
                <a:lnTo>
                  <a:pt x="78992" y="53977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28"/>
                </a:lnTo>
                <a:lnTo>
                  <a:pt x="76898" y="27590"/>
                </a:lnTo>
                <a:lnTo>
                  <a:pt x="74783" y="22774"/>
                </a:lnTo>
                <a:lnTo>
                  <a:pt x="73455" y="208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8365" y="6817108"/>
            <a:ext cx="109912" cy="162853"/>
          </a:xfrm>
          <a:custGeom>
            <a:avLst/>
            <a:gdLst/>
            <a:ahLst/>
            <a:cxnLst/>
            <a:rect l="l" t="t" r="r" b="b"/>
            <a:pathLst>
              <a:path w="109912" h="162853">
                <a:moveTo>
                  <a:pt x="82102" y="0"/>
                </a:moveTo>
                <a:lnTo>
                  <a:pt x="56542" y="0"/>
                </a:lnTo>
                <a:lnTo>
                  <a:pt x="16062" y="64008"/>
                </a:lnTo>
                <a:lnTo>
                  <a:pt x="4418" y="86060"/>
                </a:lnTo>
                <a:lnTo>
                  <a:pt x="2973" y="89756"/>
                </a:lnTo>
                <a:lnTo>
                  <a:pt x="1874" y="93641"/>
                </a:lnTo>
                <a:lnTo>
                  <a:pt x="1141" y="97714"/>
                </a:lnTo>
                <a:lnTo>
                  <a:pt x="366" y="101777"/>
                </a:lnTo>
                <a:lnTo>
                  <a:pt x="42" y="105787"/>
                </a:lnTo>
                <a:lnTo>
                  <a:pt x="0" y="119127"/>
                </a:lnTo>
                <a:lnTo>
                  <a:pt x="1465" y="126216"/>
                </a:lnTo>
                <a:lnTo>
                  <a:pt x="4418" y="132540"/>
                </a:lnTo>
                <a:lnTo>
                  <a:pt x="7340" y="138875"/>
                </a:lnTo>
                <a:lnTo>
                  <a:pt x="40323" y="161649"/>
                </a:lnTo>
                <a:lnTo>
                  <a:pt x="47412" y="162853"/>
                </a:lnTo>
                <a:lnTo>
                  <a:pt x="62500" y="162853"/>
                </a:lnTo>
                <a:lnTo>
                  <a:pt x="98614" y="144759"/>
                </a:lnTo>
                <a:lnTo>
                  <a:pt x="99249" y="143859"/>
                </a:lnTo>
                <a:lnTo>
                  <a:pt x="49988" y="143859"/>
                </a:lnTo>
                <a:lnTo>
                  <a:pt x="45454" y="143021"/>
                </a:lnTo>
                <a:lnTo>
                  <a:pt x="21716" y="115420"/>
                </a:lnTo>
                <a:lnTo>
                  <a:pt x="21716" y="105787"/>
                </a:lnTo>
                <a:lnTo>
                  <a:pt x="49988" y="77358"/>
                </a:lnTo>
                <a:lnTo>
                  <a:pt x="100515" y="77358"/>
                </a:lnTo>
                <a:lnTo>
                  <a:pt x="98499" y="74605"/>
                </a:lnTo>
                <a:lnTo>
                  <a:pt x="88992" y="66312"/>
                </a:lnTo>
                <a:lnTo>
                  <a:pt x="83683" y="63254"/>
                </a:lnTo>
                <a:lnTo>
                  <a:pt x="79837" y="61977"/>
                </a:lnTo>
                <a:lnTo>
                  <a:pt x="41831" y="61977"/>
                </a:lnTo>
                <a:lnTo>
                  <a:pt x="82102" y="0"/>
                </a:lnTo>
                <a:close/>
              </a:path>
              <a:path w="109912" h="162853">
                <a:moveTo>
                  <a:pt x="100515" y="77358"/>
                </a:moveTo>
                <a:lnTo>
                  <a:pt x="59924" y="77358"/>
                </a:lnTo>
                <a:lnTo>
                  <a:pt x="64448" y="78186"/>
                </a:lnTo>
                <a:lnTo>
                  <a:pt x="72605" y="81505"/>
                </a:lnTo>
                <a:lnTo>
                  <a:pt x="88196" y="105787"/>
                </a:lnTo>
                <a:lnTo>
                  <a:pt x="88196" y="115420"/>
                </a:lnTo>
                <a:lnTo>
                  <a:pt x="59924" y="143859"/>
                </a:lnTo>
                <a:lnTo>
                  <a:pt x="99249" y="143859"/>
                </a:lnTo>
                <a:lnTo>
                  <a:pt x="102572" y="139147"/>
                </a:lnTo>
                <a:lnTo>
                  <a:pt x="105494" y="132425"/>
                </a:lnTo>
                <a:lnTo>
                  <a:pt x="108446" y="125723"/>
                </a:lnTo>
                <a:lnTo>
                  <a:pt x="109912" y="117923"/>
                </a:lnTo>
                <a:lnTo>
                  <a:pt x="109912" y="100279"/>
                </a:lnTo>
                <a:lnTo>
                  <a:pt x="108405" y="92709"/>
                </a:lnTo>
                <a:lnTo>
                  <a:pt x="102363" y="79882"/>
                </a:lnTo>
                <a:lnTo>
                  <a:pt x="100515" y="77358"/>
                </a:lnTo>
                <a:close/>
              </a:path>
              <a:path w="109912" h="162853">
                <a:moveTo>
                  <a:pt x="66113" y="58364"/>
                </a:moveTo>
                <a:lnTo>
                  <a:pt x="53589" y="58364"/>
                </a:lnTo>
                <a:lnTo>
                  <a:pt x="47715" y="59568"/>
                </a:lnTo>
                <a:lnTo>
                  <a:pt x="42752" y="61977"/>
                </a:lnTo>
                <a:lnTo>
                  <a:pt x="79837" y="61977"/>
                </a:lnTo>
                <a:lnTo>
                  <a:pt x="71924" y="59348"/>
                </a:lnTo>
                <a:lnTo>
                  <a:pt x="66113" y="583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3889" y="6814393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7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2805" y="6951455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02511" y="6814393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7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8941" y="6809885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1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1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5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5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1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11"/>
                </a:lnTo>
                <a:lnTo>
                  <a:pt x="78992" y="32417"/>
                </a:lnTo>
                <a:lnTo>
                  <a:pt x="76898" y="27580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91998" y="7156370"/>
            <a:ext cx="100635" cy="162843"/>
          </a:xfrm>
          <a:custGeom>
            <a:avLst/>
            <a:gdLst/>
            <a:ahLst/>
            <a:cxnLst/>
            <a:rect l="l" t="t" r="r" b="b"/>
            <a:pathLst>
              <a:path w="100635" h="162843">
                <a:moveTo>
                  <a:pt x="17842" y="123043"/>
                </a:moveTo>
                <a:lnTo>
                  <a:pt x="0" y="138759"/>
                </a:lnTo>
                <a:lnTo>
                  <a:pt x="7624" y="148207"/>
                </a:lnTo>
                <a:lnTo>
                  <a:pt x="19435" y="157064"/>
                </a:lnTo>
                <a:lnTo>
                  <a:pt x="31323" y="161399"/>
                </a:lnTo>
                <a:lnTo>
                  <a:pt x="44312" y="162843"/>
                </a:lnTo>
                <a:lnTo>
                  <a:pt x="52155" y="162843"/>
                </a:lnTo>
                <a:lnTo>
                  <a:pt x="59453" y="161607"/>
                </a:lnTo>
                <a:lnTo>
                  <a:pt x="73044" y="156623"/>
                </a:lnTo>
                <a:lnTo>
                  <a:pt x="78981" y="153042"/>
                </a:lnTo>
                <a:lnTo>
                  <a:pt x="89071" y="143849"/>
                </a:lnTo>
                <a:lnTo>
                  <a:pt x="40312" y="143849"/>
                </a:lnTo>
                <a:lnTo>
                  <a:pt x="34260" y="142226"/>
                </a:lnTo>
                <a:lnTo>
                  <a:pt x="24575" y="135744"/>
                </a:lnTo>
                <a:lnTo>
                  <a:pt x="20732" y="130425"/>
                </a:lnTo>
                <a:lnTo>
                  <a:pt x="17842" y="123043"/>
                </a:lnTo>
                <a:close/>
              </a:path>
              <a:path w="100635" h="162843">
                <a:moveTo>
                  <a:pt x="91079" y="75997"/>
                </a:moveTo>
                <a:lnTo>
                  <a:pt x="36176" y="75997"/>
                </a:lnTo>
                <a:lnTo>
                  <a:pt x="47046" y="76381"/>
                </a:lnTo>
                <a:lnTo>
                  <a:pt x="59095" y="79590"/>
                </a:lnTo>
                <a:lnTo>
                  <a:pt x="70370" y="86674"/>
                </a:lnTo>
                <a:lnTo>
                  <a:pt x="76783" y="97083"/>
                </a:lnTo>
                <a:lnTo>
                  <a:pt x="78919" y="111054"/>
                </a:lnTo>
                <a:lnTo>
                  <a:pt x="78919" y="116174"/>
                </a:lnTo>
                <a:lnTo>
                  <a:pt x="78081" y="120781"/>
                </a:lnTo>
                <a:lnTo>
                  <a:pt x="76406" y="124844"/>
                </a:lnTo>
                <a:lnTo>
                  <a:pt x="74751" y="128917"/>
                </a:lnTo>
                <a:lnTo>
                  <a:pt x="51820" y="143849"/>
                </a:lnTo>
                <a:lnTo>
                  <a:pt x="89071" y="143849"/>
                </a:lnTo>
                <a:lnTo>
                  <a:pt x="89243" y="143691"/>
                </a:lnTo>
                <a:lnTo>
                  <a:pt x="93274" y="138110"/>
                </a:lnTo>
                <a:lnTo>
                  <a:pt x="99159" y="125148"/>
                </a:lnTo>
                <a:lnTo>
                  <a:pt x="100635" y="117912"/>
                </a:lnTo>
                <a:lnTo>
                  <a:pt x="100635" y="102080"/>
                </a:lnTo>
                <a:lnTo>
                  <a:pt x="99452" y="94918"/>
                </a:lnTo>
                <a:lnTo>
                  <a:pt x="94782" y="81955"/>
                </a:lnTo>
                <a:lnTo>
                  <a:pt x="91431" y="76374"/>
                </a:lnTo>
                <a:lnTo>
                  <a:pt x="91079" y="75997"/>
                </a:lnTo>
                <a:close/>
              </a:path>
              <a:path w="100635" h="162843">
                <a:moveTo>
                  <a:pt x="94981" y="0"/>
                </a:moveTo>
                <a:lnTo>
                  <a:pt x="9025" y="0"/>
                </a:lnTo>
                <a:lnTo>
                  <a:pt x="7224" y="84363"/>
                </a:lnTo>
                <a:lnTo>
                  <a:pt x="12648" y="81651"/>
                </a:lnTo>
                <a:lnTo>
                  <a:pt x="18491" y="79578"/>
                </a:lnTo>
                <a:lnTo>
                  <a:pt x="31004" y="76709"/>
                </a:lnTo>
                <a:lnTo>
                  <a:pt x="36176" y="75997"/>
                </a:lnTo>
                <a:lnTo>
                  <a:pt x="91079" y="75997"/>
                </a:lnTo>
                <a:lnTo>
                  <a:pt x="82688" y="67024"/>
                </a:lnTo>
                <a:lnTo>
                  <a:pt x="77442" y="63411"/>
                </a:lnTo>
                <a:lnTo>
                  <a:pt x="70271" y="60385"/>
                </a:lnTo>
                <a:lnTo>
                  <a:pt x="29381" y="60385"/>
                </a:lnTo>
                <a:lnTo>
                  <a:pt x="30061" y="20355"/>
                </a:lnTo>
                <a:lnTo>
                  <a:pt x="94981" y="20355"/>
                </a:lnTo>
                <a:lnTo>
                  <a:pt x="94981" y="0"/>
                </a:lnTo>
                <a:close/>
              </a:path>
              <a:path w="100635" h="162843">
                <a:moveTo>
                  <a:pt x="58406" y="56993"/>
                </a:moveTo>
                <a:lnTo>
                  <a:pt x="29381" y="60385"/>
                </a:lnTo>
                <a:lnTo>
                  <a:pt x="70271" y="60385"/>
                </a:lnTo>
                <a:lnTo>
                  <a:pt x="65233" y="58280"/>
                </a:lnTo>
                <a:lnTo>
                  <a:pt x="58406" y="5699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3889" y="7153652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0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2" y="19004"/>
                </a:lnTo>
                <a:lnTo>
                  <a:pt x="93808" y="17831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32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78" y="33862"/>
                </a:lnTo>
                <a:lnTo>
                  <a:pt x="97222" y="22690"/>
                </a:lnTo>
                <a:lnTo>
                  <a:pt x="94632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2805" y="7290710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2511" y="7153652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40" y="19004"/>
                </a:lnTo>
                <a:lnTo>
                  <a:pt x="93819" y="17831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40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40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28941" y="7149140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5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6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6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5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17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8141" y="7495628"/>
            <a:ext cx="90007" cy="160131"/>
          </a:xfrm>
          <a:custGeom>
            <a:avLst/>
            <a:gdLst/>
            <a:ahLst/>
            <a:cxnLst/>
            <a:rect l="l" t="t" r="r" b="b"/>
            <a:pathLst>
              <a:path w="90007" h="160131">
                <a:moveTo>
                  <a:pt x="90007" y="124844"/>
                </a:moveTo>
                <a:lnTo>
                  <a:pt x="68301" y="124844"/>
                </a:lnTo>
                <a:lnTo>
                  <a:pt x="68301" y="160131"/>
                </a:lnTo>
                <a:lnTo>
                  <a:pt x="90007" y="160131"/>
                </a:lnTo>
                <a:lnTo>
                  <a:pt x="90007" y="124844"/>
                </a:lnTo>
                <a:close/>
              </a:path>
              <a:path w="90007" h="160131">
                <a:moveTo>
                  <a:pt x="90007" y="0"/>
                </a:moveTo>
                <a:lnTo>
                  <a:pt x="63778" y="0"/>
                </a:lnTo>
                <a:lnTo>
                  <a:pt x="0" y="102687"/>
                </a:lnTo>
                <a:lnTo>
                  <a:pt x="0" y="124844"/>
                </a:lnTo>
                <a:lnTo>
                  <a:pt x="112624" y="124844"/>
                </a:lnTo>
                <a:lnTo>
                  <a:pt x="112624" y="105850"/>
                </a:lnTo>
                <a:lnTo>
                  <a:pt x="18994" y="105850"/>
                </a:lnTo>
                <a:lnTo>
                  <a:pt x="67840" y="25779"/>
                </a:lnTo>
                <a:lnTo>
                  <a:pt x="90007" y="25779"/>
                </a:lnTo>
                <a:lnTo>
                  <a:pt x="90007" y="0"/>
                </a:lnTo>
                <a:close/>
              </a:path>
              <a:path w="90007" h="160131">
                <a:moveTo>
                  <a:pt x="90007" y="25779"/>
                </a:moveTo>
                <a:lnTo>
                  <a:pt x="68301" y="25779"/>
                </a:lnTo>
                <a:lnTo>
                  <a:pt x="68301" y="105850"/>
                </a:lnTo>
                <a:lnTo>
                  <a:pt x="90007" y="105850"/>
                </a:lnTo>
                <a:lnTo>
                  <a:pt x="90007" y="2577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3889" y="7492907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42805" y="7629966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2511" y="7492907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28941" y="7488387"/>
            <a:ext cx="175963" cy="174382"/>
          </a:xfrm>
          <a:custGeom>
            <a:avLst/>
            <a:gdLst/>
            <a:ahLst/>
            <a:cxnLst/>
            <a:rect l="l" t="t" r="r" b="b"/>
            <a:pathLst>
              <a:path w="175963" h="174382">
                <a:moveTo>
                  <a:pt x="131859" y="0"/>
                </a:moveTo>
                <a:lnTo>
                  <a:pt x="31192" y="167366"/>
                </a:lnTo>
                <a:lnTo>
                  <a:pt x="44783" y="174382"/>
                </a:lnTo>
                <a:lnTo>
                  <a:pt x="145419" y="7015"/>
                </a:lnTo>
                <a:lnTo>
                  <a:pt x="131859" y="0"/>
                </a:lnTo>
                <a:close/>
              </a:path>
              <a:path w="175963" h="174382">
                <a:moveTo>
                  <a:pt x="141503" y="91368"/>
                </a:moveTo>
                <a:lnTo>
                  <a:pt x="130352" y="91368"/>
                </a:lnTo>
                <a:lnTo>
                  <a:pt x="125137" y="92426"/>
                </a:lnTo>
                <a:lnTo>
                  <a:pt x="96939" y="120624"/>
                </a:lnTo>
                <a:lnTo>
                  <a:pt x="95892" y="125828"/>
                </a:lnTo>
                <a:lnTo>
                  <a:pt x="95892" y="136990"/>
                </a:lnTo>
                <a:lnTo>
                  <a:pt x="125137" y="170382"/>
                </a:lnTo>
                <a:lnTo>
                  <a:pt x="130352" y="171439"/>
                </a:lnTo>
                <a:lnTo>
                  <a:pt x="141503" y="171439"/>
                </a:lnTo>
                <a:lnTo>
                  <a:pt x="169344" y="153796"/>
                </a:lnTo>
                <a:lnTo>
                  <a:pt x="129598" y="153796"/>
                </a:lnTo>
                <a:lnTo>
                  <a:pt x="124278" y="151649"/>
                </a:lnTo>
                <a:lnTo>
                  <a:pt x="115682" y="143053"/>
                </a:lnTo>
                <a:lnTo>
                  <a:pt x="113525" y="137744"/>
                </a:lnTo>
                <a:lnTo>
                  <a:pt x="113525" y="125074"/>
                </a:lnTo>
                <a:lnTo>
                  <a:pt x="115682" y="119765"/>
                </a:lnTo>
                <a:lnTo>
                  <a:pt x="124278" y="111169"/>
                </a:lnTo>
                <a:lnTo>
                  <a:pt x="129598" y="109012"/>
                </a:lnTo>
                <a:lnTo>
                  <a:pt x="169337" y="109012"/>
                </a:lnTo>
                <a:lnTo>
                  <a:pt x="167806" y="106761"/>
                </a:lnTo>
                <a:lnTo>
                  <a:pt x="160571" y="99515"/>
                </a:lnTo>
                <a:lnTo>
                  <a:pt x="156361" y="96656"/>
                </a:lnTo>
                <a:lnTo>
                  <a:pt x="146697" y="92426"/>
                </a:lnTo>
                <a:lnTo>
                  <a:pt x="141503" y="91368"/>
                </a:lnTo>
                <a:close/>
              </a:path>
              <a:path w="175963" h="174382">
                <a:moveTo>
                  <a:pt x="169337" y="109012"/>
                </a:moveTo>
                <a:lnTo>
                  <a:pt x="142257" y="109012"/>
                </a:lnTo>
                <a:lnTo>
                  <a:pt x="147576" y="111169"/>
                </a:lnTo>
                <a:lnTo>
                  <a:pt x="156173" y="119765"/>
                </a:lnTo>
                <a:lnTo>
                  <a:pt x="158309" y="125074"/>
                </a:lnTo>
                <a:lnTo>
                  <a:pt x="158309" y="137744"/>
                </a:lnTo>
                <a:lnTo>
                  <a:pt x="156173" y="143053"/>
                </a:lnTo>
                <a:lnTo>
                  <a:pt x="147576" y="151649"/>
                </a:lnTo>
                <a:lnTo>
                  <a:pt x="142257" y="153796"/>
                </a:lnTo>
                <a:lnTo>
                  <a:pt x="169344" y="153796"/>
                </a:lnTo>
                <a:lnTo>
                  <a:pt x="170675" y="151838"/>
                </a:lnTo>
                <a:lnTo>
                  <a:pt x="174895" y="142184"/>
                </a:lnTo>
                <a:lnTo>
                  <a:pt x="175963" y="136990"/>
                </a:lnTo>
                <a:lnTo>
                  <a:pt x="175963" y="125828"/>
                </a:lnTo>
                <a:lnTo>
                  <a:pt x="174895" y="120624"/>
                </a:lnTo>
                <a:lnTo>
                  <a:pt x="170675" y="110980"/>
                </a:lnTo>
                <a:lnTo>
                  <a:pt x="169337" y="109012"/>
                </a:lnTo>
                <a:close/>
              </a:path>
              <a:path w="175963" h="174382">
                <a:moveTo>
                  <a:pt x="45611" y="3172"/>
                </a:moveTo>
                <a:lnTo>
                  <a:pt x="34438" y="3172"/>
                </a:lnTo>
                <a:lnTo>
                  <a:pt x="29245" y="4230"/>
                </a:lnTo>
                <a:lnTo>
                  <a:pt x="1047" y="32428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75"/>
                </a:lnTo>
                <a:lnTo>
                  <a:pt x="34438" y="83233"/>
                </a:lnTo>
                <a:lnTo>
                  <a:pt x="45611" y="83233"/>
                </a:lnTo>
                <a:lnTo>
                  <a:pt x="73451" y="65589"/>
                </a:lnTo>
                <a:lnTo>
                  <a:pt x="33705" y="65589"/>
                </a:lnTo>
                <a:lnTo>
                  <a:pt x="28376" y="63443"/>
                </a:lnTo>
                <a:lnTo>
                  <a:pt x="19789" y="54846"/>
                </a:lnTo>
                <a:lnTo>
                  <a:pt x="17632" y="49537"/>
                </a:lnTo>
                <a:lnTo>
                  <a:pt x="17632" y="36867"/>
                </a:lnTo>
                <a:lnTo>
                  <a:pt x="19789" y="31548"/>
                </a:lnTo>
                <a:lnTo>
                  <a:pt x="28376" y="22952"/>
                </a:lnTo>
                <a:lnTo>
                  <a:pt x="33705" y="20816"/>
                </a:lnTo>
                <a:lnTo>
                  <a:pt x="73455" y="20816"/>
                </a:lnTo>
                <a:lnTo>
                  <a:pt x="71914" y="18543"/>
                </a:lnTo>
                <a:lnTo>
                  <a:pt x="64678" y="11319"/>
                </a:lnTo>
                <a:lnTo>
                  <a:pt x="60458" y="8450"/>
                </a:lnTo>
                <a:lnTo>
                  <a:pt x="50804" y="4230"/>
                </a:lnTo>
                <a:lnTo>
                  <a:pt x="45611" y="3172"/>
                </a:lnTo>
                <a:close/>
              </a:path>
              <a:path w="175963" h="174382">
                <a:moveTo>
                  <a:pt x="73455" y="20816"/>
                </a:moveTo>
                <a:lnTo>
                  <a:pt x="46365" y="20816"/>
                </a:lnTo>
                <a:lnTo>
                  <a:pt x="51663" y="22952"/>
                </a:lnTo>
                <a:lnTo>
                  <a:pt x="60259" y="31548"/>
                </a:lnTo>
                <a:lnTo>
                  <a:pt x="62416" y="36867"/>
                </a:lnTo>
                <a:lnTo>
                  <a:pt x="62416" y="49537"/>
                </a:lnTo>
                <a:lnTo>
                  <a:pt x="60259" y="54846"/>
                </a:lnTo>
                <a:lnTo>
                  <a:pt x="51663" y="63443"/>
                </a:lnTo>
                <a:lnTo>
                  <a:pt x="46365" y="65589"/>
                </a:lnTo>
                <a:lnTo>
                  <a:pt x="73451" y="65589"/>
                </a:lnTo>
                <a:lnTo>
                  <a:pt x="74783" y="63631"/>
                </a:lnTo>
                <a:lnTo>
                  <a:pt x="78992" y="53977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28"/>
                </a:lnTo>
                <a:lnTo>
                  <a:pt x="76898" y="27590"/>
                </a:lnTo>
                <a:lnTo>
                  <a:pt x="74783" y="22774"/>
                </a:lnTo>
                <a:lnTo>
                  <a:pt x="73455" y="208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1326" y="7831342"/>
            <a:ext cx="104471" cy="166380"/>
          </a:xfrm>
          <a:custGeom>
            <a:avLst/>
            <a:gdLst/>
            <a:ahLst/>
            <a:cxnLst/>
            <a:rect l="l" t="t" r="r" b="b"/>
            <a:pathLst>
              <a:path w="104471" h="166380">
                <a:moveTo>
                  <a:pt x="22599" y="124539"/>
                </a:moveTo>
                <a:lnTo>
                  <a:pt x="0" y="133076"/>
                </a:lnTo>
                <a:lnTo>
                  <a:pt x="4883" y="143538"/>
                </a:lnTo>
                <a:lnTo>
                  <a:pt x="13005" y="152792"/>
                </a:lnTo>
                <a:lnTo>
                  <a:pt x="25706" y="161517"/>
                </a:lnTo>
                <a:lnTo>
                  <a:pt x="37755" y="165164"/>
                </a:lnTo>
                <a:lnTo>
                  <a:pt x="51090" y="166380"/>
                </a:lnTo>
                <a:lnTo>
                  <a:pt x="58179" y="166380"/>
                </a:lnTo>
                <a:lnTo>
                  <a:pt x="93183" y="150883"/>
                </a:lnTo>
                <a:lnTo>
                  <a:pt x="96042" y="147386"/>
                </a:lnTo>
                <a:lnTo>
                  <a:pt x="43468" y="147386"/>
                </a:lnTo>
                <a:lnTo>
                  <a:pt x="37122" y="145501"/>
                </a:lnTo>
                <a:lnTo>
                  <a:pt x="28568" y="137962"/>
                </a:lnTo>
                <a:lnTo>
                  <a:pt x="25144" y="132235"/>
                </a:lnTo>
                <a:lnTo>
                  <a:pt x="22599" y="124539"/>
                </a:lnTo>
                <a:close/>
              </a:path>
              <a:path w="104471" h="166380">
                <a:moveTo>
                  <a:pt x="93881" y="18468"/>
                </a:moveTo>
                <a:lnTo>
                  <a:pt x="59467" y="18468"/>
                </a:lnTo>
                <a:lnTo>
                  <a:pt x="65875" y="20657"/>
                </a:lnTo>
                <a:lnTo>
                  <a:pt x="76126" y="29400"/>
                </a:lnTo>
                <a:lnTo>
                  <a:pt x="78623" y="35735"/>
                </a:lnTo>
                <a:lnTo>
                  <a:pt x="78681" y="48405"/>
                </a:lnTo>
                <a:lnTo>
                  <a:pt x="78074" y="51933"/>
                </a:lnTo>
                <a:lnTo>
                  <a:pt x="46033" y="69577"/>
                </a:lnTo>
                <a:lnTo>
                  <a:pt x="37751" y="69577"/>
                </a:lnTo>
                <a:lnTo>
                  <a:pt x="37751" y="88582"/>
                </a:lnTo>
                <a:lnTo>
                  <a:pt x="42871" y="88582"/>
                </a:lnTo>
                <a:lnTo>
                  <a:pt x="48075" y="88885"/>
                </a:lnTo>
                <a:lnTo>
                  <a:pt x="82754" y="111806"/>
                </a:lnTo>
                <a:lnTo>
                  <a:pt x="82754" y="122811"/>
                </a:lnTo>
                <a:lnTo>
                  <a:pt x="81927" y="126769"/>
                </a:lnTo>
                <a:lnTo>
                  <a:pt x="80262" y="130308"/>
                </a:lnTo>
                <a:lnTo>
                  <a:pt x="78629" y="133847"/>
                </a:lnTo>
                <a:lnTo>
                  <a:pt x="56096" y="147386"/>
                </a:lnTo>
                <a:lnTo>
                  <a:pt x="96042" y="147386"/>
                </a:lnTo>
                <a:lnTo>
                  <a:pt x="97120" y="146067"/>
                </a:lnTo>
                <a:lnTo>
                  <a:pt x="102995" y="134465"/>
                </a:lnTo>
                <a:lnTo>
                  <a:pt x="104471" y="127701"/>
                </a:lnTo>
                <a:lnTo>
                  <a:pt x="104471" y="115041"/>
                </a:lnTo>
                <a:lnTo>
                  <a:pt x="82461" y="82330"/>
                </a:lnTo>
                <a:lnTo>
                  <a:pt x="73027" y="79755"/>
                </a:lnTo>
                <a:lnTo>
                  <a:pt x="73027" y="79304"/>
                </a:lnTo>
                <a:lnTo>
                  <a:pt x="81173" y="76896"/>
                </a:lnTo>
                <a:lnTo>
                  <a:pt x="87760" y="72373"/>
                </a:lnTo>
                <a:lnTo>
                  <a:pt x="97864" y="59106"/>
                </a:lnTo>
                <a:lnTo>
                  <a:pt x="100398" y="51567"/>
                </a:lnTo>
                <a:lnTo>
                  <a:pt x="100398" y="35735"/>
                </a:lnTo>
                <a:lnTo>
                  <a:pt x="99079" y="29285"/>
                </a:lnTo>
                <a:lnTo>
                  <a:pt x="93881" y="18468"/>
                </a:lnTo>
                <a:close/>
              </a:path>
              <a:path w="104471" h="166380">
                <a:moveTo>
                  <a:pt x="43196" y="0"/>
                </a:moveTo>
                <a:lnTo>
                  <a:pt x="31413" y="2963"/>
                </a:lnTo>
                <a:lnTo>
                  <a:pt x="18537" y="9185"/>
                </a:lnTo>
                <a:lnTo>
                  <a:pt x="9517" y="17911"/>
                </a:lnTo>
                <a:lnTo>
                  <a:pt x="2924" y="29547"/>
                </a:lnTo>
                <a:lnTo>
                  <a:pt x="25081" y="37012"/>
                </a:lnTo>
                <a:lnTo>
                  <a:pt x="27500" y="31431"/>
                </a:lnTo>
                <a:lnTo>
                  <a:pt x="31070" y="26950"/>
                </a:lnTo>
                <a:lnTo>
                  <a:pt x="40588" y="20165"/>
                </a:lnTo>
                <a:lnTo>
                  <a:pt x="45886" y="18468"/>
                </a:lnTo>
                <a:lnTo>
                  <a:pt x="93881" y="18468"/>
                </a:lnTo>
                <a:lnTo>
                  <a:pt x="93791" y="18280"/>
                </a:lnTo>
                <a:lnTo>
                  <a:pt x="59094" y="125"/>
                </a:lnTo>
                <a:lnTo>
                  <a:pt x="4319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13889" y="7832163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36"/>
                </a:lnTo>
                <a:lnTo>
                  <a:pt x="23412" y="108792"/>
                </a:lnTo>
                <a:lnTo>
                  <a:pt x="21695" y="8807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2805" y="7969225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2511" y="7832163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36"/>
                </a:lnTo>
                <a:lnTo>
                  <a:pt x="23412" y="108792"/>
                </a:lnTo>
                <a:lnTo>
                  <a:pt x="21706" y="8807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28941" y="7827653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5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5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5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5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17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0847" y="8170072"/>
            <a:ext cx="104949" cy="164193"/>
          </a:xfrm>
          <a:custGeom>
            <a:avLst/>
            <a:gdLst/>
            <a:ahLst/>
            <a:cxnLst/>
            <a:rect l="l" t="t" r="r" b="b"/>
            <a:pathLst>
              <a:path w="104949" h="164193">
                <a:moveTo>
                  <a:pt x="97955" y="18994"/>
                </a:moveTo>
                <a:lnTo>
                  <a:pt x="58050" y="18994"/>
                </a:lnTo>
                <a:lnTo>
                  <a:pt x="61642" y="19601"/>
                </a:lnTo>
                <a:lnTo>
                  <a:pt x="68416" y="22009"/>
                </a:lnTo>
                <a:lnTo>
                  <a:pt x="81882" y="40627"/>
                </a:lnTo>
                <a:lnTo>
                  <a:pt x="81882" y="47872"/>
                </a:lnTo>
                <a:lnTo>
                  <a:pt x="70783" y="70448"/>
                </a:lnTo>
                <a:lnTo>
                  <a:pt x="68689" y="72940"/>
                </a:lnTo>
                <a:lnTo>
                  <a:pt x="66500" y="75243"/>
                </a:lnTo>
                <a:lnTo>
                  <a:pt x="64238" y="77348"/>
                </a:lnTo>
                <a:lnTo>
                  <a:pt x="0" y="141126"/>
                </a:lnTo>
                <a:lnTo>
                  <a:pt x="0" y="164193"/>
                </a:lnTo>
                <a:lnTo>
                  <a:pt x="104949" y="164193"/>
                </a:lnTo>
                <a:lnTo>
                  <a:pt x="104949" y="145199"/>
                </a:lnTo>
                <a:lnTo>
                  <a:pt x="24428" y="145199"/>
                </a:lnTo>
                <a:lnTo>
                  <a:pt x="80740" y="90845"/>
                </a:lnTo>
                <a:lnTo>
                  <a:pt x="104153" y="54542"/>
                </a:lnTo>
                <a:lnTo>
                  <a:pt x="104949" y="49600"/>
                </a:lnTo>
                <a:lnTo>
                  <a:pt x="104949" y="36941"/>
                </a:lnTo>
                <a:lnTo>
                  <a:pt x="103619" y="30501"/>
                </a:lnTo>
                <a:lnTo>
                  <a:pt x="100991" y="24983"/>
                </a:lnTo>
                <a:lnTo>
                  <a:pt x="98342" y="19486"/>
                </a:lnTo>
                <a:lnTo>
                  <a:pt x="97955" y="18994"/>
                </a:lnTo>
                <a:close/>
              </a:path>
              <a:path w="104949" h="164193">
                <a:moveTo>
                  <a:pt x="61432" y="0"/>
                </a:moveTo>
                <a:lnTo>
                  <a:pt x="47579" y="0"/>
                </a:lnTo>
                <a:lnTo>
                  <a:pt x="41140" y="827"/>
                </a:lnTo>
                <a:lnTo>
                  <a:pt x="4711" y="28376"/>
                </a:lnTo>
                <a:lnTo>
                  <a:pt x="1581" y="41611"/>
                </a:lnTo>
                <a:lnTo>
                  <a:pt x="25098" y="43642"/>
                </a:lnTo>
                <a:lnTo>
                  <a:pt x="26470" y="35957"/>
                </a:lnTo>
                <a:lnTo>
                  <a:pt x="29705" y="29925"/>
                </a:lnTo>
                <a:lnTo>
                  <a:pt x="39956" y="21182"/>
                </a:lnTo>
                <a:lnTo>
                  <a:pt x="46438" y="18994"/>
                </a:lnTo>
                <a:lnTo>
                  <a:pt x="97955" y="18994"/>
                </a:lnTo>
                <a:lnTo>
                  <a:pt x="94730" y="14889"/>
                </a:lnTo>
                <a:lnTo>
                  <a:pt x="85526" y="7497"/>
                </a:lnTo>
                <a:lnTo>
                  <a:pt x="80175" y="4711"/>
                </a:lnTo>
                <a:lnTo>
                  <a:pt x="67966" y="942"/>
                </a:lnTo>
                <a:lnTo>
                  <a:pt x="6143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3889" y="8171421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0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7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7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78" y="33862"/>
                </a:lnTo>
                <a:lnTo>
                  <a:pt x="97222" y="22690"/>
                </a:lnTo>
                <a:lnTo>
                  <a:pt x="94627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42805" y="8308481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2511" y="8171421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4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4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34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28941" y="8166902"/>
            <a:ext cx="175963" cy="174382"/>
          </a:xfrm>
          <a:custGeom>
            <a:avLst/>
            <a:gdLst/>
            <a:ahLst/>
            <a:cxnLst/>
            <a:rect l="l" t="t" r="r" b="b"/>
            <a:pathLst>
              <a:path w="175963" h="174382">
                <a:moveTo>
                  <a:pt x="131859" y="0"/>
                </a:moveTo>
                <a:lnTo>
                  <a:pt x="31192" y="167366"/>
                </a:lnTo>
                <a:lnTo>
                  <a:pt x="44783" y="174382"/>
                </a:lnTo>
                <a:lnTo>
                  <a:pt x="145419" y="7015"/>
                </a:lnTo>
                <a:lnTo>
                  <a:pt x="131859" y="0"/>
                </a:lnTo>
                <a:close/>
              </a:path>
              <a:path w="175963" h="174382">
                <a:moveTo>
                  <a:pt x="141503" y="91368"/>
                </a:moveTo>
                <a:lnTo>
                  <a:pt x="130352" y="91368"/>
                </a:lnTo>
                <a:lnTo>
                  <a:pt x="125137" y="92426"/>
                </a:lnTo>
                <a:lnTo>
                  <a:pt x="96939" y="120624"/>
                </a:lnTo>
                <a:lnTo>
                  <a:pt x="95892" y="125828"/>
                </a:lnTo>
                <a:lnTo>
                  <a:pt x="95892" y="136990"/>
                </a:lnTo>
                <a:lnTo>
                  <a:pt x="125137" y="170382"/>
                </a:lnTo>
                <a:lnTo>
                  <a:pt x="130352" y="171439"/>
                </a:lnTo>
                <a:lnTo>
                  <a:pt x="141503" y="171439"/>
                </a:lnTo>
                <a:lnTo>
                  <a:pt x="169344" y="153796"/>
                </a:lnTo>
                <a:lnTo>
                  <a:pt x="129598" y="153796"/>
                </a:lnTo>
                <a:lnTo>
                  <a:pt x="124278" y="151649"/>
                </a:lnTo>
                <a:lnTo>
                  <a:pt x="115682" y="143053"/>
                </a:lnTo>
                <a:lnTo>
                  <a:pt x="113525" y="137744"/>
                </a:lnTo>
                <a:lnTo>
                  <a:pt x="113525" y="125074"/>
                </a:lnTo>
                <a:lnTo>
                  <a:pt x="115682" y="119765"/>
                </a:lnTo>
                <a:lnTo>
                  <a:pt x="124278" y="111169"/>
                </a:lnTo>
                <a:lnTo>
                  <a:pt x="129598" y="109012"/>
                </a:lnTo>
                <a:lnTo>
                  <a:pt x="169337" y="109012"/>
                </a:lnTo>
                <a:lnTo>
                  <a:pt x="167806" y="106761"/>
                </a:lnTo>
                <a:lnTo>
                  <a:pt x="160571" y="99515"/>
                </a:lnTo>
                <a:lnTo>
                  <a:pt x="156361" y="96646"/>
                </a:lnTo>
                <a:lnTo>
                  <a:pt x="146697" y="92426"/>
                </a:lnTo>
                <a:lnTo>
                  <a:pt x="141503" y="91368"/>
                </a:lnTo>
                <a:close/>
              </a:path>
              <a:path w="175963" h="174382">
                <a:moveTo>
                  <a:pt x="169337" y="109012"/>
                </a:moveTo>
                <a:lnTo>
                  <a:pt x="142257" y="109012"/>
                </a:lnTo>
                <a:lnTo>
                  <a:pt x="147576" y="111169"/>
                </a:lnTo>
                <a:lnTo>
                  <a:pt x="156173" y="119765"/>
                </a:lnTo>
                <a:lnTo>
                  <a:pt x="158309" y="125074"/>
                </a:lnTo>
                <a:lnTo>
                  <a:pt x="158309" y="137744"/>
                </a:lnTo>
                <a:lnTo>
                  <a:pt x="156173" y="143053"/>
                </a:lnTo>
                <a:lnTo>
                  <a:pt x="147576" y="151649"/>
                </a:lnTo>
                <a:lnTo>
                  <a:pt x="142257" y="153796"/>
                </a:lnTo>
                <a:lnTo>
                  <a:pt x="169344" y="153796"/>
                </a:lnTo>
                <a:lnTo>
                  <a:pt x="170675" y="151838"/>
                </a:lnTo>
                <a:lnTo>
                  <a:pt x="174895" y="142184"/>
                </a:lnTo>
                <a:lnTo>
                  <a:pt x="175963" y="136990"/>
                </a:lnTo>
                <a:lnTo>
                  <a:pt x="175963" y="125828"/>
                </a:lnTo>
                <a:lnTo>
                  <a:pt x="174895" y="120624"/>
                </a:lnTo>
                <a:lnTo>
                  <a:pt x="170675" y="110980"/>
                </a:lnTo>
                <a:lnTo>
                  <a:pt x="169337" y="109012"/>
                </a:lnTo>
                <a:close/>
              </a:path>
              <a:path w="175963" h="174382">
                <a:moveTo>
                  <a:pt x="45611" y="3172"/>
                </a:moveTo>
                <a:lnTo>
                  <a:pt x="34438" y="3172"/>
                </a:lnTo>
                <a:lnTo>
                  <a:pt x="29245" y="4230"/>
                </a:lnTo>
                <a:lnTo>
                  <a:pt x="1047" y="32428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75"/>
                </a:lnTo>
                <a:lnTo>
                  <a:pt x="34438" y="83233"/>
                </a:lnTo>
                <a:lnTo>
                  <a:pt x="45611" y="83233"/>
                </a:lnTo>
                <a:lnTo>
                  <a:pt x="73451" y="65589"/>
                </a:lnTo>
                <a:lnTo>
                  <a:pt x="33705" y="65589"/>
                </a:lnTo>
                <a:lnTo>
                  <a:pt x="28376" y="63443"/>
                </a:lnTo>
                <a:lnTo>
                  <a:pt x="19789" y="54846"/>
                </a:lnTo>
                <a:lnTo>
                  <a:pt x="17632" y="49527"/>
                </a:lnTo>
                <a:lnTo>
                  <a:pt x="17632" y="36867"/>
                </a:lnTo>
                <a:lnTo>
                  <a:pt x="19789" y="31548"/>
                </a:lnTo>
                <a:lnTo>
                  <a:pt x="28376" y="22952"/>
                </a:lnTo>
                <a:lnTo>
                  <a:pt x="33705" y="20816"/>
                </a:lnTo>
                <a:lnTo>
                  <a:pt x="73455" y="20816"/>
                </a:lnTo>
                <a:lnTo>
                  <a:pt x="71914" y="18543"/>
                </a:lnTo>
                <a:lnTo>
                  <a:pt x="64678" y="11319"/>
                </a:lnTo>
                <a:lnTo>
                  <a:pt x="60458" y="8450"/>
                </a:lnTo>
                <a:lnTo>
                  <a:pt x="50804" y="4230"/>
                </a:lnTo>
                <a:lnTo>
                  <a:pt x="45611" y="3172"/>
                </a:lnTo>
                <a:close/>
              </a:path>
              <a:path w="175963" h="174382">
                <a:moveTo>
                  <a:pt x="73455" y="20816"/>
                </a:moveTo>
                <a:lnTo>
                  <a:pt x="46365" y="20816"/>
                </a:lnTo>
                <a:lnTo>
                  <a:pt x="51663" y="22952"/>
                </a:lnTo>
                <a:lnTo>
                  <a:pt x="60259" y="31548"/>
                </a:lnTo>
                <a:lnTo>
                  <a:pt x="62416" y="36867"/>
                </a:lnTo>
                <a:lnTo>
                  <a:pt x="62416" y="49527"/>
                </a:lnTo>
                <a:lnTo>
                  <a:pt x="60259" y="54846"/>
                </a:lnTo>
                <a:lnTo>
                  <a:pt x="51663" y="63443"/>
                </a:lnTo>
                <a:lnTo>
                  <a:pt x="46365" y="65589"/>
                </a:lnTo>
                <a:lnTo>
                  <a:pt x="73451" y="65589"/>
                </a:lnTo>
                <a:lnTo>
                  <a:pt x="74783" y="63631"/>
                </a:lnTo>
                <a:lnTo>
                  <a:pt x="78992" y="53977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28"/>
                </a:lnTo>
                <a:lnTo>
                  <a:pt x="76898" y="27590"/>
                </a:lnTo>
                <a:lnTo>
                  <a:pt x="74783" y="22774"/>
                </a:lnTo>
                <a:lnTo>
                  <a:pt x="73455" y="208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9445" y="8513391"/>
            <a:ext cx="63778" cy="160131"/>
          </a:xfrm>
          <a:custGeom>
            <a:avLst/>
            <a:gdLst/>
            <a:ahLst/>
            <a:cxnLst/>
            <a:rect l="l" t="t" r="r" b="b"/>
            <a:pathLst>
              <a:path w="63778" h="160131">
                <a:moveTo>
                  <a:pt x="63778" y="24889"/>
                </a:moveTo>
                <a:lnTo>
                  <a:pt x="42072" y="24889"/>
                </a:lnTo>
                <a:lnTo>
                  <a:pt x="42072" y="160131"/>
                </a:lnTo>
                <a:lnTo>
                  <a:pt x="63778" y="160131"/>
                </a:lnTo>
                <a:lnTo>
                  <a:pt x="63778" y="24889"/>
                </a:lnTo>
                <a:close/>
              </a:path>
              <a:path w="63778" h="160131">
                <a:moveTo>
                  <a:pt x="63778" y="0"/>
                </a:moveTo>
                <a:lnTo>
                  <a:pt x="44553" y="0"/>
                </a:lnTo>
                <a:lnTo>
                  <a:pt x="0" y="36867"/>
                </a:lnTo>
                <a:lnTo>
                  <a:pt x="12659" y="52029"/>
                </a:lnTo>
                <a:lnTo>
                  <a:pt x="42072" y="24889"/>
                </a:lnTo>
                <a:lnTo>
                  <a:pt x="63778" y="24889"/>
                </a:lnTo>
                <a:lnTo>
                  <a:pt x="6377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3889" y="8510677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70"/>
                </a:lnTo>
                <a:lnTo>
                  <a:pt x="21771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25" y="19004"/>
                </a:lnTo>
                <a:lnTo>
                  <a:pt x="93808" y="17842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25" y="19004"/>
                </a:moveTo>
                <a:lnTo>
                  <a:pt x="60144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78" y="33862"/>
                </a:lnTo>
                <a:lnTo>
                  <a:pt x="97222" y="22700"/>
                </a:lnTo>
                <a:lnTo>
                  <a:pt x="94625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42805" y="8647738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02511" y="8510677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6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7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3" y="19004"/>
                </a:lnTo>
                <a:lnTo>
                  <a:pt x="93819" y="17842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33" y="19004"/>
                </a:moveTo>
                <a:lnTo>
                  <a:pt x="60155" y="19004"/>
                </a:lnTo>
                <a:lnTo>
                  <a:pt x="64458" y="20062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70"/>
                </a:lnTo>
                <a:lnTo>
                  <a:pt x="88311" y="94311"/>
                </a:lnTo>
                <a:lnTo>
                  <a:pt x="77599" y="13488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65"/>
                </a:lnTo>
                <a:lnTo>
                  <a:pt x="102489" y="33862"/>
                </a:lnTo>
                <a:lnTo>
                  <a:pt x="97222" y="22700"/>
                </a:lnTo>
                <a:lnTo>
                  <a:pt x="94633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28941" y="8506168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1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1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5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5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1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11"/>
                </a:lnTo>
                <a:lnTo>
                  <a:pt x="78992" y="32417"/>
                </a:lnTo>
                <a:lnTo>
                  <a:pt x="76898" y="27580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13889" y="8849935"/>
            <a:ext cx="110363" cy="165067"/>
          </a:xfrm>
          <a:custGeom>
            <a:avLst/>
            <a:gdLst/>
            <a:ahLst/>
            <a:cxnLst/>
            <a:rect l="l" t="t" r="r" b="b"/>
            <a:pathLst>
              <a:path w="110363" h="165067">
                <a:moveTo>
                  <a:pt x="62720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0"/>
                </a:lnTo>
                <a:lnTo>
                  <a:pt x="7717" y="129350"/>
                </a:lnTo>
                <a:lnTo>
                  <a:pt x="34790" y="161598"/>
                </a:lnTo>
                <a:lnTo>
                  <a:pt x="62912" y="165067"/>
                </a:lnTo>
                <a:lnTo>
                  <a:pt x="74639" y="161729"/>
                </a:lnTo>
                <a:lnTo>
                  <a:pt x="86535" y="154388"/>
                </a:lnTo>
                <a:lnTo>
                  <a:pt x="93394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695" y="88060"/>
                </a:lnTo>
                <a:lnTo>
                  <a:pt x="21770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32" y="19004"/>
                </a:lnTo>
                <a:lnTo>
                  <a:pt x="93808" y="17831"/>
                </a:lnTo>
                <a:lnTo>
                  <a:pt x="8552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20" y="0"/>
                </a:lnTo>
                <a:close/>
              </a:path>
              <a:path w="110363" h="165067">
                <a:moveTo>
                  <a:pt x="94632" y="19004"/>
                </a:moveTo>
                <a:lnTo>
                  <a:pt x="60144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56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20" y="146571"/>
                </a:lnTo>
                <a:lnTo>
                  <a:pt x="93394" y="146571"/>
                </a:lnTo>
                <a:lnTo>
                  <a:pt x="108387" y="107981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78" y="33862"/>
                </a:lnTo>
                <a:lnTo>
                  <a:pt x="97222" y="22690"/>
                </a:lnTo>
                <a:lnTo>
                  <a:pt x="94632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42805" y="8986994"/>
            <a:ext cx="37307" cy="55642"/>
          </a:xfrm>
          <a:custGeom>
            <a:avLst/>
            <a:gdLst/>
            <a:ahLst/>
            <a:cxnLst/>
            <a:rect l="l" t="t" r="r" b="b"/>
            <a:pathLst>
              <a:path w="37307" h="55642">
                <a:moveTo>
                  <a:pt x="37307" y="0"/>
                </a:moveTo>
                <a:lnTo>
                  <a:pt x="15601" y="0"/>
                </a:lnTo>
                <a:lnTo>
                  <a:pt x="0" y="55642"/>
                </a:lnTo>
                <a:lnTo>
                  <a:pt x="18533" y="55642"/>
                </a:lnTo>
                <a:lnTo>
                  <a:pt x="373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11" y="8849935"/>
            <a:ext cx="110363" cy="165066"/>
          </a:xfrm>
          <a:custGeom>
            <a:avLst/>
            <a:gdLst/>
            <a:ahLst/>
            <a:cxnLst/>
            <a:rect l="l" t="t" r="r" b="b"/>
            <a:pathLst>
              <a:path w="110363" h="165066">
                <a:moveTo>
                  <a:pt x="62731" y="0"/>
                </a:moveTo>
                <a:lnTo>
                  <a:pt x="47632" y="0"/>
                </a:lnTo>
                <a:lnTo>
                  <a:pt x="41045" y="1246"/>
                </a:lnTo>
                <a:lnTo>
                  <a:pt x="7874" y="33862"/>
                </a:lnTo>
                <a:lnTo>
                  <a:pt x="88" y="75055"/>
                </a:lnTo>
                <a:lnTo>
                  <a:pt x="0" y="82782"/>
                </a:lnTo>
                <a:lnTo>
                  <a:pt x="222" y="90351"/>
                </a:lnTo>
                <a:lnTo>
                  <a:pt x="7722" y="129351"/>
                </a:lnTo>
                <a:lnTo>
                  <a:pt x="34792" y="161597"/>
                </a:lnTo>
                <a:lnTo>
                  <a:pt x="62916" y="165066"/>
                </a:lnTo>
                <a:lnTo>
                  <a:pt x="74646" y="161729"/>
                </a:lnTo>
                <a:lnTo>
                  <a:pt x="86539" y="154390"/>
                </a:lnTo>
                <a:lnTo>
                  <a:pt x="93397" y="146571"/>
                </a:lnTo>
                <a:lnTo>
                  <a:pt x="47632" y="146571"/>
                </a:lnTo>
                <a:lnTo>
                  <a:pt x="41653" y="144225"/>
                </a:lnTo>
                <a:lnTo>
                  <a:pt x="23412" y="108792"/>
                </a:lnTo>
                <a:lnTo>
                  <a:pt x="21706" y="88060"/>
                </a:lnTo>
                <a:lnTo>
                  <a:pt x="21775" y="76898"/>
                </a:lnTo>
                <a:lnTo>
                  <a:pt x="28637" y="38197"/>
                </a:lnTo>
                <a:lnTo>
                  <a:pt x="50207" y="19004"/>
                </a:lnTo>
                <a:lnTo>
                  <a:pt x="94640" y="19004"/>
                </a:lnTo>
                <a:lnTo>
                  <a:pt x="93819" y="17831"/>
                </a:lnTo>
                <a:lnTo>
                  <a:pt x="85536" y="9549"/>
                </a:lnTo>
                <a:lnTo>
                  <a:pt x="80615" y="6219"/>
                </a:lnTo>
                <a:lnTo>
                  <a:pt x="69317" y="1246"/>
                </a:lnTo>
                <a:lnTo>
                  <a:pt x="62731" y="0"/>
                </a:lnTo>
                <a:close/>
              </a:path>
              <a:path w="110363" h="165066">
                <a:moveTo>
                  <a:pt x="94640" y="19004"/>
                </a:moveTo>
                <a:lnTo>
                  <a:pt x="60155" y="19004"/>
                </a:lnTo>
                <a:lnTo>
                  <a:pt x="64458" y="20051"/>
                </a:lnTo>
                <a:lnTo>
                  <a:pt x="71694" y="24281"/>
                </a:lnTo>
                <a:lnTo>
                  <a:pt x="87557" y="61181"/>
                </a:lnTo>
                <a:lnTo>
                  <a:pt x="88667" y="88060"/>
                </a:lnTo>
                <a:lnTo>
                  <a:pt x="88311" y="94311"/>
                </a:lnTo>
                <a:lnTo>
                  <a:pt x="77599" y="134875"/>
                </a:lnTo>
                <a:lnTo>
                  <a:pt x="62731" y="146571"/>
                </a:lnTo>
                <a:lnTo>
                  <a:pt x="93397" y="146571"/>
                </a:lnTo>
                <a:lnTo>
                  <a:pt x="108395" y="107982"/>
                </a:lnTo>
                <a:lnTo>
                  <a:pt x="110363" y="82782"/>
                </a:lnTo>
                <a:lnTo>
                  <a:pt x="110274" y="75055"/>
                </a:lnTo>
                <a:lnTo>
                  <a:pt x="102489" y="33862"/>
                </a:lnTo>
                <a:lnTo>
                  <a:pt x="97222" y="22690"/>
                </a:lnTo>
                <a:lnTo>
                  <a:pt x="94640" y="190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28941" y="8845423"/>
            <a:ext cx="175963" cy="174371"/>
          </a:xfrm>
          <a:custGeom>
            <a:avLst/>
            <a:gdLst/>
            <a:ahLst/>
            <a:cxnLst/>
            <a:rect l="l" t="t" r="r" b="b"/>
            <a:pathLst>
              <a:path w="175963" h="174371">
                <a:moveTo>
                  <a:pt x="131859" y="0"/>
                </a:moveTo>
                <a:lnTo>
                  <a:pt x="31192" y="167356"/>
                </a:lnTo>
                <a:lnTo>
                  <a:pt x="44783" y="174371"/>
                </a:lnTo>
                <a:lnTo>
                  <a:pt x="145419" y="7005"/>
                </a:lnTo>
                <a:lnTo>
                  <a:pt x="131859" y="0"/>
                </a:lnTo>
                <a:close/>
              </a:path>
              <a:path w="175963" h="174371">
                <a:moveTo>
                  <a:pt x="141503" y="91358"/>
                </a:moveTo>
                <a:lnTo>
                  <a:pt x="130352" y="91358"/>
                </a:lnTo>
                <a:lnTo>
                  <a:pt x="125137" y="92416"/>
                </a:lnTo>
                <a:lnTo>
                  <a:pt x="96939" y="120614"/>
                </a:lnTo>
                <a:lnTo>
                  <a:pt x="95892" y="125818"/>
                </a:lnTo>
                <a:lnTo>
                  <a:pt x="95892" y="136980"/>
                </a:lnTo>
                <a:lnTo>
                  <a:pt x="125137" y="170371"/>
                </a:lnTo>
                <a:lnTo>
                  <a:pt x="130352" y="171429"/>
                </a:lnTo>
                <a:lnTo>
                  <a:pt x="141503" y="171429"/>
                </a:lnTo>
                <a:lnTo>
                  <a:pt x="169344" y="153785"/>
                </a:lnTo>
                <a:lnTo>
                  <a:pt x="129598" y="153785"/>
                </a:lnTo>
                <a:lnTo>
                  <a:pt x="124278" y="151639"/>
                </a:lnTo>
                <a:lnTo>
                  <a:pt x="115682" y="143042"/>
                </a:lnTo>
                <a:lnTo>
                  <a:pt x="113525" y="137734"/>
                </a:lnTo>
                <a:lnTo>
                  <a:pt x="113525" y="125064"/>
                </a:lnTo>
                <a:lnTo>
                  <a:pt x="115682" y="119755"/>
                </a:lnTo>
                <a:lnTo>
                  <a:pt x="124278" y="111158"/>
                </a:lnTo>
                <a:lnTo>
                  <a:pt x="129598" y="109001"/>
                </a:lnTo>
                <a:lnTo>
                  <a:pt x="169337" y="109001"/>
                </a:lnTo>
                <a:lnTo>
                  <a:pt x="167806" y="106750"/>
                </a:lnTo>
                <a:lnTo>
                  <a:pt x="160571" y="99504"/>
                </a:lnTo>
                <a:lnTo>
                  <a:pt x="156361" y="96646"/>
                </a:lnTo>
                <a:lnTo>
                  <a:pt x="146697" y="92416"/>
                </a:lnTo>
                <a:lnTo>
                  <a:pt x="141503" y="91358"/>
                </a:lnTo>
                <a:close/>
              </a:path>
              <a:path w="175963" h="174371">
                <a:moveTo>
                  <a:pt x="169337" y="109001"/>
                </a:moveTo>
                <a:lnTo>
                  <a:pt x="142257" y="109001"/>
                </a:lnTo>
                <a:lnTo>
                  <a:pt x="147576" y="111158"/>
                </a:lnTo>
                <a:lnTo>
                  <a:pt x="156173" y="119755"/>
                </a:lnTo>
                <a:lnTo>
                  <a:pt x="158309" y="125064"/>
                </a:lnTo>
                <a:lnTo>
                  <a:pt x="158309" y="137734"/>
                </a:lnTo>
                <a:lnTo>
                  <a:pt x="156173" y="143042"/>
                </a:lnTo>
                <a:lnTo>
                  <a:pt x="147576" y="151639"/>
                </a:lnTo>
                <a:lnTo>
                  <a:pt x="142257" y="153785"/>
                </a:lnTo>
                <a:lnTo>
                  <a:pt x="169344" y="153785"/>
                </a:lnTo>
                <a:lnTo>
                  <a:pt x="170675" y="151827"/>
                </a:lnTo>
                <a:lnTo>
                  <a:pt x="174895" y="142184"/>
                </a:lnTo>
                <a:lnTo>
                  <a:pt x="175963" y="136980"/>
                </a:lnTo>
                <a:lnTo>
                  <a:pt x="175963" y="125818"/>
                </a:lnTo>
                <a:lnTo>
                  <a:pt x="174895" y="120614"/>
                </a:lnTo>
                <a:lnTo>
                  <a:pt x="170675" y="110970"/>
                </a:lnTo>
                <a:lnTo>
                  <a:pt x="169337" y="109001"/>
                </a:lnTo>
                <a:close/>
              </a:path>
              <a:path w="175963" h="174371">
                <a:moveTo>
                  <a:pt x="45611" y="3162"/>
                </a:moveTo>
                <a:lnTo>
                  <a:pt x="34438" y="3162"/>
                </a:lnTo>
                <a:lnTo>
                  <a:pt x="29245" y="4219"/>
                </a:lnTo>
                <a:lnTo>
                  <a:pt x="1047" y="32417"/>
                </a:lnTo>
                <a:lnTo>
                  <a:pt x="0" y="37621"/>
                </a:lnTo>
                <a:lnTo>
                  <a:pt x="0" y="48773"/>
                </a:lnTo>
                <a:lnTo>
                  <a:pt x="29245" y="82165"/>
                </a:lnTo>
                <a:lnTo>
                  <a:pt x="34438" y="83222"/>
                </a:lnTo>
                <a:lnTo>
                  <a:pt x="45611" y="83222"/>
                </a:lnTo>
                <a:lnTo>
                  <a:pt x="73455" y="65579"/>
                </a:lnTo>
                <a:lnTo>
                  <a:pt x="33705" y="65579"/>
                </a:lnTo>
                <a:lnTo>
                  <a:pt x="28376" y="63432"/>
                </a:lnTo>
                <a:lnTo>
                  <a:pt x="19789" y="54836"/>
                </a:lnTo>
                <a:lnTo>
                  <a:pt x="17632" y="49527"/>
                </a:lnTo>
                <a:lnTo>
                  <a:pt x="17632" y="36867"/>
                </a:lnTo>
                <a:lnTo>
                  <a:pt x="19789" y="31538"/>
                </a:lnTo>
                <a:lnTo>
                  <a:pt x="28376" y="22941"/>
                </a:lnTo>
                <a:lnTo>
                  <a:pt x="33705" y="20805"/>
                </a:lnTo>
                <a:lnTo>
                  <a:pt x="73451" y="20805"/>
                </a:lnTo>
                <a:lnTo>
                  <a:pt x="71914" y="18543"/>
                </a:lnTo>
                <a:lnTo>
                  <a:pt x="64678" y="11308"/>
                </a:lnTo>
                <a:lnTo>
                  <a:pt x="60458" y="8439"/>
                </a:lnTo>
                <a:lnTo>
                  <a:pt x="50804" y="4219"/>
                </a:lnTo>
                <a:lnTo>
                  <a:pt x="45611" y="3162"/>
                </a:lnTo>
                <a:close/>
              </a:path>
              <a:path w="175963" h="174371">
                <a:moveTo>
                  <a:pt x="73451" y="20805"/>
                </a:moveTo>
                <a:lnTo>
                  <a:pt x="46365" y="20805"/>
                </a:lnTo>
                <a:lnTo>
                  <a:pt x="51663" y="22941"/>
                </a:lnTo>
                <a:lnTo>
                  <a:pt x="60259" y="31538"/>
                </a:lnTo>
                <a:lnTo>
                  <a:pt x="62416" y="36867"/>
                </a:lnTo>
                <a:lnTo>
                  <a:pt x="62416" y="49527"/>
                </a:lnTo>
                <a:lnTo>
                  <a:pt x="60259" y="54836"/>
                </a:lnTo>
                <a:lnTo>
                  <a:pt x="51663" y="63432"/>
                </a:lnTo>
                <a:lnTo>
                  <a:pt x="46365" y="65579"/>
                </a:lnTo>
                <a:lnTo>
                  <a:pt x="73455" y="65579"/>
                </a:lnTo>
                <a:lnTo>
                  <a:pt x="74783" y="63621"/>
                </a:lnTo>
                <a:lnTo>
                  <a:pt x="76898" y="58804"/>
                </a:lnTo>
                <a:lnTo>
                  <a:pt x="78992" y="53966"/>
                </a:lnTo>
                <a:lnTo>
                  <a:pt x="80060" y="48773"/>
                </a:lnTo>
                <a:lnTo>
                  <a:pt x="80060" y="37621"/>
                </a:lnTo>
                <a:lnTo>
                  <a:pt x="78992" y="32417"/>
                </a:lnTo>
                <a:lnTo>
                  <a:pt x="74783" y="22763"/>
                </a:lnTo>
                <a:lnTo>
                  <a:pt x="73451" y="208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10950" y="10419753"/>
            <a:ext cx="985939" cy="245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77675" y="10438962"/>
            <a:ext cx="46502" cy="193190"/>
          </a:xfrm>
          <a:custGeom>
            <a:avLst/>
            <a:gdLst/>
            <a:ahLst/>
            <a:cxnLst/>
            <a:rect l="l" t="t" r="r" b="b"/>
            <a:pathLst>
              <a:path w="46502" h="193190">
                <a:moveTo>
                  <a:pt x="27688" y="0"/>
                </a:moveTo>
                <a:lnTo>
                  <a:pt x="6309" y="47277"/>
                </a:lnTo>
                <a:lnTo>
                  <a:pt x="0" y="98207"/>
                </a:lnTo>
                <a:lnTo>
                  <a:pt x="844" y="110695"/>
                </a:lnTo>
                <a:lnTo>
                  <a:pt x="9278" y="148261"/>
                </a:lnTo>
                <a:lnTo>
                  <a:pt x="25823" y="182705"/>
                </a:lnTo>
                <a:lnTo>
                  <a:pt x="32942" y="193190"/>
                </a:lnTo>
                <a:lnTo>
                  <a:pt x="42697" y="178654"/>
                </a:lnTo>
                <a:lnTo>
                  <a:pt x="37093" y="169276"/>
                </a:lnTo>
                <a:lnTo>
                  <a:pt x="31886" y="158576"/>
                </a:lnTo>
                <a:lnTo>
                  <a:pt x="19518" y="118291"/>
                </a:lnTo>
                <a:lnTo>
                  <a:pt x="17550" y="92774"/>
                </a:lnTo>
                <a:lnTo>
                  <a:pt x="17550" y="83727"/>
                </a:lnTo>
                <a:lnTo>
                  <a:pt x="18157" y="75288"/>
                </a:lnTo>
                <a:lnTo>
                  <a:pt x="20565" y="59602"/>
                </a:lnTo>
                <a:lnTo>
                  <a:pt x="22377" y="52032"/>
                </a:lnTo>
                <a:lnTo>
                  <a:pt x="24806" y="44713"/>
                </a:lnTo>
                <a:lnTo>
                  <a:pt x="27194" y="37404"/>
                </a:lnTo>
                <a:lnTo>
                  <a:pt x="30209" y="30200"/>
                </a:lnTo>
                <a:lnTo>
                  <a:pt x="33893" y="23013"/>
                </a:lnTo>
                <a:lnTo>
                  <a:pt x="39754" y="12206"/>
                </a:lnTo>
                <a:lnTo>
                  <a:pt x="46502" y="955"/>
                </a:lnTo>
                <a:lnTo>
                  <a:pt x="276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44996" y="10486052"/>
            <a:ext cx="61956" cy="109923"/>
          </a:xfrm>
          <a:custGeom>
            <a:avLst/>
            <a:gdLst/>
            <a:ahLst/>
            <a:cxnLst/>
            <a:rect l="l" t="t" r="r" b="b"/>
            <a:pathLst>
              <a:path w="61956" h="109923">
                <a:moveTo>
                  <a:pt x="20355" y="2711"/>
                </a:moveTo>
                <a:lnTo>
                  <a:pt x="0" y="2711"/>
                </a:lnTo>
                <a:lnTo>
                  <a:pt x="0" y="109923"/>
                </a:lnTo>
                <a:lnTo>
                  <a:pt x="20355" y="109923"/>
                </a:lnTo>
                <a:lnTo>
                  <a:pt x="20389" y="53813"/>
                </a:lnTo>
                <a:lnTo>
                  <a:pt x="22599" y="39921"/>
                </a:lnTo>
                <a:lnTo>
                  <a:pt x="28271" y="30082"/>
                </a:lnTo>
                <a:lnTo>
                  <a:pt x="33538" y="24512"/>
                </a:lnTo>
                <a:lnTo>
                  <a:pt x="41150" y="21706"/>
                </a:lnTo>
                <a:lnTo>
                  <a:pt x="61120" y="21706"/>
                </a:lnTo>
                <a:lnTo>
                  <a:pt x="61222" y="19224"/>
                </a:lnTo>
                <a:lnTo>
                  <a:pt x="20355" y="19224"/>
                </a:lnTo>
                <a:lnTo>
                  <a:pt x="20355" y="2711"/>
                </a:lnTo>
                <a:close/>
              </a:path>
              <a:path w="61956" h="109923">
                <a:moveTo>
                  <a:pt x="61120" y="21706"/>
                </a:moveTo>
                <a:lnTo>
                  <a:pt x="52773" y="21706"/>
                </a:lnTo>
                <a:lnTo>
                  <a:pt x="54427" y="21863"/>
                </a:lnTo>
                <a:lnTo>
                  <a:pt x="57736" y="22470"/>
                </a:lnTo>
                <a:lnTo>
                  <a:pt x="59390" y="22837"/>
                </a:lnTo>
                <a:lnTo>
                  <a:pt x="61055" y="23287"/>
                </a:lnTo>
                <a:lnTo>
                  <a:pt x="61120" y="21706"/>
                </a:lnTo>
                <a:close/>
              </a:path>
              <a:path w="61956" h="109923">
                <a:moveTo>
                  <a:pt x="56228" y="0"/>
                </a:moveTo>
                <a:lnTo>
                  <a:pt x="49600" y="0"/>
                </a:lnTo>
                <a:lnTo>
                  <a:pt x="46270" y="492"/>
                </a:lnTo>
                <a:lnTo>
                  <a:pt x="20795" y="19224"/>
                </a:lnTo>
                <a:lnTo>
                  <a:pt x="61222" y="19224"/>
                </a:lnTo>
                <a:lnTo>
                  <a:pt x="61956" y="1361"/>
                </a:lnTo>
                <a:lnTo>
                  <a:pt x="59244" y="450"/>
                </a:lnTo>
                <a:lnTo>
                  <a:pt x="5622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23474" y="10486047"/>
            <a:ext cx="93850" cy="112645"/>
          </a:xfrm>
          <a:custGeom>
            <a:avLst/>
            <a:gdLst/>
            <a:ahLst/>
            <a:cxnLst/>
            <a:rect l="l" t="t" r="r" b="b"/>
            <a:pathLst>
              <a:path w="93850" h="112645">
                <a:moveTo>
                  <a:pt x="87427" y="16292"/>
                </a:moveTo>
                <a:lnTo>
                  <a:pt x="52773" y="16292"/>
                </a:lnTo>
                <a:lnTo>
                  <a:pt x="56542" y="16931"/>
                </a:lnTo>
                <a:lnTo>
                  <a:pt x="62877" y="19496"/>
                </a:lnTo>
                <a:lnTo>
                  <a:pt x="65505" y="21224"/>
                </a:lnTo>
                <a:lnTo>
                  <a:pt x="67620" y="23423"/>
                </a:lnTo>
                <a:lnTo>
                  <a:pt x="69746" y="25601"/>
                </a:lnTo>
                <a:lnTo>
                  <a:pt x="71327" y="28051"/>
                </a:lnTo>
                <a:lnTo>
                  <a:pt x="73421" y="33475"/>
                </a:lnTo>
                <a:lnTo>
                  <a:pt x="73955" y="36187"/>
                </a:lnTo>
                <a:lnTo>
                  <a:pt x="73955" y="43433"/>
                </a:lnTo>
                <a:lnTo>
                  <a:pt x="50898" y="43433"/>
                </a:lnTo>
                <a:lnTo>
                  <a:pt x="43234" y="44082"/>
                </a:lnTo>
                <a:lnTo>
                  <a:pt x="7727" y="58438"/>
                </a:lnTo>
                <a:lnTo>
                  <a:pt x="0" y="73589"/>
                </a:lnTo>
                <a:lnTo>
                  <a:pt x="79" y="86185"/>
                </a:lnTo>
                <a:lnTo>
                  <a:pt x="32124" y="112645"/>
                </a:lnTo>
                <a:lnTo>
                  <a:pt x="45244" y="112645"/>
                </a:lnTo>
                <a:lnTo>
                  <a:pt x="52406" y="111200"/>
                </a:lnTo>
                <a:lnTo>
                  <a:pt x="64751" y="105483"/>
                </a:lnTo>
                <a:lnTo>
                  <a:pt x="70113" y="100572"/>
                </a:lnTo>
                <a:lnTo>
                  <a:pt x="72866" y="96353"/>
                </a:lnTo>
                <a:lnTo>
                  <a:pt x="36333" y="96353"/>
                </a:lnTo>
                <a:lnTo>
                  <a:pt x="30721" y="95002"/>
                </a:lnTo>
                <a:lnTo>
                  <a:pt x="22418" y="89567"/>
                </a:lnTo>
                <a:lnTo>
                  <a:pt x="20365" y="85128"/>
                </a:lnTo>
                <a:lnTo>
                  <a:pt x="20365" y="74730"/>
                </a:lnTo>
                <a:lnTo>
                  <a:pt x="58280" y="58364"/>
                </a:lnTo>
                <a:lnTo>
                  <a:pt x="92980" y="58364"/>
                </a:lnTo>
                <a:lnTo>
                  <a:pt x="92950" y="31067"/>
                </a:lnTo>
                <a:lnTo>
                  <a:pt x="92091" y="26585"/>
                </a:lnTo>
                <a:lnTo>
                  <a:pt x="88625" y="17988"/>
                </a:lnTo>
                <a:lnTo>
                  <a:pt x="87427" y="16292"/>
                </a:lnTo>
                <a:close/>
              </a:path>
              <a:path w="93850" h="112645">
                <a:moveTo>
                  <a:pt x="93018" y="93641"/>
                </a:moveTo>
                <a:lnTo>
                  <a:pt x="75097" y="93641"/>
                </a:lnTo>
                <a:lnTo>
                  <a:pt x="75158" y="100572"/>
                </a:lnTo>
                <a:lnTo>
                  <a:pt x="75298" y="104038"/>
                </a:lnTo>
                <a:lnTo>
                  <a:pt x="75767" y="109923"/>
                </a:lnTo>
                <a:lnTo>
                  <a:pt x="93850" y="109923"/>
                </a:lnTo>
                <a:lnTo>
                  <a:pt x="93557" y="107064"/>
                </a:lnTo>
                <a:lnTo>
                  <a:pt x="93337" y="104038"/>
                </a:lnTo>
                <a:lnTo>
                  <a:pt x="93090" y="99065"/>
                </a:lnTo>
                <a:lnTo>
                  <a:pt x="93018" y="93641"/>
                </a:lnTo>
                <a:close/>
              </a:path>
              <a:path w="93850" h="112645">
                <a:moveTo>
                  <a:pt x="92980" y="58364"/>
                </a:moveTo>
                <a:lnTo>
                  <a:pt x="73955" y="58364"/>
                </a:lnTo>
                <a:lnTo>
                  <a:pt x="73955" y="68762"/>
                </a:lnTo>
                <a:lnTo>
                  <a:pt x="73421" y="72427"/>
                </a:lnTo>
                <a:lnTo>
                  <a:pt x="49003" y="96353"/>
                </a:lnTo>
                <a:lnTo>
                  <a:pt x="72866" y="96353"/>
                </a:lnTo>
                <a:lnTo>
                  <a:pt x="74636" y="93641"/>
                </a:lnTo>
                <a:lnTo>
                  <a:pt x="93018" y="93641"/>
                </a:lnTo>
                <a:lnTo>
                  <a:pt x="92980" y="58364"/>
                </a:lnTo>
                <a:close/>
              </a:path>
              <a:path w="93850" h="112645">
                <a:moveTo>
                  <a:pt x="56008" y="0"/>
                </a:moveTo>
                <a:lnTo>
                  <a:pt x="40647" y="0"/>
                </a:lnTo>
                <a:lnTo>
                  <a:pt x="33098" y="1329"/>
                </a:lnTo>
                <a:lnTo>
                  <a:pt x="18020" y="6607"/>
                </a:lnTo>
                <a:lnTo>
                  <a:pt x="11381" y="10565"/>
                </a:lnTo>
                <a:lnTo>
                  <a:pt x="5654" y="15831"/>
                </a:lnTo>
                <a:lnTo>
                  <a:pt x="17873" y="28501"/>
                </a:lnTo>
                <a:lnTo>
                  <a:pt x="19674" y="27151"/>
                </a:lnTo>
                <a:lnTo>
                  <a:pt x="25475" y="22700"/>
                </a:lnTo>
                <a:lnTo>
                  <a:pt x="27664" y="21371"/>
                </a:lnTo>
                <a:lnTo>
                  <a:pt x="32491" y="19119"/>
                </a:lnTo>
                <a:lnTo>
                  <a:pt x="35182" y="18177"/>
                </a:lnTo>
                <a:lnTo>
                  <a:pt x="41045" y="16669"/>
                </a:lnTo>
                <a:lnTo>
                  <a:pt x="44469" y="16292"/>
                </a:lnTo>
                <a:lnTo>
                  <a:pt x="87427" y="16292"/>
                </a:lnTo>
                <a:lnTo>
                  <a:pt x="85934" y="14177"/>
                </a:lnTo>
                <a:lnTo>
                  <a:pt x="78709" y="7549"/>
                </a:lnTo>
                <a:lnTo>
                  <a:pt x="74071" y="4910"/>
                </a:lnTo>
                <a:lnTo>
                  <a:pt x="62762" y="994"/>
                </a:lnTo>
                <a:lnTo>
                  <a:pt x="560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38588" y="10488762"/>
            <a:ext cx="88887" cy="107211"/>
          </a:xfrm>
          <a:custGeom>
            <a:avLst/>
            <a:gdLst/>
            <a:ahLst/>
            <a:cxnLst/>
            <a:rect l="l" t="t" r="r" b="b"/>
            <a:pathLst>
              <a:path w="88887" h="107211">
                <a:moveTo>
                  <a:pt x="85714" y="0"/>
                </a:moveTo>
                <a:lnTo>
                  <a:pt x="2041" y="0"/>
                </a:lnTo>
                <a:lnTo>
                  <a:pt x="2041" y="17643"/>
                </a:lnTo>
                <a:lnTo>
                  <a:pt x="60846" y="17643"/>
                </a:lnTo>
                <a:lnTo>
                  <a:pt x="0" y="88887"/>
                </a:lnTo>
                <a:lnTo>
                  <a:pt x="0" y="107211"/>
                </a:lnTo>
                <a:lnTo>
                  <a:pt x="88887" y="107211"/>
                </a:lnTo>
                <a:lnTo>
                  <a:pt x="88887" y="89567"/>
                </a:lnTo>
                <a:lnTo>
                  <a:pt x="24428" y="89567"/>
                </a:lnTo>
                <a:lnTo>
                  <a:pt x="85714" y="18093"/>
                </a:lnTo>
                <a:lnTo>
                  <a:pt x="857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44463" y="10486048"/>
            <a:ext cx="107651" cy="112645"/>
          </a:xfrm>
          <a:custGeom>
            <a:avLst/>
            <a:gdLst/>
            <a:ahLst/>
            <a:cxnLst/>
            <a:rect l="l" t="t" r="r" b="b"/>
            <a:pathLst>
              <a:path w="107651" h="112645">
                <a:moveTo>
                  <a:pt x="64898" y="0"/>
                </a:moveTo>
                <a:lnTo>
                  <a:pt x="47412" y="0"/>
                </a:lnTo>
                <a:lnTo>
                  <a:pt x="40009" y="1434"/>
                </a:lnTo>
                <a:lnTo>
                  <a:pt x="6952" y="27182"/>
                </a:lnTo>
                <a:lnTo>
                  <a:pt x="4177" y="34051"/>
                </a:lnTo>
                <a:lnTo>
                  <a:pt x="1382" y="40899"/>
                </a:lnTo>
                <a:lnTo>
                  <a:pt x="0" y="48323"/>
                </a:lnTo>
                <a:lnTo>
                  <a:pt x="0" y="64312"/>
                </a:lnTo>
                <a:lnTo>
                  <a:pt x="19538" y="101515"/>
                </a:lnTo>
                <a:lnTo>
                  <a:pt x="46731" y="112645"/>
                </a:lnTo>
                <a:lnTo>
                  <a:pt x="56935" y="112627"/>
                </a:lnTo>
                <a:lnTo>
                  <a:pt x="70768" y="111025"/>
                </a:lnTo>
                <a:lnTo>
                  <a:pt x="83000" y="106835"/>
                </a:lnTo>
                <a:lnTo>
                  <a:pt x="93632" y="100060"/>
                </a:lnTo>
                <a:lnTo>
                  <a:pt x="98523" y="94991"/>
                </a:lnTo>
                <a:lnTo>
                  <a:pt x="53213" y="94991"/>
                </a:lnTo>
                <a:lnTo>
                  <a:pt x="48679" y="94237"/>
                </a:lnTo>
                <a:lnTo>
                  <a:pt x="21695" y="68469"/>
                </a:lnTo>
                <a:lnTo>
                  <a:pt x="21695" y="63778"/>
                </a:lnTo>
                <a:lnTo>
                  <a:pt x="107651" y="63778"/>
                </a:lnTo>
                <a:lnTo>
                  <a:pt x="107651" y="49611"/>
                </a:lnTo>
                <a:lnTo>
                  <a:pt x="107355" y="47495"/>
                </a:lnTo>
                <a:lnTo>
                  <a:pt x="21695" y="47495"/>
                </a:lnTo>
                <a:lnTo>
                  <a:pt x="21695" y="43883"/>
                </a:lnTo>
                <a:lnTo>
                  <a:pt x="49967" y="16292"/>
                </a:lnTo>
                <a:lnTo>
                  <a:pt x="94322" y="16292"/>
                </a:lnTo>
                <a:lnTo>
                  <a:pt x="91431" y="12627"/>
                </a:lnTo>
                <a:lnTo>
                  <a:pt x="86049" y="8292"/>
                </a:lnTo>
                <a:lnTo>
                  <a:pt x="72919" y="1664"/>
                </a:lnTo>
                <a:lnTo>
                  <a:pt x="64898" y="0"/>
                </a:lnTo>
                <a:close/>
              </a:path>
              <a:path w="107651" h="112645">
                <a:moveTo>
                  <a:pt x="87295" y="78940"/>
                </a:moveTo>
                <a:lnTo>
                  <a:pt x="83379" y="83767"/>
                </a:lnTo>
                <a:lnTo>
                  <a:pt x="79065" y="87641"/>
                </a:lnTo>
                <a:lnTo>
                  <a:pt x="69715" y="93525"/>
                </a:lnTo>
                <a:lnTo>
                  <a:pt x="64217" y="94991"/>
                </a:lnTo>
                <a:lnTo>
                  <a:pt x="98523" y="94991"/>
                </a:lnTo>
                <a:lnTo>
                  <a:pt x="102667" y="90698"/>
                </a:lnTo>
                <a:lnTo>
                  <a:pt x="87295" y="78940"/>
                </a:lnTo>
                <a:close/>
              </a:path>
              <a:path w="107651" h="112645">
                <a:moveTo>
                  <a:pt x="94322" y="16292"/>
                </a:moveTo>
                <a:lnTo>
                  <a:pt x="60071" y="16292"/>
                </a:lnTo>
                <a:lnTo>
                  <a:pt x="64563" y="17088"/>
                </a:lnTo>
                <a:lnTo>
                  <a:pt x="72259" y="20250"/>
                </a:lnTo>
                <a:lnTo>
                  <a:pt x="85934" y="47495"/>
                </a:lnTo>
                <a:lnTo>
                  <a:pt x="107355" y="47495"/>
                </a:lnTo>
                <a:lnTo>
                  <a:pt x="106698" y="42794"/>
                </a:lnTo>
                <a:lnTo>
                  <a:pt x="102918" y="29370"/>
                </a:lnTo>
                <a:lnTo>
                  <a:pt x="99881" y="23339"/>
                </a:lnTo>
                <a:lnTo>
                  <a:pt x="94322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76539" y="10486052"/>
            <a:ext cx="161932" cy="109923"/>
          </a:xfrm>
          <a:custGeom>
            <a:avLst/>
            <a:gdLst/>
            <a:ahLst/>
            <a:cxnLst/>
            <a:rect l="l" t="t" r="r" b="b"/>
            <a:pathLst>
              <a:path w="161932" h="109923">
                <a:moveTo>
                  <a:pt x="18994" y="2711"/>
                </a:moveTo>
                <a:lnTo>
                  <a:pt x="0" y="2711"/>
                </a:lnTo>
                <a:lnTo>
                  <a:pt x="0" y="109923"/>
                </a:lnTo>
                <a:lnTo>
                  <a:pt x="20355" y="109923"/>
                </a:lnTo>
                <a:lnTo>
                  <a:pt x="20355" y="48249"/>
                </a:lnTo>
                <a:lnTo>
                  <a:pt x="21088" y="43014"/>
                </a:lnTo>
                <a:lnTo>
                  <a:pt x="42312" y="19454"/>
                </a:lnTo>
                <a:lnTo>
                  <a:pt x="18994" y="19454"/>
                </a:lnTo>
                <a:lnTo>
                  <a:pt x="18994" y="2711"/>
                </a:lnTo>
                <a:close/>
              </a:path>
              <a:path w="161932" h="109923">
                <a:moveTo>
                  <a:pt x="86818" y="18994"/>
                </a:moveTo>
                <a:lnTo>
                  <a:pt x="53139" y="18994"/>
                </a:lnTo>
                <a:lnTo>
                  <a:pt x="57097" y="19873"/>
                </a:lnTo>
                <a:lnTo>
                  <a:pt x="62982" y="23339"/>
                </a:lnTo>
                <a:lnTo>
                  <a:pt x="70783" y="109923"/>
                </a:lnTo>
                <a:lnTo>
                  <a:pt x="91149" y="109923"/>
                </a:lnTo>
                <a:lnTo>
                  <a:pt x="91250" y="41464"/>
                </a:lnTo>
                <a:lnTo>
                  <a:pt x="93243" y="34082"/>
                </a:lnTo>
                <a:lnTo>
                  <a:pt x="101693" y="22009"/>
                </a:lnTo>
                <a:lnTo>
                  <a:pt x="106589" y="19905"/>
                </a:lnTo>
                <a:lnTo>
                  <a:pt x="87295" y="19905"/>
                </a:lnTo>
                <a:lnTo>
                  <a:pt x="86818" y="18994"/>
                </a:lnTo>
                <a:close/>
              </a:path>
              <a:path w="161932" h="109923">
                <a:moveTo>
                  <a:pt x="156837" y="18994"/>
                </a:moveTo>
                <a:lnTo>
                  <a:pt x="123483" y="18994"/>
                </a:lnTo>
                <a:lnTo>
                  <a:pt x="127483" y="19873"/>
                </a:lnTo>
                <a:lnTo>
                  <a:pt x="133514" y="23339"/>
                </a:lnTo>
                <a:lnTo>
                  <a:pt x="141576" y="46145"/>
                </a:lnTo>
                <a:lnTo>
                  <a:pt x="141576" y="109923"/>
                </a:lnTo>
                <a:lnTo>
                  <a:pt x="161932" y="109923"/>
                </a:lnTo>
                <a:lnTo>
                  <a:pt x="161932" y="41464"/>
                </a:lnTo>
                <a:lnTo>
                  <a:pt x="161360" y="35590"/>
                </a:lnTo>
                <a:lnTo>
                  <a:pt x="159105" y="24313"/>
                </a:lnTo>
                <a:lnTo>
                  <a:pt x="157021" y="19266"/>
                </a:lnTo>
                <a:lnTo>
                  <a:pt x="156837" y="18994"/>
                </a:lnTo>
                <a:close/>
              </a:path>
              <a:path w="161932" h="109923">
                <a:moveTo>
                  <a:pt x="129503" y="0"/>
                </a:moveTo>
                <a:lnTo>
                  <a:pt x="114739" y="0"/>
                </a:lnTo>
                <a:lnTo>
                  <a:pt x="108331" y="1664"/>
                </a:lnTo>
                <a:lnTo>
                  <a:pt x="95651" y="8292"/>
                </a:lnTo>
                <a:lnTo>
                  <a:pt x="90761" y="13266"/>
                </a:lnTo>
                <a:lnTo>
                  <a:pt x="87295" y="19905"/>
                </a:lnTo>
                <a:lnTo>
                  <a:pt x="106589" y="19905"/>
                </a:lnTo>
                <a:lnTo>
                  <a:pt x="108708" y="18994"/>
                </a:lnTo>
                <a:lnTo>
                  <a:pt x="156837" y="18994"/>
                </a:lnTo>
                <a:lnTo>
                  <a:pt x="151000" y="10366"/>
                </a:lnTo>
                <a:lnTo>
                  <a:pt x="146864" y="6785"/>
                </a:lnTo>
                <a:lnTo>
                  <a:pt x="136299" y="1361"/>
                </a:lnTo>
                <a:lnTo>
                  <a:pt x="129503" y="0"/>
                </a:lnTo>
                <a:close/>
              </a:path>
              <a:path w="161932" h="109923">
                <a:moveTo>
                  <a:pt x="61809" y="0"/>
                </a:moveTo>
                <a:lnTo>
                  <a:pt x="48993" y="0"/>
                </a:lnTo>
                <a:lnTo>
                  <a:pt x="44574" y="722"/>
                </a:lnTo>
                <a:lnTo>
                  <a:pt x="22952" y="13800"/>
                </a:lnTo>
                <a:lnTo>
                  <a:pt x="21056" y="16051"/>
                </a:lnTo>
                <a:lnTo>
                  <a:pt x="19894" y="17947"/>
                </a:lnTo>
                <a:lnTo>
                  <a:pt x="19433" y="19454"/>
                </a:lnTo>
                <a:lnTo>
                  <a:pt x="42312" y="19454"/>
                </a:lnTo>
                <a:lnTo>
                  <a:pt x="44543" y="18994"/>
                </a:lnTo>
                <a:lnTo>
                  <a:pt x="86818" y="18994"/>
                </a:lnTo>
                <a:lnTo>
                  <a:pt x="83819" y="13266"/>
                </a:lnTo>
                <a:lnTo>
                  <a:pt x="79379" y="8292"/>
                </a:lnTo>
                <a:lnTo>
                  <a:pt x="68521" y="1664"/>
                </a:lnTo>
                <a:lnTo>
                  <a:pt x="6180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59271" y="10431327"/>
            <a:ext cx="46502" cy="193195"/>
          </a:xfrm>
          <a:custGeom>
            <a:avLst/>
            <a:gdLst/>
            <a:ahLst/>
            <a:cxnLst/>
            <a:rect l="l" t="t" r="r" b="b"/>
            <a:pathLst>
              <a:path w="46502" h="193195">
                <a:moveTo>
                  <a:pt x="13570" y="0"/>
                </a:moveTo>
                <a:lnTo>
                  <a:pt x="3804" y="14535"/>
                </a:lnTo>
                <a:lnTo>
                  <a:pt x="9409" y="23912"/>
                </a:lnTo>
                <a:lnTo>
                  <a:pt x="14617" y="34612"/>
                </a:lnTo>
                <a:lnTo>
                  <a:pt x="26986" y="74894"/>
                </a:lnTo>
                <a:lnTo>
                  <a:pt x="28951" y="100410"/>
                </a:lnTo>
                <a:lnTo>
                  <a:pt x="28496" y="113529"/>
                </a:lnTo>
                <a:lnTo>
                  <a:pt x="19287" y="155796"/>
                </a:lnTo>
                <a:lnTo>
                  <a:pt x="0" y="192234"/>
                </a:lnTo>
                <a:lnTo>
                  <a:pt x="18816" y="193195"/>
                </a:lnTo>
                <a:lnTo>
                  <a:pt x="40192" y="145915"/>
                </a:lnTo>
                <a:lnTo>
                  <a:pt x="46502" y="94986"/>
                </a:lnTo>
                <a:lnTo>
                  <a:pt x="45654" y="82501"/>
                </a:lnTo>
                <a:lnTo>
                  <a:pt x="37233" y="44928"/>
                </a:lnTo>
                <a:lnTo>
                  <a:pt x="20683" y="10484"/>
                </a:lnTo>
                <a:lnTo>
                  <a:pt x="1357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633707" y="10419754"/>
            <a:ext cx="1660368" cy="23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376004" y="10438963"/>
            <a:ext cx="46502" cy="193189"/>
          </a:xfrm>
          <a:custGeom>
            <a:avLst/>
            <a:gdLst/>
            <a:ahLst/>
            <a:cxnLst/>
            <a:rect l="l" t="t" r="r" b="b"/>
            <a:pathLst>
              <a:path w="46502" h="193189">
                <a:moveTo>
                  <a:pt x="27687" y="0"/>
                </a:moveTo>
                <a:lnTo>
                  <a:pt x="6308" y="47278"/>
                </a:lnTo>
                <a:lnTo>
                  <a:pt x="0" y="98209"/>
                </a:lnTo>
                <a:lnTo>
                  <a:pt x="844" y="110696"/>
                </a:lnTo>
                <a:lnTo>
                  <a:pt x="9270" y="148264"/>
                </a:lnTo>
                <a:lnTo>
                  <a:pt x="25823" y="182705"/>
                </a:lnTo>
                <a:lnTo>
                  <a:pt x="32942" y="193189"/>
                </a:lnTo>
                <a:lnTo>
                  <a:pt x="42697" y="178652"/>
                </a:lnTo>
                <a:lnTo>
                  <a:pt x="37093" y="169275"/>
                </a:lnTo>
                <a:lnTo>
                  <a:pt x="31886" y="158574"/>
                </a:lnTo>
                <a:lnTo>
                  <a:pt x="19518" y="118289"/>
                </a:lnTo>
                <a:lnTo>
                  <a:pt x="17550" y="92773"/>
                </a:lnTo>
                <a:lnTo>
                  <a:pt x="17550" y="83726"/>
                </a:lnTo>
                <a:lnTo>
                  <a:pt x="18157" y="75286"/>
                </a:lnTo>
                <a:lnTo>
                  <a:pt x="20565" y="59601"/>
                </a:lnTo>
                <a:lnTo>
                  <a:pt x="22377" y="52031"/>
                </a:lnTo>
                <a:lnTo>
                  <a:pt x="24806" y="44711"/>
                </a:lnTo>
                <a:lnTo>
                  <a:pt x="27193" y="37403"/>
                </a:lnTo>
                <a:lnTo>
                  <a:pt x="30209" y="30199"/>
                </a:lnTo>
                <a:lnTo>
                  <a:pt x="33893" y="23012"/>
                </a:lnTo>
                <a:lnTo>
                  <a:pt x="39754" y="12204"/>
                </a:lnTo>
                <a:lnTo>
                  <a:pt x="46502" y="954"/>
                </a:lnTo>
                <a:lnTo>
                  <a:pt x="2768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443325" y="10486052"/>
            <a:ext cx="61956" cy="109923"/>
          </a:xfrm>
          <a:custGeom>
            <a:avLst/>
            <a:gdLst/>
            <a:ahLst/>
            <a:cxnLst/>
            <a:rect l="l" t="t" r="r" b="b"/>
            <a:pathLst>
              <a:path w="61956" h="109923">
                <a:moveTo>
                  <a:pt x="20355" y="2711"/>
                </a:moveTo>
                <a:lnTo>
                  <a:pt x="0" y="2711"/>
                </a:lnTo>
                <a:lnTo>
                  <a:pt x="0" y="109923"/>
                </a:lnTo>
                <a:lnTo>
                  <a:pt x="20355" y="109923"/>
                </a:lnTo>
                <a:lnTo>
                  <a:pt x="20389" y="53813"/>
                </a:lnTo>
                <a:lnTo>
                  <a:pt x="22599" y="39921"/>
                </a:lnTo>
                <a:lnTo>
                  <a:pt x="28271" y="30082"/>
                </a:lnTo>
                <a:lnTo>
                  <a:pt x="33538" y="24512"/>
                </a:lnTo>
                <a:lnTo>
                  <a:pt x="41150" y="21706"/>
                </a:lnTo>
                <a:lnTo>
                  <a:pt x="61120" y="21706"/>
                </a:lnTo>
                <a:lnTo>
                  <a:pt x="61222" y="19224"/>
                </a:lnTo>
                <a:lnTo>
                  <a:pt x="20355" y="19224"/>
                </a:lnTo>
                <a:lnTo>
                  <a:pt x="20355" y="2711"/>
                </a:lnTo>
                <a:close/>
              </a:path>
              <a:path w="61956" h="109923">
                <a:moveTo>
                  <a:pt x="61120" y="21706"/>
                </a:moveTo>
                <a:lnTo>
                  <a:pt x="52773" y="21706"/>
                </a:lnTo>
                <a:lnTo>
                  <a:pt x="54427" y="21863"/>
                </a:lnTo>
                <a:lnTo>
                  <a:pt x="57736" y="22470"/>
                </a:lnTo>
                <a:lnTo>
                  <a:pt x="59390" y="22837"/>
                </a:lnTo>
                <a:lnTo>
                  <a:pt x="61055" y="23287"/>
                </a:lnTo>
                <a:lnTo>
                  <a:pt x="61120" y="21706"/>
                </a:lnTo>
                <a:close/>
              </a:path>
              <a:path w="61956" h="109923">
                <a:moveTo>
                  <a:pt x="56228" y="0"/>
                </a:moveTo>
                <a:lnTo>
                  <a:pt x="49600" y="0"/>
                </a:lnTo>
                <a:lnTo>
                  <a:pt x="46270" y="492"/>
                </a:lnTo>
                <a:lnTo>
                  <a:pt x="20795" y="19224"/>
                </a:lnTo>
                <a:lnTo>
                  <a:pt x="61222" y="19224"/>
                </a:lnTo>
                <a:lnTo>
                  <a:pt x="61956" y="1361"/>
                </a:lnTo>
                <a:lnTo>
                  <a:pt x="59244" y="450"/>
                </a:lnTo>
                <a:lnTo>
                  <a:pt x="5622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521800" y="10486047"/>
            <a:ext cx="93861" cy="112645"/>
          </a:xfrm>
          <a:custGeom>
            <a:avLst/>
            <a:gdLst/>
            <a:ahLst/>
            <a:cxnLst/>
            <a:rect l="l" t="t" r="r" b="b"/>
            <a:pathLst>
              <a:path w="93861" h="112645">
                <a:moveTo>
                  <a:pt x="87432" y="16292"/>
                </a:moveTo>
                <a:lnTo>
                  <a:pt x="52773" y="16292"/>
                </a:lnTo>
                <a:lnTo>
                  <a:pt x="56542" y="16931"/>
                </a:lnTo>
                <a:lnTo>
                  <a:pt x="62877" y="19496"/>
                </a:lnTo>
                <a:lnTo>
                  <a:pt x="73955" y="36187"/>
                </a:lnTo>
                <a:lnTo>
                  <a:pt x="73955" y="43433"/>
                </a:lnTo>
                <a:lnTo>
                  <a:pt x="50898" y="43433"/>
                </a:lnTo>
                <a:lnTo>
                  <a:pt x="43244" y="44082"/>
                </a:lnTo>
                <a:lnTo>
                  <a:pt x="7737" y="58438"/>
                </a:lnTo>
                <a:lnTo>
                  <a:pt x="0" y="73589"/>
                </a:lnTo>
                <a:lnTo>
                  <a:pt x="0" y="85808"/>
                </a:lnTo>
                <a:lnTo>
                  <a:pt x="32124" y="112645"/>
                </a:lnTo>
                <a:lnTo>
                  <a:pt x="45244" y="112645"/>
                </a:lnTo>
                <a:lnTo>
                  <a:pt x="52406" y="111200"/>
                </a:lnTo>
                <a:lnTo>
                  <a:pt x="64762" y="105483"/>
                </a:lnTo>
                <a:lnTo>
                  <a:pt x="70113" y="100572"/>
                </a:lnTo>
                <a:lnTo>
                  <a:pt x="72866" y="96353"/>
                </a:lnTo>
                <a:lnTo>
                  <a:pt x="36344" y="96353"/>
                </a:lnTo>
                <a:lnTo>
                  <a:pt x="30732" y="95002"/>
                </a:lnTo>
                <a:lnTo>
                  <a:pt x="22428" y="89567"/>
                </a:lnTo>
                <a:lnTo>
                  <a:pt x="20365" y="85128"/>
                </a:lnTo>
                <a:lnTo>
                  <a:pt x="20365" y="74730"/>
                </a:lnTo>
                <a:lnTo>
                  <a:pt x="21664" y="71254"/>
                </a:lnTo>
                <a:lnTo>
                  <a:pt x="24323" y="68542"/>
                </a:lnTo>
                <a:lnTo>
                  <a:pt x="26952" y="65819"/>
                </a:lnTo>
                <a:lnTo>
                  <a:pt x="58280" y="58364"/>
                </a:lnTo>
                <a:lnTo>
                  <a:pt x="92984" y="58364"/>
                </a:lnTo>
                <a:lnTo>
                  <a:pt x="92950" y="31067"/>
                </a:lnTo>
                <a:lnTo>
                  <a:pt x="92091" y="26585"/>
                </a:lnTo>
                <a:lnTo>
                  <a:pt x="88625" y="17988"/>
                </a:lnTo>
                <a:lnTo>
                  <a:pt x="87432" y="16292"/>
                </a:lnTo>
                <a:close/>
              </a:path>
              <a:path w="93861" h="112645">
                <a:moveTo>
                  <a:pt x="93028" y="93641"/>
                </a:moveTo>
                <a:lnTo>
                  <a:pt x="75097" y="93641"/>
                </a:lnTo>
                <a:lnTo>
                  <a:pt x="75158" y="100572"/>
                </a:lnTo>
                <a:lnTo>
                  <a:pt x="75298" y="104038"/>
                </a:lnTo>
                <a:lnTo>
                  <a:pt x="75767" y="109923"/>
                </a:lnTo>
                <a:lnTo>
                  <a:pt x="93861" y="109923"/>
                </a:lnTo>
                <a:lnTo>
                  <a:pt x="93567" y="107064"/>
                </a:lnTo>
                <a:lnTo>
                  <a:pt x="93347" y="104038"/>
                </a:lnTo>
                <a:lnTo>
                  <a:pt x="93100" y="99065"/>
                </a:lnTo>
                <a:lnTo>
                  <a:pt x="93028" y="93641"/>
                </a:lnTo>
                <a:close/>
              </a:path>
              <a:path w="93861" h="112645">
                <a:moveTo>
                  <a:pt x="92984" y="58364"/>
                </a:moveTo>
                <a:lnTo>
                  <a:pt x="73955" y="58364"/>
                </a:lnTo>
                <a:lnTo>
                  <a:pt x="73955" y="68762"/>
                </a:lnTo>
                <a:lnTo>
                  <a:pt x="73432" y="72427"/>
                </a:lnTo>
                <a:lnTo>
                  <a:pt x="49003" y="96353"/>
                </a:lnTo>
                <a:lnTo>
                  <a:pt x="72866" y="96353"/>
                </a:lnTo>
                <a:lnTo>
                  <a:pt x="74636" y="93641"/>
                </a:lnTo>
                <a:lnTo>
                  <a:pt x="93028" y="93641"/>
                </a:lnTo>
                <a:lnTo>
                  <a:pt x="92984" y="58364"/>
                </a:lnTo>
                <a:close/>
              </a:path>
              <a:path w="93861" h="112645">
                <a:moveTo>
                  <a:pt x="56019" y="0"/>
                </a:moveTo>
                <a:lnTo>
                  <a:pt x="40647" y="0"/>
                </a:lnTo>
                <a:lnTo>
                  <a:pt x="33098" y="1329"/>
                </a:lnTo>
                <a:lnTo>
                  <a:pt x="18030" y="6607"/>
                </a:lnTo>
                <a:lnTo>
                  <a:pt x="11381" y="10565"/>
                </a:lnTo>
                <a:lnTo>
                  <a:pt x="5654" y="15831"/>
                </a:lnTo>
                <a:lnTo>
                  <a:pt x="17873" y="28501"/>
                </a:lnTo>
                <a:lnTo>
                  <a:pt x="19685" y="27151"/>
                </a:lnTo>
                <a:lnTo>
                  <a:pt x="25486" y="22700"/>
                </a:lnTo>
                <a:lnTo>
                  <a:pt x="27674" y="21371"/>
                </a:lnTo>
                <a:lnTo>
                  <a:pt x="32491" y="19119"/>
                </a:lnTo>
                <a:lnTo>
                  <a:pt x="35182" y="18177"/>
                </a:lnTo>
                <a:lnTo>
                  <a:pt x="41045" y="16669"/>
                </a:lnTo>
                <a:lnTo>
                  <a:pt x="44480" y="16292"/>
                </a:lnTo>
                <a:lnTo>
                  <a:pt x="87432" y="16292"/>
                </a:lnTo>
                <a:lnTo>
                  <a:pt x="85945" y="14177"/>
                </a:lnTo>
                <a:lnTo>
                  <a:pt x="78709" y="7549"/>
                </a:lnTo>
                <a:lnTo>
                  <a:pt x="74071" y="4910"/>
                </a:lnTo>
                <a:lnTo>
                  <a:pt x="62772" y="994"/>
                </a:lnTo>
                <a:lnTo>
                  <a:pt x="5601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636918" y="10488762"/>
            <a:ext cx="88876" cy="107211"/>
          </a:xfrm>
          <a:custGeom>
            <a:avLst/>
            <a:gdLst/>
            <a:ahLst/>
            <a:cxnLst/>
            <a:rect l="l" t="t" r="r" b="b"/>
            <a:pathLst>
              <a:path w="88876" h="107211">
                <a:moveTo>
                  <a:pt x="85714" y="0"/>
                </a:moveTo>
                <a:lnTo>
                  <a:pt x="2041" y="0"/>
                </a:lnTo>
                <a:lnTo>
                  <a:pt x="2041" y="17643"/>
                </a:lnTo>
                <a:lnTo>
                  <a:pt x="60846" y="17643"/>
                </a:lnTo>
                <a:lnTo>
                  <a:pt x="0" y="88887"/>
                </a:lnTo>
                <a:lnTo>
                  <a:pt x="0" y="107211"/>
                </a:lnTo>
                <a:lnTo>
                  <a:pt x="88876" y="107211"/>
                </a:lnTo>
                <a:lnTo>
                  <a:pt x="88876" y="89567"/>
                </a:lnTo>
                <a:lnTo>
                  <a:pt x="24428" y="89567"/>
                </a:lnTo>
                <a:lnTo>
                  <a:pt x="85714" y="18093"/>
                </a:lnTo>
                <a:lnTo>
                  <a:pt x="857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742791" y="10486048"/>
            <a:ext cx="107651" cy="112645"/>
          </a:xfrm>
          <a:custGeom>
            <a:avLst/>
            <a:gdLst/>
            <a:ahLst/>
            <a:cxnLst/>
            <a:rect l="l" t="t" r="r" b="b"/>
            <a:pathLst>
              <a:path w="107651" h="112645">
                <a:moveTo>
                  <a:pt x="64888" y="0"/>
                </a:moveTo>
                <a:lnTo>
                  <a:pt x="47412" y="0"/>
                </a:lnTo>
                <a:lnTo>
                  <a:pt x="40009" y="1434"/>
                </a:lnTo>
                <a:lnTo>
                  <a:pt x="6952" y="27182"/>
                </a:lnTo>
                <a:lnTo>
                  <a:pt x="4177" y="34051"/>
                </a:lnTo>
                <a:lnTo>
                  <a:pt x="1382" y="40899"/>
                </a:lnTo>
                <a:lnTo>
                  <a:pt x="0" y="48323"/>
                </a:lnTo>
                <a:lnTo>
                  <a:pt x="0" y="64312"/>
                </a:lnTo>
                <a:lnTo>
                  <a:pt x="19538" y="101515"/>
                </a:lnTo>
                <a:lnTo>
                  <a:pt x="46731" y="112645"/>
                </a:lnTo>
                <a:lnTo>
                  <a:pt x="56935" y="112627"/>
                </a:lnTo>
                <a:lnTo>
                  <a:pt x="70768" y="111025"/>
                </a:lnTo>
                <a:lnTo>
                  <a:pt x="83000" y="106835"/>
                </a:lnTo>
                <a:lnTo>
                  <a:pt x="93632" y="100060"/>
                </a:lnTo>
                <a:lnTo>
                  <a:pt x="98523" y="94991"/>
                </a:lnTo>
                <a:lnTo>
                  <a:pt x="53202" y="94991"/>
                </a:lnTo>
                <a:lnTo>
                  <a:pt x="48679" y="94237"/>
                </a:lnTo>
                <a:lnTo>
                  <a:pt x="21695" y="68469"/>
                </a:lnTo>
                <a:lnTo>
                  <a:pt x="21695" y="63778"/>
                </a:lnTo>
                <a:lnTo>
                  <a:pt x="107651" y="63778"/>
                </a:lnTo>
                <a:lnTo>
                  <a:pt x="107651" y="49611"/>
                </a:lnTo>
                <a:lnTo>
                  <a:pt x="107355" y="47495"/>
                </a:lnTo>
                <a:lnTo>
                  <a:pt x="21695" y="47495"/>
                </a:lnTo>
                <a:lnTo>
                  <a:pt x="21695" y="43883"/>
                </a:lnTo>
                <a:lnTo>
                  <a:pt x="49967" y="16292"/>
                </a:lnTo>
                <a:lnTo>
                  <a:pt x="94319" y="16292"/>
                </a:lnTo>
                <a:lnTo>
                  <a:pt x="91442" y="12627"/>
                </a:lnTo>
                <a:lnTo>
                  <a:pt x="86049" y="8292"/>
                </a:lnTo>
                <a:lnTo>
                  <a:pt x="72919" y="1664"/>
                </a:lnTo>
                <a:lnTo>
                  <a:pt x="64888" y="0"/>
                </a:lnTo>
                <a:close/>
              </a:path>
              <a:path w="107651" h="112645">
                <a:moveTo>
                  <a:pt x="87295" y="78940"/>
                </a:moveTo>
                <a:lnTo>
                  <a:pt x="83379" y="83767"/>
                </a:lnTo>
                <a:lnTo>
                  <a:pt x="79065" y="87641"/>
                </a:lnTo>
                <a:lnTo>
                  <a:pt x="69715" y="93525"/>
                </a:lnTo>
                <a:lnTo>
                  <a:pt x="64217" y="94991"/>
                </a:lnTo>
                <a:lnTo>
                  <a:pt x="98523" y="94991"/>
                </a:lnTo>
                <a:lnTo>
                  <a:pt x="102667" y="90698"/>
                </a:lnTo>
                <a:lnTo>
                  <a:pt x="87295" y="78940"/>
                </a:lnTo>
                <a:close/>
              </a:path>
              <a:path w="107651" h="112645">
                <a:moveTo>
                  <a:pt x="94319" y="16292"/>
                </a:moveTo>
                <a:lnTo>
                  <a:pt x="60071" y="16292"/>
                </a:lnTo>
                <a:lnTo>
                  <a:pt x="64563" y="17088"/>
                </a:lnTo>
                <a:lnTo>
                  <a:pt x="72259" y="20250"/>
                </a:lnTo>
                <a:lnTo>
                  <a:pt x="85934" y="47495"/>
                </a:lnTo>
                <a:lnTo>
                  <a:pt x="107355" y="47495"/>
                </a:lnTo>
                <a:lnTo>
                  <a:pt x="106698" y="42794"/>
                </a:lnTo>
                <a:lnTo>
                  <a:pt x="102918" y="29370"/>
                </a:lnTo>
                <a:lnTo>
                  <a:pt x="99881" y="23339"/>
                </a:lnTo>
                <a:lnTo>
                  <a:pt x="94319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74866" y="10486052"/>
            <a:ext cx="161932" cy="109923"/>
          </a:xfrm>
          <a:custGeom>
            <a:avLst/>
            <a:gdLst/>
            <a:ahLst/>
            <a:cxnLst/>
            <a:rect l="l" t="t" r="r" b="b"/>
            <a:pathLst>
              <a:path w="161932" h="109923">
                <a:moveTo>
                  <a:pt x="18994" y="2711"/>
                </a:moveTo>
                <a:lnTo>
                  <a:pt x="0" y="2711"/>
                </a:lnTo>
                <a:lnTo>
                  <a:pt x="0" y="109923"/>
                </a:lnTo>
                <a:lnTo>
                  <a:pt x="20355" y="109923"/>
                </a:lnTo>
                <a:lnTo>
                  <a:pt x="20355" y="48249"/>
                </a:lnTo>
                <a:lnTo>
                  <a:pt x="21098" y="43014"/>
                </a:lnTo>
                <a:lnTo>
                  <a:pt x="42312" y="19454"/>
                </a:lnTo>
                <a:lnTo>
                  <a:pt x="18994" y="19454"/>
                </a:lnTo>
                <a:lnTo>
                  <a:pt x="18994" y="2711"/>
                </a:lnTo>
                <a:close/>
              </a:path>
              <a:path w="161932" h="109923">
                <a:moveTo>
                  <a:pt x="86818" y="18994"/>
                </a:moveTo>
                <a:lnTo>
                  <a:pt x="53139" y="18994"/>
                </a:lnTo>
                <a:lnTo>
                  <a:pt x="57097" y="19873"/>
                </a:lnTo>
                <a:lnTo>
                  <a:pt x="62992" y="23339"/>
                </a:lnTo>
                <a:lnTo>
                  <a:pt x="70793" y="109923"/>
                </a:lnTo>
                <a:lnTo>
                  <a:pt x="91149" y="109923"/>
                </a:lnTo>
                <a:lnTo>
                  <a:pt x="91250" y="41464"/>
                </a:lnTo>
                <a:lnTo>
                  <a:pt x="93243" y="34082"/>
                </a:lnTo>
                <a:lnTo>
                  <a:pt x="101693" y="22009"/>
                </a:lnTo>
                <a:lnTo>
                  <a:pt x="106589" y="19905"/>
                </a:lnTo>
                <a:lnTo>
                  <a:pt x="87295" y="19905"/>
                </a:lnTo>
                <a:lnTo>
                  <a:pt x="86818" y="18994"/>
                </a:lnTo>
                <a:close/>
              </a:path>
              <a:path w="161932" h="109923">
                <a:moveTo>
                  <a:pt x="156837" y="18994"/>
                </a:moveTo>
                <a:lnTo>
                  <a:pt x="123483" y="18994"/>
                </a:lnTo>
                <a:lnTo>
                  <a:pt x="127483" y="19873"/>
                </a:lnTo>
                <a:lnTo>
                  <a:pt x="133514" y="23339"/>
                </a:lnTo>
                <a:lnTo>
                  <a:pt x="141576" y="46145"/>
                </a:lnTo>
                <a:lnTo>
                  <a:pt x="141576" y="109923"/>
                </a:lnTo>
                <a:lnTo>
                  <a:pt x="161932" y="109923"/>
                </a:lnTo>
                <a:lnTo>
                  <a:pt x="161932" y="41464"/>
                </a:lnTo>
                <a:lnTo>
                  <a:pt x="161360" y="35590"/>
                </a:lnTo>
                <a:lnTo>
                  <a:pt x="159105" y="24313"/>
                </a:lnTo>
                <a:lnTo>
                  <a:pt x="157021" y="19266"/>
                </a:lnTo>
                <a:lnTo>
                  <a:pt x="156837" y="18994"/>
                </a:lnTo>
                <a:close/>
              </a:path>
              <a:path w="161932" h="109923">
                <a:moveTo>
                  <a:pt x="129503" y="0"/>
                </a:moveTo>
                <a:lnTo>
                  <a:pt x="114739" y="0"/>
                </a:lnTo>
                <a:lnTo>
                  <a:pt x="108342" y="1664"/>
                </a:lnTo>
                <a:lnTo>
                  <a:pt x="95662" y="8292"/>
                </a:lnTo>
                <a:lnTo>
                  <a:pt x="90761" y="13266"/>
                </a:lnTo>
                <a:lnTo>
                  <a:pt x="87295" y="19905"/>
                </a:lnTo>
                <a:lnTo>
                  <a:pt x="106589" y="19905"/>
                </a:lnTo>
                <a:lnTo>
                  <a:pt x="108708" y="18994"/>
                </a:lnTo>
                <a:lnTo>
                  <a:pt x="156837" y="18994"/>
                </a:lnTo>
                <a:lnTo>
                  <a:pt x="151000" y="10366"/>
                </a:lnTo>
                <a:lnTo>
                  <a:pt x="146864" y="6785"/>
                </a:lnTo>
                <a:lnTo>
                  <a:pt x="136299" y="1361"/>
                </a:lnTo>
                <a:lnTo>
                  <a:pt x="129503" y="0"/>
                </a:lnTo>
                <a:close/>
              </a:path>
              <a:path w="161932" h="109923">
                <a:moveTo>
                  <a:pt x="61809" y="0"/>
                </a:moveTo>
                <a:lnTo>
                  <a:pt x="49003" y="0"/>
                </a:lnTo>
                <a:lnTo>
                  <a:pt x="44585" y="722"/>
                </a:lnTo>
                <a:lnTo>
                  <a:pt x="22952" y="13800"/>
                </a:lnTo>
                <a:lnTo>
                  <a:pt x="21056" y="16051"/>
                </a:lnTo>
                <a:lnTo>
                  <a:pt x="19894" y="17947"/>
                </a:lnTo>
                <a:lnTo>
                  <a:pt x="19433" y="19454"/>
                </a:lnTo>
                <a:lnTo>
                  <a:pt x="42312" y="19454"/>
                </a:lnTo>
                <a:lnTo>
                  <a:pt x="44543" y="18994"/>
                </a:lnTo>
                <a:lnTo>
                  <a:pt x="86818" y="18994"/>
                </a:lnTo>
                <a:lnTo>
                  <a:pt x="83819" y="13266"/>
                </a:lnTo>
                <a:lnTo>
                  <a:pt x="79390" y="8292"/>
                </a:lnTo>
                <a:lnTo>
                  <a:pt x="68521" y="1664"/>
                </a:lnTo>
                <a:lnTo>
                  <a:pt x="6180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57599" y="10431327"/>
            <a:ext cx="46502" cy="193190"/>
          </a:xfrm>
          <a:custGeom>
            <a:avLst/>
            <a:gdLst/>
            <a:ahLst/>
            <a:cxnLst/>
            <a:rect l="l" t="t" r="r" b="b"/>
            <a:pathLst>
              <a:path w="46502" h="193190">
                <a:moveTo>
                  <a:pt x="13559" y="0"/>
                </a:moveTo>
                <a:lnTo>
                  <a:pt x="3804" y="14535"/>
                </a:lnTo>
                <a:lnTo>
                  <a:pt x="9409" y="23912"/>
                </a:lnTo>
                <a:lnTo>
                  <a:pt x="14617" y="34612"/>
                </a:lnTo>
                <a:lnTo>
                  <a:pt x="26986" y="74894"/>
                </a:lnTo>
                <a:lnTo>
                  <a:pt x="28951" y="100410"/>
                </a:lnTo>
                <a:lnTo>
                  <a:pt x="28496" y="113529"/>
                </a:lnTo>
                <a:lnTo>
                  <a:pt x="19287" y="155796"/>
                </a:lnTo>
                <a:lnTo>
                  <a:pt x="0" y="192234"/>
                </a:lnTo>
                <a:lnTo>
                  <a:pt x="18813" y="193190"/>
                </a:lnTo>
                <a:lnTo>
                  <a:pt x="40193" y="145912"/>
                </a:lnTo>
                <a:lnTo>
                  <a:pt x="46502" y="94981"/>
                </a:lnTo>
                <a:lnTo>
                  <a:pt x="45653" y="82498"/>
                </a:lnTo>
                <a:lnTo>
                  <a:pt x="37231" y="44924"/>
                </a:lnTo>
                <a:lnTo>
                  <a:pt x="20678" y="10483"/>
                </a:lnTo>
                <a:lnTo>
                  <a:pt x="135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95814" y="9635245"/>
            <a:ext cx="111724" cy="162853"/>
          </a:xfrm>
          <a:custGeom>
            <a:avLst/>
            <a:gdLst/>
            <a:ahLst/>
            <a:cxnLst/>
            <a:rect l="l" t="t" r="r" b="b"/>
            <a:pathLst>
              <a:path w="111724" h="162853">
                <a:moveTo>
                  <a:pt x="108202" y="31224"/>
                </a:moveTo>
                <a:lnTo>
                  <a:pt x="62050" y="31224"/>
                </a:lnTo>
                <a:lnTo>
                  <a:pt x="66647" y="32763"/>
                </a:lnTo>
                <a:lnTo>
                  <a:pt x="74489" y="38951"/>
                </a:lnTo>
                <a:lnTo>
                  <a:pt x="76437" y="43202"/>
                </a:lnTo>
                <a:lnTo>
                  <a:pt x="76437" y="53464"/>
                </a:lnTo>
                <a:lnTo>
                  <a:pt x="74856" y="57684"/>
                </a:lnTo>
                <a:lnTo>
                  <a:pt x="68521" y="64919"/>
                </a:lnTo>
                <a:lnTo>
                  <a:pt x="65359" y="68165"/>
                </a:lnTo>
                <a:lnTo>
                  <a:pt x="0" y="126886"/>
                </a:lnTo>
                <a:lnTo>
                  <a:pt x="0" y="162853"/>
                </a:lnTo>
                <a:lnTo>
                  <a:pt x="111724" y="162853"/>
                </a:lnTo>
                <a:lnTo>
                  <a:pt x="111724" y="132990"/>
                </a:lnTo>
                <a:lnTo>
                  <a:pt x="40710" y="132990"/>
                </a:lnTo>
                <a:lnTo>
                  <a:pt x="89337" y="91149"/>
                </a:lnTo>
                <a:lnTo>
                  <a:pt x="109839" y="57945"/>
                </a:lnTo>
                <a:lnTo>
                  <a:pt x="110384" y="40197"/>
                </a:lnTo>
                <a:lnTo>
                  <a:pt x="109054" y="33182"/>
                </a:lnTo>
                <a:lnTo>
                  <a:pt x="108202" y="31224"/>
                </a:lnTo>
                <a:close/>
              </a:path>
              <a:path w="111724" h="162853">
                <a:moveTo>
                  <a:pt x="65819" y="0"/>
                </a:moveTo>
                <a:lnTo>
                  <a:pt x="50741" y="0"/>
                </a:lnTo>
                <a:lnTo>
                  <a:pt x="43454" y="1026"/>
                </a:lnTo>
                <a:lnTo>
                  <a:pt x="10250" y="21381"/>
                </a:lnTo>
                <a:lnTo>
                  <a:pt x="2041" y="49087"/>
                </a:lnTo>
                <a:lnTo>
                  <a:pt x="35967" y="51579"/>
                </a:lnTo>
                <a:lnTo>
                  <a:pt x="36407" y="45841"/>
                </a:lnTo>
                <a:lnTo>
                  <a:pt x="38407" y="41024"/>
                </a:lnTo>
                <a:lnTo>
                  <a:pt x="45495" y="33182"/>
                </a:lnTo>
                <a:lnTo>
                  <a:pt x="50427" y="31224"/>
                </a:lnTo>
                <a:lnTo>
                  <a:pt x="108202" y="31224"/>
                </a:lnTo>
                <a:lnTo>
                  <a:pt x="106426" y="27140"/>
                </a:lnTo>
                <a:lnTo>
                  <a:pt x="72615" y="1026"/>
                </a:lnTo>
                <a:lnTo>
                  <a:pt x="6581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30618" y="9635976"/>
            <a:ext cx="118766" cy="163848"/>
          </a:xfrm>
          <a:custGeom>
            <a:avLst/>
            <a:gdLst/>
            <a:ahLst/>
            <a:cxnLst/>
            <a:rect l="l" t="t" r="r" b="b"/>
            <a:pathLst>
              <a:path w="118766" h="163848">
                <a:moveTo>
                  <a:pt x="49489" y="0"/>
                </a:moveTo>
                <a:lnTo>
                  <a:pt x="9293" y="31486"/>
                </a:lnTo>
                <a:lnTo>
                  <a:pt x="496" y="69520"/>
                </a:lnTo>
                <a:lnTo>
                  <a:pt x="0" y="82053"/>
                </a:lnTo>
                <a:lnTo>
                  <a:pt x="215" y="89919"/>
                </a:lnTo>
                <a:lnTo>
                  <a:pt x="7515" y="128214"/>
                </a:lnTo>
                <a:lnTo>
                  <a:pt x="32037" y="158467"/>
                </a:lnTo>
                <a:lnTo>
                  <a:pt x="70727" y="163848"/>
                </a:lnTo>
                <a:lnTo>
                  <a:pt x="82244" y="160066"/>
                </a:lnTo>
                <a:lnTo>
                  <a:pt x="95146" y="152387"/>
                </a:lnTo>
                <a:lnTo>
                  <a:pt x="102724" y="143506"/>
                </a:lnTo>
                <a:lnTo>
                  <a:pt x="108520" y="133623"/>
                </a:lnTo>
                <a:lnTo>
                  <a:pt x="53286" y="133623"/>
                </a:lnTo>
                <a:lnTo>
                  <a:pt x="48501" y="131738"/>
                </a:lnTo>
                <a:lnTo>
                  <a:pt x="34103" y="91331"/>
                </a:lnTo>
                <a:lnTo>
                  <a:pt x="33925" y="86284"/>
                </a:lnTo>
                <a:lnTo>
                  <a:pt x="33925" y="77844"/>
                </a:lnTo>
                <a:lnTo>
                  <a:pt x="41726" y="39919"/>
                </a:lnTo>
                <a:lnTo>
                  <a:pt x="53286" y="30495"/>
                </a:lnTo>
                <a:lnTo>
                  <a:pt x="108813" y="30495"/>
                </a:lnTo>
                <a:lnTo>
                  <a:pt x="105732" y="24109"/>
                </a:lnTo>
                <a:lnTo>
                  <a:pt x="98080" y="14457"/>
                </a:lnTo>
                <a:lnTo>
                  <a:pt x="87621" y="6071"/>
                </a:lnTo>
                <a:lnTo>
                  <a:pt x="78999" y="2331"/>
                </a:lnTo>
                <a:lnTo>
                  <a:pt x="66913" y="261"/>
                </a:lnTo>
                <a:lnTo>
                  <a:pt x="49489" y="0"/>
                </a:lnTo>
                <a:close/>
              </a:path>
              <a:path w="118766" h="163848">
                <a:moveTo>
                  <a:pt x="108813" y="30495"/>
                </a:moveTo>
                <a:lnTo>
                  <a:pt x="65505" y="30495"/>
                </a:lnTo>
                <a:lnTo>
                  <a:pt x="70249" y="32380"/>
                </a:lnTo>
                <a:lnTo>
                  <a:pt x="77191" y="39919"/>
                </a:lnTo>
                <a:lnTo>
                  <a:pt x="85034" y="77844"/>
                </a:lnTo>
                <a:lnTo>
                  <a:pt x="85034" y="86284"/>
                </a:lnTo>
                <a:lnTo>
                  <a:pt x="77191" y="124199"/>
                </a:lnTo>
                <a:lnTo>
                  <a:pt x="65505" y="133623"/>
                </a:lnTo>
                <a:lnTo>
                  <a:pt x="108520" y="133623"/>
                </a:lnTo>
                <a:lnTo>
                  <a:pt x="118591" y="89919"/>
                </a:lnTo>
                <a:lnTo>
                  <a:pt x="118766" y="74548"/>
                </a:lnTo>
                <a:lnTo>
                  <a:pt x="117662" y="62652"/>
                </a:lnTo>
                <a:lnTo>
                  <a:pt x="115297" y="47961"/>
                </a:lnTo>
                <a:lnTo>
                  <a:pt x="111598" y="36268"/>
                </a:lnTo>
                <a:lnTo>
                  <a:pt x="108813" y="304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5357" y="9637965"/>
            <a:ext cx="83903" cy="160131"/>
          </a:xfrm>
          <a:custGeom>
            <a:avLst/>
            <a:gdLst/>
            <a:ahLst/>
            <a:cxnLst/>
            <a:rect l="l" t="t" r="r" b="b"/>
            <a:pathLst>
              <a:path w="83903" h="160131">
                <a:moveTo>
                  <a:pt x="83903" y="37998"/>
                </a:moveTo>
                <a:lnTo>
                  <a:pt x="51338" y="37998"/>
                </a:lnTo>
                <a:lnTo>
                  <a:pt x="51338" y="160131"/>
                </a:lnTo>
                <a:lnTo>
                  <a:pt x="83903" y="160131"/>
                </a:lnTo>
                <a:lnTo>
                  <a:pt x="83903" y="37998"/>
                </a:lnTo>
                <a:close/>
              </a:path>
              <a:path w="83903" h="160131">
                <a:moveTo>
                  <a:pt x="83903" y="0"/>
                </a:moveTo>
                <a:lnTo>
                  <a:pt x="52239" y="0"/>
                </a:lnTo>
                <a:lnTo>
                  <a:pt x="0" y="44103"/>
                </a:lnTo>
                <a:lnTo>
                  <a:pt x="19224" y="66270"/>
                </a:lnTo>
                <a:lnTo>
                  <a:pt x="51338" y="37998"/>
                </a:lnTo>
                <a:lnTo>
                  <a:pt x="83903" y="37998"/>
                </a:lnTo>
                <a:lnTo>
                  <a:pt x="83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06780" y="9637965"/>
            <a:ext cx="119420" cy="162843"/>
          </a:xfrm>
          <a:custGeom>
            <a:avLst/>
            <a:gdLst/>
            <a:ahLst/>
            <a:cxnLst/>
            <a:rect l="l" t="t" r="r" b="b"/>
            <a:pathLst>
              <a:path w="119420" h="162843">
                <a:moveTo>
                  <a:pt x="95651" y="0"/>
                </a:moveTo>
                <a:lnTo>
                  <a:pt x="54281" y="0"/>
                </a:lnTo>
                <a:lnTo>
                  <a:pt x="18555" y="55788"/>
                </a:lnTo>
                <a:lnTo>
                  <a:pt x="513" y="96918"/>
                </a:lnTo>
                <a:lnTo>
                  <a:pt x="0" y="102153"/>
                </a:lnTo>
                <a:lnTo>
                  <a:pt x="0" y="116174"/>
                </a:lnTo>
                <a:lnTo>
                  <a:pt x="1539" y="123682"/>
                </a:lnTo>
                <a:lnTo>
                  <a:pt x="4638" y="130383"/>
                </a:lnTo>
                <a:lnTo>
                  <a:pt x="7706" y="137095"/>
                </a:lnTo>
                <a:lnTo>
                  <a:pt x="43412" y="161523"/>
                </a:lnTo>
                <a:lnTo>
                  <a:pt x="51254" y="162843"/>
                </a:lnTo>
                <a:lnTo>
                  <a:pt x="67987" y="162843"/>
                </a:lnTo>
                <a:lnTo>
                  <a:pt x="107452" y="142864"/>
                </a:lnTo>
                <a:lnTo>
                  <a:pt x="114204" y="131629"/>
                </a:lnTo>
                <a:lnTo>
                  <a:pt x="52019" y="131629"/>
                </a:lnTo>
                <a:lnTo>
                  <a:pt x="45789" y="129252"/>
                </a:lnTo>
                <a:lnTo>
                  <a:pt x="36292" y="119755"/>
                </a:lnTo>
                <a:lnTo>
                  <a:pt x="33915" y="113766"/>
                </a:lnTo>
                <a:lnTo>
                  <a:pt x="33915" y="99295"/>
                </a:lnTo>
                <a:lnTo>
                  <a:pt x="36292" y="93295"/>
                </a:lnTo>
                <a:lnTo>
                  <a:pt x="45789" y="83798"/>
                </a:lnTo>
                <a:lnTo>
                  <a:pt x="52019" y="81432"/>
                </a:lnTo>
                <a:lnTo>
                  <a:pt x="113536" y="81432"/>
                </a:lnTo>
                <a:lnTo>
                  <a:pt x="113378" y="81013"/>
                </a:lnTo>
                <a:lnTo>
                  <a:pt x="109996" y="75474"/>
                </a:lnTo>
                <a:lnTo>
                  <a:pt x="101232" y="66123"/>
                </a:lnTo>
                <a:lnTo>
                  <a:pt x="95965" y="62427"/>
                </a:lnTo>
                <a:lnTo>
                  <a:pt x="84123" y="57223"/>
                </a:lnTo>
                <a:lnTo>
                  <a:pt x="58123" y="57223"/>
                </a:lnTo>
                <a:lnTo>
                  <a:pt x="95651" y="0"/>
                </a:lnTo>
                <a:close/>
              </a:path>
              <a:path w="119420" h="162843">
                <a:moveTo>
                  <a:pt x="113536" y="81432"/>
                </a:moveTo>
                <a:lnTo>
                  <a:pt x="67380" y="81432"/>
                </a:lnTo>
                <a:lnTo>
                  <a:pt x="73599" y="83798"/>
                </a:lnTo>
                <a:lnTo>
                  <a:pt x="83096" y="93295"/>
                </a:lnTo>
                <a:lnTo>
                  <a:pt x="85494" y="99295"/>
                </a:lnTo>
                <a:lnTo>
                  <a:pt x="85494" y="113766"/>
                </a:lnTo>
                <a:lnTo>
                  <a:pt x="83096" y="119755"/>
                </a:lnTo>
                <a:lnTo>
                  <a:pt x="73599" y="129252"/>
                </a:lnTo>
                <a:lnTo>
                  <a:pt x="67380" y="131629"/>
                </a:lnTo>
                <a:lnTo>
                  <a:pt x="114204" y="131629"/>
                </a:lnTo>
                <a:lnTo>
                  <a:pt x="117870" y="123682"/>
                </a:lnTo>
                <a:lnTo>
                  <a:pt x="119420" y="116174"/>
                </a:lnTo>
                <a:lnTo>
                  <a:pt x="119420" y="100656"/>
                </a:lnTo>
                <a:lnTo>
                  <a:pt x="118205" y="93819"/>
                </a:lnTo>
                <a:lnTo>
                  <a:pt x="113536" y="81432"/>
                </a:lnTo>
                <a:close/>
              </a:path>
              <a:path w="119420" h="162843">
                <a:moveTo>
                  <a:pt x="76730" y="55642"/>
                </a:moveTo>
                <a:lnTo>
                  <a:pt x="67233" y="55642"/>
                </a:lnTo>
                <a:lnTo>
                  <a:pt x="65359" y="55788"/>
                </a:lnTo>
                <a:lnTo>
                  <a:pt x="61725" y="56396"/>
                </a:lnTo>
                <a:lnTo>
                  <a:pt x="59924" y="56773"/>
                </a:lnTo>
                <a:lnTo>
                  <a:pt x="58123" y="57223"/>
                </a:lnTo>
                <a:lnTo>
                  <a:pt x="84123" y="57223"/>
                </a:lnTo>
                <a:lnTo>
                  <a:pt x="83599" y="56993"/>
                </a:lnTo>
                <a:lnTo>
                  <a:pt x="76730" y="556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62798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99351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82281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38457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94613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92765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9329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84937" y="9146123"/>
            <a:ext cx="121001" cy="133440"/>
          </a:xfrm>
          <a:custGeom>
            <a:avLst/>
            <a:gdLst/>
            <a:ahLst/>
            <a:cxnLst/>
            <a:rect l="l" t="t" r="r" b="b"/>
            <a:pathLst>
              <a:path w="121001" h="133440">
                <a:moveTo>
                  <a:pt x="20910" y="0"/>
                </a:moveTo>
                <a:lnTo>
                  <a:pt x="0" y="0"/>
                </a:lnTo>
                <a:lnTo>
                  <a:pt x="51443" y="133440"/>
                </a:lnTo>
                <a:lnTo>
                  <a:pt x="68416" y="133440"/>
                </a:lnTo>
                <a:lnTo>
                  <a:pt x="78220" y="108562"/>
                </a:lnTo>
                <a:lnTo>
                  <a:pt x="60113" y="108562"/>
                </a:lnTo>
                <a:lnTo>
                  <a:pt x="20910" y="0"/>
                </a:lnTo>
                <a:close/>
              </a:path>
              <a:path w="121001" h="133440">
                <a:moveTo>
                  <a:pt x="121001" y="0"/>
                </a:moveTo>
                <a:lnTo>
                  <a:pt x="101201" y="0"/>
                </a:lnTo>
                <a:lnTo>
                  <a:pt x="60500" y="108562"/>
                </a:lnTo>
                <a:lnTo>
                  <a:pt x="78220" y="108562"/>
                </a:lnTo>
                <a:lnTo>
                  <a:pt x="1210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34768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88419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24983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07913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37514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1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95403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31967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8327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1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40799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96964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08784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45338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428267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84444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40599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038752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075316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30924" y="9146123"/>
            <a:ext cx="121001" cy="133440"/>
          </a:xfrm>
          <a:custGeom>
            <a:avLst/>
            <a:gdLst/>
            <a:ahLst/>
            <a:cxnLst/>
            <a:rect l="l" t="t" r="r" b="b"/>
            <a:pathLst>
              <a:path w="121001" h="133440">
                <a:moveTo>
                  <a:pt x="20910" y="0"/>
                </a:moveTo>
                <a:lnTo>
                  <a:pt x="0" y="0"/>
                </a:lnTo>
                <a:lnTo>
                  <a:pt x="51443" y="133440"/>
                </a:lnTo>
                <a:lnTo>
                  <a:pt x="68416" y="133440"/>
                </a:lnTo>
                <a:lnTo>
                  <a:pt x="78220" y="108562"/>
                </a:lnTo>
                <a:lnTo>
                  <a:pt x="60113" y="108562"/>
                </a:lnTo>
                <a:lnTo>
                  <a:pt x="20910" y="0"/>
                </a:lnTo>
                <a:close/>
              </a:path>
              <a:path w="121001" h="133440">
                <a:moveTo>
                  <a:pt x="121001" y="0"/>
                </a:moveTo>
                <a:lnTo>
                  <a:pt x="101190" y="0"/>
                </a:lnTo>
                <a:lnTo>
                  <a:pt x="60500" y="108562"/>
                </a:lnTo>
                <a:lnTo>
                  <a:pt x="78220" y="108562"/>
                </a:lnTo>
                <a:lnTo>
                  <a:pt x="1210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80755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734406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770970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853900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883500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1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441400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477954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534311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1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686785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742951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466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229020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311950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368126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424281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922433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958998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014608" y="9146123"/>
            <a:ext cx="121001" cy="133440"/>
          </a:xfrm>
          <a:custGeom>
            <a:avLst/>
            <a:gdLst/>
            <a:ahLst/>
            <a:cxnLst/>
            <a:rect l="l" t="t" r="r" b="b"/>
            <a:pathLst>
              <a:path w="121001" h="133440">
                <a:moveTo>
                  <a:pt x="20910" y="0"/>
                </a:moveTo>
                <a:lnTo>
                  <a:pt x="0" y="0"/>
                </a:lnTo>
                <a:lnTo>
                  <a:pt x="51443" y="133440"/>
                </a:lnTo>
                <a:lnTo>
                  <a:pt x="68416" y="133440"/>
                </a:lnTo>
                <a:lnTo>
                  <a:pt x="78220" y="108562"/>
                </a:lnTo>
                <a:lnTo>
                  <a:pt x="60113" y="108562"/>
                </a:lnTo>
                <a:lnTo>
                  <a:pt x="20910" y="0"/>
                </a:lnTo>
                <a:close/>
              </a:path>
              <a:path w="121001" h="133440">
                <a:moveTo>
                  <a:pt x="121001" y="0"/>
                </a:moveTo>
                <a:lnTo>
                  <a:pt x="101190" y="0"/>
                </a:lnTo>
                <a:lnTo>
                  <a:pt x="60500" y="108562"/>
                </a:lnTo>
                <a:lnTo>
                  <a:pt x="78220" y="108562"/>
                </a:lnTo>
                <a:lnTo>
                  <a:pt x="1210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64436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618088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654651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737581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767181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1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325071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361636" y="9226032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417992" y="9146122"/>
            <a:ext cx="122875" cy="133440"/>
          </a:xfrm>
          <a:custGeom>
            <a:avLst/>
            <a:gdLst/>
            <a:ahLst/>
            <a:cxnLst/>
            <a:rect l="l" t="t" r="r" b="b"/>
            <a:pathLst>
              <a:path w="122875" h="133440">
                <a:moveTo>
                  <a:pt x="26763" y="0"/>
                </a:moveTo>
                <a:lnTo>
                  <a:pt x="3570" y="0"/>
                </a:lnTo>
                <a:lnTo>
                  <a:pt x="48427" y="63327"/>
                </a:lnTo>
                <a:lnTo>
                  <a:pt x="0" y="133440"/>
                </a:lnTo>
                <a:lnTo>
                  <a:pt x="22428" y="133440"/>
                </a:lnTo>
                <a:lnTo>
                  <a:pt x="60867" y="75589"/>
                </a:lnTo>
                <a:lnTo>
                  <a:pt x="82558" y="75589"/>
                </a:lnTo>
                <a:lnTo>
                  <a:pt x="73882" y="63139"/>
                </a:lnTo>
                <a:lnTo>
                  <a:pt x="82238" y="51275"/>
                </a:lnTo>
                <a:lnTo>
                  <a:pt x="61443" y="51275"/>
                </a:lnTo>
                <a:lnTo>
                  <a:pt x="26763" y="0"/>
                </a:lnTo>
                <a:close/>
              </a:path>
              <a:path w="122875" h="133440">
                <a:moveTo>
                  <a:pt x="82558" y="75589"/>
                </a:moveTo>
                <a:lnTo>
                  <a:pt x="60867" y="75589"/>
                </a:lnTo>
                <a:lnTo>
                  <a:pt x="99138" y="133440"/>
                </a:lnTo>
                <a:lnTo>
                  <a:pt x="122875" y="133440"/>
                </a:lnTo>
                <a:lnTo>
                  <a:pt x="82558" y="75589"/>
                </a:lnTo>
                <a:close/>
              </a:path>
              <a:path w="122875" h="133440">
                <a:moveTo>
                  <a:pt x="118352" y="0"/>
                </a:moveTo>
                <a:lnTo>
                  <a:pt x="95735" y="0"/>
                </a:lnTo>
                <a:lnTo>
                  <a:pt x="61443" y="51275"/>
                </a:lnTo>
                <a:lnTo>
                  <a:pt x="82238" y="51275"/>
                </a:lnTo>
                <a:lnTo>
                  <a:pt x="11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570456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26632" y="9146119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6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222953" y="9635245"/>
            <a:ext cx="111724" cy="162853"/>
          </a:xfrm>
          <a:custGeom>
            <a:avLst/>
            <a:gdLst/>
            <a:ahLst/>
            <a:cxnLst/>
            <a:rect l="l" t="t" r="r" b="b"/>
            <a:pathLst>
              <a:path w="111724" h="162853">
                <a:moveTo>
                  <a:pt x="108202" y="31224"/>
                </a:moveTo>
                <a:lnTo>
                  <a:pt x="62050" y="31224"/>
                </a:lnTo>
                <a:lnTo>
                  <a:pt x="66647" y="32763"/>
                </a:lnTo>
                <a:lnTo>
                  <a:pt x="74489" y="38951"/>
                </a:lnTo>
                <a:lnTo>
                  <a:pt x="76437" y="43202"/>
                </a:lnTo>
                <a:lnTo>
                  <a:pt x="76437" y="53464"/>
                </a:lnTo>
                <a:lnTo>
                  <a:pt x="74856" y="57684"/>
                </a:lnTo>
                <a:lnTo>
                  <a:pt x="68521" y="64919"/>
                </a:lnTo>
                <a:lnTo>
                  <a:pt x="65359" y="68165"/>
                </a:lnTo>
                <a:lnTo>
                  <a:pt x="0" y="126886"/>
                </a:lnTo>
                <a:lnTo>
                  <a:pt x="0" y="162853"/>
                </a:lnTo>
                <a:lnTo>
                  <a:pt x="111724" y="162853"/>
                </a:lnTo>
                <a:lnTo>
                  <a:pt x="111724" y="132990"/>
                </a:lnTo>
                <a:lnTo>
                  <a:pt x="40710" y="132990"/>
                </a:lnTo>
                <a:lnTo>
                  <a:pt x="89337" y="91149"/>
                </a:lnTo>
                <a:lnTo>
                  <a:pt x="109839" y="57945"/>
                </a:lnTo>
                <a:lnTo>
                  <a:pt x="110384" y="40197"/>
                </a:lnTo>
                <a:lnTo>
                  <a:pt x="109054" y="33182"/>
                </a:lnTo>
                <a:lnTo>
                  <a:pt x="108202" y="31224"/>
                </a:lnTo>
                <a:close/>
              </a:path>
              <a:path w="111724" h="162853">
                <a:moveTo>
                  <a:pt x="65819" y="0"/>
                </a:moveTo>
                <a:lnTo>
                  <a:pt x="50741" y="0"/>
                </a:lnTo>
                <a:lnTo>
                  <a:pt x="43454" y="1026"/>
                </a:lnTo>
                <a:lnTo>
                  <a:pt x="10250" y="21381"/>
                </a:lnTo>
                <a:lnTo>
                  <a:pt x="2041" y="49087"/>
                </a:lnTo>
                <a:lnTo>
                  <a:pt x="35967" y="51579"/>
                </a:lnTo>
                <a:lnTo>
                  <a:pt x="36407" y="45841"/>
                </a:lnTo>
                <a:lnTo>
                  <a:pt x="38407" y="41024"/>
                </a:lnTo>
                <a:lnTo>
                  <a:pt x="45495" y="33182"/>
                </a:lnTo>
                <a:lnTo>
                  <a:pt x="50427" y="31224"/>
                </a:lnTo>
                <a:lnTo>
                  <a:pt x="108202" y="31224"/>
                </a:lnTo>
                <a:lnTo>
                  <a:pt x="106426" y="27140"/>
                </a:lnTo>
                <a:lnTo>
                  <a:pt x="72615" y="1026"/>
                </a:lnTo>
                <a:lnTo>
                  <a:pt x="6581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57757" y="9635976"/>
            <a:ext cx="118766" cy="163848"/>
          </a:xfrm>
          <a:custGeom>
            <a:avLst/>
            <a:gdLst/>
            <a:ahLst/>
            <a:cxnLst/>
            <a:rect l="l" t="t" r="r" b="b"/>
            <a:pathLst>
              <a:path w="118766" h="163848">
                <a:moveTo>
                  <a:pt x="49489" y="0"/>
                </a:moveTo>
                <a:lnTo>
                  <a:pt x="9293" y="31486"/>
                </a:lnTo>
                <a:lnTo>
                  <a:pt x="496" y="69520"/>
                </a:lnTo>
                <a:lnTo>
                  <a:pt x="0" y="82053"/>
                </a:lnTo>
                <a:lnTo>
                  <a:pt x="215" y="89919"/>
                </a:lnTo>
                <a:lnTo>
                  <a:pt x="7515" y="128214"/>
                </a:lnTo>
                <a:lnTo>
                  <a:pt x="32037" y="158467"/>
                </a:lnTo>
                <a:lnTo>
                  <a:pt x="70727" y="163848"/>
                </a:lnTo>
                <a:lnTo>
                  <a:pt x="82244" y="160066"/>
                </a:lnTo>
                <a:lnTo>
                  <a:pt x="95146" y="152387"/>
                </a:lnTo>
                <a:lnTo>
                  <a:pt x="102724" y="143506"/>
                </a:lnTo>
                <a:lnTo>
                  <a:pt x="108520" y="133623"/>
                </a:lnTo>
                <a:lnTo>
                  <a:pt x="53286" y="133623"/>
                </a:lnTo>
                <a:lnTo>
                  <a:pt x="48501" y="131738"/>
                </a:lnTo>
                <a:lnTo>
                  <a:pt x="34103" y="91331"/>
                </a:lnTo>
                <a:lnTo>
                  <a:pt x="33925" y="86284"/>
                </a:lnTo>
                <a:lnTo>
                  <a:pt x="33925" y="77844"/>
                </a:lnTo>
                <a:lnTo>
                  <a:pt x="41726" y="39919"/>
                </a:lnTo>
                <a:lnTo>
                  <a:pt x="53286" y="30495"/>
                </a:lnTo>
                <a:lnTo>
                  <a:pt x="108813" y="30495"/>
                </a:lnTo>
                <a:lnTo>
                  <a:pt x="105732" y="24109"/>
                </a:lnTo>
                <a:lnTo>
                  <a:pt x="98080" y="14457"/>
                </a:lnTo>
                <a:lnTo>
                  <a:pt x="87621" y="6071"/>
                </a:lnTo>
                <a:lnTo>
                  <a:pt x="78999" y="2331"/>
                </a:lnTo>
                <a:lnTo>
                  <a:pt x="66913" y="261"/>
                </a:lnTo>
                <a:lnTo>
                  <a:pt x="49489" y="0"/>
                </a:lnTo>
                <a:close/>
              </a:path>
              <a:path w="118766" h="163848">
                <a:moveTo>
                  <a:pt x="108813" y="30495"/>
                </a:moveTo>
                <a:lnTo>
                  <a:pt x="65505" y="30495"/>
                </a:lnTo>
                <a:lnTo>
                  <a:pt x="70249" y="32380"/>
                </a:lnTo>
                <a:lnTo>
                  <a:pt x="77191" y="39919"/>
                </a:lnTo>
                <a:lnTo>
                  <a:pt x="85034" y="77844"/>
                </a:lnTo>
                <a:lnTo>
                  <a:pt x="85034" y="86284"/>
                </a:lnTo>
                <a:lnTo>
                  <a:pt x="77191" y="124199"/>
                </a:lnTo>
                <a:lnTo>
                  <a:pt x="65505" y="133623"/>
                </a:lnTo>
                <a:lnTo>
                  <a:pt x="108520" y="133623"/>
                </a:lnTo>
                <a:lnTo>
                  <a:pt x="118591" y="89919"/>
                </a:lnTo>
                <a:lnTo>
                  <a:pt x="118766" y="74548"/>
                </a:lnTo>
                <a:lnTo>
                  <a:pt x="117662" y="62652"/>
                </a:lnTo>
                <a:lnTo>
                  <a:pt x="115297" y="47961"/>
                </a:lnTo>
                <a:lnTo>
                  <a:pt x="111598" y="36268"/>
                </a:lnTo>
                <a:lnTo>
                  <a:pt x="108813" y="304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502497" y="9637965"/>
            <a:ext cx="83892" cy="160131"/>
          </a:xfrm>
          <a:custGeom>
            <a:avLst/>
            <a:gdLst/>
            <a:ahLst/>
            <a:cxnLst/>
            <a:rect l="l" t="t" r="r" b="b"/>
            <a:pathLst>
              <a:path w="83892" h="160131">
                <a:moveTo>
                  <a:pt x="83892" y="37998"/>
                </a:moveTo>
                <a:lnTo>
                  <a:pt x="51338" y="37998"/>
                </a:lnTo>
                <a:lnTo>
                  <a:pt x="51338" y="160131"/>
                </a:lnTo>
                <a:lnTo>
                  <a:pt x="83892" y="160131"/>
                </a:lnTo>
                <a:lnTo>
                  <a:pt x="83892" y="37998"/>
                </a:lnTo>
                <a:close/>
              </a:path>
              <a:path w="83892" h="160131">
                <a:moveTo>
                  <a:pt x="83892" y="0"/>
                </a:moveTo>
                <a:lnTo>
                  <a:pt x="52239" y="0"/>
                </a:lnTo>
                <a:lnTo>
                  <a:pt x="0" y="44103"/>
                </a:lnTo>
                <a:lnTo>
                  <a:pt x="19214" y="66270"/>
                </a:lnTo>
                <a:lnTo>
                  <a:pt x="51338" y="37998"/>
                </a:lnTo>
                <a:lnTo>
                  <a:pt x="83892" y="37998"/>
                </a:lnTo>
                <a:lnTo>
                  <a:pt x="8389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635498" y="9637969"/>
            <a:ext cx="117158" cy="160131"/>
          </a:xfrm>
          <a:custGeom>
            <a:avLst/>
            <a:gdLst/>
            <a:ahLst/>
            <a:cxnLst/>
            <a:rect l="l" t="t" r="r" b="b"/>
            <a:pathLst>
              <a:path w="117158" h="160131">
                <a:moveTo>
                  <a:pt x="117158" y="0"/>
                </a:moveTo>
                <a:lnTo>
                  <a:pt x="0" y="0"/>
                </a:lnTo>
                <a:lnTo>
                  <a:pt x="0" y="31213"/>
                </a:lnTo>
                <a:lnTo>
                  <a:pt x="79149" y="31213"/>
                </a:lnTo>
                <a:lnTo>
                  <a:pt x="13570" y="160131"/>
                </a:lnTo>
                <a:lnTo>
                  <a:pt x="53139" y="160131"/>
                </a:lnTo>
                <a:lnTo>
                  <a:pt x="117158" y="29852"/>
                </a:lnTo>
                <a:lnTo>
                  <a:pt x="117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112909" y="9622683"/>
            <a:ext cx="111724" cy="162843"/>
          </a:xfrm>
          <a:custGeom>
            <a:avLst/>
            <a:gdLst/>
            <a:ahLst/>
            <a:cxnLst/>
            <a:rect l="l" t="t" r="r" b="b"/>
            <a:pathLst>
              <a:path w="111724" h="162843">
                <a:moveTo>
                  <a:pt x="108207" y="31224"/>
                </a:moveTo>
                <a:lnTo>
                  <a:pt x="62050" y="31224"/>
                </a:lnTo>
                <a:lnTo>
                  <a:pt x="66647" y="32763"/>
                </a:lnTo>
                <a:lnTo>
                  <a:pt x="74489" y="38951"/>
                </a:lnTo>
                <a:lnTo>
                  <a:pt x="76437" y="43202"/>
                </a:lnTo>
                <a:lnTo>
                  <a:pt x="76437" y="53453"/>
                </a:lnTo>
                <a:lnTo>
                  <a:pt x="74856" y="57673"/>
                </a:lnTo>
                <a:lnTo>
                  <a:pt x="68521" y="64919"/>
                </a:lnTo>
                <a:lnTo>
                  <a:pt x="65359" y="68165"/>
                </a:lnTo>
                <a:lnTo>
                  <a:pt x="0" y="126875"/>
                </a:lnTo>
                <a:lnTo>
                  <a:pt x="0" y="162843"/>
                </a:lnTo>
                <a:lnTo>
                  <a:pt x="111724" y="162843"/>
                </a:lnTo>
                <a:lnTo>
                  <a:pt x="111724" y="132980"/>
                </a:lnTo>
                <a:lnTo>
                  <a:pt x="40710" y="132980"/>
                </a:lnTo>
                <a:lnTo>
                  <a:pt x="89348" y="91149"/>
                </a:lnTo>
                <a:lnTo>
                  <a:pt x="109850" y="57945"/>
                </a:lnTo>
                <a:lnTo>
                  <a:pt x="110384" y="40187"/>
                </a:lnTo>
                <a:lnTo>
                  <a:pt x="109054" y="33171"/>
                </a:lnTo>
                <a:lnTo>
                  <a:pt x="108207" y="31224"/>
                </a:lnTo>
                <a:close/>
              </a:path>
              <a:path w="111724" h="162843">
                <a:moveTo>
                  <a:pt x="65819" y="0"/>
                </a:moveTo>
                <a:lnTo>
                  <a:pt x="50741" y="0"/>
                </a:lnTo>
                <a:lnTo>
                  <a:pt x="43454" y="1015"/>
                </a:lnTo>
                <a:lnTo>
                  <a:pt x="10250" y="21371"/>
                </a:lnTo>
                <a:lnTo>
                  <a:pt x="2041" y="49077"/>
                </a:lnTo>
                <a:lnTo>
                  <a:pt x="35967" y="51579"/>
                </a:lnTo>
                <a:lnTo>
                  <a:pt x="36407" y="45831"/>
                </a:lnTo>
                <a:lnTo>
                  <a:pt x="38407" y="41014"/>
                </a:lnTo>
                <a:lnTo>
                  <a:pt x="45495" y="33171"/>
                </a:lnTo>
                <a:lnTo>
                  <a:pt x="50427" y="31224"/>
                </a:lnTo>
                <a:lnTo>
                  <a:pt x="108207" y="31224"/>
                </a:lnTo>
                <a:lnTo>
                  <a:pt x="106426" y="27130"/>
                </a:lnTo>
                <a:lnTo>
                  <a:pt x="72615" y="1015"/>
                </a:lnTo>
                <a:lnTo>
                  <a:pt x="6581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247718" y="9623414"/>
            <a:ext cx="118757" cy="163841"/>
          </a:xfrm>
          <a:custGeom>
            <a:avLst/>
            <a:gdLst/>
            <a:ahLst/>
            <a:cxnLst/>
            <a:rect l="l" t="t" r="r" b="b"/>
            <a:pathLst>
              <a:path w="118757" h="163841">
                <a:moveTo>
                  <a:pt x="49490" y="0"/>
                </a:moveTo>
                <a:lnTo>
                  <a:pt x="9293" y="31482"/>
                </a:lnTo>
                <a:lnTo>
                  <a:pt x="496" y="69512"/>
                </a:lnTo>
                <a:lnTo>
                  <a:pt x="0" y="82045"/>
                </a:lnTo>
                <a:lnTo>
                  <a:pt x="215" y="89915"/>
                </a:lnTo>
                <a:lnTo>
                  <a:pt x="7513" y="128204"/>
                </a:lnTo>
                <a:lnTo>
                  <a:pt x="32031" y="158447"/>
                </a:lnTo>
                <a:lnTo>
                  <a:pt x="70714" y="163841"/>
                </a:lnTo>
                <a:lnTo>
                  <a:pt x="82232" y="160061"/>
                </a:lnTo>
                <a:lnTo>
                  <a:pt x="95139" y="152385"/>
                </a:lnTo>
                <a:lnTo>
                  <a:pt x="102716" y="143506"/>
                </a:lnTo>
                <a:lnTo>
                  <a:pt x="108521" y="133614"/>
                </a:lnTo>
                <a:lnTo>
                  <a:pt x="53286" y="133614"/>
                </a:lnTo>
                <a:lnTo>
                  <a:pt x="48501" y="131740"/>
                </a:lnTo>
                <a:lnTo>
                  <a:pt x="34103" y="91322"/>
                </a:lnTo>
                <a:lnTo>
                  <a:pt x="33915" y="86275"/>
                </a:lnTo>
                <a:lnTo>
                  <a:pt x="33915" y="77825"/>
                </a:lnTo>
                <a:lnTo>
                  <a:pt x="41726" y="39910"/>
                </a:lnTo>
                <a:lnTo>
                  <a:pt x="53286" y="30487"/>
                </a:lnTo>
                <a:lnTo>
                  <a:pt x="108810" y="30487"/>
                </a:lnTo>
                <a:lnTo>
                  <a:pt x="105730" y="24102"/>
                </a:lnTo>
                <a:lnTo>
                  <a:pt x="98077" y="14450"/>
                </a:lnTo>
                <a:lnTo>
                  <a:pt x="87622" y="6064"/>
                </a:lnTo>
                <a:lnTo>
                  <a:pt x="78993" y="2326"/>
                </a:lnTo>
                <a:lnTo>
                  <a:pt x="66908" y="260"/>
                </a:lnTo>
                <a:lnTo>
                  <a:pt x="49490" y="0"/>
                </a:lnTo>
                <a:close/>
              </a:path>
              <a:path w="118757" h="163841">
                <a:moveTo>
                  <a:pt x="108810" y="30487"/>
                </a:moveTo>
                <a:lnTo>
                  <a:pt x="65505" y="30487"/>
                </a:lnTo>
                <a:lnTo>
                  <a:pt x="70249" y="32371"/>
                </a:lnTo>
                <a:lnTo>
                  <a:pt x="77191" y="39910"/>
                </a:lnTo>
                <a:lnTo>
                  <a:pt x="85034" y="77825"/>
                </a:lnTo>
                <a:lnTo>
                  <a:pt x="85034" y="86275"/>
                </a:lnTo>
                <a:lnTo>
                  <a:pt x="77191" y="124191"/>
                </a:lnTo>
                <a:lnTo>
                  <a:pt x="65505" y="133614"/>
                </a:lnTo>
                <a:lnTo>
                  <a:pt x="108521" y="133614"/>
                </a:lnTo>
                <a:lnTo>
                  <a:pt x="118584" y="89915"/>
                </a:lnTo>
                <a:lnTo>
                  <a:pt x="118757" y="74541"/>
                </a:lnTo>
                <a:lnTo>
                  <a:pt x="117659" y="62645"/>
                </a:lnTo>
                <a:lnTo>
                  <a:pt x="115297" y="47954"/>
                </a:lnTo>
                <a:lnTo>
                  <a:pt x="111597" y="36265"/>
                </a:lnTo>
                <a:lnTo>
                  <a:pt x="108810" y="3048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392463" y="9625393"/>
            <a:ext cx="83892" cy="160131"/>
          </a:xfrm>
          <a:custGeom>
            <a:avLst/>
            <a:gdLst/>
            <a:ahLst/>
            <a:cxnLst/>
            <a:rect l="l" t="t" r="r" b="b"/>
            <a:pathLst>
              <a:path w="83892" h="160131">
                <a:moveTo>
                  <a:pt x="83892" y="38009"/>
                </a:moveTo>
                <a:lnTo>
                  <a:pt x="51328" y="38009"/>
                </a:lnTo>
                <a:lnTo>
                  <a:pt x="51328" y="160131"/>
                </a:lnTo>
                <a:lnTo>
                  <a:pt x="83892" y="160131"/>
                </a:lnTo>
                <a:lnTo>
                  <a:pt x="83892" y="38009"/>
                </a:lnTo>
                <a:close/>
              </a:path>
              <a:path w="83892" h="160131">
                <a:moveTo>
                  <a:pt x="83892" y="0"/>
                </a:moveTo>
                <a:lnTo>
                  <a:pt x="52228" y="0"/>
                </a:lnTo>
                <a:lnTo>
                  <a:pt x="0" y="44113"/>
                </a:lnTo>
                <a:lnTo>
                  <a:pt x="19214" y="66280"/>
                </a:lnTo>
                <a:lnTo>
                  <a:pt x="51328" y="38009"/>
                </a:lnTo>
                <a:lnTo>
                  <a:pt x="83892" y="38009"/>
                </a:lnTo>
                <a:lnTo>
                  <a:pt x="8389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527720" y="9622686"/>
            <a:ext cx="112635" cy="165565"/>
          </a:xfrm>
          <a:custGeom>
            <a:avLst/>
            <a:gdLst/>
            <a:ahLst/>
            <a:cxnLst/>
            <a:rect l="l" t="t" r="r" b="b"/>
            <a:pathLst>
              <a:path w="112635" h="165565">
                <a:moveTo>
                  <a:pt x="63704" y="0"/>
                </a:moveTo>
                <a:lnTo>
                  <a:pt x="48930" y="0"/>
                </a:lnTo>
                <a:lnTo>
                  <a:pt x="41988" y="900"/>
                </a:lnTo>
                <a:lnTo>
                  <a:pt x="6889" y="24753"/>
                </a:lnTo>
                <a:lnTo>
                  <a:pt x="2711" y="36721"/>
                </a:lnTo>
                <a:lnTo>
                  <a:pt x="2711" y="52846"/>
                </a:lnTo>
                <a:lnTo>
                  <a:pt x="5088" y="60322"/>
                </a:lnTo>
                <a:lnTo>
                  <a:pt x="14585" y="72688"/>
                </a:lnTo>
                <a:lnTo>
                  <a:pt x="21255" y="77044"/>
                </a:lnTo>
                <a:lnTo>
                  <a:pt x="29862" y="79610"/>
                </a:lnTo>
                <a:lnTo>
                  <a:pt x="28326" y="80500"/>
                </a:lnTo>
                <a:lnTo>
                  <a:pt x="16422" y="85926"/>
                </a:lnTo>
                <a:lnTo>
                  <a:pt x="7263" y="94550"/>
                </a:lnTo>
                <a:lnTo>
                  <a:pt x="1816" y="105605"/>
                </a:lnTo>
                <a:lnTo>
                  <a:pt x="0" y="118959"/>
                </a:lnTo>
                <a:lnTo>
                  <a:pt x="0" y="126655"/>
                </a:lnTo>
                <a:lnTo>
                  <a:pt x="22271" y="157754"/>
                </a:lnTo>
                <a:lnTo>
                  <a:pt x="48930" y="165565"/>
                </a:lnTo>
                <a:lnTo>
                  <a:pt x="63704" y="165565"/>
                </a:lnTo>
                <a:lnTo>
                  <a:pt x="100761" y="150068"/>
                </a:lnTo>
                <a:lnTo>
                  <a:pt x="110612" y="134341"/>
                </a:lnTo>
                <a:lnTo>
                  <a:pt x="49537" y="134341"/>
                </a:lnTo>
                <a:lnTo>
                  <a:pt x="44103" y="132393"/>
                </a:lnTo>
                <a:lnTo>
                  <a:pt x="40030" y="128456"/>
                </a:lnTo>
                <a:lnTo>
                  <a:pt x="35946" y="124551"/>
                </a:lnTo>
                <a:lnTo>
                  <a:pt x="33925" y="119786"/>
                </a:lnTo>
                <a:lnTo>
                  <a:pt x="33925" y="108488"/>
                </a:lnTo>
                <a:lnTo>
                  <a:pt x="35946" y="103661"/>
                </a:lnTo>
                <a:lnTo>
                  <a:pt x="44103" y="95819"/>
                </a:lnTo>
                <a:lnTo>
                  <a:pt x="49537" y="93850"/>
                </a:lnTo>
                <a:lnTo>
                  <a:pt x="104722" y="93850"/>
                </a:lnTo>
                <a:lnTo>
                  <a:pt x="104479" y="93396"/>
                </a:lnTo>
                <a:lnTo>
                  <a:pt x="95223" y="85261"/>
                </a:lnTo>
                <a:lnTo>
                  <a:pt x="82772" y="80070"/>
                </a:lnTo>
                <a:lnTo>
                  <a:pt x="82772" y="79610"/>
                </a:lnTo>
                <a:lnTo>
                  <a:pt x="91368" y="77044"/>
                </a:lnTo>
                <a:lnTo>
                  <a:pt x="98038" y="72688"/>
                </a:lnTo>
                <a:lnTo>
                  <a:pt x="102622" y="66720"/>
                </a:lnTo>
                <a:lnTo>
                  <a:pt x="50438" y="66720"/>
                </a:lnTo>
                <a:lnTo>
                  <a:pt x="45684" y="64992"/>
                </a:lnTo>
                <a:lnTo>
                  <a:pt x="38438" y="58050"/>
                </a:lnTo>
                <a:lnTo>
                  <a:pt x="36627" y="53820"/>
                </a:lnTo>
                <a:lnTo>
                  <a:pt x="36627" y="44030"/>
                </a:lnTo>
                <a:lnTo>
                  <a:pt x="38438" y="39883"/>
                </a:lnTo>
                <a:lnTo>
                  <a:pt x="45684" y="32951"/>
                </a:lnTo>
                <a:lnTo>
                  <a:pt x="50438" y="31224"/>
                </a:lnTo>
                <a:lnTo>
                  <a:pt x="108698" y="31224"/>
                </a:lnTo>
                <a:lnTo>
                  <a:pt x="108488" y="30281"/>
                </a:lnTo>
                <a:lnTo>
                  <a:pt x="70626" y="900"/>
                </a:lnTo>
                <a:lnTo>
                  <a:pt x="63704" y="0"/>
                </a:lnTo>
                <a:close/>
              </a:path>
              <a:path w="112635" h="165565">
                <a:moveTo>
                  <a:pt x="104722" y="93850"/>
                </a:moveTo>
                <a:lnTo>
                  <a:pt x="63097" y="93850"/>
                </a:lnTo>
                <a:lnTo>
                  <a:pt x="68531" y="95819"/>
                </a:lnTo>
                <a:lnTo>
                  <a:pt x="76657" y="103661"/>
                </a:lnTo>
                <a:lnTo>
                  <a:pt x="78709" y="108488"/>
                </a:lnTo>
                <a:lnTo>
                  <a:pt x="78709" y="119786"/>
                </a:lnTo>
                <a:lnTo>
                  <a:pt x="76657" y="124551"/>
                </a:lnTo>
                <a:lnTo>
                  <a:pt x="68531" y="132393"/>
                </a:lnTo>
                <a:lnTo>
                  <a:pt x="63097" y="134341"/>
                </a:lnTo>
                <a:lnTo>
                  <a:pt x="110612" y="134341"/>
                </a:lnTo>
                <a:lnTo>
                  <a:pt x="111085" y="133440"/>
                </a:lnTo>
                <a:lnTo>
                  <a:pt x="112635" y="126655"/>
                </a:lnTo>
                <a:lnTo>
                  <a:pt x="112613" y="117381"/>
                </a:lnTo>
                <a:lnTo>
                  <a:pt x="110433" y="104506"/>
                </a:lnTo>
                <a:lnTo>
                  <a:pt x="104722" y="93850"/>
                </a:lnTo>
                <a:close/>
              </a:path>
              <a:path w="112635" h="165565">
                <a:moveTo>
                  <a:pt x="108698" y="31224"/>
                </a:moveTo>
                <a:lnTo>
                  <a:pt x="62197" y="31224"/>
                </a:lnTo>
                <a:lnTo>
                  <a:pt x="66950" y="32951"/>
                </a:lnTo>
                <a:lnTo>
                  <a:pt x="74175" y="39883"/>
                </a:lnTo>
                <a:lnTo>
                  <a:pt x="75987" y="44030"/>
                </a:lnTo>
                <a:lnTo>
                  <a:pt x="75987" y="53820"/>
                </a:lnTo>
                <a:lnTo>
                  <a:pt x="74175" y="58050"/>
                </a:lnTo>
                <a:lnTo>
                  <a:pt x="66950" y="64992"/>
                </a:lnTo>
                <a:lnTo>
                  <a:pt x="62197" y="66720"/>
                </a:lnTo>
                <a:lnTo>
                  <a:pt x="102622" y="66720"/>
                </a:lnTo>
                <a:lnTo>
                  <a:pt x="107535" y="60322"/>
                </a:lnTo>
                <a:lnTo>
                  <a:pt x="109923" y="52846"/>
                </a:lnTo>
                <a:lnTo>
                  <a:pt x="109923" y="36721"/>
                </a:lnTo>
                <a:lnTo>
                  <a:pt x="108698" y="3122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230822" y="6998938"/>
            <a:ext cx="207323" cy="1960149"/>
          </a:xfrm>
          <a:custGeom>
            <a:avLst/>
            <a:gdLst/>
            <a:ahLst/>
            <a:cxnLst/>
            <a:rect l="l" t="t" r="r" b="b"/>
            <a:pathLst>
              <a:path w="207323" h="1960149">
                <a:moveTo>
                  <a:pt x="207323" y="0"/>
                </a:moveTo>
                <a:lnTo>
                  <a:pt x="0" y="0"/>
                </a:lnTo>
                <a:lnTo>
                  <a:pt x="0" y="1960149"/>
                </a:lnTo>
                <a:lnTo>
                  <a:pt x="207323" y="1960149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514615" y="7017786"/>
            <a:ext cx="207323" cy="1941302"/>
          </a:xfrm>
          <a:custGeom>
            <a:avLst/>
            <a:gdLst/>
            <a:ahLst/>
            <a:cxnLst/>
            <a:rect l="l" t="t" r="r" b="b"/>
            <a:pathLst>
              <a:path w="207323" h="1941302">
                <a:moveTo>
                  <a:pt x="207323" y="0"/>
                </a:moveTo>
                <a:lnTo>
                  <a:pt x="0" y="0"/>
                </a:lnTo>
                <a:lnTo>
                  <a:pt x="0" y="1941302"/>
                </a:lnTo>
                <a:lnTo>
                  <a:pt x="207323" y="1941302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817254" y="6961243"/>
            <a:ext cx="188475" cy="1997844"/>
          </a:xfrm>
          <a:custGeom>
            <a:avLst/>
            <a:gdLst/>
            <a:ahLst/>
            <a:cxnLst/>
            <a:rect l="l" t="t" r="r" b="b"/>
            <a:pathLst>
              <a:path w="188475" h="1997844">
                <a:moveTo>
                  <a:pt x="188475" y="0"/>
                </a:moveTo>
                <a:lnTo>
                  <a:pt x="0" y="0"/>
                </a:lnTo>
                <a:lnTo>
                  <a:pt x="0" y="1997844"/>
                </a:lnTo>
                <a:lnTo>
                  <a:pt x="188475" y="1997844"/>
                </a:lnTo>
                <a:lnTo>
                  <a:pt x="1884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101045" y="6904701"/>
            <a:ext cx="207323" cy="2054387"/>
          </a:xfrm>
          <a:custGeom>
            <a:avLst/>
            <a:gdLst/>
            <a:ahLst/>
            <a:cxnLst/>
            <a:rect l="l" t="t" r="r" b="b"/>
            <a:pathLst>
              <a:path w="207323" h="2054387">
                <a:moveTo>
                  <a:pt x="207323" y="0"/>
                </a:moveTo>
                <a:lnTo>
                  <a:pt x="0" y="0"/>
                </a:lnTo>
                <a:lnTo>
                  <a:pt x="0" y="2054387"/>
                </a:lnTo>
                <a:lnTo>
                  <a:pt x="207323" y="2054387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84836" y="6885853"/>
            <a:ext cx="207323" cy="2073235"/>
          </a:xfrm>
          <a:custGeom>
            <a:avLst/>
            <a:gdLst/>
            <a:ahLst/>
            <a:cxnLst/>
            <a:rect l="l" t="t" r="r" b="b"/>
            <a:pathLst>
              <a:path w="207323" h="2073235">
                <a:moveTo>
                  <a:pt x="207323" y="0"/>
                </a:moveTo>
                <a:lnTo>
                  <a:pt x="0" y="0"/>
                </a:lnTo>
                <a:lnTo>
                  <a:pt x="0" y="2073235"/>
                </a:lnTo>
                <a:lnTo>
                  <a:pt x="207323" y="2073235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668627" y="6791614"/>
            <a:ext cx="207323" cy="2167473"/>
          </a:xfrm>
          <a:custGeom>
            <a:avLst/>
            <a:gdLst/>
            <a:ahLst/>
            <a:cxnLst/>
            <a:rect l="l" t="t" r="r" b="b"/>
            <a:pathLst>
              <a:path w="207323" h="2167473">
                <a:moveTo>
                  <a:pt x="207323" y="0"/>
                </a:moveTo>
                <a:lnTo>
                  <a:pt x="0" y="0"/>
                </a:lnTo>
                <a:lnTo>
                  <a:pt x="0" y="2167473"/>
                </a:lnTo>
                <a:lnTo>
                  <a:pt x="207323" y="2167473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52419" y="6848157"/>
            <a:ext cx="207323" cy="2110930"/>
          </a:xfrm>
          <a:custGeom>
            <a:avLst/>
            <a:gdLst/>
            <a:ahLst/>
            <a:cxnLst/>
            <a:rect l="l" t="t" r="r" b="b"/>
            <a:pathLst>
              <a:path w="207323" h="2110930">
                <a:moveTo>
                  <a:pt x="207323" y="0"/>
                </a:moveTo>
                <a:lnTo>
                  <a:pt x="0" y="0"/>
                </a:lnTo>
                <a:lnTo>
                  <a:pt x="0" y="2110930"/>
                </a:lnTo>
                <a:lnTo>
                  <a:pt x="207323" y="2110930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36210" y="6923548"/>
            <a:ext cx="207323" cy="2035540"/>
          </a:xfrm>
          <a:custGeom>
            <a:avLst/>
            <a:gdLst/>
            <a:ahLst/>
            <a:cxnLst/>
            <a:rect l="l" t="t" r="r" b="b"/>
            <a:pathLst>
              <a:path w="207323" h="2035540">
                <a:moveTo>
                  <a:pt x="207323" y="0"/>
                </a:moveTo>
                <a:lnTo>
                  <a:pt x="0" y="0"/>
                </a:lnTo>
                <a:lnTo>
                  <a:pt x="0" y="2035540"/>
                </a:lnTo>
                <a:lnTo>
                  <a:pt x="207323" y="2035540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38850" y="6452358"/>
            <a:ext cx="188475" cy="2506729"/>
          </a:xfrm>
          <a:custGeom>
            <a:avLst/>
            <a:gdLst/>
            <a:ahLst/>
            <a:cxnLst/>
            <a:rect l="l" t="t" r="r" b="b"/>
            <a:pathLst>
              <a:path w="188475" h="2506729">
                <a:moveTo>
                  <a:pt x="188475" y="0"/>
                </a:moveTo>
                <a:lnTo>
                  <a:pt x="0" y="0"/>
                </a:lnTo>
                <a:lnTo>
                  <a:pt x="0" y="2506729"/>
                </a:lnTo>
                <a:lnTo>
                  <a:pt x="188475" y="2506729"/>
                </a:lnTo>
                <a:lnTo>
                  <a:pt x="1884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22641" y="6358120"/>
            <a:ext cx="207323" cy="2600967"/>
          </a:xfrm>
          <a:custGeom>
            <a:avLst/>
            <a:gdLst/>
            <a:ahLst/>
            <a:cxnLst/>
            <a:rect l="l" t="t" r="r" b="b"/>
            <a:pathLst>
              <a:path w="207323" h="2600967">
                <a:moveTo>
                  <a:pt x="207323" y="0"/>
                </a:moveTo>
                <a:lnTo>
                  <a:pt x="0" y="0"/>
                </a:lnTo>
                <a:lnTo>
                  <a:pt x="0" y="2600967"/>
                </a:lnTo>
                <a:lnTo>
                  <a:pt x="207323" y="2600967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06432" y="6131949"/>
            <a:ext cx="207323" cy="2827139"/>
          </a:xfrm>
          <a:custGeom>
            <a:avLst/>
            <a:gdLst/>
            <a:ahLst/>
            <a:cxnLst/>
            <a:rect l="l" t="t" r="r" b="b"/>
            <a:pathLst>
              <a:path w="207323" h="2827139">
                <a:moveTo>
                  <a:pt x="207323" y="0"/>
                </a:moveTo>
                <a:lnTo>
                  <a:pt x="0" y="0"/>
                </a:lnTo>
                <a:lnTo>
                  <a:pt x="0" y="2827139"/>
                </a:lnTo>
                <a:lnTo>
                  <a:pt x="207323" y="2827139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90224" y="5962320"/>
            <a:ext cx="207323" cy="2996767"/>
          </a:xfrm>
          <a:custGeom>
            <a:avLst/>
            <a:gdLst/>
            <a:ahLst/>
            <a:cxnLst/>
            <a:rect l="l" t="t" r="r" b="b"/>
            <a:pathLst>
              <a:path w="207323" h="2996767">
                <a:moveTo>
                  <a:pt x="207323" y="0"/>
                </a:moveTo>
                <a:lnTo>
                  <a:pt x="0" y="0"/>
                </a:lnTo>
                <a:lnTo>
                  <a:pt x="0" y="2996767"/>
                </a:lnTo>
                <a:lnTo>
                  <a:pt x="207323" y="2996767"/>
                </a:lnTo>
                <a:lnTo>
                  <a:pt x="2073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438146" y="7488976"/>
            <a:ext cx="207323" cy="1470112"/>
          </a:xfrm>
          <a:custGeom>
            <a:avLst/>
            <a:gdLst/>
            <a:ahLst/>
            <a:cxnLst/>
            <a:rect l="l" t="t" r="r" b="b"/>
            <a:pathLst>
              <a:path w="207323" h="1470112">
                <a:moveTo>
                  <a:pt x="207323" y="0"/>
                </a:moveTo>
                <a:lnTo>
                  <a:pt x="0" y="0"/>
                </a:lnTo>
                <a:lnTo>
                  <a:pt x="0" y="1470112"/>
                </a:lnTo>
                <a:lnTo>
                  <a:pt x="207323" y="1470112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721948" y="7470128"/>
            <a:ext cx="207323" cy="1488959"/>
          </a:xfrm>
          <a:custGeom>
            <a:avLst/>
            <a:gdLst/>
            <a:ahLst/>
            <a:cxnLst/>
            <a:rect l="l" t="t" r="r" b="b"/>
            <a:pathLst>
              <a:path w="207323" h="1488959">
                <a:moveTo>
                  <a:pt x="207323" y="0"/>
                </a:moveTo>
                <a:lnTo>
                  <a:pt x="0" y="0"/>
                </a:lnTo>
                <a:lnTo>
                  <a:pt x="0" y="1488959"/>
                </a:lnTo>
                <a:lnTo>
                  <a:pt x="207323" y="1488959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005730" y="7526671"/>
            <a:ext cx="207323" cy="1432417"/>
          </a:xfrm>
          <a:custGeom>
            <a:avLst/>
            <a:gdLst/>
            <a:ahLst/>
            <a:cxnLst/>
            <a:rect l="l" t="t" r="r" b="b"/>
            <a:pathLst>
              <a:path w="207323" h="1432417">
                <a:moveTo>
                  <a:pt x="207323" y="0"/>
                </a:moveTo>
                <a:lnTo>
                  <a:pt x="0" y="0"/>
                </a:lnTo>
                <a:lnTo>
                  <a:pt x="0" y="1432417"/>
                </a:lnTo>
                <a:lnTo>
                  <a:pt x="207323" y="1432417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308378" y="7583213"/>
            <a:ext cx="188475" cy="1375874"/>
          </a:xfrm>
          <a:custGeom>
            <a:avLst/>
            <a:gdLst/>
            <a:ahLst/>
            <a:cxnLst/>
            <a:rect l="l" t="t" r="r" b="b"/>
            <a:pathLst>
              <a:path w="188475" h="1375874">
                <a:moveTo>
                  <a:pt x="188475" y="0"/>
                </a:moveTo>
                <a:lnTo>
                  <a:pt x="0" y="0"/>
                </a:lnTo>
                <a:lnTo>
                  <a:pt x="0" y="1375874"/>
                </a:lnTo>
                <a:lnTo>
                  <a:pt x="188475" y="1375874"/>
                </a:lnTo>
                <a:lnTo>
                  <a:pt x="18847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592159" y="7602061"/>
            <a:ext cx="207323" cy="1357026"/>
          </a:xfrm>
          <a:custGeom>
            <a:avLst/>
            <a:gdLst/>
            <a:ahLst/>
            <a:cxnLst/>
            <a:rect l="l" t="t" r="r" b="b"/>
            <a:pathLst>
              <a:path w="207323" h="1357026">
                <a:moveTo>
                  <a:pt x="207323" y="0"/>
                </a:moveTo>
                <a:lnTo>
                  <a:pt x="0" y="0"/>
                </a:lnTo>
                <a:lnTo>
                  <a:pt x="0" y="1357026"/>
                </a:lnTo>
                <a:lnTo>
                  <a:pt x="207323" y="1357026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875951" y="7696299"/>
            <a:ext cx="207323" cy="1262788"/>
          </a:xfrm>
          <a:custGeom>
            <a:avLst/>
            <a:gdLst/>
            <a:ahLst/>
            <a:cxnLst/>
            <a:rect l="l" t="t" r="r" b="b"/>
            <a:pathLst>
              <a:path w="207323" h="1262788">
                <a:moveTo>
                  <a:pt x="207323" y="0"/>
                </a:moveTo>
                <a:lnTo>
                  <a:pt x="0" y="0"/>
                </a:lnTo>
                <a:lnTo>
                  <a:pt x="0" y="1262788"/>
                </a:lnTo>
                <a:lnTo>
                  <a:pt x="207323" y="1262788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59742" y="7639756"/>
            <a:ext cx="207323" cy="1319331"/>
          </a:xfrm>
          <a:custGeom>
            <a:avLst/>
            <a:gdLst/>
            <a:ahLst/>
            <a:cxnLst/>
            <a:rect l="l" t="t" r="r" b="b"/>
            <a:pathLst>
              <a:path w="207323" h="1319331">
                <a:moveTo>
                  <a:pt x="207323" y="0"/>
                </a:moveTo>
                <a:lnTo>
                  <a:pt x="0" y="0"/>
                </a:lnTo>
                <a:lnTo>
                  <a:pt x="0" y="1319331"/>
                </a:lnTo>
                <a:lnTo>
                  <a:pt x="207323" y="1319331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43534" y="7564366"/>
            <a:ext cx="207323" cy="1394721"/>
          </a:xfrm>
          <a:custGeom>
            <a:avLst/>
            <a:gdLst/>
            <a:ahLst/>
            <a:cxnLst/>
            <a:rect l="l" t="t" r="r" b="b"/>
            <a:pathLst>
              <a:path w="207323" h="1394721">
                <a:moveTo>
                  <a:pt x="207323" y="0"/>
                </a:moveTo>
                <a:lnTo>
                  <a:pt x="0" y="0"/>
                </a:lnTo>
                <a:lnTo>
                  <a:pt x="0" y="1394721"/>
                </a:lnTo>
                <a:lnTo>
                  <a:pt x="207323" y="1394721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27326" y="8035556"/>
            <a:ext cx="207323" cy="923532"/>
          </a:xfrm>
          <a:custGeom>
            <a:avLst/>
            <a:gdLst/>
            <a:ahLst/>
            <a:cxnLst/>
            <a:rect l="l" t="t" r="r" b="b"/>
            <a:pathLst>
              <a:path w="207323" h="923532">
                <a:moveTo>
                  <a:pt x="207323" y="0"/>
                </a:moveTo>
                <a:lnTo>
                  <a:pt x="0" y="0"/>
                </a:lnTo>
                <a:lnTo>
                  <a:pt x="0" y="923532"/>
                </a:lnTo>
                <a:lnTo>
                  <a:pt x="207323" y="923532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29964" y="8129794"/>
            <a:ext cx="188475" cy="829294"/>
          </a:xfrm>
          <a:custGeom>
            <a:avLst/>
            <a:gdLst/>
            <a:ahLst/>
            <a:cxnLst/>
            <a:rect l="l" t="t" r="r" b="b"/>
            <a:pathLst>
              <a:path w="188475" h="829294">
                <a:moveTo>
                  <a:pt x="188475" y="0"/>
                </a:moveTo>
                <a:lnTo>
                  <a:pt x="0" y="0"/>
                </a:lnTo>
                <a:lnTo>
                  <a:pt x="0" y="829294"/>
                </a:lnTo>
                <a:lnTo>
                  <a:pt x="188475" y="829294"/>
                </a:lnTo>
                <a:lnTo>
                  <a:pt x="18847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13756" y="8355965"/>
            <a:ext cx="188475" cy="603122"/>
          </a:xfrm>
          <a:custGeom>
            <a:avLst/>
            <a:gdLst/>
            <a:ahLst/>
            <a:cxnLst/>
            <a:rect l="l" t="t" r="r" b="b"/>
            <a:pathLst>
              <a:path w="188475" h="603122">
                <a:moveTo>
                  <a:pt x="188475" y="0"/>
                </a:moveTo>
                <a:lnTo>
                  <a:pt x="0" y="0"/>
                </a:lnTo>
                <a:lnTo>
                  <a:pt x="0" y="603122"/>
                </a:lnTo>
                <a:lnTo>
                  <a:pt x="188475" y="603122"/>
                </a:lnTo>
                <a:lnTo>
                  <a:pt x="18847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97547" y="8525593"/>
            <a:ext cx="207323" cy="433494"/>
          </a:xfrm>
          <a:custGeom>
            <a:avLst/>
            <a:gdLst/>
            <a:ahLst/>
            <a:cxnLst/>
            <a:rect l="l" t="t" r="r" b="b"/>
            <a:pathLst>
              <a:path w="207323" h="433494">
                <a:moveTo>
                  <a:pt x="207323" y="0"/>
                </a:moveTo>
                <a:lnTo>
                  <a:pt x="0" y="0"/>
                </a:lnTo>
                <a:lnTo>
                  <a:pt x="0" y="433494"/>
                </a:lnTo>
                <a:lnTo>
                  <a:pt x="207323" y="433494"/>
                </a:lnTo>
                <a:lnTo>
                  <a:pt x="207323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30023" y="5538249"/>
            <a:ext cx="0" cy="4203013"/>
          </a:xfrm>
          <a:custGeom>
            <a:avLst/>
            <a:gdLst/>
            <a:ahLst/>
            <a:cxnLst/>
            <a:rect l="l" t="t" r="r" b="b"/>
            <a:pathLst>
              <a:path h="4203013">
                <a:moveTo>
                  <a:pt x="0" y="0"/>
                </a:moveTo>
                <a:lnTo>
                  <a:pt x="0" y="4203013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73481" y="5538250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73481" y="5877507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73481" y="6216763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73481" y="6556019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73481" y="6895276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73481" y="7253381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173481" y="7592638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73481" y="7931894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73481" y="8271151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73481" y="8610407"/>
            <a:ext cx="56542" cy="0"/>
          </a:xfrm>
          <a:custGeom>
            <a:avLst/>
            <a:gdLst/>
            <a:ahLst/>
            <a:cxnLst/>
            <a:rect l="l" t="t" r="r" b="b"/>
            <a:pathLst>
              <a:path w="56542">
                <a:moveTo>
                  <a:pt x="0" y="0"/>
                </a:moveTo>
                <a:lnTo>
                  <a:pt x="56542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73481" y="8949664"/>
            <a:ext cx="8613350" cy="0"/>
          </a:xfrm>
          <a:custGeom>
            <a:avLst/>
            <a:gdLst/>
            <a:ahLst/>
            <a:cxnLst/>
            <a:rect l="l" t="t" r="r" b="b"/>
            <a:pathLst>
              <a:path w="8613350">
                <a:moveTo>
                  <a:pt x="0" y="0"/>
                </a:moveTo>
                <a:lnTo>
                  <a:pt x="8613350" y="0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786832" y="8949664"/>
            <a:ext cx="0" cy="791599"/>
          </a:xfrm>
          <a:custGeom>
            <a:avLst/>
            <a:gdLst/>
            <a:ahLst/>
            <a:cxnLst/>
            <a:rect l="l" t="t" r="r" b="b"/>
            <a:pathLst>
              <a:path h="791599">
                <a:moveTo>
                  <a:pt x="0" y="0"/>
                </a:moveTo>
                <a:lnTo>
                  <a:pt x="0" y="7915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089470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373262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657053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940844" y="8949664"/>
            <a:ext cx="0" cy="791599"/>
          </a:xfrm>
          <a:custGeom>
            <a:avLst/>
            <a:gdLst/>
            <a:ahLst/>
            <a:cxnLst/>
            <a:rect l="l" t="t" r="r" b="b"/>
            <a:pathLst>
              <a:path h="791599">
                <a:moveTo>
                  <a:pt x="0" y="0"/>
                </a:moveTo>
                <a:lnTo>
                  <a:pt x="0" y="7915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24636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508427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811067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094858" y="8949664"/>
            <a:ext cx="0" cy="791599"/>
          </a:xfrm>
          <a:custGeom>
            <a:avLst/>
            <a:gdLst/>
            <a:ahLst/>
            <a:cxnLst/>
            <a:rect l="l" t="t" r="r" b="b"/>
            <a:pathLst>
              <a:path h="791599">
                <a:moveTo>
                  <a:pt x="0" y="0"/>
                </a:moveTo>
                <a:lnTo>
                  <a:pt x="0" y="7915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378649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62440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46232" y="8949664"/>
            <a:ext cx="0" cy="395799"/>
          </a:xfrm>
          <a:custGeom>
            <a:avLst/>
            <a:gdLst/>
            <a:ahLst/>
            <a:cxnLst/>
            <a:rect l="l" t="t" r="r" b="b"/>
            <a:pathLst>
              <a:path h="395799">
                <a:moveTo>
                  <a:pt x="0" y="0"/>
                </a:moveTo>
                <a:lnTo>
                  <a:pt x="0" y="395799"/>
                </a:lnTo>
              </a:path>
            </a:pathLst>
          </a:custGeom>
          <a:ln w="1884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33686" y="5728032"/>
            <a:ext cx="84206" cy="123315"/>
          </a:xfrm>
          <a:custGeom>
            <a:avLst/>
            <a:gdLst/>
            <a:ahLst/>
            <a:cxnLst/>
            <a:rect l="l" t="t" r="r" b="b"/>
            <a:pathLst>
              <a:path w="84206" h="123315">
                <a:moveTo>
                  <a:pt x="50103" y="0"/>
                </a:moveTo>
                <a:lnTo>
                  <a:pt x="36899" y="0"/>
                </a:lnTo>
                <a:lnTo>
                  <a:pt x="31067" y="764"/>
                </a:lnTo>
                <a:lnTo>
                  <a:pt x="3403" y="35339"/>
                </a:lnTo>
                <a:lnTo>
                  <a:pt x="3816" y="38093"/>
                </a:lnTo>
                <a:lnTo>
                  <a:pt x="23747" y="61108"/>
                </a:lnTo>
                <a:lnTo>
                  <a:pt x="19873" y="63128"/>
                </a:lnTo>
                <a:lnTo>
                  <a:pt x="0" y="97452"/>
                </a:lnTo>
                <a:lnTo>
                  <a:pt x="848" y="101850"/>
                </a:lnTo>
                <a:lnTo>
                  <a:pt x="34124" y="123315"/>
                </a:lnTo>
                <a:lnTo>
                  <a:pt x="47925" y="123315"/>
                </a:lnTo>
                <a:lnTo>
                  <a:pt x="80622" y="105462"/>
                </a:lnTo>
                <a:lnTo>
                  <a:pt x="36187" y="105462"/>
                </a:lnTo>
                <a:lnTo>
                  <a:pt x="31580" y="104206"/>
                </a:lnTo>
                <a:lnTo>
                  <a:pt x="25381" y="99169"/>
                </a:lnTo>
                <a:lnTo>
                  <a:pt x="23831" y="95525"/>
                </a:lnTo>
                <a:lnTo>
                  <a:pt x="23831" y="88583"/>
                </a:lnTo>
                <a:lnTo>
                  <a:pt x="28072" y="79379"/>
                </a:lnTo>
                <a:lnTo>
                  <a:pt x="29486" y="77683"/>
                </a:lnTo>
                <a:lnTo>
                  <a:pt x="31255" y="76070"/>
                </a:lnTo>
                <a:lnTo>
                  <a:pt x="35559" y="73013"/>
                </a:lnTo>
                <a:lnTo>
                  <a:pt x="38030" y="71463"/>
                </a:lnTo>
                <a:lnTo>
                  <a:pt x="40857" y="69935"/>
                </a:lnTo>
                <a:lnTo>
                  <a:pt x="76523" y="69935"/>
                </a:lnTo>
                <a:lnTo>
                  <a:pt x="75924" y="69181"/>
                </a:lnTo>
                <a:lnTo>
                  <a:pt x="73442" y="66804"/>
                </a:lnTo>
                <a:lnTo>
                  <a:pt x="67547" y="62396"/>
                </a:lnTo>
                <a:lnTo>
                  <a:pt x="64196" y="60312"/>
                </a:lnTo>
                <a:lnTo>
                  <a:pt x="60458" y="58343"/>
                </a:lnTo>
                <a:lnTo>
                  <a:pt x="63642" y="56553"/>
                </a:lnTo>
                <a:lnTo>
                  <a:pt x="66521" y="54584"/>
                </a:lnTo>
                <a:lnTo>
                  <a:pt x="71526" y="50218"/>
                </a:lnTo>
                <a:lnTo>
                  <a:pt x="71758" y="49967"/>
                </a:lnTo>
                <a:lnTo>
                  <a:pt x="43527" y="49967"/>
                </a:lnTo>
                <a:lnTo>
                  <a:pt x="40585" y="48365"/>
                </a:lnTo>
                <a:lnTo>
                  <a:pt x="26690" y="32983"/>
                </a:lnTo>
                <a:lnTo>
                  <a:pt x="26690" y="26826"/>
                </a:lnTo>
                <a:lnTo>
                  <a:pt x="27936" y="23569"/>
                </a:lnTo>
                <a:lnTo>
                  <a:pt x="32983" y="18837"/>
                </a:lnTo>
                <a:lnTo>
                  <a:pt x="36815" y="17664"/>
                </a:lnTo>
                <a:lnTo>
                  <a:pt x="78753" y="17664"/>
                </a:lnTo>
                <a:lnTo>
                  <a:pt x="77191" y="13748"/>
                </a:lnTo>
                <a:lnTo>
                  <a:pt x="74982" y="10669"/>
                </a:lnTo>
                <a:lnTo>
                  <a:pt x="68950" y="5518"/>
                </a:lnTo>
                <a:lnTo>
                  <a:pt x="65118" y="3528"/>
                </a:lnTo>
                <a:lnTo>
                  <a:pt x="55736" y="691"/>
                </a:lnTo>
                <a:lnTo>
                  <a:pt x="50103" y="0"/>
                </a:lnTo>
                <a:close/>
              </a:path>
              <a:path w="84206" h="123315">
                <a:moveTo>
                  <a:pt x="76523" y="69935"/>
                </a:moveTo>
                <a:lnTo>
                  <a:pt x="40857" y="69935"/>
                </a:lnTo>
                <a:lnTo>
                  <a:pt x="44103" y="71537"/>
                </a:lnTo>
                <a:lnTo>
                  <a:pt x="46972" y="73107"/>
                </a:lnTo>
                <a:lnTo>
                  <a:pt x="59118" y="84719"/>
                </a:lnTo>
                <a:lnTo>
                  <a:pt x="59893" y="86573"/>
                </a:lnTo>
                <a:lnTo>
                  <a:pt x="60267" y="88583"/>
                </a:lnTo>
                <a:lnTo>
                  <a:pt x="60254" y="95525"/>
                </a:lnTo>
                <a:lnTo>
                  <a:pt x="58783" y="99023"/>
                </a:lnTo>
                <a:lnTo>
                  <a:pt x="52846" y="104174"/>
                </a:lnTo>
                <a:lnTo>
                  <a:pt x="48333" y="105462"/>
                </a:lnTo>
                <a:lnTo>
                  <a:pt x="80622" y="105462"/>
                </a:lnTo>
                <a:lnTo>
                  <a:pt x="83264" y="99483"/>
                </a:lnTo>
                <a:lnTo>
                  <a:pt x="84206" y="94656"/>
                </a:lnTo>
                <a:lnTo>
                  <a:pt x="84206" y="85892"/>
                </a:lnTo>
                <a:lnTo>
                  <a:pt x="83672" y="82761"/>
                </a:lnTo>
                <a:lnTo>
                  <a:pt x="81515" y="76981"/>
                </a:lnTo>
                <a:lnTo>
                  <a:pt x="79976" y="74280"/>
                </a:lnTo>
                <a:lnTo>
                  <a:pt x="76523" y="69935"/>
                </a:lnTo>
                <a:close/>
              </a:path>
              <a:path w="84206" h="123315">
                <a:moveTo>
                  <a:pt x="78753" y="17664"/>
                </a:moveTo>
                <a:lnTo>
                  <a:pt x="44616" y="17664"/>
                </a:lnTo>
                <a:lnTo>
                  <a:pt x="46899" y="17978"/>
                </a:lnTo>
                <a:lnTo>
                  <a:pt x="50762" y="19193"/>
                </a:lnTo>
                <a:lnTo>
                  <a:pt x="57516" y="29318"/>
                </a:lnTo>
                <a:lnTo>
                  <a:pt x="57448" y="35339"/>
                </a:lnTo>
                <a:lnTo>
                  <a:pt x="56301" y="38501"/>
                </a:lnTo>
                <a:lnTo>
                  <a:pt x="51464" y="44501"/>
                </a:lnTo>
                <a:lnTo>
                  <a:pt x="47998" y="47338"/>
                </a:lnTo>
                <a:lnTo>
                  <a:pt x="43527" y="49967"/>
                </a:lnTo>
                <a:lnTo>
                  <a:pt x="71758" y="49967"/>
                </a:lnTo>
                <a:lnTo>
                  <a:pt x="80803" y="32145"/>
                </a:lnTo>
                <a:lnTo>
                  <a:pt x="80803" y="24899"/>
                </a:lnTo>
                <a:lnTo>
                  <a:pt x="80081" y="20920"/>
                </a:lnTo>
                <a:lnTo>
                  <a:pt x="78753" y="176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31050" y="5730141"/>
            <a:ext cx="80364" cy="119640"/>
          </a:xfrm>
          <a:custGeom>
            <a:avLst/>
            <a:gdLst/>
            <a:ahLst/>
            <a:cxnLst/>
            <a:rect l="l" t="t" r="r" b="b"/>
            <a:pathLst>
              <a:path w="80364" h="119640">
                <a:moveTo>
                  <a:pt x="75746" y="0"/>
                </a:moveTo>
                <a:lnTo>
                  <a:pt x="3245" y="0"/>
                </a:lnTo>
                <a:lnTo>
                  <a:pt x="2722" y="188"/>
                </a:lnTo>
                <a:lnTo>
                  <a:pt x="0" y="14083"/>
                </a:lnTo>
                <a:lnTo>
                  <a:pt x="335" y="16774"/>
                </a:lnTo>
                <a:lnTo>
                  <a:pt x="963" y="18449"/>
                </a:lnTo>
                <a:lnTo>
                  <a:pt x="1622" y="20135"/>
                </a:lnTo>
                <a:lnTo>
                  <a:pt x="2575" y="20983"/>
                </a:lnTo>
                <a:lnTo>
                  <a:pt x="53935" y="20983"/>
                </a:lnTo>
                <a:lnTo>
                  <a:pt x="11298" y="114980"/>
                </a:lnTo>
                <a:lnTo>
                  <a:pt x="11078" y="115849"/>
                </a:lnTo>
                <a:lnTo>
                  <a:pt x="11143" y="116656"/>
                </a:lnTo>
                <a:lnTo>
                  <a:pt x="11228" y="117305"/>
                </a:lnTo>
                <a:lnTo>
                  <a:pt x="21245" y="119640"/>
                </a:lnTo>
                <a:lnTo>
                  <a:pt x="28878" y="119608"/>
                </a:lnTo>
                <a:lnTo>
                  <a:pt x="30522" y="119493"/>
                </a:lnTo>
                <a:lnTo>
                  <a:pt x="32135" y="119420"/>
                </a:lnTo>
                <a:lnTo>
                  <a:pt x="33464" y="119231"/>
                </a:lnTo>
                <a:lnTo>
                  <a:pt x="34512" y="118938"/>
                </a:lnTo>
                <a:lnTo>
                  <a:pt x="35559" y="118687"/>
                </a:lnTo>
                <a:lnTo>
                  <a:pt x="78081" y="23873"/>
                </a:lnTo>
                <a:lnTo>
                  <a:pt x="80364" y="13549"/>
                </a:lnTo>
                <a:lnTo>
                  <a:pt x="80322" y="6219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24367" y="5726836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31" y="120928"/>
                </a:lnTo>
                <a:lnTo>
                  <a:pt x="10425" y="123189"/>
                </a:lnTo>
                <a:lnTo>
                  <a:pt x="10565" y="123556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789" y="125472"/>
                </a:lnTo>
                <a:lnTo>
                  <a:pt x="115483" y="4649"/>
                </a:lnTo>
                <a:lnTo>
                  <a:pt x="116062" y="2513"/>
                </a:lnTo>
                <a:lnTo>
                  <a:pt x="115881" y="1968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73924" y="109274"/>
                </a:lnTo>
                <a:lnTo>
                  <a:pt x="75390" y="112530"/>
                </a:lnTo>
                <a:lnTo>
                  <a:pt x="77495" y="115253"/>
                </a:lnTo>
                <a:lnTo>
                  <a:pt x="79589" y="117996"/>
                </a:lnTo>
                <a:lnTo>
                  <a:pt x="82374" y="120132"/>
                </a:lnTo>
                <a:lnTo>
                  <a:pt x="89369" y="123189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294" y="110980"/>
                </a:lnTo>
                <a:lnTo>
                  <a:pt x="97955" y="110980"/>
                </a:lnTo>
                <a:lnTo>
                  <a:pt x="96593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71" y="75861"/>
                </a:lnTo>
                <a:lnTo>
                  <a:pt x="108595" y="97452"/>
                </a:lnTo>
                <a:lnTo>
                  <a:pt x="108520" y="98688"/>
                </a:lnTo>
                <a:lnTo>
                  <a:pt x="101274" y="110980"/>
                </a:lnTo>
                <a:lnTo>
                  <a:pt x="123294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07"/>
                </a:lnTo>
                <a:lnTo>
                  <a:pt x="126512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39" y="4210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00" y="51443"/>
                </a:lnTo>
                <a:lnTo>
                  <a:pt x="26177" y="51443"/>
                </a:lnTo>
                <a:lnTo>
                  <a:pt x="24815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54" y="14941"/>
                </a:lnTo>
                <a:lnTo>
                  <a:pt x="25884" y="14627"/>
                </a:lnTo>
                <a:lnTo>
                  <a:pt x="52093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88" y="5884"/>
                </a:lnTo>
                <a:lnTo>
                  <a:pt x="37841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3" y="14627"/>
                </a:moveTo>
                <a:lnTo>
                  <a:pt x="29088" y="14627"/>
                </a:lnTo>
                <a:lnTo>
                  <a:pt x="30522" y="14962"/>
                </a:lnTo>
                <a:lnTo>
                  <a:pt x="32983" y="16324"/>
                </a:lnTo>
                <a:lnTo>
                  <a:pt x="36817" y="37915"/>
                </a:lnTo>
                <a:lnTo>
                  <a:pt x="36742" y="39161"/>
                </a:lnTo>
                <a:lnTo>
                  <a:pt x="29486" y="51443"/>
                </a:lnTo>
                <a:lnTo>
                  <a:pt x="51500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18" y="17057"/>
                </a:lnTo>
                <a:lnTo>
                  <a:pt x="52093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37451" y="5868192"/>
            <a:ext cx="336435" cy="144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761902" y="6107093"/>
            <a:ext cx="80364" cy="119640"/>
          </a:xfrm>
          <a:custGeom>
            <a:avLst/>
            <a:gdLst/>
            <a:ahLst/>
            <a:cxnLst/>
            <a:rect l="l" t="t" r="r" b="b"/>
            <a:pathLst>
              <a:path w="80364" h="119640">
                <a:moveTo>
                  <a:pt x="75725" y="0"/>
                </a:moveTo>
                <a:lnTo>
                  <a:pt x="3245" y="0"/>
                </a:lnTo>
                <a:lnTo>
                  <a:pt x="2711" y="188"/>
                </a:lnTo>
                <a:lnTo>
                  <a:pt x="0" y="14083"/>
                </a:lnTo>
                <a:lnTo>
                  <a:pt x="314" y="16774"/>
                </a:lnTo>
                <a:lnTo>
                  <a:pt x="1602" y="2013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67" y="115849"/>
                </a:lnTo>
                <a:lnTo>
                  <a:pt x="11139" y="116656"/>
                </a:lnTo>
                <a:lnTo>
                  <a:pt x="16753" y="119305"/>
                </a:lnTo>
                <a:lnTo>
                  <a:pt x="18648" y="119525"/>
                </a:lnTo>
                <a:lnTo>
                  <a:pt x="21224" y="119640"/>
                </a:lnTo>
                <a:lnTo>
                  <a:pt x="28857" y="119608"/>
                </a:lnTo>
                <a:lnTo>
                  <a:pt x="30501" y="119493"/>
                </a:lnTo>
                <a:lnTo>
                  <a:pt x="32135" y="119420"/>
                </a:lnTo>
                <a:lnTo>
                  <a:pt x="33464" y="119231"/>
                </a:lnTo>
                <a:lnTo>
                  <a:pt x="34501" y="118938"/>
                </a:lnTo>
                <a:lnTo>
                  <a:pt x="35548" y="118687"/>
                </a:lnTo>
                <a:lnTo>
                  <a:pt x="78060" y="23873"/>
                </a:lnTo>
                <a:lnTo>
                  <a:pt x="80364" y="13549"/>
                </a:lnTo>
                <a:lnTo>
                  <a:pt x="80332" y="6219"/>
                </a:lnTo>
                <a:lnTo>
                  <a:pt x="77379" y="335"/>
                </a:lnTo>
                <a:lnTo>
                  <a:pt x="76646" y="115"/>
                </a:lnTo>
                <a:lnTo>
                  <a:pt x="757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857739" y="6105068"/>
            <a:ext cx="82041" cy="123231"/>
          </a:xfrm>
          <a:custGeom>
            <a:avLst/>
            <a:gdLst/>
            <a:ahLst/>
            <a:cxnLst/>
            <a:rect l="l" t="t" r="r" b="b"/>
            <a:pathLst>
              <a:path w="82041" h="123231">
                <a:moveTo>
                  <a:pt x="53267" y="0"/>
                </a:moveTo>
                <a:lnTo>
                  <a:pt x="43571" y="0"/>
                </a:lnTo>
                <a:lnTo>
                  <a:pt x="37204" y="973"/>
                </a:lnTo>
                <a:lnTo>
                  <a:pt x="6504" y="27046"/>
                </a:lnTo>
                <a:lnTo>
                  <a:pt x="0" y="73055"/>
                </a:lnTo>
                <a:lnTo>
                  <a:pt x="123" y="76018"/>
                </a:lnTo>
                <a:lnTo>
                  <a:pt x="11854" y="113546"/>
                </a:lnTo>
                <a:lnTo>
                  <a:pt x="34482" y="123231"/>
                </a:lnTo>
                <a:lnTo>
                  <a:pt x="46806" y="123231"/>
                </a:lnTo>
                <a:lnTo>
                  <a:pt x="76558" y="104646"/>
                </a:lnTo>
                <a:lnTo>
                  <a:pt x="38398" y="104646"/>
                </a:lnTo>
                <a:lnTo>
                  <a:pt x="35875" y="104112"/>
                </a:lnTo>
                <a:lnTo>
                  <a:pt x="23875" y="70678"/>
                </a:lnTo>
                <a:lnTo>
                  <a:pt x="25163" y="69819"/>
                </a:lnTo>
                <a:lnTo>
                  <a:pt x="40848" y="64521"/>
                </a:lnTo>
                <a:lnTo>
                  <a:pt x="79446" y="64521"/>
                </a:lnTo>
                <a:lnTo>
                  <a:pt x="78837" y="62458"/>
                </a:lnTo>
                <a:lnTo>
                  <a:pt x="76816" y="58752"/>
                </a:lnTo>
                <a:lnTo>
                  <a:pt x="71723" y="53014"/>
                </a:lnTo>
                <a:lnTo>
                  <a:pt x="23435" y="53014"/>
                </a:lnTo>
                <a:lnTo>
                  <a:pt x="23488" y="48354"/>
                </a:lnTo>
                <a:lnTo>
                  <a:pt x="45707" y="18502"/>
                </a:lnTo>
                <a:lnTo>
                  <a:pt x="74374" y="18502"/>
                </a:lnTo>
                <a:lnTo>
                  <a:pt x="74460" y="17339"/>
                </a:lnTo>
                <a:lnTo>
                  <a:pt x="74606" y="11381"/>
                </a:lnTo>
                <a:lnTo>
                  <a:pt x="74491" y="9486"/>
                </a:lnTo>
                <a:lnTo>
                  <a:pt x="74345" y="7895"/>
                </a:lnTo>
                <a:lnTo>
                  <a:pt x="55612" y="146"/>
                </a:lnTo>
                <a:lnTo>
                  <a:pt x="53267" y="0"/>
                </a:lnTo>
                <a:close/>
              </a:path>
              <a:path w="82041" h="123231">
                <a:moveTo>
                  <a:pt x="79446" y="64521"/>
                </a:moveTo>
                <a:lnTo>
                  <a:pt x="45445" y="64521"/>
                </a:lnTo>
                <a:lnTo>
                  <a:pt x="47916" y="64940"/>
                </a:lnTo>
                <a:lnTo>
                  <a:pt x="49937" y="65746"/>
                </a:lnTo>
                <a:lnTo>
                  <a:pt x="58293" y="80531"/>
                </a:lnTo>
                <a:lnTo>
                  <a:pt x="58197" y="87379"/>
                </a:lnTo>
                <a:lnTo>
                  <a:pt x="44105" y="104646"/>
                </a:lnTo>
                <a:lnTo>
                  <a:pt x="76558" y="104646"/>
                </a:lnTo>
                <a:lnTo>
                  <a:pt x="77444" y="103190"/>
                </a:lnTo>
                <a:lnTo>
                  <a:pt x="81119" y="92929"/>
                </a:lnTo>
                <a:lnTo>
                  <a:pt x="82041" y="87379"/>
                </a:lnTo>
                <a:lnTo>
                  <a:pt x="82041" y="76018"/>
                </a:lnTo>
                <a:lnTo>
                  <a:pt x="81412" y="71181"/>
                </a:lnTo>
                <a:lnTo>
                  <a:pt x="79446" y="64521"/>
                </a:lnTo>
                <a:close/>
              </a:path>
              <a:path w="82041" h="123231">
                <a:moveTo>
                  <a:pt x="54104" y="46113"/>
                </a:moveTo>
                <a:lnTo>
                  <a:pt x="45393" y="46113"/>
                </a:lnTo>
                <a:lnTo>
                  <a:pt x="42838" y="46312"/>
                </a:lnTo>
                <a:lnTo>
                  <a:pt x="23435" y="53014"/>
                </a:lnTo>
                <a:lnTo>
                  <a:pt x="71723" y="53014"/>
                </a:lnTo>
                <a:lnTo>
                  <a:pt x="71360" y="52605"/>
                </a:lnTo>
                <a:lnTo>
                  <a:pt x="67853" y="50249"/>
                </a:lnTo>
                <a:lnTo>
                  <a:pt x="59256" y="46940"/>
                </a:lnTo>
                <a:lnTo>
                  <a:pt x="54104" y="46113"/>
                </a:lnTo>
                <a:close/>
              </a:path>
              <a:path w="82041" h="123231">
                <a:moveTo>
                  <a:pt x="74374" y="18502"/>
                </a:moveTo>
                <a:lnTo>
                  <a:pt x="53623" y="18502"/>
                </a:lnTo>
                <a:lnTo>
                  <a:pt x="56199" y="18690"/>
                </a:lnTo>
                <a:lnTo>
                  <a:pt x="60691" y="19423"/>
                </a:lnTo>
                <a:lnTo>
                  <a:pt x="62638" y="19842"/>
                </a:lnTo>
                <a:lnTo>
                  <a:pt x="65957" y="20837"/>
                </a:lnTo>
                <a:lnTo>
                  <a:pt x="67350" y="21276"/>
                </a:lnTo>
                <a:lnTo>
                  <a:pt x="69685" y="22072"/>
                </a:lnTo>
                <a:lnTo>
                  <a:pt x="70627" y="22271"/>
                </a:lnTo>
                <a:lnTo>
                  <a:pt x="71989" y="22271"/>
                </a:lnTo>
                <a:lnTo>
                  <a:pt x="72502" y="22124"/>
                </a:lnTo>
                <a:lnTo>
                  <a:pt x="73371" y="21496"/>
                </a:lnTo>
                <a:lnTo>
                  <a:pt x="73706" y="21004"/>
                </a:lnTo>
                <a:lnTo>
                  <a:pt x="74198" y="19591"/>
                </a:lnTo>
                <a:lnTo>
                  <a:pt x="74374" y="185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50750" y="6103787"/>
            <a:ext cx="126886" cy="125524"/>
          </a:xfrm>
          <a:custGeom>
            <a:avLst/>
            <a:gdLst/>
            <a:ahLst/>
            <a:cxnLst/>
            <a:rect l="l" t="t" r="r" b="b"/>
            <a:pathLst>
              <a:path w="126886" h="125524">
                <a:moveTo>
                  <a:pt x="109954" y="0"/>
                </a:moveTo>
                <a:lnTo>
                  <a:pt x="10910" y="120928"/>
                </a:lnTo>
                <a:lnTo>
                  <a:pt x="10425" y="123189"/>
                </a:lnTo>
                <a:lnTo>
                  <a:pt x="10565" y="123556"/>
                </a:lnTo>
                <a:lnTo>
                  <a:pt x="11591" y="124551"/>
                </a:lnTo>
                <a:lnTo>
                  <a:pt x="12460" y="124917"/>
                </a:lnTo>
                <a:lnTo>
                  <a:pt x="14858" y="125399"/>
                </a:lnTo>
                <a:lnTo>
                  <a:pt x="16460" y="125524"/>
                </a:lnTo>
                <a:lnTo>
                  <a:pt x="21768" y="125472"/>
                </a:lnTo>
                <a:lnTo>
                  <a:pt x="28292" y="123535"/>
                </a:lnTo>
                <a:lnTo>
                  <a:pt x="28857" y="123095"/>
                </a:lnTo>
                <a:lnTo>
                  <a:pt x="114855" y="5518"/>
                </a:lnTo>
                <a:lnTo>
                  <a:pt x="116062" y="2513"/>
                </a:lnTo>
                <a:lnTo>
                  <a:pt x="115881" y="1968"/>
                </a:lnTo>
                <a:lnTo>
                  <a:pt x="114813" y="973"/>
                </a:lnTo>
                <a:lnTo>
                  <a:pt x="113965" y="607"/>
                </a:lnTo>
                <a:lnTo>
                  <a:pt x="111577" y="125"/>
                </a:lnTo>
                <a:lnTo>
                  <a:pt x="109954" y="0"/>
                </a:lnTo>
                <a:close/>
              </a:path>
              <a:path w="126886" h="125524">
                <a:moveTo>
                  <a:pt x="105117" y="61286"/>
                </a:moveTo>
                <a:lnTo>
                  <a:pt x="94677" y="61286"/>
                </a:lnTo>
                <a:lnTo>
                  <a:pt x="90447" y="62060"/>
                </a:lnTo>
                <a:lnTo>
                  <a:pt x="71788" y="97452"/>
                </a:lnTo>
                <a:lnTo>
                  <a:pt x="72207" y="101651"/>
                </a:lnTo>
                <a:lnTo>
                  <a:pt x="73076" y="105462"/>
                </a:lnTo>
                <a:lnTo>
                  <a:pt x="73913" y="109274"/>
                </a:lnTo>
                <a:lnTo>
                  <a:pt x="75390" y="112530"/>
                </a:lnTo>
                <a:lnTo>
                  <a:pt x="77484" y="115253"/>
                </a:lnTo>
                <a:lnTo>
                  <a:pt x="79568" y="117996"/>
                </a:lnTo>
                <a:lnTo>
                  <a:pt x="82353" y="120132"/>
                </a:lnTo>
                <a:lnTo>
                  <a:pt x="89348" y="123189"/>
                </a:lnTo>
                <a:lnTo>
                  <a:pt x="93703" y="123964"/>
                </a:lnTo>
                <a:lnTo>
                  <a:pt x="103829" y="123964"/>
                </a:lnTo>
                <a:lnTo>
                  <a:pt x="123278" y="110980"/>
                </a:lnTo>
                <a:lnTo>
                  <a:pt x="97934" y="110980"/>
                </a:lnTo>
                <a:lnTo>
                  <a:pt x="96593" y="110729"/>
                </a:lnTo>
                <a:lnTo>
                  <a:pt x="90093" y="97452"/>
                </a:lnTo>
                <a:lnTo>
                  <a:pt x="90185" y="86175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51" y="67673"/>
                </a:lnTo>
                <a:lnTo>
                  <a:pt x="116656" y="65432"/>
                </a:lnTo>
                <a:lnTo>
                  <a:pt x="109630" y="62113"/>
                </a:lnTo>
                <a:lnTo>
                  <a:pt x="105117" y="61286"/>
                </a:lnTo>
                <a:close/>
              </a:path>
              <a:path w="126886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50" y="75861"/>
                </a:lnTo>
                <a:lnTo>
                  <a:pt x="108612" y="96960"/>
                </a:lnTo>
                <a:lnTo>
                  <a:pt x="108520" y="98688"/>
                </a:lnTo>
                <a:lnTo>
                  <a:pt x="103881" y="109912"/>
                </a:lnTo>
                <a:lnTo>
                  <a:pt x="102719" y="110635"/>
                </a:lnTo>
                <a:lnTo>
                  <a:pt x="101253" y="110980"/>
                </a:lnTo>
                <a:lnTo>
                  <a:pt x="123278" y="110980"/>
                </a:lnTo>
                <a:lnTo>
                  <a:pt x="124205" y="109127"/>
                </a:lnTo>
                <a:lnTo>
                  <a:pt x="126373" y="101337"/>
                </a:lnTo>
                <a:lnTo>
                  <a:pt x="126828" y="97452"/>
                </a:lnTo>
                <a:lnTo>
                  <a:pt x="126886" y="88007"/>
                </a:lnTo>
                <a:lnTo>
                  <a:pt x="126492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886" h="125524">
                <a:moveTo>
                  <a:pt x="33328" y="1748"/>
                </a:moveTo>
                <a:lnTo>
                  <a:pt x="22899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18" y="42103"/>
                </a:lnTo>
                <a:lnTo>
                  <a:pt x="21926" y="64416"/>
                </a:lnTo>
                <a:lnTo>
                  <a:pt x="32040" y="64416"/>
                </a:lnTo>
                <a:lnTo>
                  <a:pt x="51491" y="51443"/>
                </a:lnTo>
                <a:lnTo>
                  <a:pt x="26156" y="51443"/>
                </a:lnTo>
                <a:lnTo>
                  <a:pt x="24805" y="51181"/>
                </a:lnTo>
                <a:lnTo>
                  <a:pt x="18310" y="37915"/>
                </a:lnTo>
                <a:lnTo>
                  <a:pt x="18407" y="26648"/>
                </a:lnTo>
                <a:lnTo>
                  <a:pt x="23371" y="15601"/>
                </a:lnTo>
                <a:lnTo>
                  <a:pt x="24533" y="14941"/>
                </a:lnTo>
                <a:lnTo>
                  <a:pt x="25873" y="14627"/>
                </a:lnTo>
                <a:lnTo>
                  <a:pt x="52093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67" y="5884"/>
                </a:lnTo>
                <a:lnTo>
                  <a:pt x="37841" y="2575"/>
                </a:lnTo>
                <a:lnTo>
                  <a:pt x="33328" y="1748"/>
                </a:lnTo>
                <a:close/>
              </a:path>
              <a:path w="126886" h="125524">
                <a:moveTo>
                  <a:pt x="52093" y="14627"/>
                </a:moveTo>
                <a:lnTo>
                  <a:pt x="29077" y="14627"/>
                </a:lnTo>
                <a:lnTo>
                  <a:pt x="30512" y="14962"/>
                </a:lnTo>
                <a:lnTo>
                  <a:pt x="32962" y="16324"/>
                </a:lnTo>
                <a:lnTo>
                  <a:pt x="36835" y="37412"/>
                </a:lnTo>
                <a:lnTo>
                  <a:pt x="36742" y="39161"/>
                </a:lnTo>
                <a:lnTo>
                  <a:pt x="29465" y="51443"/>
                </a:lnTo>
                <a:lnTo>
                  <a:pt x="51491" y="51443"/>
                </a:lnTo>
                <a:lnTo>
                  <a:pt x="52417" y="49579"/>
                </a:lnTo>
                <a:lnTo>
                  <a:pt x="54595" y="41799"/>
                </a:lnTo>
                <a:lnTo>
                  <a:pt x="55049" y="37915"/>
                </a:lnTo>
                <a:lnTo>
                  <a:pt x="55108" y="28470"/>
                </a:lnTo>
                <a:lnTo>
                  <a:pt x="54711" y="24491"/>
                </a:lnTo>
                <a:lnTo>
                  <a:pt x="53118" y="17057"/>
                </a:lnTo>
                <a:lnTo>
                  <a:pt x="52093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475173" y="6201331"/>
            <a:ext cx="80285" cy="119640"/>
          </a:xfrm>
          <a:custGeom>
            <a:avLst/>
            <a:gdLst/>
            <a:ahLst/>
            <a:cxnLst/>
            <a:rect l="l" t="t" r="r" b="b"/>
            <a:pathLst>
              <a:path w="80285" h="119640">
                <a:moveTo>
                  <a:pt x="75647" y="0"/>
                </a:moveTo>
                <a:lnTo>
                  <a:pt x="3167" y="0"/>
                </a:lnTo>
                <a:lnTo>
                  <a:pt x="2633" y="188"/>
                </a:lnTo>
                <a:lnTo>
                  <a:pt x="0" y="14879"/>
                </a:lnTo>
                <a:lnTo>
                  <a:pt x="235" y="16774"/>
                </a:lnTo>
                <a:lnTo>
                  <a:pt x="1523" y="20135"/>
                </a:lnTo>
                <a:lnTo>
                  <a:pt x="2476" y="20983"/>
                </a:lnTo>
                <a:lnTo>
                  <a:pt x="53836" y="20983"/>
                </a:lnTo>
                <a:lnTo>
                  <a:pt x="11209" y="114980"/>
                </a:lnTo>
                <a:lnTo>
                  <a:pt x="10989" y="115849"/>
                </a:lnTo>
                <a:lnTo>
                  <a:pt x="11061" y="116656"/>
                </a:lnTo>
                <a:lnTo>
                  <a:pt x="11148" y="117305"/>
                </a:lnTo>
                <a:lnTo>
                  <a:pt x="21146" y="119640"/>
                </a:lnTo>
                <a:lnTo>
                  <a:pt x="28779" y="119608"/>
                </a:lnTo>
                <a:lnTo>
                  <a:pt x="30423" y="119493"/>
                </a:lnTo>
                <a:lnTo>
                  <a:pt x="32036" y="119420"/>
                </a:lnTo>
                <a:lnTo>
                  <a:pt x="33386" y="119231"/>
                </a:lnTo>
                <a:lnTo>
                  <a:pt x="34412" y="118938"/>
                </a:lnTo>
                <a:lnTo>
                  <a:pt x="35470" y="118687"/>
                </a:lnTo>
                <a:lnTo>
                  <a:pt x="77982" y="23873"/>
                </a:lnTo>
                <a:lnTo>
                  <a:pt x="80149" y="14879"/>
                </a:lnTo>
                <a:lnTo>
                  <a:pt x="80285" y="13549"/>
                </a:lnTo>
                <a:lnTo>
                  <a:pt x="76568" y="115"/>
                </a:lnTo>
                <a:lnTo>
                  <a:pt x="7564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570988" y="6199220"/>
            <a:ext cx="79588" cy="123315"/>
          </a:xfrm>
          <a:custGeom>
            <a:avLst/>
            <a:gdLst/>
            <a:ahLst/>
            <a:cxnLst/>
            <a:rect l="l" t="t" r="r" b="b"/>
            <a:pathLst>
              <a:path w="79588" h="123315">
                <a:moveTo>
                  <a:pt x="3559" y="96164"/>
                </a:moveTo>
                <a:lnTo>
                  <a:pt x="1957" y="96164"/>
                </a:lnTo>
                <a:lnTo>
                  <a:pt x="1214" y="96740"/>
                </a:lnTo>
                <a:lnTo>
                  <a:pt x="240" y="99002"/>
                </a:lnTo>
                <a:lnTo>
                  <a:pt x="0" y="100876"/>
                </a:lnTo>
                <a:lnTo>
                  <a:pt x="41" y="107284"/>
                </a:lnTo>
                <a:lnTo>
                  <a:pt x="219" y="109808"/>
                </a:lnTo>
                <a:lnTo>
                  <a:pt x="365" y="110855"/>
                </a:lnTo>
                <a:lnTo>
                  <a:pt x="596" y="111661"/>
                </a:lnTo>
                <a:lnTo>
                  <a:pt x="795" y="112509"/>
                </a:lnTo>
                <a:lnTo>
                  <a:pt x="29621" y="123315"/>
                </a:lnTo>
                <a:lnTo>
                  <a:pt x="40364" y="123315"/>
                </a:lnTo>
                <a:lnTo>
                  <a:pt x="75288" y="103986"/>
                </a:lnTo>
                <a:lnTo>
                  <a:pt x="26742" y="103986"/>
                </a:lnTo>
                <a:lnTo>
                  <a:pt x="23171" y="103567"/>
                </a:lnTo>
                <a:lnTo>
                  <a:pt x="4606" y="96572"/>
                </a:lnTo>
                <a:lnTo>
                  <a:pt x="3559" y="96164"/>
                </a:lnTo>
                <a:close/>
              </a:path>
              <a:path w="79588" h="123315">
                <a:moveTo>
                  <a:pt x="72660" y="19235"/>
                </a:moveTo>
                <a:lnTo>
                  <a:pt x="34197" y="19235"/>
                </a:lnTo>
                <a:lnTo>
                  <a:pt x="36647" y="19622"/>
                </a:lnTo>
                <a:lnTo>
                  <a:pt x="40825" y="21140"/>
                </a:lnTo>
                <a:lnTo>
                  <a:pt x="47840" y="31936"/>
                </a:lnTo>
                <a:lnTo>
                  <a:pt x="47796" y="36805"/>
                </a:lnTo>
                <a:lnTo>
                  <a:pt x="47359" y="38993"/>
                </a:lnTo>
                <a:lnTo>
                  <a:pt x="46364" y="41171"/>
                </a:lnTo>
                <a:lnTo>
                  <a:pt x="45390" y="43359"/>
                </a:lnTo>
                <a:lnTo>
                  <a:pt x="29234" y="51537"/>
                </a:lnTo>
                <a:lnTo>
                  <a:pt x="14522" y="51537"/>
                </a:lnTo>
                <a:lnTo>
                  <a:pt x="13894" y="51663"/>
                </a:lnTo>
                <a:lnTo>
                  <a:pt x="11192" y="63631"/>
                </a:lnTo>
                <a:lnTo>
                  <a:pt x="11506" y="66018"/>
                </a:lnTo>
                <a:lnTo>
                  <a:pt x="14742" y="69296"/>
                </a:lnTo>
                <a:lnTo>
                  <a:pt x="30207" y="69296"/>
                </a:lnTo>
                <a:lnTo>
                  <a:pt x="33998" y="69715"/>
                </a:lnTo>
                <a:lnTo>
                  <a:pt x="40438" y="71453"/>
                </a:lnTo>
                <a:lnTo>
                  <a:pt x="43108" y="72647"/>
                </a:lnTo>
                <a:lnTo>
                  <a:pt x="45223" y="74228"/>
                </a:lnTo>
                <a:lnTo>
                  <a:pt x="47338" y="75777"/>
                </a:lnTo>
                <a:lnTo>
                  <a:pt x="48929" y="77673"/>
                </a:lnTo>
                <a:lnTo>
                  <a:pt x="51076" y="82091"/>
                </a:lnTo>
                <a:lnTo>
                  <a:pt x="51610" y="84573"/>
                </a:lnTo>
                <a:lnTo>
                  <a:pt x="51610" y="89850"/>
                </a:lnTo>
                <a:lnTo>
                  <a:pt x="34103" y="103986"/>
                </a:lnTo>
                <a:lnTo>
                  <a:pt x="75288" y="103986"/>
                </a:lnTo>
                <a:lnTo>
                  <a:pt x="78468" y="97546"/>
                </a:lnTo>
                <a:lnTo>
                  <a:pt x="79588" y="92269"/>
                </a:lnTo>
                <a:lnTo>
                  <a:pt x="79588" y="82772"/>
                </a:lnTo>
                <a:lnTo>
                  <a:pt x="52804" y="58710"/>
                </a:lnTo>
                <a:lnTo>
                  <a:pt x="52804" y="58438"/>
                </a:lnTo>
                <a:lnTo>
                  <a:pt x="74154" y="33444"/>
                </a:lnTo>
                <a:lnTo>
                  <a:pt x="74093" y="24826"/>
                </a:lnTo>
                <a:lnTo>
                  <a:pt x="73389" y="20962"/>
                </a:lnTo>
                <a:lnTo>
                  <a:pt x="72660" y="19235"/>
                </a:lnTo>
                <a:close/>
              </a:path>
              <a:path w="79588" h="123315">
                <a:moveTo>
                  <a:pt x="44144" y="0"/>
                </a:moveTo>
                <a:lnTo>
                  <a:pt x="33946" y="0"/>
                </a:lnTo>
                <a:lnTo>
                  <a:pt x="29851" y="387"/>
                </a:lnTo>
                <a:lnTo>
                  <a:pt x="2800" y="23800"/>
                </a:lnTo>
                <a:lnTo>
                  <a:pt x="2962" y="25360"/>
                </a:lnTo>
                <a:lnTo>
                  <a:pt x="3151" y="26260"/>
                </a:lnTo>
                <a:lnTo>
                  <a:pt x="3643" y="27475"/>
                </a:lnTo>
                <a:lnTo>
                  <a:pt x="3936" y="27904"/>
                </a:lnTo>
                <a:lnTo>
                  <a:pt x="4313" y="28103"/>
                </a:lnTo>
                <a:lnTo>
                  <a:pt x="4679" y="28323"/>
                </a:lnTo>
                <a:lnTo>
                  <a:pt x="5119" y="28438"/>
                </a:lnTo>
                <a:lnTo>
                  <a:pt x="6334" y="28438"/>
                </a:lnTo>
                <a:lnTo>
                  <a:pt x="7547" y="27904"/>
                </a:lnTo>
                <a:lnTo>
                  <a:pt x="10627" y="25988"/>
                </a:lnTo>
                <a:lnTo>
                  <a:pt x="12512" y="24920"/>
                </a:lnTo>
                <a:lnTo>
                  <a:pt x="14763" y="23800"/>
                </a:lnTo>
                <a:lnTo>
                  <a:pt x="16993" y="22658"/>
                </a:lnTo>
                <a:lnTo>
                  <a:pt x="19527" y="21601"/>
                </a:lnTo>
                <a:lnTo>
                  <a:pt x="25181" y="19706"/>
                </a:lnTo>
                <a:lnTo>
                  <a:pt x="28187" y="19235"/>
                </a:lnTo>
                <a:lnTo>
                  <a:pt x="72660" y="19235"/>
                </a:lnTo>
                <a:lnTo>
                  <a:pt x="70259" y="13549"/>
                </a:lnTo>
                <a:lnTo>
                  <a:pt x="49233" y="680"/>
                </a:lnTo>
                <a:lnTo>
                  <a:pt x="4414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63917" y="6198025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38" y="122488"/>
                </a:lnTo>
                <a:lnTo>
                  <a:pt x="10438" y="123189"/>
                </a:lnTo>
                <a:lnTo>
                  <a:pt x="10565" y="123556"/>
                </a:lnTo>
                <a:lnTo>
                  <a:pt x="11099" y="124048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800" y="125472"/>
                </a:lnTo>
                <a:lnTo>
                  <a:pt x="115483" y="4649"/>
                </a:lnTo>
                <a:lnTo>
                  <a:pt x="116082" y="2513"/>
                </a:lnTo>
                <a:lnTo>
                  <a:pt x="115881" y="1968"/>
                </a:lnTo>
                <a:lnTo>
                  <a:pt x="115368" y="1465"/>
                </a:lnTo>
                <a:lnTo>
                  <a:pt x="114834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0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50" y="110635"/>
                </a:lnTo>
                <a:lnTo>
                  <a:pt x="101274" y="110980"/>
                </a:lnTo>
                <a:lnTo>
                  <a:pt x="123305" y="110980"/>
                </a:lnTo>
                <a:lnTo>
                  <a:pt x="126907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60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19140" y="2204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54" y="14941"/>
                </a:lnTo>
                <a:lnTo>
                  <a:pt x="25904" y="14627"/>
                </a:lnTo>
                <a:lnTo>
                  <a:pt x="52098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99" y="5884"/>
                </a:lnTo>
                <a:lnTo>
                  <a:pt x="37841" y="2575"/>
                </a:lnTo>
                <a:lnTo>
                  <a:pt x="33360" y="1748"/>
                </a:lnTo>
                <a:close/>
              </a:path>
              <a:path w="126907" h="125524">
                <a:moveTo>
                  <a:pt x="52098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9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89744" y="6691368"/>
            <a:ext cx="77945" cy="121210"/>
          </a:xfrm>
          <a:custGeom>
            <a:avLst/>
            <a:gdLst/>
            <a:ahLst/>
            <a:cxnLst/>
            <a:rect l="l" t="t" r="r" b="b"/>
            <a:pathLst>
              <a:path w="77945" h="121210">
                <a:moveTo>
                  <a:pt x="3570" y="95065"/>
                </a:moveTo>
                <a:lnTo>
                  <a:pt x="2460" y="95065"/>
                </a:lnTo>
                <a:lnTo>
                  <a:pt x="2020" y="95222"/>
                </a:lnTo>
                <a:lnTo>
                  <a:pt x="0" y="108509"/>
                </a:lnTo>
                <a:lnTo>
                  <a:pt x="167" y="110645"/>
                </a:lnTo>
                <a:lnTo>
                  <a:pt x="2073" y="114897"/>
                </a:lnTo>
                <a:lnTo>
                  <a:pt x="2586" y="115368"/>
                </a:lnTo>
                <a:lnTo>
                  <a:pt x="27601" y="121210"/>
                </a:lnTo>
                <a:lnTo>
                  <a:pt x="38281" y="121210"/>
                </a:lnTo>
                <a:lnTo>
                  <a:pt x="72353" y="102750"/>
                </a:lnTo>
                <a:lnTo>
                  <a:pt x="72739" y="101881"/>
                </a:lnTo>
                <a:lnTo>
                  <a:pt x="24700" y="101881"/>
                </a:lnTo>
                <a:lnTo>
                  <a:pt x="21161" y="101536"/>
                </a:lnTo>
                <a:lnTo>
                  <a:pt x="4492" y="95421"/>
                </a:lnTo>
                <a:lnTo>
                  <a:pt x="3570" y="95065"/>
                </a:lnTo>
                <a:close/>
              </a:path>
              <a:path w="77945" h="121210">
                <a:moveTo>
                  <a:pt x="74617" y="63778"/>
                </a:moveTo>
                <a:lnTo>
                  <a:pt x="32009" y="63778"/>
                </a:lnTo>
                <a:lnTo>
                  <a:pt x="35799" y="64186"/>
                </a:lnTo>
                <a:lnTo>
                  <a:pt x="42051" y="65767"/>
                </a:lnTo>
                <a:lnTo>
                  <a:pt x="52270" y="79337"/>
                </a:lnTo>
                <a:lnTo>
                  <a:pt x="52270" y="85725"/>
                </a:lnTo>
                <a:lnTo>
                  <a:pt x="51715" y="88667"/>
                </a:lnTo>
                <a:lnTo>
                  <a:pt x="49506" y="93557"/>
                </a:lnTo>
                <a:lnTo>
                  <a:pt x="47946" y="95599"/>
                </a:lnTo>
                <a:lnTo>
                  <a:pt x="45914" y="97222"/>
                </a:lnTo>
                <a:lnTo>
                  <a:pt x="43893" y="98866"/>
                </a:lnTo>
                <a:lnTo>
                  <a:pt x="41422" y="100038"/>
                </a:lnTo>
                <a:lnTo>
                  <a:pt x="35590" y="101515"/>
                </a:lnTo>
                <a:lnTo>
                  <a:pt x="32375" y="101881"/>
                </a:lnTo>
                <a:lnTo>
                  <a:pt x="72739" y="101881"/>
                </a:lnTo>
                <a:lnTo>
                  <a:pt x="76824" y="92625"/>
                </a:lnTo>
                <a:lnTo>
                  <a:pt x="77945" y="86876"/>
                </a:lnTo>
                <a:lnTo>
                  <a:pt x="77945" y="74730"/>
                </a:lnTo>
                <a:lnTo>
                  <a:pt x="77065" y="69725"/>
                </a:lnTo>
                <a:lnTo>
                  <a:pt x="74617" y="63778"/>
                </a:lnTo>
                <a:close/>
              </a:path>
              <a:path w="77945" h="121210">
                <a:moveTo>
                  <a:pt x="67547" y="0"/>
                </a:moveTo>
                <a:lnTo>
                  <a:pt x="8502" y="0"/>
                </a:lnTo>
                <a:lnTo>
                  <a:pt x="6973" y="534"/>
                </a:lnTo>
                <a:lnTo>
                  <a:pt x="6031" y="1622"/>
                </a:lnTo>
                <a:lnTo>
                  <a:pt x="5078" y="2691"/>
                </a:lnTo>
                <a:lnTo>
                  <a:pt x="4676" y="4167"/>
                </a:lnTo>
                <a:lnTo>
                  <a:pt x="4609" y="61076"/>
                </a:lnTo>
                <a:lnTo>
                  <a:pt x="4984" y="62657"/>
                </a:lnTo>
                <a:lnTo>
                  <a:pt x="5758" y="63537"/>
                </a:lnTo>
                <a:lnTo>
                  <a:pt x="6512" y="64448"/>
                </a:lnTo>
                <a:lnTo>
                  <a:pt x="7800" y="64888"/>
                </a:lnTo>
                <a:lnTo>
                  <a:pt x="12146" y="64888"/>
                </a:lnTo>
                <a:lnTo>
                  <a:pt x="14889" y="64699"/>
                </a:lnTo>
                <a:lnTo>
                  <a:pt x="20721" y="63966"/>
                </a:lnTo>
                <a:lnTo>
                  <a:pt x="23957" y="63778"/>
                </a:lnTo>
                <a:lnTo>
                  <a:pt x="74617" y="63778"/>
                </a:lnTo>
                <a:lnTo>
                  <a:pt x="73505" y="61076"/>
                </a:lnTo>
                <a:lnTo>
                  <a:pt x="48302" y="46197"/>
                </a:lnTo>
                <a:lnTo>
                  <a:pt x="24658" y="46197"/>
                </a:lnTo>
                <a:lnTo>
                  <a:pt x="24658" y="20711"/>
                </a:lnTo>
                <a:lnTo>
                  <a:pt x="68228" y="20711"/>
                </a:lnTo>
                <a:lnTo>
                  <a:pt x="69160" y="19884"/>
                </a:lnTo>
                <a:lnTo>
                  <a:pt x="70448" y="16564"/>
                </a:lnTo>
                <a:lnTo>
                  <a:pt x="70762" y="13905"/>
                </a:lnTo>
                <a:lnTo>
                  <a:pt x="70688" y="6795"/>
                </a:lnTo>
                <a:lnTo>
                  <a:pt x="68081" y="188"/>
                </a:lnTo>
                <a:lnTo>
                  <a:pt x="67547" y="0"/>
                </a:lnTo>
                <a:close/>
              </a:path>
              <a:path w="77945" h="121210">
                <a:moveTo>
                  <a:pt x="44166" y="45653"/>
                </a:moveTo>
                <a:lnTo>
                  <a:pt x="33182" y="45684"/>
                </a:lnTo>
                <a:lnTo>
                  <a:pt x="28951" y="45799"/>
                </a:lnTo>
                <a:lnTo>
                  <a:pt x="26815" y="45967"/>
                </a:lnTo>
                <a:lnTo>
                  <a:pt x="24658" y="46197"/>
                </a:lnTo>
                <a:lnTo>
                  <a:pt x="48302" y="46197"/>
                </a:lnTo>
                <a:lnTo>
                  <a:pt x="44166" y="4565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282410" y="6689256"/>
            <a:ext cx="82185" cy="123315"/>
          </a:xfrm>
          <a:custGeom>
            <a:avLst/>
            <a:gdLst/>
            <a:ahLst/>
            <a:cxnLst/>
            <a:rect l="l" t="t" r="r" b="b"/>
            <a:pathLst>
              <a:path w="82185" h="123315">
                <a:moveTo>
                  <a:pt x="8282" y="100405"/>
                </a:moveTo>
                <a:lnTo>
                  <a:pt x="4418" y="111996"/>
                </a:lnTo>
                <a:lnTo>
                  <a:pt x="4586" y="113713"/>
                </a:lnTo>
                <a:lnTo>
                  <a:pt x="27465" y="123315"/>
                </a:lnTo>
                <a:lnTo>
                  <a:pt x="37590" y="123315"/>
                </a:lnTo>
                <a:lnTo>
                  <a:pt x="70789" y="104635"/>
                </a:lnTo>
                <a:lnTo>
                  <a:pt x="27370" y="104635"/>
                </a:lnTo>
                <a:lnTo>
                  <a:pt x="24648" y="104415"/>
                </a:lnTo>
                <a:lnTo>
                  <a:pt x="9329" y="100625"/>
                </a:lnTo>
                <a:lnTo>
                  <a:pt x="8282" y="100405"/>
                </a:lnTo>
                <a:close/>
              </a:path>
              <a:path w="82185" h="123315">
                <a:moveTo>
                  <a:pt x="81523" y="70584"/>
                </a:moveTo>
                <a:lnTo>
                  <a:pt x="58720" y="70584"/>
                </a:lnTo>
                <a:lnTo>
                  <a:pt x="58592" y="75222"/>
                </a:lnTo>
                <a:lnTo>
                  <a:pt x="58019" y="79463"/>
                </a:lnTo>
                <a:lnTo>
                  <a:pt x="35527" y="104635"/>
                </a:lnTo>
                <a:lnTo>
                  <a:pt x="70789" y="104635"/>
                </a:lnTo>
                <a:lnTo>
                  <a:pt x="75358" y="96206"/>
                </a:lnTo>
                <a:lnTo>
                  <a:pt x="77275" y="91473"/>
                </a:lnTo>
                <a:lnTo>
                  <a:pt x="80028" y="81536"/>
                </a:lnTo>
                <a:lnTo>
                  <a:pt x="80978" y="76385"/>
                </a:lnTo>
                <a:lnTo>
                  <a:pt x="81523" y="70584"/>
                </a:lnTo>
                <a:close/>
              </a:path>
              <a:path w="82185" h="123315">
                <a:moveTo>
                  <a:pt x="47307" y="0"/>
                </a:moveTo>
                <a:lnTo>
                  <a:pt x="34920" y="0"/>
                </a:lnTo>
                <a:lnTo>
                  <a:pt x="28878" y="1015"/>
                </a:lnTo>
                <a:lnTo>
                  <a:pt x="910" y="29517"/>
                </a:lnTo>
                <a:lnTo>
                  <a:pt x="0" y="35004"/>
                </a:lnTo>
                <a:lnTo>
                  <a:pt x="0" y="46605"/>
                </a:lnTo>
                <a:lnTo>
                  <a:pt x="28480" y="77212"/>
                </a:lnTo>
                <a:lnTo>
                  <a:pt x="39946" y="77212"/>
                </a:lnTo>
                <a:lnTo>
                  <a:pt x="44532" y="76552"/>
                </a:lnTo>
                <a:lnTo>
                  <a:pt x="52501" y="73913"/>
                </a:lnTo>
                <a:lnTo>
                  <a:pt x="55904" y="72374"/>
                </a:lnTo>
                <a:lnTo>
                  <a:pt x="58720" y="70584"/>
                </a:lnTo>
                <a:lnTo>
                  <a:pt x="81523" y="70584"/>
                </a:lnTo>
                <a:lnTo>
                  <a:pt x="81945" y="66092"/>
                </a:lnTo>
                <a:lnTo>
                  <a:pt x="82185" y="61066"/>
                </a:lnTo>
                <a:lnTo>
                  <a:pt x="82185" y="58804"/>
                </a:lnTo>
                <a:lnTo>
                  <a:pt x="36794" y="58804"/>
                </a:lnTo>
                <a:lnTo>
                  <a:pt x="34334" y="58406"/>
                </a:lnTo>
                <a:lnTo>
                  <a:pt x="23747" y="42459"/>
                </a:lnTo>
                <a:lnTo>
                  <a:pt x="23747" y="36208"/>
                </a:lnTo>
                <a:lnTo>
                  <a:pt x="37621" y="18585"/>
                </a:lnTo>
                <a:lnTo>
                  <a:pt x="75834" y="18585"/>
                </a:lnTo>
                <a:lnTo>
                  <a:pt x="72416" y="12753"/>
                </a:lnTo>
                <a:lnTo>
                  <a:pt x="69924" y="9842"/>
                </a:lnTo>
                <a:lnTo>
                  <a:pt x="63977" y="5057"/>
                </a:lnTo>
                <a:lnTo>
                  <a:pt x="60427" y="3225"/>
                </a:lnTo>
                <a:lnTo>
                  <a:pt x="52145" y="638"/>
                </a:lnTo>
                <a:lnTo>
                  <a:pt x="47307" y="0"/>
                </a:lnTo>
                <a:close/>
              </a:path>
              <a:path w="82185" h="123315">
                <a:moveTo>
                  <a:pt x="75834" y="18585"/>
                </a:moveTo>
                <a:lnTo>
                  <a:pt x="43443" y="18585"/>
                </a:lnTo>
                <a:lnTo>
                  <a:pt x="46019" y="19140"/>
                </a:lnTo>
                <a:lnTo>
                  <a:pt x="50438" y="21350"/>
                </a:lnTo>
                <a:lnTo>
                  <a:pt x="58165" y="52919"/>
                </a:lnTo>
                <a:lnTo>
                  <a:pt x="55715" y="54699"/>
                </a:lnTo>
                <a:lnTo>
                  <a:pt x="52898" y="56123"/>
                </a:lnTo>
                <a:lnTo>
                  <a:pt x="46584" y="58270"/>
                </a:lnTo>
                <a:lnTo>
                  <a:pt x="43244" y="58804"/>
                </a:lnTo>
                <a:lnTo>
                  <a:pt x="82185" y="58804"/>
                </a:lnTo>
                <a:lnTo>
                  <a:pt x="76381" y="19528"/>
                </a:lnTo>
                <a:lnTo>
                  <a:pt x="75834" y="1858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377109" y="6688061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36" y="123189"/>
                </a:lnTo>
                <a:lnTo>
                  <a:pt x="10565" y="123556"/>
                </a:lnTo>
                <a:lnTo>
                  <a:pt x="11099" y="124048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800" y="125472"/>
                </a:lnTo>
                <a:lnTo>
                  <a:pt x="115483" y="4649"/>
                </a:lnTo>
                <a:lnTo>
                  <a:pt x="116086" y="2523"/>
                </a:lnTo>
                <a:lnTo>
                  <a:pt x="115881" y="1968"/>
                </a:lnTo>
                <a:lnTo>
                  <a:pt x="115368" y="1465"/>
                </a:lnTo>
                <a:lnTo>
                  <a:pt x="114834" y="973"/>
                </a:lnTo>
                <a:lnTo>
                  <a:pt x="11398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2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05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72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305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18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1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18324" y="37915"/>
                </a:lnTo>
                <a:lnTo>
                  <a:pt x="18407" y="26648"/>
                </a:lnTo>
                <a:lnTo>
                  <a:pt x="19140" y="2205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54" y="14941"/>
                </a:lnTo>
                <a:lnTo>
                  <a:pt x="2589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899" y="5884"/>
                </a:lnTo>
                <a:lnTo>
                  <a:pt x="37841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8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5" y="2450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901781" y="6595103"/>
            <a:ext cx="82041" cy="123231"/>
          </a:xfrm>
          <a:custGeom>
            <a:avLst/>
            <a:gdLst/>
            <a:ahLst/>
            <a:cxnLst/>
            <a:rect l="l" t="t" r="r" b="b"/>
            <a:pathLst>
              <a:path w="82041" h="123231">
                <a:moveTo>
                  <a:pt x="53256" y="0"/>
                </a:moveTo>
                <a:lnTo>
                  <a:pt x="43571" y="0"/>
                </a:lnTo>
                <a:lnTo>
                  <a:pt x="37204" y="984"/>
                </a:lnTo>
                <a:lnTo>
                  <a:pt x="6483" y="27046"/>
                </a:lnTo>
                <a:lnTo>
                  <a:pt x="520" y="53014"/>
                </a:lnTo>
                <a:lnTo>
                  <a:pt x="169" y="56731"/>
                </a:lnTo>
                <a:lnTo>
                  <a:pt x="77" y="58762"/>
                </a:lnTo>
                <a:lnTo>
                  <a:pt x="0" y="73055"/>
                </a:lnTo>
                <a:lnTo>
                  <a:pt x="123" y="76018"/>
                </a:lnTo>
                <a:lnTo>
                  <a:pt x="11844" y="113546"/>
                </a:lnTo>
                <a:lnTo>
                  <a:pt x="34461" y="123231"/>
                </a:lnTo>
                <a:lnTo>
                  <a:pt x="46796" y="123231"/>
                </a:lnTo>
                <a:lnTo>
                  <a:pt x="52816" y="122184"/>
                </a:lnTo>
                <a:lnTo>
                  <a:pt x="58021" y="120048"/>
                </a:lnTo>
                <a:lnTo>
                  <a:pt x="63235" y="117954"/>
                </a:lnTo>
                <a:lnTo>
                  <a:pt x="67612" y="115022"/>
                </a:lnTo>
                <a:lnTo>
                  <a:pt x="74753" y="107609"/>
                </a:lnTo>
                <a:lnTo>
                  <a:pt x="76558" y="104646"/>
                </a:lnTo>
                <a:lnTo>
                  <a:pt x="38388" y="104646"/>
                </a:lnTo>
                <a:lnTo>
                  <a:pt x="35864" y="104112"/>
                </a:lnTo>
                <a:lnTo>
                  <a:pt x="23875" y="70678"/>
                </a:lnTo>
                <a:lnTo>
                  <a:pt x="25163" y="69819"/>
                </a:lnTo>
                <a:lnTo>
                  <a:pt x="26545" y="69013"/>
                </a:lnTo>
                <a:lnTo>
                  <a:pt x="28021" y="68259"/>
                </a:lnTo>
                <a:lnTo>
                  <a:pt x="29487" y="67484"/>
                </a:lnTo>
                <a:lnTo>
                  <a:pt x="40848" y="64521"/>
                </a:lnTo>
                <a:lnTo>
                  <a:pt x="79425" y="64521"/>
                </a:lnTo>
                <a:lnTo>
                  <a:pt x="78816" y="62458"/>
                </a:lnTo>
                <a:lnTo>
                  <a:pt x="76816" y="58762"/>
                </a:lnTo>
                <a:lnTo>
                  <a:pt x="71712" y="53014"/>
                </a:lnTo>
                <a:lnTo>
                  <a:pt x="23414" y="53014"/>
                </a:lnTo>
                <a:lnTo>
                  <a:pt x="23477" y="48354"/>
                </a:lnTo>
                <a:lnTo>
                  <a:pt x="45686" y="18502"/>
                </a:lnTo>
                <a:lnTo>
                  <a:pt x="74355" y="18502"/>
                </a:lnTo>
                <a:lnTo>
                  <a:pt x="74386" y="18156"/>
                </a:lnTo>
                <a:lnTo>
                  <a:pt x="74472" y="14250"/>
                </a:lnTo>
                <a:lnTo>
                  <a:pt x="74491" y="9486"/>
                </a:lnTo>
                <a:lnTo>
                  <a:pt x="74334" y="7905"/>
                </a:lnTo>
                <a:lnTo>
                  <a:pt x="74167" y="7329"/>
                </a:lnTo>
                <a:lnTo>
                  <a:pt x="74020" y="6743"/>
                </a:lnTo>
                <a:lnTo>
                  <a:pt x="73832" y="6209"/>
                </a:lnTo>
                <a:lnTo>
                  <a:pt x="73318" y="5214"/>
                </a:lnTo>
                <a:lnTo>
                  <a:pt x="72983" y="4774"/>
                </a:lnTo>
                <a:lnTo>
                  <a:pt x="72512" y="4387"/>
                </a:lnTo>
                <a:lnTo>
                  <a:pt x="72062" y="3978"/>
                </a:lnTo>
                <a:lnTo>
                  <a:pt x="55612" y="157"/>
                </a:lnTo>
                <a:lnTo>
                  <a:pt x="53256" y="0"/>
                </a:lnTo>
                <a:close/>
              </a:path>
              <a:path w="82041" h="123231">
                <a:moveTo>
                  <a:pt x="79425" y="64521"/>
                </a:moveTo>
                <a:lnTo>
                  <a:pt x="45455" y="64521"/>
                </a:lnTo>
                <a:lnTo>
                  <a:pt x="47895" y="64940"/>
                </a:lnTo>
                <a:lnTo>
                  <a:pt x="49927" y="65757"/>
                </a:lnTo>
                <a:lnTo>
                  <a:pt x="58293" y="80531"/>
                </a:lnTo>
                <a:lnTo>
                  <a:pt x="58198" y="87379"/>
                </a:lnTo>
                <a:lnTo>
                  <a:pt x="44084" y="104646"/>
                </a:lnTo>
                <a:lnTo>
                  <a:pt x="76558" y="104646"/>
                </a:lnTo>
                <a:lnTo>
                  <a:pt x="77444" y="103190"/>
                </a:lnTo>
                <a:lnTo>
                  <a:pt x="81119" y="92939"/>
                </a:lnTo>
                <a:lnTo>
                  <a:pt x="82041" y="87379"/>
                </a:lnTo>
                <a:lnTo>
                  <a:pt x="82041" y="76018"/>
                </a:lnTo>
                <a:lnTo>
                  <a:pt x="81392" y="71181"/>
                </a:lnTo>
                <a:lnTo>
                  <a:pt x="79425" y="64521"/>
                </a:lnTo>
                <a:close/>
              </a:path>
              <a:path w="82041" h="123231">
                <a:moveTo>
                  <a:pt x="54104" y="46113"/>
                </a:moveTo>
                <a:lnTo>
                  <a:pt x="45382" y="46113"/>
                </a:lnTo>
                <a:lnTo>
                  <a:pt x="42838" y="46312"/>
                </a:lnTo>
                <a:lnTo>
                  <a:pt x="23414" y="53014"/>
                </a:lnTo>
                <a:lnTo>
                  <a:pt x="71712" y="53014"/>
                </a:lnTo>
                <a:lnTo>
                  <a:pt x="71350" y="52605"/>
                </a:lnTo>
                <a:lnTo>
                  <a:pt x="67832" y="50249"/>
                </a:lnTo>
                <a:lnTo>
                  <a:pt x="59256" y="46940"/>
                </a:lnTo>
                <a:lnTo>
                  <a:pt x="54104" y="46113"/>
                </a:lnTo>
                <a:close/>
              </a:path>
              <a:path w="82041" h="123231">
                <a:moveTo>
                  <a:pt x="74355" y="18502"/>
                </a:moveTo>
                <a:lnTo>
                  <a:pt x="53602" y="18502"/>
                </a:lnTo>
                <a:lnTo>
                  <a:pt x="56199" y="18690"/>
                </a:lnTo>
                <a:lnTo>
                  <a:pt x="60670" y="19423"/>
                </a:lnTo>
                <a:lnTo>
                  <a:pt x="62628" y="19842"/>
                </a:lnTo>
                <a:lnTo>
                  <a:pt x="65937" y="20837"/>
                </a:lnTo>
                <a:lnTo>
                  <a:pt x="67350" y="21287"/>
                </a:lnTo>
                <a:lnTo>
                  <a:pt x="69675" y="22072"/>
                </a:lnTo>
                <a:lnTo>
                  <a:pt x="70627" y="22271"/>
                </a:lnTo>
                <a:lnTo>
                  <a:pt x="71989" y="22271"/>
                </a:lnTo>
                <a:lnTo>
                  <a:pt x="72512" y="22135"/>
                </a:lnTo>
                <a:lnTo>
                  <a:pt x="73350" y="21507"/>
                </a:lnTo>
                <a:lnTo>
                  <a:pt x="73685" y="21004"/>
                </a:lnTo>
                <a:lnTo>
                  <a:pt x="74198" y="19591"/>
                </a:lnTo>
                <a:lnTo>
                  <a:pt x="74355" y="185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003244" y="6596308"/>
            <a:ext cx="73086" cy="119912"/>
          </a:xfrm>
          <a:custGeom>
            <a:avLst/>
            <a:gdLst/>
            <a:ahLst/>
            <a:cxnLst/>
            <a:rect l="l" t="t" r="r" b="b"/>
            <a:pathLst>
              <a:path w="73086" h="119912">
                <a:moveTo>
                  <a:pt x="70029" y="101232"/>
                </a:moveTo>
                <a:lnTo>
                  <a:pt x="3214" y="101232"/>
                </a:lnTo>
                <a:lnTo>
                  <a:pt x="2743" y="101400"/>
                </a:lnTo>
                <a:lnTo>
                  <a:pt x="2293" y="101724"/>
                </a:lnTo>
                <a:lnTo>
                  <a:pt x="1853" y="102080"/>
                </a:lnTo>
                <a:lnTo>
                  <a:pt x="1486" y="102614"/>
                </a:lnTo>
                <a:lnTo>
                  <a:pt x="1162" y="103347"/>
                </a:lnTo>
                <a:lnTo>
                  <a:pt x="806" y="104080"/>
                </a:lnTo>
                <a:lnTo>
                  <a:pt x="565" y="105043"/>
                </a:lnTo>
                <a:lnTo>
                  <a:pt x="418" y="106258"/>
                </a:lnTo>
                <a:lnTo>
                  <a:pt x="251" y="107431"/>
                </a:lnTo>
                <a:lnTo>
                  <a:pt x="3287" y="119912"/>
                </a:lnTo>
                <a:lnTo>
                  <a:pt x="70029" y="119912"/>
                </a:lnTo>
                <a:lnTo>
                  <a:pt x="70510" y="119765"/>
                </a:lnTo>
                <a:lnTo>
                  <a:pt x="71390" y="119137"/>
                </a:lnTo>
                <a:lnTo>
                  <a:pt x="71756" y="118645"/>
                </a:lnTo>
                <a:lnTo>
                  <a:pt x="72092" y="117923"/>
                </a:lnTo>
                <a:lnTo>
                  <a:pt x="72448" y="117221"/>
                </a:lnTo>
                <a:lnTo>
                  <a:pt x="72699" y="116268"/>
                </a:lnTo>
                <a:lnTo>
                  <a:pt x="73065" y="113870"/>
                </a:lnTo>
                <a:lnTo>
                  <a:pt x="73086" y="107431"/>
                </a:lnTo>
                <a:lnTo>
                  <a:pt x="72772" y="105043"/>
                </a:lnTo>
                <a:lnTo>
                  <a:pt x="70542" y="101400"/>
                </a:lnTo>
                <a:lnTo>
                  <a:pt x="70029" y="101232"/>
                </a:lnTo>
                <a:close/>
              </a:path>
              <a:path w="73086" h="119912">
                <a:moveTo>
                  <a:pt x="50061" y="23737"/>
                </a:moveTo>
                <a:lnTo>
                  <a:pt x="25946" y="23737"/>
                </a:lnTo>
                <a:lnTo>
                  <a:pt x="25946" y="101232"/>
                </a:lnTo>
                <a:lnTo>
                  <a:pt x="50061" y="101232"/>
                </a:lnTo>
                <a:lnTo>
                  <a:pt x="50061" y="23737"/>
                </a:lnTo>
                <a:close/>
              </a:path>
              <a:path w="73086" h="119912">
                <a:moveTo>
                  <a:pt x="37381" y="0"/>
                </a:moveTo>
                <a:lnTo>
                  <a:pt x="32480" y="125"/>
                </a:lnTo>
                <a:lnTo>
                  <a:pt x="31747" y="240"/>
                </a:lnTo>
                <a:lnTo>
                  <a:pt x="31014" y="314"/>
                </a:lnTo>
                <a:lnTo>
                  <a:pt x="30417" y="439"/>
                </a:lnTo>
                <a:lnTo>
                  <a:pt x="29506" y="753"/>
                </a:lnTo>
                <a:lnTo>
                  <a:pt x="29098" y="952"/>
                </a:lnTo>
                <a:lnTo>
                  <a:pt x="28805" y="1193"/>
                </a:lnTo>
                <a:lnTo>
                  <a:pt x="3214" y="17758"/>
                </a:lnTo>
                <a:lnTo>
                  <a:pt x="0" y="31014"/>
                </a:lnTo>
                <a:lnTo>
                  <a:pt x="366" y="33590"/>
                </a:lnTo>
                <a:lnTo>
                  <a:pt x="712" y="34491"/>
                </a:lnTo>
                <a:lnTo>
                  <a:pt x="1235" y="35025"/>
                </a:lnTo>
                <a:lnTo>
                  <a:pt x="1769" y="35538"/>
                </a:lnTo>
                <a:lnTo>
                  <a:pt x="2460" y="35726"/>
                </a:lnTo>
                <a:lnTo>
                  <a:pt x="3361" y="35580"/>
                </a:lnTo>
                <a:lnTo>
                  <a:pt x="4251" y="35412"/>
                </a:lnTo>
                <a:lnTo>
                  <a:pt x="5392" y="35004"/>
                </a:lnTo>
                <a:lnTo>
                  <a:pt x="6806" y="34323"/>
                </a:lnTo>
                <a:lnTo>
                  <a:pt x="25946" y="23737"/>
                </a:lnTo>
                <a:lnTo>
                  <a:pt x="50061" y="23737"/>
                </a:lnTo>
                <a:lnTo>
                  <a:pt x="50061" y="2293"/>
                </a:lnTo>
                <a:lnTo>
                  <a:pt x="49935" y="1842"/>
                </a:lnTo>
                <a:lnTo>
                  <a:pt x="44961" y="125"/>
                </a:lnTo>
                <a:lnTo>
                  <a:pt x="3738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090297" y="6593823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21" y="120928"/>
                </a:lnTo>
                <a:lnTo>
                  <a:pt x="10436" y="123189"/>
                </a:lnTo>
                <a:lnTo>
                  <a:pt x="10565" y="123556"/>
                </a:lnTo>
                <a:lnTo>
                  <a:pt x="11622" y="124551"/>
                </a:lnTo>
                <a:lnTo>
                  <a:pt x="12470" y="124917"/>
                </a:lnTo>
                <a:lnTo>
                  <a:pt x="14858" y="125399"/>
                </a:lnTo>
                <a:lnTo>
                  <a:pt x="16481" y="125524"/>
                </a:lnTo>
                <a:lnTo>
                  <a:pt x="21779" y="125472"/>
                </a:lnTo>
                <a:lnTo>
                  <a:pt x="28292" y="123535"/>
                </a:lnTo>
                <a:lnTo>
                  <a:pt x="28878" y="123095"/>
                </a:lnTo>
                <a:lnTo>
                  <a:pt x="114855" y="5518"/>
                </a:lnTo>
                <a:lnTo>
                  <a:pt x="116087" y="2523"/>
                </a:lnTo>
                <a:lnTo>
                  <a:pt x="115891" y="1968"/>
                </a:lnTo>
                <a:lnTo>
                  <a:pt x="114834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17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07" y="101651"/>
                </a:lnTo>
                <a:lnTo>
                  <a:pt x="93714" y="123964"/>
                </a:lnTo>
                <a:lnTo>
                  <a:pt x="103829" y="123964"/>
                </a:lnTo>
                <a:lnTo>
                  <a:pt x="123305" y="110980"/>
                </a:lnTo>
                <a:lnTo>
                  <a:pt x="97944" y="110980"/>
                </a:lnTo>
                <a:lnTo>
                  <a:pt x="96614" y="110729"/>
                </a:lnTo>
                <a:lnTo>
                  <a:pt x="90097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17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50" y="75872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29" y="110635"/>
                </a:lnTo>
                <a:lnTo>
                  <a:pt x="101253" y="110980"/>
                </a:lnTo>
                <a:lnTo>
                  <a:pt x="123305" y="110980"/>
                </a:lnTo>
                <a:lnTo>
                  <a:pt x="124226" y="109127"/>
                </a:lnTo>
                <a:lnTo>
                  <a:pt x="126383" y="101337"/>
                </a:lnTo>
                <a:lnTo>
                  <a:pt x="126848" y="97452"/>
                </a:lnTo>
                <a:lnTo>
                  <a:pt x="126907" y="88018"/>
                </a:lnTo>
                <a:lnTo>
                  <a:pt x="126502" y="84039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3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29" y="42113"/>
                </a:lnTo>
                <a:lnTo>
                  <a:pt x="21926" y="64416"/>
                </a:lnTo>
                <a:lnTo>
                  <a:pt x="32051" y="64416"/>
                </a:lnTo>
                <a:lnTo>
                  <a:pt x="51512" y="51443"/>
                </a:lnTo>
                <a:lnTo>
                  <a:pt x="26156" y="51443"/>
                </a:lnTo>
                <a:lnTo>
                  <a:pt x="24836" y="51181"/>
                </a:lnTo>
                <a:lnTo>
                  <a:pt x="18315" y="37915"/>
                </a:lnTo>
                <a:lnTo>
                  <a:pt x="18407" y="26648"/>
                </a:lnTo>
                <a:lnTo>
                  <a:pt x="19140" y="2205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43" y="14941"/>
                </a:lnTo>
                <a:lnTo>
                  <a:pt x="2590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899" y="5884"/>
                </a:lnTo>
                <a:lnTo>
                  <a:pt x="37852" y="2575"/>
                </a:lnTo>
                <a:lnTo>
                  <a:pt x="33339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72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75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3517" y="45642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14" y="2450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605546" y="6546706"/>
            <a:ext cx="334272" cy="144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328159" y="6632799"/>
            <a:ext cx="82046" cy="123231"/>
          </a:xfrm>
          <a:custGeom>
            <a:avLst/>
            <a:gdLst/>
            <a:ahLst/>
            <a:cxnLst/>
            <a:rect l="l" t="t" r="r" b="b"/>
            <a:pathLst>
              <a:path w="82046" h="123231">
                <a:moveTo>
                  <a:pt x="53251" y="0"/>
                </a:moveTo>
                <a:lnTo>
                  <a:pt x="43576" y="0"/>
                </a:lnTo>
                <a:lnTo>
                  <a:pt x="37209" y="984"/>
                </a:lnTo>
                <a:lnTo>
                  <a:pt x="6467" y="27046"/>
                </a:lnTo>
                <a:lnTo>
                  <a:pt x="0" y="73055"/>
                </a:lnTo>
                <a:lnTo>
                  <a:pt x="111" y="76018"/>
                </a:lnTo>
                <a:lnTo>
                  <a:pt x="11838" y="113546"/>
                </a:lnTo>
                <a:lnTo>
                  <a:pt x="34445" y="123231"/>
                </a:lnTo>
                <a:lnTo>
                  <a:pt x="46780" y="123231"/>
                </a:lnTo>
                <a:lnTo>
                  <a:pt x="52800" y="122184"/>
                </a:lnTo>
                <a:lnTo>
                  <a:pt x="58004" y="120048"/>
                </a:lnTo>
                <a:lnTo>
                  <a:pt x="63240" y="117954"/>
                </a:lnTo>
                <a:lnTo>
                  <a:pt x="67617" y="115022"/>
                </a:lnTo>
                <a:lnTo>
                  <a:pt x="71187" y="111326"/>
                </a:lnTo>
                <a:lnTo>
                  <a:pt x="74737" y="107609"/>
                </a:lnTo>
                <a:lnTo>
                  <a:pt x="76556" y="104646"/>
                </a:lnTo>
                <a:lnTo>
                  <a:pt x="38392" y="104646"/>
                </a:lnTo>
                <a:lnTo>
                  <a:pt x="35848" y="104112"/>
                </a:lnTo>
                <a:lnTo>
                  <a:pt x="23880" y="70678"/>
                </a:lnTo>
                <a:lnTo>
                  <a:pt x="25168" y="69819"/>
                </a:lnTo>
                <a:lnTo>
                  <a:pt x="26529" y="69013"/>
                </a:lnTo>
                <a:lnTo>
                  <a:pt x="28005" y="68259"/>
                </a:lnTo>
                <a:lnTo>
                  <a:pt x="29471" y="67484"/>
                </a:lnTo>
                <a:lnTo>
                  <a:pt x="40832" y="64521"/>
                </a:lnTo>
                <a:lnTo>
                  <a:pt x="79411" y="64521"/>
                </a:lnTo>
                <a:lnTo>
                  <a:pt x="78800" y="62458"/>
                </a:lnTo>
                <a:lnTo>
                  <a:pt x="76810" y="58752"/>
                </a:lnTo>
                <a:lnTo>
                  <a:pt x="71698" y="53014"/>
                </a:lnTo>
                <a:lnTo>
                  <a:pt x="23398" y="53014"/>
                </a:lnTo>
                <a:lnTo>
                  <a:pt x="23482" y="48354"/>
                </a:lnTo>
                <a:lnTo>
                  <a:pt x="45670" y="18502"/>
                </a:lnTo>
                <a:lnTo>
                  <a:pt x="74358" y="18502"/>
                </a:lnTo>
                <a:lnTo>
                  <a:pt x="74444" y="17339"/>
                </a:lnTo>
                <a:lnTo>
                  <a:pt x="55617" y="157"/>
                </a:lnTo>
                <a:lnTo>
                  <a:pt x="53251" y="0"/>
                </a:lnTo>
                <a:close/>
              </a:path>
              <a:path w="82046" h="123231">
                <a:moveTo>
                  <a:pt x="79411" y="64521"/>
                </a:moveTo>
                <a:lnTo>
                  <a:pt x="45429" y="64521"/>
                </a:lnTo>
                <a:lnTo>
                  <a:pt x="47879" y="64940"/>
                </a:lnTo>
                <a:lnTo>
                  <a:pt x="49910" y="65746"/>
                </a:lnTo>
                <a:lnTo>
                  <a:pt x="58298" y="80531"/>
                </a:lnTo>
                <a:lnTo>
                  <a:pt x="58203" y="87379"/>
                </a:lnTo>
                <a:lnTo>
                  <a:pt x="57931" y="89442"/>
                </a:lnTo>
                <a:lnTo>
                  <a:pt x="56465" y="94541"/>
                </a:lnTo>
                <a:lnTo>
                  <a:pt x="55376" y="96761"/>
                </a:lnTo>
                <a:lnTo>
                  <a:pt x="53952" y="98656"/>
                </a:lnTo>
                <a:lnTo>
                  <a:pt x="52560" y="100551"/>
                </a:lnTo>
                <a:lnTo>
                  <a:pt x="50790" y="102028"/>
                </a:lnTo>
                <a:lnTo>
                  <a:pt x="46560" y="104122"/>
                </a:lnTo>
                <a:lnTo>
                  <a:pt x="44089" y="104646"/>
                </a:lnTo>
                <a:lnTo>
                  <a:pt x="76556" y="104646"/>
                </a:lnTo>
                <a:lnTo>
                  <a:pt x="77449" y="103190"/>
                </a:lnTo>
                <a:lnTo>
                  <a:pt x="81124" y="92939"/>
                </a:lnTo>
                <a:lnTo>
                  <a:pt x="82046" y="87379"/>
                </a:lnTo>
                <a:lnTo>
                  <a:pt x="82046" y="76018"/>
                </a:lnTo>
                <a:lnTo>
                  <a:pt x="81386" y="71181"/>
                </a:lnTo>
                <a:lnTo>
                  <a:pt x="79411" y="64521"/>
                </a:lnTo>
                <a:close/>
              </a:path>
              <a:path w="82046" h="123231">
                <a:moveTo>
                  <a:pt x="54088" y="46113"/>
                </a:moveTo>
                <a:lnTo>
                  <a:pt x="45387" y="46113"/>
                </a:lnTo>
                <a:lnTo>
                  <a:pt x="42843" y="46312"/>
                </a:lnTo>
                <a:lnTo>
                  <a:pt x="23398" y="53014"/>
                </a:lnTo>
                <a:lnTo>
                  <a:pt x="71698" y="53014"/>
                </a:lnTo>
                <a:lnTo>
                  <a:pt x="71334" y="52605"/>
                </a:lnTo>
                <a:lnTo>
                  <a:pt x="67837" y="50249"/>
                </a:lnTo>
                <a:lnTo>
                  <a:pt x="59240" y="46940"/>
                </a:lnTo>
                <a:lnTo>
                  <a:pt x="54088" y="46113"/>
                </a:lnTo>
                <a:close/>
              </a:path>
              <a:path w="82046" h="123231">
                <a:moveTo>
                  <a:pt x="74358" y="18502"/>
                </a:moveTo>
                <a:lnTo>
                  <a:pt x="53586" y="18502"/>
                </a:lnTo>
                <a:lnTo>
                  <a:pt x="56203" y="18690"/>
                </a:lnTo>
                <a:lnTo>
                  <a:pt x="60664" y="19423"/>
                </a:lnTo>
                <a:lnTo>
                  <a:pt x="62612" y="19842"/>
                </a:lnTo>
                <a:lnTo>
                  <a:pt x="67334" y="21276"/>
                </a:lnTo>
                <a:lnTo>
                  <a:pt x="68496" y="21685"/>
                </a:lnTo>
                <a:lnTo>
                  <a:pt x="69679" y="22072"/>
                </a:lnTo>
                <a:lnTo>
                  <a:pt x="70632" y="22271"/>
                </a:lnTo>
                <a:lnTo>
                  <a:pt x="71983" y="22271"/>
                </a:lnTo>
                <a:lnTo>
                  <a:pt x="72486" y="22124"/>
                </a:lnTo>
                <a:lnTo>
                  <a:pt x="73355" y="21507"/>
                </a:lnTo>
                <a:lnTo>
                  <a:pt x="73690" y="21004"/>
                </a:lnTo>
                <a:lnTo>
                  <a:pt x="74192" y="19591"/>
                </a:lnTo>
                <a:lnTo>
                  <a:pt x="74358" y="185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429606" y="6634013"/>
            <a:ext cx="73181" cy="119902"/>
          </a:xfrm>
          <a:custGeom>
            <a:avLst/>
            <a:gdLst/>
            <a:ahLst/>
            <a:cxnLst/>
            <a:rect l="l" t="t" r="r" b="b"/>
            <a:pathLst>
              <a:path w="73181" h="119902">
                <a:moveTo>
                  <a:pt x="70050" y="101222"/>
                </a:moveTo>
                <a:lnTo>
                  <a:pt x="3235" y="101222"/>
                </a:lnTo>
                <a:lnTo>
                  <a:pt x="2743" y="101389"/>
                </a:lnTo>
                <a:lnTo>
                  <a:pt x="178" y="112415"/>
                </a:lnTo>
                <a:lnTo>
                  <a:pt x="293" y="113860"/>
                </a:lnTo>
                <a:lnTo>
                  <a:pt x="3298" y="119902"/>
                </a:lnTo>
                <a:lnTo>
                  <a:pt x="70050" y="119902"/>
                </a:lnTo>
                <a:lnTo>
                  <a:pt x="73181" y="112415"/>
                </a:lnTo>
                <a:lnTo>
                  <a:pt x="73107" y="107420"/>
                </a:lnTo>
                <a:lnTo>
                  <a:pt x="70050" y="101222"/>
                </a:lnTo>
                <a:close/>
              </a:path>
              <a:path w="73181" h="119902">
                <a:moveTo>
                  <a:pt x="49979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49979" y="23727"/>
                </a:lnTo>
                <a:close/>
              </a:path>
              <a:path w="73181" h="119902">
                <a:moveTo>
                  <a:pt x="35852" y="0"/>
                </a:moveTo>
                <a:lnTo>
                  <a:pt x="32501" y="115"/>
                </a:lnTo>
                <a:lnTo>
                  <a:pt x="31768" y="230"/>
                </a:lnTo>
                <a:lnTo>
                  <a:pt x="31035" y="303"/>
                </a:lnTo>
                <a:lnTo>
                  <a:pt x="30428" y="429"/>
                </a:lnTo>
                <a:lnTo>
                  <a:pt x="29506" y="743"/>
                </a:lnTo>
                <a:lnTo>
                  <a:pt x="29119" y="942"/>
                </a:lnTo>
                <a:lnTo>
                  <a:pt x="28826" y="1183"/>
                </a:lnTo>
                <a:lnTo>
                  <a:pt x="3235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32" y="34480"/>
                </a:lnTo>
                <a:lnTo>
                  <a:pt x="1246" y="35014"/>
                </a:lnTo>
                <a:lnTo>
                  <a:pt x="1769" y="35527"/>
                </a:lnTo>
                <a:lnTo>
                  <a:pt x="2471" y="35716"/>
                </a:lnTo>
                <a:lnTo>
                  <a:pt x="3371" y="35569"/>
                </a:lnTo>
                <a:lnTo>
                  <a:pt x="4261" y="35402"/>
                </a:lnTo>
                <a:lnTo>
                  <a:pt x="5413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49979" y="23727"/>
                </a:lnTo>
                <a:lnTo>
                  <a:pt x="49956" y="1832"/>
                </a:lnTo>
                <a:lnTo>
                  <a:pt x="49453" y="1088"/>
                </a:lnTo>
                <a:lnTo>
                  <a:pt x="48961" y="795"/>
                </a:lnTo>
                <a:lnTo>
                  <a:pt x="48218" y="596"/>
                </a:lnTo>
                <a:lnTo>
                  <a:pt x="47485" y="376"/>
                </a:lnTo>
                <a:lnTo>
                  <a:pt x="46417" y="230"/>
                </a:lnTo>
                <a:lnTo>
                  <a:pt x="44961" y="115"/>
                </a:lnTo>
                <a:lnTo>
                  <a:pt x="358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516659" y="6631519"/>
            <a:ext cx="126928" cy="125524"/>
          </a:xfrm>
          <a:custGeom>
            <a:avLst/>
            <a:gdLst/>
            <a:ahLst/>
            <a:cxnLst/>
            <a:rect l="l" t="t" r="r" b="b"/>
            <a:pathLst>
              <a:path w="126928" h="125524">
                <a:moveTo>
                  <a:pt x="109996" y="0"/>
                </a:moveTo>
                <a:lnTo>
                  <a:pt x="10942" y="120928"/>
                </a:lnTo>
                <a:lnTo>
                  <a:pt x="10442" y="123189"/>
                </a:lnTo>
                <a:lnTo>
                  <a:pt x="10575" y="123556"/>
                </a:lnTo>
                <a:lnTo>
                  <a:pt x="11633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502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99" y="123095"/>
                </a:lnTo>
                <a:lnTo>
                  <a:pt x="115483" y="4649"/>
                </a:lnTo>
                <a:lnTo>
                  <a:pt x="116083" y="2513"/>
                </a:lnTo>
                <a:lnTo>
                  <a:pt x="115891" y="1968"/>
                </a:lnTo>
                <a:lnTo>
                  <a:pt x="114855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96" y="0"/>
                </a:lnTo>
                <a:close/>
              </a:path>
              <a:path w="126928" h="125524">
                <a:moveTo>
                  <a:pt x="105138" y="61286"/>
                </a:moveTo>
                <a:lnTo>
                  <a:pt x="94719" y="61286"/>
                </a:lnTo>
                <a:lnTo>
                  <a:pt x="9045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15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4279" y="109682"/>
                </a:lnTo>
                <a:lnTo>
                  <a:pt x="93306" y="108740"/>
                </a:lnTo>
                <a:lnTo>
                  <a:pt x="92510" y="107337"/>
                </a:lnTo>
                <a:lnTo>
                  <a:pt x="91704" y="105975"/>
                </a:lnTo>
                <a:lnTo>
                  <a:pt x="91096" y="104059"/>
                </a:lnTo>
                <a:lnTo>
                  <a:pt x="90562" y="101012"/>
                </a:lnTo>
                <a:lnTo>
                  <a:pt x="90227" y="99222"/>
                </a:lnTo>
                <a:lnTo>
                  <a:pt x="90102" y="97452"/>
                </a:lnTo>
                <a:lnTo>
                  <a:pt x="90196" y="86175"/>
                </a:lnTo>
                <a:lnTo>
                  <a:pt x="90929" y="81568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98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28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16" y="97452"/>
                </a:lnTo>
                <a:lnTo>
                  <a:pt x="108541" y="98688"/>
                </a:lnTo>
                <a:lnTo>
                  <a:pt x="101274" y="110980"/>
                </a:lnTo>
                <a:lnTo>
                  <a:pt x="123315" y="110980"/>
                </a:lnTo>
                <a:lnTo>
                  <a:pt x="124247" y="109127"/>
                </a:lnTo>
                <a:lnTo>
                  <a:pt x="126383" y="101337"/>
                </a:lnTo>
                <a:lnTo>
                  <a:pt x="126866" y="97452"/>
                </a:lnTo>
                <a:lnTo>
                  <a:pt x="126928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28" h="125524">
                <a:moveTo>
                  <a:pt x="33349" y="1748"/>
                </a:moveTo>
                <a:lnTo>
                  <a:pt x="22941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1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21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23674" y="50647"/>
                </a:lnTo>
                <a:lnTo>
                  <a:pt x="22491" y="50134"/>
                </a:lnTo>
                <a:lnTo>
                  <a:pt x="21528" y="49171"/>
                </a:lnTo>
                <a:lnTo>
                  <a:pt x="19915" y="46417"/>
                </a:lnTo>
                <a:lnTo>
                  <a:pt x="19318" y="44522"/>
                </a:lnTo>
                <a:lnTo>
                  <a:pt x="18449" y="39674"/>
                </a:lnTo>
                <a:lnTo>
                  <a:pt x="18325" y="37915"/>
                </a:lnTo>
                <a:lnTo>
                  <a:pt x="18407" y="26648"/>
                </a:lnTo>
                <a:lnTo>
                  <a:pt x="2590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909" y="5884"/>
                </a:lnTo>
                <a:lnTo>
                  <a:pt x="37852" y="2575"/>
                </a:lnTo>
                <a:lnTo>
                  <a:pt x="33349" y="1748"/>
                </a:lnTo>
                <a:close/>
              </a:path>
              <a:path w="126928" h="125524">
                <a:moveTo>
                  <a:pt x="52095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39" y="37915"/>
                </a:lnTo>
                <a:lnTo>
                  <a:pt x="36763" y="39161"/>
                </a:lnTo>
                <a:lnTo>
                  <a:pt x="29486" y="51443"/>
                </a:lnTo>
                <a:lnTo>
                  <a:pt x="51521" y="51443"/>
                </a:lnTo>
                <a:lnTo>
                  <a:pt x="52459" y="49579"/>
                </a:lnTo>
                <a:lnTo>
                  <a:pt x="54595" y="41799"/>
                </a:lnTo>
                <a:lnTo>
                  <a:pt x="55086" y="37915"/>
                </a:lnTo>
                <a:lnTo>
                  <a:pt x="55150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041334" y="6651647"/>
            <a:ext cx="82041" cy="123231"/>
          </a:xfrm>
          <a:custGeom>
            <a:avLst/>
            <a:gdLst/>
            <a:ahLst/>
            <a:cxnLst/>
            <a:rect l="l" t="t" r="r" b="b"/>
            <a:pathLst>
              <a:path w="82041" h="123231">
                <a:moveTo>
                  <a:pt x="53267" y="0"/>
                </a:moveTo>
                <a:lnTo>
                  <a:pt x="43571" y="0"/>
                </a:lnTo>
                <a:lnTo>
                  <a:pt x="37204" y="973"/>
                </a:lnTo>
                <a:lnTo>
                  <a:pt x="6483" y="27046"/>
                </a:lnTo>
                <a:lnTo>
                  <a:pt x="3321" y="36637"/>
                </a:lnTo>
                <a:lnTo>
                  <a:pt x="1991" y="41548"/>
                </a:lnTo>
                <a:lnTo>
                  <a:pt x="1111" y="46532"/>
                </a:lnTo>
                <a:lnTo>
                  <a:pt x="190" y="56731"/>
                </a:lnTo>
                <a:lnTo>
                  <a:pt x="90" y="58752"/>
                </a:lnTo>
                <a:lnTo>
                  <a:pt x="0" y="73055"/>
                </a:lnTo>
                <a:lnTo>
                  <a:pt x="123" y="76018"/>
                </a:lnTo>
                <a:lnTo>
                  <a:pt x="11854" y="113546"/>
                </a:lnTo>
                <a:lnTo>
                  <a:pt x="34461" y="123231"/>
                </a:lnTo>
                <a:lnTo>
                  <a:pt x="46796" y="123231"/>
                </a:lnTo>
                <a:lnTo>
                  <a:pt x="52806" y="122184"/>
                </a:lnTo>
                <a:lnTo>
                  <a:pt x="58021" y="120048"/>
                </a:lnTo>
                <a:lnTo>
                  <a:pt x="63245" y="117944"/>
                </a:lnTo>
                <a:lnTo>
                  <a:pt x="67633" y="115022"/>
                </a:lnTo>
                <a:lnTo>
                  <a:pt x="74753" y="107609"/>
                </a:lnTo>
                <a:lnTo>
                  <a:pt x="76558" y="104646"/>
                </a:lnTo>
                <a:lnTo>
                  <a:pt x="38398" y="104646"/>
                </a:lnTo>
                <a:lnTo>
                  <a:pt x="35864" y="104112"/>
                </a:lnTo>
                <a:lnTo>
                  <a:pt x="23875" y="70678"/>
                </a:lnTo>
                <a:lnTo>
                  <a:pt x="25163" y="69819"/>
                </a:lnTo>
                <a:lnTo>
                  <a:pt x="40848" y="64521"/>
                </a:lnTo>
                <a:lnTo>
                  <a:pt x="79425" y="64521"/>
                </a:lnTo>
                <a:lnTo>
                  <a:pt x="78816" y="62458"/>
                </a:lnTo>
                <a:lnTo>
                  <a:pt x="76816" y="58752"/>
                </a:lnTo>
                <a:lnTo>
                  <a:pt x="71713" y="53014"/>
                </a:lnTo>
                <a:lnTo>
                  <a:pt x="23414" y="53014"/>
                </a:lnTo>
                <a:lnTo>
                  <a:pt x="23488" y="48354"/>
                </a:lnTo>
                <a:lnTo>
                  <a:pt x="45686" y="18502"/>
                </a:lnTo>
                <a:lnTo>
                  <a:pt x="74374" y="18502"/>
                </a:lnTo>
                <a:lnTo>
                  <a:pt x="74460" y="17339"/>
                </a:lnTo>
                <a:lnTo>
                  <a:pt x="55612" y="146"/>
                </a:lnTo>
                <a:lnTo>
                  <a:pt x="53267" y="0"/>
                </a:lnTo>
                <a:close/>
              </a:path>
              <a:path w="82041" h="123231">
                <a:moveTo>
                  <a:pt x="79425" y="64521"/>
                </a:moveTo>
                <a:lnTo>
                  <a:pt x="45445" y="64521"/>
                </a:lnTo>
                <a:lnTo>
                  <a:pt x="47895" y="64940"/>
                </a:lnTo>
                <a:lnTo>
                  <a:pt x="49927" y="65746"/>
                </a:lnTo>
                <a:lnTo>
                  <a:pt x="58293" y="80531"/>
                </a:lnTo>
                <a:lnTo>
                  <a:pt x="58198" y="87379"/>
                </a:lnTo>
                <a:lnTo>
                  <a:pt x="57926" y="89442"/>
                </a:lnTo>
                <a:lnTo>
                  <a:pt x="56460" y="94541"/>
                </a:lnTo>
                <a:lnTo>
                  <a:pt x="55392" y="96761"/>
                </a:lnTo>
                <a:lnTo>
                  <a:pt x="53968" y="98656"/>
                </a:lnTo>
                <a:lnTo>
                  <a:pt x="52576" y="100551"/>
                </a:lnTo>
                <a:lnTo>
                  <a:pt x="50806" y="102028"/>
                </a:lnTo>
                <a:lnTo>
                  <a:pt x="46576" y="104122"/>
                </a:lnTo>
                <a:lnTo>
                  <a:pt x="44105" y="104646"/>
                </a:lnTo>
                <a:lnTo>
                  <a:pt x="76558" y="104646"/>
                </a:lnTo>
                <a:lnTo>
                  <a:pt x="77444" y="103190"/>
                </a:lnTo>
                <a:lnTo>
                  <a:pt x="81119" y="92939"/>
                </a:lnTo>
                <a:lnTo>
                  <a:pt x="82041" y="87379"/>
                </a:lnTo>
                <a:lnTo>
                  <a:pt x="82041" y="76018"/>
                </a:lnTo>
                <a:lnTo>
                  <a:pt x="81392" y="71181"/>
                </a:lnTo>
                <a:lnTo>
                  <a:pt x="79425" y="64521"/>
                </a:lnTo>
                <a:close/>
              </a:path>
              <a:path w="82041" h="123231">
                <a:moveTo>
                  <a:pt x="54104" y="46113"/>
                </a:moveTo>
                <a:lnTo>
                  <a:pt x="45393" y="46113"/>
                </a:lnTo>
                <a:lnTo>
                  <a:pt x="42838" y="46312"/>
                </a:lnTo>
                <a:lnTo>
                  <a:pt x="23414" y="53014"/>
                </a:lnTo>
                <a:lnTo>
                  <a:pt x="71713" y="53014"/>
                </a:lnTo>
                <a:lnTo>
                  <a:pt x="71350" y="52605"/>
                </a:lnTo>
                <a:lnTo>
                  <a:pt x="67853" y="50249"/>
                </a:lnTo>
                <a:lnTo>
                  <a:pt x="59256" y="46940"/>
                </a:lnTo>
                <a:lnTo>
                  <a:pt x="54104" y="46113"/>
                </a:lnTo>
                <a:close/>
              </a:path>
              <a:path w="82041" h="123231">
                <a:moveTo>
                  <a:pt x="74374" y="18502"/>
                </a:moveTo>
                <a:lnTo>
                  <a:pt x="53602" y="18502"/>
                </a:lnTo>
                <a:lnTo>
                  <a:pt x="56199" y="18690"/>
                </a:lnTo>
                <a:lnTo>
                  <a:pt x="60670" y="19423"/>
                </a:lnTo>
                <a:lnTo>
                  <a:pt x="62628" y="19842"/>
                </a:lnTo>
                <a:lnTo>
                  <a:pt x="67350" y="21276"/>
                </a:lnTo>
                <a:lnTo>
                  <a:pt x="68512" y="21685"/>
                </a:lnTo>
                <a:lnTo>
                  <a:pt x="69685" y="22072"/>
                </a:lnTo>
                <a:lnTo>
                  <a:pt x="70627" y="22271"/>
                </a:lnTo>
                <a:lnTo>
                  <a:pt x="71989" y="22271"/>
                </a:lnTo>
                <a:lnTo>
                  <a:pt x="72502" y="22124"/>
                </a:lnTo>
                <a:lnTo>
                  <a:pt x="73371" y="21496"/>
                </a:lnTo>
                <a:lnTo>
                  <a:pt x="73706" y="21004"/>
                </a:lnTo>
                <a:lnTo>
                  <a:pt x="74198" y="19591"/>
                </a:lnTo>
                <a:lnTo>
                  <a:pt x="74374" y="185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134326" y="6651557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82" y="0"/>
                </a:moveTo>
                <a:lnTo>
                  <a:pt x="35747" y="0"/>
                </a:lnTo>
                <a:lnTo>
                  <a:pt x="28972" y="1434"/>
                </a:lnTo>
                <a:lnTo>
                  <a:pt x="17873" y="7214"/>
                </a:lnTo>
                <a:lnTo>
                  <a:pt x="13360" y="11360"/>
                </a:lnTo>
                <a:lnTo>
                  <a:pt x="9905" y="16753"/>
                </a:lnTo>
                <a:lnTo>
                  <a:pt x="6418" y="22145"/>
                </a:lnTo>
                <a:lnTo>
                  <a:pt x="3926" y="28700"/>
                </a:lnTo>
                <a:lnTo>
                  <a:pt x="2200" y="37167"/>
                </a:lnTo>
                <a:lnTo>
                  <a:pt x="553" y="49101"/>
                </a:lnTo>
                <a:lnTo>
                  <a:pt x="0" y="62564"/>
                </a:lnTo>
                <a:lnTo>
                  <a:pt x="486" y="75930"/>
                </a:lnTo>
                <a:lnTo>
                  <a:pt x="1894" y="87850"/>
                </a:lnTo>
                <a:lnTo>
                  <a:pt x="3151" y="95421"/>
                </a:lnTo>
                <a:lnTo>
                  <a:pt x="5339" y="101839"/>
                </a:lnTo>
                <a:lnTo>
                  <a:pt x="8470" y="107064"/>
                </a:lnTo>
                <a:lnTo>
                  <a:pt x="11601" y="112331"/>
                </a:lnTo>
                <a:lnTo>
                  <a:pt x="15831" y="116342"/>
                </a:lnTo>
                <a:lnTo>
                  <a:pt x="26501" y="12192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01"/>
                </a:lnTo>
                <a:lnTo>
                  <a:pt x="71850" y="111965"/>
                </a:lnTo>
                <a:lnTo>
                  <a:pt x="76926" y="104091"/>
                </a:lnTo>
                <a:lnTo>
                  <a:pt x="39150" y="104091"/>
                </a:lnTo>
                <a:lnTo>
                  <a:pt x="36427" y="103420"/>
                </a:lnTo>
                <a:lnTo>
                  <a:pt x="24481" y="71327"/>
                </a:lnTo>
                <a:lnTo>
                  <a:pt x="24489" y="51778"/>
                </a:lnTo>
                <a:lnTo>
                  <a:pt x="34154" y="21465"/>
                </a:lnTo>
                <a:lnTo>
                  <a:pt x="36092" y="20009"/>
                </a:lnTo>
                <a:lnTo>
                  <a:pt x="39097" y="19140"/>
                </a:lnTo>
                <a:lnTo>
                  <a:pt x="78482" y="19140"/>
                </a:lnTo>
                <a:lnTo>
                  <a:pt x="73620" y="10994"/>
                </a:lnTo>
                <a:lnTo>
                  <a:pt x="69369" y="6984"/>
                </a:lnTo>
                <a:lnTo>
                  <a:pt x="58646" y="1403"/>
                </a:lnTo>
                <a:lnTo>
                  <a:pt x="51882" y="0"/>
                </a:lnTo>
                <a:close/>
              </a:path>
              <a:path w="85127" h="123326">
                <a:moveTo>
                  <a:pt x="78482" y="19140"/>
                </a:moveTo>
                <a:lnTo>
                  <a:pt x="44794" y="19140"/>
                </a:lnTo>
                <a:lnTo>
                  <a:pt x="46699" y="19423"/>
                </a:lnTo>
                <a:lnTo>
                  <a:pt x="50134" y="20522"/>
                </a:lnTo>
                <a:lnTo>
                  <a:pt x="60678" y="69390"/>
                </a:lnTo>
                <a:lnTo>
                  <a:pt x="60625" y="71327"/>
                </a:lnTo>
                <a:lnTo>
                  <a:pt x="44731" y="104091"/>
                </a:lnTo>
                <a:lnTo>
                  <a:pt x="76926" y="104091"/>
                </a:lnTo>
                <a:lnTo>
                  <a:pt x="85071" y="62564"/>
                </a:lnTo>
                <a:lnTo>
                  <a:pt x="85127" y="60754"/>
                </a:lnTo>
                <a:lnTo>
                  <a:pt x="84655" y="47390"/>
                </a:lnTo>
                <a:lnTo>
                  <a:pt x="83284" y="35464"/>
                </a:lnTo>
                <a:lnTo>
                  <a:pt x="82070" y="27904"/>
                </a:lnTo>
                <a:lnTo>
                  <a:pt x="79869" y="21465"/>
                </a:lnTo>
                <a:lnTo>
                  <a:pt x="78482" y="191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2229849" y="6650368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31" y="120928"/>
                </a:lnTo>
                <a:lnTo>
                  <a:pt x="10438" y="122488"/>
                </a:lnTo>
                <a:lnTo>
                  <a:pt x="10438" y="123189"/>
                </a:lnTo>
                <a:lnTo>
                  <a:pt x="16481" y="125524"/>
                </a:lnTo>
                <a:lnTo>
                  <a:pt x="21789" y="125472"/>
                </a:lnTo>
                <a:lnTo>
                  <a:pt x="115483" y="4649"/>
                </a:lnTo>
                <a:lnTo>
                  <a:pt x="116083" y="2513"/>
                </a:lnTo>
                <a:lnTo>
                  <a:pt x="115891" y="1968"/>
                </a:lnTo>
                <a:lnTo>
                  <a:pt x="114834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299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299" y="110980"/>
                </a:lnTo>
                <a:lnTo>
                  <a:pt x="126907" y="88007"/>
                </a:lnTo>
                <a:lnTo>
                  <a:pt x="126512" y="84039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39" y="4210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26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19140" y="2204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54" y="14941"/>
                </a:lnTo>
                <a:lnTo>
                  <a:pt x="25894" y="14627"/>
                </a:lnTo>
                <a:lnTo>
                  <a:pt x="52098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88" y="5884"/>
                </a:lnTo>
                <a:lnTo>
                  <a:pt x="37852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8" y="14627"/>
                </a:moveTo>
                <a:lnTo>
                  <a:pt x="29088" y="14627"/>
                </a:lnTo>
                <a:lnTo>
                  <a:pt x="3053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8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746252" y="6697486"/>
            <a:ext cx="333118" cy="14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468867" y="6766759"/>
            <a:ext cx="77945" cy="121210"/>
          </a:xfrm>
          <a:custGeom>
            <a:avLst/>
            <a:gdLst/>
            <a:ahLst/>
            <a:cxnLst/>
            <a:rect l="l" t="t" r="r" b="b"/>
            <a:pathLst>
              <a:path w="77945" h="121210">
                <a:moveTo>
                  <a:pt x="3549" y="95065"/>
                </a:moveTo>
                <a:lnTo>
                  <a:pt x="2439" y="95065"/>
                </a:lnTo>
                <a:lnTo>
                  <a:pt x="2020" y="95211"/>
                </a:lnTo>
                <a:lnTo>
                  <a:pt x="0" y="108509"/>
                </a:lnTo>
                <a:lnTo>
                  <a:pt x="157" y="110645"/>
                </a:lnTo>
                <a:lnTo>
                  <a:pt x="471" y="112164"/>
                </a:lnTo>
                <a:lnTo>
                  <a:pt x="659" y="112834"/>
                </a:lnTo>
                <a:lnTo>
                  <a:pt x="921" y="113378"/>
                </a:lnTo>
                <a:lnTo>
                  <a:pt x="1167" y="113954"/>
                </a:lnTo>
                <a:lnTo>
                  <a:pt x="27601" y="121210"/>
                </a:lnTo>
                <a:lnTo>
                  <a:pt x="38281" y="121210"/>
                </a:lnTo>
                <a:lnTo>
                  <a:pt x="72343" y="102740"/>
                </a:lnTo>
                <a:lnTo>
                  <a:pt x="72723" y="101881"/>
                </a:lnTo>
                <a:lnTo>
                  <a:pt x="24679" y="101881"/>
                </a:lnTo>
                <a:lnTo>
                  <a:pt x="21117" y="101515"/>
                </a:lnTo>
                <a:lnTo>
                  <a:pt x="4481" y="95421"/>
                </a:lnTo>
                <a:lnTo>
                  <a:pt x="3549" y="95065"/>
                </a:lnTo>
                <a:close/>
              </a:path>
              <a:path w="77945" h="121210">
                <a:moveTo>
                  <a:pt x="74608" y="63778"/>
                </a:moveTo>
                <a:lnTo>
                  <a:pt x="31978" y="63778"/>
                </a:lnTo>
                <a:lnTo>
                  <a:pt x="35799" y="64186"/>
                </a:lnTo>
                <a:lnTo>
                  <a:pt x="42051" y="65767"/>
                </a:lnTo>
                <a:lnTo>
                  <a:pt x="52270" y="79337"/>
                </a:lnTo>
                <a:lnTo>
                  <a:pt x="52270" y="85714"/>
                </a:lnTo>
                <a:lnTo>
                  <a:pt x="51715" y="88667"/>
                </a:lnTo>
                <a:lnTo>
                  <a:pt x="49506" y="93557"/>
                </a:lnTo>
                <a:lnTo>
                  <a:pt x="47946" y="95599"/>
                </a:lnTo>
                <a:lnTo>
                  <a:pt x="45914" y="97222"/>
                </a:lnTo>
                <a:lnTo>
                  <a:pt x="43893" y="98866"/>
                </a:lnTo>
                <a:lnTo>
                  <a:pt x="41422" y="100038"/>
                </a:lnTo>
                <a:lnTo>
                  <a:pt x="35590" y="101515"/>
                </a:lnTo>
                <a:lnTo>
                  <a:pt x="32355" y="101881"/>
                </a:lnTo>
                <a:lnTo>
                  <a:pt x="72723" y="101881"/>
                </a:lnTo>
                <a:lnTo>
                  <a:pt x="76824" y="92625"/>
                </a:lnTo>
                <a:lnTo>
                  <a:pt x="77945" y="86876"/>
                </a:lnTo>
                <a:lnTo>
                  <a:pt x="77945" y="74730"/>
                </a:lnTo>
                <a:lnTo>
                  <a:pt x="77044" y="69725"/>
                </a:lnTo>
                <a:lnTo>
                  <a:pt x="74608" y="63778"/>
                </a:lnTo>
                <a:close/>
              </a:path>
              <a:path w="77945" h="121210">
                <a:moveTo>
                  <a:pt x="67547" y="0"/>
                </a:moveTo>
                <a:lnTo>
                  <a:pt x="8481" y="0"/>
                </a:lnTo>
                <a:lnTo>
                  <a:pt x="6973" y="534"/>
                </a:lnTo>
                <a:lnTo>
                  <a:pt x="5078" y="2691"/>
                </a:lnTo>
                <a:lnTo>
                  <a:pt x="4676" y="4167"/>
                </a:lnTo>
                <a:lnTo>
                  <a:pt x="4609" y="61076"/>
                </a:lnTo>
                <a:lnTo>
                  <a:pt x="4984" y="62657"/>
                </a:lnTo>
                <a:lnTo>
                  <a:pt x="6512" y="64437"/>
                </a:lnTo>
                <a:lnTo>
                  <a:pt x="7779" y="64888"/>
                </a:lnTo>
                <a:lnTo>
                  <a:pt x="12146" y="64888"/>
                </a:lnTo>
                <a:lnTo>
                  <a:pt x="14889" y="64699"/>
                </a:lnTo>
                <a:lnTo>
                  <a:pt x="20721" y="63966"/>
                </a:lnTo>
                <a:lnTo>
                  <a:pt x="23936" y="63778"/>
                </a:lnTo>
                <a:lnTo>
                  <a:pt x="74608" y="63778"/>
                </a:lnTo>
                <a:lnTo>
                  <a:pt x="73484" y="61076"/>
                </a:lnTo>
                <a:lnTo>
                  <a:pt x="48302" y="46197"/>
                </a:lnTo>
                <a:lnTo>
                  <a:pt x="24658" y="46197"/>
                </a:lnTo>
                <a:lnTo>
                  <a:pt x="24658" y="20711"/>
                </a:lnTo>
                <a:lnTo>
                  <a:pt x="68207" y="20711"/>
                </a:lnTo>
                <a:lnTo>
                  <a:pt x="69149" y="19884"/>
                </a:lnTo>
                <a:lnTo>
                  <a:pt x="70437" y="16564"/>
                </a:lnTo>
                <a:lnTo>
                  <a:pt x="70762" y="13905"/>
                </a:lnTo>
                <a:lnTo>
                  <a:pt x="70688" y="6795"/>
                </a:lnTo>
                <a:lnTo>
                  <a:pt x="68060" y="188"/>
                </a:lnTo>
                <a:lnTo>
                  <a:pt x="67547" y="0"/>
                </a:lnTo>
                <a:close/>
              </a:path>
              <a:path w="77945" h="121210">
                <a:moveTo>
                  <a:pt x="44166" y="45653"/>
                </a:moveTo>
                <a:lnTo>
                  <a:pt x="33161" y="45684"/>
                </a:lnTo>
                <a:lnTo>
                  <a:pt x="28931" y="45799"/>
                </a:lnTo>
                <a:lnTo>
                  <a:pt x="26794" y="45967"/>
                </a:lnTo>
                <a:lnTo>
                  <a:pt x="24658" y="46197"/>
                </a:lnTo>
                <a:lnTo>
                  <a:pt x="48302" y="46197"/>
                </a:lnTo>
                <a:lnTo>
                  <a:pt x="44166" y="4565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562913" y="6766759"/>
            <a:ext cx="80364" cy="119640"/>
          </a:xfrm>
          <a:custGeom>
            <a:avLst/>
            <a:gdLst/>
            <a:ahLst/>
            <a:cxnLst/>
            <a:rect l="l" t="t" r="r" b="b"/>
            <a:pathLst>
              <a:path w="80364" h="119640">
                <a:moveTo>
                  <a:pt x="75746" y="0"/>
                </a:moveTo>
                <a:lnTo>
                  <a:pt x="3235" y="0"/>
                </a:lnTo>
                <a:lnTo>
                  <a:pt x="2711" y="188"/>
                </a:lnTo>
                <a:lnTo>
                  <a:pt x="0" y="14083"/>
                </a:lnTo>
                <a:lnTo>
                  <a:pt x="314" y="16774"/>
                </a:lnTo>
                <a:lnTo>
                  <a:pt x="1602" y="2013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67" y="115849"/>
                </a:lnTo>
                <a:lnTo>
                  <a:pt x="11139" y="116656"/>
                </a:lnTo>
                <a:lnTo>
                  <a:pt x="16753" y="119305"/>
                </a:lnTo>
                <a:lnTo>
                  <a:pt x="18648" y="119525"/>
                </a:lnTo>
                <a:lnTo>
                  <a:pt x="21224" y="119640"/>
                </a:lnTo>
                <a:lnTo>
                  <a:pt x="28878" y="119608"/>
                </a:lnTo>
                <a:lnTo>
                  <a:pt x="30501" y="119493"/>
                </a:lnTo>
                <a:lnTo>
                  <a:pt x="32135" y="119420"/>
                </a:lnTo>
                <a:lnTo>
                  <a:pt x="33464" y="119231"/>
                </a:lnTo>
                <a:lnTo>
                  <a:pt x="34512" y="118938"/>
                </a:lnTo>
                <a:lnTo>
                  <a:pt x="35538" y="118687"/>
                </a:lnTo>
                <a:lnTo>
                  <a:pt x="36375" y="118300"/>
                </a:lnTo>
                <a:lnTo>
                  <a:pt x="36941" y="117797"/>
                </a:lnTo>
                <a:lnTo>
                  <a:pt x="37527" y="117305"/>
                </a:lnTo>
                <a:lnTo>
                  <a:pt x="77589" y="25035"/>
                </a:lnTo>
                <a:lnTo>
                  <a:pt x="80364" y="13549"/>
                </a:lnTo>
                <a:lnTo>
                  <a:pt x="80322" y="6219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656233" y="6763453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1507" y="120132"/>
                </a:lnTo>
                <a:lnTo>
                  <a:pt x="10910" y="120928"/>
                </a:lnTo>
                <a:lnTo>
                  <a:pt x="10533" y="121692"/>
                </a:lnTo>
                <a:lnTo>
                  <a:pt x="10425" y="123189"/>
                </a:lnTo>
                <a:lnTo>
                  <a:pt x="10565" y="123556"/>
                </a:lnTo>
                <a:lnTo>
                  <a:pt x="11612" y="124551"/>
                </a:lnTo>
                <a:lnTo>
                  <a:pt x="12460" y="124917"/>
                </a:lnTo>
                <a:lnTo>
                  <a:pt x="14858" y="125399"/>
                </a:lnTo>
                <a:lnTo>
                  <a:pt x="16481" y="125524"/>
                </a:lnTo>
                <a:lnTo>
                  <a:pt x="21768" y="125472"/>
                </a:lnTo>
                <a:lnTo>
                  <a:pt x="28292" y="123535"/>
                </a:lnTo>
                <a:lnTo>
                  <a:pt x="28878" y="123095"/>
                </a:lnTo>
                <a:lnTo>
                  <a:pt x="114855" y="5518"/>
                </a:lnTo>
                <a:lnTo>
                  <a:pt x="116062" y="2513"/>
                </a:lnTo>
                <a:lnTo>
                  <a:pt x="115881" y="1968"/>
                </a:lnTo>
                <a:lnTo>
                  <a:pt x="114834" y="973"/>
                </a:lnTo>
                <a:lnTo>
                  <a:pt x="113975" y="607"/>
                </a:lnTo>
                <a:lnTo>
                  <a:pt x="111577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17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71788" y="97452"/>
                </a:lnTo>
                <a:lnTo>
                  <a:pt x="72207" y="101651"/>
                </a:lnTo>
                <a:lnTo>
                  <a:pt x="73076" y="105462"/>
                </a:lnTo>
                <a:lnTo>
                  <a:pt x="73913" y="109274"/>
                </a:lnTo>
                <a:lnTo>
                  <a:pt x="75390" y="112530"/>
                </a:lnTo>
                <a:lnTo>
                  <a:pt x="77495" y="115253"/>
                </a:lnTo>
                <a:lnTo>
                  <a:pt x="79568" y="117996"/>
                </a:lnTo>
                <a:lnTo>
                  <a:pt x="82374" y="120132"/>
                </a:lnTo>
                <a:lnTo>
                  <a:pt x="89369" y="123189"/>
                </a:lnTo>
                <a:lnTo>
                  <a:pt x="93703" y="123964"/>
                </a:lnTo>
                <a:lnTo>
                  <a:pt x="103829" y="123964"/>
                </a:lnTo>
                <a:lnTo>
                  <a:pt x="123288" y="110980"/>
                </a:lnTo>
                <a:lnTo>
                  <a:pt x="97934" y="110980"/>
                </a:lnTo>
                <a:lnTo>
                  <a:pt x="96593" y="110729"/>
                </a:lnTo>
                <a:lnTo>
                  <a:pt x="94258" y="109672"/>
                </a:lnTo>
                <a:lnTo>
                  <a:pt x="93285" y="108740"/>
                </a:lnTo>
                <a:lnTo>
                  <a:pt x="92489" y="107337"/>
                </a:lnTo>
                <a:lnTo>
                  <a:pt x="91683" y="105975"/>
                </a:lnTo>
                <a:lnTo>
                  <a:pt x="91075" y="104059"/>
                </a:lnTo>
                <a:lnTo>
                  <a:pt x="90539" y="101002"/>
                </a:lnTo>
                <a:lnTo>
                  <a:pt x="90206" y="99222"/>
                </a:lnTo>
                <a:lnTo>
                  <a:pt x="90093" y="97452"/>
                </a:lnTo>
                <a:lnTo>
                  <a:pt x="90196" y="86175"/>
                </a:lnTo>
                <a:lnTo>
                  <a:pt x="90929" y="81568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17" y="61286"/>
                </a:lnTo>
                <a:close/>
              </a:path>
              <a:path w="126907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50" y="75861"/>
                </a:lnTo>
                <a:lnTo>
                  <a:pt x="108595" y="97452"/>
                </a:lnTo>
                <a:lnTo>
                  <a:pt x="108520" y="98688"/>
                </a:lnTo>
                <a:lnTo>
                  <a:pt x="107912" y="103284"/>
                </a:lnTo>
                <a:lnTo>
                  <a:pt x="107420" y="105190"/>
                </a:lnTo>
                <a:lnTo>
                  <a:pt x="106698" y="106656"/>
                </a:lnTo>
                <a:lnTo>
                  <a:pt x="105996" y="108132"/>
                </a:lnTo>
                <a:lnTo>
                  <a:pt x="105064" y="109211"/>
                </a:lnTo>
                <a:lnTo>
                  <a:pt x="102719" y="110635"/>
                </a:lnTo>
                <a:lnTo>
                  <a:pt x="101253" y="110980"/>
                </a:lnTo>
                <a:lnTo>
                  <a:pt x="123288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07"/>
                </a:lnTo>
                <a:lnTo>
                  <a:pt x="126492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907" h="125524">
                <a:moveTo>
                  <a:pt x="33328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18" y="42103"/>
                </a:lnTo>
                <a:lnTo>
                  <a:pt x="21926" y="64416"/>
                </a:lnTo>
                <a:lnTo>
                  <a:pt x="32040" y="64416"/>
                </a:lnTo>
                <a:lnTo>
                  <a:pt x="51500" y="51443"/>
                </a:lnTo>
                <a:lnTo>
                  <a:pt x="26156" y="51443"/>
                </a:lnTo>
                <a:lnTo>
                  <a:pt x="24805" y="51181"/>
                </a:lnTo>
                <a:lnTo>
                  <a:pt x="23653" y="50647"/>
                </a:lnTo>
                <a:lnTo>
                  <a:pt x="22470" y="50134"/>
                </a:lnTo>
                <a:lnTo>
                  <a:pt x="21496" y="49171"/>
                </a:lnTo>
                <a:lnTo>
                  <a:pt x="19894" y="46417"/>
                </a:lnTo>
                <a:lnTo>
                  <a:pt x="19287" y="44522"/>
                </a:lnTo>
                <a:lnTo>
                  <a:pt x="18428" y="39674"/>
                </a:lnTo>
                <a:lnTo>
                  <a:pt x="18316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33" y="14941"/>
                </a:lnTo>
                <a:lnTo>
                  <a:pt x="25884" y="14627"/>
                </a:lnTo>
                <a:lnTo>
                  <a:pt x="52093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88" y="5884"/>
                </a:lnTo>
                <a:lnTo>
                  <a:pt x="37841" y="2575"/>
                </a:lnTo>
                <a:lnTo>
                  <a:pt x="33328" y="1748"/>
                </a:lnTo>
                <a:close/>
              </a:path>
              <a:path w="126907" h="125524">
                <a:moveTo>
                  <a:pt x="52093" y="14627"/>
                </a:moveTo>
                <a:lnTo>
                  <a:pt x="29088" y="14627"/>
                </a:lnTo>
                <a:lnTo>
                  <a:pt x="30512" y="14962"/>
                </a:lnTo>
                <a:lnTo>
                  <a:pt x="32962" y="16324"/>
                </a:lnTo>
                <a:lnTo>
                  <a:pt x="36817" y="37915"/>
                </a:lnTo>
                <a:lnTo>
                  <a:pt x="36742" y="39161"/>
                </a:lnTo>
                <a:lnTo>
                  <a:pt x="29465" y="51443"/>
                </a:lnTo>
                <a:lnTo>
                  <a:pt x="51500" y="51443"/>
                </a:lnTo>
                <a:lnTo>
                  <a:pt x="52438" y="49579"/>
                </a:lnTo>
                <a:lnTo>
                  <a:pt x="53515" y="45642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12" y="24491"/>
                </a:lnTo>
                <a:lnTo>
                  <a:pt x="53798" y="20166"/>
                </a:lnTo>
                <a:lnTo>
                  <a:pt x="53118" y="17057"/>
                </a:lnTo>
                <a:lnTo>
                  <a:pt x="52093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181987" y="6747912"/>
            <a:ext cx="77996" cy="121210"/>
          </a:xfrm>
          <a:custGeom>
            <a:avLst/>
            <a:gdLst/>
            <a:ahLst/>
            <a:cxnLst/>
            <a:rect l="l" t="t" r="r" b="b"/>
            <a:pathLst>
              <a:path w="77996" h="121210">
                <a:moveTo>
                  <a:pt x="3611" y="95065"/>
                </a:moveTo>
                <a:lnTo>
                  <a:pt x="2511" y="95065"/>
                </a:lnTo>
                <a:lnTo>
                  <a:pt x="2082" y="95211"/>
                </a:lnTo>
                <a:lnTo>
                  <a:pt x="0" y="107012"/>
                </a:lnTo>
                <a:lnTo>
                  <a:pt x="61" y="108509"/>
                </a:lnTo>
                <a:lnTo>
                  <a:pt x="27673" y="121210"/>
                </a:lnTo>
                <a:lnTo>
                  <a:pt x="38343" y="121210"/>
                </a:lnTo>
                <a:lnTo>
                  <a:pt x="72394" y="102740"/>
                </a:lnTo>
                <a:lnTo>
                  <a:pt x="72776" y="101881"/>
                </a:lnTo>
                <a:lnTo>
                  <a:pt x="24751" y="101881"/>
                </a:lnTo>
                <a:lnTo>
                  <a:pt x="21189" y="101515"/>
                </a:lnTo>
                <a:lnTo>
                  <a:pt x="4553" y="95421"/>
                </a:lnTo>
                <a:lnTo>
                  <a:pt x="3611" y="95065"/>
                </a:lnTo>
                <a:close/>
              </a:path>
              <a:path w="77996" h="121210">
                <a:moveTo>
                  <a:pt x="74680" y="63778"/>
                </a:moveTo>
                <a:lnTo>
                  <a:pt x="32050" y="63778"/>
                </a:lnTo>
                <a:lnTo>
                  <a:pt x="35851" y="64186"/>
                </a:lnTo>
                <a:lnTo>
                  <a:pt x="42102" y="65767"/>
                </a:lnTo>
                <a:lnTo>
                  <a:pt x="52332" y="79337"/>
                </a:lnTo>
                <a:lnTo>
                  <a:pt x="52332" y="85714"/>
                </a:lnTo>
                <a:lnTo>
                  <a:pt x="51787" y="88667"/>
                </a:lnTo>
                <a:lnTo>
                  <a:pt x="49578" y="93557"/>
                </a:lnTo>
                <a:lnTo>
                  <a:pt x="47997" y="95599"/>
                </a:lnTo>
                <a:lnTo>
                  <a:pt x="45965" y="97222"/>
                </a:lnTo>
                <a:lnTo>
                  <a:pt x="43945" y="98866"/>
                </a:lnTo>
                <a:lnTo>
                  <a:pt x="41473" y="100038"/>
                </a:lnTo>
                <a:lnTo>
                  <a:pt x="35662" y="101515"/>
                </a:lnTo>
                <a:lnTo>
                  <a:pt x="32416" y="101881"/>
                </a:lnTo>
                <a:lnTo>
                  <a:pt x="72776" y="101881"/>
                </a:lnTo>
                <a:lnTo>
                  <a:pt x="76896" y="92625"/>
                </a:lnTo>
                <a:lnTo>
                  <a:pt x="77996" y="86876"/>
                </a:lnTo>
                <a:lnTo>
                  <a:pt x="77996" y="74730"/>
                </a:lnTo>
                <a:lnTo>
                  <a:pt x="77116" y="69725"/>
                </a:lnTo>
                <a:lnTo>
                  <a:pt x="74680" y="63778"/>
                </a:lnTo>
                <a:close/>
              </a:path>
              <a:path w="77996" h="121210">
                <a:moveTo>
                  <a:pt x="67609" y="0"/>
                </a:moveTo>
                <a:lnTo>
                  <a:pt x="8553" y="0"/>
                </a:lnTo>
                <a:lnTo>
                  <a:pt x="7024" y="534"/>
                </a:lnTo>
                <a:lnTo>
                  <a:pt x="5139" y="2691"/>
                </a:lnTo>
                <a:lnTo>
                  <a:pt x="4746" y="4167"/>
                </a:lnTo>
                <a:lnTo>
                  <a:pt x="4680" y="61076"/>
                </a:lnTo>
                <a:lnTo>
                  <a:pt x="5035" y="62657"/>
                </a:lnTo>
                <a:lnTo>
                  <a:pt x="6584" y="64437"/>
                </a:lnTo>
                <a:lnTo>
                  <a:pt x="7851" y="64888"/>
                </a:lnTo>
                <a:lnTo>
                  <a:pt x="12207" y="64888"/>
                </a:lnTo>
                <a:lnTo>
                  <a:pt x="14940" y="64699"/>
                </a:lnTo>
                <a:lnTo>
                  <a:pt x="20793" y="63966"/>
                </a:lnTo>
                <a:lnTo>
                  <a:pt x="24008" y="63778"/>
                </a:lnTo>
                <a:lnTo>
                  <a:pt x="74680" y="63778"/>
                </a:lnTo>
                <a:lnTo>
                  <a:pt x="73556" y="61076"/>
                </a:lnTo>
                <a:lnTo>
                  <a:pt x="48359" y="46197"/>
                </a:lnTo>
                <a:lnTo>
                  <a:pt x="24731" y="46197"/>
                </a:lnTo>
                <a:lnTo>
                  <a:pt x="24731" y="20711"/>
                </a:lnTo>
                <a:lnTo>
                  <a:pt x="68279" y="20711"/>
                </a:lnTo>
                <a:lnTo>
                  <a:pt x="69221" y="19884"/>
                </a:lnTo>
                <a:lnTo>
                  <a:pt x="70509" y="16564"/>
                </a:lnTo>
                <a:lnTo>
                  <a:pt x="70813" y="13905"/>
                </a:lnTo>
                <a:lnTo>
                  <a:pt x="70740" y="6795"/>
                </a:lnTo>
                <a:lnTo>
                  <a:pt x="68132" y="188"/>
                </a:lnTo>
                <a:lnTo>
                  <a:pt x="67609" y="0"/>
                </a:lnTo>
                <a:close/>
              </a:path>
              <a:path w="77996" h="121210">
                <a:moveTo>
                  <a:pt x="44238" y="45653"/>
                </a:moveTo>
                <a:lnTo>
                  <a:pt x="33233" y="45684"/>
                </a:lnTo>
                <a:lnTo>
                  <a:pt x="29003" y="45799"/>
                </a:lnTo>
                <a:lnTo>
                  <a:pt x="26867" y="45967"/>
                </a:lnTo>
                <a:lnTo>
                  <a:pt x="24731" y="46197"/>
                </a:lnTo>
                <a:lnTo>
                  <a:pt x="48359" y="46197"/>
                </a:lnTo>
                <a:lnTo>
                  <a:pt x="44238" y="4565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276100" y="6747910"/>
            <a:ext cx="80364" cy="119608"/>
          </a:xfrm>
          <a:custGeom>
            <a:avLst/>
            <a:gdLst/>
            <a:ahLst/>
            <a:cxnLst/>
            <a:rect l="l" t="t" r="r" b="b"/>
            <a:pathLst>
              <a:path w="80364" h="119608">
                <a:moveTo>
                  <a:pt x="75725" y="0"/>
                </a:moveTo>
                <a:lnTo>
                  <a:pt x="3245" y="0"/>
                </a:lnTo>
                <a:lnTo>
                  <a:pt x="2711" y="188"/>
                </a:lnTo>
                <a:lnTo>
                  <a:pt x="0" y="14083"/>
                </a:lnTo>
                <a:lnTo>
                  <a:pt x="324" y="16774"/>
                </a:lnTo>
                <a:lnTo>
                  <a:pt x="1612" y="2014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67" y="115849"/>
                </a:lnTo>
                <a:lnTo>
                  <a:pt x="11139" y="116656"/>
                </a:lnTo>
                <a:lnTo>
                  <a:pt x="16753" y="119305"/>
                </a:lnTo>
                <a:lnTo>
                  <a:pt x="18648" y="119535"/>
                </a:lnTo>
                <a:lnTo>
                  <a:pt x="28868" y="119608"/>
                </a:lnTo>
                <a:lnTo>
                  <a:pt x="30501" y="119493"/>
                </a:lnTo>
                <a:lnTo>
                  <a:pt x="32145" y="119420"/>
                </a:lnTo>
                <a:lnTo>
                  <a:pt x="33464" y="119231"/>
                </a:lnTo>
                <a:lnTo>
                  <a:pt x="34501" y="118938"/>
                </a:lnTo>
                <a:lnTo>
                  <a:pt x="35548" y="118687"/>
                </a:lnTo>
                <a:lnTo>
                  <a:pt x="78060" y="23873"/>
                </a:lnTo>
                <a:lnTo>
                  <a:pt x="80364" y="13549"/>
                </a:lnTo>
                <a:lnTo>
                  <a:pt x="80332" y="6219"/>
                </a:lnTo>
                <a:lnTo>
                  <a:pt x="77379" y="335"/>
                </a:lnTo>
                <a:lnTo>
                  <a:pt x="76646" y="115"/>
                </a:lnTo>
                <a:lnTo>
                  <a:pt x="757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369423" y="6744606"/>
            <a:ext cx="126886" cy="125524"/>
          </a:xfrm>
          <a:custGeom>
            <a:avLst/>
            <a:gdLst/>
            <a:ahLst/>
            <a:cxnLst/>
            <a:rect l="l" t="t" r="r" b="b"/>
            <a:pathLst>
              <a:path w="126886" h="125524">
                <a:moveTo>
                  <a:pt x="109954" y="0"/>
                </a:moveTo>
                <a:lnTo>
                  <a:pt x="10910" y="120928"/>
                </a:lnTo>
                <a:lnTo>
                  <a:pt x="10425" y="123189"/>
                </a:lnTo>
                <a:lnTo>
                  <a:pt x="10565" y="123556"/>
                </a:lnTo>
                <a:lnTo>
                  <a:pt x="11591" y="124551"/>
                </a:lnTo>
                <a:lnTo>
                  <a:pt x="12460" y="124917"/>
                </a:lnTo>
                <a:lnTo>
                  <a:pt x="14858" y="125399"/>
                </a:lnTo>
                <a:lnTo>
                  <a:pt x="16460" y="125524"/>
                </a:lnTo>
                <a:lnTo>
                  <a:pt x="21768" y="125472"/>
                </a:lnTo>
                <a:lnTo>
                  <a:pt x="28292" y="123535"/>
                </a:lnTo>
                <a:lnTo>
                  <a:pt x="28857" y="123095"/>
                </a:lnTo>
                <a:lnTo>
                  <a:pt x="114855" y="5518"/>
                </a:lnTo>
                <a:lnTo>
                  <a:pt x="116062" y="2513"/>
                </a:lnTo>
                <a:lnTo>
                  <a:pt x="115881" y="1968"/>
                </a:lnTo>
                <a:lnTo>
                  <a:pt x="114813" y="973"/>
                </a:lnTo>
                <a:lnTo>
                  <a:pt x="113975" y="607"/>
                </a:lnTo>
                <a:lnTo>
                  <a:pt x="111577" y="125"/>
                </a:lnTo>
                <a:lnTo>
                  <a:pt x="109954" y="0"/>
                </a:lnTo>
                <a:close/>
              </a:path>
              <a:path w="126886" h="125524">
                <a:moveTo>
                  <a:pt x="105117" y="61286"/>
                </a:moveTo>
                <a:lnTo>
                  <a:pt x="94677" y="61286"/>
                </a:lnTo>
                <a:lnTo>
                  <a:pt x="90447" y="62060"/>
                </a:lnTo>
                <a:lnTo>
                  <a:pt x="86918" y="63642"/>
                </a:lnTo>
                <a:lnTo>
                  <a:pt x="83379" y="65191"/>
                </a:lnTo>
                <a:lnTo>
                  <a:pt x="71777" y="97452"/>
                </a:lnTo>
                <a:lnTo>
                  <a:pt x="72207" y="101651"/>
                </a:lnTo>
                <a:lnTo>
                  <a:pt x="73913" y="109274"/>
                </a:lnTo>
                <a:lnTo>
                  <a:pt x="75390" y="112530"/>
                </a:lnTo>
                <a:lnTo>
                  <a:pt x="77484" y="115253"/>
                </a:lnTo>
                <a:lnTo>
                  <a:pt x="79568" y="117996"/>
                </a:lnTo>
                <a:lnTo>
                  <a:pt x="82353" y="120132"/>
                </a:lnTo>
                <a:lnTo>
                  <a:pt x="89348" y="123189"/>
                </a:lnTo>
                <a:lnTo>
                  <a:pt x="93703" y="123964"/>
                </a:lnTo>
                <a:lnTo>
                  <a:pt x="103829" y="123964"/>
                </a:lnTo>
                <a:lnTo>
                  <a:pt x="123278" y="110980"/>
                </a:lnTo>
                <a:lnTo>
                  <a:pt x="97934" y="110980"/>
                </a:lnTo>
                <a:lnTo>
                  <a:pt x="96593" y="110729"/>
                </a:lnTo>
                <a:lnTo>
                  <a:pt x="90093" y="97452"/>
                </a:lnTo>
                <a:lnTo>
                  <a:pt x="90185" y="86175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51" y="67673"/>
                </a:lnTo>
                <a:lnTo>
                  <a:pt x="116656" y="65432"/>
                </a:lnTo>
                <a:lnTo>
                  <a:pt x="109630" y="62113"/>
                </a:lnTo>
                <a:lnTo>
                  <a:pt x="105117" y="61286"/>
                </a:lnTo>
                <a:close/>
              </a:path>
              <a:path w="126886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50" y="75861"/>
                </a:lnTo>
                <a:lnTo>
                  <a:pt x="108612" y="96960"/>
                </a:lnTo>
                <a:lnTo>
                  <a:pt x="108520" y="98688"/>
                </a:lnTo>
                <a:lnTo>
                  <a:pt x="103881" y="109912"/>
                </a:lnTo>
                <a:lnTo>
                  <a:pt x="102719" y="110635"/>
                </a:lnTo>
                <a:lnTo>
                  <a:pt x="101253" y="110980"/>
                </a:lnTo>
                <a:lnTo>
                  <a:pt x="123278" y="110980"/>
                </a:lnTo>
                <a:lnTo>
                  <a:pt x="124205" y="109127"/>
                </a:lnTo>
                <a:lnTo>
                  <a:pt x="126373" y="101337"/>
                </a:lnTo>
                <a:lnTo>
                  <a:pt x="126828" y="97452"/>
                </a:lnTo>
                <a:lnTo>
                  <a:pt x="126886" y="88007"/>
                </a:lnTo>
                <a:lnTo>
                  <a:pt x="126492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886" h="125524">
                <a:moveTo>
                  <a:pt x="33328" y="1748"/>
                </a:moveTo>
                <a:lnTo>
                  <a:pt x="22899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18" y="42103"/>
                </a:lnTo>
                <a:lnTo>
                  <a:pt x="21926" y="64416"/>
                </a:lnTo>
                <a:lnTo>
                  <a:pt x="32040" y="64416"/>
                </a:lnTo>
                <a:lnTo>
                  <a:pt x="51491" y="51443"/>
                </a:lnTo>
                <a:lnTo>
                  <a:pt x="26156" y="51443"/>
                </a:lnTo>
                <a:lnTo>
                  <a:pt x="24805" y="51181"/>
                </a:lnTo>
                <a:lnTo>
                  <a:pt x="18310" y="37915"/>
                </a:lnTo>
                <a:lnTo>
                  <a:pt x="18407" y="26648"/>
                </a:lnTo>
                <a:lnTo>
                  <a:pt x="23371" y="15601"/>
                </a:lnTo>
                <a:lnTo>
                  <a:pt x="24533" y="14941"/>
                </a:lnTo>
                <a:lnTo>
                  <a:pt x="25873" y="14627"/>
                </a:lnTo>
                <a:lnTo>
                  <a:pt x="52085" y="14627"/>
                </a:lnTo>
                <a:lnTo>
                  <a:pt x="51715" y="13758"/>
                </a:lnTo>
                <a:lnTo>
                  <a:pt x="47673" y="8135"/>
                </a:lnTo>
                <a:lnTo>
                  <a:pt x="44867" y="5884"/>
                </a:lnTo>
                <a:lnTo>
                  <a:pt x="37841" y="2575"/>
                </a:lnTo>
                <a:lnTo>
                  <a:pt x="33328" y="1748"/>
                </a:lnTo>
                <a:close/>
              </a:path>
              <a:path w="126886" h="125524">
                <a:moveTo>
                  <a:pt x="52085" y="14627"/>
                </a:moveTo>
                <a:lnTo>
                  <a:pt x="29077" y="14627"/>
                </a:lnTo>
                <a:lnTo>
                  <a:pt x="30512" y="14962"/>
                </a:lnTo>
                <a:lnTo>
                  <a:pt x="32962" y="16324"/>
                </a:lnTo>
                <a:lnTo>
                  <a:pt x="36835" y="37412"/>
                </a:lnTo>
                <a:lnTo>
                  <a:pt x="36742" y="39161"/>
                </a:lnTo>
                <a:lnTo>
                  <a:pt x="29465" y="51443"/>
                </a:lnTo>
                <a:lnTo>
                  <a:pt x="51491" y="51443"/>
                </a:lnTo>
                <a:lnTo>
                  <a:pt x="52417" y="49579"/>
                </a:lnTo>
                <a:lnTo>
                  <a:pt x="54595" y="41799"/>
                </a:lnTo>
                <a:lnTo>
                  <a:pt x="55049" y="37915"/>
                </a:lnTo>
                <a:lnTo>
                  <a:pt x="55108" y="28470"/>
                </a:lnTo>
                <a:lnTo>
                  <a:pt x="54711" y="24491"/>
                </a:lnTo>
                <a:lnTo>
                  <a:pt x="53118" y="17057"/>
                </a:lnTo>
                <a:lnTo>
                  <a:pt x="52085" y="1462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07218" y="8273755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43" y="101379"/>
                </a:lnTo>
                <a:lnTo>
                  <a:pt x="418" y="106237"/>
                </a:lnTo>
                <a:lnTo>
                  <a:pt x="251" y="107420"/>
                </a:lnTo>
                <a:lnTo>
                  <a:pt x="3287" y="119902"/>
                </a:lnTo>
                <a:lnTo>
                  <a:pt x="70029" y="119902"/>
                </a:lnTo>
                <a:lnTo>
                  <a:pt x="73086" y="107420"/>
                </a:lnTo>
                <a:lnTo>
                  <a:pt x="72772" y="105022"/>
                </a:lnTo>
                <a:lnTo>
                  <a:pt x="72531" y="104070"/>
                </a:lnTo>
                <a:lnTo>
                  <a:pt x="71851" y="102604"/>
                </a:lnTo>
                <a:lnTo>
                  <a:pt x="71463" y="102070"/>
                </a:lnTo>
                <a:lnTo>
                  <a:pt x="70542" y="101379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52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12" y="34480"/>
                </a:lnTo>
                <a:lnTo>
                  <a:pt x="1759" y="35527"/>
                </a:lnTo>
                <a:lnTo>
                  <a:pt x="2460" y="35716"/>
                </a:lnTo>
                <a:lnTo>
                  <a:pt x="4251" y="35402"/>
                </a:lnTo>
                <a:lnTo>
                  <a:pt x="5413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46" y="1832"/>
                </a:lnTo>
                <a:lnTo>
                  <a:pt x="44961" y="115"/>
                </a:lnTo>
                <a:lnTo>
                  <a:pt x="3585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96868" y="8272456"/>
            <a:ext cx="79588" cy="123315"/>
          </a:xfrm>
          <a:custGeom>
            <a:avLst/>
            <a:gdLst/>
            <a:ahLst/>
            <a:cxnLst/>
            <a:rect l="l" t="t" r="r" b="b"/>
            <a:pathLst>
              <a:path w="79588" h="123315">
                <a:moveTo>
                  <a:pt x="3559" y="96164"/>
                </a:moveTo>
                <a:lnTo>
                  <a:pt x="1947" y="96164"/>
                </a:lnTo>
                <a:lnTo>
                  <a:pt x="1214" y="96740"/>
                </a:lnTo>
                <a:lnTo>
                  <a:pt x="240" y="99002"/>
                </a:lnTo>
                <a:lnTo>
                  <a:pt x="0" y="100876"/>
                </a:lnTo>
                <a:lnTo>
                  <a:pt x="41" y="107284"/>
                </a:lnTo>
                <a:lnTo>
                  <a:pt x="29621" y="123315"/>
                </a:lnTo>
                <a:lnTo>
                  <a:pt x="40364" y="123315"/>
                </a:lnTo>
                <a:lnTo>
                  <a:pt x="75281" y="103986"/>
                </a:lnTo>
                <a:lnTo>
                  <a:pt x="26742" y="103986"/>
                </a:lnTo>
                <a:lnTo>
                  <a:pt x="23171" y="103567"/>
                </a:lnTo>
                <a:lnTo>
                  <a:pt x="4606" y="96572"/>
                </a:lnTo>
                <a:lnTo>
                  <a:pt x="3559" y="96164"/>
                </a:lnTo>
                <a:close/>
              </a:path>
              <a:path w="79588" h="123315">
                <a:moveTo>
                  <a:pt x="72652" y="19235"/>
                </a:moveTo>
                <a:lnTo>
                  <a:pt x="34197" y="19235"/>
                </a:lnTo>
                <a:lnTo>
                  <a:pt x="36647" y="19622"/>
                </a:lnTo>
                <a:lnTo>
                  <a:pt x="40825" y="21140"/>
                </a:lnTo>
                <a:lnTo>
                  <a:pt x="47840" y="31936"/>
                </a:lnTo>
                <a:lnTo>
                  <a:pt x="47796" y="36805"/>
                </a:lnTo>
                <a:lnTo>
                  <a:pt x="47359" y="38993"/>
                </a:lnTo>
                <a:lnTo>
                  <a:pt x="46364" y="41171"/>
                </a:lnTo>
                <a:lnTo>
                  <a:pt x="45390" y="43359"/>
                </a:lnTo>
                <a:lnTo>
                  <a:pt x="29234" y="51537"/>
                </a:lnTo>
                <a:lnTo>
                  <a:pt x="14522" y="51537"/>
                </a:lnTo>
                <a:lnTo>
                  <a:pt x="13894" y="51663"/>
                </a:lnTo>
                <a:lnTo>
                  <a:pt x="11192" y="63631"/>
                </a:lnTo>
                <a:lnTo>
                  <a:pt x="11506" y="66018"/>
                </a:lnTo>
                <a:lnTo>
                  <a:pt x="14742" y="69296"/>
                </a:lnTo>
                <a:lnTo>
                  <a:pt x="30207" y="69296"/>
                </a:lnTo>
                <a:lnTo>
                  <a:pt x="33998" y="69715"/>
                </a:lnTo>
                <a:lnTo>
                  <a:pt x="40438" y="71453"/>
                </a:lnTo>
                <a:lnTo>
                  <a:pt x="43108" y="72647"/>
                </a:lnTo>
                <a:lnTo>
                  <a:pt x="45223" y="74228"/>
                </a:lnTo>
                <a:lnTo>
                  <a:pt x="47338" y="75777"/>
                </a:lnTo>
                <a:lnTo>
                  <a:pt x="48929" y="77673"/>
                </a:lnTo>
                <a:lnTo>
                  <a:pt x="51076" y="82091"/>
                </a:lnTo>
                <a:lnTo>
                  <a:pt x="51610" y="84573"/>
                </a:lnTo>
                <a:lnTo>
                  <a:pt x="51610" y="89850"/>
                </a:lnTo>
                <a:lnTo>
                  <a:pt x="34103" y="103986"/>
                </a:lnTo>
                <a:lnTo>
                  <a:pt x="75281" y="103986"/>
                </a:lnTo>
                <a:lnTo>
                  <a:pt x="78468" y="97546"/>
                </a:lnTo>
                <a:lnTo>
                  <a:pt x="79588" y="92269"/>
                </a:lnTo>
                <a:lnTo>
                  <a:pt x="79588" y="82772"/>
                </a:lnTo>
                <a:lnTo>
                  <a:pt x="52804" y="58710"/>
                </a:lnTo>
                <a:lnTo>
                  <a:pt x="52804" y="58438"/>
                </a:lnTo>
                <a:lnTo>
                  <a:pt x="74154" y="33444"/>
                </a:lnTo>
                <a:lnTo>
                  <a:pt x="74092" y="24826"/>
                </a:lnTo>
                <a:lnTo>
                  <a:pt x="73379" y="20962"/>
                </a:lnTo>
                <a:lnTo>
                  <a:pt x="72652" y="19235"/>
                </a:lnTo>
                <a:close/>
              </a:path>
              <a:path w="79588" h="123315">
                <a:moveTo>
                  <a:pt x="44144" y="0"/>
                </a:moveTo>
                <a:lnTo>
                  <a:pt x="33946" y="0"/>
                </a:lnTo>
                <a:lnTo>
                  <a:pt x="29851" y="387"/>
                </a:lnTo>
                <a:lnTo>
                  <a:pt x="2800" y="23800"/>
                </a:lnTo>
                <a:lnTo>
                  <a:pt x="2962" y="25360"/>
                </a:lnTo>
                <a:lnTo>
                  <a:pt x="3151" y="26260"/>
                </a:lnTo>
                <a:lnTo>
                  <a:pt x="3643" y="27475"/>
                </a:lnTo>
                <a:lnTo>
                  <a:pt x="3936" y="27904"/>
                </a:lnTo>
                <a:lnTo>
                  <a:pt x="4313" y="28103"/>
                </a:lnTo>
                <a:lnTo>
                  <a:pt x="4679" y="28323"/>
                </a:lnTo>
                <a:lnTo>
                  <a:pt x="5119" y="28438"/>
                </a:lnTo>
                <a:lnTo>
                  <a:pt x="6334" y="28438"/>
                </a:lnTo>
                <a:lnTo>
                  <a:pt x="7546" y="27904"/>
                </a:lnTo>
                <a:lnTo>
                  <a:pt x="10616" y="25988"/>
                </a:lnTo>
                <a:lnTo>
                  <a:pt x="12512" y="24920"/>
                </a:lnTo>
                <a:lnTo>
                  <a:pt x="14763" y="23800"/>
                </a:lnTo>
                <a:lnTo>
                  <a:pt x="16993" y="22658"/>
                </a:lnTo>
                <a:lnTo>
                  <a:pt x="19527" y="21601"/>
                </a:lnTo>
                <a:lnTo>
                  <a:pt x="25181" y="19706"/>
                </a:lnTo>
                <a:lnTo>
                  <a:pt x="28176" y="19235"/>
                </a:lnTo>
                <a:lnTo>
                  <a:pt x="72652" y="19235"/>
                </a:lnTo>
                <a:lnTo>
                  <a:pt x="70259" y="13549"/>
                </a:lnTo>
                <a:lnTo>
                  <a:pt x="49233" y="680"/>
                </a:lnTo>
                <a:lnTo>
                  <a:pt x="44144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789797" y="8271261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38" y="123189"/>
                </a:lnTo>
                <a:lnTo>
                  <a:pt x="10565" y="123556"/>
                </a:lnTo>
                <a:lnTo>
                  <a:pt x="11099" y="124048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800" y="125472"/>
                </a:lnTo>
                <a:lnTo>
                  <a:pt x="115483" y="4649"/>
                </a:lnTo>
                <a:lnTo>
                  <a:pt x="116082" y="2513"/>
                </a:lnTo>
                <a:lnTo>
                  <a:pt x="115881" y="1968"/>
                </a:lnTo>
                <a:lnTo>
                  <a:pt x="115368" y="1465"/>
                </a:lnTo>
                <a:lnTo>
                  <a:pt x="114834" y="973"/>
                </a:lnTo>
                <a:lnTo>
                  <a:pt x="11398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2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05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305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19140" y="2204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54" y="14941"/>
                </a:lnTo>
                <a:lnTo>
                  <a:pt x="25894" y="14627"/>
                </a:lnTo>
                <a:lnTo>
                  <a:pt x="52098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99" y="5884"/>
                </a:lnTo>
                <a:lnTo>
                  <a:pt x="37841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8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8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351236" y="8122973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43" y="101389"/>
                </a:lnTo>
                <a:lnTo>
                  <a:pt x="2293" y="101714"/>
                </a:lnTo>
                <a:lnTo>
                  <a:pt x="1874" y="102070"/>
                </a:lnTo>
                <a:lnTo>
                  <a:pt x="1486" y="102604"/>
                </a:lnTo>
                <a:lnTo>
                  <a:pt x="1162" y="103337"/>
                </a:lnTo>
                <a:lnTo>
                  <a:pt x="806" y="104070"/>
                </a:lnTo>
                <a:lnTo>
                  <a:pt x="565" y="105033"/>
                </a:lnTo>
                <a:lnTo>
                  <a:pt x="418" y="106248"/>
                </a:lnTo>
                <a:lnTo>
                  <a:pt x="251" y="107420"/>
                </a:lnTo>
                <a:lnTo>
                  <a:pt x="3287" y="119902"/>
                </a:lnTo>
                <a:lnTo>
                  <a:pt x="70029" y="119902"/>
                </a:lnTo>
                <a:lnTo>
                  <a:pt x="73086" y="107420"/>
                </a:lnTo>
                <a:lnTo>
                  <a:pt x="72772" y="105033"/>
                </a:lnTo>
                <a:lnTo>
                  <a:pt x="70542" y="101389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52" y="0"/>
                </a:moveTo>
                <a:lnTo>
                  <a:pt x="32480" y="115"/>
                </a:lnTo>
                <a:lnTo>
                  <a:pt x="31747" y="230"/>
                </a:lnTo>
                <a:lnTo>
                  <a:pt x="31014" y="303"/>
                </a:lnTo>
                <a:lnTo>
                  <a:pt x="30417" y="429"/>
                </a:lnTo>
                <a:lnTo>
                  <a:pt x="29967" y="596"/>
                </a:lnTo>
                <a:lnTo>
                  <a:pt x="29506" y="743"/>
                </a:lnTo>
                <a:lnTo>
                  <a:pt x="29119" y="942"/>
                </a:ln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12" y="34480"/>
                </a:lnTo>
                <a:lnTo>
                  <a:pt x="1769" y="35527"/>
                </a:lnTo>
                <a:lnTo>
                  <a:pt x="2460" y="35716"/>
                </a:lnTo>
                <a:lnTo>
                  <a:pt x="3361" y="35569"/>
                </a:lnTo>
                <a:lnTo>
                  <a:pt x="4251" y="35402"/>
                </a:lnTo>
                <a:lnTo>
                  <a:pt x="5413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46" y="1832"/>
                </a:lnTo>
                <a:lnTo>
                  <a:pt x="44961" y="115"/>
                </a:lnTo>
                <a:lnTo>
                  <a:pt x="3585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40596" y="8123783"/>
            <a:ext cx="80285" cy="119608"/>
          </a:xfrm>
          <a:custGeom>
            <a:avLst/>
            <a:gdLst/>
            <a:ahLst/>
            <a:cxnLst/>
            <a:rect l="l" t="t" r="r" b="b"/>
            <a:pathLst>
              <a:path w="80285" h="119608">
                <a:moveTo>
                  <a:pt x="75647" y="0"/>
                </a:moveTo>
                <a:lnTo>
                  <a:pt x="3167" y="0"/>
                </a:lnTo>
                <a:lnTo>
                  <a:pt x="2633" y="188"/>
                </a:lnTo>
                <a:lnTo>
                  <a:pt x="0" y="14879"/>
                </a:lnTo>
                <a:lnTo>
                  <a:pt x="235" y="16774"/>
                </a:lnTo>
                <a:lnTo>
                  <a:pt x="1523" y="20145"/>
                </a:lnTo>
                <a:lnTo>
                  <a:pt x="2476" y="20983"/>
                </a:lnTo>
                <a:lnTo>
                  <a:pt x="53836" y="20983"/>
                </a:lnTo>
                <a:lnTo>
                  <a:pt x="11209" y="114991"/>
                </a:lnTo>
                <a:lnTo>
                  <a:pt x="10989" y="115849"/>
                </a:lnTo>
                <a:lnTo>
                  <a:pt x="11062" y="116666"/>
                </a:lnTo>
                <a:lnTo>
                  <a:pt x="11148" y="117305"/>
                </a:lnTo>
                <a:lnTo>
                  <a:pt x="28779" y="119608"/>
                </a:lnTo>
                <a:lnTo>
                  <a:pt x="30423" y="119493"/>
                </a:lnTo>
                <a:lnTo>
                  <a:pt x="32046" y="119420"/>
                </a:lnTo>
                <a:lnTo>
                  <a:pt x="33386" y="119242"/>
                </a:lnTo>
                <a:lnTo>
                  <a:pt x="34412" y="118949"/>
                </a:lnTo>
                <a:lnTo>
                  <a:pt x="35470" y="118687"/>
                </a:lnTo>
                <a:lnTo>
                  <a:pt x="77982" y="23873"/>
                </a:lnTo>
                <a:lnTo>
                  <a:pt x="80149" y="14879"/>
                </a:lnTo>
                <a:lnTo>
                  <a:pt x="80285" y="13549"/>
                </a:lnTo>
                <a:lnTo>
                  <a:pt x="76568" y="115"/>
                </a:lnTo>
                <a:lnTo>
                  <a:pt x="75647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33816" y="8120479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36" y="123189"/>
                </a:lnTo>
                <a:lnTo>
                  <a:pt x="10565" y="123556"/>
                </a:lnTo>
                <a:lnTo>
                  <a:pt x="1162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800" y="125472"/>
                </a:lnTo>
                <a:lnTo>
                  <a:pt x="115483" y="4649"/>
                </a:lnTo>
                <a:lnTo>
                  <a:pt x="116087" y="2523"/>
                </a:lnTo>
                <a:lnTo>
                  <a:pt x="115891" y="1968"/>
                </a:lnTo>
                <a:lnTo>
                  <a:pt x="114834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0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72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50" y="110635"/>
                </a:lnTo>
                <a:lnTo>
                  <a:pt x="101274" y="110980"/>
                </a:lnTo>
                <a:lnTo>
                  <a:pt x="123305" y="110980"/>
                </a:lnTo>
                <a:lnTo>
                  <a:pt x="126907" y="88018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60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1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18324" y="37915"/>
                </a:lnTo>
                <a:lnTo>
                  <a:pt x="18407" y="26648"/>
                </a:lnTo>
                <a:lnTo>
                  <a:pt x="19140" y="2205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3381" y="15601"/>
                </a:lnTo>
                <a:lnTo>
                  <a:pt x="24554" y="14941"/>
                </a:lnTo>
                <a:lnTo>
                  <a:pt x="2590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899" y="5884"/>
                </a:lnTo>
                <a:lnTo>
                  <a:pt x="37852" y="2575"/>
                </a:lnTo>
                <a:lnTo>
                  <a:pt x="33360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9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043478" y="7895500"/>
            <a:ext cx="79809" cy="121200"/>
          </a:xfrm>
          <a:custGeom>
            <a:avLst/>
            <a:gdLst/>
            <a:ahLst/>
            <a:cxnLst/>
            <a:rect l="l" t="t" r="r" b="b"/>
            <a:pathLst>
              <a:path w="79809" h="121200">
                <a:moveTo>
                  <a:pt x="73919" y="21810"/>
                </a:moveTo>
                <a:lnTo>
                  <a:pt x="33496" y="21810"/>
                </a:lnTo>
                <a:lnTo>
                  <a:pt x="35747" y="22198"/>
                </a:lnTo>
                <a:lnTo>
                  <a:pt x="37663" y="22952"/>
                </a:lnTo>
                <a:lnTo>
                  <a:pt x="46197" y="34606"/>
                </a:lnTo>
                <a:lnTo>
                  <a:pt x="46193" y="38878"/>
                </a:lnTo>
                <a:lnTo>
                  <a:pt x="45946" y="41171"/>
                </a:lnTo>
                <a:lnTo>
                  <a:pt x="44909" y="46071"/>
                </a:lnTo>
                <a:lnTo>
                  <a:pt x="43935" y="48752"/>
                </a:lnTo>
                <a:lnTo>
                  <a:pt x="42511" y="51663"/>
                </a:lnTo>
                <a:lnTo>
                  <a:pt x="41119" y="54595"/>
                </a:lnTo>
                <a:lnTo>
                  <a:pt x="39150" y="57809"/>
                </a:lnTo>
                <a:lnTo>
                  <a:pt x="34124" y="64867"/>
                </a:lnTo>
                <a:lnTo>
                  <a:pt x="30815" y="68783"/>
                </a:lnTo>
                <a:lnTo>
                  <a:pt x="26690" y="73076"/>
                </a:lnTo>
                <a:lnTo>
                  <a:pt x="4858" y="96447"/>
                </a:lnTo>
                <a:lnTo>
                  <a:pt x="0" y="107326"/>
                </a:lnTo>
                <a:lnTo>
                  <a:pt x="28" y="114645"/>
                </a:lnTo>
                <a:lnTo>
                  <a:pt x="6198" y="121200"/>
                </a:lnTo>
                <a:lnTo>
                  <a:pt x="76646" y="121200"/>
                </a:lnTo>
                <a:lnTo>
                  <a:pt x="77191" y="121043"/>
                </a:lnTo>
                <a:lnTo>
                  <a:pt x="77673" y="120687"/>
                </a:lnTo>
                <a:lnTo>
                  <a:pt x="78175" y="120352"/>
                </a:lnTo>
                <a:lnTo>
                  <a:pt x="79809" y="109640"/>
                </a:lnTo>
                <a:lnTo>
                  <a:pt x="79693" y="108153"/>
                </a:lnTo>
                <a:lnTo>
                  <a:pt x="76269" y="101599"/>
                </a:lnTo>
                <a:lnTo>
                  <a:pt x="28711" y="101599"/>
                </a:lnTo>
                <a:lnTo>
                  <a:pt x="42626" y="87337"/>
                </a:lnTo>
                <a:lnTo>
                  <a:pt x="69384" y="54595"/>
                </a:lnTo>
                <a:lnTo>
                  <a:pt x="75023" y="35066"/>
                </a:lnTo>
                <a:lnTo>
                  <a:pt x="74957" y="26428"/>
                </a:lnTo>
                <a:lnTo>
                  <a:pt x="74249" y="22658"/>
                </a:lnTo>
                <a:lnTo>
                  <a:pt x="73919" y="21810"/>
                </a:lnTo>
                <a:close/>
              </a:path>
              <a:path w="79809" h="121200">
                <a:moveTo>
                  <a:pt x="44302" y="0"/>
                </a:moveTo>
                <a:lnTo>
                  <a:pt x="34176" y="0"/>
                </a:lnTo>
                <a:lnTo>
                  <a:pt x="30407" y="366"/>
                </a:lnTo>
                <a:lnTo>
                  <a:pt x="3423" y="11832"/>
                </a:lnTo>
                <a:lnTo>
                  <a:pt x="3109" y="12355"/>
                </a:lnTo>
                <a:lnTo>
                  <a:pt x="2869" y="12962"/>
                </a:lnTo>
                <a:lnTo>
                  <a:pt x="2502" y="14376"/>
                </a:lnTo>
                <a:lnTo>
                  <a:pt x="2355" y="15203"/>
                </a:lnTo>
                <a:lnTo>
                  <a:pt x="2267" y="24114"/>
                </a:lnTo>
                <a:lnTo>
                  <a:pt x="2502" y="26428"/>
                </a:lnTo>
                <a:lnTo>
                  <a:pt x="4785" y="30836"/>
                </a:lnTo>
                <a:lnTo>
                  <a:pt x="6146" y="30836"/>
                </a:lnTo>
                <a:lnTo>
                  <a:pt x="7256" y="30355"/>
                </a:lnTo>
                <a:lnTo>
                  <a:pt x="8648" y="29391"/>
                </a:lnTo>
                <a:lnTo>
                  <a:pt x="10072" y="28459"/>
                </a:lnTo>
                <a:lnTo>
                  <a:pt x="27318" y="21810"/>
                </a:lnTo>
                <a:lnTo>
                  <a:pt x="73919" y="21810"/>
                </a:lnTo>
                <a:lnTo>
                  <a:pt x="71264" y="14983"/>
                </a:lnTo>
                <a:lnTo>
                  <a:pt x="68971" y="11664"/>
                </a:lnTo>
                <a:lnTo>
                  <a:pt x="65893" y="8889"/>
                </a:lnTo>
                <a:lnTo>
                  <a:pt x="62835" y="6094"/>
                </a:lnTo>
                <a:lnTo>
                  <a:pt x="58972" y="3926"/>
                </a:lnTo>
                <a:lnTo>
                  <a:pt x="54354" y="2335"/>
                </a:lnTo>
                <a:lnTo>
                  <a:pt x="49736" y="795"/>
                </a:lnTo>
                <a:lnTo>
                  <a:pt x="4430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34142" y="7897121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78" y="94918"/>
                </a:lnTo>
                <a:lnTo>
                  <a:pt x="50878" y="117064"/>
                </a:lnTo>
                <a:lnTo>
                  <a:pt x="58312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3026" y="68416"/>
                </a:lnTo>
                <a:lnTo>
                  <a:pt x="0" y="86447"/>
                </a:lnTo>
                <a:lnTo>
                  <a:pt x="131" y="88478"/>
                </a:lnTo>
                <a:lnTo>
                  <a:pt x="4481" y="94918"/>
                </a:lnTo>
                <a:lnTo>
                  <a:pt x="85850" y="94918"/>
                </a:lnTo>
                <a:lnTo>
                  <a:pt x="86730" y="94112"/>
                </a:lnTo>
                <a:lnTo>
                  <a:pt x="88018" y="90845"/>
                </a:lnTo>
                <a:lnTo>
                  <a:pt x="88353" y="88478"/>
                </a:lnTo>
                <a:lnTo>
                  <a:pt x="88353" y="81850"/>
                </a:lnTo>
                <a:lnTo>
                  <a:pt x="87986" y="79348"/>
                </a:lnTo>
                <a:lnTo>
                  <a:pt x="86583" y="76343"/>
                </a:lnTo>
                <a:lnTo>
                  <a:pt x="85735" y="75589"/>
                </a:lnTo>
                <a:lnTo>
                  <a:pt x="19329" y="75589"/>
                </a:lnTo>
                <a:lnTo>
                  <a:pt x="50689" y="20837"/>
                </a:lnTo>
                <a:lnTo>
                  <a:pt x="74175" y="20837"/>
                </a:lnTo>
                <a:lnTo>
                  <a:pt x="74175" y="3214"/>
                </a:lnTo>
                <a:lnTo>
                  <a:pt x="62835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78" y="20837"/>
                </a:lnTo>
                <a:lnTo>
                  <a:pt x="5087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31582" y="7894309"/>
            <a:ext cx="126928" cy="125524"/>
          </a:xfrm>
          <a:custGeom>
            <a:avLst/>
            <a:gdLst/>
            <a:ahLst/>
            <a:cxnLst/>
            <a:rect l="l" t="t" r="r" b="b"/>
            <a:pathLst>
              <a:path w="126928" h="125524">
                <a:moveTo>
                  <a:pt x="109996" y="0"/>
                </a:moveTo>
                <a:lnTo>
                  <a:pt x="10942" y="120928"/>
                </a:lnTo>
                <a:lnTo>
                  <a:pt x="10438" y="122488"/>
                </a:lnTo>
                <a:lnTo>
                  <a:pt x="10438" y="123189"/>
                </a:lnTo>
                <a:lnTo>
                  <a:pt x="16502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99" y="123095"/>
                </a:lnTo>
                <a:lnTo>
                  <a:pt x="115483" y="4649"/>
                </a:lnTo>
                <a:lnTo>
                  <a:pt x="116083" y="2513"/>
                </a:lnTo>
                <a:lnTo>
                  <a:pt x="115891" y="1968"/>
                </a:lnTo>
                <a:lnTo>
                  <a:pt x="114855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96" y="0"/>
                </a:lnTo>
                <a:close/>
              </a:path>
              <a:path w="126928" h="125524">
                <a:moveTo>
                  <a:pt x="105138" y="61286"/>
                </a:moveTo>
                <a:lnTo>
                  <a:pt x="94719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21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1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4279" y="109672"/>
                </a:lnTo>
                <a:lnTo>
                  <a:pt x="93306" y="108740"/>
                </a:lnTo>
                <a:lnTo>
                  <a:pt x="92510" y="107337"/>
                </a:lnTo>
                <a:lnTo>
                  <a:pt x="91704" y="105975"/>
                </a:lnTo>
                <a:lnTo>
                  <a:pt x="91096" y="104059"/>
                </a:lnTo>
                <a:lnTo>
                  <a:pt x="90623" y="101337"/>
                </a:lnTo>
                <a:lnTo>
                  <a:pt x="90227" y="99222"/>
                </a:lnTo>
                <a:lnTo>
                  <a:pt x="90102" y="97452"/>
                </a:lnTo>
                <a:lnTo>
                  <a:pt x="90196" y="86175"/>
                </a:lnTo>
                <a:lnTo>
                  <a:pt x="90929" y="81568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98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28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16" y="97452"/>
                </a:lnTo>
                <a:lnTo>
                  <a:pt x="108541" y="98688"/>
                </a:lnTo>
                <a:lnTo>
                  <a:pt x="101274" y="110980"/>
                </a:lnTo>
                <a:lnTo>
                  <a:pt x="123315" y="110980"/>
                </a:lnTo>
                <a:lnTo>
                  <a:pt x="124247" y="109127"/>
                </a:lnTo>
                <a:lnTo>
                  <a:pt x="126383" y="101337"/>
                </a:lnTo>
                <a:lnTo>
                  <a:pt x="126866" y="97452"/>
                </a:lnTo>
                <a:lnTo>
                  <a:pt x="126928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28" h="125524">
                <a:moveTo>
                  <a:pt x="33360" y="1748"/>
                </a:moveTo>
                <a:lnTo>
                  <a:pt x="22941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21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23674" y="50647"/>
                </a:lnTo>
                <a:lnTo>
                  <a:pt x="22501" y="50134"/>
                </a:lnTo>
                <a:lnTo>
                  <a:pt x="21517" y="49171"/>
                </a:lnTo>
                <a:lnTo>
                  <a:pt x="19915" y="46417"/>
                </a:lnTo>
                <a:lnTo>
                  <a:pt x="19308" y="44522"/>
                </a:lnTo>
                <a:lnTo>
                  <a:pt x="18449" y="39674"/>
                </a:lnTo>
                <a:lnTo>
                  <a:pt x="18325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54" y="14941"/>
                </a:lnTo>
                <a:lnTo>
                  <a:pt x="25904" y="14627"/>
                </a:lnTo>
                <a:lnTo>
                  <a:pt x="52098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909" y="5884"/>
                </a:lnTo>
                <a:lnTo>
                  <a:pt x="37852" y="2575"/>
                </a:lnTo>
                <a:lnTo>
                  <a:pt x="33360" y="1748"/>
                </a:lnTo>
                <a:close/>
              </a:path>
              <a:path w="126928" h="125524">
                <a:moveTo>
                  <a:pt x="52098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93" y="16324"/>
                </a:lnTo>
                <a:lnTo>
                  <a:pt x="36838" y="37915"/>
                </a:lnTo>
                <a:lnTo>
                  <a:pt x="36763" y="39161"/>
                </a:lnTo>
                <a:lnTo>
                  <a:pt x="29496" y="51443"/>
                </a:lnTo>
                <a:lnTo>
                  <a:pt x="51521" y="51443"/>
                </a:lnTo>
                <a:lnTo>
                  <a:pt x="52459" y="49579"/>
                </a:lnTo>
                <a:lnTo>
                  <a:pt x="54595" y="41799"/>
                </a:lnTo>
                <a:lnTo>
                  <a:pt x="55086" y="37915"/>
                </a:lnTo>
                <a:lnTo>
                  <a:pt x="55150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41244" y="7782414"/>
            <a:ext cx="79809" cy="121200"/>
          </a:xfrm>
          <a:custGeom>
            <a:avLst/>
            <a:gdLst/>
            <a:ahLst/>
            <a:cxnLst/>
            <a:rect l="l" t="t" r="r" b="b"/>
            <a:pathLst>
              <a:path w="79809" h="121200">
                <a:moveTo>
                  <a:pt x="73919" y="21810"/>
                </a:moveTo>
                <a:lnTo>
                  <a:pt x="33496" y="21810"/>
                </a:lnTo>
                <a:lnTo>
                  <a:pt x="35747" y="22198"/>
                </a:lnTo>
                <a:lnTo>
                  <a:pt x="37663" y="22952"/>
                </a:lnTo>
                <a:lnTo>
                  <a:pt x="46197" y="34606"/>
                </a:lnTo>
                <a:lnTo>
                  <a:pt x="46193" y="38878"/>
                </a:lnTo>
                <a:lnTo>
                  <a:pt x="45946" y="41171"/>
                </a:lnTo>
                <a:lnTo>
                  <a:pt x="44909" y="46071"/>
                </a:lnTo>
                <a:lnTo>
                  <a:pt x="43935" y="48762"/>
                </a:lnTo>
                <a:lnTo>
                  <a:pt x="42511" y="51663"/>
                </a:lnTo>
                <a:lnTo>
                  <a:pt x="41119" y="54595"/>
                </a:lnTo>
                <a:lnTo>
                  <a:pt x="39150" y="57809"/>
                </a:lnTo>
                <a:lnTo>
                  <a:pt x="34124" y="64867"/>
                </a:lnTo>
                <a:lnTo>
                  <a:pt x="30815" y="68783"/>
                </a:lnTo>
                <a:lnTo>
                  <a:pt x="26690" y="73076"/>
                </a:lnTo>
                <a:lnTo>
                  <a:pt x="4858" y="96447"/>
                </a:lnTo>
                <a:lnTo>
                  <a:pt x="0" y="107326"/>
                </a:lnTo>
                <a:lnTo>
                  <a:pt x="29" y="114656"/>
                </a:lnTo>
                <a:lnTo>
                  <a:pt x="6198" y="121200"/>
                </a:lnTo>
                <a:lnTo>
                  <a:pt x="76646" y="121200"/>
                </a:lnTo>
                <a:lnTo>
                  <a:pt x="77191" y="121043"/>
                </a:lnTo>
                <a:lnTo>
                  <a:pt x="77673" y="120687"/>
                </a:lnTo>
                <a:lnTo>
                  <a:pt x="78175" y="120362"/>
                </a:lnTo>
                <a:lnTo>
                  <a:pt x="79809" y="109640"/>
                </a:lnTo>
                <a:lnTo>
                  <a:pt x="79693" y="108153"/>
                </a:lnTo>
                <a:lnTo>
                  <a:pt x="76269" y="101599"/>
                </a:lnTo>
                <a:lnTo>
                  <a:pt x="28711" y="101599"/>
                </a:lnTo>
                <a:lnTo>
                  <a:pt x="42626" y="87337"/>
                </a:lnTo>
                <a:lnTo>
                  <a:pt x="69384" y="54595"/>
                </a:lnTo>
                <a:lnTo>
                  <a:pt x="75023" y="35066"/>
                </a:lnTo>
                <a:lnTo>
                  <a:pt x="74957" y="26428"/>
                </a:lnTo>
                <a:lnTo>
                  <a:pt x="74249" y="22658"/>
                </a:lnTo>
                <a:lnTo>
                  <a:pt x="73919" y="21810"/>
                </a:lnTo>
                <a:close/>
              </a:path>
              <a:path w="79809" h="121200">
                <a:moveTo>
                  <a:pt x="44302" y="0"/>
                </a:moveTo>
                <a:lnTo>
                  <a:pt x="34176" y="0"/>
                </a:lnTo>
                <a:lnTo>
                  <a:pt x="30407" y="366"/>
                </a:lnTo>
                <a:lnTo>
                  <a:pt x="2266" y="24114"/>
                </a:lnTo>
                <a:lnTo>
                  <a:pt x="2502" y="26428"/>
                </a:lnTo>
                <a:lnTo>
                  <a:pt x="4785" y="30836"/>
                </a:lnTo>
                <a:lnTo>
                  <a:pt x="6146" y="30836"/>
                </a:lnTo>
                <a:lnTo>
                  <a:pt x="7256" y="30355"/>
                </a:lnTo>
                <a:lnTo>
                  <a:pt x="8648" y="29391"/>
                </a:lnTo>
                <a:lnTo>
                  <a:pt x="10072" y="28459"/>
                </a:lnTo>
                <a:lnTo>
                  <a:pt x="27318" y="21810"/>
                </a:lnTo>
                <a:lnTo>
                  <a:pt x="73919" y="21810"/>
                </a:lnTo>
                <a:lnTo>
                  <a:pt x="71264" y="14983"/>
                </a:lnTo>
                <a:lnTo>
                  <a:pt x="49736" y="795"/>
                </a:lnTo>
                <a:lnTo>
                  <a:pt x="4430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36129" y="7784528"/>
            <a:ext cx="80285" cy="119608"/>
          </a:xfrm>
          <a:custGeom>
            <a:avLst/>
            <a:gdLst/>
            <a:ahLst/>
            <a:cxnLst/>
            <a:rect l="l" t="t" r="r" b="b"/>
            <a:pathLst>
              <a:path w="80285" h="119608">
                <a:moveTo>
                  <a:pt x="75668" y="0"/>
                </a:moveTo>
                <a:lnTo>
                  <a:pt x="3167" y="0"/>
                </a:lnTo>
                <a:lnTo>
                  <a:pt x="2633" y="188"/>
                </a:lnTo>
                <a:lnTo>
                  <a:pt x="0" y="14879"/>
                </a:lnTo>
                <a:lnTo>
                  <a:pt x="235" y="16774"/>
                </a:lnTo>
                <a:lnTo>
                  <a:pt x="1523" y="20145"/>
                </a:lnTo>
                <a:lnTo>
                  <a:pt x="2476" y="20983"/>
                </a:lnTo>
                <a:lnTo>
                  <a:pt x="53836" y="20983"/>
                </a:lnTo>
                <a:lnTo>
                  <a:pt x="11209" y="114980"/>
                </a:lnTo>
                <a:lnTo>
                  <a:pt x="10989" y="115849"/>
                </a:lnTo>
                <a:lnTo>
                  <a:pt x="11061" y="116656"/>
                </a:lnTo>
                <a:lnTo>
                  <a:pt x="11148" y="117305"/>
                </a:lnTo>
                <a:lnTo>
                  <a:pt x="11575" y="117839"/>
                </a:lnTo>
                <a:lnTo>
                  <a:pt x="13376" y="118760"/>
                </a:lnTo>
                <a:lnTo>
                  <a:pt x="14759" y="119106"/>
                </a:lnTo>
                <a:lnTo>
                  <a:pt x="16654" y="119305"/>
                </a:lnTo>
                <a:lnTo>
                  <a:pt x="18570" y="119535"/>
                </a:lnTo>
                <a:lnTo>
                  <a:pt x="28800" y="119608"/>
                </a:lnTo>
                <a:lnTo>
                  <a:pt x="30423" y="119493"/>
                </a:lnTo>
                <a:lnTo>
                  <a:pt x="32046" y="119420"/>
                </a:lnTo>
                <a:lnTo>
                  <a:pt x="33386" y="119231"/>
                </a:lnTo>
                <a:lnTo>
                  <a:pt x="34433" y="118938"/>
                </a:lnTo>
                <a:lnTo>
                  <a:pt x="35470" y="118687"/>
                </a:lnTo>
                <a:lnTo>
                  <a:pt x="77500" y="25035"/>
                </a:lnTo>
                <a:lnTo>
                  <a:pt x="80149" y="14879"/>
                </a:lnTo>
                <a:lnTo>
                  <a:pt x="80285" y="13549"/>
                </a:lnTo>
                <a:lnTo>
                  <a:pt x="76589" y="115"/>
                </a:lnTo>
                <a:lnTo>
                  <a:pt x="75668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929347" y="7781223"/>
            <a:ext cx="126928" cy="125524"/>
          </a:xfrm>
          <a:custGeom>
            <a:avLst/>
            <a:gdLst/>
            <a:ahLst/>
            <a:cxnLst/>
            <a:rect l="l" t="t" r="r" b="b"/>
            <a:pathLst>
              <a:path w="126928" h="125524">
                <a:moveTo>
                  <a:pt x="109996" y="0"/>
                </a:moveTo>
                <a:lnTo>
                  <a:pt x="10942" y="120928"/>
                </a:lnTo>
                <a:lnTo>
                  <a:pt x="10438" y="122488"/>
                </a:lnTo>
                <a:lnTo>
                  <a:pt x="10438" y="123189"/>
                </a:lnTo>
                <a:lnTo>
                  <a:pt x="16502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99" y="123095"/>
                </a:lnTo>
                <a:lnTo>
                  <a:pt x="115483" y="4649"/>
                </a:lnTo>
                <a:lnTo>
                  <a:pt x="116083" y="2513"/>
                </a:lnTo>
                <a:lnTo>
                  <a:pt x="115891" y="1968"/>
                </a:lnTo>
                <a:lnTo>
                  <a:pt x="114855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96" y="0"/>
                </a:lnTo>
                <a:close/>
              </a:path>
              <a:path w="126928" h="125524">
                <a:moveTo>
                  <a:pt x="105138" y="61286"/>
                </a:moveTo>
                <a:lnTo>
                  <a:pt x="94719" y="61286"/>
                </a:lnTo>
                <a:lnTo>
                  <a:pt x="90447" y="62060"/>
                </a:lnTo>
                <a:lnTo>
                  <a:pt x="86939" y="63642"/>
                </a:lnTo>
                <a:lnTo>
                  <a:pt x="83421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1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4279" y="109682"/>
                </a:lnTo>
                <a:lnTo>
                  <a:pt x="93306" y="108740"/>
                </a:lnTo>
                <a:lnTo>
                  <a:pt x="92510" y="107337"/>
                </a:lnTo>
                <a:lnTo>
                  <a:pt x="91704" y="105975"/>
                </a:lnTo>
                <a:lnTo>
                  <a:pt x="91096" y="104059"/>
                </a:lnTo>
                <a:lnTo>
                  <a:pt x="90623" y="101337"/>
                </a:lnTo>
                <a:lnTo>
                  <a:pt x="90227" y="99222"/>
                </a:lnTo>
                <a:lnTo>
                  <a:pt x="90102" y="97452"/>
                </a:lnTo>
                <a:lnTo>
                  <a:pt x="90196" y="86175"/>
                </a:lnTo>
                <a:lnTo>
                  <a:pt x="90929" y="81568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98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28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16" y="97452"/>
                </a:lnTo>
                <a:lnTo>
                  <a:pt x="108541" y="98688"/>
                </a:lnTo>
                <a:lnTo>
                  <a:pt x="103923" y="109912"/>
                </a:lnTo>
                <a:lnTo>
                  <a:pt x="102750" y="110635"/>
                </a:lnTo>
                <a:lnTo>
                  <a:pt x="101274" y="110980"/>
                </a:lnTo>
                <a:lnTo>
                  <a:pt x="123315" y="110980"/>
                </a:lnTo>
                <a:lnTo>
                  <a:pt x="124247" y="109127"/>
                </a:lnTo>
                <a:lnTo>
                  <a:pt x="126383" y="101337"/>
                </a:lnTo>
                <a:lnTo>
                  <a:pt x="126866" y="97452"/>
                </a:lnTo>
                <a:lnTo>
                  <a:pt x="126928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28" h="125524">
                <a:moveTo>
                  <a:pt x="33360" y="1748"/>
                </a:moveTo>
                <a:lnTo>
                  <a:pt x="22941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21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23674" y="50647"/>
                </a:lnTo>
                <a:lnTo>
                  <a:pt x="22501" y="50134"/>
                </a:lnTo>
                <a:lnTo>
                  <a:pt x="21517" y="49171"/>
                </a:lnTo>
                <a:lnTo>
                  <a:pt x="19915" y="46417"/>
                </a:lnTo>
                <a:lnTo>
                  <a:pt x="19308" y="44522"/>
                </a:lnTo>
                <a:lnTo>
                  <a:pt x="18449" y="39674"/>
                </a:lnTo>
                <a:lnTo>
                  <a:pt x="18325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54" y="14941"/>
                </a:lnTo>
                <a:lnTo>
                  <a:pt x="25904" y="14627"/>
                </a:lnTo>
                <a:lnTo>
                  <a:pt x="52098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909" y="5884"/>
                </a:lnTo>
                <a:lnTo>
                  <a:pt x="37852" y="2575"/>
                </a:lnTo>
                <a:lnTo>
                  <a:pt x="33360" y="1748"/>
                </a:lnTo>
                <a:close/>
              </a:path>
              <a:path w="126928" h="125524">
                <a:moveTo>
                  <a:pt x="52098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93" y="16324"/>
                </a:lnTo>
                <a:lnTo>
                  <a:pt x="36838" y="37915"/>
                </a:lnTo>
                <a:lnTo>
                  <a:pt x="36763" y="39161"/>
                </a:lnTo>
                <a:lnTo>
                  <a:pt x="29496" y="51443"/>
                </a:lnTo>
                <a:lnTo>
                  <a:pt x="51521" y="51443"/>
                </a:lnTo>
                <a:lnTo>
                  <a:pt x="52459" y="49579"/>
                </a:lnTo>
                <a:lnTo>
                  <a:pt x="54595" y="41799"/>
                </a:lnTo>
                <a:lnTo>
                  <a:pt x="55086" y="37915"/>
                </a:lnTo>
                <a:lnTo>
                  <a:pt x="55150" y="28470"/>
                </a:lnTo>
                <a:lnTo>
                  <a:pt x="54732" y="24491"/>
                </a:lnTo>
                <a:lnTo>
                  <a:pt x="53139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464976" y="7312846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98" y="94918"/>
                </a:lnTo>
                <a:lnTo>
                  <a:pt x="50898" y="117064"/>
                </a:lnTo>
                <a:lnTo>
                  <a:pt x="58333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40010" y="3214"/>
                </a:lnTo>
                <a:lnTo>
                  <a:pt x="3047" y="68416"/>
                </a:lnTo>
                <a:lnTo>
                  <a:pt x="0" y="86447"/>
                </a:lnTo>
                <a:lnTo>
                  <a:pt x="131" y="88478"/>
                </a:lnTo>
                <a:lnTo>
                  <a:pt x="534" y="91253"/>
                </a:lnTo>
                <a:lnTo>
                  <a:pt x="869" y="92363"/>
                </a:lnTo>
                <a:lnTo>
                  <a:pt x="1350" y="93117"/>
                </a:lnTo>
                <a:lnTo>
                  <a:pt x="1790" y="93892"/>
                </a:lnTo>
                <a:lnTo>
                  <a:pt x="2376" y="94384"/>
                </a:lnTo>
                <a:lnTo>
                  <a:pt x="3047" y="94583"/>
                </a:lnTo>
                <a:lnTo>
                  <a:pt x="3706" y="94813"/>
                </a:lnTo>
                <a:lnTo>
                  <a:pt x="4481" y="94918"/>
                </a:lnTo>
                <a:lnTo>
                  <a:pt x="85871" y="94918"/>
                </a:lnTo>
                <a:lnTo>
                  <a:pt x="86751" y="94112"/>
                </a:lnTo>
                <a:lnTo>
                  <a:pt x="87430" y="92363"/>
                </a:lnTo>
                <a:lnTo>
                  <a:pt x="88039" y="90855"/>
                </a:lnTo>
                <a:lnTo>
                  <a:pt x="88353" y="88478"/>
                </a:lnTo>
                <a:lnTo>
                  <a:pt x="88353" y="81850"/>
                </a:lnTo>
                <a:lnTo>
                  <a:pt x="88007" y="79348"/>
                </a:lnTo>
                <a:lnTo>
                  <a:pt x="87306" y="77840"/>
                </a:lnTo>
                <a:lnTo>
                  <a:pt x="86583" y="76343"/>
                </a:lnTo>
                <a:lnTo>
                  <a:pt x="85756" y="75589"/>
                </a:lnTo>
                <a:lnTo>
                  <a:pt x="19329" y="75589"/>
                </a:lnTo>
                <a:lnTo>
                  <a:pt x="50710" y="20837"/>
                </a:lnTo>
                <a:lnTo>
                  <a:pt x="74175" y="20837"/>
                </a:lnTo>
                <a:lnTo>
                  <a:pt x="74146" y="3162"/>
                </a:lnTo>
                <a:lnTo>
                  <a:pt x="62856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98" y="20837"/>
                </a:lnTo>
                <a:lnTo>
                  <a:pt x="5089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570911" y="7312528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51" y="107420"/>
                </a:lnTo>
                <a:lnTo>
                  <a:pt x="272" y="113860"/>
                </a:lnTo>
                <a:lnTo>
                  <a:pt x="3266" y="119902"/>
                </a:lnTo>
                <a:lnTo>
                  <a:pt x="70029" y="119902"/>
                </a:lnTo>
                <a:lnTo>
                  <a:pt x="73086" y="107420"/>
                </a:lnTo>
                <a:lnTo>
                  <a:pt x="72919" y="106237"/>
                </a:lnTo>
                <a:lnTo>
                  <a:pt x="72772" y="105022"/>
                </a:lnTo>
                <a:lnTo>
                  <a:pt x="70531" y="101389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52" y="0"/>
                </a:moveTo>
                <a:lnTo>
                  <a:pt x="32480" y="115"/>
                </a:lnTo>
                <a:lnTo>
                  <a:pt x="31014" y="303"/>
                </a:lnTo>
                <a:lnTo>
                  <a:pt x="30407" y="429"/>
                </a:lnTo>
                <a:lnTo>
                  <a:pt x="29957" y="596"/>
                </a:lnTo>
                <a:lnTo>
                  <a:pt x="29486" y="743"/>
                </a:lnTo>
                <a:lnTo>
                  <a:pt x="29109" y="942"/>
                </a:ln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12" y="34480"/>
                </a:lnTo>
                <a:lnTo>
                  <a:pt x="1759" y="35527"/>
                </a:lnTo>
                <a:lnTo>
                  <a:pt x="2460" y="35716"/>
                </a:lnTo>
                <a:lnTo>
                  <a:pt x="4251" y="35402"/>
                </a:lnTo>
                <a:lnTo>
                  <a:pt x="540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46" y="1832"/>
                </a:lnTo>
                <a:lnTo>
                  <a:pt x="44941" y="115"/>
                </a:lnTo>
                <a:lnTo>
                  <a:pt x="3585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657964" y="7310033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31" y="120928"/>
                </a:lnTo>
                <a:lnTo>
                  <a:pt x="10425" y="123189"/>
                </a:lnTo>
                <a:lnTo>
                  <a:pt x="10565" y="123556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481" y="125524"/>
                </a:lnTo>
                <a:lnTo>
                  <a:pt x="21789" y="125472"/>
                </a:lnTo>
                <a:lnTo>
                  <a:pt x="115483" y="4649"/>
                </a:lnTo>
                <a:lnTo>
                  <a:pt x="116062" y="2513"/>
                </a:lnTo>
                <a:lnTo>
                  <a:pt x="115881" y="1968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73924" y="109274"/>
                </a:lnTo>
                <a:lnTo>
                  <a:pt x="75390" y="112530"/>
                </a:lnTo>
                <a:lnTo>
                  <a:pt x="77495" y="115253"/>
                </a:lnTo>
                <a:lnTo>
                  <a:pt x="79589" y="117996"/>
                </a:lnTo>
                <a:lnTo>
                  <a:pt x="82374" y="120132"/>
                </a:lnTo>
                <a:lnTo>
                  <a:pt x="89369" y="123189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294" y="110980"/>
                </a:lnTo>
                <a:lnTo>
                  <a:pt x="97955" y="110980"/>
                </a:lnTo>
                <a:lnTo>
                  <a:pt x="96593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71" y="75861"/>
                </a:lnTo>
                <a:lnTo>
                  <a:pt x="108595" y="97452"/>
                </a:lnTo>
                <a:lnTo>
                  <a:pt x="108520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294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07"/>
                </a:lnTo>
                <a:lnTo>
                  <a:pt x="126512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39" y="4210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00" y="51443"/>
                </a:lnTo>
                <a:lnTo>
                  <a:pt x="26177" y="51443"/>
                </a:lnTo>
                <a:lnTo>
                  <a:pt x="24815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54" y="14941"/>
                </a:lnTo>
                <a:lnTo>
                  <a:pt x="25884" y="14627"/>
                </a:lnTo>
                <a:lnTo>
                  <a:pt x="52093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88" y="5884"/>
                </a:lnTo>
                <a:lnTo>
                  <a:pt x="37841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3" y="14627"/>
                </a:moveTo>
                <a:lnTo>
                  <a:pt x="29088" y="14627"/>
                </a:lnTo>
                <a:lnTo>
                  <a:pt x="30522" y="14962"/>
                </a:lnTo>
                <a:lnTo>
                  <a:pt x="32983" y="16324"/>
                </a:lnTo>
                <a:lnTo>
                  <a:pt x="36817" y="37915"/>
                </a:lnTo>
                <a:lnTo>
                  <a:pt x="36742" y="39161"/>
                </a:lnTo>
                <a:lnTo>
                  <a:pt x="29486" y="51443"/>
                </a:lnTo>
                <a:lnTo>
                  <a:pt x="51500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18" y="17057"/>
                </a:lnTo>
                <a:lnTo>
                  <a:pt x="52093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142463" y="7394847"/>
            <a:ext cx="334189" cy="14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942156" y="7443159"/>
            <a:ext cx="79557" cy="123315"/>
          </a:xfrm>
          <a:custGeom>
            <a:avLst/>
            <a:gdLst/>
            <a:ahLst/>
            <a:cxnLst/>
            <a:rect l="l" t="t" r="r" b="b"/>
            <a:pathLst>
              <a:path w="79557" h="123315">
                <a:moveTo>
                  <a:pt x="3518" y="96164"/>
                </a:moveTo>
                <a:lnTo>
                  <a:pt x="1916" y="96164"/>
                </a:lnTo>
                <a:lnTo>
                  <a:pt x="1183" y="96740"/>
                </a:lnTo>
                <a:lnTo>
                  <a:pt x="209" y="99002"/>
                </a:lnTo>
                <a:lnTo>
                  <a:pt x="72" y="100070"/>
                </a:lnTo>
                <a:lnTo>
                  <a:pt x="0" y="107284"/>
                </a:lnTo>
                <a:lnTo>
                  <a:pt x="188" y="109808"/>
                </a:lnTo>
                <a:lnTo>
                  <a:pt x="29590" y="123315"/>
                </a:lnTo>
                <a:lnTo>
                  <a:pt x="40333" y="123315"/>
                </a:lnTo>
                <a:lnTo>
                  <a:pt x="75250" y="103986"/>
                </a:lnTo>
                <a:lnTo>
                  <a:pt x="26711" y="103986"/>
                </a:lnTo>
                <a:lnTo>
                  <a:pt x="23140" y="103567"/>
                </a:lnTo>
                <a:lnTo>
                  <a:pt x="4565" y="96572"/>
                </a:lnTo>
                <a:lnTo>
                  <a:pt x="3518" y="96164"/>
                </a:lnTo>
                <a:close/>
              </a:path>
              <a:path w="79557" h="123315">
                <a:moveTo>
                  <a:pt x="72618" y="19235"/>
                </a:moveTo>
                <a:lnTo>
                  <a:pt x="34166" y="19235"/>
                </a:lnTo>
                <a:lnTo>
                  <a:pt x="36616" y="19622"/>
                </a:lnTo>
                <a:lnTo>
                  <a:pt x="40794" y="21151"/>
                </a:lnTo>
                <a:lnTo>
                  <a:pt x="46877" y="28438"/>
                </a:lnTo>
                <a:lnTo>
                  <a:pt x="47474" y="30020"/>
                </a:lnTo>
                <a:lnTo>
                  <a:pt x="47810" y="31936"/>
                </a:lnTo>
                <a:lnTo>
                  <a:pt x="47766" y="36805"/>
                </a:lnTo>
                <a:lnTo>
                  <a:pt x="47328" y="39004"/>
                </a:lnTo>
                <a:lnTo>
                  <a:pt x="46333" y="41171"/>
                </a:lnTo>
                <a:lnTo>
                  <a:pt x="45359" y="43359"/>
                </a:lnTo>
                <a:lnTo>
                  <a:pt x="29192" y="51537"/>
                </a:lnTo>
                <a:lnTo>
                  <a:pt x="14491" y="51537"/>
                </a:lnTo>
                <a:lnTo>
                  <a:pt x="13863" y="51663"/>
                </a:lnTo>
                <a:lnTo>
                  <a:pt x="11161" y="63631"/>
                </a:lnTo>
                <a:lnTo>
                  <a:pt x="11476" y="66018"/>
                </a:lnTo>
                <a:lnTo>
                  <a:pt x="14711" y="69296"/>
                </a:lnTo>
                <a:lnTo>
                  <a:pt x="30177" y="69296"/>
                </a:lnTo>
                <a:lnTo>
                  <a:pt x="33967" y="69725"/>
                </a:lnTo>
                <a:lnTo>
                  <a:pt x="40407" y="71453"/>
                </a:lnTo>
                <a:lnTo>
                  <a:pt x="43077" y="72647"/>
                </a:lnTo>
                <a:lnTo>
                  <a:pt x="45192" y="74228"/>
                </a:lnTo>
                <a:lnTo>
                  <a:pt x="47307" y="75777"/>
                </a:lnTo>
                <a:lnTo>
                  <a:pt x="48888" y="77673"/>
                </a:lnTo>
                <a:lnTo>
                  <a:pt x="51045" y="82091"/>
                </a:lnTo>
                <a:lnTo>
                  <a:pt x="51579" y="84573"/>
                </a:lnTo>
                <a:lnTo>
                  <a:pt x="51579" y="89861"/>
                </a:lnTo>
                <a:lnTo>
                  <a:pt x="34072" y="103986"/>
                </a:lnTo>
                <a:lnTo>
                  <a:pt x="75250" y="103986"/>
                </a:lnTo>
                <a:lnTo>
                  <a:pt x="78437" y="97546"/>
                </a:lnTo>
                <a:lnTo>
                  <a:pt x="79557" y="92269"/>
                </a:lnTo>
                <a:lnTo>
                  <a:pt x="79557" y="82772"/>
                </a:lnTo>
                <a:lnTo>
                  <a:pt x="52773" y="58710"/>
                </a:lnTo>
                <a:lnTo>
                  <a:pt x="52773" y="58438"/>
                </a:lnTo>
                <a:lnTo>
                  <a:pt x="74123" y="33444"/>
                </a:lnTo>
                <a:lnTo>
                  <a:pt x="74061" y="24826"/>
                </a:lnTo>
                <a:lnTo>
                  <a:pt x="73348" y="20962"/>
                </a:lnTo>
                <a:lnTo>
                  <a:pt x="72618" y="19235"/>
                </a:lnTo>
                <a:close/>
              </a:path>
              <a:path w="79557" h="123315">
                <a:moveTo>
                  <a:pt x="44103" y="0"/>
                </a:moveTo>
                <a:lnTo>
                  <a:pt x="33915" y="0"/>
                </a:lnTo>
                <a:lnTo>
                  <a:pt x="29821" y="387"/>
                </a:lnTo>
                <a:lnTo>
                  <a:pt x="2769" y="23800"/>
                </a:lnTo>
                <a:lnTo>
                  <a:pt x="2931" y="25360"/>
                </a:lnTo>
                <a:lnTo>
                  <a:pt x="3120" y="26260"/>
                </a:lnTo>
                <a:lnTo>
                  <a:pt x="3612" y="27475"/>
                </a:lnTo>
                <a:lnTo>
                  <a:pt x="3905" y="27904"/>
                </a:lnTo>
                <a:lnTo>
                  <a:pt x="4282" y="28103"/>
                </a:lnTo>
                <a:lnTo>
                  <a:pt x="4649" y="28323"/>
                </a:lnTo>
                <a:lnTo>
                  <a:pt x="5088" y="28438"/>
                </a:lnTo>
                <a:lnTo>
                  <a:pt x="6303" y="28438"/>
                </a:lnTo>
                <a:lnTo>
                  <a:pt x="7505" y="27904"/>
                </a:lnTo>
                <a:lnTo>
                  <a:pt x="10586" y="25988"/>
                </a:lnTo>
                <a:lnTo>
                  <a:pt x="12481" y="24920"/>
                </a:lnTo>
                <a:lnTo>
                  <a:pt x="14732" y="23800"/>
                </a:lnTo>
                <a:lnTo>
                  <a:pt x="16952" y="22658"/>
                </a:lnTo>
                <a:lnTo>
                  <a:pt x="19496" y="21611"/>
                </a:lnTo>
                <a:lnTo>
                  <a:pt x="25151" y="19716"/>
                </a:lnTo>
                <a:lnTo>
                  <a:pt x="28145" y="19235"/>
                </a:lnTo>
                <a:lnTo>
                  <a:pt x="72618" y="19235"/>
                </a:lnTo>
                <a:lnTo>
                  <a:pt x="70217" y="13549"/>
                </a:lnTo>
                <a:lnTo>
                  <a:pt x="67924" y="10418"/>
                </a:lnTo>
                <a:lnTo>
                  <a:pt x="61851" y="5319"/>
                </a:lnTo>
                <a:lnTo>
                  <a:pt x="58092" y="3371"/>
                </a:lnTo>
                <a:lnTo>
                  <a:pt x="49202" y="680"/>
                </a:lnTo>
                <a:lnTo>
                  <a:pt x="44103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037361" y="7445270"/>
            <a:ext cx="80285" cy="119608"/>
          </a:xfrm>
          <a:custGeom>
            <a:avLst/>
            <a:gdLst/>
            <a:ahLst/>
            <a:cxnLst/>
            <a:rect l="l" t="t" r="r" b="b"/>
            <a:pathLst>
              <a:path w="80285" h="119608">
                <a:moveTo>
                  <a:pt x="75647" y="0"/>
                </a:moveTo>
                <a:lnTo>
                  <a:pt x="3157" y="0"/>
                </a:lnTo>
                <a:lnTo>
                  <a:pt x="2623" y="188"/>
                </a:lnTo>
                <a:lnTo>
                  <a:pt x="0" y="14879"/>
                </a:lnTo>
                <a:lnTo>
                  <a:pt x="235" y="16774"/>
                </a:lnTo>
                <a:lnTo>
                  <a:pt x="1523" y="20145"/>
                </a:lnTo>
                <a:lnTo>
                  <a:pt x="2476" y="20983"/>
                </a:lnTo>
                <a:lnTo>
                  <a:pt x="53836" y="20983"/>
                </a:lnTo>
                <a:lnTo>
                  <a:pt x="11198" y="114991"/>
                </a:lnTo>
                <a:lnTo>
                  <a:pt x="10979" y="115849"/>
                </a:lnTo>
                <a:lnTo>
                  <a:pt x="11057" y="116666"/>
                </a:lnTo>
                <a:lnTo>
                  <a:pt x="11140" y="117305"/>
                </a:lnTo>
                <a:lnTo>
                  <a:pt x="28779" y="119608"/>
                </a:lnTo>
                <a:lnTo>
                  <a:pt x="30413" y="119493"/>
                </a:lnTo>
                <a:lnTo>
                  <a:pt x="32036" y="119420"/>
                </a:lnTo>
                <a:lnTo>
                  <a:pt x="33386" y="119242"/>
                </a:lnTo>
                <a:lnTo>
                  <a:pt x="34412" y="118949"/>
                </a:lnTo>
                <a:lnTo>
                  <a:pt x="35460" y="118687"/>
                </a:lnTo>
                <a:lnTo>
                  <a:pt x="77982" y="23873"/>
                </a:lnTo>
                <a:lnTo>
                  <a:pt x="80149" y="14879"/>
                </a:lnTo>
                <a:lnTo>
                  <a:pt x="80285" y="13549"/>
                </a:lnTo>
                <a:lnTo>
                  <a:pt x="76568" y="115"/>
                </a:lnTo>
                <a:lnTo>
                  <a:pt x="75647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130580" y="7441965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31" y="120928"/>
                </a:lnTo>
                <a:lnTo>
                  <a:pt x="10436" y="123189"/>
                </a:lnTo>
                <a:lnTo>
                  <a:pt x="10565" y="123556"/>
                </a:lnTo>
                <a:lnTo>
                  <a:pt x="11099" y="124048"/>
                </a:lnTo>
                <a:lnTo>
                  <a:pt x="11612" y="124551"/>
                </a:lnTo>
                <a:lnTo>
                  <a:pt x="12481" y="124917"/>
                </a:lnTo>
                <a:lnTo>
                  <a:pt x="14868" y="125399"/>
                </a:lnTo>
                <a:lnTo>
                  <a:pt x="16481" y="125524"/>
                </a:lnTo>
                <a:lnTo>
                  <a:pt x="21789" y="125472"/>
                </a:lnTo>
                <a:lnTo>
                  <a:pt x="28302" y="123535"/>
                </a:lnTo>
                <a:lnTo>
                  <a:pt x="28878" y="123095"/>
                </a:lnTo>
                <a:lnTo>
                  <a:pt x="115483" y="4649"/>
                </a:lnTo>
                <a:lnTo>
                  <a:pt x="116086" y="2523"/>
                </a:lnTo>
                <a:lnTo>
                  <a:pt x="115881" y="1968"/>
                </a:lnTo>
                <a:lnTo>
                  <a:pt x="115368" y="1465"/>
                </a:lnTo>
                <a:lnTo>
                  <a:pt x="114834" y="973"/>
                </a:lnTo>
                <a:lnTo>
                  <a:pt x="11398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47" y="62060"/>
                </a:lnTo>
                <a:lnTo>
                  <a:pt x="8692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299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72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299" y="110980"/>
                </a:lnTo>
                <a:lnTo>
                  <a:pt x="124226" y="109127"/>
                </a:lnTo>
                <a:lnTo>
                  <a:pt x="126373" y="101337"/>
                </a:lnTo>
                <a:lnTo>
                  <a:pt x="126847" y="97452"/>
                </a:lnTo>
                <a:lnTo>
                  <a:pt x="126907" y="88018"/>
                </a:lnTo>
                <a:lnTo>
                  <a:pt x="126512" y="84039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39" y="4211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12" y="51443"/>
                </a:lnTo>
                <a:lnTo>
                  <a:pt x="26177" y="51443"/>
                </a:lnTo>
                <a:lnTo>
                  <a:pt x="24826" y="51181"/>
                </a:lnTo>
                <a:lnTo>
                  <a:pt x="18324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54" y="14941"/>
                </a:lnTo>
                <a:lnTo>
                  <a:pt x="2589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888" y="5884"/>
                </a:lnTo>
                <a:lnTo>
                  <a:pt x="37841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3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86" y="51443"/>
                </a:lnTo>
                <a:lnTo>
                  <a:pt x="51512" y="51443"/>
                </a:lnTo>
                <a:lnTo>
                  <a:pt x="5243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5" y="2450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573960" y="7357151"/>
            <a:ext cx="334190" cy="14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346853" y="7350539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98" y="94918"/>
                </a:lnTo>
                <a:lnTo>
                  <a:pt x="50898" y="117064"/>
                </a:lnTo>
                <a:lnTo>
                  <a:pt x="58333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3047" y="68416"/>
                </a:lnTo>
                <a:lnTo>
                  <a:pt x="0" y="86447"/>
                </a:lnTo>
                <a:lnTo>
                  <a:pt x="132" y="88478"/>
                </a:lnTo>
                <a:lnTo>
                  <a:pt x="4502" y="94918"/>
                </a:lnTo>
                <a:lnTo>
                  <a:pt x="85871" y="94918"/>
                </a:lnTo>
                <a:lnTo>
                  <a:pt x="86751" y="94112"/>
                </a:lnTo>
                <a:lnTo>
                  <a:pt x="88039" y="90855"/>
                </a:lnTo>
                <a:lnTo>
                  <a:pt x="88353" y="88478"/>
                </a:lnTo>
                <a:lnTo>
                  <a:pt x="88353" y="81850"/>
                </a:lnTo>
                <a:lnTo>
                  <a:pt x="88007" y="79348"/>
                </a:lnTo>
                <a:lnTo>
                  <a:pt x="86594" y="76353"/>
                </a:lnTo>
                <a:lnTo>
                  <a:pt x="85756" y="75589"/>
                </a:lnTo>
                <a:lnTo>
                  <a:pt x="19329" y="75589"/>
                </a:lnTo>
                <a:lnTo>
                  <a:pt x="50710" y="20837"/>
                </a:lnTo>
                <a:lnTo>
                  <a:pt x="74175" y="20837"/>
                </a:lnTo>
                <a:lnTo>
                  <a:pt x="74175" y="3225"/>
                </a:lnTo>
                <a:lnTo>
                  <a:pt x="62856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98" y="20837"/>
                </a:lnTo>
                <a:lnTo>
                  <a:pt x="5089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444317" y="7348917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93" y="0"/>
                </a:moveTo>
                <a:lnTo>
                  <a:pt x="35747" y="0"/>
                </a:lnTo>
                <a:lnTo>
                  <a:pt x="28972" y="1434"/>
                </a:lnTo>
                <a:lnTo>
                  <a:pt x="2202" y="37168"/>
                </a:lnTo>
                <a:lnTo>
                  <a:pt x="0" y="62564"/>
                </a:lnTo>
                <a:lnTo>
                  <a:pt x="486" y="75930"/>
                </a:lnTo>
                <a:lnTo>
                  <a:pt x="15831" y="11635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91"/>
                </a:lnTo>
                <a:lnTo>
                  <a:pt x="67348" y="116111"/>
                </a:lnTo>
                <a:lnTo>
                  <a:pt x="71861" y="111965"/>
                </a:lnTo>
                <a:lnTo>
                  <a:pt x="76929" y="104091"/>
                </a:lnTo>
                <a:lnTo>
                  <a:pt x="39150" y="104091"/>
                </a:lnTo>
                <a:lnTo>
                  <a:pt x="36427" y="103420"/>
                </a:lnTo>
                <a:lnTo>
                  <a:pt x="24484" y="71327"/>
                </a:lnTo>
                <a:lnTo>
                  <a:pt x="24489" y="51778"/>
                </a:lnTo>
                <a:lnTo>
                  <a:pt x="34154" y="21465"/>
                </a:lnTo>
                <a:lnTo>
                  <a:pt x="36092" y="20009"/>
                </a:lnTo>
                <a:lnTo>
                  <a:pt x="39097" y="19140"/>
                </a:lnTo>
                <a:lnTo>
                  <a:pt x="78476" y="19140"/>
                </a:lnTo>
                <a:lnTo>
                  <a:pt x="73620" y="10994"/>
                </a:lnTo>
                <a:lnTo>
                  <a:pt x="69379" y="6984"/>
                </a:lnTo>
                <a:lnTo>
                  <a:pt x="58646" y="1403"/>
                </a:lnTo>
                <a:lnTo>
                  <a:pt x="51893" y="0"/>
                </a:lnTo>
                <a:close/>
              </a:path>
              <a:path w="85127" h="123326">
                <a:moveTo>
                  <a:pt x="78476" y="19140"/>
                </a:moveTo>
                <a:lnTo>
                  <a:pt x="44804" y="19140"/>
                </a:lnTo>
                <a:lnTo>
                  <a:pt x="46699" y="19423"/>
                </a:lnTo>
                <a:lnTo>
                  <a:pt x="50144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29" y="104091"/>
                </a:lnTo>
                <a:lnTo>
                  <a:pt x="85071" y="62564"/>
                </a:lnTo>
                <a:lnTo>
                  <a:pt x="85127" y="60765"/>
                </a:lnTo>
                <a:lnTo>
                  <a:pt x="84655" y="47397"/>
                </a:lnTo>
                <a:lnTo>
                  <a:pt x="83284" y="35475"/>
                </a:lnTo>
                <a:lnTo>
                  <a:pt x="82070" y="27904"/>
                </a:lnTo>
                <a:lnTo>
                  <a:pt x="79869" y="21465"/>
                </a:lnTo>
                <a:lnTo>
                  <a:pt x="78476" y="1914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539840" y="7347727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39" y="122488"/>
                </a:lnTo>
                <a:lnTo>
                  <a:pt x="10439" y="123189"/>
                </a:lnTo>
                <a:lnTo>
                  <a:pt x="16481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89" y="123095"/>
                </a:lnTo>
                <a:lnTo>
                  <a:pt x="115483" y="4649"/>
                </a:lnTo>
                <a:lnTo>
                  <a:pt x="116087" y="2523"/>
                </a:lnTo>
                <a:lnTo>
                  <a:pt x="115891" y="1968"/>
                </a:lnTo>
                <a:lnTo>
                  <a:pt x="114844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57" y="62060"/>
                </a:lnTo>
                <a:lnTo>
                  <a:pt x="86939" y="63642"/>
                </a:lnTo>
                <a:lnTo>
                  <a:pt x="83400" y="65191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305" y="110980"/>
                </a:lnTo>
                <a:lnTo>
                  <a:pt x="97955" y="110980"/>
                </a:lnTo>
                <a:lnTo>
                  <a:pt x="96614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72"/>
                </a:lnTo>
                <a:lnTo>
                  <a:pt x="108633" y="96960"/>
                </a:lnTo>
                <a:lnTo>
                  <a:pt x="108541" y="98688"/>
                </a:lnTo>
                <a:lnTo>
                  <a:pt x="103902" y="109912"/>
                </a:lnTo>
                <a:lnTo>
                  <a:pt x="102740" y="110635"/>
                </a:lnTo>
                <a:lnTo>
                  <a:pt x="101274" y="110980"/>
                </a:lnTo>
                <a:lnTo>
                  <a:pt x="123305" y="110980"/>
                </a:lnTo>
                <a:lnTo>
                  <a:pt x="126907" y="88018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1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16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18324" y="37915"/>
                </a:lnTo>
                <a:lnTo>
                  <a:pt x="18407" y="26648"/>
                </a:lnTo>
                <a:lnTo>
                  <a:pt x="19140" y="22051"/>
                </a:lnTo>
                <a:lnTo>
                  <a:pt x="19716" y="20166"/>
                </a:lnTo>
                <a:lnTo>
                  <a:pt x="20491" y="18732"/>
                </a:lnTo>
                <a:lnTo>
                  <a:pt x="21245" y="17276"/>
                </a:lnTo>
                <a:lnTo>
                  <a:pt x="22219" y="16229"/>
                </a:lnTo>
                <a:lnTo>
                  <a:pt x="24564" y="14941"/>
                </a:lnTo>
                <a:lnTo>
                  <a:pt x="25894" y="14627"/>
                </a:lnTo>
                <a:lnTo>
                  <a:pt x="52095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899" y="5884"/>
                </a:lnTo>
                <a:lnTo>
                  <a:pt x="37852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83" y="16324"/>
                </a:lnTo>
                <a:lnTo>
                  <a:pt x="36856" y="37412"/>
                </a:lnTo>
                <a:lnTo>
                  <a:pt x="36763" y="39161"/>
                </a:lnTo>
                <a:lnTo>
                  <a:pt x="29486" y="51443"/>
                </a:lnTo>
                <a:lnTo>
                  <a:pt x="51516" y="51443"/>
                </a:lnTo>
                <a:lnTo>
                  <a:pt x="5244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5" y="24501"/>
                </a:lnTo>
                <a:lnTo>
                  <a:pt x="5313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046332" y="7275150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78" y="94918"/>
                </a:lnTo>
                <a:lnTo>
                  <a:pt x="50878" y="117064"/>
                </a:lnTo>
                <a:lnTo>
                  <a:pt x="58312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3026" y="68416"/>
                </a:lnTo>
                <a:lnTo>
                  <a:pt x="0" y="86447"/>
                </a:lnTo>
                <a:lnTo>
                  <a:pt x="131" y="88478"/>
                </a:lnTo>
                <a:lnTo>
                  <a:pt x="4481" y="94918"/>
                </a:lnTo>
                <a:lnTo>
                  <a:pt x="85850" y="94918"/>
                </a:lnTo>
                <a:lnTo>
                  <a:pt x="86730" y="94112"/>
                </a:lnTo>
                <a:lnTo>
                  <a:pt x="88018" y="90855"/>
                </a:lnTo>
                <a:lnTo>
                  <a:pt x="88353" y="88478"/>
                </a:lnTo>
                <a:lnTo>
                  <a:pt x="88353" y="81850"/>
                </a:lnTo>
                <a:lnTo>
                  <a:pt x="87986" y="79348"/>
                </a:lnTo>
                <a:lnTo>
                  <a:pt x="86583" y="76343"/>
                </a:lnTo>
                <a:lnTo>
                  <a:pt x="85735" y="75589"/>
                </a:lnTo>
                <a:lnTo>
                  <a:pt x="19329" y="75589"/>
                </a:lnTo>
                <a:lnTo>
                  <a:pt x="50689" y="20837"/>
                </a:lnTo>
                <a:lnTo>
                  <a:pt x="74175" y="20837"/>
                </a:lnTo>
                <a:lnTo>
                  <a:pt x="74175" y="3225"/>
                </a:lnTo>
                <a:lnTo>
                  <a:pt x="62835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78" y="20837"/>
                </a:lnTo>
                <a:lnTo>
                  <a:pt x="5087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146721" y="7273528"/>
            <a:ext cx="79809" cy="121200"/>
          </a:xfrm>
          <a:custGeom>
            <a:avLst/>
            <a:gdLst/>
            <a:ahLst/>
            <a:cxnLst/>
            <a:rect l="l" t="t" r="r" b="b"/>
            <a:pathLst>
              <a:path w="79809" h="121200">
                <a:moveTo>
                  <a:pt x="73920" y="21810"/>
                </a:moveTo>
                <a:lnTo>
                  <a:pt x="33496" y="21810"/>
                </a:lnTo>
                <a:lnTo>
                  <a:pt x="35747" y="22198"/>
                </a:lnTo>
                <a:lnTo>
                  <a:pt x="37663" y="22952"/>
                </a:lnTo>
                <a:lnTo>
                  <a:pt x="46197" y="34606"/>
                </a:lnTo>
                <a:lnTo>
                  <a:pt x="46193" y="38878"/>
                </a:lnTo>
                <a:lnTo>
                  <a:pt x="45946" y="41181"/>
                </a:lnTo>
                <a:lnTo>
                  <a:pt x="44909" y="46071"/>
                </a:lnTo>
                <a:lnTo>
                  <a:pt x="43935" y="48762"/>
                </a:lnTo>
                <a:lnTo>
                  <a:pt x="42511" y="51673"/>
                </a:lnTo>
                <a:lnTo>
                  <a:pt x="41119" y="54595"/>
                </a:lnTo>
                <a:lnTo>
                  <a:pt x="39150" y="57809"/>
                </a:lnTo>
                <a:lnTo>
                  <a:pt x="34124" y="64867"/>
                </a:lnTo>
                <a:lnTo>
                  <a:pt x="30815" y="68783"/>
                </a:lnTo>
                <a:lnTo>
                  <a:pt x="26690" y="73076"/>
                </a:lnTo>
                <a:lnTo>
                  <a:pt x="4858" y="96447"/>
                </a:lnTo>
                <a:lnTo>
                  <a:pt x="0" y="107326"/>
                </a:lnTo>
                <a:lnTo>
                  <a:pt x="29" y="114656"/>
                </a:lnTo>
                <a:lnTo>
                  <a:pt x="6209" y="121200"/>
                </a:lnTo>
                <a:lnTo>
                  <a:pt x="76646" y="121200"/>
                </a:lnTo>
                <a:lnTo>
                  <a:pt x="77191" y="121043"/>
                </a:lnTo>
                <a:lnTo>
                  <a:pt x="77673" y="120687"/>
                </a:lnTo>
                <a:lnTo>
                  <a:pt x="78175" y="120362"/>
                </a:lnTo>
                <a:lnTo>
                  <a:pt x="79809" y="109651"/>
                </a:lnTo>
                <a:lnTo>
                  <a:pt x="79693" y="108153"/>
                </a:lnTo>
                <a:lnTo>
                  <a:pt x="76280" y="101599"/>
                </a:lnTo>
                <a:lnTo>
                  <a:pt x="28711" y="101599"/>
                </a:lnTo>
                <a:lnTo>
                  <a:pt x="42626" y="87337"/>
                </a:lnTo>
                <a:lnTo>
                  <a:pt x="71641" y="50385"/>
                </a:lnTo>
                <a:lnTo>
                  <a:pt x="75023" y="35066"/>
                </a:lnTo>
                <a:lnTo>
                  <a:pt x="74957" y="26428"/>
                </a:lnTo>
                <a:lnTo>
                  <a:pt x="74249" y="22658"/>
                </a:lnTo>
                <a:lnTo>
                  <a:pt x="73920" y="21810"/>
                </a:lnTo>
                <a:close/>
              </a:path>
              <a:path w="79809" h="121200">
                <a:moveTo>
                  <a:pt x="44302" y="0"/>
                </a:moveTo>
                <a:lnTo>
                  <a:pt x="34187" y="0"/>
                </a:lnTo>
                <a:lnTo>
                  <a:pt x="30407" y="366"/>
                </a:lnTo>
                <a:lnTo>
                  <a:pt x="3423" y="11842"/>
                </a:lnTo>
                <a:lnTo>
                  <a:pt x="3109" y="12355"/>
                </a:lnTo>
                <a:lnTo>
                  <a:pt x="2869" y="12962"/>
                </a:lnTo>
                <a:lnTo>
                  <a:pt x="2502" y="14376"/>
                </a:lnTo>
                <a:lnTo>
                  <a:pt x="2355" y="15203"/>
                </a:lnTo>
                <a:lnTo>
                  <a:pt x="2266" y="24114"/>
                </a:lnTo>
                <a:lnTo>
                  <a:pt x="2502" y="26428"/>
                </a:lnTo>
                <a:lnTo>
                  <a:pt x="4785" y="30836"/>
                </a:lnTo>
                <a:lnTo>
                  <a:pt x="6146" y="30836"/>
                </a:lnTo>
                <a:lnTo>
                  <a:pt x="7256" y="30355"/>
                </a:lnTo>
                <a:lnTo>
                  <a:pt x="8648" y="29402"/>
                </a:lnTo>
                <a:lnTo>
                  <a:pt x="10108" y="28438"/>
                </a:lnTo>
                <a:lnTo>
                  <a:pt x="27318" y="21810"/>
                </a:lnTo>
                <a:lnTo>
                  <a:pt x="73920" y="21810"/>
                </a:lnTo>
                <a:lnTo>
                  <a:pt x="71275" y="14983"/>
                </a:lnTo>
                <a:lnTo>
                  <a:pt x="68971" y="11675"/>
                </a:lnTo>
                <a:lnTo>
                  <a:pt x="62835" y="6094"/>
                </a:lnTo>
                <a:lnTo>
                  <a:pt x="58972" y="3926"/>
                </a:lnTo>
                <a:lnTo>
                  <a:pt x="49736" y="795"/>
                </a:lnTo>
                <a:lnTo>
                  <a:pt x="44302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239297" y="7272337"/>
            <a:ext cx="126928" cy="125524"/>
          </a:xfrm>
          <a:custGeom>
            <a:avLst/>
            <a:gdLst/>
            <a:ahLst/>
            <a:cxnLst/>
            <a:rect l="l" t="t" r="r" b="b"/>
            <a:pathLst>
              <a:path w="126928" h="125524">
                <a:moveTo>
                  <a:pt x="109996" y="0"/>
                </a:moveTo>
                <a:lnTo>
                  <a:pt x="10942" y="120928"/>
                </a:lnTo>
                <a:lnTo>
                  <a:pt x="10439" y="122488"/>
                </a:lnTo>
                <a:lnTo>
                  <a:pt x="10439" y="123189"/>
                </a:lnTo>
                <a:lnTo>
                  <a:pt x="16502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99" y="123095"/>
                </a:lnTo>
                <a:lnTo>
                  <a:pt x="115483" y="4649"/>
                </a:lnTo>
                <a:lnTo>
                  <a:pt x="116087" y="2523"/>
                </a:lnTo>
                <a:lnTo>
                  <a:pt x="115891" y="1968"/>
                </a:lnTo>
                <a:lnTo>
                  <a:pt x="114855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96" y="0"/>
                </a:lnTo>
                <a:close/>
              </a:path>
              <a:path w="126928" h="125524">
                <a:moveTo>
                  <a:pt x="105138" y="61286"/>
                </a:moveTo>
                <a:lnTo>
                  <a:pt x="94719" y="61286"/>
                </a:lnTo>
                <a:lnTo>
                  <a:pt x="9045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35" y="123964"/>
                </a:lnTo>
                <a:lnTo>
                  <a:pt x="103850" y="123964"/>
                </a:lnTo>
                <a:lnTo>
                  <a:pt x="12331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4279" y="109682"/>
                </a:lnTo>
                <a:lnTo>
                  <a:pt x="93306" y="108740"/>
                </a:lnTo>
                <a:lnTo>
                  <a:pt x="92510" y="107337"/>
                </a:lnTo>
                <a:lnTo>
                  <a:pt x="91704" y="105975"/>
                </a:lnTo>
                <a:lnTo>
                  <a:pt x="91096" y="104059"/>
                </a:lnTo>
                <a:lnTo>
                  <a:pt x="90238" y="99222"/>
                </a:lnTo>
                <a:lnTo>
                  <a:pt x="90107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98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28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72"/>
                </a:lnTo>
                <a:lnTo>
                  <a:pt x="108650" y="96960"/>
                </a:lnTo>
                <a:lnTo>
                  <a:pt x="108551" y="98688"/>
                </a:lnTo>
                <a:lnTo>
                  <a:pt x="108147" y="101651"/>
                </a:lnTo>
                <a:lnTo>
                  <a:pt x="107944" y="103295"/>
                </a:lnTo>
                <a:lnTo>
                  <a:pt x="107420" y="105190"/>
                </a:lnTo>
                <a:lnTo>
                  <a:pt x="106017" y="108132"/>
                </a:lnTo>
                <a:lnTo>
                  <a:pt x="105085" y="109221"/>
                </a:lnTo>
                <a:lnTo>
                  <a:pt x="103923" y="109912"/>
                </a:lnTo>
                <a:lnTo>
                  <a:pt x="102750" y="110635"/>
                </a:lnTo>
                <a:lnTo>
                  <a:pt x="101274" y="110980"/>
                </a:lnTo>
                <a:lnTo>
                  <a:pt x="123315" y="110980"/>
                </a:lnTo>
                <a:lnTo>
                  <a:pt x="124247" y="109127"/>
                </a:lnTo>
                <a:lnTo>
                  <a:pt x="126383" y="101337"/>
                </a:lnTo>
                <a:lnTo>
                  <a:pt x="126866" y="97452"/>
                </a:lnTo>
                <a:lnTo>
                  <a:pt x="126928" y="88018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28" h="125524">
                <a:moveTo>
                  <a:pt x="33360" y="1748"/>
                </a:moveTo>
                <a:lnTo>
                  <a:pt x="22941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1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21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23674" y="50647"/>
                </a:lnTo>
                <a:lnTo>
                  <a:pt x="22501" y="50134"/>
                </a:lnTo>
                <a:lnTo>
                  <a:pt x="21528" y="49181"/>
                </a:lnTo>
                <a:lnTo>
                  <a:pt x="19926" y="46417"/>
                </a:lnTo>
                <a:lnTo>
                  <a:pt x="19318" y="44522"/>
                </a:lnTo>
                <a:lnTo>
                  <a:pt x="18449" y="39674"/>
                </a:lnTo>
                <a:lnTo>
                  <a:pt x="18324" y="37915"/>
                </a:lnTo>
                <a:lnTo>
                  <a:pt x="18407" y="26648"/>
                </a:lnTo>
                <a:lnTo>
                  <a:pt x="25904" y="14627"/>
                </a:lnTo>
                <a:lnTo>
                  <a:pt x="52098" y="14627"/>
                </a:lnTo>
                <a:lnTo>
                  <a:pt x="51726" y="13769"/>
                </a:lnTo>
                <a:lnTo>
                  <a:pt x="47673" y="8135"/>
                </a:lnTo>
                <a:lnTo>
                  <a:pt x="44909" y="5884"/>
                </a:lnTo>
                <a:lnTo>
                  <a:pt x="37852" y="2575"/>
                </a:lnTo>
                <a:lnTo>
                  <a:pt x="33360" y="1748"/>
                </a:lnTo>
                <a:close/>
              </a:path>
              <a:path w="126928" h="125524">
                <a:moveTo>
                  <a:pt x="52098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93" y="16324"/>
                </a:lnTo>
                <a:lnTo>
                  <a:pt x="36839" y="37915"/>
                </a:lnTo>
                <a:lnTo>
                  <a:pt x="36763" y="39161"/>
                </a:lnTo>
                <a:lnTo>
                  <a:pt x="29496" y="51443"/>
                </a:lnTo>
                <a:lnTo>
                  <a:pt x="51521" y="51443"/>
                </a:lnTo>
                <a:lnTo>
                  <a:pt x="52459" y="49579"/>
                </a:lnTo>
                <a:lnTo>
                  <a:pt x="54595" y="41799"/>
                </a:lnTo>
                <a:lnTo>
                  <a:pt x="55086" y="37915"/>
                </a:lnTo>
                <a:lnTo>
                  <a:pt x="55150" y="28470"/>
                </a:lnTo>
                <a:lnTo>
                  <a:pt x="54732" y="24491"/>
                </a:lnTo>
                <a:lnTo>
                  <a:pt x="53150" y="17057"/>
                </a:lnTo>
                <a:lnTo>
                  <a:pt x="52098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744097" y="7237455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78" y="94918"/>
                </a:lnTo>
                <a:lnTo>
                  <a:pt x="50878" y="117064"/>
                </a:lnTo>
                <a:lnTo>
                  <a:pt x="58312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3026" y="68416"/>
                </a:lnTo>
                <a:lnTo>
                  <a:pt x="0" y="86447"/>
                </a:lnTo>
                <a:lnTo>
                  <a:pt x="131" y="88478"/>
                </a:lnTo>
                <a:lnTo>
                  <a:pt x="4481" y="94918"/>
                </a:lnTo>
                <a:lnTo>
                  <a:pt x="85850" y="94918"/>
                </a:lnTo>
                <a:lnTo>
                  <a:pt x="86730" y="94112"/>
                </a:lnTo>
                <a:lnTo>
                  <a:pt x="88018" y="90845"/>
                </a:lnTo>
                <a:lnTo>
                  <a:pt x="88353" y="88478"/>
                </a:lnTo>
                <a:lnTo>
                  <a:pt x="88353" y="81850"/>
                </a:lnTo>
                <a:lnTo>
                  <a:pt x="87986" y="79348"/>
                </a:lnTo>
                <a:lnTo>
                  <a:pt x="86583" y="76343"/>
                </a:lnTo>
                <a:lnTo>
                  <a:pt x="85735" y="75589"/>
                </a:lnTo>
                <a:lnTo>
                  <a:pt x="19329" y="75589"/>
                </a:lnTo>
                <a:lnTo>
                  <a:pt x="50689" y="20837"/>
                </a:lnTo>
                <a:lnTo>
                  <a:pt x="74175" y="20837"/>
                </a:lnTo>
                <a:lnTo>
                  <a:pt x="74175" y="3214"/>
                </a:lnTo>
                <a:lnTo>
                  <a:pt x="62835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78" y="20837"/>
                </a:lnTo>
                <a:lnTo>
                  <a:pt x="5087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844144" y="7235838"/>
            <a:ext cx="79599" cy="123315"/>
          </a:xfrm>
          <a:custGeom>
            <a:avLst/>
            <a:gdLst/>
            <a:ahLst/>
            <a:cxnLst/>
            <a:rect l="l" t="t" r="r" b="b"/>
            <a:pathLst>
              <a:path w="79599" h="123315">
                <a:moveTo>
                  <a:pt x="3549" y="96164"/>
                </a:moveTo>
                <a:lnTo>
                  <a:pt x="1947" y="96164"/>
                </a:lnTo>
                <a:lnTo>
                  <a:pt x="1214" y="96740"/>
                </a:lnTo>
                <a:lnTo>
                  <a:pt x="230" y="99002"/>
                </a:lnTo>
                <a:lnTo>
                  <a:pt x="0" y="100876"/>
                </a:lnTo>
                <a:lnTo>
                  <a:pt x="31" y="107284"/>
                </a:lnTo>
                <a:lnTo>
                  <a:pt x="29611" y="123315"/>
                </a:lnTo>
                <a:lnTo>
                  <a:pt x="40355" y="123315"/>
                </a:lnTo>
                <a:lnTo>
                  <a:pt x="75279" y="103986"/>
                </a:lnTo>
                <a:lnTo>
                  <a:pt x="26742" y="103986"/>
                </a:lnTo>
                <a:lnTo>
                  <a:pt x="23161" y="103567"/>
                </a:lnTo>
                <a:lnTo>
                  <a:pt x="4617" y="96572"/>
                </a:lnTo>
                <a:lnTo>
                  <a:pt x="3549" y="96164"/>
                </a:lnTo>
                <a:close/>
              </a:path>
              <a:path w="79599" h="123315">
                <a:moveTo>
                  <a:pt x="72650" y="19235"/>
                </a:moveTo>
                <a:lnTo>
                  <a:pt x="34198" y="19235"/>
                </a:lnTo>
                <a:lnTo>
                  <a:pt x="36637" y="19622"/>
                </a:lnTo>
                <a:lnTo>
                  <a:pt x="40815" y="21140"/>
                </a:lnTo>
                <a:lnTo>
                  <a:pt x="47831" y="31936"/>
                </a:lnTo>
                <a:lnTo>
                  <a:pt x="47787" y="36805"/>
                </a:lnTo>
                <a:lnTo>
                  <a:pt x="47349" y="38993"/>
                </a:lnTo>
                <a:lnTo>
                  <a:pt x="46354" y="41171"/>
                </a:lnTo>
                <a:lnTo>
                  <a:pt x="45381" y="43359"/>
                </a:lnTo>
                <a:lnTo>
                  <a:pt x="29224" y="51537"/>
                </a:lnTo>
                <a:lnTo>
                  <a:pt x="14512" y="51537"/>
                </a:lnTo>
                <a:lnTo>
                  <a:pt x="13895" y="51663"/>
                </a:lnTo>
                <a:lnTo>
                  <a:pt x="11204" y="63631"/>
                </a:lnTo>
                <a:lnTo>
                  <a:pt x="11497" y="66018"/>
                </a:lnTo>
                <a:lnTo>
                  <a:pt x="14743" y="69296"/>
                </a:lnTo>
                <a:lnTo>
                  <a:pt x="30198" y="69296"/>
                </a:lnTo>
                <a:lnTo>
                  <a:pt x="33988" y="69715"/>
                </a:lnTo>
                <a:lnTo>
                  <a:pt x="40428" y="71453"/>
                </a:lnTo>
                <a:lnTo>
                  <a:pt x="43098" y="72647"/>
                </a:lnTo>
                <a:lnTo>
                  <a:pt x="45213" y="74228"/>
                </a:lnTo>
                <a:lnTo>
                  <a:pt x="47328" y="75777"/>
                </a:lnTo>
                <a:lnTo>
                  <a:pt x="48930" y="77673"/>
                </a:lnTo>
                <a:lnTo>
                  <a:pt x="51066" y="82091"/>
                </a:lnTo>
                <a:lnTo>
                  <a:pt x="51621" y="84573"/>
                </a:lnTo>
                <a:lnTo>
                  <a:pt x="51621" y="89850"/>
                </a:lnTo>
                <a:lnTo>
                  <a:pt x="34103" y="103986"/>
                </a:lnTo>
                <a:lnTo>
                  <a:pt x="75279" y="103986"/>
                </a:lnTo>
                <a:lnTo>
                  <a:pt x="78458" y="97546"/>
                </a:lnTo>
                <a:lnTo>
                  <a:pt x="79599" y="92269"/>
                </a:lnTo>
                <a:lnTo>
                  <a:pt x="79599" y="82772"/>
                </a:lnTo>
                <a:lnTo>
                  <a:pt x="52794" y="58710"/>
                </a:lnTo>
                <a:lnTo>
                  <a:pt x="52794" y="58438"/>
                </a:lnTo>
                <a:lnTo>
                  <a:pt x="74144" y="33444"/>
                </a:lnTo>
                <a:lnTo>
                  <a:pt x="74083" y="24826"/>
                </a:lnTo>
                <a:lnTo>
                  <a:pt x="73380" y="20962"/>
                </a:lnTo>
                <a:lnTo>
                  <a:pt x="72650" y="19235"/>
                </a:lnTo>
                <a:close/>
              </a:path>
              <a:path w="79599" h="123315">
                <a:moveTo>
                  <a:pt x="44135" y="0"/>
                </a:moveTo>
                <a:lnTo>
                  <a:pt x="33957" y="0"/>
                </a:lnTo>
                <a:lnTo>
                  <a:pt x="29852" y="387"/>
                </a:lnTo>
                <a:lnTo>
                  <a:pt x="2722" y="23046"/>
                </a:lnTo>
                <a:lnTo>
                  <a:pt x="2963" y="25360"/>
                </a:lnTo>
                <a:lnTo>
                  <a:pt x="3141" y="26260"/>
                </a:lnTo>
                <a:lnTo>
                  <a:pt x="3644" y="27475"/>
                </a:lnTo>
                <a:lnTo>
                  <a:pt x="3947" y="27904"/>
                </a:lnTo>
                <a:lnTo>
                  <a:pt x="4324" y="28103"/>
                </a:lnTo>
                <a:lnTo>
                  <a:pt x="4691" y="28323"/>
                </a:lnTo>
                <a:lnTo>
                  <a:pt x="5110" y="28438"/>
                </a:lnTo>
                <a:lnTo>
                  <a:pt x="6345" y="28438"/>
                </a:lnTo>
                <a:lnTo>
                  <a:pt x="7537" y="27904"/>
                </a:lnTo>
                <a:lnTo>
                  <a:pt x="10617" y="25988"/>
                </a:lnTo>
                <a:lnTo>
                  <a:pt x="12533" y="24920"/>
                </a:lnTo>
                <a:lnTo>
                  <a:pt x="16984" y="22658"/>
                </a:lnTo>
                <a:lnTo>
                  <a:pt x="19528" y="21601"/>
                </a:lnTo>
                <a:lnTo>
                  <a:pt x="22355" y="20669"/>
                </a:lnTo>
                <a:lnTo>
                  <a:pt x="25172" y="19706"/>
                </a:lnTo>
                <a:lnTo>
                  <a:pt x="28177" y="19235"/>
                </a:lnTo>
                <a:lnTo>
                  <a:pt x="72650" y="19235"/>
                </a:lnTo>
                <a:lnTo>
                  <a:pt x="70249" y="13549"/>
                </a:lnTo>
                <a:lnTo>
                  <a:pt x="49234" y="680"/>
                </a:lnTo>
                <a:lnTo>
                  <a:pt x="44135" y="0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937064" y="7234643"/>
            <a:ext cx="126928" cy="125524"/>
          </a:xfrm>
          <a:custGeom>
            <a:avLst/>
            <a:gdLst/>
            <a:ahLst/>
            <a:cxnLst/>
            <a:rect l="l" t="t" r="r" b="b"/>
            <a:pathLst>
              <a:path w="126928" h="125524">
                <a:moveTo>
                  <a:pt x="109996" y="0"/>
                </a:moveTo>
                <a:lnTo>
                  <a:pt x="10942" y="120928"/>
                </a:lnTo>
                <a:lnTo>
                  <a:pt x="10442" y="123189"/>
                </a:lnTo>
                <a:lnTo>
                  <a:pt x="10575" y="123556"/>
                </a:lnTo>
                <a:lnTo>
                  <a:pt x="11643" y="124551"/>
                </a:lnTo>
                <a:lnTo>
                  <a:pt x="12481" y="124917"/>
                </a:lnTo>
                <a:lnTo>
                  <a:pt x="14879" y="125399"/>
                </a:lnTo>
                <a:lnTo>
                  <a:pt x="16502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99" y="123095"/>
                </a:lnTo>
                <a:lnTo>
                  <a:pt x="115483" y="4649"/>
                </a:lnTo>
                <a:lnTo>
                  <a:pt x="116083" y="2513"/>
                </a:lnTo>
                <a:lnTo>
                  <a:pt x="115891" y="1968"/>
                </a:lnTo>
                <a:lnTo>
                  <a:pt x="114855" y="973"/>
                </a:lnTo>
                <a:lnTo>
                  <a:pt x="113996" y="607"/>
                </a:lnTo>
                <a:lnTo>
                  <a:pt x="111598" y="125"/>
                </a:lnTo>
                <a:lnTo>
                  <a:pt x="109996" y="0"/>
                </a:lnTo>
                <a:close/>
              </a:path>
              <a:path w="126928" h="125524">
                <a:moveTo>
                  <a:pt x="105138" y="61286"/>
                </a:moveTo>
                <a:lnTo>
                  <a:pt x="94719" y="61286"/>
                </a:lnTo>
                <a:lnTo>
                  <a:pt x="9045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35" y="123964"/>
                </a:lnTo>
                <a:lnTo>
                  <a:pt x="103850" y="123964"/>
                </a:lnTo>
                <a:lnTo>
                  <a:pt x="123315" y="110980"/>
                </a:lnTo>
                <a:lnTo>
                  <a:pt x="97965" y="110980"/>
                </a:lnTo>
                <a:lnTo>
                  <a:pt x="96614" y="110729"/>
                </a:lnTo>
                <a:lnTo>
                  <a:pt x="94279" y="109672"/>
                </a:lnTo>
                <a:lnTo>
                  <a:pt x="93306" y="108740"/>
                </a:lnTo>
                <a:lnTo>
                  <a:pt x="92510" y="107337"/>
                </a:lnTo>
                <a:lnTo>
                  <a:pt x="91704" y="105975"/>
                </a:lnTo>
                <a:lnTo>
                  <a:pt x="91096" y="104059"/>
                </a:lnTo>
                <a:lnTo>
                  <a:pt x="90238" y="99222"/>
                </a:lnTo>
                <a:lnTo>
                  <a:pt x="90107" y="97452"/>
                </a:lnTo>
                <a:lnTo>
                  <a:pt x="90196" y="86175"/>
                </a:lnTo>
                <a:lnTo>
                  <a:pt x="97682" y="74175"/>
                </a:lnTo>
                <a:lnTo>
                  <a:pt x="123879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98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28" h="125524">
                <a:moveTo>
                  <a:pt x="123879" y="74175"/>
                </a:moveTo>
                <a:lnTo>
                  <a:pt x="100866" y="74175"/>
                </a:lnTo>
                <a:lnTo>
                  <a:pt x="102321" y="74500"/>
                </a:lnTo>
                <a:lnTo>
                  <a:pt x="104771" y="75861"/>
                </a:lnTo>
                <a:lnTo>
                  <a:pt x="108650" y="96960"/>
                </a:lnTo>
                <a:lnTo>
                  <a:pt x="108551" y="98688"/>
                </a:lnTo>
                <a:lnTo>
                  <a:pt x="108146" y="101651"/>
                </a:lnTo>
                <a:lnTo>
                  <a:pt x="107944" y="103284"/>
                </a:lnTo>
                <a:lnTo>
                  <a:pt x="101274" y="110980"/>
                </a:lnTo>
                <a:lnTo>
                  <a:pt x="123315" y="110980"/>
                </a:lnTo>
                <a:lnTo>
                  <a:pt x="124247" y="109127"/>
                </a:lnTo>
                <a:lnTo>
                  <a:pt x="126383" y="101337"/>
                </a:lnTo>
                <a:lnTo>
                  <a:pt x="126866" y="97452"/>
                </a:lnTo>
                <a:lnTo>
                  <a:pt x="126928" y="88007"/>
                </a:lnTo>
                <a:lnTo>
                  <a:pt x="126523" y="84039"/>
                </a:lnTo>
                <a:lnTo>
                  <a:pt x="125581" y="79714"/>
                </a:lnTo>
                <a:lnTo>
                  <a:pt x="124928" y="76604"/>
                </a:lnTo>
                <a:lnTo>
                  <a:pt x="123879" y="74175"/>
                </a:lnTo>
                <a:close/>
              </a:path>
              <a:path w="126928" h="125524">
                <a:moveTo>
                  <a:pt x="33360" y="1748"/>
                </a:moveTo>
                <a:lnTo>
                  <a:pt x="22941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72" y="64416"/>
                </a:lnTo>
                <a:lnTo>
                  <a:pt x="51521" y="51443"/>
                </a:lnTo>
                <a:lnTo>
                  <a:pt x="26177" y="51443"/>
                </a:lnTo>
                <a:lnTo>
                  <a:pt x="24836" y="51181"/>
                </a:lnTo>
                <a:lnTo>
                  <a:pt x="23674" y="50647"/>
                </a:lnTo>
                <a:lnTo>
                  <a:pt x="22501" y="50134"/>
                </a:lnTo>
                <a:lnTo>
                  <a:pt x="21528" y="49171"/>
                </a:lnTo>
                <a:lnTo>
                  <a:pt x="19926" y="46417"/>
                </a:lnTo>
                <a:lnTo>
                  <a:pt x="19318" y="44522"/>
                </a:lnTo>
                <a:lnTo>
                  <a:pt x="18449" y="39674"/>
                </a:lnTo>
                <a:lnTo>
                  <a:pt x="18325" y="37915"/>
                </a:lnTo>
                <a:lnTo>
                  <a:pt x="18407" y="26648"/>
                </a:lnTo>
                <a:lnTo>
                  <a:pt x="25904" y="14627"/>
                </a:lnTo>
                <a:lnTo>
                  <a:pt x="52101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909" y="5884"/>
                </a:lnTo>
                <a:lnTo>
                  <a:pt x="37852" y="2575"/>
                </a:lnTo>
                <a:lnTo>
                  <a:pt x="33360" y="1748"/>
                </a:lnTo>
                <a:close/>
              </a:path>
              <a:path w="126928" h="125524">
                <a:moveTo>
                  <a:pt x="52101" y="14627"/>
                </a:moveTo>
                <a:lnTo>
                  <a:pt x="29088" y="14627"/>
                </a:lnTo>
                <a:lnTo>
                  <a:pt x="30543" y="14962"/>
                </a:lnTo>
                <a:lnTo>
                  <a:pt x="32993" y="16324"/>
                </a:lnTo>
                <a:lnTo>
                  <a:pt x="36838" y="37915"/>
                </a:lnTo>
                <a:lnTo>
                  <a:pt x="36763" y="39161"/>
                </a:lnTo>
                <a:lnTo>
                  <a:pt x="29496" y="51443"/>
                </a:lnTo>
                <a:lnTo>
                  <a:pt x="51521" y="51443"/>
                </a:lnTo>
                <a:lnTo>
                  <a:pt x="52459" y="49579"/>
                </a:lnTo>
                <a:lnTo>
                  <a:pt x="54595" y="41799"/>
                </a:lnTo>
                <a:lnTo>
                  <a:pt x="55086" y="37915"/>
                </a:lnTo>
                <a:lnTo>
                  <a:pt x="55150" y="28470"/>
                </a:lnTo>
                <a:lnTo>
                  <a:pt x="54732" y="24491"/>
                </a:lnTo>
                <a:lnTo>
                  <a:pt x="53150" y="17057"/>
                </a:lnTo>
                <a:lnTo>
                  <a:pt x="52101" y="14627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4483036" y="7237455"/>
            <a:ext cx="74175" cy="120059"/>
          </a:xfrm>
          <a:custGeom>
            <a:avLst/>
            <a:gdLst/>
            <a:ahLst/>
            <a:cxnLst/>
            <a:rect l="l" t="t" r="r" b="b"/>
            <a:pathLst>
              <a:path w="74175" h="120059">
                <a:moveTo>
                  <a:pt x="74175" y="94918"/>
                </a:moveTo>
                <a:lnTo>
                  <a:pt x="50898" y="94918"/>
                </a:lnTo>
                <a:lnTo>
                  <a:pt x="50898" y="117064"/>
                </a:lnTo>
                <a:lnTo>
                  <a:pt x="58333" y="120059"/>
                </a:lnTo>
                <a:lnTo>
                  <a:pt x="66636" y="120059"/>
                </a:lnTo>
                <a:lnTo>
                  <a:pt x="74175" y="117064"/>
                </a:lnTo>
                <a:lnTo>
                  <a:pt x="74175" y="94918"/>
                </a:lnTo>
                <a:close/>
              </a:path>
              <a:path w="74175" h="120059">
                <a:moveTo>
                  <a:pt x="51726" y="0"/>
                </a:moveTo>
                <a:lnTo>
                  <a:pt x="40010" y="3214"/>
                </a:lnTo>
                <a:lnTo>
                  <a:pt x="3047" y="68416"/>
                </a:lnTo>
                <a:lnTo>
                  <a:pt x="0" y="86447"/>
                </a:lnTo>
                <a:lnTo>
                  <a:pt x="131" y="88478"/>
                </a:lnTo>
                <a:lnTo>
                  <a:pt x="314" y="89798"/>
                </a:lnTo>
                <a:lnTo>
                  <a:pt x="544" y="91253"/>
                </a:lnTo>
                <a:lnTo>
                  <a:pt x="869" y="92363"/>
                </a:lnTo>
                <a:lnTo>
                  <a:pt x="1350" y="93117"/>
                </a:lnTo>
                <a:lnTo>
                  <a:pt x="1790" y="93881"/>
                </a:lnTo>
                <a:lnTo>
                  <a:pt x="2387" y="94384"/>
                </a:lnTo>
                <a:lnTo>
                  <a:pt x="3706" y="94803"/>
                </a:lnTo>
                <a:lnTo>
                  <a:pt x="4481" y="94918"/>
                </a:lnTo>
                <a:lnTo>
                  <a:pt x="85871" y="94918"/>
                </a:lnTo>
                <a:lnTo>
                  <a:pt x="86751" y="94112"/>
                </a:lnTo>
                <a:lnTo>
                  <a:pt x="88039" y="90845"/>
                </a:lnTo>
                <a:lnTo>
                  <a:pt x="88353" y="88478"/>
                </a:lnTo>
                <a:lnTo>
                  <a:pt x="88353" y="81850"/>
                </a:lnTo>
                <a:lnTo>
                  <a:pt x="88007" y="79348"/>
                </a:lnTo>
                <a:lnTo>
                  <a:pt x="86594" y="76343"/>
                </a:lnTo>
                <a:lnTo>
                  <a:pt x="85756" y="75589"/>
                </a:lnTo>
                <a:lnTo>
                  <a:pt x="19329" y="75589"/>
                </a:lnTo>
                <a:lnTo>
                  <a:pt x="50710" y="20837"/>
                </a:lnTo>
                <a:lnTo>
                  <a:pt x="74175" y="20837"/>
                </a:lnTo>
                <a:lnTo>
                  <a:pt x="74147" y="3162"/>
                </a:lnTo>
                <a:lnTo>
                  <a:pt x="62856" y="20"/>
                </a:lnTo>
                <a:lnTo>
                  <a:pt x="51726" y="0"/>
                </a:lnTo>
                <a:close/>
              </a:path>
              <a:path w="74175" h="120059">
                <a:moveTo>
                  <a:pt x="74175" y="20837"/>
                </a:moveTo>
                <a:lnTo>
                  <a:pt x="50898" y="20837"/>
                </a:lnTo>
                <a:lnTo>
                  <a:pt x="50898" y="75589"/>
                </a:lnTo>
                <a:lnTo>
                  <a:pt x="74175" y="75589"/>
                </a:lnTo>
                <a:lnTo>
                  <a:pt x="74175" y="20837"/>
                </a:lnTo>
                <a:close/>
              </a:path>
            </a:pathLst>
          </a:custGeom>
          <a:solidFill>
            <a:srgbClr val="C02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583094" y="7235838"/>
            <a:ext cx="79588" cy="123315"/>
          </a:xfrm>
          <a:custGeom>
            <a:avLst/>
            <a:gdLst/>
            <a:ahLst/>
            <a:cxnLst/>
            <a:rect l="l" t="t" r="r" b="b"/>
            <a:pathLst>
              <a:path w="79588" h="123315">
                <a:moveTo>
                  <a:pt x="3559" y="96164"/>
                </a:moveTo>
                <a:lnTo>
                  <a:pt x="1936" y="96164"/>
                </a:lnTo>
                <a:lnTo>
                  <a:pt x="1203" y="96740"/>
                </a:lnTo>
                <a:lnTo>
                  <a:pt x="240" y="99002"/>
                </a:lnTo>
                <a:lnTo>
                  <a:pt x="0" y="100876"/>
                </a:lnTo>
                <a:lnTo>
                  <a:pt x="20" y="107284"/>
                </a:lnTo>
                <a:lnTo>
                  <a:pt x="135" y="108541"/>
                </a:lnTo>
                <a:lnTo>
                  <a:pt x="198" y="109808"/>
                </a:lnTo>
                <a:lnTo>
                  <a:pt x="29621" y="123315"/>
                </a:lnTo>
                <a:lnTo>
                  <a:pt x="40364" y="123315"/>
                </a:lnTo>
                <a:lnTo>
                  <a:pt x="75274" y="103986"/>
                </a:lnTo>
                <a:lnTo>
                  <a:pt x="26752" y="103986"/>
                </a:lnTo>
                <a:lnTo>
                  <a:pt x="23171" y="103567"/>
                </a:lnTo>
                <a:lnTo>
                  <a:pt x="4606" y="96572"/>
                </a:lnTo>
                <a:lnTo>
                  <a:pt x="3559" y="96164"/>
                </a:lnTo>
                <a:close/>
              </a:path>
              <a:path w="79588" h="123315">
                <a:moveTo>
                  <a:pt x="72650" y="19235"/>
                </a:moveTo>
                <a:lnTo>
                  <a:pt x="34186" y="19235"/>
                </a:lnTo>
                <a:lnTo>
                  <a:pt x="36647" y="19622"/>
                </a:lnTo>
                <a:lnTo>
                  <a:pt x="40804" y="21140"/>
                </a:lnTo>
                <a:lnTo>
                  <a:pt x="47840" y="31936"/>
                </a:lnTo>
                <a:lnTo>
                  <a:pt x="47796" y="36805"/>
                </a:lnTo>
                <a:lnTo>
                  <a:pt x="29213" y="51537"/>
                </a:lnTo>
                <a:lnTo>
                  <a:pt x="14522" y="51537"/>
                </a:lnTo>
                <a:lnTo>
                  <a:pt x="13904" y="51663"/>
                </a:lnTo>
                <a:lnTo>
                  <a:pt x="11192" y="63631"/>
                </a:lnTo>
                <a:lnTo>
                  <a:pt x="11506" y="66018"/>
                </a:lnTo>
                <a:lnTo>
                  <a:pt x="14742" y="69296"/>
                </a:lnTo>
                <a:lnTo>
                  <a:pt x="30207" y="69296"/>
                </a:lnTo>
                <a:lnTo>
                  <a:pt x="33998" y="69715"/>
                </a:lnTo>
                <a:lnTo>
                  <a:pt x="51610" y="84573"/>
                </a:lnTo>
                <a:lnTo>
                  <a:pt x="51610" y="89850"/>
                </a:lnTo>
                <a:lnTo>
                  <a:pt x="51170" y="92133"/>
                </a:lnTo>
                <a:lnTo>
                  <a:pt x="50270" y="94175"/>
                </a:lnTo>
                <a:lnTo>
                  <a:pt x="49390" y="96237"/>
                </a:lnTo>
                <a:lnTo>
                  <a:pt x="34113" y="103986"/>
                </a:lnTo>
                <a:lnTo>
                  <a:pt x="75274" y="103986"/>
                </a:lnTo>
                <a:lnTo>
                  <a:pt x="78468" y="97546"/>
                </a:lnTo>
                <a:lnTo>
                  <a:pt x="79588" y="92269"/>
                </a:lnTo>
                <a:lnTo>
                  <a:pt x="79588" y="82772"/>
                </a:lnTo>
                <a:lnTo>
                  <a:pt x="52804" y="58710"/>
                </a:lnTo>
                <a:lnTo>
                  <a:pt x="52804" y="58438"/>
                </a:lnTo>
                <a:lnTo>
                  <a:pt x="74154" y="33444"/>
                </a:lnTo>
                <a:lnTo>
                  <a:pt x="74093" y="24826"/>
                </a:lnTo>
                <a:lnTo>
                  <a:pt x="73389" y="20962"/>
                </a:lnTo>
                <a:lnTo>
                  <a:pt x="72650" y="19235"/>
                </a:lnTo>
                <a:close/>
              </a:path>
              <a:path w="79588" h="123315">
                <a:moveTo>
                  <a:pt x="44123" y="0"/>
                </a:moveTo>
                <a:lnTo>
                  <a:pt x="33946" y="0"/>
                </a:lnTo>
                <a:lnTo>
                  <a:pt x="29841" y="387"/>
                </a:lnTo>
                <a:lnTo>
                  <a:pt x="3810" y="11591"/>
                </a:lnTo>
                <a:lnTo>
                  <a:pt x="3517" y="12093"/>
                </a:lnTo>
                <a:lnTo>
                  <a:pt x="3297" y="12659"/>
                </a:lnTo>
                <a:lnTo>
                  <a:pt x="2931" y="14020"/>
                </a:lnTo>
                <a:lnTo>
                  <a:pt x="2816" y="14847"/>
                </a:lnTo>
                <a:lnTo>
                  <a:pt x="2711" y="23046"/>
                </a:lnTo>
                <a:lnTo>
                  <a:pt x="2962" y="25360"/>
                </a:lnTo>
                <a:lnTo>
                  <a:pt x="3151" y="26260"/>
                </a:lnTo>
                <a:lnTo>
                  <a:pt x="3632" y="27475"/>
                </a:lnTo>
                <a:lnTo>
                  <a:pt x="3936" y="27904"/>
                </a:lnTo>
                <a:lnTo>
                  <a:pt x="4313" y="28103"/>
                </a:lnTo>
                <a:lnTo>
                  <a:pt x="4679" y="28323"/>
                </a:lnTo>
                <a:lnTo>
                  <a:pt x="5098" y="28438"/>
                </a:lnTo>
                <a:lnTo>
                  <a:pt x="6334" y="28438"/>
                </a:lnTo>
                <a:lnTo>
                  <a:pt x="7546" y="27904"/>
                </a:lnTo>
                <a:lnTo>
                  <a:pt x="9035" y="26962"/>
                </a:lnTo>
                <a:lnTo>
                  <a:pt x="10627" y="25988"/>
                </a:lnTo>
                <a:lnTo>
                  <a:pt x="12522" y="24920"/>
                </a:lnTo>
                <a:lnTo>
                  <a:pt x="16993" y="22658"/>
                </a:lnTo>
                <a:lnTo>
                  <a:pt x="19527" y="21601"/>
                </a:lnTo>
                <a:lnTo>
                  <a:pt x="22344" y="20669"/>
                </a:lnTo>
                <a:lnTo>
                  <a:pt x="25161" y="19706"/>
                </a:lnTo>
                <a:lnTo>
                  <a:pt x="28176" y="19235"/>
                </a:lnTo>
                <a:lnTo>
                  <a:pt x="72650" y="19235"/>
                </a:lnTo>
                <a:lnTo>
                  <a:pt x="71798" y="17245"/>
                </a:lnTo>
                <a:lnTo>
                  <a:pt x="49244" y="680"/>
                </a:lnTo>
                <a:lnTo>
                  <a:pt x="44123" y="0"/>
                </a:lnTo>
                <a:close/>
              </a:path>
            </a:pathLst>
          </a:custGeom>
          <a:solidFill>
            <a:srgbClr val="C02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676023" y="7234643"/>
            <a:ext cx="126907" cy="125524"/>
          </a:xfrm>
          <a:custGeom>
            <a:avLst/>
            <a:gdLst/>
            <a:ahLst/>
            <a:cxnLst/>
            <a:rect l="l" t="t" r="r" b="b"/>
            <a:pathLst>
              <a:path w="126907" h="125524">
                <a:moveTo>
                  <a:pt x="109975" y="0"/>
                </a:moveTo>
                <a:lnTo>
                  <a:pt x="10942" y="120928"/>
                </a:lnTo>
                <a:lnTo>
                  <a:pt x="10429" y="123189"/>
                </a:lnTo>
                <a:lnTo>
                  <a:pt x="10575" y="123556"/>
                </a:lnTo>
                <a:lnTo>
                  <a:pt x="16481" y="125524"/>
                </a:lnTo>
                <a:lnTo>
                  <a:pt x="21800" y="125472"/>
                </a:lnTo>
                <a:lnTo>
                  <a:pt x="28313" y="123535"/>
                </a:lnTo>
                <a:lnTo>
                  <a:pt x="28889" y="123095"/>
                </a:lnTo>
                <a:lnTo>
                  <a:pt x="115483" y="4649"/>
                </a:lnTo>
                <a:lnTo>
                  <a:pt x="116063" y="2513"/>
                </a:lnTo>
                <a:lnTo>
                  <a:pt x="115891" y="1968"/>
                </a:lnTo>
                <a:lnTo>
                  <a:pt x="114844" y="973"/>
                </a:lnTo>
                <a:lnTo>
                  <a:pt x="113975" y="607"/>
                </a:lnTo>
                <a:lnTo>
                  <a:pt x="111577" y="125"/>
                </a:lnTo>
                <a:lnTo>
                  <a:pt x="109975" y="0"/>
                </a:lnTo>
                <a:close/>
              </a:path>
              <a:path w="126907" h="125524">
                <a:moveTo>
                  <a:pt x="105138" y="61286"/>
                </a:moveTo>
                <a:lnTo>
                  <a:pt x="94698" y="61286"/>
                </a:lnTo>
                <a:lnTo>
                  <a:pt x="90457" y="62060"/>
                </a:lnTo>
                <a:lnTo>
                  <a:pt x="71788" y="97452"/>
                </a:lnTo>
                <a:lnTo>
                  <a:pt x="72228" y="101651"/>
                </a:lnTo>
                <a:lnTo>
                  <a:pt x="93724" y="123964"/>
                </a:lnTo>
                <a:lnTo>
                  <a:pt x="103850" y="123964"/>
                </a:lnTo>
                <a:lnTo>
                  <a:pt x="123294" y="110980"/>
                </a:lnTo>
                <a:lnTo>
                  <a:pt x="97955" y="110980"/>
                </a:lnTo>
                <a:lnTo>
                  <a:pt x="96593" y="110729"/>
                </a:lnTo>
                <a:lnTo>
                  <a:pt x="90102" y="97452"/>
                </a:lnTo>
                <a:lnTo>
                  <a:pt x="90196" y="86175"/>
                </a:lnTo>
                <a:lnTo>
                  <a:pt x="97661" y="74175"/>
                </a:lnTo>
                <a:lnTo>
                  <a:pt x="123873" y="74175"/>
                </a:lnTo>
                <a:lnTo>
                  <a:pt x="123504" y="73306"/>
                </a:lnTo>
                <a:lnTo>
                  <a:pt x="119462" y="67673"/>
                </a:lnTo>
                <a:lnTo>
                  <a:pt x="116677" y="65432"/>
                </a:lnTo>
                <a:lnTo>
                  <a:pt x="109630" y="62113"/>
                </a:lnTo>
                <a:lnTo>
                  <a:pt x="105138" y="61286"/>
                </a:lnTo>
                <a:close/>
              </a:path>
              <a:path w="126907" h="125524">
                <a:moveTo>
                  <a:pt x="123873" y="74175"/>
                </a:moveTo>
                <a:lnTo>
                  <a:pt x="100866" y="74175"/>
                </a:lnTo>
                <a:lnTo>
                  <a:pt x="102300" y="74500"/>
                </a:lnTo>
                <a:lnTo>
                  <a:pt x="104771" y="75861"/>
                </a:lnTo>
                <a:lnTo>
                  <a:pt x="108629" y="96960"/>
                </a:lnTo>
                <a:lnTo>
                  <a:pt x="108530" y="98688"/>
                </a:lnTo>
                <a:lnTo>
                  <a:pt x="101274" y="110980"/>
                </a:lnTo>
                <a:lnTo>
                  <a:pt x="123294" y="110980"/>
                </a:lnTo>
                <a:lnTo>
                  <a:pt x="126907" y="88007"/>
                </a:lnTo>
                <a:lnTo>
                  <a:pt x="126523" y="84039"/>
                </a:lnTo>
                <a:lnTo>
                  <a:pt x="124907" y="76604"/>
                </a:lnTo>
                <a:lnTo>
                  <a:pt x="123873" y="74175"/>
                </a:lnTo>
                <a:close/>
              </a:path>
              <a:path w="126907" h="125524">
                <a:moveTo>
                  <a:pt x="33349" y="1748"/>
                </a:moveTo>
                <a:lnTo>
                  <a:pt x="22920" y="1748"/>
                </a:lnTo>
                <a:lnTo>
                  <a:pt x="18669" y="2533"/>
                </a:lnTo>
                <a:lnTo>
                  <a:pt x="0" y="37915"/>
                </a:lnTo>
                <a:lnTo>
                  <a:pt x="450" y="42103"/>
                </a:lnTo>
                <a:lnTo>
                  <a:pt x="21946" y="64416"/>
                </a:lnTo>
                <a:lnTo>
                  <a:pt x="32061" y="64416"/>
                </a:lnTo>
                <a:lnTo>
                  <a:pt x="51505" y="51443"/>
                </a:lnTo>
                <a:lnTo>
                  <a:pt x="26177" y="51443"/>
                </a:lnTo>
                <a:lnTo>
                  <a:pt x="24815" y="51181"/>
                </a:lnTo>
                <a:lnTo>
                  <a:pt x="18325" y="37915"/>
                </a:lnTo>
                <a:lnTo>
                  <a:pt x="18407" y="26648"/>
                </a:lnTo>
                <a:lnTo>
                  <a:pt x="23381" y="15601"/>
                </a:lnTo>
                <a:lnTo>
                  <a:pt x="24564" y="14941"/>
                </a:lnTo>
                <a:lnTo>
                  <a:pt x="25884" y="14627"/>
                </a:lnTo>
                <a:lnTo>
                  <a:pt x="52095" y="14627"/>
                </a:lnTo>
                <a:lnTo>
                  <a:pt x="51726" y="13758"/>
                </a:lnTo>
                <a:lnTo>
                  <a:pt x="47673" y="8135"/>
                </a:lnTo>
                <a:lnTo>
                  <a:pt x="44899" y="5884"/>
                </a:lnTo>
                <a:lnTo>
                  <a:pt x="37852" y="2575"/>
                </a:lnTo>
                <a:lnTo>
                  <a:pt x="33349" y="1748"/>
                </a:lnTo>
                <a:close/>
              </a:path>
              <a:path w="126907" h="125524">
                <a:moveTo>
                  <a:pt x="52095" y="14627"/>
                </a:moveTo>
                <a:lnTo>
                  <a:pt x="29088" y="14627"/>
                </a:lnTo>
                <a:lnTo>
                  <a:pt x="30522" y="14962"/>
                </a:lnTo>
                <a:lnTo>
                  <a:pt x="32983" y="16324"/>
                </a:lnTo>
                <a:lnTo>
                  <a:pt x="36817" y="37915"/>
                </a:lnTo>
                <a:lnTo>
                  <a:pt x="36742" y="39161"/>
                </a:lnTo>
                <a:lnTo>
                  <a:pt x="29486" y="51443"/>
                </a:lnTo>
                <a:lnTo>
                  <a:pt x="51505" y="51443"/>
                </a:lnTo>
                <a:lnTo>
                  <a:pt x="52448" y="49579"/>
                </a:lnTo>
                <a:lnTo>
                  <a:pt x="54595" y="41799"/>
                </a:lnTo>
                <a:lnTo>
                  <a:pt x="55068" y="37915"/>
                </a:lnTo>
                <a:lnTo>
                  <a:pt x="55129" y="28470"/>
                </a:lnTo>
                <a:lnTo>
                  <a:pt x="54732" y="24491"/>
                </a:lnTo>
                <a:lnTo>
                  <a:pt x="53129" y="17057"/>
                </a:lnTo>
                <a:lnTo>
                  <a:pt x="52095" y="14627"/>
                </a:lnTo>
                <a:close/>
              </a:path>
            </a:pathLst>
          </a:custGeom>
          <a:solidFill>
            <a:srgbClr val="C02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03793" y="10466895"/>
            <a:ext cx="113085" cy="113085"/>
          </a:xfrm>
          <a:custGeom>
            <a:avLst/>
            <a:gdLst/>
            <a:ahLst/>
            <a:cxnLst/>
            <a:rect l="l" t="t" r="r" b="b"/>
            <a:pathLst>
              <a:path w="113085" h="113085">
                <a:moveTo>
                  <a:pt x="0" y="113085"/>
                </a:moveTo>
                <a:lnTo>
                  <a:pt x="113085" y="113085"/>
                </a:lnTo>
                <a:lnTo>
                  <a:pt x="113085" y="0"/>
                </a:lnTo>
                <a:lnTo>
                  <a:pt x="0" y="0"/>
                </a:lnTo>
                <a:lnTo>
                  <a:pt x="0" y="113085"/>
                </a:lnTo>
                <a:close/>
              </a:path>
            </a:pathLst>
          </a:custGeom>
          <a:solidFill>
            <a:srgbClr val="426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348218" y="10466895"/>
            <a:ext cx="113085" cy="113085"/>
          </a:xfrm>
          <a:custGeom>
            <a:avLst/>
            <a:gdLst/>
            <a:ahLst/>
            <a:cxnLst/>
            <a:rect l="l" t="t" r="r" b="b"/>
            <a:pathLst>
              <a:path w="113085" h="113085">
                <a:moveTo>
                  <a:pt x="0" y="113085"/>
                </a:moveTo>
                <a:lnTo>
                  <a:pt x="113085" y="113085"/>
                </a:lnTo>
                <a:lnTo>
                  <a:pt x="113085" y="0"/>
                </a:lnTo>
                <a:lnTo>
                  <a:pt x="0" y="0"/>
                </a:lnTo>
                <a:lnTo>
                  <a:pt x="0" y="113085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1195822" y="10618268"/>
            <a:ext cx="205613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Dane</a:t>
            </a:r>
            <a:r>
              <a:rPr sz="1650" spc="-5" dirty="0" smtClean="0">
                <a:solidFill>
                  <a:srgbClr val="1A2859"/>
                </a:solidFill>
                <a:latin typeface="Arial"/>
                <a:cs typeface="Arial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Cofac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e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Poland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OSNĄC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DOCHO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D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Y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-90" dirty="0" smtClean="0">
                <a:solidFill>
                  <a:srgbClr val="1A2859"/>
                </a:solidFill>
                <a:latin typeface="Arial Black"/>
                <a:cs typeface="Arial Black"/>
              </a:rPr>
              <a:t>B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UDŻE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T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WE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980" y="3030365"/>
            <a:ext cx="490220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Dochod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budżet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państw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(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ml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PLN)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79122" y="4464244"/>
            <a:ext cx="4004799" cy="4004809"/>
          </a:xfrm>
          <a:custGeom>
            <a:avLst/>
            <a:gdLst/>
            <a:ahLst/>
            <a:cxnLst/>
            <a:rect l="l" t="t" r="r" b="b"/>
            <a:pathLst>
              <a:path w="4004799" h="4004809">
                <a:moveTo>
                  <a:pt x="2002399" y="0"/>
                </a:moveTo>
                <a:lnTo>
                  <a:pt x="1838172" y="6637"/>
                </a:lnTo>
                <a:lnTo>
                  <a:pt x="1677600" y="26208"/>
                </a:lnTo>
                <a:lnTo>
                  <a:pt x="1521200" y="58195"/>
                </a:lnTo>
                <a:lnTo>
                  <a:pt x="1369487" y="102083"/>
                </a:lnTo>
                <a:lnTo>
                  <a:pt x="1222976" y="157358"/>
                </a:lnTo>
                <a:lnTo>
                  <a:pt x="1082182" y="223504"/>
                </a:lnTo>
                <a:lnTo>
                  <a:pt x="947621" y="300006"/>
                </a:lnTo>
                <a:lnTo>
                  <a:pt x="819809" y="386348"/>
                </a:lnTo>
                <a:lnTo>
                  <a:pt x="699260" y="482014"/>
                </a:lnTo>
                <a:lnTo>
                  <a:pt x="586489" y="586491"/>
                </a:lnTo>
                <a:lnTo>
                  <a:pt x="482013" y="699261"/>
                </a:lnTo>
                <a:lnTo>
                  <a:pt x="386347" y="819811"/>
                </a:lnTo>
                <a:lnTo>
                  <a:pt x="300005" y="947624"/>
                </a:lnTo>
                <a:lnTo>
                  <a:pt x="223504" y="1082186"/>
                </a:lnTo>
                <a:lnTo>
                  <a:pt x="157358" y="1222980"/>
                </a:lnTo>
                <a:lnTo>
                  <a:pt x="102083" y="1369492"/>
                </a:lnTo>
                <a:lnTo>
                  <a:pt x="58195" y="1521206"/>
                </a:lnTo>
                <a:lnTo>
                  <a:pt x="26208" y="1677608"/>
                </a:lnTo>
                <a:lnTo>
                  <a:pt x="6637" y="1838181"/>
                </a:lnTo>
                <a:lnTo>
                  <a:pt x="0" y="2002410"/>
                </a:lnTo>
                <a:lnTo>
                  <a:pt x="6637" y="2166637"/>
                </a:lnTo>
                <a:lnTo>
                  <a:pt x="26208" y="2327209"/>
                </a:lnTo>
                <a:lnTo>
                  <a:pt x="58195" y="2483609"/>
                </a:lnTo>
                <a:lnTo>
                  <a:pt x="102083" y="2635322"/>
                </a:lnTo>
                <a:lnTo>
                  <a:pt x="157358" y="2781833"/>
                </a:lnTo>
                <a:lnTo>
                  <a:pt x="223504" y="2922627"/>
                </a:lnTo>
                <a:lnTo>
                  <a:pt x="300005" y="3057188"/>
                </a:lnTo>
                <a:lnTo>
                  <a:pt x="386347" y="3185000"/>
                </a:lnTo>
                <a:lnTo>
                  <a:pt x="482013" y="3305549"/>
                </a:lnTo>
                <a:lnTo>
                  <a:pt x="586489" y="3418320"/>
                </a:lnTo>
                <a:lnTo>
                  <a:pt x="699260" y="3522796"/>
                </a:lnTo>
                <a:lnTo>
                  <a:pt x="819809" y="3618462"/>
                </a:lnTo>
                <a:lnTo>
                  <a:pt x="947621" y="3704804"/>
                </a:lnTo>
                <a:lnTo>
                  <a:pt x="1082182" y="3781305"/>
                </a:lnTo>
                <a:lnTo>
                  <a:pt x="1222976" y="3847451"/>
                </a:lnTo>
                <a:lnTo>
                  <a:pt x="1369487" y="3902726"/>
                </a:lnTo>
                <a:lnTo>
                  <a:pt x="1521200" y="3946614"/>
                </a:lnTo>
                <a:lnTo>
                  <a:pt x="1677600" y="3978601"/>
                </a:lnTo>
                <a:lnTo>
                  <a:pt x="1838172" y="3998172"/>
                </a:lnTo>
                <a:lnTo>
                  <a:pt x="2002399" y="4004809"/>
                </a:lnTo>
                <a:lnTo>
                  <a:pt x="2166627" y="3998172"/>
                </a:lnTo>
                <a:lnTo>
                  <a:pt x="2327198" y="3978601"/>
                </a:lnTo>
                <a:lnTo>
                  <a:pt x="2483599" y="3946614"/>
                </a:lnTo>
                <a:lnTo>
                  <a:pt x="2635312" y="3902726"/>
                </a:lnTo>
                <a:lnTo>
                  <a:pt x="2781823" y="3847451"/>
                </a:lnTo>
                <a:lnTo>
                  <a:pt x="2922616" y="3781305"/>
                </a:lnTo>
                <a:lnTo>
                  <a:pt x="3057177" y="3704804"/>
                </a:lnTo>
                <a:lnTo>
                  <a:pt x="3184990" y="3618462"/>
                </a:lnTo>
                <a:lnTo>
                  <a:pt x="3305539" y="3522796"/>
                </a:lnTo>
                <a:lnTo>
                  <a:pt x="3418309" y="3418320"/>
                </a:lnTo>
                <a:lnTo>
                  <a:pt x="3522785" y="3305549"/>
                </a:lnTo>
                <a:lnTo>
                  <a:pt x="3618452" y="3185000"/>
                </a:lnTo>
                <a:lnTo>
                  <a:pt x="3704793" y="3057188"/>
                </a:lnTo>
                <a:lnTo>
                  <a:pt x="3781294" y="2922627"/>
                </a:lnTo>
                <a:lnTo>
                  <a:pt x="3847440" y="2781833"/>
                </a:lnTo>
                <a:lnTo>
                  <a:pt x="3902715" y="2635322"/>
                </a:lnTo>
                <a:lnTo>
                  <a:pt x="3946604" y="2483609"/>
                </a:lnTo>
                <a:lnTo>
                  <a:pt x="3978591" y="2327209"/>
                </a:lnTo>
                <a:lnTo>
                  <a:pt x="3998161" y="2166637"/>
                </a:lnTo>
                <a:lnTo>
                  <a:pt x="4004799" y="2002410"/>
                </a:lnTo>
                <a:lnTo>
                  <a:pt x="3998161" y="1838181"/>
                </a:lnTo>
                <a:lnTo>
                  <a:pt x="3978591" y="1677608"/>
                </a:lnTo>
                <a:lnTo>
                  <a:pt x="3946604" y="1521206"/>
                </a:lnTo>
                <a:lnTo>
                  <a:pt x="3902715" y="1369492"/>
                </a:lnTo>
                <a:lnTo>
                  <a:pt x="3847440" y="1222980"/>
                </a:lnTo>
                <a:lnTo>
                  <a:pt x="3781294" y="1082186"/>
                </a:lnTo>
                <a:lnTo>
                  <a:pt x="3704793" y="947624"/>
                </a:lnTo>
                <a:lnTo>
                  <a:pt x="3618452" y="819811"/>
                </a:lnTo>
                <a:lnTo>
                  <a:pt x="3522785" y="699261"/>
                </a:lnTo>
                <a:lnTo>
                  <a:pt x="3418309" y="586491"/>
                </a:lnTo>
                <a:lnTo>
                  <a:pt x="3305539" y="482014"/>
                </a:lnTo>
                <a:lnTo>
                  <a:pt x="3184990" y="386348"/>
                </a:lnTo>
                <a:lnTo>
                  <a:pt x="3057177" y="300006"/>
                </a:lnTo>
                <a:lnTo>
                  <a:pt x="2922616" y="223504"/>
                </a:lnTo>
                <a:lnTo>
                  <a:pt x="2781823" y="157358"/>
                </a:lnTo>
                <a:lnTo>
                  <a:pt x="2635312" y="102083"/>
                </a:lnTo>
                <a:lnTo>
                  <a:pt x="2483599" y="58195"/>
                </a:lnTo>
                <a:lnTo>
                  <a:pt x="2327198" y="26208"/>
                </a:lnTo>
                <a:lnTo>
                  <a:pt x="2166627" y="6637"/>
                </a:lnTo>
                <a:lnTo>
                  <a:pt x="2002399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8926" y="5337710"/>
            <a:ext cx="3011805" cy="2419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03899"/>
              </a:lnSpc>
            </a:pPr>
            <a:r>
              <a:rPr sz="2450" dirty="0" smtClean="0">
                <a:solidFill>
                  <a:srgbClr val="FFFFFF"/>
                </a:solidFill>
                <a:latin typeface="Arial"/>
                <a:cs typeface="Arial"/>
              </a:rPr>
              <a:t>Dochody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err="1" smtClean="0">
                <a:solidFill>
                  <a:srgbClr val="FFFFFF"/>
                </a:solidFill>
                <a:latin typeface="Arial"/>
                <a:cs typeface="Arial"/>
              </a:rPr>
              <a:t>budżetu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2450" spc="0" dirty="0" smtClean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porównaniu z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5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50" spc="0" dirty="0" smtClean="0">
                <a:solidFill>
                  <a:srgbClr val="FFFFFF"/>
                </a:solidFill>
                <a:latin typeface="Arial"/>
                <a:cs typeface="Arial"/>
              </a:rPr>
              <a:t>wzrosły… </a:t>
            </a:r>
            <a:r>
              <a:rPr sz="39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o ponad 30%</a:t>
            </a:r>
            <a:endParaRPr sz="395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7293" y="3990077"/>
            <a:ext cx="11019245" cy="0"/>
          </a:xfrm>
          <a:custGeom>
            <a:avLst/>
            <a:gdLst/>
            <a:ahLst/>
            <a:cxnLst/>
            <a:rect l="l" t="t" r="r" b="b"/>
            <a:pathLst>
              <a:path w="11019245">
                <a:moveTo>
                  <a:pt x="0" y="0"/>
                </a:moveTo>
                <a:lnTo>
                  <a:pt x="11019245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9533" y="4632371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7293" y="4632371"/>
            <a:ext cx="10093198" cy="0"/>
          </a:xfrm>
          <a:custGeom>
            <a:avLst/>
            <a:gdLst/>
            <a:ahLst/>
            <a:cxnLst/>
            <a:rect l="l" t="t" r="r" b="b"/>
            <a:pathLst>
              <a:path w="10093198">
                <a:moveTo>
                  <a:pt x="0" y="0"/>
                </a:moveTo>
                <a:lnTo>
                  <a:pt x="10093198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9533" y="5254583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38268" y="5254583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90665" y="5254583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7293" y="5254583"/>
            <a:ext cx="7294330" cy="0"/>
          </a:xfrm>
          <a:custGeom>
            <a:avLst/>
            <a:gdLst/>
            <a:ahLst/>
            <a:cxnLst/>
            <a:rect l="l" t="t" r="r" b="b"/>
            <a:pathLst>
              <a:path w="7294330">
                <a:moveTo>
                  <a:pt x="0" y="0"/>
                </a:moveTo>
                <a:lnTo>
                  <a:pt x="7294330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89533" y="5896867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38268" y="5896867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0665" y="5896867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7293" y="5896867"/>
            <a:ext cx="7294330" cy="0"/>
          </a:xfrm>
          <a:custGeom>
            <a:avLst/>
            <a:gdLst/>
            <a:ahLst/>
            <a:cxnLst/>
            <a:rect l="l" t="t" r="r" b="b"/>
            <a:pathLst>
              <a:path w="7294330">
                <a:moveTo>
                  <a:pt x="0" y="0"/>
                </a:moveTo>
                <a:lnTo>
                  <a:pt x="7294330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89533" y="6539152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38268" y="6539152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0665" y="6539152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7293" y="6539152"/>
            <a:ext cx="7294330" cy="0"/>
          </a:xfrm>
          <a:custGeom>
            <a:avLst/>
            <a:gdLst/>
            <a:ahLst/>
            <a:cxnLst/>
            <a:rect l="l" t="t" r="r" b="b"/>
            <a:pathLst>
              <a:path w="7294330">
                <a:moveTo>
                  <a:pt x="0" y="0"/>
                </a:moveTo>
                <a:lnTo>
                  <a:pt x="7294330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89533" y="7161373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8268" y="7161373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0665" y="7161373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7293" y="7161373"/>
            <a:ext cx="7294330" cy="0"/>
          </a:xfrm>
          <a:custGeom>
            <a:avLst/>
            <a:gdLst/>
            <a:ahLst/>
            <a:cxnLst/>
            <a:rect l="l" t="t" r="r" b="b"/>
            <a:pathLst>
              <a:path w="7294330">
                <a:moveTo>
                  <a:pt x="0" y="0"/>
                </a:moveTo>
                <a:lnTo>
                  <a:pt x="7294330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89533" y="7803657"/>
            <a:ext cx="387006" cy="0"/>
          </a:xfrm>
          <a:custGeom>
            <a:avLst/>
            <a:gdLst/>
            <a:ahLst/>
            <a:cxnLst/>
            <a:rect l="l" t="t" r="r" b="b"/>
            <a:pathLst>
              <a:path w="387006">
                <a:moveTo>
                  <a:pt x="0" y="0"/>
                </a:moveTo>
                <a:lnTo>
                  <a:pt x="387006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38268" y="7803657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90665" y="7803657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7293" y="7803657"/>
            <a:ext cx="7294330" cy="0"/>
          </a:xfrm>
          <a:custGeom>
            <a:avLst/>
            <a:gdLst/>
            <a:ahLst/>
            <a:cxnLst/>
            <a:rect l="l" t="t" r="r" b="b"/>
            <a:pathLst>
              <a:path w="7294330">
                <a:moveTo>
                  <a:pt x="0" y="0"/>
                </a:moveTo>
                <a:lnTo>
                  <a:pt x="7294330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8516" y="3938658"/>
            <a:ext cx="99012" cy="176141"/>
          </a:xfrm>
          <a:custGeom>
            <a:avLst/>
            <a:gdLst/>
            <a:ahLst/>
            <a:cxnLst/>
            <a:rect l="l" t="t" r="r" b="b"/>
            <a:pathLst>
              <a:path w="99012" h="176141">
                <a:moveTo>
                  <a:pt x="99012" y="137325"/>
                </a:moveTo>
                <a:lnTo>
                  <a:pt x="75139" y="137325"/>
                </a:lnTo>
                <a:lnTo>
                  <a:pt x="75139" y="176141"/>
                </a:lnTo>
                <a:lnTo>
                  <a:pt x="99012" y="176141"/>
                </a:lnTo>
                <a:lnTo>
                  <a:pt x="99012" y="137325"/>
                </a:lnTo>
                <a:close/>
              </a:path>
              <a:path w="99012" h="176141">
                <a:moveTo>
                  <a:pt x="99012" y="0"/>
                </a:moveTo>
                <a:lnTo>
                  <a:pt x="70154" y="0"/>
                </a:lnTo>
                <a:lnTo>
                  <a:pt x="0" y="112949"/>
                </a:lnTo>
                <a:lnTo>
                  <a:pt x="0" y="137325"/>
                </a:lnTo>
                <a:lnTo>
                  <a:pt x="123891" y="137325"/>
                </a:lnTo>
                <a:lnTo>
                  <a:pt x="123891" y="116436"/>
                </a:lnTo>
                <a:lnTo>
                  <a:pt x="20899" y="116436"/>
                </a:lnTo>
                <a:lnTo>
                  <a:pt x="74636" y="28365"/>
                </a:lnTo>
                <a:lnTo>
                  <a:pt x="99012" y="28365"/>
                </a:lnTo>
                <a:lnTo>
                  <a:pt x="99012" y="0"/>
                </a:lnTo>
                <a:close/>
              </a:path>
              <a:path w="99012" h="176141">
                <a:moveTo>
                  <a:pt x="99012" y="28365"/>
                </a:moveTo>
                <a:lnTo>
                  <a:pt x="75139" y="28365"/>
                </a:lnTo>
                <a:lnTo>
                  <a:pt x="75139" y="116436"/>
                </a:lnTo>
                <a:lnTo>
                  <a:pt x="99012" y="116436"/>
                </a:lnTo>
                <a:lnTo>
                  <a:pt x="99012" y="2836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6940" y="3935660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71"/>
                </a:lnTo>
                <a:lnTo>
                  <a:pt x="14362" y="24973"/>
                </a:lnTo>
                <a:lnTo>
                  <a:pt x="1567" y="63945"/>
                </a:lnTo>
                <a:lnTo>
                  <a:pt x="0" y="82573"/>
                </a:lnTo>
                <a:lnTo>
                  <a:pt x="1" y="96652"/>
                </a:lnTo>
                <a:lnTo>
                  <a:pt x="9306" y="144251"/>
                </a:lnTo>
                <a:lnTo>
                  <a:pt x="36758" y="177204"/>
                </a:lnTo>
                <a:lnTo>
                  <a:pt x="63211" y="182072"/>
                </a:lnTo>
                <a:lnTo>
                  <a:pt x="74215" y="180451"/>
                </a:lnTo>
                <a:lnTo>
                  <a:pt x="85532" y="175631"/>
                </a:lnTo>
                <a:lnTo>
                  <a:pt x="98476" y="166407"/>
                </a:lnTo>
                <a:lnTo>
                  <a:pt x="102282" y="161230"/>
                </a:lnTo>
                <a:lnTo>
                  <a:pt x="52298" y="161230"/>
                </a:lnTo>
                <a:lnTo>
                  <a:pt x="45722" y="158654"/>
                </a:lnTo>
                <a:lnTo>
                  <a:pt x="25650" y="119671"/>
                </a:lnTo>
                <a:lnTo>
                  <a:pt x="23775" y="96876"/>
                </a:lnTo>
                <a:lnTo>
                  <a:pt x="23851" y="84594"/>
                </a:lnTo>
                <a:lnTo>
                  <a:pt x="31409" y="42019"/>
                </a:lnTo>
                <a:lnTo>
                  <a:pt x="55136" y="20910"/>
                </a:lnTo>
                <a:lnTo>
                  <a:pt x="103995" y="20910"/>
                </a:lnTo>
                <a:lnTo>
                  <a:pt x="103092" y="19622"/>
                </a:lnTo>
                <a:lnTo>
                  <a:pt x="93983" y="10502"/>
                </a:lnTo>
                <a:lnTo>
                  <a:pt x="88580" y="6847"/>
                </a:lnTo>
                <a:lnTo>
                  <a:pt x="76151" y="137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910"/>
                </a:moveTo>
                <a:lnTo>
                  <a:pt x="66067" y="20910"/>
                </a:lnTo>
                <a:lnTo>
                  <a:pt x="70800" y="22062"/>
                </a:lnTo>
                <a:lnTo>
                  <a:pt x="78758" y="26711"/>
                </a:lnTo>
                <a:lnTo>
                  <a:pt x="96213" y="67306"/>
                </a:lnTo>
                <a:lnTo>
                  <a:pt x="97060" y="77882"/>
                </a:lnTo>
                <a:lnTo>
                  <a:pt x="97312" y="82573"/>
                </a:lnTo>
                <a:lnTo>
                  <a:pt x="97364" y="84594"/>
                </a:lnTo>
                <a:lnTo>
                  <a:pt x="97428" y="96876"/>
                </a:lnTo>
                <a:lnTo>
                  <a:pt x="97040" y="103745"/>
                </a:lnTo>
                <a:lnTo>
                  <a:pt x="88967" y="142110"/>
                </a:lnTo>
                <a:lnTo>
                  <a:pt x="68905" y="161230"/>
                </a:lnTo>
                <a:lnTo>
                  <a:pt x="102282" y="161230"/>
                </a:lnTo>
                <a:lnTo>
                  <a:pt x="119511" y="116122"/>
                </a:lnTo>
                <a:lnTo>
                  <a:pt x="121301" y="91065"/>
                </a:lnTo>
                <a:lnTo>
                  <a:pt x="121203" y="82573"/>
                </a:lnTo>
                <a:lnTo>
                  <a:pt x="114966" y="43663"/>
                </a:lnTo>
                <a:lnTo>
                  <a:pt x="106841" y="24973"/>
                </a:lnTo>
                <a:lnTo>
                  <a:pt x="103995" y="2091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5266" y="3935660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71"/>
                </a:lnTo>
                <a:lnTo>
                  <a:pt x="14352" y="24973"/>
                </a:lnTo>
                <a:lnTo>
                  <a:pt x="1567" y="63945"/>
                </a:lnTo>
                <a:lnTo>
                  <a:pt x="0" y="82573"/>
                </a:lnTo>
                <a:lnTo>
                  <a:pt x="0" y="96651"/>
                </a:lnTo>
                <a:lnTo>
                  <a:pt x="9306" y="144250"/>
                </a:lnTo>
                <a:lnTo>
                  <a:pt x="36757" y="177204"/>
                </a:lnTo>
                <a:lnTo>
                  <a:pt x="63209" y="182072"/>
                </a:lnTo>
                <a:lnTo>
                  <a:pt x="74214" y="180451"/>
                </a:lnTo>
                <a:lnTo>
                  <a:pt x="85530" y="175631"/>
                </a:lnTo>
                <a:lnTo>
                  <a:pt x="98474" y="166409"/>
                </a:lnTo>
                <a:lnTo>
                  <a:pt x="102281" y="161230"/>
                </a:lnTo>
                <a:lnTo>
                  <a:pt x="52298" y="161230"/>
                </a:lnTo>
                <a:lnTo>
                  <a:pt x="45712" y="158654"/>
                </a:lnTo>
                <a:lnTo>
                  <a:pt x="25650" y="119671"/>
                </a:lnTo>
                <a:lnTo>
                  <a:pt x="23775" y="96876"/>
                </a:lnTo>
                <a:lnTo>
                  <a:pt x="23851" y="84594"/>
                </a:lnTo>
                <a:lnTo>
                  <a:pt x="31409" y="42019"/>
                </a:lnTo>
                <a:lnTo>
                  <a:pt x="55136" y="20910"/>
                </a:lnTo>
                <a:lnTo>
                  <a:pt x="103995" y="20910"/>
                </a:lnTo>
                <a:lnTo>
                  <a:pt x="103092" y="19622"/>
                </a:lnTo>
                <a:lnTo>
                  <a:pt x="93983" y="10502"/>
                </a:lnTo>
                <a:lnTo>
                  <a:pt x="88580" y="6847"/>
                </a:lnTo>
                <a:lnTo>
                  <a:pt x="76151" y="137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910"/>
                </a:moveTo>
                <a:lnTo>
                  <a:pt x="66067" y="20910"/>
                </a:lnTo>
                <a:lnTo>
                  <a:pt x="70800" y="22062"/>
                </a:lnTo>
                <a:lnTo>
                  <a:pt x="78758" y="26711"/>
                </a:lnTo>
                <a:lnTo>
                  <a:pt x="96213" y="67306"/>
                </a:lnTo>
                <a:lnTo>
                  <a:pt x="97428" y="96876"/>
                </a:lnTo>
                <a:lnTo>
                  <a:pt x="97040" y="103745"/>
                </a:lnTo>
                <a:lnTo>
                  <a:pt x="88967" y="142110"/>
                </a:lnTo>
                <a:lnTo>
                  <a:pt x="68905" y="161230"/>
                </a:lnTo>
                <a:lnTo>
                  <a:pt x="102281" y="161230"/>
                </a:lnTo>
                <a:lnTo>
                  <a:pt x="119511" y="116122"/>
                </a:lnTo>
                <a:lnTo>
                  <a:pt x="121301" y="91065"/>
                </a:lnTo>
                <a:lnTo>
                  <a:pt x="121203" y="82573"/>
                </a:lnTo>
                <a:lnTo>
                  <a:pt x="114966" y="43663"/>
                </a:lnTo>
                <a:lnTo>
                  <a:pt x="106841" y="24973"/>
                </a:lnTo>
                <a:lnTo>
                  <a:pt x="103995" y="2091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6972" y="4086433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92750" y="3935660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71"/>
                </a:lnTo>
                <a:lnTo>
                  <a:pt x="14352" y="24973"/>
                </a:lnTo>
                <a:lnTo>
                  <a:pt x="1567" y="63945"/>
                </a:lnTo>
                <a:lnTo>
                  <a:pt x="0" y="82573"/>
                </a:lnTo>
                <a:lnTo>
                  <a:pt x="0" y="96651"/>
                </a:lnTo>
                <a:lnTo>
                  <a:pt x="9306" y="144250"/>
                </a:lnTo>
                <a:lnTo>
                  <a:pt x="36757" y="177204"/>
                </a:lnTo>
                <a:lnTo>
                  <a:pt x="63209" y="182072"/>
                </a:lnTo>
                <a:lnTo>
                  <a:pt x="74214" y="180451"/>
                </a:lnTo>
                <a:lnTo>
                  <a:pt x="85530" y="175631"/>
                </a:lnTo>
                <a:lnTo>
                  <a:pt x="98474" y="166409"/>
                </a:lnTo>
                <a:lnTo>
                  <a:pt x="102281" y="161230"/>
                </a:lnTo>
                <a:lnTo>
                  <a:pt x="52298" y="161230"/>
                </a:lnTo>
                <a:lnTo>
                  <a:pt x="45712" y="158654"/>
                </a:lnTo>
                <a:lnTo>
                  <a:pt x="25650" y="119671"/>
                </a:lnTo>
                <a:lnTo>
                  <a:pt x="23775" y="96876"/>
                </a:lnTo>
                <a:lnTo>
                  <a:pt x="23851" y="84594"/>
                </a:lnTo>
                <a:lnTo>
                  <a:pt x="31409" y="42019"/>
                </a:lnTo>
                <a:lnTo>
                  <a:pt x="55136" y="20910"/>
                </a:lnTo>
                <a:lnTo>
                  <a:pt x="103995" y="20910"/>
                </a:lnTo>
                <a:lnTo>
                  <a:pt x="103092" y="19622"/>
                </a:lnTo>
                <a:lnTo>
                  <a:pt x="93983" y="10502"/>
                </a:lnTo>
                <a:lnTo>
                  <a:pt x="88580" y="6847"/>
                </a:lnTo>
                <a:lnTo>
                  <a:pt x="76151" y="137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910"/>
                </a:moveTo>
                <a:lnTo>
                  <a:pt x="66067" y="20910"/>
                </a:lnTo>
                <a:lnTo>
                  <a:pt x="70800" y="22062"/>
                </a:lnTo>
                <a:lnTo>
                  <a:pt x="78758" y="26711"/>
                </a:lnTo>
                <a:lnTo>
                  <a:pt x="96213" y="67306"/>
                </a:lnTo>
                <a:lnTo>
                  <a:pt x="97060" y="77882"/>
                </a:lnTo>
                <a:lnTo>
                  <a:pt x="97312" y="82573"/>
                </a:lnTo>
                <a:lnTo>
                  <a:pt x="97364" y="84594"/>
                </a:lnTo>
                <a:lnTo>
                  <a:pt x="97428" y="96876"/>
                </a:lnTo>
                <a:lnTo>
                  <a:pt x="97040" y="103745"/>
                </a:lnTo>
                <a:lnTo>
                  <a:pt x="88967" y="142110"/>
                </a:lnTo>
                <a:lnTo>
                  <a:pt x="68905" y="161230"/>
                </a:lnTo>
                <a:lnTo>
                  <a:pt x="102281" y="161230"/>
                </a:lnTo>
                <a:lnTo>
                  <a:pt x="119511" y="116122"/>
                </a:lnTo>
                <a:lnTo>
                  <a:pt x="121301" y="91065"/>
                </a:lnTo>
                <a:lnTo>
                  <a:pt x="121203" y="82573"/>
                </a:lnTo>
                <a:lnTo>
                  <a:pt x="114966" y="43663"/>
                </a:lnTo>
                <a:lnTo>
                  <a:pt x="106841" y="24973"/>
                </a:lnTo>
                <a:lnTo>
                  <a:pt x="103995" y="2091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81" y="4556145"/>
            <a:ext cx="113062" cy="183606"/>
          </a:xfrm>
          <a:custGeom>
            <a:avLst/>
            <a:gdLst/>
            <a:ahLst/>
            <a:cxnLst/>
            <a:rect l="l" t="t" r="r" b="b"/>
            <a:pathLst>
              <a:path w="113062" h="183606">
                <a:moveTo>
                  <a:pt x="23002" y="137576"/>
                </a:moveTo>
                <a:lnTo>
                  <a:pt x="0" y="151839"/>
                </a:lnTo>
                <a:lnTo>
                  <a:pt x="5726" y="161404"/>
                </a:lnTo>
                <a:lnTo>
                  <a:pt x="14887" y="170317"/>
                </a:lnTo>
                <a:lnTo>
                  <a:pt x="28730" y="179181"/>
                </a:lnTo>
                <a:lnTo>
                  <a:pt x="40951" y="182500"/>
                </a:lnTo>
                <a:lnTo>
                  <a:pt x="54351" y="183606"/>
                </a:lnTo>
                <a:lnTo>
                  <a:pt x="62142" y="183606"/>
                </a:lnTo>
                <a:lnTo>
                  <a:pt x="100654" y="166560"/>
                </a:lnTo>
                <a:lnTo>
                  <a:pt x="103784" y="162717"/>
                </a:lnTo>
                <a:lnTo>
                  <a:pt x="45964" y="162717"/>
                </a:lnTo>
                <a:lnTo>
                  <a:pt x="38980" y="160633"/>
                </a:lnTo>
                <a:lnTo>
                  <a:pt x="29556" y="152351"/>
                </a:lnTo>
                <a:lnTo>
                  <a:pt x="25797" y="146037"/>
                </a:lnTo>
                <a:lnTo>
                  <a:pt x="23002" y="137576"/>
                </a:lnTo>
                <a:close/>
              </a:path>
              <a:path w="113062" h="183606">
                <a:moveTo>
                  <a:pt x="101414" y="20899"/>
                </a:moveTo>
                <a:lnTo>
                  <a:pt x="63555" y="20899"/>
                </a:lnTo>
                <a:lnTo>
                  <a:pt x="70602" y="23308"/>
                </a:lnTo>
                <a:lnTo>
                  <a:pt x="81879" y="32920"/>
                </a:lnTo>
                <a:lnTo>
                  <a:pt x="84626" y="39883"/>
                </a:lnTo>
                <a:lnTo>
                  <a:pt x="84696" y="53830"/>
                </a:lnTo>
                <a:lnTo>
                  <a:pt x="84026" y="57715"/>
                </a:lnTo>
                <a:lnTo>
                  <a:pt x="48781" y="77118"/>
                </a:lnTo>
                <a:lnTo>
                  <a:pt x="39671" y="77118"/>
                </a:lnTo>
                <a:lnTo>
                  <a:pt x="39671" y="98028"/>
                </a:lnTo>
                <a:lnTo>
                  <a:pt x="45294" y="98028"/>
                </a:lnTo>
                <a:lnTo>
                  <a:pt x="51022" y="98363"/>
                </a:lnTo>
                <a:lnTo>
                  <a:pt x="87628" y="117713"/>
                </a:lnTo>
                <a:lnTo>
                  <a:pt x="89167" y="123566"/>
                </a:lnTo>
                <a:lnTo>
                  <a:pt x="89167" y="135671"/>
                </a:lnTo>
                <a:lnTo>
                  <a:pt x="88256" y="140027"/>
                </a:lnTo>
                <a:lnTo>
                  <a:pt x="86434" y="143922"/>
                </a:lnTo>
                <a:lnTo>
                  <a:pt x="84633" y="147827"/>
                </a:lnTo>
                <a:lnTo>
                  <a:pt x="59859" y="162717"/>
                </a:lnTo>
                <a:lnTo>
                  <a:pt x="103784" y="162717"/>
                </a:lnTo>
                <a:lnTo>
                  <a:pt x="104978" y="161251"/>
                </a:lnTo>
                <a:lnTo>
                  <a:pt x="111439" y="148487"/>
                </a:lnTo>
                <a:lnTo>
                  <a:pt x="113062" y="141063"/>
                </a:lnTo>
                <a:lnTo>
                  <a:pt x="113062" y="127127"/>
                </a:lnTo>
                <a:lnTo>
                  <a:pt x="88843" y="91138"/>
                </a:lnTo>
                <a:lnTo>
                  <a:pt x="78476" y="88321"/>
                </a:lnTo>
                <a:lnTo>
                  <a:pt x="80251" y="87256"/>
                </a:lnTo>
                <a:lnTo>
                  <a:pt x="91431" y="81488"/>
                </a:lnTo>
                <a:lnTo>
                  <a:pt x="100769" y="72196"/>
                </a:lnTo>
                <a:lnTo>
                  <a:pt x="106625" y="60806"/>
                </a:lnTo>
                <a:lnTo>
                  <a:pt x="108580" y="48019"/>
                </a:lnTo>
                <a:lnTo>
                  <a:pt x="108580" y="39883"/>
                </a:lnTo>
                <a:lnTo>
                  <a:pt x="107125" y="32805"/>
                </a:lnTo>
                <a:lnTo>
                  <a:pt x="104235" y="26753"/>
                </a:lnTo>
                <a:lnTo>
                  <a:pt x="101414" y="20899"/>
                </a:lnTo>
                <a:close/>
              </a:path>
              <a:path w="113062" h="183606">
                <a:moveTo>
                  <a:pt x="61712" y="0"/>
                </a:moveTo>
                <a:lnTo>
                  <a:pt x="16532" y="12192"/>
                </a:lnTo>
                <a:lnTo>
                  <a:pt x="1358" y="33087"/>
                </a:lnTo>
                <a:lnTo>
                  <a:pt x="25735" y="41297"/>
                </a:lnTo>
                <a:lnTo>
                  <a:pt x="28394" y="35161"/>
                </a:lnTo>
                <a:lnTo>
                  <a:pt x="32321" y="30229"/>
                </a:lnTo>
                <a:lnTo>
                  <a:pt x="42781" y="22774"/>
                </a:lnTo>
                <a:lnTo>
                  <a:pt x="48613" y="20899"/>
                </a:lnTo>
                <a:lnTo>
                  <a:pt x="101414" y="20899"/>
                </a:lnTo>
                <a:lnTo>
                  <a:pt x="101313" y="20690"/>
                </a:lnTo>
                <a:lnTo>
                  <a:pt x="97387" y="15674"/>
                </a:lnTo>
                <a:lnTo>
                  <a:pt x="87429" y="7717"/>
                </a:lnTo>
                <a:lnTo>
                  <a:pt x="81660" y="4774"/>
                </a:lnTo>
                <a:lnTo>
                  <a:pt x="68560" y="952"/>
                </a:lnTo>
                <a:lnTo>
                  <a:pt x="6171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7828" y="4560619"/>
            <a:ext cx="113956" cy="179135"/>
          </a:xfrm>
          <a:custGeom>
            <a:avLst/>
            <a:gdLst/>
            <a:ahLst/>
            <a:cxnLst/>
            <a:rect l="l" t="t" r="r" b="b"/>
            <a:pathLst>
              <a:path w="113956" h="179135">
                <a:moveTo>
                  <a:pt x="22880" y="135346"/>
                </a:moveTo>
                <a:lnTo>
                  <a:pt x="0" y="146107"/>
                </a:lnTo>
                <a:lnTo>
                  <a:pt x="5390" y="155780"/>
                </a:lnTo>
                <a:lnTo>
                  <a:pt x="13939" y="164808"/>
                </a:lnTo>
                <a:lnTo>
                  <a:pt x="26924" y="173882"/>
                </a:lnTo>
                <a:lnTo>
                  <a:pt x="38961" y="177822"/>
                </a:lnTo>
                <a:lnTo>
                  <a:pt x="52000" y="179135"/>
                </a:lnTo>
                <a:lnTo>
                  <a:pt x="60617" y="179135"/>
                </a:lnTo>
                <a:lnTo>
                  <a:pt x="68669" y="177764"/>
                </a:lnTo>
                <a:lnTo>
                  <a:pt x="83601" y="172287"/>
                </a:lnTo>
                <a:lnTo>
                  <a:pt x="90145" y="168350"/>
                </a:lnTo>
                <a:lnTo>
                  <a:pt x="101238" y="158236"/>
                </a:lnTo>
                <a:lnTo>
                  <a:pt x="47602" y="158236"/>
                </a:lnTo>
                <a:lnTo>
                  <a:pt x="40942" y="156455"/>
                </a:lnTo>
                <a:lnTo>
                  <a:pt x="30293" y="149325"/>
                </a:lnTo>
                <a:lnTo>
                  <a:pt x="26063" y="143472"/>
                </a:lnTo>
                <a:lnTo>
                  <a:pt x="22880" y="135346"/>
                </a:lnTo>
                <a:close/>
              </a:path>
              <a:path w="113956" h="179135">
                <a:moveTo>
                  <a:pt x="103973" y="84255"/>
                </a:moveTo>
                <a:lnTo>
                  <a:pt x="42868" y="84255"/>
                </a:lnTo>
                <a:lnTo>
                  <a:pt x="58994" y="84703"/>
                </a:lnTo>
                <a:lnTo>
                  <a:pt x="70535" y="88902"/>
                </a:lnTo>
                <a:lnTo>
                  <a:pt x="82290" y="97136"/>
                </a:lnTo>
                <a:lnTo>
                  <a:pt x="88120" y="108030"/>
                </a:lnTo>
                <a:lnTo>
                  <a:pt x="90061" y="122163"/>
                </a:lnTo>
                <a:lnTo>
                  <a:pt x="90061" y="127797"/>
                </a:lnTo>
                <a:lnTo>
                  <a:pt x="89150" y="132865"/>
                </a:lnTo>
                <a:lnTo>
                  <a:pt x="87307" y="137336"/>
                </a:lnTo>
                <a:lnTo>
                  <a:pt x="85486" y="141817"/>
                </a:lnTo>
                <a:lnTo>
                  <a:pt x="60261" y="158236"/>
                </a:lnTo>
                <a:lnTo>
                  <a:pt x="101238" y="158236"/>
                </a:lnTo>
                <a:lnTo>
                  <a:pt x="101422" y="158068"/>
                </a:lnTo>
                <a:lnTo>
                  <a:pt x="105851" y="151932"/>
                </a:lnTo>
                <a:lnTo>
                  <a:pt x="112333" y="137671"/>
                </a:lnTo>
                <a:lnTo>
                  <a:pt x="113956" y="129713"/>
                </a:lnTo>
                <a:lnTo>
                  <a:pt x="113956" y="112289"/>
                </a:lnTo>
                <a:lnTo>
                  <a:pt x="112657" y="104415"/>
                </a:lnTo>
                <a:lnTo>
                  <a:pt x="107516" y="90154"/>
                </a:lnTo>
                <a:lnTo>
                  <a:pt x="103973" y="84255"/>
                </a:lnTo>
                <a:close/>
              </a:path>
              <a:path w="113956" h="179135">
                <a:moveTo>
                  <a:pt x="107736" y="0"/>
                </a:moveTo>
                <a:lnTo>
                  <a:pt x="13184" y="0"/>
                </a:lnTo>
                <a:lnTo>
                  <a:pt x="11205" y="92803"/>
                </a:lnTo>
                <a:lnTo>
                  <a:pt x="17173" y="89819"/>
                </a:lnTo>
                <a:lnTo>
                  <a:pt x="23592" y="87536"/>
                </a:lnTo>
                <a:lnTo>
                  <a:pt x="32839" y="85446"/>
                </a:lnTo>
                <a:lnTo>
                  <a:pt x="42868" y="84255"/>
                </a:lnTo>
                <a:lnTo>
                  <a:pt x="103973" y="84255"/>
                </a:lnTo>
                <a:lnTo>
                  <a:pt x="103831" y="84018"/>
                </a:lnTo>
                <a:lnTo>
                  <a:pt x="94208" y="73735"/>
                </a:lnTo>
                <a:lnTo>
                  <a:pt x="88449" y="69746"/>
                </a:lnTo>
                <a:lnTo>
                  <a:pt x="80558" y="66437"/>
                </a:lnTo>
                <a:lnTo>
                  <a:pt x="35581" y="66437"/>
                </a:lnTo>
                <a:lnTo>
                  <a:pt x="36325" y="22397"/>
                </a:lnTo>
                <a:lnTo>
                  <a:pt x="107736" y="22397"/>
                </a:lnTo>
                <a:lnTo>
                  <a:pt x="107736" y="0"/>
                </a:lnTo>
                <a:close/>
              </a:path>
              <a:path w="113956" h="179135">
                <a:moveTo>
                  <a:pt x="67507" y="62699"/>
                </a:moveTo>
                <a:lnTo>
                  <a:pt x="35581" y="66437"/>
                </a:lnTo>
                <a:lnTo>
                  <a:pt x="80558" y="66437"/>
                </a:lnTo>
                <a:lnTo>
                  <a:pt x="75015" y="64113"/>
                </a:lnTo>
                <a:lnTo>
                  <a:pt x="67507" y="626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5266" y="4557640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6972" y="4708403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2750" y="4557640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3881" y="5178117"/>
            <a:ext cx="113062" cy="183606"/>
          </a:xfrm>
          <a:custGeom>
            <a:avLst/>
            <a:gdLst/>
            <a:ahLst/>
            <a:cxnLst/>
            <a:rect l="l" t="t" r="r" b="b"/>
            <a:pathLst>
              <a:path w="113062" h="183606">
                <a:moveTo>
                  <a:pt x="23002" y="137576"/>
                </a:moveTo>
                <a:lnTo>
                  <a:pt x="0" y="151839"/>
                </a:lnTo>
                <a:lnTo>
                  <a:pt x="5726" y="161404"/>
                </a:lnTo>
                <a:lnTo>
                  <a:pt x="14887" y="170317"/>
                </a:lnTo>
                <a:lnTo>
                  <a:pt x="28730" y="179181"/>
                </a:lnTo>
                <a:lnTo>
                  <a:pt x="40951" y="182500"/>
                </a:lnTo>
                <a:lnTo>
                  <a:pt x="54351" y="183606"/>
                </a:lnTo>
                <a:lnTo>
                  <a:pt x="62142" y="183606"/>
                </a:lnTo>
                <a:lnTo>
                  <a:pt x="100654" y="166560"/>
                </a:lnTo>
                <a:lnTo>
                  <a:pt x="103793" y="162707"/>
                </a:lnTo>
                <a:lnTo>
                  <a:pt x="45964" y="162707"/>
                </a:lnTo>
                <a:lnTo>
                  <a:pt x="38980" y="160633"/>
                </a:lnTo>
                <a:lnTo>
                  <a:pt x="29556" y="152340"/>
                </a:lnTo>
                <a:lnTo>
                  <a:pt x="25797" y="146037"/>
                </a:lnTo>
                <a:lnTo>
                  <a:pt x="23002" y="137576"/>
                </a:lnTo>
                <a:close/>
              </a:path>
              <a:path w="113062" h="183606">
                <a:moveTo>
                  <a:pt x="101414" y="20899"/>
                </a:moveTo>
                <a:lnTo>
                  <a:pt x="63555" y="20899"/>
                </a:lnTo>
                <a:lnTo>
                  <a:pt x="70602" y="23308"/>
                </a:lnTo>
                <a:lnTo>
                  <a:pt x="81879" y="32920"/>
                </a:lnTo>
                <a:lnTo>
                  <a:pt x="84626" y="39883"/>
                </a:lnTo>
                <a:lnTo>
                  <a:pt x="84696" y="53820"/>
                </a:lnTo>
                <a:lnTo>
                  <a:pt x="84026" y="57715"/>
                </a:lnTo>
                <a:lnTo>
                  <a:pt x="48781" y="77118"/>
                </a:lnTo>
                <a:lnTo>
                  <a:pt x="39671" y="77118"/>
                </a:lnTo>
                <a:lnTo>
                  <a:pt x="39671" y="98028"/>
                </a:lnTo>
                <a:lnTo>
                  <a:pt x="45294" y="98028"/>
                </a:lnTo>
                <a:lnTo>
                  <a:pt x="51022" y="98363"/>
                </a:lnTo>
                <a:lnTo>
                  <a:pt x="87628" y="117713"/>
                </a:lnTo>
                <a:lnTo>
                  <a:pt x="89167" y="123566"/>
                </a:lnTo>
                <a:lnTo>
                  <a:pt x="89167" y="135671"/>
                </a:lnTo>
                <a:lnTo>
                  <a:pt x="59859" y="162707"/>
                </a:lnTo>
                <a:lnTo>
                  <a:pt x="103793" y="162707"/>
                </a:lnTo>
                <a:lnTo>
                  <a:pt x="104978" y="161251"/>
                </a:lnTo>
                <a:lnTo>
                  <a:pt x="111439" y="148487"/>
                </a:lnTo>
                <a:lnTo>
                  <a:pt x="113062" y="141063"/>
                </a:lnTo>
                <a:lnTo>
                  <a:pt x="113062" y="127127"/>
                </a:lnTo>
                <a:lnTo>
                  <a:pt x="88843" y="91138"/>
                </a:lnTo>
                <a:lnTo>
                  <a:pt x="78476" y="88311"/>
                </a:lnTo>
                <a:lnTo>
                  <a:pt x="80251" y="87256"/>
                </a:lnTo>
                <a:lnTo>
                  <a:pt x="91431" y="81488"/>
                </a:lnTo>
                <a:lnTo>
                  <a:pt x="100769" y="72196"/>
                </a:lnTo>
                <a:lnTo>
                  <a:pt x="106625" y="60806"/>
                </a:lnTo>
                <a:lnTo>
                  <a:pt x="108580" y="48019"/>
                </a:lnTo>
                <a:lnTo>
                  <a:pt x="108580" y="39883"/>
                </a:lnTo>
                <a:lnTo>
                  <a:pt x="107125" y="32805"/>
                </a:lnTo>
                <a:lnTo>
                  <a:pt x="104235" y="26742"/>
                </a:lnTo>
                <a:lnTo>
                  <a:pt x="101414" y="20899"/>
                </a:lnTo>
                <a:close/>
              </a:path>
              <a:path w="113062" h="183606">
                <a:moveTo>
                  <a:pt x="61712" y="0"/>
                </a:moveTo>
                <a:lnTo>
                  <a:pt x="16532" y="12192"/>
                </a:lnTo>
                <a:lnTo>
                  <a:pt x="1358" y="33087"/>
                </a:lnTo>
                <a:lnTo>
                  <a:pt x="25735" y="41297"/>
                </a:lnTo>
                <a:lnTo>
                  <a:pt x="28394" y="35161"/>
                </a:lnTo>
                <a:lnTo>
                  <a:pt x="32321" y="30229"/>
                </a:lnTo>
                <a:lnTo>
                  <a:pt x="42781" y="22763"/>
                </a:lnTo>
                <a:lnTo>
                  <a:pt x="48613" y="20899"/>
                </a:lnTo>
                <a:lnTo>
                  <a:pt x="101414" y="20899"/>
                </a:lnTo>
                <a:lnTo>
                  <a:pt x="101313" y="20690"/>
                </a:lnTo>
                <a:lnTo>
                  <a:pt x="97387" y="15674"/>
                </a:lnTo>
                <a:lnTo>
                  <a:pt x="87429" y="7717"/>
                </a:lnTo>
                <a:lnTo>
                  <a:pt x="81660" y="4764"/>
                </a:lnTo>
                <a:lnTo>
                  <a:pt x="68560" y="952"/>
                </a:lnTo>
                <a:lnTo>
                  <a:pt x="6171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6940" y="5179609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6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2" y="96648"/>
                </a:lnTo>
                <a:lnTo>
                  <a:pt x="9307" y="144243"/>
                </a:lnTo>
                <a:lnTo>
                  <a:pt x="36761" y="177197"/>
                </a:lnTo>
                <a:lnTo>
                  <a:pt x="63213" y="182072"/>
                </a:lnTo>
                <a:lnTo>
                  <a:pt x="74216" y="180447"/>
                </a:lnTo>
                <a:lnTo>
                  <a:pt x="85532" y="175624"/>
                </a:lnTo>
                <a:lnTo>
                  <a:pt x="98476" y="166402"/>
                </a:lnTo>
                <a:lnTo>
                  <a:pt x="102285" y="161220"/>
                </a:lnTo>
                <a:lnTo>
                  <a:pt x="52298" y="161220"/>
                </a:lnTo>
                <a:lnTo>
                  <a:pt x="4572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5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5266" y="5179609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1" y="96647"/>
                </a:lnTo>
                <a:lnTo>
                  <a:pt x="9307" y="144243"/>
                </a:lnTo>
                <a:lnTo>
                  <a:pt x="36760" y="177196"/>
                </a:lnTo>
                <a:lnTo>
                  <a:pt x="63211" y="182072"/>
                </a:lnTo>
                <a:lnTo>
                  <a:pt x="74215" y="180448"/>
                </a:lnTo>
                <a:lnTo>
                  <a:pt x="85531" y="175625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26972" y="5330375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2750" y="5179609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1" y="96647"/>
                </a:lnTo>
                <a:lnTo>
                  <a:pt x="9307" y="144243"/>
                </a:lnTo>
                <a:lnTo>
                  <a:pt x="36760" y="177196"/>
                </a:lnTo>
                <a:lnTo>
                  <a:pt x="63211" y="182072"/>
                </a:lnTo>
                <a:lnTo>
                  <a:pt x="74215" y="180448"/>
                </a:lnTo>
                <a:lnTo>
                  <a:pt x="85531" y="175625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7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1499" y="5800087"/>
            <a:ext cx="115441" cy="180622"/>
          </a:xfrm>
          <a:custGeom>
            <a:avLst/>
            <a:gdLst/>
            <a:ahLst/>
            <a:cxnLst/>
            <a:rect l="l" t="t" r="r" b="b"/>
            <a:pathLst>
              <a:path w="115441" h="180622">
                <a:moveTo>
                  <a:pt x="107747" y="20899"/>
                </a:moveTo>
                <a:lnTo>
                  <a:pt x="63851" y="20899"/>
                </a:lnTo>
                <a:lnTo>
                  <a:pt x="67809" y="21559"/>
                </a:lnTo>
                <a:lnTo>
                  <a:pt x="75254" y="24219"/>
                </a:lnTo>
                <a:lnTo>
                  <a:pt x="78500" y="26082"/>
                </a:lnTo>
                <a:lnTo>
                  <a:pt x="81222" y="28491"/>
                </a:lnTo>
                <a:lnTo>
                  <a:pt x="83966" y="30889"/>
                </a:lnTo>
                <a:lnTo>
                  <a:pt x="86123" y="33831"/>
                </a:lnTo>
                <a:lnTo>
                  <a:pt x="89285" y="40794"/>
                </a:lnTo>
                <a:lnTo>
                  <a:pt x="90081" y="44700"/>
                </a:lnTo>
                <a:lnTo>
                  <a:pt x="90081" y="52658"/>
                </a:lnTo>
                <a:lnTo>
                  <a:pt x="70657" y="85086"/>
                </a:lnTo>
                <a:lnTo>
                  <a:pt x="0" y="155241"/>
                </a:lnTo>
                <a:lnTo>
                  <a:pt x="0" y="180622"/>
                </a:lnTo>
                <a:lnTo>
                  <a:pt x="115441" y="180622"/>
                </a:lnTo>
                <a:lnTo>
                  <a:pt x="115441" y="159722"/>
                </a:lnTo>
                <a:lnTo>
                  <a:pt x="26868" y="159722"/>
                </a:lnTo>
                <a:lnTo>
                  <a:pt x="88814" y="99934"/>
                </a:lnTo>
                <a:lnTo>
                  <a:pt x="114572" y="59998"/>
                </a:lnTo>
                <a:lnTo>
                  <a:pt x="115441" y="54563"/>
                </a:lnTo>
                <a:lnTo>
                  <a:pt x="115441" y="40637"/>
                </a:lnTo>
                <a:lnTo>
                  <a:pt x="113986" y="33548"/>
                </a:lnTo>
                <a:lnTo>
                  <a:pt x="108174" y="21444"/>
                </a:lnTo>
                <a:lnTo>
                  <a:pt x="107747" y="20899"/>
                </a:lnTo>
                <a:close/>
              </a:path>
              <a:path w="115441" h="180622">
                <a:moveTo>
                  <a:pt x="67579" y="0"/>
                </a:moveTo>
                <a:lnTo>
                  <a:pt x="52333" y="0"/>
                </a:lnTo>
                <a:lnTo>
                  <a:pt x="45244" y="910"/>
                </a:lnTo>
                <a:lnTo>
                  <a:pt x="11989" y="19779"/>
                </a:lnTo>
                <a:lnTo>
                  <a:pt x="1738" y="45778"/>
                </a:lnTo>
                <a:lnTo>
                  <a:pt x="27611" y="48019"/>
                </a:lnTo>
                <a:lnTo>
                  <a:pt x="29109" y="39548"/>
                </a:lnTo>
                <a:lnTo>
                  <a:pt x="32679" y="32920"/>
                </a:lnTo>
                <a:lnTo>
                  <a:pt x="43956" y="23308"/>
                </a:lnTo>
                <a:lnTo>
                  <a:pt x="51076" y="20899"/>
                </a:lnTo>
                <a:lnTo>
                  <a:pt x="107747" y="20899"/>
                </a:lnTo>
                <a:lnTo>
                  <a:pt x="104206" y="16386"/>
                </a:lnTo>
                <a:lnTo>
                  <a:pt x="94080" y="8251"/>
                </a:lnTo>
                <a:lnTo>
                  <a:pt x="88185" y="5183"/>
                </a:lnTo>
                <a:lnTo>
                  <a:pt x="74772" y="1036"/>
                </a:lnTo>
                <a:lnTo>
                  <a:pt x="675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7828" y="5804568"/>
            <a:ext cx="113956" cy="179125"/>
          </a:xfrm>
          <a:custGeom>
            <a:avLst/>
            <a:gdLst/>
            <a:ahLst/>
            <a:cxnLst/>
            <a:rect l="l" t="t" r="r" b="b"/>
            <a:pathLst>
              <a:path w="113956" h="179125">
                <a:moveTo>
                  <a:pt x="22880" y="135346"/>
                </a:moveTo>
                <a:lnTo>
                  <a:pt x="0" y="146097"/>
                </a:lnTo>
                <a:lnTo>
                  <a:pt x="5390" y="155770"/>
                </a:lnTo>
                <a:lnTo>
                  <a:pt x="13939" y="164798"/>
                </a:lnTo>
                <a:lnTo>
                  <a:pt x="26924" y="173871"/>
                </a:lnTo>
                <a:lnTo>
                  <a:pt x="38961" y="177811"/>
                </a:lnTo>
                <a:lnTo>
                  <a:pt x="52000" y="179125"/>
                </a:lnTo>
                <a:lnTo>
                  <a:pt x="60617" y="179125"/>
                </a:lnTo>
                <a:lnTo>
                  <a:pt x="68669" y="177753"/>
                </a:lnTo>
                <a:lnTo>
                  <a:pt x="83601" y="172277"/>
                </a:lnTo>
                <a:lnTo>
                  <a:pt x="90145" y="168340"/>
                </a:lnTo>
                <a:lnTo>
                  <a:pt x="101227" y="158236"/>
                </a:lnTo>
                <a:lnTo>
                  <a:pt x="47602" y="158236"/>
                </a:lnTo>
                <a:lnTo>
                  <a:pt x="40942" y="156445"/>
                </a:lnTo>
                <a:lnTo>
                  <a:pt x="30293" y="149314"/>
                </a:lnTo>
                <a:lnTo>
                  <a:pt x="26063" y="143461"/>
                </a:lnTo>
                <a:lnTo>
                  <a:pt x="22880" y="135346"/>
                </a:lnTo>
                <a:close/>
              </a:path>
              <a:path w="113956" h="179125">
                <a:moveTo>
                  <a:pt x="103973" y="84245"/>
                </a:moveTo>
                <a:lnTo>
                  <a:pt x="42869" y="84245"/>
                </a:lnTo>
                <a:lnTo>
                  <a:pt x="58994" y="84693"/>
                </a:lnTo>
                <a:lnTo>
                  <a:pt x="70535" y="88892"/>
                </a:lnTo>
                <a:lnTo>
                  <a:pt x="82290" y="97126"/>
                </a:lnTo>
                <a:lnTo>
                  <a:pt x="88120" y="108019"/>
                </a:lnTo>
                <a:lnTo>
                  <a:pt x="90061" y="122153"/>
                </a:lnTo>
                <a:lnTo>
                  <a:pt x="90061" y="127786"/>
                </a:lnTo>
                <a:lnTo>
                  <a:pt x="89150" y="132854"/>
                </a:lnTo>
                <a:lnTo>
                  <a:pt x="87307" y="137325"/>
                </a:lnTo>
                <a:lnTo>
                  <a:pt x="85486" y="141817"/>
                </a:lnTo>
                <a:lnTo>
                  <a:pt x="60261" y="158236"/>
                </a:lnTo>
                <a:lnTo>
                  <a:pt x="101227" y="158236"/>
                </a:lnTo>
                <a:lnTo>
                  <a:pt x="101422" y="158058"/>
                </a:lnTo>
                <a:lnTo>
                  <a:pt x="105851" y="151922"/>
                </a:lnTo>
                <a:lnTo>
                  <a:pt x="112333" y="137660"/>
                </a:lnTo>
                <a:lnTo>
                  <a:pt x="113956" y="129702"/>
                </a:lnTo>
                <a:lnTo>
                  <a:pt x="113956" y="112279"/>
                </a:lnTo>
                <a:lnTo>
                  <a:pt x="112657" y="104405"/>
                </a:lnTo>
                <a:lnTo>
                  <a:pt x="107516" y="90143"/>
                </a:lnTo>
                <a:lnTo>
                  <a:pt x="103973" y="84245"/>
                </a:lnTo>
                <a:close/>
              </a:path>
              <a:path w="113956" h="179125">
                <a:moveTo>
                  <a:pt x="107736" y="0"/>
                </a:moveTo>
                <a:lnTo>
                  <a:pt x="13184" y="0"/>
                </a:lnTo>
                <a:lnTo>
                  <a:pt x="11205" y="92792"/>
                </a:lnTo>
                <a:lnTo>
                  <a:pt x="17173" y="89808"/>
                </a:lnTo>
                <a:lnTo>
                  <a:pt x="23592" y="87526"/>
                </a:lnTo>
                <a:lnTo>
                  <a:pt x="32839" y="85443"/>
                </a:lnTo>
                <a:lnTo>
                  <a:pt x="42869" y="84245"/>
                </a:lnTo>
                <a:lnTo>
                  <a:pt x="103973" y="84245"/>
                </a:lnTo>
                <a:lnTo>
                  <a:pt x="103831" y="84007"/>
                </a:lnTo>
                <a:lnTo>
                  <a:pt x="94208" y="73725"/>
                </a:lnTo>
                <a:lnTo>
                  <a:pt x="88449" y="69746"/>
                </a:lnTo>
                <a:lnTo>
                  <a:pt x="80571" y="66427"/>
                </a:lnTo>
                <a:lnTo>
                  <a:pt x="35581" y="66427"/>
                </a:lnTo>
                <a:lnTo>
                  <a:pt x="36325" y="22386"/>
                </a:lnTo>
                <a:lnTo>
                  <a:pt x="107736" y="22386"/>
                </a:lnTo>
                <a:lnTo>
                  <a:pt x="107736" y="0"/>
                </a:lnTo>
                <a:close/>
              </a:path>
              <a:path w="113956" h="179125">
                <a:moveTo>
                  <a:pt x="67507" y="62689"/>
                </a:moveTo>
                <a:lnTo>
                  <a:pt x="35581" y="66427"/>
                </a:lnTo>
                <a:lnTo>
                  <a:pt x="80571" y="66427"/>
                </a:lnTo>
                <a:lnTo>
                  <a:pt x="75015" y="64102"/>
                </a:lnTo>
                <a:lnTo>
                  <a:pt x="67507" y="6268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5266" y="5801581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6972" y="5952345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2750" y="5801581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1499" y="6422059"/>
            <a:ext cx="115441" cy="180622"/>
          </a:xfrm>
          <a:custGeom>
            <a:avLst/>
            <a:gdLst/>
            <a:ahLst/>
            <a:cxnLst/>
            <a:rect l="l" t="t" r="r" b="b"/>
            <a:pathLst>
              <a:path w="115441" h="180622">
                <a:moveTo>
                  <a:pt x="107740" y="20889"/>
                </a:moveTo>
                <a:lnTo>
                  <a:pt x="63851" y="20889"/>
                </a:lnTo>
                <a:lnTo>
                  <a:pt x="67809" y="21559"/>
                </a:lnTo>
                <a:lnTo>
                  <a:pt x="75254" y="24219"/>
                </a:lnTo>
                <a:lnTo>
                  <a:pt x="78500" y="26082"/>
                </a:lnTo>
                <a:lnTo>
                  <a:pt x="81222" y="28491"/>
                </a:lnTo>
                <a:lnTo>
                  <a:pt x="83966" y="30889"/>
                </a:lnTo>
                <a:lnTo>
                  <a:pt x="86123" y="33831"/>
                </a:lnTo>
                <a:lnTo>
                  <a:pt x="89285" y="40794"/>
                </a:lnTo>
                <a:lnTo>
                  <a:pt x="90081" y="44689"/>
                </a:lnTo>
                <a:lnTo>
                  <a:pt x="90081" y="52658"/>
                </a:lnTo>
                <a:lnTo>
                  <a:pt x="70657" y="85086"/>
                </a:lnTo>
                <a:lnTo>
                  <a:pt x="0" y="155241"/>
                </a:lnTo>
                <a:lnTo>
                  <a:pt x="0" y="180622"/>
                </a:lnTo>
                <a:lnTo>
                  <a:pt x="115441" y="180622"/>
                </a:lnTo>
                <a:lnTo>
                  <a:pt x="115441" y="159722"/>
                </a:lnTo>
                <a:lnTo>
                  <a:pt x="26868" y="159722"/>
                </a:lnTo>
                <a:lnTo>
                  <a:pt x="88814" y="99923"/>
                </a:lnTo>
                <a:lnTo>
                  <a:pt x="114572" y="59998"/>
                </a:lnTo>
                <a:lnTo>
                  <a:pt x="115441" y="54563"/>
                </a:lnTo>
                <a:lnTo>
                  <a:pt x="115441" y="40637"/>
                </a:lnTo>
                <a:lnTo>
                  <a:pt x="113986" y="33548"/>
                </a:lnTo>
                <a:lnTo>
                  <a:pt x="108174" y="21444"/>
                </a:lnTo>
                <a:lnTo>
                  <a:pt x="107740" y="20889"/>
                </a:lnTo>
                <a:close/>
              </a:path>
              <a:path w="115441" h="180622">
                <a:moveTo>
                  <a:pt x="67579" y="0"/>
                </a:moveTo>
                <a:lnTo>
                  <a:pt x="52333" y="0"/>
                </a:lnTo>
                <a:lnTo>
                  <a:pt x="45244" y="910"/>
                </a:lnTo>
                <a:lnTo>
                  <a:pt x="11989" y="19779"/>
                </a:lnTo>
                <a:lnTo>
                  <a:pt x="1738" y="45778"/>
                </a:lnTo>
                <a:lnTo>
                  <a:pt x="27611" y="48019"/>
                </a:lnTo>
                <a:lnTo>
                  <a:pt x="29109" y="39548"/>
                </a:lnTo>
                <a:lnTo>
                  <a:pt x="32679" y="32920"/>
                </a:lnTo>
                <a:lnTo>
                  <a:pt x="43956" y="23297"/>
                </a:lnTo>
                <a:lnTo>
                  <a:pt x="51076" y="20889"/>
                </a:lnTo>
                <a:lnTo>
                  <a:pt x="107740" y="20889"/>
                </a:lnTo>
                <a:lnTo>
                  <a:pt x="104206" y="16376"/>
                </a:lnTo>
                <a:lnTo>
                  <a:pt x="94080" y="8251"/>
                </a:lnTo>
                <a:lnTo>
                  <a:pt x="88185" y="5183"/>
                </a:lnTo>
                <a:lnTo>
                  <a:pt x="74772" y="1026"/>
                </a:lnTo>
                <a:lnTo>
                  <a:pt x="675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46941" y="6423554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4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62" y="24962"/>
                </a:lnTo>
                <a:lnTo>
                  <a:pt x="1566" y="63935"/>
                </a:lnTo>
                <a:lnTo>
                  <a:pt x="0" y="82552"/>
                </a:lnTo>
                <a:lnTo>
                  <a:pt x="1" y="96640"/>
                </a:lnTo>
                <a:lnTo>
                  <a:pt x="9305" y="144239"/>
                </a:lnTo>
                <a:lnTo>
                  <a:pt x="36758" y="177190"/>
                </a:lnTo>
                <a:lnTo>
                  <a:pt x="63208" y="182062"/>
                </a:lnTo>
                <a:lnTo>
                  <a:pt x="74212" y="180441"/>
                </a:lnTo>
                <a:lnTo>
                  <a:pt x="85529" y="175621"/>
                </a:lnTo>
                <a:lnTo>
                  <a:pt x="98472" y="166397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22" y="158644"/>
                </a:lnTo>
                <a:lnTo>
                  <a:pt x="25649" y="119661"/>
                </a:lnTo>
                <a:lnTo>
                  <a:pt x="23775" y="96866"/>
                </a:lnTo>
                <a:lnTo>
                  <a:pt x="23850" y="84583"/>
                </a:lnTo>
                <a:lnTo>
                  <a:pt x="31408" y="42009"/>
                </a:lnTo>
                <a:lnTo>
                  <a:pt x="55135" y="20899"/>
                </a:lnTo>
                <a:lnTo>
                  <a:pt x="103994" y="20899"/>
                </a:lnTo>
                <a:lnTo>
                  <a:pt x="103092" y="19611"/>
                </a:lnTo>
                <a:lnTo>
                  <a:pt x="93982" y="10491"/>
                </a:lnTo>
                <a:lnTo>
                  <a:pt x="88579" y="6837"/>
                </a:lnTo>
                <a:lnTo>
                  <a:pt x="76150" y="1361"/>
                </a:lnTo>
                <a:lnTo>
                  <a:pt x="68904" y="0"/>
                </a:lnTo>
                <a:close/>
              </a:path>
              <a:path w="121301" h="182062">
                <a:moveTo>
                  <a:pt x="103994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7" y="26700"/>
                </a:lnTo>
                <a:lnTo>
                  <a:pt x="96212" y="67296"/>
                </a:lnTo>
                <a:lnTo>
                  <a:pt x="97060" y="77871"/>
                </a:lnTo>
                <a:lnTo>
                  <a:pt x="97312" y="82552"/>
                </a:lnTo>
                <a:lnTo>
                  <a:pt x="97364" y="84583"/>
                </a:lnTo>
                <a:lnTo>
                  <a:pt x="97427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4" y="161220"/>
                </a:lnTo>
                <a:lnTo>
                  <a:pt x="102281" y="161220"/>
                </a:lnTo>
                <a:lnTo>
                  <a:pt x="119510" y="116112"/>
                </a:lnTo>
                <a:lnTo>
                  <a:pt x="121301" y="91054"/>
                </a:lnTo>
                <a:lnTo>
                  <a:pt x="121202" y="82552"/>
                </a:lnTo>
                <a:lnTo>
                  <a:pt x="114966" y="43653"/>
                </a:lnTo>
                <a:lnTo>
                  <a:pt x="106840" y="24962"/>
                </a:lnTo>
                <a:lnTo>
                  <a:pt x="103994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5266" y="6423554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4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1" y="24962"/>
                </a:lnTo>
                <a:lnTo>
                  <a:pt x="1566" y="63935"/>
                </a:lnTo>
                <a:lnTo>
                  <a:pt x="0" y="82552"/>
                </a:lnTo>
                <a:lnTo>
                  <a:pt x="0" y="96640"/>
                </a:lnTo>
                <a:lnTo>
                  <a:pt x="9305" y="144239"/>
                </a:lnTo>
                <a:lnTo>
                  <a:pt x="36757" y="177189"/>
                </a:lnTo>
                <a:lnTo>
                  <a:pt x="63206" y="182062"/>
                </a:lnTo>
                <a:lnTo>
                  <a:pt x="74211" y="180441"/>
                </a:lnTo>
                <a:lnTo>
                  <a:pt x="85528" y="175622"/>
                </a:lnTo>
                <a:lnTo>
                  <a:pt x="98471" y="166399"/>
                </a:lnTo>
                <a:lnTo>
                  <a:pt x="102279" y="161220"/>
                </a:lnTo>
                <a:lnTo>
                  <a:pt x="52298" y="161220"/>
                </a:lnTo>
                <a:lnTo>
                  <a:pt x="45711" y="158644"/>
                </a:lnTo>
                <a:lnTo>
                  <a:pt x="25649" y="119661"/>
                </a:lnTo>
                <a:lnTo>
                  <a:pt x="23775" y="96866"/>
                </a:lnTo>
                <a:lnTo>
                  <a:pt x="23850" y="84583"/>
                </a:lnTo>
                <a:lnTo>
                  <a:pt x="31408" y="42009"/>
                </a:lnTo>
                <a:lnTo>
                  <a:pt x="55135" y="20899"/>
                </a:lnTo>
                <a:lnTo>
                  <a:pt x="103994" y="20899"/>
                </a:lnTo>
                <a:lnTo>
                  <a:pt x="103092" y="19611"/>
                </a:lnTo>
                <a:lnTo>
                  <a:pt x="93982" y="10491"/>
                </a:lnTo>
                <a:lnTo>
                  <a:pt x="88579" y="6837"/>
                </a:lnTo>
                <a:lnTo>
                  <a:pt x="76150" y="1361"/>
                </a:lnTo>
                <a:lnTo>
                  <a:pt x="68904" y="0"/>
                </a:lnTo>
                <a:close/>
              </a:path>
              <a:path w="121301" h="182062">
                <a:moveTo>
                  <a:pt x="103994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7" y="26700"/>
                </a:lnTo>
                <a:lnTo>
                  <a:pt x="96212" y="67296"/>
                </a:lnTo>
                <a:lnTo>
                  <a:pt x="97427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4" y="161220"/>
                </a:lnTo>
                <a:lnTo>
                  <a:pt x="102279" y="161220"/>
                </a:lnTo>
                <a:lnTo>
                  <a:pt x="119510" y="116112"/>
                </a:lnTo>
                <a:lnTo>
                  <a:pt x="121301" y="91054"/>
                </a:lnTo>
                <a:lnTo>
                  <a:pt x="121202" y="82552"/>
                </a:lnTo>
                <a:lnTo>
                  <a:pt x="114966" y="43653"/>
                </a:lnTo>
                <a:lnTo>
                  <a:pt x="106840" y="24962"/>
                </a:lnTo>
                <a:lnTo>
                  <a:pt x="103994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6972" y="6574317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92751" y="6423554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4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1" y="24962"/>
                </a:lnTo>
                <a:lnTo>
                  <a:pt x="1566" y="63935"/>
                </a:lnTo>
                <a:lnTo>
                  <a:pt x="0" y="82552"/>
                </a:lnTo>
                <a:lnTo>
                  <a:pt x="0" y="96640"/>
                </a:lnTo>
                <a:lnTo>
                  <a:pt x="9305" y="144239"/>
                </a:lnTo>
                <a:lnTo>
                  <a:pt x="36757" y="177189"/>
                </a:lnTo>
                <a:lnTo>
                  <a:pt x="63206" y="182062"/>
                </a:lnTo>
                <a:lnTo>
                  <a:pt x="74211" y="180441"/>
                </a:lnTo>
                <a:lnTo>
                  <a:pt x="85528" y="175622"/>
                </a:lnTo>
                <a:lnTo>
                  <a:pt x="98471" y="166399"/>
                </a:lnTo>
                <a:lnTo>
                  <a:pt x="102279" y="161220"/>
                </a:lnTo>
                <a:lnTo>
                  <a:pt x="52298" y="161220"/>
                </a:lnTo>
                <a:lnTo>
                  <a:pt x="45711" y="158644"/>
                </a:lnTo>
                <a:lnTo>
                  <a:pt x="25649" y="119661"/>
                </a:lnTo>
                <a:lnTo>
                  <a:pt x="23775" y="96866"/>
                </a:lnTo>
                <a:lnTo>
                  <a:pt x="23850" y="84583"/>
                </a:lnTo>
                <a:lnTo>
                  <a:pt x="31408" y="42009"/>
                </a:lnTo>
                <a:lnTo>
                  <a:pt x="55135" y="20899"/>
                </a:lnTo>
                <a:lnTo>
                  <a:pt x="103994" y="20899"/>
                </a:lnTo>
                <a:lnTo>
                  <a:pt x="103092" y="19611"/>
                </a:lnTo>
                <a:lnTo>
                  <a:pt x="93982" y="10491"/>
                </a:lnTo>
                <a:lnTo>
                  <a:pt x="88579" y="6837"/>
                </a:lnTo>
                <a:lnTo>
                  <a:pt x="76150" y="1361"/>
                </a:lnTo>
                <a:lnTo>
                  <a:pt x="68904" y="0"/>
                </a:lnTo>
                <a:close/>
              </a:path>
              <a:path w="121301" h="182062">
                <a:moveTo>
                  <a:pt x="103994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7" y="26700"/>
                </a:lnTo>
                <a:lnTo>
                  <a:pt x="96212" y="67296"/>
                </a:lnTo>
                <a:lnTo>
                  <a:pt x="97060" y="77871"/>
                </a:lnTo>
                <a:lnTo>
                  <a:pt x="97312" y="82552"/>
                </a:lnTo>
                <a:lnTo>
                  <a:pt x="97364" y="84583"/>
                </a:lnTo>
                <a:lnTo>
                  <a:pt x="97427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4" y="161220"/>
                </a:lnTo>
                <a:lnTo>
                  <a:pt x="102279" y="161220"/>
                </a:lnTo>
                <a:lnTo>
                  <a:pt x="119510" y="116112"/>
                </a:lnTo>
                <a:lnTo>
                  <a:pt x="121301" y="91054"/>
                </a:lnTo>
                <a:lnTo>
                  <a:pt x="121202" y="82552"/>
                </a:lnTo>
                <a:lnTo>
                  <a:pt x="114966" y="43653"/>
                </a:lnTo>
                <a:lnTo>
                  <a:pt x="106840" y="24962"/>
                </a:lnTo>
                <a:lnTo>
                  <a:pt x="103994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0951" y="7048509"/>
            <a:ext cx="70154" cy="176141"/>
          </a:xfrm>
          <a:custGeom>
            <a:avLst/>
            <a:gdLst/>
            <a:ahLst/>
            <a:cxnLst/>
            <a:rect l="l" t="t" r="r" b="b"/>
            <a:pathLst>
              <a:path w="70154" h="176141">
                <a:moveTo>
                  <a:pt x="70154" y="27370"/>
                </a:moveTo>
                <a:lnTo>
                  <a:pt x="46281" y="27370"/>
                </a:lnTo>
                <a:lnTo>
                  <a:pt x="46281" y="176141"/>
                </a:lnTo>
                <a:lnTo>
                  <a:pt x="70154" y="176141"/>
                </a:lnTo>
                <a:lnTo>
                  <a:pt x="70154" y="27370"/>
                </a:lnTo>
                <a:close/>
              </a:path>
              <a:path w="70154" h="176141">
                <a:moveTo>
                  <a:pt x="70154" y="0"/>
                </a:moveTo>
                <a:lnTo>
                  <a:pt x="49014" y="0"/>
                </a:lnTo>
                <a:lnTo>
                  <a:pt x="0" y="40553"/>
                </a:lnTo>
                <a:lnTo>
                  <a:pt x="13926" y="57223"/>
                </a:lnTo>
                <a:lnTo>
                  <a:pt x="46281" y="27370"/>
                </a:lnTo>
                <a:lnTo>
                  <a:pt x="70154" y="27370"/>
                </a:lnTo>
                <a:lnTo>
                  <a:pt x="7015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47830" y="7048502"/>
            <a:ext cx="113953" cy="179135"/>
          </a:xfrm>
          <a:custGeom>
            <a:avLst/>
            <a:gdLst/>
            <a:ahLst/>
            <a:cxnLst/>
            <a:rect l="l" t="t" r="r" b="b"/>
            <a:pathLst>
              <a:path w="113953" h="179135">
                <a:moveTo>
                  <a:pt x="22878" y="135346"/>
                </a:moveTo>
                <a:lnTo>
                  <a:pt x="0" y="146105"/>
                </a:lnTo>
                <a:lnTo>
                  <a:pt x="5390" y="155781"/>
                </a:lnTo>
                <a:lnTo>
                  <a:pt x="13938" y="164810"/>
                </a:lnTo>
                <a:lnTo>
                  <a:pt x="26921" y="173882"/>
                </a:lnTo>
                <a:lnTo>
                  <a:pt x="38959" y="177822"/>
                </a:lnTo>
                <a:lnTo>
                  <a:pt x="51997" y="179135"/>
                </a:lnTo>
                <a:lnTo>
                  <a:pt x="60615" y="179135"/>
                </a:lnTo>
                <a:lnTo>
                  <a:pt x="68667" y="177764"/>
                </a:lnTo>
                <a:lnTo>
                  <a:pt x="83598" y="172287"/>
                </a:lnTo>
                <a:lnTo>
                  <a:pt x="90143" y="168350"/>
                </a:lnTo>
                <a:lnTo>
                  <a:pt x="101236" y="158236"/>
                </a:lnTo>
                <a:lnTo>
                  <a:pt x="47599" y="158236"/>
                </a:lnTo>
                <a:lnTo>
                  <a:pt x="40940" y="156455"/>
                </a:lnTo>
                <a:lnTo>
                  <a:pt x="30291" y="149325"/>
                </a:lnTo>
                <a:lnTo>
                  <a:pt x="26061" y="143472"/>
                </a:lnTo>
                <a:lnTo>
                  <a:pt x="22878" y="135346"/>
                </a:lnTo>
                <a:close/>
              </a:path>
              <a:path w="113953" h="179135">
                <a:moveTo>
                  <a:pt x="103968" y="84251"/>
                </a:moveTo>
                <a:lnTo>
                  <a:pt x="42863" y="84251"/>
                </a:lnTo>
                <a:lnTo>
                  <a:pt x="58988" y="84700"/>
                </a:lnTo>
                <a:lnTo>
                  <a:pt x="70529" y="88895"/>
                </a:lnTo>
                <a:lnTo>
                  <a:pt x="82282" y="97131"/>
                </a:lnTo>
                <a:lnTo>
                  <a:pt x="88116" y="108023"/>
                </a:lnTo>
                <a:lnTo>
                  <a:pt x="90059" y="122153"/>
                </a:lnTo>
                <a:lnTo>
                  <a:pt x="90059" y="127797"/>
                </a:lnTo>
                <a:lnTo>
                  <a:pt x="64709" y="157408"/>
                </a:lnTo>
                <a:lnTo>
                  <a:pt x="60259" y="158236"/>
                </a:lnTo>
                <a:lnTo>
                  <a:pt x="101236" y="158236"/>
                </a:lnTo>
                <a:lnTo>
                  <a:pt x="101420" y="158068"/>
                </a:lnTo>
                <a:lnTo>
                  <a:pt x="105849" y="151932"/>
                </a:lnTo>
                <a:lnTo>
                  <a:pt x="112330" y="137671"/>
                </a:lnTo>
                <a:lnTo>
                  <a:pt x="113953" y="129713"/>
                </a:lnTo>
                <a:lnTo>
                  <a:pt x="113953" y="112289"/>
                </a:lnTo>
                <a:lnTo>
                  <a:pt x="112655" y="104415"/>
                </a:lnTo>
                <a:lnTo>
                  <a:pt x="107514" y="90154"/>
                </a:lnTo>
                <a:lnTo>
                  <a:pt x="103968" y="84251"/>
                </a:lnTo>
                <a:close/>
              </a:path>
              <a:path w="113953" h="179135">
                <a:moveTo>
                  <a:pt x="107734" y="0"/>
                </a:moveTo>
                <a:lnTo>
                  <a:pt x="13182" y="0"/>
                </a:lnTo>
                <a:lnTo>
                  <a:pt x="11203" y="92803"/>
                </a:lnTo>
                <a:lnTo>
                  <a:pt x="17171" y="89808"/>
                </a:lnTo>
                <a:lnTo>
                  <a:pt x="23590" y="87536"/>
                </a:lnTo>
                <a:lnTo>
                  <a:pt x="32833" y="85444"/>
                </a:lnTo>
                <a:lnTo>
                  <a:pt x="42863" y="84251"/>
                </a:lnTo>
                <a:lnTo>
                  <a:pt x="103968" y="84251"/>
                </a:lnTo>
                <a:lnTo>
                  <a:pt x="103828" y="84018"/>
                </a:lnTo>
                <a:lnTo>
                  <a:pt x="94205" y="73725"/>
                </a:lnTo>
                <a:lnTo>
                  <a:pt x="88446" y="69746"/>
                </a:lnTo>
                <a:lnTo>
                  <a:pt x="80556" y="66437"/>
                </a:lnTo>
                <a:lnTo>
                  <a:pt x="35579" y="66437"/>
                </a:lnTo>
                <a:lnTo>
                  <a:pt x="36322" y="22397"/>
                </a:lnTo>
                <a:lnTo>
                  <a:pt x="107734" y="22397"/>
                </a:lnTo>
                <a:lnTo>
                  <a:pt x="107734" y="0"/>
                </a:lnTo>
                <a:close/>
              </a:path>
              <a:path w="113953" h="179135">
                <a:moveTo>
                  <a:pt x="67505" y="62699"/>
                </a:moveTo>
                <a:lnTo>
                  <a:pt x="35579" y="66437"/>
                </a:lnTo>
                <a:lnTo>
                  <a:pt x="80556" y="66437"/>
                </a:lnTo>
                <a:lnTo>
                  <a:pt x="75012" y="64113"/>
                </a:lnTo>
                <a:lnTo>
                  <a:pt x="67505" y="626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5266" y="704552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26972" y="7196286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2750" y="704552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1"/>
                </a:lnTo>
                <a:lnTo>
                  <a:pt x="9306" y="144240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0"/>
                </a:lnTo>
                <a:lnTo>
                  <a:pt x="85530" y="175621"/>
                </a:lnTo>
                <a:lnTo>
                  <a:pt x="98474" y="166399"/>
                </a:lnTo>
                <a:lnTo>
                  <a:pt x="102281" y="161220"/>
                </a:lnTo>
                <a:lnTo>
                  <a:pt x="52298" y="161220"/>
                </a:lnTo>
                <a:lnTo>
                  <a:pt x="45712" y="15864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1" y="161220"/>
                </a:lnTo>
                <a:lnTo>
                  <a:pt x="119511" y="116112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5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20951" y="7670478"/>
            <a:ext cx="70154" cy="176141"/>
          </a:xfrm>
          <a:custGeom>
            <a:avLst/>
            <a:gdLst/>
            <a:ahLst/>
            <a:cxnLst/>
            <a:rect l="l" t="t" r="r" b="b"/>
            <a:pathLst>
              <a:path w="70154" h="176141">
                <a:moveTo>
                  <a:pt x="70154" y="27370"/>
                </a:moveTo>
                <a:lnTo>
                  <a:pt x="46281" y="27370"/>
                </a:lnTo>
                <a:lnTo>
                  <a:pt x="46281" y="176141"/>
                </a:lnTo>
                <a:lnTo>
                  <a:pt x="70154" y="176141"/>
                </a:lnTo>
                <a:lnTo>
                  <a:pt x="70154" y="27370"/>
                </a:lnTo>
                <a:close/>
              </a:path>
              <a:path w="70154" h="176141">
                <a:moveTo>
                  <a:pt x="70154" y="0"/>
                </a:moveTo>
                <a:lnTo>
                  <a:pt x="49014" y="0"/>
                </a:lnTo>
                <a:lnTo>
                  <a:pt x="0" y="40553"/>
                </a:lnTo>
                <a:lnTo>
                  <a:pt x="13926" y="57223"/>
                </a:lnTo>
                <a:lnTo>
                  <a:pt x="46281" y="27370"/>
                </a:lnTo>
                <a:lnTo>
                  <a:pt x="70154" y="27370"/>
                </a:lnTo>
                <a:lnTo>
                  <a:pt x="7015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46940" y="766749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6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1" y="96646"/>
                </a:lnTo>
                <a:lnTo>
                  <a:pt x="9306" y="144241"/>
                </a:lnTo>
                <a:lnTo>
                  <a:pt x="36757" y="177193"/>
                </a:lnTo>
                <a:lnTo>
                  <a:pt x="63209" y="182062"/>
                </a:lnTo>
                <a:lnTo>
                  <a:pt x="74214" y="180441"/>
                </a:lnTo>
                <a:lnTo>
                  <a:pt x="85531" y="175622"/>
                </a:lnTo>
                <a:lnTo>
                  <a:pt x="98476" y="166402"/>
                </a:lnTo>
                <a:lnTo>
                  <a:pt x="102285" y="161220"/>
                </a:lnTo>
                <a:lnTo>
                  <a:pt x="52298" y="161220"/>
                </a:lnTo>
                <a:lnTo>
                  <a:pt x="4572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5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5266" y="766749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6"/>
                </a:lnTo>
                <a:lnTo>
                  <a:pt x="9306" y="144241"/>
                </a:lnTo>
                <a:lnTo>
                  <a:pt x="36756" y="177193"/>
                </a:lnTo>
                <a:lnTo>
                  <a:pt x="63208" y="182062"/>
                </a:lnTo>
                <a:lnTo>
                  <a:pt x="74212" y="180441"/>
                </a:lnTo>
                <a:lnTo>
                  <a:pt x="85530" y="175623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26972" y="7818256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2750" y="766749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6"/>
                </a:lnTo>
                <a:lnTo>
                  <a:pt x="9306" y="144241"/>
                </a:lnTo>
                <a:lnTo>
                  <a:pt x="36756" y="177193"/>
                </a:lnTo>
                <a:lnTo>
                  <a:pt x="63208" y="182062"/>
                </a:lnTo>
                <a:lnTo>
                  <a:pt x="74212" y="180441"/>
                </a:lnTo>
                <a:lnTo>
                  <a:pt x="85530" y="175623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3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51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47849" y="8292441"/>
            <a:ext cx="113956" cy="179135"/>
          </a:xfrm>
          <a:custGeom>
            <a:avLst/>
            <a:gdLst/>
            <a:ahLst/>
            <a:cxnLst/>
            <a:rect l="l" t="t" r="r" b="b"/>
            <a:pathLst>
              <a:path w="113956" h="179135">
                <a:moveTo>
                  <a:pt x="22880" y="135357"/>
                </a:moveTo>
                <a:lnTo>
                  <a:pt x="0" y="146107"/>
                </a:lnTo>
                <a:lnTo>
                  <a:pt x="5390" y="155780"/>
                </a:lnTo>
                <a:lnTo>
                  <a:pt x="13939" y="164808"/>
                </a:lnTo>
                <a:lnTo>
                  <a:pt x="26924" y="173882"/>
                </a:lnTo>
                <a:lnTo>
                  <a:pt x="38961" y="177822"/>
                </a:lnTo>
                <a:lnTo>
                  <a:pt x="52000" y="179135"/>
                </a:lnTo>
                <a:lnTo>
                  <a:pt x="60617" y="179135"/>
                </a:lnTo>
                <a:lnTo>
                  <a:pt x="68669" y="177764"/>
                </a:lnTo>
                <a:lnTo>
                  <a:pt x="83601" y="172287"/>
                </a:lnTo>
                <a:lnTo>
                  <a:pt x="90145" y="168350"/>
                </a:lnTo>
                <a:lnTo>
                  <a:pt x="101227" y="158246"/>
                </a:lnTo>
                <a:lnTo>
                  <a:pt x="47602" y="158246"/>
                </a:lnTo>
                <a:lnTo>
                  <a:pt x="40942" y="156455"/>
                </a:lnTo>
                <a:lnTo>
                  <a:pt x="30293" y="149325"/>
                </a:lnTo>
                <a:lnTo>
                  <a:pt x="26063" y="143472"/>
                </a:lnTo>
                <a:lnTo>
                  <a:pt x="22880" y="135357"/>
                </a:lnTo>
                <a:close/>
              </a:path>
              <a:path w="113956" h="179135">
                <a:moveTo>
                  <a:pt x="103973" y="84255"/>
                </a:moveTo>
                <a:lnTo>
                  <a:pt x="42868" y="84255"/>
                </a:lnTo>
                <a:lnTo>
                  <a:pt x="58994" y="84703"/>
                </a:lnTo>
                <a:lnTo>
                  <a:pt x="70535" y="88902"/>
                </a:lnTo>
                <a:lnTo>
                  <a:pt x="82290" y="97136"/>
                </a:lnTo>
                <a:lnTo>
                  <a:pt x="88120" y="108030"/>
                </a:lnTo>
                <a:lnTo>
                  <a:pt x="90061" y="122163"/>
                </a:lnTo>
                <a:lnTo>
                  <a:pt x="90061" y="127797"/>
                </a:lnTo>
                <a:lnTo>
                  <a:pt x="89150" y="132865"/>
                </a:lnTo>
                <a:lnTo>
                  <a:pt x="87307" y="137336"/>
                </a:lnTo>
                <a:lnTo>
                  <a:pt x="85486" y="141817"/>
                </a:lnTo>
                <a:lnTo>
                  <a:pt x="60261" y="158246"/>
                </a:lnTo>
                <a:lnTo>
                  <a:pt x="101227" y="158246"/>
                </a:lnTo>
                <a:lnTo>
                  <a:pt x="101422" y="158068"/>
                </a:lnTo>
                <a:lnTo>
                  <a:pt x="105851" y="151932"/>
                </a:lnTo>
                <a:lnTo>
                  <a:pt x="112333" y="137671"/>
                </a:lnTo>
                <a:lnTo>
                  <a:pt x="113956" y="129713"/>
                </a:lnTo>
                <a:lnTo>
                  <a:pt x="113956" y="112289"/>
                </a:lnTo>
                <a:lnTo>
                  <a:pt x="112657" y="104415"/>
                </a:lnTo>
                <a:lnTo>
                  <a:pt x="107516" y="90154"/>
                </a:lnTo>
                <a:lnTo>
                  <a:pt x="103973" y="84255"/>
                </a:lnTo>
                <a:close/>
              </a:path>
              <a:path w="113956" h="179135">
                <a:moveTo>
                  <a:pt x="107736" y="0"/>
                </a:moveTo>
                <a:lnTo>
                  <a:pt x="13184" y="0"/>
                </a:lnTo>
                <a:lnTo>
                  <a:pt x="11205" y="92803"/>
                </a:lnTo>
                <a:lnTo>
                  <a:pt x="17173" y="89819"/>
                </a:lnTo>
                <a:lnTo>
                  <a:pt x="23592" y="87536"/>
                </a:lnTo>
                <a:lnTo>
                  <a:pt x="32839" y="85446"/>
                </a:lnTo>
                <a:lnTo>
                  <a:pt x="42868" y="84255"/>
                </a:lnTo>
                <a:lnTo>
                  <a:pt x="103973" y="84255"/>
                </a:lnTo>
                <a:lnTo>
                  <a:pt x="103831" y="84018"/>
                </a:lnTo>
                <a:lnTo>
                  <a:pt x="94208" y="73735"/>
                </a:lnTo>
                <a:lnTo>
                  <a:pt x="88438" y="69746"/>
                </a:lnTo>
                <a:lnTo>
                  <a:pt x="80554" y="66437"/>
                </a:lnTo>
                <a:lnTo>
                  <a:pt x="35581" y="66437"/>
                </a:lnTo>
                <a:lnTo>
                  <a:pt x="36325" y="22397"/>
                </a:lnTo>
                <a:lnTo>
                  <a:pt x="107736" y="22397"/>
                </a:lnTo>
                <a:lnTo>
                  <a:pt x="107736" y="0"/>
                </a:lnTo>
                <a:close/>
              </a:path>
              <a:path w="113956" h="179135">
                <a:moveTo>
                  <a:pt x="67507" y="62699"/>
                </a:moveTo>
                <a:lnTo>
                  <a:pt x="35581" y="66437"/>
                </a:lnTo>
                <a:lnTo>
                  <a:pt x="80554" y="66437"/>
                </a:lnTo>
                <a:lnTo>
                  <a:pt x="75015" y="64113"/>
                </a:lnTo>
                <a:lnTo>
                  <a:pt x="67507" y="626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85285" y="828946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6"/>
                </a:lnTo>
                <a:lnTo>
                  <a:pt x="9306" y="144241"/>
                </a:lnTo>
                <a:lnTo>
                  <a:pt x="36756" y="177193"/>
                </a:lnTo>
                <a:lnTo>
                  <a:pt x="63208" y="182062"/>
                </a:lnTo>
                <a:lnTo>
                  <a:pt x="74212" y="180441"/>
                </a:lnTo>
                <a:lnTo>
                  <a:pt x="85530" y="175623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4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62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26993" y="8440225"/>
            <a:ext cx="41045" cy="61202"/>
          </a:xfrm>
          <a:custGeom>
            <a:avLst/>
            <a:gdLst/>
            <a:ahLst/>
            <a:cxnLst/>
            <a:rect l="l" t="t" r="r" b="b"/>
            <a:pathLst>
              <a:path w="41045" h="61202">
                <a:moveTo>
                  <a:pt x="41045" y="0"/>
                </a:moveTo>
                <a:lnTo>
                  <a:pt x="17172" y="0"/>
                </a:lnTo>
                <a:lnTo>
                  <a:pt x="0" y="61202"/>
                </a:lnTo>
                <a:lnTo>
                  <a:pt x="20386" y="6120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92771" y="8289463"/>
            <a:ext cx="121301" cy="182062"/>
          </a:xfrm>
          <a:custGeom>
            <a:avLst/>
            <a:gdLst/>
            <a:ahLst/>
            <a:cxnLst/>
            <a:rect l="l" t="t" r="r" b="b"/>
            <a:pathLst>
              <a:path w="121301" h="182062">
                <a:moveTo>
                  <a:pt x="68905" y="0"/>
                </a:moveTo>
                <a:lnTo>
                  <a:pt x="52298" y="0"/>
                </a:lnTo>
                <a:lnTo>
                  <a:pt x="45052" y="136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0" y="96646"/>
                </a:lnTo>
                <a:lnTo>
                  <a:pt x="9306" y="144241"/>
                </a:lnTo>
                <a:lnTo>
                  <a:pt x="36756" y="177193"/>
                </a:lnTo>
                <a:lnTo>
                  <a:pt x="63208" y="182062"/>
                </a:lnTo>
                <a:lnTo>
                  <a:pt x="74212" y="180441"/>
                </a:lnTo>
                <a:lnTo>
                  <a:pt x="85530" y="175623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95" y="20899"/>
                </a:lnTo>
                <a:lnTo>
                  <a:pt x="103092" y="19611"/>
                </a:lnTo>
                <a:lnTo>
                  <a:pt x="93983" y="10491"/>
                </a:lnTo>
                <a:lnTo>
                  <a:pt x="88580" y="6847"/>
                </a:lnTo>
                <a:lnTo>
                  <a:pt x="76151" y="1361"/>
                </a:lnTo>
                <a:lnTo>
                  <a:pt x="68905" y="0"/>
                </a:lnTo>
                <a:close/>
              </a:path>
              <a:path w="121301" h="182062">
                <a:moveTo>
                  <a:pt x="103995" y="20899"/>
                </a:moveTo>
                <a:lnTo>
                  <a:pt x="66067" y="20899"/>
                </a:lnTo>
                <a:lnTo>
                  <a:pt x="70800" y="22062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95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5285" y="8911432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7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1" y="96647"/>
                </a:lnTo>
                <a:lnTo>
                  <a:pt x="9307" y="144243"/>
                </a:lnTo>
                <a:lnTo>
                  <a:pt x="36760" y="177196"/>
                </a:lnTo>
                <a:lnTo>
                  <a:pt x="63211" y="182072"/>
                </a:lnTo>
                <a:lnTo>
                  <a:pt x="74215" y="180448"/>
                </a:lnTo>
                <a:lnTo>
                  <a:pt x="85531" y="175625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89" y="20899"/>
                </a:lnTo>
                <a:lnTo>
                  <a:pt x="103092" y="19622"/>
                </a:lnTo>
                <a:lnTo>
                  <a:pt x="93983" y="10502"/>
                </a:lnTo>
                <a:lnTo>
                  <a:pt x="88580" y="6847"/>
                </a:lnTo>
                <a:lnTo>
                  <a:pt x="76151" y="1371"/>
                </a:lnTo>
                <a:lnTo>
                  <a:pt x="68905" y="0"/>
                </a:lnTo>
                <a:close/>
              </a:path>
              <a:path w="121301" h="182072">
                <a:moveTo>
                  <a:pt x="103989" y="20899"/>
                </a:moveTo>
                <a:lnTo>
                  <a:pt x="66067" y="20899"/>
                </a:lnTo>
                <a:lnTo>
                  <a:pt x="70800" y="22062"/>
                </a:lnTo>
                <a:lnTo>
                  <a:pt x="78758" y="26700"/>
                </a:lnTo>
                <a:lnTo>
                  <a:pt x="96213" y="67296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89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26993" y="9062190"/>
            <a:ext cx="41045" cy="61212"/>
          </a:xfrm>
          <a:custGeom>
            <a:avLst/>
            <a:gdLst/>
            <a:ahLst/>
            <a:cxnLst/>
            <a:rect l="l" t="t" r="r" b="b"/>
            <a:pathLst>
              <a:path w="41045" h="61212">
                <a:moveTo>
                  <a:pt x="41045" y="0"/>
                </a:moveTo>
                <a:lnTo>
                  <a:pt x="17172" y="0"/>
                </a:lnTo>
                <a:lnTo>
                  <a:pt x="0" y="61212"/>
                </a:lnTo>
                <a:lnTo>
                  <a:pt x="20386" y="61212"/>
                </a:lnTo>
                <a:lnTo>
                  <a:pt x="410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92771" y="8911432"/>
            <a:ext cx="121301" cy="182072"/>
          </a:xfrm>
          <a:custGeom>
            <a:avLst/>
            <a:gdLst/>
            <a:ahLst/>
            <a:cxnLst/>
            <a:rect l="l" t="t" r="r" b="b"/>
            <a:pathLst>
              <a:path w="121301" h="182072">
                <a:moveTo>
                  <a:pt x="68905" y="0"/>
                </a:moveTo>
                <a:lnTo>
                  <a:pt x="52298" y="0"/>
                </a:lnTo>
                <a:lnTo>
                  <a:pt x="45052" y="1371"/>
                </a:lnTo>
                <a:lnTo>
                  <a:pt x="14352" y="24962"/>
                </a:lnTo>
                <a:lnTo>
                  <a:pt x="1567" y="63935"/>
                </a:lnTo>
                <a:lnTo>
                  <a:pt x="0" y="82562"/>
                </a:lnTo>
                <a:lnTo>
                  <a:pt x="1" y="96647"/>
                </a:lnTo>
                <a:lnTo>
                  <a:pt x="9307" y="144243"/>
                </a:lnTo>
                <a:lnTo>
                  <a:pt x="36760" y="177196"/>
                </a:lnTo>
                <a:lnTo>
                  <a:pt x="63211" y="182072"/>
                </a:lnTo>
                <a:lnTo>
                  <a:pt x="74215" y="180448"/>
                </a:lnTo>
                <a:lnTo>
                  <a:pt x="85531" y="175625"/>
                </a:lnTo>
                <a:lnTo>
                  <a:pt x="98474" y="166403"/>
                </a:lnTo>
                <a:lnTo>
                  <a:pt x="102284" y="161220"/>
                </a:lnTo>
                <a:lnTo>
                  <a:pt x="52298" y="161220"/>
                </a:lnTo>
                <a:lnTo>
                  <a:pt x="45712" y="158654"/>
                </a:lnTo>
                <a:lnTo>
                  <a:pt x="25650" y="119661"/>
                </a:lnTo>
                <a:lnTo>
                  <a:pt x="23775" y="96866"/>
                </a:lnTo>
                <a:lnTo>
                  <a:pt x="23851" y="84583"/>
                </a:lnTo>
                <a:lnTo>
                  <a:pt x="31409" y="42009"/>
                </a:lnTo>
                <a:lnTo>
                  <a:pt x="55136" y="20899"/>
                </a:lnTo>
                <a:lnTo>
                  <a:pt x="103989" y="20899"/>
                </a:lnTo>
                <a:lnTo>
                  <a:pt x="103092" y="19622"/>
                </a:lnTo>
                <a:lnTo>
                  <a:pt x="93983" y="10502"/>
                </a:lnTo>
                <a:lnTo>
                  <a:pt x="88580" y="6847"/>
                </a:lnTo>
                <a:lnTo>
                  <a:pt x="76151" y="1371"/>
                </a:lnTo>
                <a:lnTo>
                  <a:pt x="68905" y="0"/>
                </a:lnTo>
                <a:close/>
              </a:path>
              <a:path w="121301" h="182072">
                <a:moveTo>
                  <a:pt x="103989" y="20899"/>
                </a:moveTo>
                <a:lnTo>
                  <a:pt x="66067" y="20899"/>
                </a:lnTo>
                <a:lnTo>
                  <a:pt x="70800" y="22062"/>
                </a:lnTo>
                <a:lnTo>
                  <a:pt x="78758" y="26700"/>
                </a:lnTo>
                <a:lnTo>
                  <a:pt x="96213" y="67296"/>
                </a:lnTo>
                <a:lnTo>
                  <a:pt x="97060" y="77871"/>
                </a:lnTo>
                <a:lnTo>
                  <a:pt x="97312" y="82562"/>
                </a:lnTo>
                <a:lnTo>
                  <a:pt x="97364" y="84583"/>
                </a:lnTo>
                <a:lnTo>
                  <a:pt x="97428" y="96866"/>
                </a:lnTo>
                <a:lnTo>
                  <a:pt x="97040" y="103735"/>
                </a:lnTo>
                <a:lnTo>
                  <a:pt x="88967" y="142100"/>
                </a:lnTo>
                <a:lnTo>
                  <a:pt x="68905" y="161220"/>
                </a:lnTo>
                <a:lnTo>
                  <a:pt x="102284" y="161220"/>
                </a:lnTo>
                <a:lnTo>
                  <a:pt x="119511" y="116113"/>
                </a:lnTo>
                <a:lnTo>
                  <a:pt x="121301" y="91054"/>
                </a:lnTo>
                <a:lnTo>
                  <a:pt x="121203" y="82562"/>
                </a:lnTo>
                <a:lnTo>
                  <a:pt x="114966" y="43663"/>
                </a:lnTo>
                <a:lnTo>
                  <a:pt x="106841" y="24962"/>
                </a:lnTo>
                <a:lnTo>
                  <a:pt x="103989" y="208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61982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6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5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0267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65" y="0"/>
                </a:moveTo>
                <a:lnTo>
                  <a:pt x="17024" y="24086"/>
                </a:lnTo>
                <a:lnTo>
                  <a:pt x="1798" y="65282"/>
                </a:lnTo>
                <a:lnTo>
                  <a:pt x="0" y="90495"/>
                </a:lnTo>
                <a:lnTo>
                  <a:pt x="176" y="98252"/>
                </a:lnTo>
                <a:lnTo>
                  <a:pt x="10526" y="145552"/>
                </a:lnTo>
                <a:lnTo>
                  <a:pt x="39781" y="176831"/>
                </a:lnTo>
                <a:lnTo>
                  <a:pt x="65768" y="181549"/>
                </a:lnTo>
                <a:lnTo>
                  <a:pt x="78125" y="180469"/>
                </a:lnTo>
                <a:lnTo>
                  <a:pt x="118532" y="150343"/>
                </a:lnTo>
                <a:lnTo>
                  <a:pt x="119930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07" y="95144"/>
                </a:lnTo>
                <a:lnTo>
                  <a:pt x="37307" y="85857"/>
                </a:lnTo>
                <a:lnTo>
                  <a:pt x="45893" y="44141"/>
                </a:lnTo>
                <a:lnTo>
                  <a:pt x="58616" y="33774"/>
                </a:lnTo>
                <a:lnTo>
                  <a:pt x="119547" y="33774"/>
                </a:lnTo>
                <a:lnTo>
                  <a:pt x="114208" y="23620"/>
                </a:lnTo>
                <a:lnTo>
                  <a:pt x="106127" y="14575"/>
                </a:lnTo>
                <a:lnTo>
                  <a:pt x="94806" y="6014"/>
                </a:lnTo>
                <a:lnTo>
                  <a:pt x="85580" y="2401"/>
                </a:lnTo>
                <a:lnTo>
                  <a:pt x="73066" y="366"/>
                </a:lnTo>
                <a:lnTo>
                  <a:pt x="55765" y="0"/>
                </a:lnTo>
                <a:close/>
              </a:path>
              <a:path w="130742" h="181549">
                <a:moveTo>
                  <a:pt x="119547" y="33774"/>
                </a:moveTo>
                <a:lnTo>
                  <a:pt x="72050" y="33774"/>
                </a:lnTo>
                <a:lnTo>
                  <a:pt x="77275" y="35848"/>
                </a:lnTo>
                <a:lnTo>
                  <a:pt x="84908" y="44141"/>
                </a:lnTo>
                <a:lnTo>
                  <a:pt x="93536" y="85857"/>
                </a:lnTo>
                <a:lnTo>
                  <a:pt x="93536" y="95144"/>
                </a:lnTo>
                <a:lnTo>
                  <a:pt x="84908" y="136860"/>
                </a:lnTo>
                <a:lnTo>
                  <a:pt x="72050" y="147216"/>
                </a:lnTo>
                <a:lnTo>
                  <a:pt x="119930" y="147216"/>
                </a:lnTo>
                <a:lnTo>
                  <a:pt x="130475" y="100977"/>
                </a:lnTo>
                <a:lnTo>
                  <a:pt x="130742" y="85857"/>
                </a:lnTo>
                <a:lnTo>
                  <a:pt x="130227" y="77089"/>
                </a:lnTo>
                <a:lnTo>
                  <a:pt x="128595" y="64667"/>
                </a:lnTo>
                <a:lnTo>
                  <a:pt x="125529" y="48257"/>
                </a:lnTo>
                <a:lnTo>
                  <a:pt x="121183" y="36885"/>
                </a:lnTo>
                <a:lnTo>
                  <a:pt x="119547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9483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3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21756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08876" y="5214159"/>
            <a:ext cx="122896" cy="179114"/>
          </a:xfrm>
          <a:custGeom>
            <a:avLst/>
            <a:gdLst/>
            <a:ahLst/>
            <a:cxnLst/>
            <a:rect l="l" t="t" r="r" b="b"/>
            <a:pathLst>
              <a:path w="122896" h="179114">
                <a:moveTo>
                  <a:pt x="119027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794"/>
                </a:lnTo>
                <a:lnTo>
                  <a:pt x="82343" y="63432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55"/>
                </a:lnTo>
                <a:lnTo>
                  <a:pt x="0" y="179114"/>
                </a:lnTo>
                <a:lnTo>
                  <a:pt x="122896" y="179114"/>
                </a:lnTo>
                <a:lnTo>
                  <a:pt x="122896" y="146278"/>
                </a:lnTo>
                <a:lnTo>
                  <a:pt x="44783" y="146278"/>
                </a:lnTo>
                <a:lnTo>
                  <a:pt x="98269" y="100258"/>
                </a:lnTo>
                <a:lnTo>
                  <a:pt x="120834" y="63736"/>
                </a:lnTo>
                <a:lnTo>
                  <a:pt x="121420" y="44197"/>
                </a:lnTo>
                <a:lnTo>
                  <a:pt x="119964" y="36480"/>
                </a:lnTo>
                <a:lnTo>
                  <a:pt x="119027" y="34334"/>
                </a:lnTo>
                <a:close/>
              </a:path>
              <a:path w="122896" h="179114">
                <a:moveTo>
                  <a:pt x="72406" y="0"/>
                </a:moveTo>
                <a:lnTo>
                  <a:pt x="55820" y="0"/>
                </a:lnTo>
                <a:lnTo>
                  <a:pt x="47799" y="1109"/>
                </a:lnTo>
                <a:lnTo>
                  <a:pt x="11277" y="23507"/>
                </a:lnTo>
                <a:lnTo>
                  <a:pt x="2240" y="53977"/>
                </a:lnTo>
                <a:lnTo>
                  <a:pt x="39559" y="56731"/>
                </a:lnTo>
                <a:lnTo>
                  <a:pt x="40040" y="50417"/>
                </a:lnTo>
                <a:lnTo>
                  <a:pt x="42250" y="45108"/>
                </a:lnTo>
                <a:lnTo>
                  <a:pt x="50050" y="36480"/>
                </a:lnTo>
                <a:lnTo>
                  <a:pt x="55474" y="34334"/>
                </a:lnTo>
                <a:lnTo>
                  <a:pt x="119027" y="34334"/>
                </a:lnTo>
                <a:lnTo>
                  <a:pt x="117064" y="29842"/>
                </a:lnTo>
                <a:lnTo>
                  <a:pt x="79871" y="1109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58157" y="5217137"/>
            <a:ext cx="128865" cy="176141"/>
          </a:xfrm>
          <a:custGeom>
            <a:avLst/>
            <a:gdLst/>
            <a:ahLst/>
            <a:cxnLst/>
            <a:rect l="l" t="t" r="r" b="b"/>
            <a:pathLst>
              <a:path w="128865" h="176141">
                <a:moveTo>
                  <a:pt x="128865" y="0"/>
                </a:moveTo>
                <a:lnTo>
                  <a:pt x="0" y="0"/>
                </a:lnTo>
                <a:lnTo>
                  <a:pt x="0" y="34334"/>
                </a:lnTo>
                <a:lnTo>
                  <a:pt x="87054" y="34334"/>
                </a:lnTo>
                <a:lnTo>
                  <a:pt x="14910" y="176141"/>
                </a:lnTo>
                <a:lnTo>
                  <a:pt x="58448" y="176141"/>
                </a:lnTo>
                <a:lnTo>
                  <a:pt x="128865" y="32836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10409" y="5217137"/>
            <a:ext cx="128865" cy="176141"/>
          </a:xfrm>
          <a:custGeom>
            <a:avLst/>
            <a:gdLst/>
            <a:ahLst/>
            <a:cxnLst/>
            <a:rect l="l" t="t" r="r" b="b"/>
            <a:pathLst>
              <a:path w="128865" h="176141">
                <a:moveTo>
                  <a:pt x="128865" y="0"/>
                </a:moveTo>
                <a:lnTo>
                  <a:pt x="0" y="0"/>
                </a:lnTo>
                <a:lnTo>
                  <a:pt x="0" y="34334"/>
                </a:lnTo>
                <a:lnTo>
                  <a:pt x="87054" y="34334"/>
                </a:lnTo>
                <a:lnTo>
                  <a:pt x="14910" y="176141"/>
                </a:lnTo>
                <a:lnTo>
                  <a:pt x="58448" y="176141"/>
                </a:lnTo>
                <a:lnTo>
                  <a:pt x="128865" y="32836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57701" y="5352986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397" y="0"/>
                </a:lnTo>
                <a:lnTo>
                  <a:pt x="0" y="70154"/>
                </a:lnTo>
                <a:lnTo>
                  <a:pt x="31841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39536" y="5217138"/>
            <a:ext cx="131357" cy="179132"/>
          </a:xfrm>
          <a:custGeom>
            <a:avLst/>
            <a:gdLst/>
            <a:ahLst/>
            <a:cxnLst/>
            <a:rect l="l" t="t" r="r" b="b"/>
            <a:pathLst>
              <a:path w="131357" h="179132">
                <a:moveTo>
                  <a:pt x="105211" y="0"/>
                </a:moveTo>
                <a:lnTo>
                  <a:pt x="59704" y="0"/>
                </a:lnTo>
                <a:lnTo>
                  <a:pt x="21130" y="60207"/>
                </a:lnTo>
                <a:lnTo>
                  <a:pt x="2889" y="96164"/>
                </a:lnTo>
                <a:lnTo>
                  <a:pt x="0" y="112363"/>
                </a:lnTo>
                <a:lnTo>
                  <a:pt x="0" y="127786"/>
                </a:lnTo>
                <a:lnTo>
                  <a:pt x="1696" y="136048"/>
                </a:lnTo>
                <a:lnTo>
                  <a:pt x="5099" y="143419"/>
                </a:lnTo>
                <a:lnTo>
                  <a:pt x="8481" y="150812"/>
                </a:lnTo>
                <a:lnTo>
                  <a:pt x="41191" y="175270"/>
                </a:lnTo>
                <a:lnTo>
                  <a:pt x="66408" y="179132"/>
                </a:lnTo>
                <a:lnTo>
                  <a:pt x="79289" y="177986"/>
                </a:lnTo>
                <a:lnTo>
                  <a:pt x="118195" y="157147"/>
                </a:lnTo>
                <a:lnTo>
                  <a:pt x="125615" y="144801"/>
                </a:lnTo>
                <a:lnTo>
                  <a:pt x="57212" y="144801"/>
                </a:lnTo>
                <a:lnTo>
                  <a:pt x="50375" y="142184"/>
                </a:lnTo>
                <a:lnTo>
                  <a:pt x="39925" y="131734"/>
                </a:lnTo>
                <a:lnTo>
                  <a:pt x="37307" y="125137"/>
                </a:lnTo>
                <a:lnTo>
                  <a:pt x="37307" y="109221"/>
                </a:lnTo>
                <a:lnTo>
                  <a:pt x="39925" y="102625"/>
                </a:lnTo>
                <a:lnTo>
                  <a:pt x="50375" y="92175"/>
                </a:lnTo>
                <a:lnTo>
                  <a:pt x="57212" y="89567"/>
                </a:lnTo>
                <a:lnTo>
                  <a:pt x="124887" y="89567"/>
                </a:lnTo>
                <a:lnTo>
                  <a:pt x="124718" y="89117"/>
                </a:lnTo>
                <a:lnTo>
                  <a:pt x="92504" y="62940"/>
                </a:lnTo>
                <a:lnTo>
                  <a:pt x="63935" y="62940"/>
                </a:lnTo>
                <a:lnTo>
                  <a:pt x="105211" y="0"/>
                </a:lnTo>
                <a:close/>
              </a:path>
              <a:path w="131357" h="179132">
                <a:moveTo>
                  <a:pt x="124887" y="89567"/>
                </a:moveTo>
                <a:lnTo>
                  <a:pt x="74123" y="89567"/>
                </a:lnTo>
                <a:lnTo>
                  <a:pt x="80960" y="92175"/>
                </a:lnTo>
                <a:lnTo>
                  <a:pt x="91410" y="102625"/>
                </a:lnTo>
                <a:lnTo>
                  <a:pt x="94039" y="109221"/>
                </a:lnTo>
                <a:lnTo>
                  <a:pt x="94039" y="125137"/>
                </a:lnTo>
                <a:lnTo>
                  <a:pt x="91410" y="131734"/>
                </a:lnTo>
                <a:lnTo>
                  <a:pt x="80960" y="142184"/>
                </a:lnTo>
                <a:lnTo>
                  <a:pt x="74123" y="144801"/>
                </a:lnTo>
                <a:lnTo>
                  <a:pt x="125615" y="144801"/>
                </a:lnTo>
                <a:lnTo>
                  <a:pt x="129650" y="136048"/>
                </a:lnTo>
                <a:lnTo>
                  <a:pt x="131357" y="127786"/>
                </a:lnTo>
                <a:lnTo>
                  <a:pt x="131357" y="110719"/>
                </a:lnTo>
                <a:lnTo>
                  <a:pt x="130016" y="103211"/>
                </a:lnTo>
                <a:lnTo>
                  <a:pt x="124887" y="89567"/>
                </a:lnTo>
                <a:close/>
              </a:path>
              <a:path w="131357" h="179132">
                <a:moveTo>
                  <a:pt x="84405" y="61202"/>
                </a:moveTo>
                <a:lnTo>
                  <a:pt x="73955" y="61202"/>
                </a:lnTo>
                <a:lnTo>
                  <a:pt x="71893" y="61359"/>
                </a:lnTo>
                <a:lnTo>
                  <a:pt x="69903" y="61704"/>
                </a:lnTo>
                <a:lnTo>
                  <a:pt x="67903" y="62029"/>
                </a:lnTo>
                <a:lnTo>
                  <a:pt x="65914" y="62458"/>
                </a:lnTo>
                <a:lnTo>
                  <a:pt x="63935" y="62940"/>
                </a:lnTo>
                <a:lnTo>
                  <a:pt x="92504" y="62940"/>
                </a:lnTo>
                <a:lnTo>
                  <a:pt x="91955" y="62699"/>
                </a:lnTo>
                <a:lnTo>
                  <a:pt x="84405" y="612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87009" y="518651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19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32"/>
                </a:lnTo>
                <a:lnTo>
                  <a:pt x="75379" y="71400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19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1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19" y="34334"/>
                </a:lnTo>
                <a:lnTo>
                  <a:pt x="114143" y="23213"/>
                </a:lnTo>
                <a:lnTo>
                  <a:pt x="110122" y="17706"/>
                </a:lnTo>
                <a:lnTo>
                  <a:pt x="99860" y="8910"/>
                </a:lnTo>
                <a:lnTo>
                  <a:pt x="93798" y="559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6290" y="5189492"/>
            <a:ext cx="128865" cy="176151"/>
          </a:xfrm>
          <a:custGeom>
            <a:avLst/>
            <a:gdLst/>
            <a:ahLst/>
            <a:cxnLst/>
            <a:rect l="l" t="t" r="r" b="b"/>
            <a:pathLst>
              <a:path w="128865" h="176151">
                <a:moveTo>
                  <a:pt x="128865" y="0"/>
                </a:moveTo>
                <a:lnTo>
                  <a:pt x="0" y="0"/>
                </a:lnTo>
                <a:lnTo>
                  <a:pt x="0" y="34344"/>
                </a:lnTo>
                <a:lnTo>
                  <a:pt x="87054" y="34344"/>
                </a:lnTo>
                <a:lnTo>
                  <a:pt x="14921" y="176151"/>
                </a:lnTo>
                <a:lnTo>
                  <a:pt x="58448" y="176151"/>
                </a:lnTo>
                <a:lnTo>
                  <a:pt x="128865" y="32847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87797" y="5186515"/>
            <a:ext cx="131346" cy="179120"/>
          </a:xfrm>
          <a:custGeom>
            <a:avLst/>
            <a:gdLst/>
            <a:ahLst/>
            <a:cxnLst/>
            <a:rect l="l" t="t" r="r" b="b"/>
            <a:pathLst>
              <a:path w="131346" h="179120">
                <a:moveTo>
                  <a:pt x="111926" y="116180"/>
                </a:moveTo>
                <a:lnTo>
                  <a:pt x="67411" y="116180"/>
                </a:lnTo>
                <a:lnTo>
                  <a:pt x="26114" y="179120"/>
                </a:lnTo>
                <a:lnTo>
                  <a:pt x="71641" y="179120"/>
                </a:lnTo>
                <a:lnTo>
                  <a:pt x="110928" y="117761"/>
                </a:lnTo>
                <a:lnTo>
                  <a:pt x="111926" y="116180"/>
                </a:lnTo>
                <a:close/>
              </a:path>
              <a:path w="131346" h="179120">
                <a:moveTo>
                  <a:pt x="64784" y="0"/>
                </a:moveTo>
                <a:lnTo>
                  <a:pt x="24910" y="11366"/>
                </a:lnTo>
                <a:lnTo>
                  <a:pt x="1696" y="43083"/>
                </a:lnTo>
                <a:lnTo>
                  <a:pt x="0" y="51334"/>
                </a:lnTo>
                <a:lnTo>
                  <a:pt x="0" y="68422"/>
                </a:lnTo>
                <a:lnTo>
                  <a:pt x="19978" y="106400"/>
                </a:lnTo>
                <a:lnTo>
                  <a:pt x="46920" y="117918"/>
                </a:lnTo>
                <a:lnTo>
                  <a:pt x="57369" y="117918"/>
                </a:lnTo>
                <a:lnTo>
                  <a:pt x="59453" y="117761"/>
                </a:lnTo>
                <a:lnTo>
                  <a:pt x="63422" y="117101"/>
                </a:lnTo>
                <a:lnTo>
                  <a:pt x="65432" y="116672"/>
                </a:lnTo>
                <a:lnTo>
                  <a:pt x="67411" y="116180"/>
                </a:lnTo>
                <a:lnTo>
                  <a:pt x="111926" y="116180"/>
                </a:lnTo>
                <a:lnTo>
                  <a:pt x="126234" y="89563"/>
                </a:lnTo>
                <a:lnTo>
                  <a:pt x="57212" y="89563"/>
                </a:lnTo>
                <a:lnTo>
                  <a:pt x="50364" y="86956"/>
                </a:lnTo>
                <a:lnTo>
                  <a:pt x="39925" y="76495"/>
                </a:lnTo>
                <a:lnTo>
                  <a:pt x="37307" y="69909"/>
                </a:lnTo>
                <a:lnTo>
                  <a:pt x="37307" y="53983"/>
                </a:lnTo>
                <a:lnTo>
                  <a:pt x="39925" y="47397"/>
                </a:lnTo>
                <a:lnTo>
                  <a:pt x="50364" y="36947"/>
                </a:lnTo>
                <a:lnTo>
                  <a:pt x="57212" y="34329"/>
                </a:lnTo>
                <a:lnTo>
                  <a:pt x="125615" y="34329"/>
                </a:lnTo>
                <a:lnTo>
                  <a:pt x="122844" y="28319"/>
                </a:lnTo>
                <a:lnTo>
                  <a:pt x="89991" y="3853"/>
                </a:lnTo>
                <a:lnTo>
                  <a:pt x="78051" y="961"/>
                </a:lnTo>
                <a:lnTo>
                  <a:pt x="64784" y="0"/>
                </a:lnTo>
                <a:close/>
              </a:path>
              <a:path w="131346" h="179120">
                <a:moveTo>
                  <a:pt x="125615" y="34329"/>
                </a:moveTo>
                <a:lnTo>
                  <a:pt x="74133" y="34329"/>
                </a:lnTo>
                <a:lnTo>
                  <a:pt x="80981" y="36947"/>
                </a:lnTo>
                <a:lnTo>
                  <a:pt x="91421" y="47397"/>
                </a:lnTo>
                <a:lnTo>
                  <a:pt x="94039" y="53983"/>
                </a:lnTo>
                <a:lnTo>
                  <a:pt x="94039" y="69909"/>
                </a:lnTo>
                <a:lnTo>
                  <a:pt x="91421" y="76495"/>
                </a:lnTo>
                <a:lnTo>
                  <a:pt x="80981" y="86956"/>
                </a:lnTo>
                <a:lnTo>
                  <a:pt x="74133" y="89563"/>
                </a:lnTo>
                <a:lnTo>
                  <a:pt x="126234" y="89563"/>
                </a:lnTo>
                <a:lnTo>
                  <a:pt x="126917" y="87909"/>
                </a:lnTo>
                <a:lnTo>
                  <a:pt x="128435" y="82966"/>
                </a:lnTo>
                <a:lnTo>
                  <a:pt x="130760" y="72516"/>
                </a:lnTo>
                <a:lnTo>
                  <a:pt x="131346" y="66757"/>
                </a:lnTo>
                <a:lnTo>
                  <a:pt x="131346" y="51334"/>
                </a:lnTo>
                <a:lnTo>
                  <a:pt x="129650" y="43083"/>
                </a:lnTo>
                <a:lnTo>
                  <a:pt x="125615" y="3432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5829" y="5325339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407" y="0"/>
                </a:lnTo>
                <a:lnTo>
                  <a:pt x="0" y="70154"/>
                </a:lnTo>
                <a:lnTo>
                  <a:pt x="31852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22384" y="518651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0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32"/>
                </a:lnTo>
                <a:lnTo>
                  <a:pt x="75379" y="71400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0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51" y="53987"/>
                </a:lnTo>
                <a:lnTo>
                  <a:pt x="39559" y="56731"/>
                </a:lnTo>
                <a:lnTo>
                  <a:pt x="40051" y="50417"/>
                </a:lnTo>
                <a:lnTo>
                  <a:pt x="4226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0" y="34334"/>
                </a:lnTo>
                <a:lnTo>
                  <a:pt x="114153" y="23213"/>
                </a:lnTo>
                <a:lnTo>
                  <a:pt x="110122" y="17706"/>
                </a:lnTo>
                <a:lnTo>
                  <a:pt x="99860" y="8910"/>
                </a:lnTo>
                <a:lnTo>
                  <a:pt x="93798" y="559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41516" y="5145047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93285" y="5145044"/>
            <a:ext cx="123523" cy="182120"/>
          </a:xfrm>
          <a:custGeom>
            <a:avLst/>
            <a:gdLst/>
            <a:ahLst/>
            <a:cxnLst/>
            <a:rect l="l" t="t" r="r" b="b"/>
            <a:pathLst>
              <a:path w="123523" h="182120">
                <a:moveTo>
                  <a:pt x="70071" y="0"/>
                </a:moveTo>
                <a:lnTo>
                  <a:pt x="53809" y="0"/>
                </a:lnTo>
                <a:lnTo>
                  <a:pt x="46176" y="1005"/>
                </a:lnTo>
                <a:lnTo>
                  <a:pt x="10648" y="21193"/>
                </a:lnTo>
                <a:lnTo>
                  <a:pt x="2992" y="49911"/>
                </a:lnTo>
                <a:lnTo>
                  <a:pt x="5211" y="62589"/>
                </a:lnTo>
                <a:lnTo>
                  <a:pt x="11374" y="73860"/>
                </a:lnTo>
                <a:lnTo>
                  <a:pt x="20625" y="82112"/>
                </a:lnTo>
                <a:lnTo>
                  <a:pt x="32836" y="87578"/>
                </a:lnTo>
                <a:lnTo>
                  <a:pt x="26702" y="90078"/>
                </a:lnTo>
                <a:lnTo>
                  <a:pt x="15989" y="96203"/>
                </a:lnTo>
                <a:lnTo>
                  <a:pt x="6584" y="106033"/>
                </a:lnTo>
                <a:lnTo>
                  <a:pt x="1644" y="117407"/>
                </a:lnTo>
                <a:lnTo>
                  <a:pt x="0" y="130865"/>
                </a:lnTo>
                <a:lnTo>
                  <a:pt x="0" y="139325"/>
                </a:lnTo>
                <a:lnTo>
                  <a:pt x="24501" y="173533"/>
                </a:lnTo>
                <a:lnTo>
                  <a:pt x="53809" y="182120"/>
                </a:lnTo>
                <a:lnTo>
                  <a:pt x="70071" y="182120"/>
                </a:lnTo>
                <a:lnTo>
                  <a:pt x="110823" y="165073"/>
                </a:lnTo>
                <a:lnTo>
                  <a:pt x="120808" y="147775"/>
                </a:lnTo>
                <a:lnTo>
                  <a:pt x="54480" y="147775"/>
                </a:lnTo>
                <a:lnTo>
                  <a:pt x="48511" y="145629"/>
                </a:lnTo>
                <a:lnTo>
                  <a:pt x="39538" y="137011"/>
                </a:lnTo>
                <a:lnTo>
                  <a:pt x="37307" y="131776"/>
                </a:lnTo>
                <a:lnTo>
                  <a:pt x="37307" y="119347"/>
                </a:lnTo>
                <a:lnTo>
                  <a:pt x="39538" y="114038"/>
                </a:lnTo>
                <a:lnTo>
                  <a:pt x="48511" y="105399"/>
                </a:lnTo>
                <a:lnTo>
                  <a:pt x="54480" y="103253"/>
                </a:lnTo>
                <a:lnTo>
                  <a:pt x="114773" y="103253"/>
                </a:lnTo>
                <a:lnTo>
                  <a:pt x="113332" y="100869"/>
                </a:lnTo>
                <a:lnTo>
                  <a:pt x="103641" y="93140"/>
                </a:lnTo>
                <a:lnTo>
                  <a:pt x="91044" y="88070"/>
                </a:lnTo>
                <a:lnTo>
                  <a:pt x="92448" y="87140"/>
                </a:lnTo>
                <a:lnTo>
                  <a:pt x="104221" y="81443"/>
                </a:lnTo>
                <a:lnTo>
                  <a:pt x="112696" y="73390"/>
                </a:lnTo>
                <a:lnTo>
                  <a:pt x="55474" y="73390"/>
                </a:lnTo>
                <a:lnTo>
                  <a:pt x="50249" y="71495"/>
                </a:lnTo>
                <a:lnTo>
                  <a:pt x="42270" y="63861"/>
                </a:lnTo>
                <a:lnTo>
                  <a:pt x="40281" y="59212"/>
                </a:lnTo>
                <a:lnTo>
                  <a:pt x="40281" y="48438"/>
                </a:lnTo>
                <a:lnTo>
                  <a:pt x="42270" y="43873"/>
                </a:lnTo>
                <a:lnTo>
                  <a:pt x="50249" y="36239"/>
                </a:lnTo>
                <a:lnTo>
                  <a:pt x="55474" y="34344"/>
                </a:lnTo>
                <a:lnTo>
                  <a:pt x="119557" y="34344"/>
                </a:lnTo>
                <a:lnTo>
                  <a:pt x="119326" y="33307"/>
                </a:lnTo>
                <a:lnTo>
                  <a:pt x="91955" y="4984"/>
                </a:lnTo>
                <a:lnTo>
                  <a:pt x="77683" y="1005"/>
                </a:lnTo>
                <a:lnTo>
                  <a:pt x="70071" y="0"/>
                </a:lnTo>
                <a:close/>
              </a:path>
              <a:path w="123523" h="182120">
                <a:moveTo>
                  <a:pt x="114773" y="103253"/>
                </a:moveTo>
                <a:lnTo>
                  <a:pt x="69401" y="103253"/>
                </a:lnTo>
                <a:lnTo>
                  <a:pt x="75379" y="105399"/>
                </a:lnTo>
                <a:lnTo>
                  <a:pt x="84322" y="114038"/>
                </a:lnTo>
                <a:lnTo>
                  <a:pt x="86573" y="119347"/>
                </a:lnTo>
                <a:lnTo>
                  <a:pt x="86573" y="131776"/>
                </a:lnTo>
                <a:lnTo>
                  <a:pt x="84322" y="137011"/>
                </a:lnTo>
                <a:lnTo>
                  <a:pt x="75379" y="145629"/>
                </a:lnTo>
                <a:lnTo>
                  <a:pt x="69401" y="147775"/>
                </a:lnTo>
                <a:lnTo>
                  <a:pt x="120808" y="147775"/>
                </a:lnTo>
                <a:lnTo>
                  <a:pt x="122859" y="140136"/>
                </a:lnTo>
                <a:lnTo>
                  <a:pt x="123523" y="124457"/>
                </a:lnTo>
                <a:lnTo>
                  <a:pt x="120383" y="112532"/>
                </a:lnTo>
                <a:lnTo>
                  <a:pt x="114773" y="103253"/>
                </a:lnTo>
                <a:close/>
              </a:path>
              <a:path w="123523" h="182120">
                <a:moveTo>
                  <a:pt x="119557" y="34344"/>
                </a:moveTo>
                <a:lnTo>
                  <a:pt x="68416" y="34344"/>
                </a:lnTo>
                <a:lnTo>
                  <a:pt x="73641" y="36239"/>
                </a:lnTo>
                <a:lnTo>
                  <a:pt x="77599" y="40061"/>
                </a:lnTo>
                <a:lnTo>
                  <a:pt x="81589" y="43873"/>
                </a:lnTo>
                <a:lnTo>
                  <a:pt x="83578" y="48438"/>
                </a:lnTo>
                <a:lnTo>
                  <a:pt x="83578" y="59212"/>
                </a:lnTo>
                <a:lnTo>
                  <a:pt x="81589" y="63861"/>
                </a:lnTo>
                <a:lnTo>
                  <a:pt x="77599" y="67673"/>
                </a:lnTo>
                <a:lnTo>
                  <a:pt x="73641" y="71495"/>
                </a:lnTo>
                <a:lnTo>
                  <a:pt x="68416" y="73390"/>
                </a:lnTo>
                <a:lnTo>
                  <a:pt x="112696" y="73390"/>
                </a:lnTo>
                <a:lnTo>
                  <a:pt x="113324" y="72793"/>
                </a:lnTo>
                <a:lnTo>
                  <a:pt x="119007" y="61677"/>
                </a:lnTo>
                <a:lnTo>
                  <a:pt x="120907" y="48522"/>
                </a:lnTo>
                <a:lnTo>
                  <a:pt x="120832" y="40061"/>
                </a:lnTo>
                <a:lnTo>
                  <a:pt x="119557" y="3434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43286" y="5145042"/>
            <a:ext cx="125148" cy="182120"/>
          </a:xfrm>
          <a:custGeom>
            <a:avLst/>
            <a:gdLst/>
            <a:ahLst/>
            <a:cxnLst/>
            <a:rect l="l" t="t" r="r" b="b"/>
            <a:pathLst>
              <a:path w="125148" h="182120">
                <a:moveTo>
                  <a:pt x="37820" y="127388"/>
                </a:moveTo>
                <a:lnTo>
                  <a:pt x="402" y="143367"/>
                </a:lnTo>
                <a:lnTo>
                  <a:pt x="5675" y="154836"/>
                </a:lnTo>
                <a:lnTo>
                  <a:pt x="13502" y="164679"/>
                </a:lnTo>
                <a:lnTo>
                  <a:pt x="24332" y="173170"/>
                </a:lnTo>
                <a:lnTo>
                  <a:pt x="35590" y="178143"/>
                </a:lnTo>
                <a:lnTo>
                  <a:pt x="48045" y="181126"/>
                </a:lnTo>
                <a:lnTo>
                  <a:pt x="61694" y="182120"/>
                </a:lnTo>
                <a:lnTo>
                  <a:pt x="70322" y="182120"/>
                </a:lnTo>
                <a:lnTo>
                  <a:pt x="112090" y="164665"/>
                </a:lnTo>
                <a:lnTo>
                  <a:pt x="122474" y="147786"/>
                </a:lnTo>
                <a:lnTo>
                  <a:pt x="55987" y="147786"/>
                </a:lnTo>
                <a:lnTo>
                  <a:pt x="49967" y="145964"/>
                </a:lnTo>
                <a:lnTo>
                  <a:pt x="41831" y="138676"/>
                </a:lnTo>
                <a:lnTo>
                  <a:pt x="39140" y="133692"/>
                </a:lnTo>
                <a:lnTo>
                  <a:pt x="37820" y="127388"/>
                </a:lnTo>
                <a:close/>
              </a:path>
              <a:path w="125148" h="182120">
                <a:moveTo>
                  <a:pt x="120772" y="34344"/>
                </a:moveTo>
                <a:lnTo>
                  <a:pt x="69086" y="34344"/>
                </a:lnTo>
                <a:lnTo>
                  <a:pt x="74269" y="36082"/>
                </a:lnTo>
                <a:lnTo>
                  <a:pt x="82730" y="43045"/>
                </a:lnTo>
                <a:lnTo>
                  <a:pt x="84835" y="47443"/>
                </a:lnTo>
                <a:lnTo>
                  <a:pt x="84835" y="56898"/>
                </a:lnTo>
                <a:lnTo>
                  <a:pt x="59956" y="72406"/>
                </a:lnTo>
                <a:lnTo>
                  <a:pt x="44281" y="72406"/>
                </a:lnTo>
                <a:lnTo>
                  <a:pt x="44281" y="104750"/>
                </a:lnTo>
                <a:lnTo>
                  <a:pt x="57139" y="104750"/>
                </a:lnTo>
                <a:lnTo>
                  <a:pt x="61296" y="104865"/>
                </a:lnTo>
                <a:lnTo>
                  <a:pt x="87829" y="120163"/>
                </a:lnTo>
                <a:lnTo>
                  <a:pt x="87829" y="131776"/>
                </a:lnTo>
                <a:lnTo>
                  <a:pt x="85871" y="137210"/>
                </a:lnTo>
                <a:lnTo>
                  <a:pt x="81987" y="141451"/>
                </a:lnTo>
                <a:lnTo>
                  <a:pt x="78070" y="145681"/>
                </a:lnTo>
                <a:lnTo>
                  <a:pt x="72060" y="147786"/>
                </a:lnTo>
                <a:lnTo>
                  <a:pt x="122474" y="147786"/>
                </a:lnTo>
                <a:lnTo>
                  <a:pt x="123408" y="145964"/>
                </a:lnTo>
                <a:lnTo>
                  <a:pt x="123495" y="145681"/>
                </a:lnTo>
                <a:lnTo>
                  <a:pt x="125148" y="138163"/>
                </a:lnTo>
                <a:lnTo>
                  <a:pt x="125148" y="124237"/>
                </a:lnTo>
                <a:lnTo>
                  <a:pt x="102049" y="90562"/>
                </a:lnTo>
                <a:lnTo>
                  <a:pt x="92060" y="88332"/>
                </a:lnTo>
                <a:lnTo>
                  <a:pt x="93672" y="87222"/>
                </a:lnTo>
                <a:lnTo>
                  <a:pt x="105679" y="82243"/>
                </a:lnTo>
                <a:lnTo>
                  <a:pt x="114943" y="73441"/>
                </a:lnTo>
                <a:lnTo>
                  <a:pt x="120349" y="62219"/>
                </a:lnTo>
                <a:lnTo>
                  <a:pt x="122153" y="49024"/>
                </a:lnTo>
                <a:lnTo>
                  <a:pt x="122153" y="40553"/>
                </a:lnTo>
                <a:lnTo>
                  <a:pt x="120772" y="34344"/>
                </a:lnTo>
                <a:close/>
              </a:path>
              <a:path w="125148" h="182120">
                <a:moveTo>
                  <a:pt x="70479" y="0"/>
                </a:moveTo>
                <a:lnTo>
                  <a:pt x="55233" y="0"/>
                </a:lnTo>
                <a:lnTo>
                  <a:pt x="48155" y="795"/>
                </a:lnTo>
                <a:lnTo>
                  <a:pt x="12942" y="17381"/>
                </a:lnTo>
                <a:lnTo>
                  <a:pt x="0" y="42302"/>
                </a:lnTo>
                <a:lnTo>
                  <a:pt x="41045" y="50762"/>
                </a:lnTo>
                <a:lnTo>
                  <a:pt x="42218" y="46113"/>
                </a:lnTo>
                <a:lnTo>
                  <a:pt x="44710" y="42218"/>
                </a:lnTo>
                <a:lnTo>
                  <a:pt x="52323" y="35925"/>
                </a:lnTo>
                <a:lnTo>
                  <a:pt x="57139" y="34344"/>
                </a:lnTo>
                <a:lnTo>
                  <a:pt x="120772" y="34344"/>
                </a:lnTo>
                <a:lnTo>
                  <a:pt x="120530" y="33255"/>
                </a:lnTo>
                <a:lnTo>
                  <a:pt x="92426" y="4774"/>
                </a:lnTo>
                <a:lnTo>
                  <a:pt x="77997" y="963"/>
                </a:lnTo>
                <a:lnTo>
                  <a:pt x="704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0336" y="5283875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407" y="0"/>
                </a:lnTo>
                <a:lnTo>
                  <a:pt x="0" y="70154"/>
                </a:lnTo>
                <a:lnTo>
                  <a:pt x="31852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74062" y="5148034"/>
            <a:ext cx="125235" cy="179109"/>
          </a:xfrm>
          <a:custGeom>
            <a:avLst/>
            <a:gdLst/>
            <a:ahLst/>
            <a:cxnLst/>
            <a:rect l="l" t="t" r="r" b="b"/>
            <a:pathLst>
              <a:path w="125235" h="179109">
                <a:moveTo>
                  <a:pt x="37656" y="125137"/>
                </a:moveTo>
                <a:lnTo>
                  <a:pt x="0" y="139002"/>
                </a:lnTo>
                <a:lnTo>
                  <a:pt x="5061" y="150776"/>
                </a:lnTo>
                <a:lnTo>
                  <a:pt x="12396" y="160927"/>
                </a:lnTo>
                <a:lnTo>
                  <a:pt x="22422" y="169744"/>
                </a:lnTo>
                <a:lnTo>
                  <a:pt x="33015" y="174956"/>
                </a:lnTo>
                <a:lnTo>
                  <a:pt x="45384" y="178078"/>
                </a:lnTo>
                <a:lnTo>
                  <a:pt x="59840" y="179109"/>
                </a:lnTo>
                <a:lnTo>
                  <a:pt x="72791" y="177935"/>
                </a:lnTo>
                <a:lnTo>
                  <a:pt x="114276" y="153232"/>
                </a:lnTo>
                <a:lnTo>
                  <a:pt x="118054" y="146288"/>
                </a:lnTo>
                <a:lnTo>
                  <a:pt x="55331" y="146288"/>
                </a:lnTo>
                <a:lnTo>
                  <a:pt x="49938" y="144330"/>
                </a:lnTo>
                <a:lnTo>
                  <a:pt x="41321" y="136550"/>
                </a:lnTo>
                <a:lnTo>
                  <a:pt x="38661" y="131451"/>
                </a:lnTo>
                <a:lnTo>
                  <a:pt x="37656" y="125137"/>
                </a:lnTo>
                <a:close/>
              </a:path>
              <a:path w="125235" h="179109">
                <a:moveTo>
                  <a:pt x="120298" y="90803"/>
                </a:moveTo>
                <a:lnTo>
                  <a:pt x="52169" y="90803"/>
                </a:lnTo>
                <a:lnTo>
                  <a:pt x="56985" y="91232"/>
                </a:lnTo>
                <a:lnTo>
                  <a:pt x="66608" y="92876"/>
                </a:lnTo>
                <a:lnTo>
                  <a:pt x="87927" y="114111"/>
                </a:lnTo>
                <a:lnTo>
                  <a:pt x="87927" y="127545"/>
                </a:lnTo>
                <a:lnTo>
                  <a:pt x="85560" y="133849"/>
                </a:lnTo>
                <a:lnTo>
                  <a:pt x="76095" y="143796"/>
                </a:lnTo>
                <a:lnTo>
                  <a:pt x="69760" y="146288"/>
                </a:lnTo>
                <a:lnTo>
                  <a:pt x="118054" y="146288"/>
                </a:lnTo>
                <a:lnTo>
                  <a:pt x="120756" y="141322"/>
                </a:lnTo>
                <a:lnTo>
                  <a:pt x="124116" y="129463"/>
                </a:lnTo>
                <a:lnTo>
                  <a:pt x="125235" y="116184"/>
                </a:lnTo>
                <a:lnTo>
                  <a:pt x="125235" y="107221"/>
                </a:lnTo>
                <a:lnTo>
                  <a:pt x="123737" y="99148"/>
                </a:lnTo>
                <a:lnTo>
                  <a:pt x="120298" y="90803"/>
                </a:lnTo>
                <a:close/>
              </a:path>
              <a:path w="125235" h="179109">
                <a:moveTo>
                  <a:pt x="119266" y="0"/>
                </a:moveTo>
                <a:lnTo>
                  <a:pt x="12788" y="0"/>
                </a:lnTo>
                <a:lnTo>
                  <a:pt x="10788" y="97274"/>
                </a:lnTo>
                <a:lnTo>
                  <a:pt x="16599" y="95285"/>
                </a:lnTo>
                <a:lnTo>
                  <a:pt x="22609" y="93703"/>
                </a:lnTo>
                <a:lnTo>
                  <a:pt x="35049" y="91389"/>
                </a:lnTo>
                <a:lnTo>
                  <a:pt x="41216" y="90803"/>
                </a:lnTo>
                <a:lnTo>
                  <a:pt x="120298" y="90803"/>
                </a:lnTo>
                <a:lnTo>
                  <a:pt x="117769" y="84709"/>
                </a:lnTo>
                <a:lnTo>
                  <a:pt x="113581" y="78573"/>
                </a:lnTo>
                <a:lnTo>
                  <a:pt x="102806" y="68458"/>
                </a:lnTo>
                <a:lnTo>
                  <a:pt x="96366" y="64605"/>
                </a:lnTo>
                <a:lnTo>
                  <a:pt x="83299" y="59956"/>
                </a:lnTo>
                <a:lnTo>
                  <a:pt x="48609" y="59956"/>
                </a:lnTo>
                <a:lnTo>
                  <a:pt x="49352" y="32836"/>
                </a:lnTo>
                <a:lnTo>
                  <a:pt x="119266" y="32836"/>
                </a:lnTo>
                <a:lnTo>
                  <a:pt x="119266" y="0"/>
                </a:lnTo>
                <a:close/>
              </a:path>
              <a:path w="125235" h="179109">
                <a:moveTo>
                  <a:pt x="73247" y="57966"/>
                </a:moveTo>
                <a:lnTo>
                  <a:pt x="57656" y="57966"/>
                </a:lnTo>
                <a:lnTo>
                  <a:pt x="52410" y="58626"/>
                </a:lnTo>
                <a:lnTo>
                  <a:pt x="48609" y="59956"/>
                </a:lnTo>
                <a:lnTo>
                  <a:pt x="83299" y="59956"/>
                </a:lnTo>
                <a:lnTo>
                  <a:pt x="81445" y="59296"/>
                </a:lnTo>
                <a:lnTo>
                  <a:pt x="73247" y="579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23679" y="5062119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0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00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0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51" y="53987"/>
                </a:lnTo>
                <a:lnTo>
                  <a:pt x="39559" y="56731"/>
                </a:lnTo>
                <a:lnTo>
                  <a:pt x="40051" y="50417"/>
                </a:lnTo>
                <a:lnTo>
                  <a:pt x="4226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0" y="34334"/>
                </a:lnTo>
                <a:lnTo>
                  <a:pt x="114153" y="23224"/>
                </a:lnTo>
                <a:lnTo>
                  <a:pt x="110122" y="17706"/>
                </a:lnTo>
                <a:lnTo>
                  <a:pt x="99860" y="8910"/>
                </a:lnTo>
                <a:lnTo>
                  <a:pt x="93798" y="559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75447" y="5062116"/>
            <a:ext cx="123532" cy="182120"/>
          </a:xfrm>
          <a:custGeom>
            <a:avLst/>
            <a:gdLst/>
            <a:ahLst/>
            <a:cxnLst/>
            <a:rect l="l" t="t" r="r" b="b"/>
            <a:pathLst>
              <a:path w="123532" h="182120">
                <a:moveTo>
                  <a:pt x="70071" y="0"/>
                </a:moveTo>
                <a:lnTo>
                  <a:pt x="53809" y="0"/>
                </a:lnTo>
                <a:lnTo>
                  <a:pt x="46176" y="1005"/>
                </a:lnTo>
                <a:lnTo>
                  <a:pt x="10648" y="21193"/>
                </a:lnTo>
                <a:lnTo>
                  <a:pt x="2992" y="49911"/>
                </a:lnTo>
                <a:lnTo>
                  <a:pt x="5211" y="62585"/>
                </a:lnTo>
                <a:lnTo>
                  <a:pt x="11375" y="73860"/>
                </a:lnTo>
                <a:lnTo>
                  <a:pt x="20629" y="82112"/>
                </a:lnTo>
                <a:lnTo>
                  <a:pt x="32836" y="87578"/>
                </a:lnTo>
                <a:lnTo>
                  <a:pt x="26704" y="90077"/>
                </a:lnTo>
                <a:lnTo>
                  <a:pt x="15991" y="96203"/>
                </a:lnTo>
                <a:lnTo>
                  <a:pt x="6587" y="106033"/>
                </a:lnTo>
                <a:lnTo>
                  <a:pt x="1647" y="117407"/>
                </a:lnTo>
                <a:lnTo>
                  <a:pt x="0" y="130865"/>
                </a:lnTo>
                <a:lnTo>
                  <a:pt x="0" y="139325"/>
                </a:lnTo>
                <a:lnTo>
                  <a:pt x="24501" y="173533"/>
                </a:lnTo>
                <a:lnTo>
                  <a:pt x="53809" y="182120"/>
                </a:lnTo>
                <a:lnTo>
                  <a:pt x="70071" y="182120"/>
                </a:lnTo>
                <a:lnTo>
                  <a:pt x="110823" y="165073"/>
                </a:lnTo>
                <a:lnTo>
                  <a:pt x="120816" y="147775"/>
                </a:lnTo>
                <a:lnTo>
                  <a:pt x="54480" y="147775"/>
                </a:lnTo>
                <a:lnTo>
                  <a:pt x="48511" y="145629"/>
                </a:lnTo>
                <a:lnTo>
                  <a:pt x="39538" y="137011"/>
                </a:lnTo>
                <a:lnTo>
                  <a:pt x="37318" y="131776"/>
                </a:lnTo>
                <a:lnTo>
                  <a:pt x="37318" y="119347"/>
                </a:lnTo>
                <a:lnTo>
                  <a:pt x="39538" y="114038"/>
                </a:lnTo>
                <a:lnTo>
                  <a:pt x="48511" y="105399"/>
                </a:lnTo>
                <a:lnTo>
                  <a:pt x="54480" y="103253"/>
                </a:lnTo>
                <a:lnTo>
                  <a:pt x="114774" y="103253"/>
                </a:lnTo>
                <a:lnTo>
                  <a:pt x="113332" y="100869"/>
                </a:lnTo>
                <a:lnTo>
                  <a:pt x="103645" y="93140"/>
                </a:lnTo>
                <a:lnTo>
                  <a:pt x="91044" y="88070"/>
                </a:lnTo>
                <a:lnTo>
                  <a:pt x="92449" y="87140"/>
                </a:lnTo>
                <a:lnTo>
                  <a:pt x="104221" y="81443"/>
                </a:lnTo>
                <a:lnTo>
                  <a:pt x="112696" y="73390"/>
                </a:lnTo>
                <a:lnTo>
                  <a:pt x="55474" y="73390"/>
                </a:lnTo>
                <a:lnTo>
                  <a:pt x="50249" y="71495"/>
                </a:lnTo>
                <a:lnTo>
                  <a:pt x="42270" y="63861"/>
                </a:lnTo>
                <a:lnTo>
                  <a:pt x="40291" y="59212"/>
                </a:lnTo>
                <a:lnTo>
                  <a:pt x="40291" y="48438"/>
                </a:lnTo>
                <a:lnTo>
                  <a:pt x="42270" y="43873"/>
                </a:lnTo>
                <a:lnTo>
                  <a:pt x="50249" y="36239"/>
                </a:lnTo>
                <a:lnTo>
                  <a:pt x="55474" y="34344"/>
                </a:lnTo>
                <a:lnTo>
                  <a:pt x="119566" y="34344"/>
                </a:lnTo>
                <a:lnTo>
                  <a:pt x="119336" y="33307"/>
                </a:lnTo>
                <a:lnTo>
                  <a:pt x="91965" y="4984"/>
                </a:lnTo>
                <a:lnTo>
                  <a:pt x="77683" y="1005"/>
                </a:lnTo>
                <a:lnTo>
                  <a:pt x="70071" y="0"/>
                </a:lnTo>
                <a:close/>
              </a:path>
              <a:path w="123532" h="182120">
                <a:moveTo>
                  <a:pt x="114774" y="103253"/>
                </a:moveTo>
                <a:lnTo>
                  <a:pt x="69401" y="103253"/>
                </a:lnTo>
                <a:lnTo>
                  <a:pt x="75379" y="105399"/>
                </a:lnTo>
                <a:lnTo>
                  <a:pt x="84332" y="114038"/>
                </a:lnTo>
                <a:lnTo>
                  <a:pt x="86573" y="119347"/>
                </a:lnTo>
                <a:lnTo>
                  <a:pt x="86573" y="131776"/>
                </a:lnTo>
                <a:lnTo>
                  <a:pt x="84332" y="137011"/>
                </a:lnTo>
                <a:lnTo>
                  <a:pt x="75379" y="145629"/>
                </a:lnTo>
                <a:lnTo>
                  <a:pt x="69401" y="147775"/>
                </a:lnTo>
                <a:lnTo>
                  <a:pt x="120816" y="147775"/>
                </a:lnTo>
                <a:lnTo>
                  <a:pt x="122866" y="140135"/>
                </a:lnTo>
                <a:lnTo>
                  <a:pt x="123532" y="124454"/>
                </a:lnTo>
                <a:lnTo>
                  <a:pt x="120386" y="112531"/>
                </a:lnTo>
                <a:lnTo>
                  <a:pt x="114774" y="103253"/>
                </a:lnTo>
                <a:close/>
              </a:path>
              <a:path w="123532" h="182120">
                <a:moveTo>
                  <a:pt x="119566" y="34344"/>
                </a:moveTo>
                <a:lnTo>
                  <a:pt x="68416" y="34344"/>
                </a:lnTo>
                <a:lnTo>
                  <a:pt x="73641" y="36239"/>
                </a:lnTo>
                <a:lnTo>
                  <a:pt x="77599" y="40061"/>
                </a:lnTo>
                <a:lnTo>
                  <a:pt x="81589" y="43873"/>
                </a:lnTo>
                <a:lnTo>
                  <a:pt x="83578" y="48438"/>
                </a:lnTo>
                <a:lnTo>
                  <a:pt x="83578" y="59212"/>
                </a:lnTo>
                <a:lnTo>
                  <a:pt x="81589" y="63861"/>
                </a:lnTo>
                <a:lnTo>
                  <a:pt x="77599" y="67673"/>
                </a:lnTo>
                <a:lnTo>
                  <a:pt x="73641" y="71495"/>
                </a:lnTo>
                <a:lnTo>
                  <a:pt x="68416" y="73390"/>
                </a:lnTo>
                <a:lnTo>
                  <a:pt x="112696" y="73390"/>
                </a:lnTo>
                <a:lnTo>
                  <a:pt x="113324" y="72793"/>
                </a:lnTo>
                <a:lnTo>
                  <a:pt x="119007" y="61673"/>
                </a:lnTo>
                <a:lnTo>
                  <a:pt x="120907" y="48522"/>
                </a:lnTo>
                <a:lnTo>
                  <a:pt x="120833" y="40061"/>
                </a:lnTo>
                <a:lnTo>
                  <a:pt x="119566" y="3434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24460" y="5062119"/>
            <a:ext cx="131357" cy="179131"/>
          </a:xfrm>
          <a:custGeom>
            <a:avLst/>
            <a:gdLst/>
            <a:ahLst/>
            <a:cxnLst/>
            <a:rect l="l" t="t" r="r" b="b"/>
            <a:pathLst>
              <a:path w="131357" h="179131">
                <a:moveTo>
                  <a:pt x="111932" y="116180"/>
                </a:moveTo>
                <a:lnTo>
                  <a:pt x="67422" y="116180"/>
                </a:lnTo>
                <a:lnTo>
                  <a:pt x="26114" y="179131"/>
                </a:lnTo>
                <a:lnTo>
                  <a:pt x="71652" y="179131"/>
                </a:lnTo>
                <a:lnTo>
                  <a:pt x="110195" y="118923"/>
                </a:lnTo>
                <a:lnTo>
                  <a:pt x="111932" y="116180"/>
                </a:lnTo>
                <a:close/>
              </a:path>
              <a:path w="131357" h="179131">
                <a:moveTo>
                  <a:pt x="64785" y="0"/>
                </a:moveTo>
                <a:lnTo>
                  <a:pt x="24920" y="11366"/>
                </a:lnTo>
                <a:lnTo>
                  <a:pt x="1706" y="43083"/>
                </a:lnTo>
                <a:lnTo>
                  <a:pt x="0" y="51334"/>
                </a:lnTo>
                <a:lnTo>
                  <a:pt x="0" y="68422"/>
                </a:lnTo>
                <a:lnTo>
                  <a:pt x="19978" y="106400"/>
                </a:lnTo>
                <a:lnTo>
                  <a:pt x="46930" y="117929"/>
                </a:lnTo>
                <a:lnTo>
                  <a:pt x="57380" y="117929"/>
                </a:lnTo>
                <a:lnTo>
                  <a:pt x="59464" y="117761"/>
                </a:lnTo>
                <a:lnTo>
                  <a:pt x="63432" y="117101"/>
                </a:lnTo>
                <a:lnTo>
                  <a:pt x="65443" y="116672"/>
                </a:lnTo>
                <a:lnTo>
                  <a:pt x="67422" y="116180"/>
                </a:lnTo>
                <a:lnTo>
                  <a:pt x="111932" y="116180"/>
                </a:lnTo>
                <a:lnTo>
                  <a:pt x="126249" y="89563"/>
                </a:lnTo>
                <a:lnTo>
                  <a:pt x="57212" y="89563"/>
                </a:lnTo>
                <a:lnTo>
                  <a:pt x="50375" y="86956"/>
                </a:lnTo>
                <a:lnTo>
                  <a:pt x="39925" y="76495"/>
                </a:lnTo>
                <a:lnTo>
                  <a:pt x="37318" y="69909"/>
                </a:lnTo>
                <a:lnTo>
                  <a:pt x="37318" y="53983"/>
                </a:lnTo>
                <a:lnTo>
                  <a:pt x="39925" y="47397"/>
                </a:lnTo>
                <a:lnTo>
                  <a:pt x="50375" y="36947"/>
                </a:lnTo>
                <a:lnTo>
                  <a:pt x="57212" y="34340"/>
                </a:lnTo>
                <a:lnTo>
                  <a:pt x="125630" y="34340"/>
                </a:lnTo>
                <a:lnTo>
                  <a:pt x="122854" y="28319"/>
                </a:lnTo>
                <a:lnTo>
                  <a:pt x="89992" y="3850"/>
                </a:lnTo>
                <a:lnTo>
                  <a:pt x="78052" y="961"/>
                </a:lnTo>
                <a:lnTo>
                  <a:pt x="64785" y="0"/>
                </a:lnTo>
                <a:close/>
              </a:path>
              <a:path w="131357" h="179131">
                <a:moveTo>
                  <a:pt x="125630" y="34340"/>
                </a:moveTo>
                <a:lnTo>
                  <a:pt x="74144" y="34340"/>
                </a:lnTo>
                <a:lnTo>
                  <a:pt x="80981" y="36947"/>
                </a:lnTo>
                <a:lnTo>
                  <a:pt x="91431" y="47397"/>
                </a:lnTo>
                <a:lnTo>
                  <a:pt x="94039" y="53983"/>
                </a:lnTo>
                <a:lnTo>
                  <a:pt x="94039" y="69909"/>
                </a:lnTo>
                <a:lnTo>
                  <a:pt x="91431" y="76495"/>
                </a:lnTo>
                <a:lnTo>
                  <a:pt x="80981" y="86956"/>
                </a:lnTo>
                <a:lnTo>
                  <a:pt x="74144" y="89563"/>
                </a:lnTo>
                <a:lnTo>
                  <a:pt x="126249" y="89563"/>
                </a:lnTo>
                <a:lnTo>
                  <a:pt x="126928" y="87909"/>
                </a:lnTo>
                <a:lnTo>
                  <a:pt x="128446" y="82966"/>
                </a:lnTo>
                <a:lnTo>
                  <a:pt x="130770" y="72516"/>
                </a:lnTo>
                <a:lnTo>
                  <a:pt x="131357" y="66757"/>
                </a:lnTo>
                <a:lnTo>
                  <a:pt x="131357" y="51334"/>
                </a:lnTo>
                <a:lnTo>
                  <a:pt x="129660" y="43083"/>
                </a:lnTo>
                <a:lnTo>
                  <a:pt x="125630" y="3434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72498" y="5200947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407" y="0"/>
                </a:lnTo>
                <a:lnTo>
                  <a:pt x="0" y="70154"/>
                </a:lnTo>
                <a:lnTo>
                  <a:pt x="31852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2050" y="5065103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16914" y="4730394"/>
            <a:ext cx="125148" cy="182120"/>
          </a:xfrm>
          <a:custGeom>
            <a:avLst/>
            <a:gdLst/>
            <a:ahLst/>
            <a:cxnLst/>
            <a:rect l="l" t="t" r="r" b="b"/>
            <a:pathLst>
              <a:path w="125148" h="182120">
                <a:moveTo>
                  <a:pt x="37820" y="127388"/>
                </a:moveTo>
                <a:lnTo>
                  <a:pt x="399" y="143367"/>
                </a:lnTo>
                <a:lnTo>
                  <a:pt x="5673" y="154834"/>
                </a:lnTo>
                <a:lnTo>
                  <a:pt x="13501" y="164678"/>
                </a:lnTo>
                <a:lnTo>
                  <a:pt x="24332" y="173170"/>
                </a:lnTo>
                <a:lnTo>
                  <a:pt x="35590" y="178143"/>
                </a:lnTo>
                <a:lnTo>
                  <a:pt x="48045" y="181126"/>
                </a:lnTo>
                <a:lnTo>
                  <a:pt x="61694" y="182120"/>
                </a:lnTo>
                <a:lnTo>
                  <a:pt x="70322" y="182120"/>
                </a:lnTo>
                <a:lnTo>
                  <a:pt x="112090" y="164675"/>
                </a:lnTo>
                <a:lnTo>
                  <a:pt x="122470" y="147786"/>
                </a:lnTo>
                <a:lnTo>
                  <a:pt x="55987" y="147786"/>
                </a:lnTo>
                <a:lnTo>
                  <a:pt x="49967" y="145964"/>
                </a:lnTo>
                <a:lnTo>
                  <a:pt x="41831" y="138676"/>
                </a:lnTo>
                <a:lnTo>
                  <a:pt x="39140" y="133692"/>
                </a:lnTo>
                <a:lnTo>
                  <a:pt x="37820" y="127388"/>
                </a:lnTo>
                <a:close/>
              </a:path>
              <a:path w="125148" h="182120">
                <a:moveTo>
                  <a:pt x="120772" y="34344"/>
                </a:moveTo>
                <a:lnTo>
                  <a:pt x="69086" y="34344"/>
                </a:lnTo>
                <a:lnTo>
                  <a:pt x="74269" y="36082"/>
                </a:lnTo>
                <a:lnTo>
                  <a:pt x="82730" y="43045"/>
                </a:lnTo>
                <a:lnTo>
                  <a:pt x="84835" y="47443"/>
                </a:lnTo>
                <a:lnTo>
                  <a:pt x="84835" y="56898"/>
                </a:lnTo>
                <a:lnTo>
                  <a:pt x="59956" y="72406"/>
                </a:lnTo>
                <a:lnTo>
                  <a:pt x="44281" y="72406"/>
                </a:lnTo>
                <a:lnTo>
                  <a:pt x="44281" y="104750"/>
                </a:lnTo>
                <a:lnTo>
                  <a:pt x="57139" y="104750"/>
                </a:lnTo>
                <a:lnTo>
                  <a:pt x="61296" y="104876"/>
                </a:lnTo>
                <a:lnTo>
                  <a:pt x="87829" y="120163"/>
                </a:lnTo>
                <a:lnTo>
                  <a:pt x="87829" y="131776"/>
                </a:lnTo>
                <a:lnTo>
                  <a:pt x="85871" y="137210"/>
                </a:lnTo>
                <a:lnTo>
                  <a:pt x="81987" y="141451"/>
                </a:lnTo>
                <a:lnTo>
                  <a:pt x="78070" y="145681"/>
                </a:lnTo>
                <a:lnTo>
                  <a:pt x="72060" y="147786"/>
                </a:lnTo>
                <a:lnTo>
                  <a:pt x="122470" y="147786"/>
                </a:lnTo>
                <a:lnTo>
                  <a:pt x="123408" y="145964"/>
                </a:lnTo>
                <a:lnTo>
                  <a:pt x="123495" y="145681"/>
                </a:lnTo>
                <a:lnTo>
                  <a:pt x="125148" y="138163"/>
                </a:lnTo>
                <a:lnTo>
                  <a:pt x="125148" y="124237"/>
                </a:lnTo>
                <a:lnTo>
                  <a:pt x="102049" y="90562"/>
                </a:lnTo>
                <a:lnTo>
                  <a:pt x="92060" y="88332"/>
                </a:lnTo>
                <a:lnTo>
                  <a:pt x="93672" y="87222"/>
                </a:lnTo>
                <a:lnTo>
                  <a:pt x="105679" y="82247"/>
                </a:lnTo>
                <a:lnTo>
                  <a:pt x="114943" y="73441"/>
                </a:lnTo>
                <a:lnTo>
                  <a:pt x="120349" y="62223"/>
                </a:lnTo>
                <a:lnTo>
                  <a:pt x="122153" y="49024"/>
                </a:lnTo>
                <a:lnTo>
                  <a:pt x="122153" y="40553"/>
                </a:lnTo>
                <a:lnTo>
                  <a:pt x="120772" y="34344"/>
                </a:lnTo>
                <a:close/>
              </a:path>
              <a:path w="125148" h="182120">
                <a:moveTo>
                  <a:pt x="70479" y="0"/>
                </a:moveTo>
                <a:lnTo>
                  <a:pt x="55233" y="0"/>
                </a:lnTo>
                <a:lnTo>
                  <a:pt x="48155" y="795"/>
                </a:lnTo>
                <a:lnTo>
                  <a:pt x="12942" y="17392"/>
                </a:lnTo>
                <a:lnTo>
                  <a:pt x="0" y="42302"/>
                </a:lnTo>
                <a:lnTo>
                  <a:pt x="41045" y="50762"/>
                </a:lnTo>
                <a:lnTo>
                  <a:pt x="42218" y="46113"/>
                </a:lnTo>
                <a:lnTo>
                  <a:pt x="44710" y="42218"/>
                </a:lnTo>
                <a:lnTo>
                  <a:pt x="52323" y="35925"/>
                </a:lnTo>
                <a:lnTo>
                  <a:pt x="57139" y="34344"/>
                </a:lnTo>
                <a:lnTo>
                  <a:pt x="120772" y="34344"/>
                </a:lnTo>
                <a:lnTo>
                  <a:pt x="120530" y="33255"/>
                </a:lnTo>
                <a:lnTo>
                  <a:pt x="92426" y="4774"/>
                </a:lnTo>
                <a:lnTo>
                  <a:pt x="77997" y="963"/>
                </a:lnTo>
                <a:lnTo>
                  <a:pt x="704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74899" y="4733383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7940" y="4733386"/>
            <a:ext cx="112687" cy="176141"/>
          </a:xfrm>
          <a:custGeom>
            <a:avLst/>
            <a:gdLst/>
            <a:ahLst/>
            <a:cxnLst/>
            <a:rect l="l" t="t" r="r" b="b"/>
            <a:pathLst>
              <a:path w="112687" h="176141">
                <a:moveTo>
                  <a:pt x="112687" y="140812"/>
                </a:moveTo>
                <a:lnTo>
                  <a:pt x="76877" y="140812"/>
                </a:lnTo>
                <a:lnTo>
                  <a:pt x="76877" y="176141"/>
                </a:lnTo>
                <a:lnTo>
                  <a:pt x="112687" y="176141"/>
                </a:lnTo>
                <a:lnTo>
                  <a:pt x="112687" y="140812"/>
                </a:lnTo>
                <a:close/>
              </a:path>
              <a:path w="112687" h="176141">
                <a:moveTo>
                  <a:pt x="112687" y="0"/>
                </a:moveTo>
                <a:lnTo>
                  <a:pt x="71893" y="0"/>
                </a:lnTo>
                <a:lnTo>
                  <a:pt x="0" y="109473"/>
                </a:lnTo>
                <a:lnTo>
                  <a:pt x="0" y="140812"/>
                </a:lnTo>
                <a:lnTo>
                  <a:pt x="135346" y="140812"/>
                </a:lnTo>
                <a:lnTo>
                  <a:pt x="135346" y="109473"/>
                </a:lnTo>
                <a:lnTo>
                  <a:pt x="37318" y="109473"/>
                </a:lnTo>
                <a:lnTo>
                  <a:pt x="76374" y="48762"/>
                </a:lnTo>
                <a:lnTo>
                  <a:pt x="112687" y="48762"/>
                </a:lnTo>
                <a:lnTo>
                  <a:pt x="112687" y="0"/>
                </a:lnTo>
                <a:close/>
              </a:path>
              <a:path w="112687" h="176141">
                <a:moveTo>
                  <a:pt x="112687" y="48762"/>
                </a:moveTo>
                <a:lnTo>
                  <a:pt x="76877" y="48762"/>
                </a:lnTo>
                <a:lnTo>
                  <a:pt x="76877" y="109473"/>
                </a:lnTo>
                <a:lnTo>
                  <a:pt x="112687" y="109473"/>
                </a:lnTo>
                <a:lnTo>
                  <a:pt x="112687" y="4876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68480" y="4869229"/>
            <a:ext cx="54228" cy="70154"/>
          </a:xfrm>
          <a:custGeom>
            <a:avLst/>
            <a:gdLst/>
            <a:ahLst/>
            <a:cxnLst/>
            <a:rect l="l" t="t" r="r" b="b"/>
            <a:pathLst>
              <a:path w="54228" h="70154">
                <a:moveTo>
                  <a:pt x="54228" y="0"/>
                </a:moveTo>
                <a:lnTo>
                  <a:pt x="18397" y="0"/>
                </a:lnTo>
                <a:lnTo>
                  <a:pt x="0" y="70154"/>
                </a:lnTo>
                <a:lnTo>
                  <a:pt x="31841" y="70154"/>
                </a:lnTo>
                <a:lnTo>
                  <a:pt x="5422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52055" y="4733379"/>
            <a:ext cx="128865" cy="176151"/>
          </a:xfrm>
          <a:custGeom>
            <a:avLst/>
            <a:gdLst/>
            <a:ahLst/>
            <a:cxnLst/>
            <a:rect l="l" t="t" r="r" b="b"/>
            <a:pathLst>
              <a:path w="128865" h="176151">
                <a:moveTo>
                  <a:pt x="128865" y="0"/>
                </a:moveTo>
                <a:lnTo>
                  <a:pt x="0" y="0"/>
                </a:lnTo>
                <a:lnTo>
                  <a:pt x="0" y="34344"/>
                </a:lnTo>
                <a:lnTo>
                  <a:pt x="87054" y="34344"/>
                </a:lnTo>
                <a:lnTo>
                  <a:pt x="14921" y="176151"/>
                </a:lnTo>
                <a:lnTo>
                  <a:pt x="58448" y="176151"/>
                </a:lnTo>
                <a:lnTo>
                  <a:pt x="128865" y="32847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571432" y="4301928"/>
            <a:ext cx="125158" cy="182120"/>
          </a:xfrm>
          <a:custGeom>
            <a:avLst/>
            <a:gdLst/>
            <a:ahLst/>
            <a:cxnLst/>
            <a:rect l="l" t="t" r="r" b="b"/>
            <a:pathLst>
              <a:path w="125158" h="182120">
                <a:moveTo>
                  <a:pt x="37810" y="127378"/>
                </a:moveTo>
                <a:lnTo>
                  <a:pt x="396" y="143376"/>
                </a:lnTo>
                <a:lnTo>
                  <a:pt x="5674" y="154839"/>
                </a:lnTo>
                <a:lnTo>
                  <a:pt x="13508" y="164681"/>
                </a:lnTo>
                <a:lnTo>
                  <a:pt x="24344" y="173172"/>
                </a:lnTo>
                <a:lnTo>
                  <a:pt x="35608" y="178145"/>
                </a:lnTo>
                <a:lnTo>
                  <a:pt x="48062" y="181127"/>
                </a:lnTo>
                <a:lnTo>
                  <a:pt x="61704" y="182120"/>
                </a:lnTo>
                <a:lnTo>
                  <a:pt x="70332" y="182120"/>
                </a:lnTo>
                <a:lnTo>
                  <a:pt x="112080" y="164675"/>
                </a:lnTo>
                <a:lnTo>
                  <a:pt x="120048" y="152497"/>
                </a:lnTo>
                <a:lnTo>
                  <a:pt x="122479" y="147786"/>
                </a:lnTo>
                <a:lnTo>
                  <a:pt x="55998" y="147786"/>
                </a:lnTo>
                <a:lnTo>
                  <a:pt x="49967" y="145964"/>
                </a:lnTo>
                <a:lnTo>
                  <a:pt x="41820" y="138676"/>
                </a:lnTo>
                <a:lnTo>
                  <a:pt x="39150" y="133692"/>
                </a:lnTo>
                <a:lnTo>
                  <a:pt x="37810" y="127378"/>
                </a:lnTo>
                <a:close/>
              </a:path>
              <a:path w="125158" h="182120">
                <a:moveTo>
                  <a:pt x="120784" y="34344"/>
                </a:moveTo>
                <a:lnTo>
                  <a:pt x="69076" y="34344"/>
                </a:lnTo>
                <a:lnTo>
                  <a:pt x="74259" y="36082"/>
                </a:lnTo>
                <a:lnTo>
                  <a:pt x="82719" y="43045"/>
                </a:lnTo>
                <a:lnTo>
                  <a:pt x="84824" y="47443"/>
                </a:lnTo>
                <a:lnTo>
                  <a:pt x="84824" y="56898"/>
                </a:lnTo>
                <a:lnTo>
                  <a:pt x="59966" y="72406"/>
                </a:lnTo>
                <a:lnTo>
                  <a:pt x="44291" y="72406"/>
                </a:lnTo>
                <a:lnTo>
                  <a:pt x="44291" y="104740"/>
                </a:lnTo>
                <a:lnTo>
                  <a:pt x="57129" y="104740"/>
                </a:lnTo>
                <a:lnTo>
                  <a:pt x="61296" y="104865"/>
                </a:lnTo>
                <a:lnTo>
                  <a:pt x="87819" y="120163"/>
                </a:lnTo>
                <a:lnTo>
                  <a:pt x="87819" y="131765"/>
                </a:lnTo>
                <a:lnTo>
                  <a:pt x="85882" y="137210"/>
                </a:lnTo>
                <a:lnTo>
                  <a:pt x="81997" y="141451"/>
                </a:lnTo>
                <a:lnTo>
                  <a:pt x="78060" y="145681"/>
                </a:lnTo>
                <a:lnTo>
                  <a:pt x="72071" y="147786"/>
                </a:lnTo>
                <a:lnTo>
                  <a:pt x="122479" y="147786"/>
                </a:lnTo>
                <a:lnTo>
                  <a:pt x="123419" y="145964"/>
                </a:lnTo>
                <a:lnTo>
                  <a:pt x="123505" y="145681"/>
                </a:lnTo>
                <a:lnTo>
                  <a:pt x="125158" y="138163"/>
                </a:lnTo>
                <a:lnTo>
                  <a:pt x="125158" y="124237"/>
                </a:lnTo>
                <a:lnTo>
                  <a:pt x="102038" y="90562"/>
                </a:lnTo>
                <a:lnTo>
                  <a:pt x="92070" y="88321"/>
                </a:lnTo>
                <a:lnTo>
                  <a:pt x="93661" y="87218"/>
                </a:lnTo>
                <a:lnTo>
                  <a:pt x="105664" y="82250"/>
                </a:lnTo>
                <a:lnTo>
                  <a:pt x="114936" y="73436"/>
                </a:lnTo>
                <a:lnTo>
                  <a:pt x="120351" y="62216"/>
                </a:lnTo>
                <a:lnTo>
                  <a:pt x="122163" y="49024"/>
                </a:lnTo>
                <a:lnTo>
                  <a:pt x="122163" y="40553"/>
                </a:lnTo>
                <a:lnTo>
                  <a:pt x="120784" y="34344"/>
                </a:lnTo>
                <a:close/>
              </a:path>
              <a:path w="125158" h="182120">
                <a:moveTo>
                  <a:pt x="70490" y="0"/>
                </a:moveTo>
                <a:lnTo>
                  <a:pt x="55223" y="0"/>
                </a:lnTo>
                <a:lnTo>
                  <a:pt x="48134" y="795"/>
                </a:lnTo>
                <a:lnTo>
                  <a:pt x="12952" y="17381"/>
                </a:lnTo>
                <a:lnTo>
                  <a:pt x="0" y="42302"/>
                </a:lnTo>
                <a:lnTo>
                  <a:pt x="41045" y="50762"/>
                </a:lnTo>
                <a:lnTo>
                  <a:pt x="42229" y="46103"/>
                </a:lnTo>
                <a:lnTo>
                  <a:pt x="44700" y="42218"/>
                </a:lnTo>
                <a:lnTo>
                  <a:pt x="48501" y="39056"/>
                </a:lnTo>
                <a:lnTo>
                  <a:pt x="52312" y="35925"/>
                </a:lnTo>
                <a:lnTo>
                  <a:pt x="57129" y="34344"/>
                </a:lnTo>
                <a:lnTo>
                  <a:pt x="120784" y="34344"/>
                </a:lnTo>
                <a:lnTo>
                  <a:pt x="120540" y="33245"/>
                </a:lnTo>
                <a:lnTo>
                  <a:pt x="92436" y="4764"/>
                </a:lnTo>
                <a:lnTo>
                  <a:pt x="77987" y="952"/>
                </a:lnTo>
                <a:lnTo>
                  <a:pt x="7049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723583" y="4304913"/>
            <a:ext cx="125263" cy="179120"/>
          </a:xfrm>
          <a:custGeom>
            <a:avLst/>
            <a:gdLst/>
            <a:ahLst/>
            <a:cxnLst/>
            <a:rect l="l" t="t" r="r" b="b"/>
            <a:pathLst>
              <a:path w="125263" h="179120">
                <a:moveTo>
                  <a:pt x="37674" y="125137"/>
                </a:moveTo>
                <a:lnTo>
                  <a:pt x="0" y="138998"/>
                </a:lnTo>
                <a:lnTo>
                  <a:pt x="5070" y="150768"/>
                </a:lnTo>
                <a:lnTo>
                  <a:pt x="12405" y="160922"/>
                </a:lnTo>
                <a:lnTo>
                  <a:pt x="22423" y="169740"/>
                </a:lnTo>
                <a:lnTo>
                  <a:pt x="33018" y="174953"/>
                </a:lnTo>
                <a:lnTo>
                  <a:pt x="45386" y="178083"/>
                </a:lnTo>
                <a:lnTo>
                  <a:pt x="59834" y="179120"/>
                </a:lnTo>
                <a:lnTo>
                  <a:pt x="72788" y="177943"/>
                </a:lnTo>
                <a:lnTo>
                  <a:pt x="114287" y="153236"/>
                </a:lnTo>
                <a:lnTo>
                  <a:pt x="118066" y="146299"/>
                </a:lnTo>
                <a:lnTo>
                  <a:pt x="55328" y="146299"/>
                </a:lnTo>
                <a:lnTo>
                  <a:pt x="49935" y="144330"/>
                </a:lnTo>
                <a:lnTo>
                  <a:pt x="45652" y="140445"/>
                </a:lnTo>
                <a:lnTo>
                  <a:pt x="41318" y="136561"/>
                </a:lnTo>
                <a:lnTo>
                  <a:pt x="38689" y="131451"/>
                </a:lnTo>
                <a:lnTo>
                  <a:pt x="37674" y="125137"/>
                </a:lnTo>
                <a:close/>
              </a:path>
              <a:path w="125263" h="179120">
                <a:moveTo>
                  <a:pt x="120293" y="90803"/>
                </a:moveTo>
                <a:lnTo>
                  <a:pt x="52165" y="90803"/>
                </a:lnTo>
                <a:lnTo>
                  <a:pt x="56982" y="91222"/>
                </a:lnTo>
                <a:lnTo>
                  <a:pt x="66626" y="92887"/>
                </a:lnTo>
                <a:lnTo>
                  <a:pt x="87923" y="114122"/>
                </a:lnTo>
                <a:lnTo>
                  <a:pt x="87923" y="127545"/>
                </a:lnTo>
                <a:lnTo>
                  <a:pt x="85578" y="133849"/>
                </a:lnTo>
                <a:lnTo>
                  <a:pt x="76102" y="143807"/>
                </a:lnTo>
                <a:lnTo>
                  <a:pt x="69777" y="146299"/>
                </a:lnTo>
                <a:lnTo>
                  <a:pt x="118066" y="146299"/>
                </a:lnTo>
                <a:lnTo>
                  <a:pt x="120778" y="141322"/>
                </a:lnTo>
                <a:lnTo>
                  <a:pt x="124140" y="129462"/>
                </a:lnTo>
                <a:lnTo>
                  <a:pt x="125263" y="116184"/>
                </a:lnTo>
                <a:lnTo>
                  <a:pt x="125263" y="107221"/>
                </a:lnTo>
                <a:lnTo>
                  <a:pt x="123755" y="99148"/>
                </a:lnTo>
                <a:lnTo>
                  <a:pt x="120293" y="90803"/>
                </a:lnTo>
                <a:close/>
              </a:path>
              <a:path w="125263" h="179120">
                <a:moveTo>
                  <a:pt x="119263" y="0"/>
                </a:moveTo>
                <a:lnTo>
                  <a:pt x="12805" y="0"/>
                </a:lnTo>
                <a:lnTo>
                  <a:pt x="10784" y="97284"/>
                </a:lnTo>
                <a:lnTo>
                  <a:pt x="16617" y="95295"/>
                </a:lnTo>
                <a:lnTo>
                  <a:pt x="22606" y="93714"/>
                </a:lnTo>
                <a:lnTo>
                  <a:pt x="35045" y="91389"/>
                </a:lnTo>
                <a:lnTo>
                  <a:pt x="41234" y="90803"/>
                </a:lnTo>
                <a:lnTo>
                  <a:pt x="120293" y="90803"/>
                </a:lnTo>
                <a:lnTo>
                  <a:pt x="117765" y="84709"/>
                </a:lnTo>
                <a:lnTo>
                  <a:pt x="113598" y="78573"/>
                </a:lnTo>
                <a:lnTo>
                  <a:pt x="102823" y="68469"/>
                </a:lnTo>
                <a:lnTo>
                  <a:pt x="96384" y="64605"/>
                </a:lnTo>
                <a:lnTo>
                  <a:pt x="83328" y="59966"/>
                </a:lnTo>
                <a:lnTo>
                  <a:pt x="48605" y="59966"/>
                </a:lnTo>
                <a:lnTo>
                  <a:pt x="49370" y="32836"/>
                </a:lnTo>
                <a:lnTo>
                  <a:pt x="119263" y="32836"/>
                </a:lnTo>
                <a:lnTo>
                  <a:pt x="119263" y="0"/>
                </a:lnTo>
                <a:close/>
              </a:path>
              <a:path w="125263" h="179120">
                <a:moveTo>
                  <a:pt x="73264" y="57956"/>
                </a:moveTo>
                <a:lnTo>
                  <a:pt x="57673" y="57956"/>
                </a:lnTo>
                <a:lnTo>
                  <a:pt x="52406" y="58626"/>
                </a:lnTo>
                <a:lnTo>
                  <a:pt x="48605" y="59966"/>
                </a:lnTo>
                <a:lnTo>
                  <a:pt x="83328" y="59966"/>
                </a:lnTo>
                <a:lnTo>
                  <a:pt x="81442" y="59296"/>
                </a:lnTo>
                <a:lnTo>
                  <a:pt x="73264" y="5795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874819" y="4302493"/>
            <a:ext cx="130618" cy="181562"/>
          </a:xfrm>
          <a:custGeom>
            <a:avLst/>
            <a:gdLst/>
            <a:ahLst/>
            <a:cxnLst/>
            <a:rect l="l" t="t" r="r" b="b"/>
            <a:pathLst>
              <a:path w="130618" h="181562">
                <a:moveTo>
                  <a:pt x="55668" y="0"/>
                </a:moveTo>
                <a:lnTo>
                  <a:pt x="16914" y="24085"/>
                </a:lnTo>
                <a:lnTo>
                  <a:pt x="1680" y="65274"/>
                </a:lnTo>
                <a:lnTo>
                  <a:pt x="0" y="95147"/>
                </a:lnTo>
                <a:lnTo>
                  <a:pt x="69" y="98253"/>
                </a:lnTo>
                <a:lnTo>
                  <a:pt x="10413" y="145552"/>
                </a:lnTo>
                <a:lnTo>
                  <a:pt x="39679" y="176824"/>
                </a:lnTo>
                <a:lnTo>
                  <a:pt x="65663" y="181562"/>
                </a:lnTo>
                <a:lnTo>
                  <a:pt x="78019" y="180475"/>
                </a:lnTo>
                <a:lnTo>
                  <a:pt x="118423" y="150340"/>
                </a:lnTo>
                <a:lnTo>
                  <a:pt x="119817" y="147218"/>
                </a:lnTo>
                <a:lnTo>
                  <a:pt x="58490" y="147218"/>
                </a:lnTo>
                <a:lnTo>
                  <a:pt x="53223" y="145156"/>
                </a:lnTo>
                <a:lnTo>
                  <a:pt x="37800" y="107178"/>
                </a:lnTo>
                <a:lnTo>
                  <a:pt x="37192" y="95147"/>
                </a:lnTo>
                <a:lnTo>
                  <a:pt x="37192" y="85849"/>
                </a:lnTo>
                <a:lnTo>
                  <a:pt x="45778" y="44143"/>
                </a:lnTo>
                <a:lnTo>
                  <a:pt x="58490" y="33777"/>
                </a:lnTo>
                <a:lnTo>
                  <a:pt x="119440" y="33777"/>
                </a:lnTo>
                <a:lnTo>
                  <a:pt x="114106" y="23615"/>
                </a:lnTo>
                <a:lnTo>
                  <a:pt x="106024" y="14570"/>
                </a:lnTo>
                <a:lnTo>
                  <a:pt x="94698" y="6015"/>
                </a:lnTo>
                <a:lnTo>
                  <a:pt x="85478" y="2400"/>
                </a:lnTo>
                <a:lnTo>
                  <a:pt x="72970" y="367"/>
                </a:lnTo>
                <a:lnTo>
                  <a:pt x="55668" y="0"/>
                </a:lnTo>
                <a:close/>
              </a:path>
              <a:path w="130618" h="181562">
                <a:moveTo>
                  <a:pt x="119440" y="33777"/>
                </a:moveTo>
                <a:lnTo>
                  <a:pt x="71935" y="33777"/>
                </a:lnTo>
                <a:lnTo>
                  <a:pt x="77160" y="35840"/>
                </a:lnTo>
                <a:lnTo>
                  <a:pt x="80961" y="39997"/>
                </a:lnTo>
                <a:lnTo>
                  <a:pt x="93191" y="80288"/>
                </a:lnTo>
                <a:lnTo>
                  <a:pt x="93442" y="85849"/>
                </a:lnTo>
                <a:lnTo>
                  <a:pt x="93442" y="95147"/>
                </a:lnTo>
                <a:lnTo>
                  <a:pt x="84814" y="136852"/>
                </a:lnTo>
                <a:lnTo>
                  <a:pt x="80961" y="140999"/>
                </a:lnTo>
                <a:lnTo>
                  <a:pt x="77160" y="145156"/>
                </a:lnTo>
                <a:lnTo>
                  <a:pt x="71935" y="147218"/>
                </a:lnTo>
                <a:lnTo>
                  <a:pt x="119817" y="147218"/>
                </a:lnTo>
                <a:lnTo>
                  <a:pt x="130356" y="100974"/>
                </a:lnTo>
                <a:lnTo>
                  <a:pt x="130618" y="85849"/>
                </a:lnTo>
                <a:lnTo>
                  <a:pt x="130109" y="77083"/>
                </a:lnTo>
                <a:lnTo>
                  <a:pt x="128483" y="64660"/>
                </a:lnTo>
                <a:lnTo>
                  <a:pt x="125417" y="48251"/>
                </a:lnTo>
                <a:lnTo>
                  <a:pt x="121070" y="36882"/>
                </a:lnTo>
                <a:lnTo>
                  <a:pt x="119440" y="3377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22998" y="4440765"/>
            <a:ext cx="54218" cy="70154"/>
          </a:xfrm>
          <a:custGeom>
            <a:avLst/>
            <a:gdLst/>
            <a:ahLst/>
            <a:cxnLst/>
            <a:rect l="l" t="t" r="r" b="b"/>
            <a:pathLst>
              <a:path w="54218" h="70154">
                <a:moveTo>
                  <a:pt x="54218" y="0"/>
                </a:moveTo>
                <a:lnTo>
                  <a:pt x="18386" y="0"/>
                </a:lnTo>
                <a:lnTo>
                  <a:pt x="0" y="70154"/>
                </a:lnTo>
                <a:lnTo>
                  <a:pt x="31831" y="70154"/>
                </a:lnTo>
                <a:lnTo>
                  <a:pt x="54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103339" y="4304912"/>
            <a:ext cx="112687" cy="176141"/>
          </a:xfrm>
          <a:custGeom>
            <a:avLst/>
            <a:gdLst/>
            <a:ahLst/>
            <a:cxnLst/>
            <a:rect l="l" t="t" r="r" b="b"/>
            <a:pathLst>
              <a:path w="112687" h="176141">
                <a:moveTo>
                  <a:pt x="112687" y="140812"/>
                </a:moveTo>
                <a:lnTo>
                  <a:pt x="76856" y="140812"/>
                </a:lnTo>
                <a:lnTo>
                  <a:pt x="76856" y="176141"/>
                </a:lnTo>
                <a:lnTo>
                  <a:pt x="112687" y="176141"/>
                </a:lnTo>
                <a:lnTo>
                  <a:pt x="112687" y="140812"/>
                </a:lnTo>
                <a:close/>
              </a:path>
              <a:path w="112687" h="176141">
                <a:moveTo>
                  <a:pt x="112687" y="0"/>
                </a:moveTo>
                <a:lnTo>
                  <a:pt x="71872" y="0"/>
                </a:lnTo>
                <a:lnTo>
                  <a:pt x="0" y="109473"/>
                </a:lnTo>
                <a:lnTo>
                  <a:pt x="0" y="140812"/>
                </a:lnTo>
                <a:lnTo>
                  <a:pt x="135325" y="140812"/>
                </a:lnTo>
                <a:lnTo>
                  <a:pt x="135325" y="109473"/>
                </a:lnTo>
                <a:lnTo>
                  <a:pt x="37297" y="109473"/>
                </a:lnTo>
                <a:lnTo>
                  <a:pt x="76374" y="48773"/>
                </a:lnTo>
                <a:lnTo>
                  <a:pt x="112687" y="48773"/>
                </a:lnTo>
                <a:lnTo>
                  <a:pt x="112687" y="0"/>
                </a:lnTo>
                <a:close/>
              </a:path>
              <a:path w="112687" h="176141">
                <a:moveTo>
                  <a:pt x="112687" y="48773"/>
                </a:moveTo>
                <a:lnTo>
                  <a:pt x="76856" y="48773"/>
                </a:lnTo>
                <a:lnTo>
                  <a:pt x="76856" y="109473"/>
                </a:lnTo>
                <a:lnTo>
                  <a:pt x="112687" y="109473"/>
                </a:lnTo>
                <a:lnTo>
                  <a:pt x="112687" y="4877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967414" y="3901100"/>
            <a:ext cx="125148" cy="182120"/>
          </a:xfrm>
          <a:custGeom>
            <a:avLst/>
            <a:gdLst/>
            <a:ahLst/>
            <a:cxnLst/>
            <a:rect l="l" t="t" r="r" b="b"/>
            <a:pathLst>
              <a:path w="125148" h="182120">
                <a:moveTo>
                  <a:pt x="37820" y="127388"/>
                </a:moveTo>
                <a:lnTo>
                  <a:pt x="402" y="143367"/>
                </a:lnTo>
                <a:lnTo>
                  <a:pt x="5675" y="154836"/>
                </a:lnTo>
                <a:lnTo>
                  <a:pt x="13502" y="164679"/>
                </a:lnTo>
                <a:lnTo>
                  <a:pt x="24332" y="173170"/>
                </a:lnTo>
                <a:lnTo>
                  <a:pt x="35590" y="178143"/>
                </a:lnTo>
                <a:lnTo>
                  <a:pt x="48045" y="181126"/>
                </a:lnTo>
                <a:lnTo>
                  <a:pt x="61694" y="182120"/>
                </a:lnTo>
                <a:lnTo>
                  <a:pt x="70322" y="182120"/>
                </a:lnTo>
                <a:lnTo>
                  <a:pt x="112090" y="164665"/>
                </a:lnTo>
                <a:lnTo>
                  <a:pt x="122470" y="147786"/>
                </a:lnTo>
                <a:lnTo>
                  <a:pt x="55987" y="147786"/>
                </a:lnTo>
                <a:lnTo>
                  <a:pt x="49967" y="145964"/>
                </a:lnTo>
                <a:lnTo>
                  <a:pt x="41831" y="138676"/>
                </a:lnTo>
                <a:lnTo>
                  <a:pt x="39140" y="133692"/>
                </a:lnTo>
                <a:lnTo>
                  <a:pt x="37820" y="127388"/>
                </a:lnTo>
                <a:close/>
              </a:path>
              <a:path w="125148" h="182120">
                <a:moveTo>
                  <a:pt x="120772" y="34344"/>
                </a:moveTo>
                <a:lnTo>
                  <a:pt x="69086" y="34344"/>
                </a:lnTo>
                <a:lnTo>
                  <a:pt x="74269" y="36082"/>
                </a:lnTo>
                <a:lnTo>
                  <a:pt x="82730" y="43045"/>
                </a:lnTo>
                <a:lnTo>
                  <a:pt x="84835" y="47443"/>
                </a:lnTo>
                <a:lnTo>
                  <a:pt x="84835" y="56898"/>
                </a:lnTo>
                <a:lnTo>
                  <a:pt x="59956" y="72406"/>
                </a:lnTo>
                <a:lnTo>
                  <a:pt x="44281" y="72406"/>
                </a:lnTo>
                <a:lnTo>
                  <a:pt x="44281" y="104750"/>
                </a:lnTo>
                <a:lnTo>
                  <a:pt x="57139" y="104750"/>
                </a:lnTo>
                <a:lnTo>
                  <a:pt x="61296" y="104876"/>
                </a:lnTo>
                <a:lnTo>
                  <a:pt x="87829" y="120163"/>
                </a:lnTo>
                <a:lnTo>
                  <a:pt x="87829" y="131776"/>
                </a:lnTo>
                <a:lnTo>
                  <a:pt x="85871" y="137210"/>
                </a:lnTo>
                <a:lnTo>
                  <a:pt x="81987" y="141451"/>
                </a:lnTo>
                <a:lnTo>
                  <a:pt x="78070" y="145681"/>
                </a:lnTo>
                <a:lnTo>
                  <a:pt x="72060" y="147786"/>
                </a:lnTo>
                <a:lnTo>
                  <a:pt x="122470" y="147786"/>
                </a:lnTo>
                <a:lnTo>
                  <a:pt x="123408" y="145964"/>
                </a:lnTo>
                <a:lnTo>
                  <a:pt x="123495" y="145681"/>
                </a:lnTo>
                <a:lnTo>
                  <a:pt x="125148" y="138163"/>
                </a:lnTo>
                <a:lnTo>
                  <a:pt x="125148" y="124237"/>
                </a:lnTo>
                <a:lnTo>
                  <a:pt x="102049" y="90562"/>
                </a:lnTo>
                <a:lnTo>
                  <a:pt x="92060" y="88332"/>
                </a:lnTo>
                <a:lnTo>
                  <a:pt x="93672" y="87222"/>
                </a:lnTo>
                <a:lnTo>
                  <a:pt x="105679" y="82247"/>
                </a:lnTo>
                <a:lnTo>
                  <a:pt x="114943" y="73441"/>
                </a:lnTo>
                <a:lnTo>
                  <a:pt x="120349" y="62223"/>
                </a:lnTo>
                <a:lnTo>
                  <a:pt x="122153" y="49024"/>
                </a:lnTo>
                <a:lnTo>
                  <a:pt x="122153" y="40553"/>
                </a:lnTo>
                <a:lnTo>
                  <a:pt x="120772" y="34344"/>
                </a:lnTo>
                <a:close/>
              </a:path>
              <a:path w="125148" h="182120">
                <a:moveTo>
                  <a:pt x="70479" y="0"/>
                </a:moveTo>
                <a:lnTo>
                  <a:pt x="55233" y="0"/>
                </a:lnTo>
                <a:lnTo>
                  <a:pt x="48145" y="795"/>
                </a:lnTo>
                <a:lnTo>
                  <a:pt x="12942" y="17381"/>
                </a:lnTo>
                <a:lnTo>
                  <a:pt x="0" y="42302"/>
                </a:lnTo>
                <a:lnTo>
                  <a:pt x="41045" y="50762"/>
                </a:lnTo>
                <a:lnTo>
                  <a:pt x="42218" y="46113"/>
                </a:lnTo>
                <a:lnTo>
                  <a:pt x="44710" y="42218"/>
                </a:lnTo>
                <a:lnTo>
                  <a:pt x="52323" y="35925"/>
                </a:lnTo>
                <a:lnTo>
                  <a:pt x="57139" y="34344"/>
                </a:lnTo>
                <a:lnTo>
                  <a:pt x="120772" y="34344"/>
                </a:lnTo>
                <a:lnTo>
                  <a:pt x="120530" y="33255"/>
                </a:lnTo>
                <a:lnTo>
                  <a:pt x="92426" y="4774"/>
                </a:lnTo>
                <a:lnTo>
                  <a:pt x="77997" y="963"/>
                </a:lnTo>
                <a:lnTo>
                  <a:pt x="704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121918" y="3901103"/>
            <a:ext cx="123532" cy="182120"/>
          </a:xfrm>
          <a:custGeom>
            <a:avLst/>
            <a:gdLst/>
            <a:ahLst/>
            <a:cxnLst/>
            <a:rect l="l" t="t" r="r" b="b"/>
            <a:pathLst>
              <a:path w="123532" h="182120">
                <a:moveTo>
                  <a:pt x="70071" y="0"/>
                </a:moveTo>
                <a:lnTo>
                  <a:pt x="53809" y="0"/>
                </a:lnTo>
                <a:lnTo>
                  <a:pt x="46176" y="1005"/>
                </a:lnTo>
                <a:lnTo>
                  <a:pt x="10648" y="21193"/>
                </a:lnTo>
                <a:lnTo>
                  <a:pt x="2992" y="49911"/>
                </a:lnTo>
                <a:lnTo>
                  <a:pt x="5211" y="62589"/>
                </a:lnTo>
                <a:lnTo>
                  <a:pt x="11375" y="73860"/>
                </a:lnTo>
                <a:lnTo>
                  <a:pt x="20629" y="82112"/>
                </a:lnTo>
                <a:lnTo>
                  <a:pt x="32836" y="87578"/>
                </a:lnTo>
                <a:lnTo>
                  <a:pt x="26704" y="90077"/>
                </a:lnTo>
                <a:lnTo>
                  <a:pt x="15991" y="96203"/>
                </a:lnTo>
                <a:lnTo>
                  <a:pt x="6587" y="106033"/>
                </a:lnTo>
                <a:lnTo>
                  <a:pt x="1647" y="117407"/>
                </a:lnTo>
                <a:lnTo>
                  <a:pt x="0" y="130865"/>
                </a:lnTo>
                <a:lnTo>
                  <a:pt x="0" y="139325"/>
                </a:lnTo>
                <a:lnTo>
                  <a:pt x="24501" y="173533"/>
                </a:lnTo>
                <a:lnTo>
                  <a:pt x="53809" y="182120"/>
                </a:lnTo>
                <a:lnTo>
                  <a:pt x="70071" y="182120"/>
                </a:lnTo>
                <a:lnTo>
                  <a:pt x="110823" y="165073"/>
                </a:lnTo>
                <a:lnTo>
                  <a:pt x="120816" y="147775"/>
                </a:lnTo>
                <a:lnTo>
                  <a:pt x="54480" y="147775"/>
                </a:lnTo>
                <a:lnTo>
                  <a:pt x="48511" y="145639"/>
                </a:lnTo>
                <a:lnTo>
                  <a:pt x="39538" y="137011"/>
                </a:lnTo>
                <a:lnTo>
                  <a:pt x="37318" y="131776"/>
                </a:lnTo>
                <a:lnTo>
                  <a:pt x="37318" y="119347"/>
                </a:lnTo>
                <a:lnTo>
                  <a:pt x="39538" y="114038"/>
                </a:lnTo>
                <a:lnTo>
                  <a:pt x="48511" y="105410"/>
                </a:lnTo>
                <a:lnTo>
                  <a:pt x="54480" y="103253"/>
                </a:lnTo>
                <a:lnTo>
                  <a:pt x="114774" y="103253"/>
                </a:lnTo>
                <a:lnTo>
                  <a:pt x="113332" y="100869"/>
                </a:lnTo>
                <a:lnTo>
                  <a:pt x="103645" y="93140"/>
                </a:lnTo>
                <a:lnTo>
                  <a:pt x="91044" y="88070"/>
                </a:lnTo>
                <a:lnTo>
                  <a:pt x="92448" y="87140"/>
                </a:lnTo>
                <a:lnTo>
                  <a:pt x="104221" y="81443"/>
                </a:lnTo>
                <a:lnTo>
                  <a:pt x="112696" y="73390"/>
                </a:lnTo>
                <a:lnTo>
                  <a:pt x="55474" y="73390"/>
                </a:lnTo>
                <a:lnTo>
                  <a:pt x="50249" y="71495"/>
                </a:lnTo>
                <a:lnTo>
                  <a:pt x="42270" y="63861"/>
                </a:lnTo>
                <a:lnTo>
                  <a:pt x="40291" y="59212"/>
                </a:lnTo>
                <a:lnTo>
                  <a:pt x="40291" y="48438"/>
                </a:lnTo>
                <a:lnTo>
                  <a:pt x="42270" y="43873"/>
                </a:lnTo>
                <a:lnTo>
                  <a:pt x="50249" y="36239"/>
                </a:lnTo>
                <a:lnTo>
                  <a:pt x="55474" y="34344"/>
                </a:lnTo>
                <a:lnTo>
                  <a:pt x="119566" y="34344"/>
                </a:lnTo>
                <a:lnTo>
                  <a:pt x="119336" y="33307"/>
                </a:lnTo>
                <a:lnTo>
                  <a:pt x="91965" y="4984"/>
                </a:lnTo>
                <a:lnTo>
                  <a:pt x="77683" y="1005"/>
                </a:lnTo>
                <a:lnTo>
                  <a:pt x="70071" y="0"/>
                </a:lnTo>
                <a:close/>
              </a:path>
              <a:path w="123532" h="182120">
                <a:moveTo>
                  <a:pt x="114774" y="103253"/>
                </a:moveTo>
                <a:lnTo>
                  <a:pt x="69401" y="103253"/>
                </a:lnTo>
                <a:lnTo>
                  <a:pt x="75379" y="105410"/>
                </a:lnTo>
                <a:lnTo>
                  <a:pt x="84332" y="114038"/>
                </a:lnTo>
                <a:lnTo>
                  <a:pt x="86573" y="119347"/>
                </a:lnTo>
                <a:lnTo>
                  <a:pt x="86573" y="131776"/>
                </a:lnTo>
                <a:lnTo>
                  <a:pt x="84332" y="137011"/>
                </a:lnTo>
                <a:lnTo>
                  <a:pt x="75379" y="145639"/>
                </a:lnTo>
                <a:lnTo>
                  <a:pt x="69401" y="147775"/>
                </a:lnTo>
                <a:lnTo>
                  <a:pt x="120816" y="147775"/>
                </a:lnTo>
                <a:lnTo>
                  <a:pt x="122866" y="140135"/>
                </a:lnTo>
                <a:lnTo>
                  <a:pt x="123532" y="124454"/>
                </a:lnTo>
                <a:lnTo>
                  <a:pt x="120386" y="112531"/>
                </a:lnTo>
                <a:lnTo>
                  <a:pt x="114774" y="103253"/>
                </a:lnTo>
                <a:close/>
              </a:path>
              <a:path w="123532" h="182120">
                <a:moveTo>
                  <a:pt x="119566" y="34344"/>
                </a:moveTo>
                <a:lnTo>
                  <a:pt x="68416" y="34344"/>
                </a:lnTo>
                <a:lnTo>
                  <a:pt x="73641" y="36239"/>
                </a:lnTo>
                <a:lnTo>
                  <a:pt x="77599" y="40061"/>
                </a:lnTo>
                <a:lnTo>
                  <a:pt x="81589" y="43873"/>
                </a:lnTo>
                <a:lnTo>
                  <a:pt x="83578" y="48438"/>
                </a:lnTo>
                <a:lnTo>
                  <a:pt x="83578" y="59212"/>
                </a:lnTo>
                <a:lnTo>
                  <a:pt x="81589" y="63861"/>
                </a:lnTo>
                <a:lnTo>
                  <a:pt x="77599" y="67673"/>
                </a:lnTo>
                <a:lnTo>
                  <a:pt x="73641" y="71495"/>
                </a:lnTo>
                <a:lnTo>
                  <a:pt x="68416" y="73390"/>
                </a:lnTo>
                <a:lnTo>
                  <a:pt x="112696" y="73390"/>
                </a:lnTo>
                <a:lnTo>
                  <a:pt x="113324" y="72793"/>
                </a:lnTo>
                <a:lnTo>
                  <a:pt x="119007" y="61677"/>
                </a:lnTo>
                <a:lnTo>
                  <a:pt x="120907" y="48522"/>
                </a:lnTo>
                <a:lnTo>
                  <a:pt x="120833" y="40061"/>
                </a:lnTo>
                <a:lnTo>
                  <a:pt x="119566" y="3434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270685" y="3901668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69" y="0"/>
                </a:moveTo>
                <a:lnTo>
                  <a:pt x="17026" y="24089"/>
                </a:lnTo>
                <a:lnTo>
                  <a:pt x="1803" y="65283"/>
                </a:lnTo>
                <a:lnTo>
                  <a:pt x="0" y="90495"/>
                </a:lnTo>
                <a:lnTo>
                  <a:pt x="176" y="98248"/>
                </a:lnTo>
                <a:lnTo>
                  <a:pt x="10528" y="145547"/>
                </a:lnTo>
                <a:lnTo>
                  <a:pt x="39782" y="176823"/>
                </a:lnTo>
                <a:lnTo>
                  <a:pt x="65769" y="181549"/>
                </a:lnTo>
                <a:lnTo>
                  <a:pt x="78123" y="180467"/>
                </a:lnTo>
                <a:lnTo>
                  <a:pt x="118534" y="150341"/>
                </a:lnTo>
                <a:lnTo>
                  <a:pt x="119933" y="147215"/>
                </a:lnTo>
                <a:lnTo>
                  <a:pt x="58616" y="147215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18" y="95144"/>
                </a:lnTo>
                <a:lnTo>
                  <a:pt x="37318" y="85856"/>
                </a:lnTo>
                <a:lnTo>
                  <a:pt x="45904" y="44140"/>
                </a:lnTo>
                <a:lnTo>
                  <a:pt x="58616" y="33774"/>
                </a:lnTo>
                <a:lnTo>
                  <a:pt x="119551" y="33774"/>
                </a:lnTo>
                <a:lnTo>
                  <a:pt x="114208" y="23618"/>
                </a:lnTo>
                <a:lnTo>
                  <a:pt x="106128" y="14573"/>
                </a:lnTo>
                <a:lnTo>
                  <a:pt x="94809" y="6008"/>
                </a:lnTo>
                <a:lnTo>
                  <a:pt x="85583" y="2399"/>
                </a:lnTo>
                <a:lnTo>
                  <a:pt x="73069" y="366"/>
                </a:lnTo>
                <a:lnTo>
                  <a:pt x="55769" y="0"/>
                </a:lnTo>
                <a:close/>
              </a:path>
              <a:path w="130742" h="181549">
                <a:moveTo>
                  <a:pt x="119551" y="33774"/>
                </a:moveTo>
                <a:lnTo>
                  <a:pt x="72060" y="33774"/>
                </a:lnTo>
                <a:lnTo>
                  <a:pt x="77285" y="35847"/>
                </a:lnTo>
                <a:lnTo>
                  <a:pt x="84918" y="44140"/>
                </a:lnTo>
                <a:lnTo>
                  <a:pt x="93546" y="85856"/>
                </a:lnTo>
                <a:lnTo>
                  <a:pt x="93546" y="95144"/>
                </a:lnTo>
                <a:lnTo>
                  <a:pt x="84918" y="136860"/>
                </a:lnTo>
                <a:lnTo>
                  <a:pt x="81086" y="140996"/>
                </a:lnTo>
                <a:lnTo>
                  <a:pt x="77285" y="145153"/>
                </a:lnTo>
                <a:lnTo>
                  <a:pt x="72060" y="147215"/>
                </a:lnTo>
                <a:lnTo>
                  <a:pt x="119933" y="147215"/>
                </a:lnTo>
                <a:lnTo>
                  <a:pt x="130475" y="100976"/>
                </a:lnTo>
                <a:lnTo>
                  <a:pt x="130742" y="85856"/>
                </a:lnTo>
                <a:lnTo>
                  <a:pt x="130227" y="77087"/>
                </a:lnTo>
                <a:lnTo>
                  <a:pt x="128596" y="64664"/>
                </a:lnTo>
                <a:lnTo>
                  <a:pt x="125534" y="48254"/>
                </a:lnTo>
                <a:lnTo>
                  <a:pt x="121187" y="36882"/>
                </a:lnTo>
                <a:lnTo>
                  <a:pt x="119551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418969" y="4039933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407" y="0"/>
                </a:lnTo>
                <a:lnTo>
                  <a:pt x="0" y="70154"/>
                </a:lnTo>
                <a:lnTo>
                  <a:pt x="31852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508521" y="3904090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32482" y="5089766"/>
            <a:ext cx="122896" cy="179114"/>
          </a:xfrm>
          <a:custGeom>
            <a:avLst/>
            <a:gdLst/>
            <a:ahLst/>
            <a:cxnLst/>
            <a:rect l="l" t="t" r="r" b="b"/>
            <a:pathLst>
              <a:path w="122896" h="179114">
                <a:moveTo>
                  <a:pt x="119027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794"/>
                </a:lnTo>
                <a:lnTo>
                  <a:pt x="82343" y="63432"/>
                </a:lnTo>
                <a:lnTo>
                  <a:pt x="75379" y="71400"/>
                </a:lnTo>
                <a:lnTo>
                  <a:pt x="71893" y="74971"/>
                </a:lnTo>
                <a:lnTo>
                  <a:pt x="0" y="139555"/>
                </a:lnTo>
                <a:lnTo>
                  <a:pt x="0" y="179114"/>
                </a:lnTo>
                <a:lnTo>
                  <a:pt x="122896" y="179114"/>
                </a:lnTo>
                <a:lnTo>
                  <a:pt x="122896" y="146278"/>
                </a:lnTo>
                <a:lnTo>
                  <a:pt x="44783" y="14627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197"/>
                </a:lnTo>
                <a:lnTo>
                  <a:pt x="119964" y="36480"/>
                </a:lnTo>
                <a:lnTo>
                  <a:pt x="119027" y="34334"/>
                </a:lnTo>
                <a:close/>
              </a:path>
              <a:path w="122896" h="179114">
                <a:moveTo>
                  <a:pt x="72406" y="0"/>
                </a:moveTo>
                <a:lnTo>
                  <a:pt x="55820" y="0"/>
                </a:lnTo>
                <a:lnTo>
                  <a:pt x="47799" y="1109"/>
                </a:lnTo>
                <a:lnTo>
                  <a:pt x="11277" y="23507"/>
                </a:lnTo>
                <a:lnTo>
                  <a:pt x="2251" y="53977"/>
                </a:lnTo>
                <a:lnTo>
                  <a:pt x="39559" y="56731"/>
                </a:lnTo>
                <a:lnTo>
                  <a:pt x="40051" y="50406"/>
                </a:lnTo>
                <a:lnTo>
                  <a:pt x="42260" y="45108"/>
                </a:lnTo>
                <a:lnTo>
                  <a:pt x="50050" y="36480"/>
                </a:lnTo>
                <a:lnTo>
                  <a:pt x="55474" y="34334"/>
                </a:lnTo>
                <a:lnTo>
                  <a:pt x="119027" y="34334"/>
                </a:lnTo>
                <a:lnTo>
                  <a:pt x="117064" y="29842"/>
                </a:lnTo>
                <a:lnTo>
                  <a:pt x="79871" y="1109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84250" y="5089763"/>
            <a:ext cx="123523" cy="182120"/>
          </a:xfrm>
          <a:custGeom>
            <a:avLst/>
            <a:gdLst/>
            <a:ahLst/>
            <a:cxnLst/>
            <a:rect l="l" t="t" r="r" b="b"/>
            <a:pathLst>
              <a:path w="123523" h="182120">
                <a:moveTo>
                  <a:pt x="70071" y="0"/>
                </a:moveTo>
                <a:lnTo>
                  <a:pt x="53809" y="0"/>
                </a:lnTo>
                <a:lnTo>
                  <a:pt x="46176" y="994"/>
                </a:lnTo>
                <a:lnTo>
                  <a:pt x="10648" y="21182"/>
                </a:lnTo>
                <a:lnTo>
                  <a:pt x="2973" y="40396"/>
                </a:lnTo>
                <a:lnTo>
                  <a:pt x="2992" y="49905"/>
                </a:lnTo>
                <a:lnTo>
                  <a:pt x="5211" y="62582"/>
                </a:lnTo>
                <a:lnTo>
                  <a:pt x="11371" y="73856"/>
                </a:lnTo>
                <a:lnTo>
                  <a:pt x="20623" y="82105"/>
                </a:lnTo>
                <a:lnTo>
                  <a:pt x="32836" y="87568"/>
                </a:lnTo>
                <a:lnTo>
                  <a:pt x="26711" y="90069"/>
                </a:lnTo>
                <a:lnTo>
                  <a:pt x="15994" y="96191"/>
                </a:lnTo>
                <a:lnTo>
                  <a:pt x="6591" y="106023"/>
                </a:lnTo>
                <a:lnTo>
                  <a:pt x="1648" y="117398"/>
                </a:lnTo>
                <a:lnTo>
                  <a:pt x="0" y="130854"/>
                </a:lnTo>
                <a:lnTo>
                  <a:pt x="0" y="139315"/>
                </a:lnTo>
                <a:lnTo>
                  <a:pt x="24501" y="173533"/>
                </a:lnTo>
                <a:lnTo>
                  <a:pt x="53809" y="182120"/>
                </a:lnTo>
                <a:lnTo>
                  <a:pt x="70071" y="182120"/>
                </a:lnTo>
                <a:lnTo>
                  <a:pt x="110823" y="165073"/>
                </a:lnTo>
                <a:lnTo>
                  <a:pt x="120805" y="147775"/>
                </a:lnTo>
                <a:lnTo>
                  <a:pt x="54480" y="147775"/>
                </a:lnTo>
                <a:lnTo>
                  <a:pt x="48511" y="145629"/>
                </a:lnTo>
                <a:lnTo>
                  <a:pt x="39538" y="137011"/>
                </a:lnTo>
                <a:lnTo>
                  <a:pt x="37307" y="131765"/>
                </a:lnTo>
                <a:lnTo>
                  <a:pt x="37307" y="119336"/>
                </a:lnTo>
                <a:lnTo>
                  <a:pt x="39538" y="114027"/>
                </a:lnTo>
                <a:lnTo>
                  <a:pt x="48511" y="105399"/>
                </a:lnTo>
                <a:lnTo>
                  <a:pt x="54480" y="103232"/>
                </a:lnTo>
                <a:lnTo>
                  <a:pt x="114763" y="103232"/>
                </a:lnTo>
                <a:lnTo>
                  <a:pt x="113332" y="100866"/>
                </a:lnTo>
                <a:lnTo>
                  <a:pt x="103641" y="93132"/>
                </a:lnTo>
                <a:lnTo>
                  <a:pt x="91044" y="88070"/>
                </a:lnTo>
                <a:lnTo>
                  <a:pt x="92452" y="87128"/>
                </a:lnTo>
                <a:lnTo>
                  <a:pt x="104223" y="81436"/>
                </a:lnTo>
                <a:lnTo>
                  <a:pt x="112693" y="73390"/>
                </a:lnTo>
                <a:lnTo>
                  <a:pt x="55474" y="73390"/>
                </a:lnTo>
                <a:lnTo>
                  <a:pt x="50249" y="71495"/>
                </a:lnTo>
                <a:lnTo>
                  <a:pt x="42270" y="63861"/>
                </a:lnTo>
                <a:lnTo>
                  <a:pt x="40291" y="59202"/>
                </a:lnTo>
                <a:lnTo>
                  <a:pt x="40291" y="48427"/>
                </a:lnTo>
                <a:lnTo>
                  <a:pt x="42270" y="43873"/>
                </a:lnTo>
                <a:lnTo>
                  <a:pt x="50249" y="36239"/>
                </a:lnTo>
                <a:lnTo>
                  <a:pt x="55474" y="34334"/>
                </a:lnTo>
                <a:lnTo>
                  <a:pt x="119555" y="34334"/>
                </a:lnTo>
                <a:lnTo>
                  <a:pt x="119326" y="33307"/>
                </a:lnTo>
                <a:lnTo>
                  <a:pt x="91955" y="4984"/>
                </a:lnTo>
                <a:lnTo>
                  <a:pt x="77683" y="994"/>
                </a:lnTo>
                <a:lnTo>
                  <a:pt x="70071" y="0"/>
                </a:lnTo>
                <a:close/>
              </a:path>
              <a:path w="123523" h="182120">
                <a:moveTo>
                  <a:pt x="114763" y="103232"/>
                </a:moveTo>
                <a:lnTo>
                  <a:pt x="69401" y="103232"/>
                </a:lnTo>
                <a:lnTo>
                  <a:pt x="75379" y="105399"/>
                </a:lnTo>
                <a:lnTo>
                  <a:pt x="84332" y="114027"/>
                </a:lnTo>
                <a:lnTo>
                  <a:pt x="86573" y="119336"/>
                </a:lnTo>
                <a:lnTo>
                  <a:pt x="86573" y="131765"/>
                </a:lnTo>
                <a:lnTo>
                  <a:pt x="84332" y="137011"/>
                </a:lnTo>
                <a:lnTo>
                  <a:pt x="75379" y="145629"/>
                </a:lnTo>
                <a:lnTo>
                  <a:pt x="69401" y="147775"/>
                </a:lnTo>
                <a:lnTo>
                  <a:pt x="120805" y="147775"/>
                </a:lnTo>
                <a:lnTo>
                  <a:pt x="122858" y="140132"/>
                </a:lnTo>
                <a:lnTo>
                  <a:pt x="123523" y="124456"/>
                </a:lnTo>
                <a:lnTo>
                  <a:pt x="120384" y="112529"/>
                </a:lnTo>
                <a:lnTo>
                  <a:pt x="114763" y="103232"/>
                </a:lnTo>
                <a:close/>
              </a:path>
              <a:path w="123523" h="182120">
                <a:moveTo>
                  <a:pt x="119555" y="34334"/>
                </a:moveTo>
                <a:lnTo>
                  <a:pt x="68416" y="34334"/>
                </a:lnTo>
                <a:lnTo>
                  <a:pt x="73641" y="36239"/>
                </a:lnTo>
                <a:lnTo>
                  <a:pt x="81589" y="43873"/>
                </a:lnTo>
                <a:lnTo>
                  <a:pt x="83578" y="48427"/>
                </a:lnTo>
                <a:lnTo>
                  <a:pt x="83578" y="59202"/>
                </a:lnTo>
                <a:lnTo>
                  <a:pt x="81589" y="63861"/>
                </a:lnTo>
                <a:lnTo>
                  <a:pt x="77599" y="67662"/>
                </a:lnTo>
                <a:lnTo>
                  <a:pt x="73641" y="71495"/>
                </a:lnTo>
                <a:lnTo>
                  <a:pt x="68416" y="73390"/>
                </a:lnTo>
                <a:lnTo>
                  <a:pt x="112693" y="73390"/>
                </a:lnTo>
                <a:lnTo>
                  <a:pt x="113330" y="72785"/>
                </a:lnTo>
                <a:lnTo>
                  <a:pt x="119009" y="61663"/>
                </a:lnTo>
                <a:lnTo>
                  <a:pt x="120907" y="48511"/>
                </a:lnTo>
                <a:lnTo>
                  <a:pt x="120907" y="40396"/>
                </a:lnTo>
                <a:lnTo>
                  <a:pt x="119555" y="3433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34015" y="5092744"/>
            <a:ext cx="128865" cy="176141"/>
          </a:xfrm>
          <a:custGeom>
            <a:avLst/>
            <a:gdLst/>
            <a:ahLst/>
            <a:cxnLst/>
            <a:rect l="l" t="t" r="r" b="b"/>
            <a:pathLst>
              <a:path w="128865" h="176141">
                <a:moveTo>
                  <a:pt x="128865" y="0"/>
                </a:moveTo>
                <a:lnTo>
                  <a:pt x="0" y="0"/>
                </a:lnTo>
                <a:lnTo>
                  <a:pt x="0" y="34334"/>
                </a:lnTo>
                <a:lnTo>
                  <a:pt x="87054" y="34334"/>
                </a:lnTo>
                <a:lnTo>
                  <a:pt x="14921" y="176141"/>
                </a:lnTo>
                <a:lnTo>
                  <a:pt x="58448" y="176141"/>
                </a:lnTo>
                <a:lnTo>
                  <a:pt x="128865" y="32836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81302" y="5228593"/>
            <a:ext cx="54239" cy="70154"/>
          </a:xfrm>
          <a:custGeom>
            <a:avLst/>
            <a:gdLst/>
            <a:ahLst/>
            <a:cxnLst/>
            <a:rect l="l" t="t" r="r" b="b"/>
            <a:pathLst>
              <a:path w="54239" h="70154">
                <a:moveTo>
                  <a:pt x="54239" y="0"/>
                </a:moveTo>
                <a:lnTo>
                  <a:pt x="18407" y="0"/>
                </a:lnTo>
                <a:lnTo>
                  <a:pt x="0" y="70154"/>
                </a:lnTo>
                <a:lnTo>
                  <a:pt x="31852" y="70154"/>
                </a:lnTo>
                <a:lnTo>
                  <a:pt x="542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63142" y="5092746"/>
            <a:ext cx="131357" cy="179132"/>
          </a:xfrm>
          <a:custGeom>
            <a:avLst/>
            <a:gdLst/>
            <a:ahLst/>
            <a:cxnLst/>
            <a:rect l="l" t="t" r="r" b="b"/>
            <a:pathLst>
              <a:path w="131357" h="179132">
                <a:moveTo>
                  <a:pt x="105221" y="0"/>
                </a:moveTo>
                <a:lnTo>
                  <a:pt x="59704" y="0"/>
                </a:lnTo>
                <a:lnTo>
                  <a:pt x="20415" y="61359"/>
                </a:lnTo>
                <a:lnTo>
                  <a:pt x="2889" y="96164"/>
                </a:lnTo>
                <a:lnTo>
                  <a:pt x="0" y="112363"/>
                </a:lnTo>
                <a:lnTo>
                  <a:pt x="0" y="127786"/>
                </a:lnTo>
                <a:lnTo>
                  <a:pt x="1696" y="136048"/>
                </a:lnTo>
                <a:lnTo>
                  <a:pt x="5099" y="143419"/>
                </a:lnTo>
                <a:lnTo>
                  <a:pt x="8481" y="150812"/>
                </a:lnTo>
                <a:lnTo>
                  <a:pt x="41191" y="175269"/>
                </a:lnTo>
                <a:lnTo>
                  <a:pt x="66408" y="179132"/>
                </a:lnTo>
                <a:lnTo>
                  <a:pt x="79289" y="177986"/>
                </a:lnTo>
                <a:lnTo>
                  <a:pt x="118195" y="157147"/>
                </a:lnTo>
                <a:lnTo>
                  <a:pt x="125626" y="144791"/>
                </a:lnTo>
                <a:lnTo>
                  <a:pt x="57212" y="144791"/>
                </a:lnTo>
                <a:lnTo>
                  <a:pt x="50375" y="142184"/>
                </a:lnTo>
                <a:lnTo>
                  <a:pt x="39925" y="131734"/>
                </a:lnTo>
                <a:lnTo>
                  <a:pt x="37318" y="125137"/>
                </a:lnTo>
                <a:lnTo>
                  <a:pt x="37318" y="109221"/>
                </a:lnTo>
                <a:lnTo>
                  <a:pt x="39925" y="102625"/>
                </a:lnTo>
                <a:lnTo>
                  <a:pt x="50375" y="92175"/>
                </a:lnTo>
                <a:lnTo>
                  <a:pt x="57212" y="89567"/>
                </a:lnTo>
                <a:lnTo>
                  <a:pt x="124888" y="89567"/>
                </a:lnTo>
                <a:lnTo>
                  <a:pt x="124718" y="89117"/>
                </a:lnTo>
                <a:lnTo>
                  <a:pt x="120991" y="83023"/>
                </a:lnTo>
                <a:lnTo>
                  <a:pt x="111357" y="72741"/>
                </a:lnTo>
                <a:lnTo>
                  <a:pt x="105567" y="68668"/>
                </a:lnTo>
                <a:lnTo>
                  <a:pt x="92504" y="62940"/>
                </a:lnTo>
                <a:lnTo>
                  <a:pt x="63935" y="62940"/>
                </a:lnTo>
                <a:lnTo>
                  <a:pt x="105221" y="0"/>
                </a:lnTo>
                <a:close/>
              </a:path>
              <a:path w="131357" h="179132">
                <a:moveTo>
                  <a:pt x="124888" y="89567"/>
                </a:moveTo>
                <a:lnTo>
                  <a:pt x="74123" y="89567"/>
                </a:lnTo>
                <a:lnTo>
                  <a:pt x="80960" y="92175"/>
                </a:lnTo>
                <a:lnTo>
                  <a:pt x="91410" y="102625"/>
                </a:lnTo>
                <a:lnTo>
                  <a:pt x="94039" y="109221"/>
                </a:lnTo>
                <a:lnTo>
                  <a:pt x="94039" y="125137"/>
                </a:lnTo>
                <a:lnTo>
                  <a:pt x="91410" y="131734"/>
                </a:lnTo>
                <a:lnTo>
                  <a:pt x="80960" y="142184"/>
                </a:lnTo>
                <a:lnTo>
                  <a:pt x="74123" y="144791"/>
                </a:lnTo>
                <a:lnTo>
                  <a:pt x="125626" y="144791"/>
                </a:lnTo>
                <a:lnTo>
                  <a:pt x="129650" y="136048"/>
                </a:lnTo>
                <a:lnTo>
                  <a:pt x="131357" y="127786"/>
                </a:lnTo>
                <a:lnTo>
                  <a:pt x="131357" y="110719"/>
                </a:lnTo>
                <a:lnTo>
                  <a:pt x="130027" y="103211"/>
                </a:lnTo>
                <a:lnTo>
                  <a:pt x="124888" y="89567"/>
                </a:lnTo>
                <a:close/>
              </a:path>
              <a:path w="131357" h="179132">
                <a:moveTo>
                  <a:pt x="84405" y="61202"/>
                </a:moveTo>
                <a:lnTo>
                  <a:pt x="73955" y="61202"/>
                </a:lnTo>
                <a:lnTo>
                  <a:pt x="71893" y="61359"/>
                </a:lnTo>
                <a:lnTo>
                  <a:pt x="69903" y="61704"/>
                </a:lnTo>
                <a:lnTo>
                  <a:pt x="67903" y="62029"/>
                </a:lnTo>
                <a:lnTo>
                  <a:pt x="65914" y="62458"/>
                </a:lnTo>
                <a:lnTo>
                  <a:pt x="63935" y="62940"/>
                </a:lnTo>
                <a:lnTo>
                  <a:pt x="92504" y="62940"/>
                </a:lnTo>
                <a:lnTo>
                  <a:pt x="91955" y="62699"/>
                </a:lnTo>
                <a:lnTo>
                  <a:pt x="84405" y="612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88850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0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0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51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6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0" y="34334"/>
                </a:lnTo>
                <a:lnTo>
                  <a:pt x="11415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37134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71" y="0"/>
                </a:moveTo>
                <a:lnTo>
                  <a:pt x="17027" y="24087"/>
                </a:lnTo>
                <a:lnTo>
                  <a:pt x="1803" y="65283"/>
                </a:lnTo>
                <a:lnTo>
                  <a:pt x="0" y="90495"/>
                </a:lnTo>
                <a:lnTo>
                  <a:pt x="177" y="98250"/>
                </a:lnTo>
                <a:lnTo>
                  <a:pt x="10529" y="145550"/>
                </a:lnTo>
                <a:lnTo>
                  <a:pt x="39781" y="176828"/>
                </a:lnTo>
                <a:lnTo>
                  <a:pt x="65768" y="181549"/>
                </a:lnTo>
                <a:lnTo>
                  <a:pt x="78122" y="180470"/>
                </a:lnTo>
                <a:lnTo>
                  <a:pt x="118533" y="150343"/>
                </a:lnTo>
                <a:lnTo>
                  <a:pt x="119933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18" y="95144"/>
                </a:lnTo>
                <a:lnTo>
                  <a:pt x="37318" y="85856"/>
                </a:lnTo>
                <a:lnTo>
                  <a:pt x="45904" y="44140"/>
                </a:lnTo>
                <a:lnTo>
                  <a:pt x="58616" y="33774"/>
                </a:lnTo>
                <a:lnTo>
                  <a:pt x="119551" y="33774"/>
                </a:lnTo>
                <a:lnTo>
                  <a:pt x="114210" y="23622"/>
                </a:lnTo>
                <a:lnTo>
                  <a:pt x="106129" y="14576"/>
                </a:lnTo>
                <a:lnTo>
                  <a:pt x="94809" y="6015"/>
                </a:lnTo>
                <a:lnTo>
                  <a:pt x="85584" y="2401"/>
                </a:lnTo>
                <a:lnTo>
                  <a:pt x="73070" y="366"/>
                </a:lnTo>
                <a:lnTo>
                  <a:pt x="55771" y="0"/>
                </a:lnTo>
                <a:close/>
              </a:path>
              <a:path w="130742" h="181549">
                <a:moveTo>
                  <a:pt x="119551" y="33774"/>
                </a:moveTo>
                <a:lnTo>
                  <a:pt x="72060" y="33774"/>
                </a:lnTo>
                <a:lnTo>
                  <a:pt x="77285" y="35847"/>
                </a:lnTo>
                <a:lnTo>
                  <a:pt x="84908" y="44140"/>
                </a:lnTo>
                <a:lnTo>
                  <a:pt x="93536" y="85856"/>
                </a:lnTo>
                <a:lnTo>
                  <a:pt x="93536" y="95144"/>
                </a:lnTo>
                <a:lnTo>
                  <a:pt x="84908" y="136860"/>
                </a:lnTo>
                <a:lnTo>
                  <a:pt x="81086" y="140996"/>
                </a:lnTo>
                <a:lnTo>
                  <a:pt x="77285" y="145153"/>
                </a:lnTo>
                <a:lnTo>
                  <a:pt x="72060" y="147216"/>
                </a:lnTo>
                <a:lnTo>
                  <a:pt x="119933" y="147216"/>
                </a:lnTo>
                <a:lnTo>
                  <a:pt x="130475" y="100977"/>
                </a:lnTo>
                <a:lnTo>
                  <a:pt x="130742" y="85856"/>
                </a:lnTo>
                <a:lnTo>
                  <a:pt x="130227" y="77090"/>
                </a:lnTo>
                <a:lnTo>
                  <a:pt x="128596" y="64667"/>
                </a:lnTo>
                <a:lnTo>
                  <a:pt x="125532" y="48258"/>
                </a:lnTo>
                <a:lnTo>
                  <a:pt x="121189" y="36886"/>
                </a:lnTo>
                <a:lnTo>
                  <a:pt x="119551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96351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45631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5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77919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26204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70" y="0"/>
                </a:moveTo>
                <a:lnTo>
                  <a:pt x="17024" y="24087"/>
                </a:lnTo>
                <a:lnTo>
                  <a:pt x="1798" y="65282"/>
                </a:lnTo>
                <a:lnTo>
                  <a:pt x="0" y="90495"/>
                </a:lnTo>
                <a:lnTo>
                  <a:pt x="176" y="98251"/>
                </a:lnTo>
                <a:lnTo>
                  <a:pt x="10528" y="145551"/>
                </a:lnTo>
                <a:lnTo>
                  <a:pt x="39781" y="176827"/>
                </a:lnTo>
                <a:lnTo>
                  <a:pt x="65768" y="181549"/>
                </a:lnTo>
                <a:lnTo>
                  <a:pt x="78123" y="180469"/>
                </a:lnTo>
                <a:lnTo>
                  <a:pt x="118533" y="150343"/>
                </a:lnTo>
                <a:lnTo>
                  <a:pt x="119933" y="147215"/>
                </a:lnTo>
                <a:lnTo>
                  <a:pt x="58616" y="147215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07" y="95144"/>
                </a:lnTo>
                <a:lnTo>
                  <a:pt x="37307" y="85856"/>
                </a:lnTo>
                <a:lnTo>
                  <a:pt x="45893" y="44140"/>
                </a:lnTo>
                <a:lnTo>
                  <a:pt x="58616" y="33774"/>
                </a:lnTo>
                <a:lnTo>
                  <a:pt x="119551" y="33774"/>
                </a:lnTo>
                <a:lnTo>
                  <a:pt x="114210" y="23621"/>
                </a:lnTo>
                <a:lnTo>
                  <a:pt x="106129" y="14576"/>
                </a:lnTo>
                <a:lnTo>
                  <a:pt x="94809" y="6015"/>
                </a:lnTo>
                <a:lnTo>
                  <a:pt x="85583" y="2401"/>
                </a:lnTo>
                <a:lnTo>
                  <a:pt x="73069" y="366"/>
                </a:lnTo>
                <a:lnTo>
                  <a:pt x="55770" y="0"/>
                </a:lnTo>
                <a:close/>
              </a:path>
              <a:path w="130742" h="181549">
                <a:moveTo>
                  <a:pt x="119551" y="33774"/>
                </a:moveTo>
                <a:lnTo>
                  <a:pt x="72060" y="33774"/>
                </a:lnTo>
                <a:lnTo>
                  <a:pt x="77275" y="35847"/>
                </a:lnTo>
                <a:lnTo>
                  <a:pt x="84908" y="44140"/>
                </a:lnTo>
                <a:lnTo>
                  <a:pt x="93536" y="85856"/>
                </a:lnTo>
                <a:lnTo>
                  <a:pt x="93536" y="95144"/>
                </a:lnTo>
                <a:lnTo>
                  <a:pt x="84908" y="136860"/>
                </a:lnTo>
                <a:lnTo>
                  <a:pt x="72060" y="147215"/>
                </a:lnTo>
                <a:lnTo>
                  <a:pt x="119933" y="147215"/>
                </a:lnTo>
                <a:lnTo>
                  <a:pt x="130475" y="100977"/>
                </a:lnTo>
                <a:lnTo>
                  <a:pt x="130742" y="85856"/>
                </a:lnTo>
                <a:lnTo>
                  <a:pt x="130227" y="77090"/>
                </a:lnTo>
                <a:lnTo>
                  <a:pt x="128596" y="64667"/>
                </a:lnTo>
                <a:lnTo>
                  <a:pt x="125532" y="48258"/>
                </a:lnTo>
                <a:lnTo>
                  <a:pt x="121188" y="36886"/>
                </a:lnTo>
                <a:lnTo>
                  <a:pt x="119551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85420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31961" y="9305330"/>
            <a:ext cx="125148" cy="182120"/>
          </a:xfrm>
          <a:custGeom>
            <a:avLst/>
            <a:gdLst/>
            <a:ahLst/>
            <a:cxnLst/>
            <a:rect l="l" t="t" r="r" b="b"/>
            <a:pathLst>
              <a:path w="125148" h="182120">
                <a:moveTo>
                  <a:pt x="37820" y="127378"/>
                </a:moveTo>
                <a:lnTo>
                  <a:pt x="405" y="143367"/>
                </a:lnTo>
                <a:lnTo>
                  <a:pt x="5679" y="154836"/>
                </a:lnTo>
                <a:lnTo>
                  <a:pt x="13504" y="164679"/>
                </a:lnTo>
                <a:lnTo>
                  <a:pt x="24332" y="173170"/>
                </a:lnTo>
                <a:lnTo>
                  <a:pt x="35590" y="178143"/>
                </a:lnTo>
                <a:lnTo>
                  <a:pt x="48045" y="181126"/>
                </a:lnTo>
                <a:lnTo>
                  <a:pt x="61694" y="182120"/>
                </a:lnTo>
                <a:lnTo>
                  <a:pt x="70322" y="182120"/>
                </a:lnTo>
                <a:lnTo>
                  <a:pt x="112090" y="164675"/>
                </a:lnTo>
                <a:lnTo>
                  <a:pt x="122474" y="147786"/>
                </a:lnTo>
                <a:lnTo>
                  <a:pt x="55987" y="147786"/>
                </a:lnTo>
                <a:lnTo>
                  <a:pt x="49967" y="145964"/>
                </a:lnTo>
                <a:lnTo>
                  <a:pt x="41831" y="138676"/>
                </a:lnTo>
                <a:lnTo>
                  <a:pt x="39140" y="133692"/>
                </a:lnTo>
                <a:lnTo>
                  <a:pt x="37820" y="127378"/>
                </a:lnTo>
                <a:close/>
              </a:path>
              <a:path w="125148" h="182120">
                <a:moveTo>
                  <a:pt x="120772" y="34344"/>
                </a:moveTo>
                <a:lnTo>
                  <a:pt x="69086" y="34344"/>
                </a:lnTo>
                <a:lnTo>
                  <a:pt x="74269" y="36082"/>
                </a:lnTo>
                <a:lnTo>
                  <a:pt x="82730" y="43045"/>
                </a:lnTo>
                <a:lnTo>
                  <a:pt x="84835" y="47443"/>
                </a:lnTo>
                <a:lnTo>
                  <a:pt x="84835" y="56898"/>
                </a:lnTo>
                <a:lnTo>
                  <a:pt x="59956" y="72406"/>
                </a:lnTo>
                <a:lnTo>
                  <a:pt x="44281" y="72406"/>
                </a:lnTo>
                <a:lnTo>
                  <a:pt x="44281" y="104750"/>
                </a:lnTo>
                <a:lnTo>
                  <a:pt x="57139" y="104750"/>
                </a:lnTo>
                <a:lnTo>
                  <a:pt x="61296" y="104876"/>
                </a:lnTo>
                <a:lnTo>
                  <a:pt x="87829" y="120174"/>
                </a:lnTo>
                <a:lnTo>
                  <a:pt x="87829" y="131776"/>
                </a:lnTo>
                <a:lnTo>
                  <a:pt x="85871" y="137210"/>
                </a:lnTo>
                <a:lnTo>
                  <a:pt x="78081" y="145681"/>
                </a:lnTo>
                <a:lnTo>
                  <a:pt x="72060" y="147786"/>
                </a:lnTo>
                <a:lnTo>
                  <a:pt x="122474" y="147786"/>
                </a:lnTo>
                <a:lnTo>
                  <a:pt x="123408" y="145964"/>
                </a:lnTo>
                <a:lnTo>
                  <a:pt x="123495" y="145681"/>
                </a:lnTo>
                <a:lnTo>
                  <a:pt x="125148" y="138163"/>
                </a:lnTo>
                <a:lnTo>
                  <a:pt x="125148" y="124237"/>
                </a:lnTo>
                <a:lnTo>
                  <a:pt x="102049" y="90562"/>
                </a:lnTo>
                <a:lnTo>
                  <a:pt x="92060" y="88332"/>
                </a:lnTo>
                <a:lnTo>
                  <a:pt x="93677" y="87221"/>
                </a:lnTo>
                <a:lnTo>
                  <a:pt x="105685" y="82246"/>
                </a:lnTo>
                <a:lnTo>
                  <a:pt x="114948" y="73443"/>
                </a:lnTo>
                <a:lnTo>
                  <a:pt x="120351" y="62220"/>
                </a:lnTo>
                <a:lnTo>
                  <a:pt x="122153" y="49024"/>
                </a:lnTo>
                <a:lnTo>
                  <a:pt x="122153" y="40553"/>
                </a:lnTo>
                <a:lnTo>
                  <a:pt x="120772" y="34344"/>
                </a:lnTo>
                <a:close/>
              </a:path>
              <a:path w="125148" h="182120">
                <a:moveTo>
                  <a:pt x="70479" y="0"/>
                </a:moveTo>
                <a:lnTo>
                  <a:pt x="55233" y="0"/>
                </a:lnTo>
                <a:lnTo>
                  <a:pt x="48155" y="795"/>
                </a:lnTo>
                <a:lnTo>
                  <a:pt x="12942" y="17392"/>
                </a:lnTo>
                <a:lnTo>
                  <a:pt x="0" y="42302"/>
                </a:lnTo>
                <a:lnTo>
                  <a:pt x="41045" y="50762"/>
                </a:lnTo>
                <a:lnTo>
                  <a:pt x="42218" y="46113"/>
                </a:lnTo>
                <a:lnTo>
                  <a:pt x="44710" y="42218"/>
                </a:lnTo>
                <a:lnTo>
                  <a:pt x="52323" y="35925"/>
                </a:lnTo>
                <a:lnTo>
                  <a:pt x="57139" y="34344"/>
                </a:lnTo>
                <a:lnTo>
                  <a:pt x="120772" y="34344"/>
                </a:lnTo>
                <a:lnTo>
                  <a:pt x="120530" y="33255"/>
                </a:lnTo>
                <a:lnTo>
                  <a:pt x="92426" y="4774"/>
                </a:lnTo>
                <a:lnTo>
                  <a:pt x="77997" y="963"/>
                </a:lnTo>
                <a:lnTo>
                  <a:pt x="704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87720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6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40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5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36005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65" y="0"/>
                </a:moveTo>
                <a:lnTo>
                  <a:pt x="17024" y="24086"/>
                </a:lnTo>
                <a:lnTo>
                  <a:pt x="1798" y="65282"/>
                </a:lnTo>
                <a:lnTo>
                  <a:pt x="0" y="90495"/>
                </a:lnTo>
                <a:lnTo>
                  <a:pt x="176" y="98252"/>
                </a:lnTo>
                <a:lnTo>
                  <a:pt x="10526" y="145552"/>
                </a:lnTo>
                <a:lnTo>
                  <a:pt x="39781" y="176831"/>
                </a:lnTo>
                <a:lnTo>
                  <a:pt x="65768" y="181549"/>
                </a:lnTo>
                <a:lnTo>
                  <a:pt x="78125" y="180469"/>
                </a:lnTo>
                <a:lnTo>
                  <a:pt x="118532" y="150343"/>
                </a:lnTo>
                <a:lnTo>
                  <a:pt x="119930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07" y="95144"/>
                </a:lnTo>
                <a:lnTo>
                  <a:pt x="37307" y="85857"/>
                </a:lnTo>
                <a:lnTo>
                  <a:pt x="45893" y="44141"/>
                </a:lnTo>
                <a:lnTo>
                  <a:pt x="58616" y="33774"/>
                </a:lnTo>
                <a:lnTo>
                  <a:pt x="119547" y="33774"/>
                </a:lnTo>
                <a:lnTo>
                  <a:pt x="114208" y="23620"/>
                </a:lnTo>
                <a:lnTo>
                  <a:pt x="106127" y="14575"/>
                </a:lnTo>
                <a:lnTo>
                  <a:pt x="94806" y="6014"/>
                </a:lnTo>
                <a:lnTo>
                  <a:pt x="85580" y="2401"/>
                </a:lnTo>
                <a:lnTo>
                  <a:pt x="73066" y="366"/>
                </a:lnTo>
                <a:lnTo>
                  <a:pt x="55765" y="0"/>
                </a:lnTo>
                <a:close/>
              </a:path>
              <a:path w="130742" h="181549">
                <a:moveTo>
                  <a:pt x="119547" y="33774"/>
                </a:moveTo>
                <a:lnTo>
                  <a:pt x="72050" y="33774"/>
                </a:lnTo>
                <a:lnTo>
                  <a:pt x="77275" y="35848"/>
                </a:lnTo>
                <a:lnTo>
                  <a:pt x="84908" y="44141"/>
                </a:lnTo>
                <a:lnTo>
                  <a:pt x="93536" y="85857"/>
                </a:lnTo>
                <a:lnTo>
                  <a:pt x="93536" y="95144"/>
                </a:lnTo>
                <a:lnTo>
                  <a:pt x="84908" y="136860"/>
                </a:lnTo>
                <a:lnTo>
                  <a:pt x="72050" y="147216"/>
                </a:lnTo>
                <a:lnTo>
                  <a:pt x="119930" y="147216"/>
                </a:lnTo>
                <a:lnTo>
                  <a:pt x="130475" y="100977"/>
                </a:lnTo>
                <a:lnTo>
                  <a:pt x="130742" y="85857"/>
                </a:lnTo>
                <a:lnTo>
                  <a:pt x="130227" y="77089"/>
                </a:lnTo>
                <a:lnTo>
                  <a:pt x="128595" y="64667"/>
                </a:lnTo>
                <a:lnTo>
                  <a:pt x="125529" y="48257"/>
                </a:lnTo>
                <a:lnTo>
                  <a:pt x="121183" y="36885"/>
                </a:lnTo>
                <a:lnTo>
                  <a:pt x="119547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95221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3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284" y="9308322"/>
            <a:ext cx="112687" cy="176141"/>
          </a:xfrm>
          <a:custGeom>
            <a:avLst/>
            <a:gdLst/>
            <a:ahLst/>
            <a:cxnLst/>
            <a:rect l="l" t="t" r="r" b="b"/>
            <a:pathLst>
              <a:path w="112687" h="176141">
                <a:moveTo>
                  <a:pt x="112687" y="140812"/>
                </a:moveTo>
                <a:lnTo>
                  <a:pt x="76877" y="140812"/>
                </a:lnTo>
                <a:lnTo>
                  <a:pt x="76877" y="176141"/>
                </a:lnTo>
                <a:lnTo>
                  <a:pt x="112687" y="176141"/>
                </a:lnTo>
                <a:lnTo>
                  <a:pt x="112687" y="140812"/>
                </a:lnTo>
                <a:close/>
              </a:path>
              <a:path w="112687" h="176141">
                <a:moveTo>
                  <a:pt x="112687" y="0"/>
                </a:moveTo>
                <a:lnTo>
                  <a:pt x="71893" y="0"/>
                </a:lnTo>
                <a:lnTo>
                  <a:pt x="0" y="109473"/>
                </a:lnTo>
                <a:lnTo>
                  <a:pt x="0" y="140812"/>
                </a:lnTo>
                <a:lnTo>
                  <a:pt x="135346" y="140812"/>
                </a:lnTo>
                <a:lnTo>
                  <a:pt x="135346" y="109473"/>
                </a:lnTo>
                <a:lnTo>
                  <a:pt x="37318" y="109473"/>
                </a:lnTo>
                <a:lnTo>
                  <a:pt x="76374" y="48762"/>
                </a:lnTo>
                <a:lnTo>
                  <a:pt x="112687" y="48762"/>
                </a:lnTo>
                <a:lnTo>
                  <a:pt x="112687" y="0"/>
                </a:lnTo>
                <a:close/>
              </a:path>
              <a:path w="112687" h="176141">
                <a:moveTo>
                  <a:pt x="112687" y="48762"/>
                </a:moveTo>
                <a:lnTo>
                  <a:pt x="76877" y="48762"/>
                </a:lnTo>
                <a:lnTo>
                  <a:pt x="76877" y="109473"/>
                </a:lnTo>
                <a:lnTo>
                  <a:pt x="112687" y="109473"/>
                </a:lnTo>
                <a:lnTo>
                  <a:pt x="112687" y="4876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56053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0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0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51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6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0" y="34334"/>
                </a:lnTo>
                <a:lnTo>
                  <a:pt x="11415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04337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71" y="0"/>
                </a:moveTo>
                <a:lnTo>
                  <a:pt x="17027" y="24087"/>
                </a:lnTo>
                <a:lnTo>
                  <a:pt x="1803" y="65283"/>
                </a:lnTo>
                <a:lnTo>
                  <a:pt x="0" y="90495"/>
                </a:lnTo>
                <a:lnTo>
                  <a:pt x="177" y="98250"/>
                </a:lnTo>
                <a:lnTo>
                  <a:pt x="10529" y="145550"/>
                </a:lnTo>
                <a:lnTo>
                  <a:pt x="39781" y="176828"/>
                </a:lnTo>
                <a:lnTo>
                  <a:pt x="65768" y="181549"/>
                </a:lnTo>
                <a:lnTo>
                  <a:pt x="78122" y="180470"/>
                </a:lnTo>
                <a:lnTo>
                  <a:pt x="118533" y="150343"/>
                </a:lnTo>
                <a:lnTo>
                  <a:pt x="119933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18" y="95144"/>
                </a:lnTo>
                <a:lnTo>
                  <a:pt x="37318" y="85856"/>
                </a:lnTo>
                <a:lnTo>
                  <a:pt x="45904" y="44140"/>
                </a:lnTo>
                <a:lnTo>
                  <a:pt x="58616" y="33774"/>
                </a:lnTo>
                <a:lnTo>
                  <a:pt x="119551" y="33774"/>
                </a:lnTo>
                <a:lnTo>
                  <a:pt x="114210" y="23622"/>
                </a:lnTo>
                <a:lnTo>
                  <a:pt x="106129" y="14576"/>
                </a:lnTo>
                <a:lnTo>
                  <a:pt x="94809" y="6015"/>
                </a:lnTo>
                <a:lnTo>
                  <a:pt x="85584" y="2401"/>
                </a:lnTo>
                <a:lnTo>
                  <a:pt x="73070" y="366"/>
                </a:lnTo>
                <a:lnTo>
                  <a:pt x="55771" y="0"/>
                </a:lnTo>
                <a:close/>
              </a:path>
              <a:path w="130742" h="181549">
                <a:moveTo>
                  <a:pt x="119551" y="33774"/>
                </a:moveTo>
                <a:lnTo>
                  <a:pt x="72060" y="33774"/>
                </a:lnTo>
                <a:lnTo>
                  <a:pt x="77285" y="35847"/>
                </a:lnTo>
                <a:lnTo>
                  <a:pt x="84918" y="44140"/>
                </a:lnTo>
                <a:lnTo>
                  <a:pt x="93536" y="85856"/>
                </a:lnTo>
                <a:lnTo>
                  <a:pt x="93536" y="95144"/>
                </a:lnTo>
                <a:lnTo>
                  <a:pt x="84918" y="136860"/>
                </a:lnTo>
                <a:lnTo>
                  <a:pt x="81086" y="140996"/>
                </a:lnTo>
                <a:lnTo>
                  <a:pt x="77285" y="145153"/>
                </a:lnTo>
                <a:lnTo>
                  <a:pt x="72060" y="147216"/>
                </a:lnTo>
                <a:lnTo>
                  <a:pt x="119933" y="147216"/>
                </a:lnTo>
                <a:lnTo>
                  <a:pt x="130475" y="100977"/>
                </a:lnTo>
                <a:lnTo>
                  <a:pt x="130742" y="85856"/>
                </a:lnTo>
                <a:lnTo>
                  <a:pt x="130227" y="77090"/>
                </a:lnTo>
                <a:lnTo>
                  <a:pt x="128596" y="64667"/>
                </a:lnTo>
                <a:lnTo>
                  <a:pt x="125532" y="48258"/>
                </a:lnTo>
                <a:lnTo>
                  <a:pt x="121189" y="36886"/>
                </a:lnTo>
                <a:lnTo>
                  <a:pt x="119551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63553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10006" y="9308322"/>
            <a:ext cx="125234" cy="179109"/>
          </a:xfrm>
          <a:custGeom>
            <a:avLst/>
            <a:gdLst/>
            <a:ahLst/>
            <a:cxnLst/>
            <a:rect l="l" t="t" r="r" b="b"/>
            <a:pathLst>
              <a:path w="125234" h="179109">
                <a:moveTo>
                  <a:pt x="37655" y="125137"/>
                </a:moveTo>
                <a:lnTo>
                  <a:pt x="0" y="139002"/>
                </a:lnTo>
                <a:lnTo>
                  <a:pt x="5061" y="150773"/>
                </a:lnTo>
                <a:lnTo>
                  <a:pt x="12395" y="160928"/>
                </a:lnTo>
                <a:lnTo>
                  <a:pt x="22420" y="169749"/>
                </a:lnTo>
                <a:lnTo>
                  <a:pt x="33017" y="174958"/>
                </a:lnTo>
                <a:lnTo>
                  <a:pt x="45386" y="178078"/>
                </a:lnTo>
                <a:lnTo>
                  <a:pt x="59839" y="179109"/>
                </a:lnTo>
                <a:lnTo>
                  <a:pt x="72790" y="177935"/>
                </a:lnTo>
                <a:lnTo>
                  <a:pt x="114275" y="153232"/>
                </a:lnTo>
                <a:lnTo>
                  <a:pt x="118053" y="146288"/>
                </a:lnTo>
                <a:lnTo>
                  <a:pt x="55330" y="146288"/>
                </a:lnTo>
                <a:lnTo>
                  <a:pt x="49938" y="144330"/>
                </a:lnTo>
                <a:lnTo>
                  <a:pt x="41320" y="136550"/>
                </a:lnTo>
                <a:lnTo>
                  <a:pt x="38660" y="131451"/>
                </a:lnTo>
                <a:lnTo>
                  <a:pt x="37655" y="125137"/>
                </a:lnTo>
                <a:close/>
              </a:path>
              <a:path w="125234" h="179109">
                <a:moveTo>
                  <a:pt x="120287" y="90803"/>
                </a:moveTo>
                <a:lnTo>
                  <a:pt x="52168" y="90803"/>
                </a:lnTo>
                <a:lnTo>
                  <a:pt x="56984" y="91232"/>
                </a:lnTo>
                <a:lnTo>
                  <a:pt x="66607" y="92876"/>
                </a:lnTo>
                <a:lnTo>
                  <a:pt x="70953" y="94415"/>
                </a:lnTo>
                <a:lnTo>
                  <a:pt x="78753" y="98897"/>
                </a:lnTo>
                <a:lnTo>
                  <a:pt x="81916" y="101881"/>
                </a:lnTo>
                <a:lnTo>
                  <a:pt x="84303" y="105619"/>
                </a:lnTo>
                <a:lnTo>
                  <a:pt x="86711" y="109336"/>
                </a:lnTo>
                <a:lnTo>
                  <a:pt x="87926" y="114122"/>
                </a:lnTo>
                <a:lnTo>
                  <a:pt x="87926" y="127545"/>
                </a:lnTo>
                <a:lnTo>
                  <a:pt x="85549" y="133849"/>
                </a:lnTo>
                <a:lnTo>
                  <a:pt x="76094" y="143796"/>
                </a:lnTo>
                <a:lnTo>
                  <a:pt x="69759" y="146288"/>
                </a:lnTo>
                <a:lnTo>
                  <a:pt x="118053" y="146288"/>
                </a:lnTo>
                <a:lnTo>
                  <a:pt x="120755" y="141322"/>
                </a:lnTo>
                <a:lnTo>
                  <a:pt x="124115" y="129463"/>
                </a:lnTo>
                <a:lnTo>
                  <a:pt x="125234" y="116184"/>
                </a:lnTo>
                <a:lnTo>
                  <a:pt x="125234" y="107221"/>
                </a:lnTo>
                <a:lnTo>
                  <a:pt x="123736" y="99148"/>
                </a:lnTo>
                <a:lnTo>
                  <a:pt x="120287" y="90803"/>
                </a:lnTo>
                <a:close/>
              </a:path>
              <a:path w="125234" h="179109">
                <a:moveTo>
                  <a:pt x="119265" y="0"/>
                </a:moveTo>
                <a:lnTo>
                  <a:pt x="12787" y="0"/>
                </a:lnTo>
                <a:lnTo>
                  <a:pt x="10787" y="97274"/>
                </a:lnTo>
                <a:lnTo>
                  <a:pt x="16598" y="95285"/>
                </a:lnTo>
                <a:lnTo>
                  <a:pt x="22609" y="93703"/>
                </a:lnTo>
                <a:lnTo>
                  <a:pt x="35037" y="91389"/>
                </a:lnTo>
                <a:lnTo>
                  <a:pt x="41215" y="90803"/>
                </a:lnTo>
                <a:lnTo>
                  <a:pt x="120287" y="90803"/>
                </a:lnTo>
                <a:lnTo>
                  <a:pt x="117768" y="84709"/>
                </a:lnTo>
                <a:lnTo>
                  <a:pt x="113580" y="78573"/>
                </a:lnTo>
                <a:lnTo>
                  <a:pt x="102805" y="68458"/>
                </a:lnTo>
                <a:lnTo>
                  <a:pt x="96365" y="64605"/>
                </a:lnTo>
                <a:lnTo>
                  <a:pt x="83299" y="59956"/>
                </a:lnTo>
                <a:lnTo>
                  <a:pt x="48597" y="59956"/>
                </a:lnTo>
                <a:lnTo>
                  <a:pt x="49351" y="32836"/>
                </a:lnTo>
                <a:lnTo>
                  <a:pt x="119265" y="32836"/>
                </a:lnTo>
                <a:lnTo>
                  <a:pt x="119265" y="0"/>
                </a:lnTo>
                <a:close/>
              </a:path>
              <a:path w="125234" h="179109">
                <a:moveTo>
                  <a:pt x="73246" y="57966"/>
                </a:moveTo>
                <a:lnTo>
                  <a:pt x="57655" y="57966"/>
                </a:lnTo>
                <a:lnTo>
                  <a:pt x="52409" y="58626"/>
                </a:lnTo>
                <a:lnTo>
                  <a:pt x="48597" y="59956"/>
                </a:lnTo>
                <a:lnTo>
                  <a:pt x="83299" y="59956"/>
                </a:lnTo>
                <a:lnTo>
                  <a:pt x="81444" y="59296"/>
                </a:lnTo>
                <a:lnTo>
                  <a:pt x="73246" y="579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45121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93407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70" y="0"/>
                </a:moveTo>
                <a:lnTo>
                  <a:pt x="17024" y="24087"/>
                </a:lnTo>
                <a:lnTo>
                  <a:pt x="1798" y="65282"/>
                </a:lnTo>
                <a:lnTo>
                  <a:pt x="0" y="90495"/>
                </a:lnTo>
                <a:lnTo>
                  <a:pt x="176" y="98251"/>
                </a:lnTo>
                <a:lnTo>
                  <a:pt x="10528" y="145551"/>
                </a:lnTo>
                <a:lnTo>
                  <a:pt x="39781" y="176827"/>
                </a:lnTo>
                <a:lnTo>
                  <a:pt x="65768" y="181549"/>
                </a:lnTo>
                <a:lnTo>
                  <a:pt x="78123" y="180469"/>
                </a:lnTo>
                <a:lnTo>
                  <a:pt x="118533" y="150343"/>
                </a:lnTo>
                <a:lnTo>
                  <a:pt x="119933" y="147215"/>
                </a:lnTo>
                <a:lnTo>
                  <a:pt x="58616" y="147215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07" y="95144"/>
                </a:lnTo>
                <a:lnTo>
                  <a:pt x="37307" y="85856"/>
                </a:lnTo>
                <a:lnTo>
                  <a:pt x="45893" y="44140"/>
                </a:lnTo>
                <a:lnTo>
                  <a:pt x="58616" y="33774"/>
                </a:lnTo>
                <a:lnTo>
                  <a:pt x="119551" y="33774"/>
                </a:lnTo>
                <a:lnTo>
                  <a:pt x="114210" y="23621"/>
                </a:lnTo>
                <a:lnTo>
                  <a:pt x="106129" y="14576"/>
                </a:lnTo>
                <a:lnTo>
                  <a:pt x="94809" y="6015"/>
                </a:lnTo>
                <a:lnTo>
                  <a:pt x="85583" y="2401"/>
                </a:lnTo>
                <a:lnTo>
                  <a:pt x="73069" y="366"/>
                </a:lnTo>
                <a:lnTo>
                  <a:pt x="55770" y="0"/>
                </a:lnTo>
                <a:close/>
              </a:path>
              <a:path w="130742" h="181549">
                <a:moveTo>
                  <a:pt x="119551" y="33774"/>
                </a:moveTo>
                <a:lnTo>
                  <a:pt x="72060" y="33774"/>
                </a:lnTo>
                <a:lnTo>
                  <a:pt x="77275" y="35847"/>
                </a:lnTo>
                <a:lnTo>
                  <a:pt x="84908" y="44140"/>
                </a:lnTo>
                <a:lnTo>
                  <a:pt x="93536" y="85856"/>
                </a:lnTo>
                <a:lnTo>
                  <a:pt x="93536" y="95144"/>
                </a:lnTo>
                <a:lnTo>
                  <a:pt x="84908" y="136860"/>
                </a:lnTo>
                <a:lnTo>
                  <a:pt x="72060" y="147215"/>
                </a:lnTo>
                <a:lnTo>
                  <a:pt x="119933" y="147215"/>
                </a:lnTo>
                <a:lnTo>
                  <a:pt x="130475" y="100977"/>
                </a:lnTo>
                <a:lnTo>
                  <a:pt x="130742" y="85856"/>
                </a:lnTo>
                <a:lnTo>
                  <a:pt x="130227" y="77090"/>
                </a:lnTo>
                <a:lnTo>
                  <a:pt x="128596" y="64667"/>
                </a:lnTo>
                <a:lnTo>
                  <a:pt x="125532" y="48258"/>
                </a:lnTo>
                <a:lnTo>
                  <a:pt x="121188" y="36886"/>
                </a:lnTo>
                <a:lnTo>
                  <a:pt x="119551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552623" y="9308322"/>
            <a:ext cx="92279" cy="176141"/>
          </a:xfrm>
          <a:custGeom>
            <a:avLst/>
            <a:gdLst/>
            <a:ahLst/>
            <a:cxnLst/>
            <a:rect l="l" t="t" r="r" b="b"/>
            <a:pathLst>
              <a:path w="92279" h="176141">
                <a:moveTo>
                  <a:pt x="92279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79" y="176141"/>
                </a:lnTo>
                <a:lnTo>
                  <a:pt x="92279" y="41799"/>
                </a:lnTo>
                <a:close/>
              </a:path>
              <a:path w="92279" h="176141">
                <a:moveTo>
                  <a:pt x="92279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79" y="41799"/>
                </a:lnTo>
                <a:lnTo>
                  <a:pt x="92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97184" y="9308317"/>
            <a:ext cx="131357" cy="179132"/>
          </a:xfrm>
          <a:custGeom>
            <a:avLst/>
            <a:gdLst/>
            <a:ahLst/>
            <a:cxnLst/>
            <a:rect l="l" t="t" r="r" b="b"/>
            <a:pathLst>
              <a:path w="131357" h="179132">
                <a:moveTo>
                  <a:pt x="105221" y="0"/>
                </a:moveTo>
                <a:lnTo>
                  <a:pt x="59704" y="0"/>
                </a:lnTo>
                <a:lnTo>
                  <a:pt x="21140" y="60218"/>
                </a:lnTo>
                <a:lnTo>
                  <a:pt x="2889" y="96164"/>
                </a:lnTo>
                <a:lnTo>
                  <a:pt x="0" y="112373"/>
                </a:lnTo>
                <a:lnTo>
                  <a:pt x="0" y="127797"/>
                </a:lnTo>
                <a:lnTo>
                  <a:pt x="19165" y="162582"/>
                </a:lnTo>
                <a:lnTo>
                  <a:pt x="66408" y="179132"/>
                </a:lnTo>
                <a:lnTo>
                  <a:pt x="79289" y="177986"/>
                </a:lnTo>
                <a:lnTo>
                  <a:pt x="118195" y="157157"/>
                </a:lnTo>
                <a:lnTo>
                  <a:pt x="125630" y="144791"/>
                </a:lnTo>
                <a:lnTo>
                  <a:pt x="57212" y="144791"/>
                </a:lnTo>
                <a:lnTo>
                  <a:pt x="50375" y="142184"/>
                </a:lnTo>
                <a:lnTo>
                  <a:pt x="39925" y="131734"/>
                </a:lnTo>
                <a:lnTo>
                  <a:pt x="37318" y="125148"/>
                </a:lnTo>
                <a:lnTo>
                  <a:pt x="37318" y="109221"/>
                </a:lnTo>
                <a:lnTo>
                  <a:pt x="39925" y="102635"/>
                </a:lnTo>
                <a:lnTo>
                  <a:pt x="50375" y="92185"/>
                </a:lnTo>
                <a:lnTo>
                  <a:pt x="57212" y="89567"/>
                </a:lnTo>
                <a:lnTo>
                  <a:pt x="124888" y="89567"/>
                </a:lnTo>
                <a:lnTo>
                  <a:pt x="124718" y="89117"/>
                </a:lnTo>
                <a:lnTo>
                  <a:pt x="120991" y="83023"/>
                </a:lnTo>
                <a:lnTo>
                  <a:pt x="111357" y="72741"/>
                </a:lnTo>
                <a:lnTo>
                  <a:pt x="105567" y="68668"/>
                </a:lnTo>
                <a:lnTo>
                  <a:pt x="92528" y="62950"/>
                </a:lnTo>
                <a:lnTo>
                  <a:pt x="63935" y="62950"/>
                </a:lnTo>
                <a:lnTo>
                  <a:pt x="105221" y="0"/>
                </a:lnTo>
                <a:close/>
              </a:path>
              <a:path w="131357" h="179132">
                <a:moveTo>
                  <a:pt x="124888" y="89567"/>
                </a:moveTo>
                <a:lnTo>
                  <a:pt x="74123" y="89567"/>
                </a:lnTo>
                <a:lnTo>
                  <a:pt x="80960" y="92185"/>
                </a:lnTo>
                <a:lnTo>
                  <a:pt x="91410" y="102635"/>
                </a:lnTo>
                <a:lnTo>
                  <a:pt x="94039" y="109221"/>
                </a:lnTo>
                <a:lnTo>
                  <a:pt x="94039" y="125148"/>
                </a:lnTo>
                <a:lnTo>
                  <a:pt x="91410" y="131734"/>
                </a:lnTo>
                <a:lnTo>
                  <a:pt x="80960" y="142184"/>
                </a:lnTo>
                <a:lnTo>
                  <a:pt x="74123" y="144791"/>
                </a:lnTo>
                <a:lnTo>
                  <a:pt x="125630" y="144791"/>
                </a:lnTo>
                <a:lnTo>
                  <a:pt x="129660" y="136048"/>
                </a:lnTo>
                <a:lnTo>
                  <a:pt x="131357" y="127797"/>
                </a:lnTo>
                <a:lnTo>
                  <a:pt x="131357" y="110719"/>
                </a:lnTo>
                <a:lnTo>
                  <a:pt x="130027" y="103211"/>
                </a:lnTo>
                <a:lnTo>
                  <a:pt x="124888" y="89567"/>
                </a:lnTo>
                <a:close/>
              </a:path>
              <a:path w="131357" h="179132">
                <a:moveTo>
                  <a:pt x="84405" y="61202"/>
                </a:moveTo>
                <a:lnTo>
                  <a:pt x="73966" y="61202"/>
                </a:lnTo>
                <a:lnTo>
                  <a:pt x="71893" y="61369"/>
                </a:lnTo>
                <a:lnTo>
                  <a:pt x="67903" y="62039"/>
                </a:lnTo>
                <a:lnTo>
                  <a:pt x="65924" y="62458"/>
                </a:lnTo>
                <a:lnTo>
                  <a:pt x="63935" y="62950"/>
                </a:lnTo>
                <a:lnTo>
                  <a:pt x="92528" y="62950"/>
                </a:lnTo>
                <a:lnTo>
                  <a:pt x="91955" y="62699"/>
                </a:lnTo>
                <a:lnTo>
                  <a:pt x="84405" y="6120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613459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2" y="34334"/>
                </a:moveTo>
                <a:lnTo>
                  <a:pt x="68249" y="34334"/>
                </a:lnTo>
                <a:lnTo>
                  <a:pt x="73306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69" y="100258"/>
                </a:lnTo>
                <a:lnTo>
                  <a:pt x="120834" y="63736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2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40" y="53987"/>
                </a:lnTo>
                <a:lnTo>
                  <a:pt x="39559" y="56731"/>
                </a:lnTo>
                <a:lnTo>
                  <a:pt x="40040" y="50427"/>
                </a:lnTo>
                <a:lnTo>
                  <a:pt x="4225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2" y="34334"/>
                </a:lnTo>
                <a:lnTo>
                  <a:pt x="114143" y="23224"/>
                </a:lnTo>
                <a:lnTo>
                  <a:pt x="110122" y="17706"/>
                </a:lnTo>
                <a:lnTo>
                  <a:pt x="9985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761743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65" y="0"/>
                </a:moveTo>
                <a:lnTo>
                  <a:pt x="17024" y="24086"/>
                </a:lnTo>
                <a:lnTo>
                  <a:pt x="1798" y="65282"/>
                </a:lnTo>
                <a:lnTo>
                  <a:pt x="0" y="90495"/>
                </a:lnTo>
                <a:lnTo>
                  <a:pt x="176" y="98252"/>
                </a:lnTo>
                <a:lnTo>
                  <a:pt x="10526" y="145552"/>
                </a:lnTo>
                <a:lnTo>
                  <a:pt x="39781" y="176831"/>
                </a:lnTo>
                <a:lnTo>
                  <a:pt x="65767" y="181549"/>
                </a:lnTo>
                <a:lnTo>
                  <a:pt x="78121" y="180469"/>
                </a:lnTo>
                <a:lnTo>
                  <a:pt x="118532" y="150343"/>
                </a:lnTo>
                <a:lnTo>
                  <a:pt x="119930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07" y="95144"/>
                </a:lnTo>
                <a:lnTo>
                  <a:pt x="37307" y="85857"/>
                </a:lnTo>
                <a:lnTo>
                  <a:pt x="45893" y="44141"/>
                </a:lnTo>
                <a:lnTo>
                  <a:pt x="58616" y="33774"/>
                </a:lnTo>
                <a:lnTo>
                  <a:pt x="119547" y="33774"/>
                </a:lnTo>
                <a:lnTo>
                  <a:pt x="114208" y="23620"/>
                </a:lnTo>
                <a:lnTo>
                  <a:pt x="106127" y="14575"/>
                </a:lnTo>
                <a:lnTo>
                  <a:pt x="94806" y="6014"/>
                </a:lnTo>
                <a:lnTo>
                  <a:pt x="85577" y="2401"/>
                </a:lnTo>
                <a:lnTo>
                  <a:pt x="73061" y="366"/>
                </a:lnTo>
                <a:lnTo>
                  <a:pt x="55765" y="0"/>
                </a:lnTo>
                <a:close/>
              </a:path>
              <a:path w="130742" h="181549">
                <a:moveTo>
                  <a:pt x="119547" y="33774"/>
                </a:moveTo>
                <a:lnTo>
                  <a:pt x="72050" y="33774"/>
                </a:lnTo>
                <a:lnTo>
                  <a:pt x="77275" y="35848"/>
                </a:lnTo>
                <a:lnTo>
                  <a:pt x="84908" y="44141"/>
                </a:lnTo>
                <a:lnTo>
                  <a:pt x="93536" y="85857"/>
                </a:lnTo>
                <a:lnTo>
                  <a:pt x="93536" y="95144"/>
                </a:lnTo>
                <a:lnTo>
                  <a:pt x="84908" y="136860"/>
                </a:lnTo>
                <a:lnTo>
                  <a:pt x="72050" y="147216"/>
                </a:lnTo>
                <a:lnTo>
                  <a:pt x="119930" y="147216"/>
                </a:lnTo>
                <a:lnTo>
                  <a:pt x="130475" y="100977"/>
                </a:lnTo>
                <a:lnTo>
                  <a:pt x="130742" y="85857"/>
                </a:lnTo>
                <a:lnTo>
                  <a:pt x="130227" y="77089"/>
                </a:lnTo>
                <a:lnTo>
                  <a:pt x="128595" y="64666"/>
                </a:lnTo>
                <a:lnTo>
                  <a:pt x="125529" y="48257"/>
                </a:lnTo>
                <a:lnTo>
                  <a:pt x="121183" y="36885"/>
                </a:lnTo>
                <a:lnTo>
                  <a:pt x="119547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920955" y="9308322"/>
            <a:ext cx="92290" cy="176141"/>
          </a:xfrm>
          <a:custGeom>
            <a:avLst/>
            <a:gdLst/>
            <a:ahLst/>
            <a:cxnLst/>
            <a:rect l="l" t="t" r="r" b="b"/>
            <a:pathLst>
              <a:path w="92290" h="176141">
                <a:moveTo>
                  <a:pt x="92290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90" y="176141"/>
                </a:lnTo>
                <a:lnTo>
                  <a:pt x="92290" y="41799"/>
                </a:lnTo>
                <a:close/>
              </a:path>
              <a:path w="92290" h="176141">
                <a:moveTo>
                  <a:pt x="92290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90" y="41799"/>
                </a:lnTo>
                <a:lnTo>
                  <a:pt x="9229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067265" y="9308324"/>
            <a:ext cx="128865" cy="176141"/>
          </a:xfrm>
          <a:custGeom>
            <a:avLst/>
            <a:gdLst/>
            <a:ahLst/>
            <a:cxnLst/>
            <a:rect l="l" t="t" r="r" b="b"/>
            <a:pathLst>
              <a:path w="128865" h="176141">
                <a:moveTo>
                  <a:pt x="128865" y="0"/>
                </a:moveTo>
                <a:lnTo>
                  <a:pt x="0" y="0"/>
                </a:lnTo>
                <a:lnTo>
                  <a:pt x="0" y="34334"/>
                </a:lnTo>
                <a:lnTo>
                  <a:pt x="87054" y="34334"/>
                </a:lnTo>
                <a:lnTo>
                  <a:pt x="14921" y="176141"/>
                </a:lnTo>
                <a:lnTo>
                  <a:pt x="58448" y="176141"/>
                </a:lnTo>
                <a:lnTo>
                  <a:pt x="128865" y="32836"/>
                </a:lnTo>
                <a:lnTo>
                  <a:pt x="1288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064719" y="9305335"/>
            <a:ext cx="122896" cy="179125"/>
          </a:xfrm>
          <a:custGeom>
            <a:avLst/>
            <a:gdLst/>
            <a:ahLst/>
            <a:cxnLst/>
            <a:rect l="l" t="t" r="r" b="b"/>
            <a:pathLst>
              <a:path w="122896" h="179125">
                <a:moveTo>
                  <a:pt x="119020" y="34334"/>
                </a:moveTo>
                <a:lnTo>
                  <a:pt x="68259" y="34334"/>
                </a:lnTo>
                <a:lnTo>
                  <a:pt x="73317" y="36040"/>
                </a:lnTo>
                <a:lnTo>
                  <a:pt x="81934" y="42836"/>
                </a:lnTo>
                <a:lnTo>
                  <a:pt x="84081" y="47516"/>
                </a:lnTo>
                <a:lnTo>
                  <a:pt x="84081" y="58804"/>
                </a:lnTo>
                <a:lnTo>
                  <a:pt x="82343" y="63443"/>
                </a:lnTo>
                <a:lnTo>
                  <a:pt x="75379" y="71411"/>
                </a:lnTo>
                <a:lnTo>
                  <a:pt x="71893" y="74971"/>
                </a:lnTo>
                <a:lnTo>
                  <a:pt x="0" y="139566"/>
                </a:lnTo>
                <a:lnTo>
                  <a:pt x="0" y="179125"/>
                </a:lnTo>
                <a:lnTo>
                  <a:pt x="122896" y="179125"/>
                </a:lnTo>
                <a:lnTo>
                  <a:pt x="122896" y="146288"/>
                </a:lnTo>
                <a:lnTo>
                  <a:pt x="44783" y="146288"/>
                </a:lnTo>
                <a:lnTo>
                  <a:pt x="98279" y="100258"/>
                </a:lnTo>
                <a:lnTo>
                  <a:pt x="119682" y="68291"/>
                </a:lnTo>
                <a:lnTo>
                  <a:pt x="121420" y="44208"/>
                </a:lnTo>
                <a:lnTo>
                  <a:pt x="119964" y="36491"/>
                </a:lnTo>
                <a:lnTo>
                  <a:pt x="119020" y="34334"/>
                </a:lnTo>
                <a:close/>
              </a:path>
              <a:path w="122896" h="179125">
                <a:moveTo>
                  <a:pt x="72406" y="0"/>
                </a:moveTo>
                <a:lnTo>
                  <a:pt x="55820" y="0"/>
                </a:lnTo>
                <a:lnTo>
                  <a:pt x="47799" y="1120"/>
                </a:lnTo>
                <a:lnTo>
                  <a:pt x="11277" y="23517"/>
                </a:lnTo>
                <a:lnTo>
                  <a:pt x="2251" y="53987"/>
                </a:lnTo>
                <a:lnTo>
                  <a:pt x="39559" y="56731"/>
                </a:lnTo>
                <a:lnTo>
                  <a:pt x="40051" y="50427"/>
                </a:lnTo>
                <a:lnTo>
                  <a:pt x="42260" y="45119"/>
                </a:lnTo>
                <a:lnTo>
                  <a:pt x="50050" y="36491"/>
                </a:lnTo>
                <a:lnTo>
                  <a:pt x="55474" y="34334"/>
                </a:lnTo>
                <a:lnTo>
                  <a:pt x="119020" y="34334"/>
                </a:lnTo>
                <a:lnTo>
                  <a:pt x="114153" y="23224"/>
                </a:lnTo>
                <a:lnTo>
                  <a:pt x="110122" y="17706"/>
                </a:lnTo>
                <a:lnTo>
                  <a:pt x="99860" y="8921"/>
                </a:lnTo>
                <a:lnTo>
                  <a:pt x="93798" y="5601"/>
                </a:lnTo>
                <a:lnTo>
                  <a:pt x="79871" y="1120"/>
                </a:lnTo>
                <a:lnTo>
                  <a:pt x="7240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213004" y="9305897"/>
            <a:ext cx="130742" cy="181549"/>
          </a:xfrm>
          <a:custGeom>
            <a:avLst/>
            <a:gdLst/>
            <a:ahLst/>
            <a:cxnLst/>
            <a:rect l="l" t="t" r="r" b="b"/>
            <a:pathLst>
              <a:path w="130742" h="181549">
                <a:moveTo>
                  <a:pt x="55772" y="0"/>
                </a:moveTo>
                <a:lnTo>
                  <a:pt x="17028" y="24087"/>
                </a:lnTo>
                <a:lnTo>
                  <a:pt x="1803" y="65283"/>
                </a:lnTo>
                <a:lnTo>
                  <a:pt x="0" y="90495"/>
                </a:lnTo>
                <a:lnTo>
                  <a:pt x="176" y="98249"/>
                </a:lnTo>
                <a:lnTo>
                  <a:pt x="10528" y="145548"/>
                </a:lnTo>
                <a:lnTo>
                  <a:pt x="39781" y="176828"/>
                </a:lnTo>
                <a:lnTo>
                  <a:pt x="65769" y="181549"/>
                </a:lnTo>
                <a:lnTo>
                  <a:pt x="78123" y="180469"/>
                </a:lnTo>
                <a:lnTo>
                  <a:pt x="118533" y="150342"/>
                </a:lnTo>
                <a:lnTo>
                  <a:pt x="119933" y="147216"/>
                </a:lnTo>
                <a:lnTo>
                  <a:pt x="58616" y="147216"/>
                </a:lnTo>
                <a:lnTo>
                  <a:pt x="53349" y="145153"/>
                </a:lnTo>
                <a:lnTo>
                  <a:pt x="37517" y="100704"/>
                </a:lnTo>
                <a:lnTo>
                  <a:pt x="37318" y="95144"/>
                </a:lnTo>
                <a:lnTo>
                  <a:pt x="37318" y="85856"/>
                </a:lnTo>
                <a:lnTo>
                  <a:pt x="45904" y="44140"/>
                </a:lnTo>
                <a:lnTo>
                  <a:pt x="58616" y="33774"/>
                </a:lnTo>
                <a:lnTo>
                  <a:pt x="119552" y="33774"/>
                </a:lnTo>
                <a:lnTo>
                  <a:pt x="114210" y="23622"/>
                </a:lnTo>
                <a:lnTo>
                  <a:pt x="106129" y="14576"/>
                </a:lnTo>
                <a:lnTo>
                  <a:pt x="94809" y="6015"/>
                </a:lnTo>
                <a:lnTo>
                  <a:pt x="85584" y="2401"/>
                </a:lnTo>
                <a:lnTo>
                  <a:pt x="73070" y="366"/>
                </a:lnTo>
                <a:lnTo>
                  <a:pt x="55772" y="0"/>
                </a:lnTo>
                <a:close/>
              </a:path>
              <a:path w="130742" h="181549">
                <a:moveTo>
                  <a:pt x="119552" y="33774"/>
                </a:moveTo>
                <a:lnTo>
                  <a:pt x="72060" y="33774"/>
                </a:lnTo>
                <a:lnTo>
                  <a:pt x="77285" y="35847"/>
                </a:lnTo>
                <a:lnTo>
                  <a:pt x="84918" y="44140"/>
                </a:lnTo>
                <a:lnTo>
                  <a:pt x="93546" y="85856"/>
                </a:lnTo>
                <a:lnTo>
                  <a:pt x="93546" y="95144"/>
                </a:lnTo>
                <a:lnTo>
                  <a:pt x="84918" y="136860"/>
                </a:lnTo>
                <a:lnTo>
                  <a:pt x="81086" y="140996"/>
                </a:lnTo>
                <a:lnTo>
                  <a:pt x="77285" y="145153"/>
                </a:lnTo>
                <a:lnTo>
                  <a:pt x="72060" y="147216"/>
                </a:lnTo>
                <a:lnTo>
                  <a:pt x="119933" y="147216"/>
                </a:lnTo>
                <a:lnTo>
                  <a:pt x="130475" y="100977"/>
                </a:lnTo>
                <a:lnTo>
                  <a:pt x="130742" y="85856"/>
                </a:lnTo>
                <a:lnTo>
                  <a:pt x="130228" y="77089"/>
                </a:lnTo>
                <a:lnTo>
                  <a:pt x="128597" y="64666"/>
                </a:lnTo>
                <a:lnTo>
                  <a:pt x="125535" y="48256"/>
                </a:lnTo>
                <a:lnTo>
                  <a:pt x="121188" y="36885"/>
                </a:lnTo>
                <a:lnTo>
                  <a:pt x="119552" y="33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372221" y="9308322"/>
            <a:ext cx="92290" cy="176141"/>
          </a:xfrm>
          <a:custGeom>
            <a:avLst/>
            <a:gdLst/>
            <a:ahLst/>
            <a:cxnLst/>
            <a:rect l="l" t="t" r="r" b="b"/>
            <a:pathLst>
              <a:path w="92290" h="176141">
                <a:moveTo>
                  <a:pt x="92290" y="41799"/>
                </a:moveTo>
                <a:lnTo>
                  <a:pt x="56469" y="41799"/>
                </a:lnTo>
                <a:lnTo>
                  <a:pt x="56469" y="176141"/>
                </a:lnTo>
                <a:lnTo>
                  <a:pt x="92290" y="176141"/>
                </a:lnTo>
                <a:lnTo>
                  <a:pt x="92290" y="41799"/>
                </a:lnTo>
                <a:close/>
              </a:path>
              <a:path w="92290" h="176141">
                <a:moveTo>
                  <a:pt x="92290" y="0"/>
                </a:moveTo>
                <a:lnTo>
                  <a:pt x="57464" y="0"/>
                </a:lnTo>
                <a:lnTo>
                  <a:pt x="0" y="48522"/>
                </a:lnTo>
                <a:lnTo>
                  <a:pt x="21140" y="72898"/>
                </a:lnTo>
                <a:lnTo>
                  <a:pt x="56469" y="41799"/>
                </a:lnTo>
                <a:lnTo>
                  <a:pt x="92290" y="41799"/>
                </a:lnTo>
                <a:lnTo>
                  <a:pt x="9229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521017" y="9305332"/>
            <a:ext cx="123523" cy="182120"/>
          </a:xfrm>
          <a:custGeom>
            <a:avLst/>
            <a:gdLst/>
            <a:ahLst/>
            <a:cxnLst/>
            <a:rect l="l" t="t" r="r" b="b"/>
            <a:pathLst>
              <a:path w="123523" h="182120">
                <a:moveTo>
                  <a:pt x="70071" y="0"/>
                </a:moveTo>
                <a:lnTo>
                  <a:pt x="53809" y="0"/>
                </a:lnTo>
                <a:lnTo>
                  <a:pt x="46176" y="1005"/>
                </a:lnTo>
                <a:lnTo>
                  <a:pt x="10648" y="21193"/>
                </a:lnTo>
                <a:lnTo>
                  <a:pt x="2973" y="40396"/>
                </a:lnTo>
                <a:lnTo>
                  <a:pt x="2992" y="49915"/>
                </a:lnTo>
                <a:lnTo>
                  <a:pt x="5211" y="62592"/>
                </a:lnTo>
                <a:lnTo>
                  <a:pt x="11371" y="73865"/>
                </a:lnTo>
                <a:lnTo>
                  <a:pt x="20623" y="82111"/>
                </a:lnTo>
                <a:lnTo>
                  <a:pt x="32836" y="87578"/>
                </a:lnTo>
                <a:lnTo>
                  <a:pt x="26702" y="90078"/>
                </a:lnTo>
                <a:lnTo>
                  <a:pt x="15989" y="96203"/>
                </a:lnTo>
                <a:lnTo>
                  <a:pt x="6584" y="106033"/>
                </a:lnTo>
                <a:lnTo>
                  <a:pt x="1644" y="117407"/>
                </a:lnTo>
                <a:lnTo>
                  <a:pt x="0" y="130865"/>
                </a:lnTo>
                <a:lnTo>
                  <a:pt x="0" y="139325"/>
                </a:lnTo>
                <a:lnTo>
                  <a:pt x="24491" y="173533"/>
                </a:lnTo>
                <a:lnTo>
                  <a:pt x="53809" y="182120"/>
                </a:lnTo>
                <a:lnTo>
                  <a:pt x="70071" y="182120"/>
                </a:lnTo>
                <a:lnTo>
                  <a:pt x="110823" y="165073"/>
                </a:lnTo>
                <a:lnTo>
                  <a:pt x="120808" y="147775"/>
                </a:lnTo>
                <a:lnTo>
                  <a:pt x="54480" y="147775"/>
                </a:lnTo>
                <a:lnTo>
                  <a:pt x="48511" y="145629"/>
                </a:lnTo>
                <a:lnTo>
                  <a:pt x="39538" y="137011"/>
                </a:lnTo>
                <a:lnTo>
                  <a:pt x="37307" y="131776"/>
                </a:lnTo>
                <a:lnTo>
                  <a:pt x="37307" y="119347"/>
                </a:lnTo>
                <a:lnTo>
                  <a:pt x="39538" y="114038"/>
                </a:lnTo>
                <a:lnTo>
                  <a:pt x="48511" y="105410"/>
                </a:lnTo>
                <a:lnTo>
                  <a:pt x="54480" y="103253"/>
                </a:lnTo>
                <a:lnTo>
                  <a:pt x="114773" y="103253"/>
                </a:lnTo>
                <a:lnTo>
                  <a:pt x="113332" y="100869"/>
                </a:lnTo>
                <a:lnTo>
                  <a:pt x="103641" y="93140"/>
                </a:lnTo>
                <a:lnTo>
                  <a:pt x="91044" y="88070"/>
                </a:lnTo>
                <a:lnTo>
                  <a:pt x="92452" y="87139"/>
                </a:lnTo>
                <a:lnTo>
                  <a:pt x="104223" y="81442"/>
                </a:lnTo>
                <a:lnTo>
                  <a:pt x="112704" y="73390"/>
                </a:lnTo>
                <a:lnTo>
                  <a:pt x="55474" y="73390"/>
                </a:lnTo>
                <a:lnTo>
                  <a:pt x="50249" y="71495"/>
                </a:lnTo>
                <a:lnTo>
                  <a:pt x="42270" y="63861"/>
                </a:lnTo>
                <a:lnTo>
                  <a:pt x="40281" y="59212"/>
                </a:lnTo>
                <a:lnTo>
                  <a:pt x="40281" y="48438"/>
                </a:lnTo>
                <a:lnTo>
                  <a:pt x="42270" y="43873"/>
                </a:lnTo>
                <a:lnTo>
                  <a:pt x="50249" y="36250"/>
                </a:lnTo>
                <a:lnTo>
                  <a:pt x="55474" y="34344"/>
                </a:lnTo>
                <a:lnTo>
                  <a:pt x="119557" y="34344"/>
                </a:lnTo>
                <a:lnTo>
                  <a:pt x="119326" y="33307"/>
                </a:lnTo>
                <a:lnTo>
                  <a:pt x="91955" y="4984"/>
                </a:lnTo>
                <a:lnTo>
                  <a:pt x="77683" y="1005"/>
                </a:lnTo>
                <a:lnTo>
                  <a:pt x="70071" y="0"/>
                </a:lnTo>
                <a:close/>
              </a:path>
              <a:path w="123523" h="182120">
                <a:moveTo>
                  <a:pt x="114773" y="103253"/>
                </a:moveTo>
                <a:lnTo>
                  <a:pt x="69401" y="103253"/>
                </a:lnTo>
                <a:lnTo>
                  <a:pt x="75379" y="105410"/>
                </a:lnTo>
                <a:lnTo>
                  <a:pt x="84322" y="114038"/>
                </a:lnTo>
                <a:lnTo>
                  <a:pt x="86573" y="119347"/>
                </a:lnTo>
                <a:lnTo>
                  <a:pt x="86573" y="131776"/>
                </a:lnTo>
                <a:lnTo>
                  <a:pt x="84322" y="137011"/>
                </a:lnTo>
                <a:lnTo>
                  <a:pt x="75379" y="145629"/>
                </a:lnTo>
                <a:lnTo>
                  <a:pt x="69401" y="147775"/>
                </a:lnTo>
                <a:lnTo>
                  <a:pt x="120808" y="147775"/>
                </a:lnTo>
                <a:lnTo>
                  <a:pt x="122859" y="140136"/>
                </a:lnTo>
                <a:lnTo>
                  <a:pt x="123523" y="124457"/>
                </a:lnTo>
                <a:lnTo>
                  <a:pt x="120383" y="112532"/>
                </a:lnTo>
                <a:lnTo>
                  <a:pt x="114773" y="103253"/>
                </a:lnTo>
                <a:close/>
              </a:path>
              <a:path w="123523" h="182120">
                <a:moveTo>
                  <a:pt x="119557" y="34344"/>
                </a:moveTo>
                <a:lnTo>
                  <a:pt x="68416" y="34344"/>
                </a:lnTo>
                <a:lnTo>
                  <a:pt x="73631" y="36250"/>
                </a:lnTo>
                <a:lnTo>
                  <a:pt x="81589" y="43873"/>
                </a:lnTo>
                <a:lnTo>
                  <a:pt x="83578" y="48438"/>
                </a:lnTo>
                <a:lnTo>
                  <a:pt x="83578" y="59212"/>
                </a:lnTo>
                <a:lnTo>
                  <a:pt x="81589" y="63861"/>
                </a:lnTo>
                <a:lnTo>
                  <a:pt x="73631" y="71495"/>
                </a:lnTo>
                <a:lnTo>
                  <a:pt x="68416" y="73390"/>
                </a:lnTo>
                <a:lnTo>
                  <a:pt x="112704" y="73390"/>
                </a:lnTo>
                <a:lnTo>
                  <a:pt x="113330" y="72796"/>
                </a:lnTo>
                <a:lnTo>
                  <a:pt x="119009" y="61674"/>
                </a:lnTo>
                <a:lnTo>
                  <a:pt x="120907" y="48522"/>
                </a:lnTo>
                <a:lnTo>
                  <a:pt x="120907" y="40396"/>
                </a:lnTo>
                <a:lnTo>
                  <a:pt x="119557" y="3434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589533" y="8440622"/>
            <a:ext cx="345542" cy="0"/>
          </a:xfrm>
          <a:custGeom>
            <a:avLst/>
            <a:gdLst/>
            <a:ahLst/>
            <a:cxnLst/>
            <a:rect l="l" t="t" r="r" b="b"/>
            <a:pathLst>
              <a:path w="345542">
                <a:moveTo>
                  <a:pt x="0" y="0"/>
                </a:moveTo>
                <a:lnTo>
                  <a:pt x="345542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38268" y="8440622"/>
            <a:ext cx="912223" cy="0"/>
          </a:xfrm>
          <a:custGeom>
            <a:avLst/>
            <a:gdLst/>
            <a:ahLst/>
            <a:cxnLst/>
            <a:rect l="l" t="t" r="r" b="b"/>
            <a:pathLst>
              <a:path w="912223">
                <a:moveTo>
                  <a:pt x="0" y="0"/>
                </a:moveTo>
                <a:lnTo>
                  <a:pt x="912223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790665" y="8440622"/>
            <a:ext cx="808561" cy="0"/>
          </a:xfrm>
          <a:custGeom>
            <a:avLst/>
            <a:gdLst/>
            <a:ahLst/>
            <a:cxnLst/>
            <a:rect l="l" t="t" r="r" b="b"/>
            <a:pathLst>
              <a:path w="808561">
                <a:moveTo>
                  <a:pt x="0" y="0"/>
                </a:moveTo>
                <a:lnTo>
                  <a:pt x="808561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15829" y="8440622"/>
            <a:ext cx="7335794" cy="0"/>
          </a:xfrm>
          <a:custGeom>
            <a:avLst/>
            <a:gdLst/>
            <a:ahLst/>
            <a:cxnLst/>
            <a:rect l="l" t="t" r="r" b="b"/>
            <a:pathLst>
              <a:path w="7335794">
                <a:moveTo>
                  <a:pt x="0" y="0"/>
                </a:moveTo>
                <a:lnTo>
                  <a:pt x="7335794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15829" y="9082916"/>
            <a:ext cx="11019245" cy="0"/>
          </a:xfrm>
          <a:custGeom>
            <a:avLst/>
            <a:gdLst/>
            <a:ahLst/>
            <a:cxnLst/>
            <a:rect l="l" t="t" r="r" b="b"/>
            <a:pathLst>
              <a:path w="11019245">
                <a:moveTo>
                  <a:pt x="0" y="0"/>
                </a:moveTo>
                <a:lnTo>
                  <a:pt x="11019245" y="0"/>
                </a:lnTo>
              </a:path>
            </a:pathLst>
          </a:custGeom>
          <a:ln w="1469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89215" y="5576102"/>
            <a:ext cx="539041" cy="3499139"/>
          </a:xfrm>
          <a:custGeom>
            <a:avLst/>
            <a:gdLst/>
            <a:ahLst/>
            <a:cxnLst/>
            <a:rect l="l" t="t" r="r" b="b"/>
            <a:pathLst>
              <a:path w="539041" h="3499139">
                <a:moveTo>
                  <a:pt x="0" y="0"/>
                </a:moveTo>
                <a:lnTo>
                  <a:pt x="539041" y="0"/>
                </a:lnTo>
                <a:lnTo>
                  <a:pt x="539041" y="3499139"/>
                </a:lnTo>
                <a:lnTo>
                  <a:pt x="0" y="3499139"/>
                </a:lnTo>
                <a:lnTo>
                  <a:pt x="0" y="0"/>
                </a:lnTo>
                <a:close/>
              </a:path>
            </a:pathLst>
          </a:custGeom>
          <a:ln w="5877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57550" y="5426347"/>
            <a:ext cx="539041" cy="3648894"/>
          </a:xfrm>
          <a:custGeom>
            <a:avLst/>
            <a:gdLst/>
            <a:ahLst/>
            <a:cxnLst/>
            <a:rect l="l" t="t" r="r" b="b"/>
            <a:pathLst>
              <a:path w="539041" h="3648894">
                <a:moveTo>
                  <a:pt x="0" y="0"/>
                </a:moveTo>
                <a:lnTo>
                  <a:pt x="539041" y="0"/>
                </a:lnTo>
                <a:lnTo>
                  <a:pt x="539041" y="3648894"/>
                </a:lnTo>
                <a:lnTo>
                  <a:pt x="0" y="3648894"/>
                </a:lnTo>
                <a:lnTo>
                  <a:pt x="0" y="0"/>
                </a:lnTo>
                <a:close/>
              </a:path>
            </a:pathLst>
          </a:custGeom>
          <a:ln w="5877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25885" y="5550742"/>
            <a:ext cx="539041" cy="3524500"/>
          </a:xfrm>
          <a:custGeom>
            <a:avLst/>
            <a:gdLst/>
            <a:ahLst/>
            <a:cxnLst/>
            <a:rect l="l" t="t" r="r" b="b"/>
            <a:pathLst>
              <a:path w="539041" h="3524500">
                <a:moveTo>
                  <a:pt x="0" y="0"/>
                </a:moveTo>
                <a:lnTo>
                  <a:pt x="539041" y="0"/>
                </a:lnTo>
                <a:lnTo>
                  <a:pt x="539041" y="3524500"/>
                </a:lnTo>
                <a:lnTo>
                  <a:pt x="0" y="3524500"/>
                </a:lnTo>
                <a:lnTo>
                  <a:pt x="0" y="0"/>
                </a:lnTo>
                <a:close/>
              </a:path>
            </a:pathLst>
          </a:custGeom>
          <a:ln w="5877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94221" y="5481634"/>
            <a:ext cx="539041" cy="3593607"/>
          </a:xfrm>
          <a:custGeom>
            <a:avLst/>
            <a:gdLst/>
            <a:ahLst/>
            <a:cxnLst/>
            <a:rect l="l" t="t" r="r" b="b"/>
            <a:pathLst>
              <a:path w="539041" h="3593607">
                <a:moveTo>
                  <a:pt x="0" y="0"/>
                </a:moveTo>
                <a:lnTo>
                  <a:pt x="539041" y="0"/>
                </a:lnTo>
                <a:lnTo>
                  <a:pt x="539041" y="3593607"/>
                </a:lnTo>
                <a:lnTo>
                  <a:pt x="0" y="3593607"/>
                </a:lnTo>
                <a:lnTo>
                  <a:pt x="0" y="0"/>
                </a:lnTo>
                <a:close/>
              </a:path>
            </a:pathLst>
          </a:custGeom>
          <a:ln w="5877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62556" y="5412526"/>
            <a:ext cx="539041" cy="3662715"/>
          </a:xfrm>
          <a:custGeom>
            <a:avLst/>
            <a:gdLst/>
            <a:ahLst/>
            <a:cxnLst/>
            <a:rect l="l" t="t" r="r" b="b"/>
            <a:pathLst>
              <a:path w="539041" h="3662715">
                <a:moveTo>
                  <a:pt x="0" y="0"/>
                </a:moveTo>
                <a:lnTo>
                  <a:pt x="539041" y="0"/>
                </a:lnTo>
                <a:lnTo>
                  <a:pt x="539041" y="3662715"/>
                </a:lnTo>
                <a:lnTo>
                  <a:pt x="0" y="3662715"/>
                </a:lnTo>
                <a:lnTo>
                  <a:pt x="0" y="0"/>
                </a:lnTo>
                <a:close/>
              </a:path>
            </a:pathLst>
          </a:custGeom>
          <a:ln w="58773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251624" y="5094630"/>
            <a:ext cx="539041" cy="3980611"/>
          </a:xfrm>
          <a:custGeom>
            <a:avLst/>
            <a:gdLst/>
            <a:ahLst/>
            <a:cxnLst/>
            <a:rect l="l" t="t" r="r" b="b"/>
            <a:pathLst>
              <a:path w="539041" h="3980611">
                <a:moveTo>
                  <a:pt x="0" y="0"/>
                </a:moveTo>
                <a:lnTo>
                  <a:pt x="539041" y="0"/>
                </a:lnTo>
                <a:lnTo>
                  <a:pt x="539041" y="3980611"/>
                </a:lnTo>
                <a:lnTo>
                  <a:pt x="0" y="3980611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599226" y="4638518"/>
            <a:ext cx="539041" cy="4436723"/>
          </a:xfrm>
          <a:custGeom>
            <a:avLst/>
            <a:gdLst/>
            <a:ahLst/>
            <a:cxnLst/>
            <a:rect l="l" t="t" r="r" b="b"/>
            <a:pathLst>
              <a:path w="539041" h="4436723">
                <a:moveTo>
                  <a:pt x="0" y="0"/>
                </a:moveTo>
                <a:lnTo>
                  <a:pt x="539041" y="0"/>
                </a:lnTo>
                <a:lnTo>
                  <a:pt x="539041" y="4436723"/>
                </a:lnTo>
                <a:lnTo>
                  <a:pt x="0" y="4436723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050491" y="4265336"/>
            <a:ext cx="539041" cy="4809905"/>
          </a:xfrm>
          <a:custGeom>
            <a:avLst/>
            <a:gdLst/>
            <a:ahLst/>
            <a:cxnLst/>
            <a:rect l="l" t="t" r="r" b="b"/>
            <a:pathLst>
              <a:path w="539041" h="4809905">
                <a:moveTo>
                  <a:pt x="0" y="0"/>
                </a:moveTo>
                <a:lnTo>
                  <a:pt x="539041" y="0"/>
                </a:lnTo>
                <a:lnTo>
                  <a:pt x="539041" y="4809905"/>
                </a:lnTo>
                <a:lnTo>
                  <a:pt x="0" y="4809905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195822" y="10618268"/>
            <a:ext cx="105918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Źródło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MF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13446760" cy="158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POPR</a:t>
            </a:r>
            <a:r>
              <a:rPr sz="5500" b="1" spc="95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RÓWN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G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I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SEK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T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ORA FI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N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ANSÓ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W</a:t>
            </a:r>
            <a:r>
              <a:rPr sz="5500" b="1" spc="120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PUBLICZN</a:t>
            </a:r>
            <a:r>
              <a:rPr sz="5500" b="1" spc="-280" dirty="0" smtClean="0">
                <a:solidFill>
                  <a:srgbClr val="1A2859"/>
                </a:solidFill>
                <a:latin typeface="Arial Black"/>
                <a:cs typeface="Arial Black"/>
              </a:rPr>
              <a:t>Y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CH</a:t>
            </a:r>
            <a:endParaRPr sz="55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680" y="4948634"/>
            <a:ext cx="7329619" cy="557731"/>
          </a:xfrm>
          <a:custGeom>
            <a:avLst/>
            <a:gdLst/>
            <a:ahLst/>
            <a:cxnLst/>
            <a:rect l="l" t="t" r="r" b="b"/>
            <a:pathLst>
              <a:path w="7329619" h="557731">
                <a:moveTo>
                  <a:pt x="0" y="557731"/>
                </a:moveTo>
                <a:lnTo>
                  <a:pt x="7329619" y="557731"/>
                </a:lnTo>
                <a:lnTo>
                  <a:pt x="7329619" y="0"/>
                </a:lnTo>
                <a:lnTo>
                  <a:pt x="0" y="0"/>
                </a:lnTo>
                <a:lnTo>
                  <a:pt x="0" y="557731"/>
                </a:lnTo>
                <a:close/>
              </a:path>
            </a:pathLst>
          </a:custGeom>
          <a:solidFill>
            <a:srgbClr val="C72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0980" y="3574841"/>
            <a:ext cx="11625580" cy="1817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999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Komisj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Europejsk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systematyczni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poprawi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prognoz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ę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deficyt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sektor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finansó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publicznych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dostrzegają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c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polski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wysiłk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rzec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z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zrównoważeni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stan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finansó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publicznych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77"/>
              </a:spcBef>
            </a:pPr>
            <a:endParaRPr sz="1400" dirty="0"/>
          </a:p>
          <a:p>
            <a:pPr marL="198755">
              <a:lnSpc>
                <a:spcPct val="100000"/>
              </a:lnSpc>
            </a:pPr>
            <a:r>
              <a:rPr sz="2200" b="1" spc="30" dirty="0" smtClean="0">
                <a:solidFill>
                  <a:srgbClr val="FFFFFF"/>
                </a:solidFill>
                <a:latin typeface="Avenir Black"/>
                <a:cs typeface="Avenir Black"/>
              </a:rPr>
              <a:t>Deficy</a:t>
            </a:r>
            <a:r>
              <a:rPr sz="2200" b="1" spc="5" dirty="0" smtClean="0">
                <a:solidFill>
                  <a:srgbClr val="FFFFFF"/>
                </a:solidFill>
                <a:latin typeface="Avenir Black"/>
                <a:cs typeface="Avenir Black"/>
              </a:rPr>
              <a:t>t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venir Black"/>
                <a:cs typeface="Avenir Black"/>
              </a:rPr>
              <a:t>sektor</a:t>
            </a:r>
            <a:r>
              <a:rPr sz="2200" b="1" spc="10" dirty="0" smtClean="0">
                <a:solidFill>
                  <a:srgbClr val="FFFFFF"/>
                </a:solidFill>
                <a:latin typeface="Avenir Black"/>
                <a:cs typeface="Avenir Black"/>
              </a:rPr>
              <a:t>a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venir Black"/>
                <a:cs typeface="Avenir Black"/>
              </a:rPr>
              <a:t>finansó</a:t>
            </a:r>
            <a:r>
              <a:rPr sz="2200" b="1" spc="15" dirty="0" smtClean="0">
                <a:solidFill>
                  <a:srgbClr val="FFFFFF"/>
                </a:solidFill>
                <a:latin typeface="Avenir Black"/>
                <a:cs typeface="Avenir Black"/>
              </a:rPr>
              <a:t>w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venir Black"/>
                <a:cs typeface="Avenir Black"/>
              </a:rPr>
              <a:t>publicznyc</a:t>
            </a:r>
            <a:r>
              <a:rPr sz="2200" b="1" spc="10" dirty="0" smtClean="0">
                <a:solidFill>
                  <a:srgbClr val="FFFFFF"/>
                </a:solidFill>
                <a:latin typeface="Avenir Black"/>
                <a:cs typeface="Avenir Black"/>
              </a:rPr>
              <a:t>h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25" dirty="0" smtClean="0">
                <a:solidFill>
                  <a:srgbClr val="FFFFFF"/>
                </a:solidFill>
                <a:latin typeface="Avenir Black"/>
                <a:cs typeface="Avenir Black"/>
              </a:rPr>
              <a:t>(jak</a:t>
            </a:r>
            <a:r>
              <a:rPr sz="2200" b="1" spc="10" dirty="0" smtClean="0">
                <a:solidFill>
                  <a:srgbClr val="FFFFFF"/>
                </a:solidFill>
                <a:latin typeface="Avenir Black"/>
                <a:cs typeface="Avenir Black"/>
              </a:rPr>
              <a:t>o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20" dirty="0" smtClean="0">
                <a:solidFill>
                  <a:srgbClr val="FFFFFF"/>
                </a:solidFill>
                <a:latin typeface="Avenir Black"/>
                <a:cs typeface="Avenir Black"/>
              </a:rPr>
              <a:t>%</a:t>
            </a:r>
            <a:r>
              <a:rPr sz="2200" b="1" spc="50" dirty="0" smtClean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venir Black"/>
                <a:cs typeface="Avenir Black"/>
              </a:rPr>
              <a:t>PKB)</a:t>
            </a:r>
            <a:endParaRPr sz="2200" dirty="0">
              <a:latin typeface="Avenir Black"/>
              <a:cs typeface="Avenir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3879" y="5905582"/>
            <a:ext cx="100761" cy="149272"/>
          </a:xfrm>
          <a:custGeom>
            <a:avLst/>
            <a:gdLst/>
            <a:ahLst/>
            <a:cxnLst/>
            <a:rect l="l" t="t" r="r" b="b"/>
            <a:pathLst>
              <a:path w="100761" h="149272">
                <a:moveTo>
                  <a:pt x="75275" y="0"/>
                </a:moveTo>
                <a:lnTo>
                  <a:pt x="51830" y="0"/>
                </a:lnTo>
                <a:lnTo>
                  <a:pt x="14732" y="58668"/>
                </a:lnTo>
                <a:lnTo>
                  <a:pt x="40" y="96960"/>
                </a:lnTo>
                <a:lnTo>
                  <a:pt x="0" y="109190"/>
                </a:lnTo>
                <a:lnTo>
                  <a:pt x="1350" y="115692"/>
                </a:lnTo>
                <a:lnTo>
                  <a:pt x="36972" y="148163"/>
                </a:lnTo>
                <a:lnTo>
                  <a:pt x="43464" y="149272"/>
                </a:lnTo>
                <a:lnTo>
                  <a:pt x="57296" y="149272"/>
                </a:lnTo>
                <a:lnTo>
                  <a:pt x="90988" y="131859"/>
                </a:lnTo>
                <a:lnTo>
                  <a:pt x="45831" y="131859"/>
                </a:lnTo>
                <a:lnTo>
                  <a:pt x="41674" y="131095"/>
                </a:lnTo>
                <a:lnTo>
                  <a:pt x="19915" y="105797"/>
                </a:lnTo>
                <a:lnTo>
                  <a:pt x="19915" y="96960"/>
                </a:lnTo>
                <a:lnTo>
                  <a:pt x="45831" y="70898"/>
                </a:lnTo>
                <a:lnTo>
                  <a:pt x="92148" y="70898"/>
                </a:lnTo>
                <a:lnTo>
                  <a:pt x="90300" y="68374"/>
                </a:lnTo>
                <a:lnTo>
                  <a:pt x="81578" y="60773"/>
                </a:lnTo>
                <a:lnTo>
                  <a:pt x="76720" y="57977"/>
                </a:lnTo>
                <a:lnTo>
                  <a:pt x="73188" y="56804"/>
                </a:lnTo>
                <a:lnTo>
                  <a:pt x="38354" y="56804"/>
                </a:lnTo>
                <a:lnTo>
                  <a:pt x="75275" y="0"/>
                </a:lnTo>
                <a:close/>
              </a:path>
              <a:path w="100761" h="149272">
                <a:moveTo>
                  <a:pt x="92148" y="70898"/>
                </a:moveTo>
                <a:lnTo>
                  <a:pt x="54940" y="70898"/>
                </a:lnTo>
                <a:lnTo>
                  <a:pt x="59087" y="71662"/>
                </a:lnTo>
                <a:lnTo>
                  <a:pt x="66563" y="74709"/>
                </a:lnTo>
                <a:lnTo>
                  <a:pt x="80856" y="96960"/>
                </a:lnTo>
                <a:lnTo>
                  <a:pt x="80856" y="105797"/>
                </a:lnTo>
                <a:lnTo>
                  <a:pt x="54940" y="131859"/>
                </a:lnTo>
                <a:lnTo>
                  <a:pt x="90988" y="131859"/>
                </a:lnTo>
                <a:lnTo>
                  <a:pt x="94028" y="127545"/>
                </a:lnTo>
                <a:lnTo>
                  <a:pt x="99410" y="115242"/>
                </a:lnTo>
                <a:lnTo>
                  <a:pt x="100761" y="108090"/>
                </a:lnTo>
                <a:lnTo>
                  <a:pt x="100761" y="91913"/>
                </a:lnTo>
                <a:lnTo>
                  <a:pt x="99379" y="84971"/>
                </a:lnTo>
                <a:lnTo>
                  <a:pt x="93850" y="73222"/>
                </a:lnTo>
                <a:lnTo>
                  <a:pt x="92148" y="70898"/>
                </a:lnTo>
                <a:close/>
              </a:path>
              <a:path w="100761" h="149272">
                <a:moveTo>
                  <a:pt x="60605" y="53485"/>
                </a:moveTo>
                <a:lnTo>
                  <a:pt x="49139" y="53485"/>
                </a:lnTo>
                <a:lnTo>
                  <a:pt x="43757" y="54595"/>
                </a:lnTo>
                <a:lnTo>
                  <a:pt x="39202" y="56804"/>
                </a:lnTo>
                <a:lnTo>
                  <a:pt x="73188" y="56804"/>
                </a:lnTo>
                <a:lnTo>
                  <a:pt x="65935" y="54396"/>
                </a:lnTo>
                <a:lnTo>
                  <a:pt x="60605" y="5348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576" y="6562105"/>
            <a:ext cx="93891" cy="149272"/>
          </a:xfrm>
          <a:custGeom>
            <a:avLst/>
            <a:gdLst/>
            <a:ahLst/>
            <a:cxnLst/>
            <a:rect l="l" t="t" r="r" b="b"/>
            <a:pathLst>
              <a:path w="93891" h="149272">
                <a:moveTo>
                  <a:pt x="17998" y="112792"/>
                </a:moveTo>
                <a:lnTo>
                  <a:pt x="0" y="124159"/>
                </a:lnTo>
                <a:lnTo>
                  <a:pt x="6900" y="134304"/>
                </a:lnTo>
                <a:lnTo>
                  <a:pt x="17582" y="142970"/>
                </a:lnTo>
                <a:lnTo>
                  <a:pt x="29319" y="147697"/>
                </a:lnTo>
                <a:lnTo>
                  <a:pt x="42259" y="149272"/>
                </a:lnTo>
                <a:lnTo>
                  <a:pt x="49442" y="149272"/>
                </a:lnTo>
                <a:lnTo>
                  <a:pt x="56143" y="148131"/>
                </a:lnTo>
                <a:lnTo>
                  <a:pt x="68593" y="143566"/>
                </a:lnTo>
                <a:lnTo>
                  <a:pt x="74049" y="140288"/>
                </a:lnTo>
                <a:lnTo>
                  <a:pt x="83280" y="131859"/>
                </a:lnTo>
                <a:lnTo>
                  <a:pt x="38594" y="131859"/>
                </a:lnTo>
                <a:lnTo>
                  <a:pt x="33045" y="130372"/>
                </a:lnTo>
                <a:lnTo>
                  <a:pt x="24176" y="124425"/>
                </a:lnTo>
                <a:lnTo>
                  <a:pt x="20647" y="119556"/>
                </a:lnTo>
                <a:lnTo>
                  <a:pt x="17998" y="112792"/>
                </a:lnTo>
                <a:close/>
              </a:path>
              <a:path w="93891" h="149272">
                <a:moveTo>
                  <a:pt x="85129" y="69662"/>
                </a:moveTo>
                <a:lnTo>
                  <a:pt x="34804" y="69662"/>
                </a:lnTo>
                <a:lnTo>
                  <a:pt x="40836" y="69706"/>
                </a:lnTo>
                <a:lnTo>
                  <a:pt x="53823" y="72030"/>
                </a:lnTo>
                <a:lnTo>
                  <a:pt x="64650" y="78064"/>
                </a:lnTo>
                <a:lnTo>
                  <a:pt x="71648" y="87990"/>
                </a:lnTo>
                <a:lnTo>
                  <a:pt x="73975" y="101797"/>
                </a:lnTo>
                <a:lnTo>
                  <a:pt x="73975" y="106488"/>
                </a:lnTo>
                <a:lnTo>
                  <a:pt x="73221" y="110708"/>
                </a:lnTo>
                <a:lnTo>
                  <a:pt x="71682" y="114436"/>
                </a:lnTo>
                <a:lnTo>
                  <a:pt x="70164" y="118174"/>
                </a:lnTo>
                <a:lnTo>
                  <a:pt x="49138" y="131859"/>
                </a:lnTo>
                <a:lnTo>
                  <a:pt x="83280" y="131859"/>
                </a:lnTo>
                <a:lnTo>
                  <a:pt x="83441" y="131713"/>
                </a:lnTo>
                <a:lnTo>
                  <a:pt x="87137" y="126603"/>
                </a:lnTo>
                <a:lnTo>
                  <a:pt x="92540" y="114719"/>
                </a:lnTo>
                <a:lnTo>
                  <a:pt x="93891" y="108090"/>
                </a:lnTo>
                <a:lnTo>
                  <a:pt x="93891" y="93567"/>
                </a:lnTo>
                <a:lnTo>
                  <a:pt x="92812" y="87002"/>
                </a:lnTo>
                <a:lnTo>
                  <a:pt x="88519" y="75118"/>
                </a:lnTo>
                <a:lnTo>
                  <a:pt x="85451" y="70008"/>
                </a:lnTo>
                <a:lnTo>
                  <a:pt x="85129" y="69662"/>
                </a:lnTo>
                <a:close/>
              </a:path>
              <a:path w="93891" h="149272">
                <a:moveTo>
                  <a:pt x="88708" y="0"/>
                </a:moveTo>
                <a:lnTo>
                  <a:pt x="9914" y="0"/>
                </a:lnTo>
                <a:lnTo>
                  <a:pt x="8260" y="77327"/>
                </a:lnTo>
                <a:lnTo>
                  <a:pt x="13234" y="74845"/>
                </a:lnTo>
                <a:lnTo>
                  <a:pt x="18584" y="72940"/>
                </a:lnTo>
                <a:lnTo>
                  <a:pt x="30060" y="70322"/>
                </a:lnTo>
                <a:lnTo>
                  <a:pt x="34804" y="69662"/>
                </a:lnTo>
                <a:lnTo>
                  <a:pt x="85129" y="69662"/>
                </a:lnTo>
                <a:lnTo>
                  <a:pt x="77441" y="61432"/>
                </a:lnTo>
                <a:lnTo>
                  <a:pt x="72625" y="58123"/>
                </a:lnTo>
                <a:lnTo>
                  <a:pt x="66049" y="55359"/>
                </a:lnTo>
                <a:lnTo>
                  <a:pt x="28574" y="55359"/>
                </a:lnTo>
                <a:lnTo>
                  <a:pt x="29202" y="18659"/>
                </a:lnTo>
                <a:lnTo>
                  <a:pt x="88708" y="18659"/>
                </a:lnTo>
                <a:lnTo>
                  <a:pt x="88708" y="0"/>
                </a:lnTo>
                <a:close/>
              </a:path>
              <a:path w="93891" h="149272">
                <a:moveTo>
                  <a:pt x="55180" y="52239"/>
                </a:moveTo>
                <a:lnTo>
                  <a:pt x="28574" y="55359"/>
                </a:lnTo>
                <a:lnTo>
                  <a:pt x="66049" y="55359"/>
                </a:lnTo>
                <a:lnTo>
                  <a:pt x="61442" y="53422"/>
                </a:lnTo>
                <a:lnTo>
                  <a:pt x="55180" y="5223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676" y="7218624"/>
            <a:ext cx="82510" cy="146791"/>
          </a:xfrm>
          <a:custGeom>
            <a:avLst/>
            <a:gdLst/>
            <a:ahLst/>
            <a:cxnLst/>
            <a:rect l="l" t="t" r="r" b="b"/>
            <a:pathLst>
              <a:path w="82510" h="146791">
                <a:moveTo>
                  <a:pt x="82510" y="114446"/>
                </a:moveTo>
                <a:lnTo>
                  <a:pt x="62615" y="114446"/>
                </a:lnTo>
                <a:lnTo>
                  <a:pt x="62615" y="146791"/>
                </a:lnTo>
                <a:lnTo>
                  <a:pt x="82510" y="146791"/>
                </a:lnTo>
                <a:lnTo>
                  <a:pt x="82510" y="114446"/>
                </a:lnTo>
                <a:close/>
              </a:path>
              <a:path w="82510" h="146791">
                <a:moveTo>
                  <a:pt x="82510" y="0"/>
                </a:moveTo>
                <a:lnTo>
                  <a:pt x="58469" y="0"/>
                </a:lnTo>
                <a:lnTo>
                  <a:pt x="0" y="94133"/>
                </a:lnTo>
                <a:lnTo>
                  <a:pt x="0" y="114446"/>
                </a:lnTo>
                <a:lnTo>
                  <a:pt x="103242" y="114446"/>
                </a:lnTo>
                <a:lnTo>
                  <a:pt x="103242" y="97033"/>
                </a:lnTo>
                <a:lnTo>
                  <a:pt x="17413" y="97033"/>
                </a:lnTo>
                <a:lnTo>
                  <a:pt x="62197" y="23643"/>
                </a:lnTo>
                <a:lnTo>
                  <a:pt x="82510" y="23643"/>
                </a:lnTo>
                <a:lnTo>
                  <a:pt x="82510" y="0"/>
                </a:lnTo>
                <a:close/>
              </a:path>
              <a:path w="82510" h="146791">
                <a:moveTo>
                  <a:pt x="82510" y="23643"/>
                </a:moveTo>
                <a:lnTo>
                  <a:pt x="62615" y="23643"/>
                </a:lnTo>
                <a:lnTo>
                  <a:pt x="62615" y="97033"/>
                </a:lnTo>
                <a:lnTo>
                  <a:pt x="82510" y="97033"/>
                </a:lnTo>
                <a:lnTo>
                  <a:pt x="82510" y="236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9278" y="7871424"/>
            <a:ext cx="93086" cy="153000"/>
          </a:xfrm>
          <a:custGeom>
            <a:avLst/>
            <a:gdLst/>
            <a:ahLst/>
            <a:cxnLst/>
            <a:rect l="l" t="t" r="r" b="b"/>
            <a:pathLst>
              <a:path w="93086" h="153000">
                <a:moveTo>
                  <a:pt x="18041" y="114645"/>
                </a:moveTo>
                <a:lnTo>
                  <a:pt x="168" y="129317"/>
                </a:lnTo>
                <a:lnTo>
                  <a:pt x="7419" y="139104"/>
                </a:lnTo>
                <a:lnTo>
                  <a:pt x="19006" y="147690"/>
                </a:lnTo>
                <a:lnTo>
                  <a:pt x="30877" y="151673"/>
                </a:lnTo>
                <a:lnTo>
                  <a:pt x="44155" y="153000"/>
                </a:lnTo>
                <a:lnTo>
                  <a:pt x="50658" y="153000"/>
                </a:lnTo>
                <a:lnTo>
                  <a:pt x="85368" y="135587"/>
                </a:lnTo>
                <a:lnTo>
                  <a:pt x="37171" y="135587"/>
                </a:lnTo>
                <a:lnTo>
                  <a:pt x="31349" y="133859"/>
                </a:lnTo>
                <a:lnTo>
                  <a:pt x="23507" y="126959"/>
                </a:lnTo>
                <a:lnTo>
                  <a:pt x="20365" y="121703"/>
                </a:lnTo>
                <a:lnTo>
                  <a:pt x="18041" y="114645"/>
                </a:lnTo>
                <a:close/>
              </a:path>
              <a:path w="93086" h="153000">
                <a:moveTo>
                  <a:pt x="83386" y="17413"/>
                </a:moveTo>
                <a:lnTo>
                  <a:pt x="51830" y="17413"/>
                </a:lnTo>
                <a:lnTo>
                  <a:pt x="57705" y="19423"/>
                </a:lnTo>
                <a:lnTo>
                  <a:pt x="67107" y="27433"/>
                </a:lnTo>
                <a:lnTo>
                  <a:pt x="69395" y="33234"/>
                </a:lnTo>
                <a:lnTo>
                  <a:pt x="69453" y="44857"/>
                </a:lnTo>
                <a:lnTo>
                  <a:pt x="68887" y="48092"/>
                </a:lnTo>
                <a:lnTo>
                  <a:pt x="39517" y="64259"/>
                </a:lnTo>
                <a:lnTo>
                  <a:pt x="31925" y="64259"/>
                </a:lnTo>
                <a:lnTo>
                  <a:pt x="31925" y="81683"/>
                </a:lnTo>
                <a:lnTo>
                  <a:pt x="36616" y="81683"/>
                </a:lnTo>
                <a:lnTo>
                  <a:pt x="41391" y="81966"/>
                </a:lnTo>
                <a:lnTo>
                  <a:pt x="73181" y="102970"/>
                </a:lnTo>
                <a:lnTo>
                  <a:pt x="73181" y="113054"/>
                </a:lnTo>
                <a:lnTo>
                  <a:pt x="48752" y="135587"/>
                </a:lnTo>
                <a:lnTo>
                  <a:pt x="85368" y="135587"/>
                </a:lnTo>
                <a:lnTo>
                  <a:pt x="86353" y="134383"/>
                </a:lnTo>
                <a:lnTo>
                  <a:pt x="91735" y="123734"/>
                </a:lnTo>
                <a:lnTo>
                  <a:pt x="93086" y="117546"/>
                </a:lnTo>
                <a:lnTo>
                  <a:pt x="93086" y="105933"/>
                </a:lnTo>
                <a:lnTo>
                  <a:pt x="92468" y="101619"/>
                </a:lnTo>
                <a:lnTo>
                  <a:pt x="91211" y="97546"/>
                </a:lnTo>
                <a:lnTo>
                  <a:pt x="89986" y="93473"/>
                </a:lnTo>
                <a:lnTo>
                  <a:pt x="64270" y="73599"/>
                </a:lnTo>
                <a:lnTo>
                  <a:pt x="64270" y="73181"/>
                </a:lnTo>
                <a:lnTo>
                  <a:pt x="71725" y="70971"/>
                </a:lnTo>
                <a:lnTo>
                  <a:pt x="77767" y="66825"/>
                </a:lnTo>
                <a:lnTo>
                  <a:pt x="87033" y="54668"/>
                </a:lnTo>
                <a:lnTo>
                  <a:pt x="89358" y="47757"/>
                </a:lnTo>
                <a:lnTo>
                  <a:pt x="89358" y="33234"/>
                </a:lnTo>
                <a:lnTo>
                  <a:pt x="88143" y="27329"/>
                </a:lnTo>
                <a:lnTo>
                  <a:pt x="83386" y="17413"/>
                </a:lnTo>
                <a:close/>
              </a:path>
              <a:path w="93086" h="153000">
                <a:moveTo>
                  <a:pt x="50302" y="0"/>
                </a:moveTo>
                <a:lnTo>
                  <a:pt x="6705" y="16060"/>
                </a:lnTo>
                <a:lnTo>
                  <a:pt x="0" y="27569"/>
                </a:lnTo>
                <a:lnTo>
                  <a:pt x="20313" y="34407"/>
                </a:lnTo>
                <a:lnTo>
                  <a:pt x="22522" y="29297"/>
                </a:lnTo>
                <a:lnTo>
                  <a:pt x="25800" y="25192"/>
                </a:lnTo>
                <a:lnTo>
                  <a:pt x="34522" y="18973"/>
                </a:lnTo>
                <a:lnTo>
                  <a:pt x="39380" y="17413"/>
                </a:lnTo>
                <a:lnTo>
                  <a:pt x="83386" y="17413"/>
                </a:lnTo>
                <a:lnTo>
                  <a:pt x="83306" y="17245"/>
                </a:lnTo>
                <a:lnTo>
                  <a:pt x="80028" y="13057"/>
                </a:lnTo>
                <a:lnTo>
                  <a:pt x="71725" y="6429"/>
                </a:lnTo>
                <a:lnTo>
                  <a:pt x="66919" y="3968"/>
                </a:lnTo>
                <a:lnTo>
                  <a:pt x="55998" y="795"/>
                </a:lnTo>
                <a:lnTo>
                  <a:pt x="503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161" y="8527947"/>
            <a:ext cx="96206" cy="150518"/>
          </a:xfrm>
          <a:custGeom>
            <a:avLst/>
            <a:gdLst/>
            <a:ahLst/>
            <a:cxnLst/>
            <a:rect l="l" t="t" r="r" b="b"/>
            <a:pathLst>
              <a:path w="96206" h="150518">
                <a:moveTo>
                  <a:pt x="89790" y="17413"/>
                </a:moveTo>
                <a:lnTo>
                  <a:pt x="53213" y="17413"/>
                </a:lnTo>
                <a:lnTo>
                  <a:pt x="56500" y="17968"/>
                </a:lnTo>
                <a:lnTo>
                  <a:pt x="62710" y="20177"/>
                </a:lnTo>
                <a:lnTo>
                  <a:pt x="75065" y="37244"/>
                </a:lnTo>
                <a:lnTo>
                  <a:pt x="75065" y="43883"/>
                </a:lnTo>
                <a:lnTo>
                  <a:pt x="58888" y="70908"/>
                </a:lnTo>
                <a:lnTo>
                  <a:pt x="0" y="129367"/>
                </a:lnTo>
                <a:lnTo>
                  <a:pt x="0" y="150518"/>
                </a:lnTo>
                <a:lnTo>
                  <a:pt x="96206" y="150518"/>
                </a:lnTo>
                <a:lnTo>
                  <a:pt x="96206" y="133105"/>
                </a:lnTo>
                <a:lnTo>
                  <a:pt x="22386" y="133105"/>
                </a:lnTo>
                <a:lnTo>
                  <a:pt x="70688" y="86447"/>
                </a:lnTo>
                <a:lnTo>
                  <a:pt x="95473" y="49998"/>
                </a:lnTo>
                <a:lnTo>
                  <a:pt x="96206" y="45475"/>
                </a:lnTo>
                <a:lnTo>
                  <a:pt x="96206" y="33862"/>
                </a:lnTo>
                <a:lnTo>
                  <a:pt x="94991" y="27957"/>
                </a:lnTo>
                <a:lnTo>
                  <a:pt x="90143" y="17863"/>
                </a:lnTo>
                <a:lnTo>
                  <a:pt x="89790" y="17413"/>
                </a:lnTo>
                <a:close/>
              </a:path>
              <a:path w="96206" h="150518">
                <a:moveTo>
                  <a:pt x="56322" y="0"/>
                </a:moveTo>
                <a:lnTo>
                  <a:pt x="43611" y="0"/>
                </a:lnTo>
                <a:lnTo>
                  <a:pt x="37705" y="764"/>
                </a:lnTo>
                <a:lnTo>
                  <a:pt x="4324" y="26020"/>
                </a:lnTo>
                <a:lnTo>
                  <a:pt x="1455" y="38145"/>
                </a:lnTo>
                <a:lnTo>
                  <a:pt x="23015" y="40009"/>
                </a:lnTo>
                <a:lnTo>
                  <a:pt x="24261" y="32962"/>
                </a:lnTo>
                <a:lnTo>
                  <a:pt x="27234" y="27433"/>
                </a:lnTo>
                <a:lnTo>
                  <a:pt x="36627" y="19423"/>
                </a:lnTo>
                <a:lnTo>
                  <a:pt x="42564" y="17413"/>
                </a:lnTo>
                <a:lnTo>
                  <a:pt x="89790" y="17413"/>
                </a:lnTo>
                <a:lnTo>
                  <a:pt x="86835" y="13643"/>
                </a:lnTo>
                <a:lnTo>
                  <a:pt x="78405" y="6879"/>
                </a:lnTo>
                <a:lnTo>
                  <a:pt x="73495" y="4324"/>
                </a:lnTo>
                <a:lnTo>
                  <a:pt x="62312" y="858"/>
                </a:lnTo>
                <a:lnTo>
                  <a:pt x="5632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4045" y="9188207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683" y="9842236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05"/>
                </a:lnTo>
                <a:lnTo>
                  <a:pt x="20206" y="86458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58"/>
                </a:lnTo>
                <a:lnTo>
                  <a:pt x="80319" y="93096"/>
                </a:lnTo>
                <a:lnTo>
                  <a:pt x="79722" y="99724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30724" y="7534719"/>
            <a:ext cx="1553245" cy="198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51526" y="7536902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83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3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80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54917" y="7538043"/>
            <a:ext cx="92740" cy="139116"/>
          </a:xfrm>
          <a:custGeom>
            <a:avLst/>
            <a:gdLst/>
            <a:ahLst/>
            <a:cxnLst/>
            <a:rect l="l" t="t" r="r" b="b"/>
            <a:pathLst>
              <a:path w="92740" h="139116">
                <a:moveTo>
                  <a:pt x="52710" y="0"/>
                </a:moveTo>
                <a:lnTo>
                  <a:pt x="40040" y="0"/>
                </a:lnTo>
                <a:lnTo>
                  <a:pt x="34491" y="1057"/>
                </a:lnTo>
                <a:lnTo>
                  <a:pt x="6617" y="28449"/>
                </a:lnTo>
                <a:lnTo>
                  <a:pt x="0" y="76657"/>
                </a:lnTo>
                <a:lnTo>
                  <a:pt x="628" y="84269"/>
                </a:lnTo>
                <a:lnTo>
                  <a:pt x="12355" y="121954"/>
                </a:lnTo>
                <a:lnTo>
                  <a:pt x="36867" y="139116"/>
                </a:lnTo>
                <a:lnTo>
                  <a:pt x="55883" y="139116"/>
                </a:lnTo>
                <a:lnTo>
                  <a:pt x="63621" y="136833"/>
                </a:lnTo>
                <a:lnTo>
                  <a:pt x="75673" y="127713"/>
                </a:lnTo>
                <a:lnTo>
                  <a:pt x="79408" y="123158"/>
                </a:lnTo>
                <a:lnTo>
                  <a:pt x="40040" y="123158"/>
                </a:lnTo>
                <a:lnTo>
                  <a:pt x="34993" y="121200"/>
                </a:lnTo>
                <a:lnTo>
                  <a:pt x="27517" y="113336"/>
                </a:lnTo>
                <a:lnTo>
                  <a:pt x="24700" y="108562"/>
                </a:lnTo>
                <a:lnTo>
                  <a:pt x="22816" y="102907"/>
                </a:lnTo>
                <a:lnTo>
                  <a:pt x="20899" y="97274"/>
                </a:lnTo>
                <a:lnTo>
                  <a:pt x="19674" y="91421"/>
                </a:lnTo>
                <a:lnTo>
                  <a:pt x="18522" y="79254"/>
                </a:lnTo>
                <a:lnTo>
                  <a:pt x="18240" y="73987"/>
                </a:lnTo>
                <a:lnTo>
                  <a:pt x="18297" y="64626"/>
                </a:lnTo>
                <a:lnTo>
                  <a:pt x="29936" y="22784"/>
                </a:lnTo>
                <a:lnTo>
                  <a:pt x="42197" y="15968"/>
                </a:lnTo>
                <a:lnTo>
                  <a:pt x="79532" y="15968"/>
                </a:lnTo>
                <a:lnTo>
                  <a:pt x="78845" y="14983"/>
                </a:lnTo>
                <a:lnTo>
                  <a:pt x="71872" y="8020"/>
                </a:lnTo>
                <a:lnTo>
                  <a:pt x="67757" y="5235"/>
                </a:lnTo>
                <a:lnTo>
                  <a:pt x="58239" y="1057"/>
                </a:lnTo>
                <a:lnTo>
                  <a:pt x="52710" y="0"/>
                </a:lnTo>
                <a:close/>
              </a:path>
              <a:path w="92740" h="139116">
                <a:moveTo>
                  <a:pt x="79532" y="15968"/>
                </a:moveTo>
                <a:lnTo>
                  <a:pt x="50553" y="15968"/>
                </a:lnTo>
                <a:lnTo>
                  <a:pt x="54155" y="16858"/>
                </a:lnTo>
                <a:lnTo>
                  <a:pt x="60249" y="20407"/>
                </a:lnTo>
                <a:lnTo>
                  <a:pt x="74406" y="63076"/>
                </a:lnTo>
                <a:lnTo>
                  <a:pt x="74489" y="73987"/>
                </a:lnTo>
                <a:lnTo>
                  <a:pt x="74217" y="79254"/>
                </a:lnTo>
                <a:lnTo>
                  <a:pt x="57736" y="121200"/>
                </a:lnTo>
                <a:lnTo>
                  <a:pt x="52710" y="123158"/>
                </a:lnTo>
                <a:lnTo>
                  <a:pt x="79408" y="123158"/>
                </a:lnTo>
                <a:lnTo>
                  <a:pt x="92101" y="84269"/>
                </a:lnTo>
                <a:lnTo>
                  <a:pt x="92740" y="76657"/>
                </a:lnTo>
                <a:lnTo>
                  <a:pt x="92664" y="63076"/>
                </a:lnTo>
                <a:lnTo>
                  <a:pt x="81693" y="19067"/>
                </a:lnTo>
                <a:lnTo>
                  <a:pt x="79532" y="1596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70083" y="7540321"/>
            <a:ext cx="53610" cy="134561"/>
          </a:xfrm>
          <a:custGeom>
            <a:avLst/>
            <a:gdLst/>
            <a:ahLst/>
            <a:cxnLst/>
            <a:rect l="l" t="t" r="r" b="b"/>
            <a:pathLst>
              <a:path w="53610" h="134561">
                <a:moveTo>
                  <a:pt x="53610" y="20910"/>
                </a:moveTo>
                <a:lnTo>
                  <a:pt x="35349" y="20910"/>
                </a:lnTo>
                <a:lnTo>
                  <a:pt x="35349" y="134561"/>
                </a:lnTo>
                <a:lnTo>
                  <a:pt x="53610" y="134561"/>
                </a:lnTo>
                <a:lnTo>
                  <a:pt x="53610" y="20910"/>
                </a:lnTo>
                <a:close/>
              </a:path>
              <a:path w="53610" h="134561">
                <a:moveTo>
                  <a:pt x="53610" y="0"/>
                </a:moveTo>
                <a:lnTo>
                  <a:pt x="37443" y="0"/>
                </a:lnTo>
                <a:lnTo>
                  <a:pt x="0" y="30983"/>
                </a:lnTo>
                <a:lnTo>
                  <a:pt x="10648" y="43715"/>
                </a:lnTo>
                <a:lnTo>
                  <a:pt x="35349" y="20910"/>
                </a:lnTo>
                <a:lnTo>
                  <a:pt x="53610" y="20910"/>
                </a:lnTo>
                <a:lnTo>
                  <a:pt x="5361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67776" y="7540330"/>
            <a:ext cx="84573" cy="134550"/>
          </a:xfrm>
          <a:custGeom>
            <a:avLst/>
            <a:gdLst/>
            <a:ahLst/>
            <a:cxnLst/>
            <a:rect l="l" t="t" r="r" b="b"/>
            <a:pathLst>
              <a:path w="84573" h="134550">
                <a:moveTo>
                  <a:pt x="84573" y="0"/>
                </a:moveTo>
                <a:lnTo>
                  <a:pt x="0" y="0"/>
                </a:lnTo>
                <a:lnTo>
                  <a:pt x="0" y="15957"/>
                </a:lnTo>
                <a:lnTo>
                  <a:pt x="65191" y="15957"/>
                </a:lnTo>
                <a:lnTo>
                  <a:pt x="10460" y="134550"/>
                </a:lnTo>
                <a:lnTo>
                  <a:pt x="30972" y="134550"/>
                </a:lnTo>
                <a:lnTo>
                  <a:pt x="84573" y="15591"/>
                </a:lnTo>
                <a:lnTo>
                  <a:pt x="8457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19200" y="7949370"/>
            <a:ext cx="1659110" cy="19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45858" y="7951550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6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0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72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6" y="15978"/>
                </a:lnTo>
                <a:close/>
              </a:path>
              <a:path w="88185" h="137974">
                <a:moveTo>
                  <a:pt x="51621" y="0"/>
                </a:moveTo>
                <a:lnTo>
                  <a:pt x="39967" y="0"/>
                </a:lnTo>
                <a:lnTo>
                  <a:pt x="34553" y="701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6" y="15978"/>
                </a:lnTo>
                <a:lnTo>
                  <a:pt x="79599" y="12512"/>
                </a:lnTo>
                <a:lnTo>
                  <a:pt x="71872" y="6313"/>
                </a:lnTo>
                <a:lnTo>
                  <a:pt x="67369" y="3957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49249" y="7952692"/>
            <a:ext cx="92751" cy="139116"/>
          </a:xfrm>
          <a:custGeom>
            <a:avLst/>
            <a:gdLst/>
            <a:ahLst/>
            <a:cxnLst/>
            <a:rect l="l" t="t" r="r" b="b"/>
            <a:pathLst>
              <a:path w="92751" h="139116">
                <a:moveTo>
                  <a:pt x="52710" y="0"/>
                </a:moveTo>
                <a:lnTo>
                  <a:pt x="40040" y="0"/>
                </a:lnTo>
                <a:lnTo>
                  <a:pt x="34491" y="1047"/>
                </a:lnTo>
                <a:lnTo>
                  <a:pt x="6617" y="28449"/>
                </a:lnTo>
                <a:lnTo>
                  <a:pt x="0" y="76657"/>
                </a:lnTo>
                <a:lnTo>
                  <a:pt x="628" y="84259"/>
                </a:lnTo>
                <a:lnTo>
                  <a:pt x="12355" y="121954"/>
                </a:lnTo>
                <a:lnTo>
                  <a:pt x="36867" y="139116"/>
                </a:lnTo>
                <a:lnTo>
                  <a:pt x="55883" y="139116"/>
                </a:lnTo>
                <a:lnTo>
                  <a:pt x="63621" y="136833"/>
                </a:lnTo>
                <a:lnTo>
                  <a:pt x="75673" y="127702"/>
                </a:lnTo>
                <a:lnTo>
                  <a:pt x="79414" y="123148"/>
                </a:lnTo>
                <a:lnTo>
                  <a:pt x="40040" y="123148"/>
                </a:lnTo>
                <a:lnTo>
                  <a:pt x="34993" y="121200"/>
                </a:lnTo>
                <a:lnTo>
                  <a:pt x="18522" y="79254"/>
                </a:lnTo>
                <a:lnTo>
                  <a:pt x="18240" y="73987"/>
                </a:lnTo>
                <a:lnTo>
                  <a:pt x="18297" y="64626"/>
                </a:lnTo>
                <a:lnTo>
                  <a:pt x="29936" y="22784"/>
                </a:lnTo>
                <a:lnTo>
                  <a:pt x="42197" y="15968"/>
                </a:lnTo>
                <a:lnTo>
                  <a:pt x="79532" y="15968"/>
                </a:lnTo>
                <a:lnTo>
                  <a:pt x="78845" y="14983"/>
                </a:lnTo>
                <a:lnTo>
                  <a:pt x="71872" y="8020"/>
                </a:lnTo>
                <a:lnTo>
                  <a:pt x="67757" y="5235"/>
                </a:lnTo>
                <a:lnTo>
                  <a:pt x="58239" y="1047"/>
                </a:lnTo>
                <a:lnTo>
                  <a:pt x="52710" y="0"/>
                </a:lnTo>
                <a:close/>
              </a:path>
              <a:path w="92751" h="139116">
                <a:moveTo>
                  <a:pt x="79532" y="15968"/>
                </a:moveTo>
                <a:lnTo>
                  <a:pt x="50553" y="15968"/>
                </a:lnTo>
                <a:lnTo>
                  <a:pt x="54155" y="16858"/>
                </a:lnTo>
                <a:lnTo>
                  <a:pt x="60249" y="20397"/>
                </a:lnTo>
                <a:lnTo>
                  <a:pt x="74406" y="63076"/>
                </a:lnTo>
                <a:lnTo>
                  <a:pt x="74489" y="73987"/>
                </a:lnTo>
                <a:lnTo>
                  <a:pt x="74217" y="79254"/>
                </a:lnTo>
                <a:lnTo>
                  <a:pt x="57736" y="121200"/>
                </a:lnTo>
                <a:lnTo>
                  <a:pt x="52710" y="123148"/>
                </a:lnTo>
                <a:lnTo>
                  <a:pt x="79414" y="123148"/>
                </a:lnTo>
                <a:lnTo>
                  <a:pt x="92101" y="84259"/>
                </a:lnTo>
                <a:lnTo>
                  <a:pt x="92751" y="76657"/>
                </a:lnTo>
                <a:lnTo>
                  <a:pt x="92672" y="63076"/>
                </a:lnTo>
                <a:lnTo>
                  <a:pt x="81693" y="19067"/>
                </a:lnTo>
                <a:lnTo>
                  <a:pt x="79532" y="1596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64414" y="7954978"/>
            <a:ext cx="53610" cy="134550"/>
          </a:xfrm>
          <a:custGeom>
            <a:avLst/>
            <a:gdLst/>
            <a:ahLst/>
            <a:cxnLst/>
            <a:rect l="l" t="t" r="r" b="b"/>
            <a:pathLst>
              <a:path w="53610" h="134550">
                <a:moveTo>
                  <a:pt x="53610" y="20899"/>
                </a:moveTo>
                <a:lnTo>
                  <a:pt x="35349" y="20899"/>
                </a:lnTo>
                <a:lnTo>
                  <a:pt x="35349" y="134550"/>
                </a:lnTo>
                <a:lnTo>
                  <a:pt x="53610" y="134550"/>
                </a:lnTo>
                <a:lnTo>
                  <a:pt x="53610" y="20899"/>
                </a:lnTo>
                <a:close/>
              </a:path>
              <a:path w="53610" h="134550">
                <a:moveTo>
                  <a:pt x="53610" y="0"/>
                </a:moveTo>
                <a:lnTo>
                  <a:pt x="37443" y="0"/>
                </a:lnTo>
                <a:lnTo>
                  <a:pt x="0" y="30972"/>
                </a:lnTo>
                <a:lnTo>
                  <a:pt x="10648" y="43715"/>
                </a:lnTo>
                <a:lnTo>
                  <a:pt x="35349" y="20899"/>
                </a:lnTo>
                <a:lnTo>
                  <a:pt x="53610" y="20899"/>
                </a:lnTo>
                <a:lnTo>
                  <a:pt x="5361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63047" y="7952700"/>
            <a:ext cx="87808" cy="139105"/>
          </a:xfrm>
          <a:custGeom>
            <a:avLst/>
            <a:gdLst/>
            <a:ahLst/>
            <a:cxnLst/>
            <a:rect l="l" t="t" r="r" b="b"/>
            <a:pathLst>
              <a:path w="87808" h="139105">
                <a:moveTo>
                  <a:pt x="49234" y="0"/>
                </a:moveTo>
                <a:lnTo>
                  <a:pt x="38585" y="0"/>
                </a:lnTo>
                <a:lnTo>
                  <a:pt x="33559" y="785"/>
                </a:lnTo>
                <a:lnTo>
                  <a:pt x="4575" y="28376"/>
                </a:lnTo>
                <a:lnTo>
                  <a:pt x="4672" y="38763"/>
                </a:lnTo>
                <a:lnTo>
                  <a:pt x="5204" y="42281"/>
                </a:lnTo>
                <a:lnTo>
                  <a:pt x="7727" y="49495"/>
                </a:lnTo>
                <a:lnTo>
                  <a:pt x="9375" y="52605"/>
                </a:lnTo>
                <a:lnTo>
                  <a:pt x="11329" y="55097"/>
                </a:lnTo>
                <a:lnTo>
                  <a:pt x="13287" y="57642"/>
                </a:lnTo>
                <a:lnTo>
                  <a:pt x="15528" y="59736"/>
                </a:lnTo>
                <a:lnTo>
                  <a:pt x="20606" y="63034"/>
                </a:lnTo>
                <a:lnTo>
                  <a:pt x="23140" y="64165"/>
                </a:lnTo>
                <a:lnTo>
                  <a:pt x="25664" y="64804"/>
                </a:lnTo>
                <a:lnTo>
                  <a:pt x="25664" y="65369"/>
                </a:lnTo>
                <a:lnTo>
                  <a:pt x="0" y="94070"/>
                </a:lnTo>
                <a:lnTo>
                  <a:pt x="0" y="104583"/>
                </a:lnTo>
                <a:lnTo>
                  <a:pt x="32093" y="138194"/>
                </a:lnTo>
                <a:lnTo>
                  <a:pt x="37831" y="139105"/>
                </a:lnTo>
                <a:lnTo>
                  <a:pt x="49998" y="139105"/>
                </a:lnTo>
                <a:lnTo>
                  <a:pt x="80141" y="123148"/>
                </a:lnTo>
                <a:lnTo>
                  <a:pt x="40501" y="123148"/>
                </a:lnTo>
                <a:lnTo>
                  <a:pt x="37223" y="122572"/>
                </a:lnTo>
                <a:lnTo>
                  <a:pt x="20355" y="108802"/>
                </a:lnTo>
                <a:lnTo>
                  <a:pt x="18952" y="105703"/>
                </a:lnTo>
                <a:lnTo>
                  <a:pt x="18261" y="102174"/>
                </a:lnTo>
                <a:lnTo>
                  <a:pt x="18261" y="91023"/>
                </a:lnTo>
                <a:lnTo>
                  <a:pt x="20659" y="85096"/>
                </a:lnTo>
                <a:lnTo>
                  <a:pt x="30292" y="75851"/>
                </a:lnTo>
                <a:lnTo>
                  <a:pt x="36428" y="73474"/>
                </a:lnTo>
                <a:lnTo>
                  <a:pt x="43904" y="73359"/>
                </a:lnTo>
                <a:lnTo>
                  <a:pt x="77160" y="73359"/>
                </a:lnTo>
                <a:lnTo>
                  <a:pt x="75421" y="71809"/>
                </a:lnTo>
                <a:lnTo>
                  <a:pt x="69212" y="67872"/>
                </a:lnTo>
                <a:lnTo>
                  <a:pt x="65819" y="66385"/>
                </a:lnTo>
                <a:lnTo>
                  <a:pt x="62165" y="65369"/>
                </a:lnTo>
                <a:lnTo>
                  <a:pt x="62165" y="64804"/>
                </a:lnTo>
                <a:lnTo>
                  <a:pt x="74735" y="57390"/>
                </a:lnTo>
                <a:lnTo>
                  <a:pt x="40501" y="57390"/>
                </a:lnTo>
                <a:lnTo>
                  <a:pt x="37475" y="56752"/>
                </a:lnTo>
                <a:lnTo>
                  <a:pt x="24250" y="43893"/>
                </a:lnTo>
                <a:lnTo>
                  <a:pt x="23287" y="41370"/>
                </a:lnTo>
                <a:lnTo>
                  <a:pt x="22838" y="38888"/>
                </a:lnTo>
                <a:lnTo>
                  <a:pt x="22816" y="29779"/>
                </a:lnTo>
                <a:lnTo>
                  <a:pt x="24878" y="24648"/>
                </a:lnTo>
                <a:lnTo>
                  <a:pt x="33108" y="16784"/>
                </a:lnTo>
                <a:lnTo>
                  <a:pt x="38082" y="14826"/>
                </a:lnTo>
                <a:lnTo>
                  <a:pt x="77433" y="14826"/>
                </a:lnTo>
                <a:lnTo>
                  <a:pt x="75170" y="12031"/>
                </a:lnTo>
                <a:lnTo>
                  <a:pt x="67945" y="6209"/>
                </a:lnTo>
                <a:lnTo>
                  <a:pt x="63767" y="3957"/>
                </a:lnTo>
                <a:lnTo>
                  <a:pt x="54270" y="785"/>
                </a:lnTo>
                <a:lnTo>
                  <a:pt x="49234" y="0"/>
                </a:lnTo>
                <a:close/>
              </a:path>
              <a:path w="87808" h="139105">
                <a:moveTo>
                  <a:pt x="77160" y="73359"/>
                </a:moveTo>
                <a:lnTo>
                  <a:pt x="47464" y="73359"/>
                </a:lnTo>
                <a:lnTo>
                  <a:pt x="50794" y="73893"/>
                </a:lnTo>
                <a:lnTo>
                  <a:pt x="57003" y="76039"/>
                </a:lnTo>
                <a:lnTo>
                  <a:pt x="69545" y="94070"/>
                </a:lnTo>
                <a:lnTo>
                  <a:pt x="69527" y="105703"/>
                </a:lnTo>
                <a:lnTo>
                  <a:pt x="67191" y="111588"/>
                </a:lnTo>
                <a:lnTo>
                  <a:pt x="57694" y="120834"/>
                </a:lnTo>
                <a:lnTo>
                  <a:pt x="51516" y="123148"/>
                </a:lnTo>
                <a:lnTo>
                  <a:pt x="80141" y="123148"/>
                </a:lnTo>
                <a:lnTo>
                  <a:pt x="82102" y="120425"/>
                </a:lnTo>
                <a:lnTo>
                  <a:pt x="86677" y="110289"/>
                </a:lnTo>
                <a:lnTo>
                  <a:pt x="87808" y="104583"/>
                </a:lnTo>
                <a:lnTo>
                  <a:pt x="87808" y="94070"/>
                </a:lnTo>
                <a:lnTo>
                  <a:pt x="78123" y="74217"/>
                </a:lnTo>
                <a:lnTo>
                  <a:pt x="77160" y="73359"/>
                </a:lnTo>
                <a:close/>
              </a:path>
              <a:path w="87808" h="139105">
                <a:moveTo>
                  <a:pt x="77433" y="14826"/>
                </a:moveTo>
                <a:lnTo>
                  <a:pt x="50249" y="14826"/>
                </a:lnTo>
                <a:lnTo>
                  <a:pt x="55349" y="16816"/>
                </a:lnTo>
                <a:lnTo>
                  <a:pt x="63076" y="24795"/>
                </a:lnTo>
                <a:lnTo>
                  <a:pt x="64969" y="29779"/>
                </a:lnTo>
                <a:lnTo>
                  <a:pt x="65013" y="38888"/>
                </a:lnTo>
                <a:lnTo>
                  <a:pt x="64563" y="41548"/>
                </a:lnTo>
                <a:lnTo>
                  <a:pt x="47464" y="57390"/>
                </a:lnTo>
                <a:lnTo>
                  <a:pt x="74735" y="57390"/>
                </a:lnTo>
                <a:lnTo>
                  <a:pt x="76500" y="55097"/>
                </a:lnTo>
                <a:lnTo>
                  <a:pt x="78479" y="52574"/>
                </a:lnTo>
                <a:lnTo>
                  <a:pt x="80081" y="49495"/>
                </a:lnTo>
                <a:lnTo>
                  <a:pt x="82615" y="42281"/>
                </a:lnTo>
                <a:lnTo>
                  <a:pt x="83155" y="38763"/>
                </a:lnTo>
                <a:lnTo>
                  <a:pt x="83254" y="28376"/>
                </a:lnTo>
                <a:lnTo>
                  <a:pt x="82206" y="23789"/>
                </a:lnTo>
                <a:lnTo>
                  <a:pt x="78018" y="15549"/>
                </a:lnTo>
                <a:lnTo>
                  <a:pt x="77433" y="148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07678" y="8340975"/>
            <a:ext cx="1553254" cy="198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28478" y="8343157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7558" y="45422"/>
                </a:lnTo>
                <a:lnTo>
                  <a:pt x="6675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83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3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80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31870" y="8344299"/>
            <a:ext cx="92751" cy="139116"/>
          </a:xfrm>
          <a:custGeom>
            <a:avLst/>
            <a:gdLst/>
            <a:ahLst/>
            <a:cxnLst/>
            <a:rect l="l" t="t" r="r" b="b"/>
            <a:pathLst>
              <a:path w="92751" h="139116">
                <a:moveTo>
                  <a:pt x="52710" y="0"/>
                </a:moveTo>
                <a:lnTo>
                  <a:pt x="40040" y="0"/>
                </a:lnTo>
                <a:lnTo>
                  <a:pt x="34491" y="1057"/>
                </a:lnTo>
                <a:lnTo>
                  <a:pt x="6617" y="28449"/>
                </a:lnTo>
                <a:lnTo>
                  <a:pt x="0" y="76657"/>
                </a:lnTo>
                <a:lnTo>
                  <a:pt x="628" y="84269"/>
                </a:lnTo>
                <a:lnTo>
                  <a:pt x="12345" y="121954"/>
                </a:lnTo>
                <a:lnTo>
                  <a:pt x="36867" y="139116"/>
                </a:lnTo>
                <a:lnTo>
                  <a:pt x="55883" y="139116"/>
                </a:lnTo>
                <a:lnTo>
                  <a:pt x="63621" y="136833"/>
                </a:lnTo>
                <a:lnTo>
                  <a:pt x="75673" y="127713"/>
                </a:lnTo>
                <a:lnTo>
                  <a:pt x="79408" y="123158"/>
                </a:lnTo>
                <a:lnTo>
                  <a:pt x="40040" y="123158"/>
                </a:lnTo>
                <a:lnTo>
                  <a:pt x="34993" y="121200"/>
                </a:lnTo>
                <a:lnTo>
                  <a:pt x="18522" y="79254"/>
                </a:lnTo>
                <a:lnTo>
                  <a:pt x="18240" y="73987"/>
                </a:lnTo>
                <a:lnTo>
                  <a:pt x="18334" y="63076"/>
                </a:lnTo>
                <a:lnTo>
                  <a:pt x="29936" y="22784"/>
                </a:lnTo>
                <a:lnTo>
                  <a:pt x="42197" y="15968"/>
                </a:lnTo>
                <a:lnTo>
                  <a:pt x="79532" y="15968"/>
                </a:lnTo>
                <a:lnTo>
                  <a:pt x="78845" y="14983"/>
                </a:lnTo>
                <a:lnTo>
                  <a:pt x="71872" y="8020"/>
                </a:lnTo>
                <a:lnTo>
                  <a:pt x="67757" y="5235"/>
                </a:lnTo>
                <a:lnTo>
                  <a:pt x="58239" y="1057"/>
                </a:lnTo>
                <a:lnTo>
                  <a:pt x="52710" y="0"/>
                </a:lnTo>
                <a:close/>
              </a:path>
              <a:path w="92751" h="139116">
                <a:moveTo>
                  <a:pt x="79532" y="15968"/>
                </a:moveTo>
                <a:lnTo>
                  <a:pt x="50553" y="15968"/>
                </a:lnTo>
                <a:lnTo>
                  <a:pt x="54155" y="16858"/>
                </a:lnTo>
                <a:lnTo>
                  <a:pt x="60249" y="20407"/>
                </a:lnTo>
                <a:lnTo>
                  <a:pt x="74406" y="63076"/>
                </a:lnTo>
                <a:lnTo>
                  <a:pt x="74489" y="73987"/>
                </a:lnTo>
                <a:lnTo>
                  <a:pt x="74217" y="79254"/>
                </a:lnTo>
                <a:lnTo>
                  <a:pt x="57736" y="121200"/>
                </a:lnTo>
                <a:lnTo>
                  <a:pt x="52710" y="123158"/>
                </a:lnTo>
                <a:lnTo>
                  <a:pt x="79408" y="123158"/>
                </a:lnTo>
                <a:lnTo>
                  <a:pt x="80395" y="121954"/>
                </a:lnTo>
                <a:lnTo>
                  <a:pt x="83798" y="114991"/>
                </a:lnTo>
                <a:lnTo>
                  <a:pt x="87232" y="108017"/>
                </a:lnTo>
                <a:lnTo>
                  <a:pt x="89578" y="100478"/>
                </a:lnTo>
                <a:lnTo>
                  <a:pt x="92101" y="84269"/>
                </a:lnTo>
                <a:lnTo>
                  <a:pt x="92751" y="76657"/>
                </a:lnTo>
                <a:lnTo>
                  <a:pt x="92672" y="63076"/>
                </a:lnTo>
                <a:lnTo>
                  <a:pt x="81693" y="19067"/>
                </a:lnTo>
                <a:lnTo>
                  <a:pt x="79532" y="1596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47035" y="8346577"/>
            <a:ext cx="53600" cy="134561"/>
          </a:xfrm>
          <a:custGeom>
            <a:avLst/>
            <a:gdLst/>
            <a:ahLst/>
            <a:cxnLst/>
            <a:rect l="l" t="t" r="r" b="b"/>
            <a:pathLst>
              <a:path w="53600" h="134561">
                <a:moveTo>
                  <a:pt x="53600" y="20910"/>
                </a:moveTo>
                <a:lnTo>
                  <a:pt x="35349" y="20910"/>
                </a:lnTo>
                <a:lnTo>
                  <a:pt x="35349" y="134561"/>
                </a:lnTo>
                <a:lnTo>
                  <a:pt x="53600" y="134561"/>
                </a:lnTo>
                <a:lnTo>
                  <a:pt x="53600" y="20910"/>
                </a:lnTo>
                <a:close/>
              </a:path>
              <a:path w="53600" h="134561">
                <a:moveTo>
                  <a:pt x="53600" y="0"/>
                </a:moveTo>
                <a:lnTo>
                  <a:pt x="37443" y="0"/>
                </a:lnTo>
                <a:lnTo>
                  <a:pt x="0" y="30983"/>
                </a:lnTo>
                <a:lnTo>
                  <a:pt x="10648" y="43715"/>
                </a:lnTo>
                <a:lnTo>
                  <a:pt x="35349" y="20910"/>
                </a:lnTo>
                <a:lnTo>
                  <a:pt x="53600" y="20910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45669" y="8344308"/>
            <a:ext cx="87808" cy="139105"/>
          </a:xfrm>
          <a:custGeom>
            <a:avLst/>
            <a:gdLst/>
            <a:ahLst/>
            <a:cxnLst/>
            <a:rect l="l" t="t" r="r" b="b"/>
            <a:pathLst>
              <a:path w="87808" h="139105">
                <a:moveTo>
                  <a:pt x="49234" y="0"/>
                </a:moveTo>
                <a:lnTo>
                  <a:pt x="38585" y="0"/>
                </a:lnTo>
                <a:lnTo>
                  <a:pt x="33559" y="795"/>
                </a:lnTo>
                <a:lnTo>
                  <a:pt x="4575" y="28376"/>
                </a:lnTo>
                <a:lnTo>
                  <a:pt x="4672" y="38763"/>
                </a:lnTo>
                <a:lnTo>
                  <a:pt x="5204" y="42281"/>
                </a:lnTo>
                <a:lnTo>
                  <a:pt x="7727" y="49495"/>
                </a:lnTo>
                <a:lnTo>
                  <a:pt x="9375" y="52605"/>
                </a:lnTo>
                <a:lnTo>
                  <a:pt x="11329" y="55097"/>
                </a:lnTo>
                <a:lnTo>
                  <a:pt x="13277" y="57652"/>
                </a:lnTo>
                <a:lnTo>
                  <a:pt x="15528" y="59736"/>
                </a:lnTo>
                <a:lnTo>
                  <a:pt x="20606" y="63034"/>
                </a:lnTo>
                <a:lnTo>
                  <a:pt x="23130" y="64165"/>
                </a:lnTo>
                <a:lnTo>
                  <a:pt x="25664" y="64804"/>
                </a:lnTo>
                <a:lnTo>
                  <a:pt x="25664" y="65369"/>
                </a:lnTo>
                <a:lnTo>
                  <a:pt x="0" y="94070"/>
                </a:lnTo>
                <a:lnTo>
                  <a:pt x="0" y="104583"/>
                </a:lnTo>
                <a:lnTo>
                  <a:pt x="32093" y="138194"/>
                </a:lnTo>
                <a:lnTo>
                  <a:pt x="37831" y="139105"/>
                </a:lnTo>
                <a:lnTo>
                  <a:pt x="49998" y="139105"/>
                </a:lnTo>
                <a:lnTo>
                  <a:pt x="80141" y="123148"/>
                </a:lnTo>
                <a:lnTo>
                  <a:pt x="40490" y="123148"/>
                </a:lnTo>
                <a:lnTo>
                  <a:pt x="37223" y="122572"/>
                </a:lnTo>
                <a:lnTo>
                  <a:pt x="20355" y="108802"/>
                </a:lnTo>
                <a:lnTo>
                  <a:pt x="18952" y="105703"/>
                </a:lnTo>
                <a:lnTo>
                  <a:pt x="18261" y="102174"/>
                </a:lnTo>
                <a:lnTo>
                  <a:pt x="18261" y="91023"/>
                </a:lnTo>
                <a:lnTo>
                  <a:pt x="20659" y="85096"/>
                </a:lnTo>
                <a:lnTo>
                  <a:pt x="30292" y="75851"/>
                </a:lnTo>
                <a:lnTo>
                  <a:pt x="36428" y="73474"/>
                </a:lnTo>
                <a:lnTo>
                  <a:pt x="43904" y="73359"/>
                </a:lnTo>
                <a:lnTo>
                  <a:pt x="77160" y="73359"/>
                </a:lnTo>
                <a:lnTo>
                  <a:pt x="75421" y="71809"/>
                </a:lnTo>
                <a:lnTo>
                  <a:pt x="69212" y="67872"/>
                </a:lnTo>
                <a:lnTo>
                  <a:pt x="65819" y="66385"/>
                </a:lnTo>
                <a:lnTo>
                  <a:pt x="62155" y="65369"/>
                </a:lnTo>
                <a:lnTo>
                  <a:pt x="62155" y="64804"/>
                </a:lnTo>
                <a:lnTo>
                  <a:pt x="74734" y="57401"/>
                </a:lnTo>
                <a:lnTo>
                  <a:pt x="40490" y="57401"/>
                </a:lnTo>
                <a:lnTo>
                  <a:pt x="37475" y="56752"/>
                </a:lnTo>
                <a:lnTo>
                  <a:pt x="24250" y="43893"/>
                </a:lnTo>
                <a:lnTo>
                  <a:pt x="23287" y="41370"/>
                </a:lnTo>
                <a:lnTo>
                  <a:pt x="22838" y="38888"/>
                </a:lnTo>
                <a:lnTo>
                  <a:pt x="22816" y="29779"/>
                </a:lnTo>
                <a:lnTo>
                  <a:pt x="24868" y="24648"/>
                </a:lnTo>
                <a:lnTo>
                  <a:pt x="33108" y="16784"/>
                </a:lnTo>
                <a:lnTo>
                  <a:pt x="38082" y="14826"/>
                </a:lnTo>
                <a:lnTo>
                  <a:pt x="77433" y="14826"/>
                </a:lnTo>
                <a:lnTo>
                  <a:pt x="75170" y="12031"/>
                </a:lnTo>
                <a:lnTo>
                  <a:pt x="67945" y="6209"/>
                </a:lnTo>
                <a:lnTo>
                  <a:pt x="63757" y="3957"/>
                </a:lnTo>
                <a:lnTo>
                  <a:pt x="54260" y="795"/>
                </a:lnTo>
                <a:lnTo>
                  <a:pt x="49234" y="0"/>
                </a:lnTo>
                <a:close/>
              </a:path>
              <a:path w="87808" h="139105">
                <a:moveTo>
                  <a:pt x="77160" y="73359"/>
                </a:moveTo>
                <a:lnTo>
                  <a:pt x="47464" y="73359"/>
                </a:lnTo>
                <a:lnTo>
                  <a:pt x="50783" y="73893"/>
                </a:lnTo>
                <a:lnTo>
                  <a:pt x="56993" y="76039"/>
                </a:lnTo>
                <a:lnTo>
                  <a:pt x="69545" y="94070"/>
                </a:lnTo>
                <a:lnTo>
                  <a:pt x="69527" y="105703"/>
                </a:lnTo>
                <a:lnTo>
                  <a:pt x="67191" y="111588"/>
                </a:lnTo>
                <a:lnTo>
                  <a:pt x="57694" y="120834"/>
                </a:lnTo>
                <a:lnTo>
                  <a:pt x="51516" y="123148"/>
                </a:lnTo>
                <a:lnTo>
                  <a:pt x="80141" y="123148"/>
                </a:lnTo>
                <a:lnTo>
                  <a:pt x="82102" y="120425"/>
                </a:lnTo>
                <a:lnTo>
                  <a:pt x="86677" y="110289"/>
                </a:lnTo>
                <a:lnTo>
                  <a:pt x="87808" y="104583"/>
                </a:lnTo>
                <a:lnTo>
                  <a:pt x="87808" y="94070"/>
                </a:lnTo>
                <a:lnTo>
                  <a:pt x="87149" y="90217"/>
                </a:lnTo>
                <a:lnTo>
                  <a:pt x="84479" y="83107"/>
                </a:lnTo>
                <a:lnTo>
                  <a:pt x="82678" y="79903"/>
                </a:lnTo>
                <a:lnTo>
                  <a:pt x="78123" y="74217"/>
                </a:lnTo>
                <a:lnTo>
                  <a:pt x="77160" y="73359"/>
                </a:lnTo>
                <a:close/>
              </a:path>
              <a:path w="87808" h="139105">
                <a:moveTo>
                  <a:pt x="77433" y="14826"/>
                </a:moveTo>
                <a:lnTo>
                  <a:pt x="50249" y="14826"/>
                </a:lnTo>
                <a:lnTo>
                  <a:pt x="55338" y="16816"/>
                </a:lnTo>
                <a:lnTo>
                  <a:pt x="63066" y="24795"/>
                </a:lnTo>
                <a:lnTo>
                  <a:pt x="64969" y="29779"/>
                </a:lnTo>
                <a:lnTo>
                  <a:pt x="65013" y="38888"/>
                </a:lnTo>
                <a:lnTo>
                  <a:pt x="64553" y="41548"/>
                </a:lnTo>
                <a:lnTo>
                  <a:pt x="47464" y="57401"/>
                </a:lnTo>
                <a:lnTo>
                  <a:pt x="74734" y="57401"/>
                </a:lnTo>
                <a:lnTo>
                  <a:pt x="76500" y="55097"/>
                </a:lnTo>
                <a:lnTo>
                  <a:pt x="78479" y="52574"/>
                </a:lnTo>
                <a:lnTo>
                  <a:pt x="80081" y="49495"/>
                </a:lnTo>
                <a:lnTo>
                  <a:pt x="82604" y="42281"/>
                </a:lnTo>
                <a:lnTo>
                  <a:pt x="83145" y="38763"/>
                </a:lnTo>
                <a:lnTo>
                  <a:pt x="83243" y="28376"/>
                </a:lnTo>
                <a:lnTo>
                  <a:pt x="82206" y="23789"/>
                </a:lnTo>
                <a:lnTo>
                  <a:pt x="78018" y="15549"/>
                </a:lnTo>
                <a:lnTo>
                  <a:pt x="77433" y="148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16344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9989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6"/>
                </a:lnTo>
                <a:lnTo>
                  <a:pt x="77846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2596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9491" y="10080845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2961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608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3" y="71766"/>
                </a:lnTo>
                <a:lnTo>
                  <a:pt x="77844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9214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3612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89579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3225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3" y="71766"/>
                </a:lnTo>
                <a:lnTo>
                  <a:pt x="77844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5832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7830" y="10078362"/>
            <a:ext cx="104412" cy="151765"/>
          </a:xfrm>
          <a:custGeom>
            <a:avLst/>
            <a:gdLst/>
            <a:ahLst/>
            <a:cxnLst/>
            <a:rect l="l" t="t" r="r" b="b"/>
            <a:pathLst>
              <a:path w="104412" h="151765">
                <a:moveTo>
                  <a:pt x="31639" y="106143"/>
                </a:moveTo>
                <a:lnTo>
                  <a:pt x="0" y="118017"/>
                </a:lnTo>
                <a:lnTo>
                  <a:pt x="4724" y="128374"/>
                </a:lnTo>
                <a:lnTo>
                  <a:pt x="12927" y="137806"/>
                </a:lnTo>
                <a:lnTo>
                  <a:pt x="25905" y="146993"/>
                </a:lnTo>
                <a:lnTo>
                  <a:pt x="38001" y="150572"/>
                </a:lnTo>
                <a:lnTo>
                  <a:pt x="51534" y="151765"/>
                </a:lnTo>
                <a:lnTo>
                  <a:pt x="58717" y="151765"/>
                </a:lnTo>
                <a:lnTo>
                  <a:pt x="97323" y="132624"/>
                </a:lnTo>
                <a:lnTo>
                  <a:pt x="102178" y="123148"/>
                </a:lnTo>
                <a:lnTo>
                  <a:pt x="46770" y="123148"/>
                </a:lnTo>
                <a:lnTo>
                  <a:pt x="41765" y="121629"/>
                </a:lnTo>
                <a:lnTo>
                  <a:pt x="34979" y="115556"/>
                </a:lnTo>
                <a:lnTo>
                  <a:pt x="32739" y="111399"/>
                </a:lnTo>
                <a:lnTo>
                  <a:pt x="31639" y="106143"/>
                </a:lnTo>
                <a:close/>
              </a:path>
              <a:path w="104412" h="151765">
                <a:moveTo>
                  <a:pt x="100759" y="28616"/>
                </a:moveTo>
                <a:lnTo>
                  <a:pt x="57691" y="28616"/>
                </a:lnTo>
                <a:lnTo>
                  <a:pt x="62005" y="30061"/>
                </a:lnTo>
                <a:lnTo>
                  <a:pt x="69062" y="35873"/>
                </a:lnTo>
                <a:lnTo>
                  <a:pt x="70811" y="39527"/>
                </a:lnTo>
                <a:lnTo>
                  <a:pt x="70811" y="47412"/>
                </a:lnTo>
                <a:lnTo>
                  <a:pt x="50078" y="60333"/>
                </a:lnTo>
                <a:lnTo>
                  <a:pt x="37021" y="60333"/>
                </a:lnTo>
                <a:lnTo>
                  <a:pt x="37021" y="87285"/>
                </a:lnTo>
                <a:lnTo>
                  <a:pt x="47733" y="87285"/>
                </a:lnTo>
                <a:lnTo>
                  <a:pt x="51188" y="87390"/>
                </a:lnTo>
                <a:lnTo>
                  <a:pt x="73313" y="100133"/>
                </a:lnTo>
                <a:lnTo>
                  <a:pt x="73313" y="109808"/>
                </a:lnTo>
                <a:lnTo>
                  <a:pt x="71680" y="114342"/>
                </a:lnTo>
                <a:lnTo>
                  <a:pt x="65177" y="121399"/>
                </a:lnTo>
                <a:lnTo>
                  <a:pt x="60172" y="123148"/>
                </a:lnTo>
                <a:lnTo>
                  <a:pt x="102178" y="123148"/>
                </a:lnTo>
                <a:lnTo>
                  <a:pt x="102956" y="121629"/>
                </a:lnTo>
                <a:lnTo>
                  <a:pt x="103025" y="121399"/>
                </a:lnTo>
                <a:lnTo>
                  <a:pt x="104319" y="115556"/>
                </a:lnTo>
                <a:lnTo>
                  <a:pt x="104412" y="103525"/>
                </a:lnTo>
                <a:lnTo>
                  <a:pt x="103784" y="99452"/>
                </a:lnTo>
                <a:lnTo>
                  <a:pt x="76842" y="73599"/>
                </a:lnTo>
                <a:lnTo>
                  <a:pt x="76842" y="72982"/>
                </a:lnTo>
                <a:lnTo>
                  <a:pt x="84988" y="71317"/>
                </a:lnTo>
                <a:lnTo>
                  <a:pt x="91198" y="67589"/>
                </a:lnTo>
                <a:lnTo>
                  <a:pt x="99763" y="55977"/>
                </a:lnTo>
                <a:lnTo>
                  <a:pt x="101909" y="49003"/>
                </a:lnTo>
                <a:lnTo>
                  <a:pt x="101909" y="33789"/>
                </a:lnTo>
                <a:lnTo>
                  <a:pt x="100759" y="28616"/>
                </a:lnTo>
                <a:close/>
              </a:path>
              <a:path w="104412" h="151765">
                <a:moveTo>
                  <a:pt x="58853" y="0"/>
                </a:moveTo>
                <a:lnTo>
                  <a:pt x="46152" y="0"/>
                </a:lnTo>
                <a:lnTo>
                  <a:pt x="40246" y="659"/>
                </a:lnTo>
                <a:lnTo>
                  <a:pt x="4268" y="23465"/>
                </a:lnTo>
                <a:lnTo>
                  <a:pt x="122" y="35245"/>
                </a:lnTo>
                <a:lnTo>
                  <a:pt x="34320" y="42302"/>
                </a:lnTo>
                <a:lnTo>
                  <a:pt x="35304" y="38428"/>
                </a:lnTo>
                <a:lnTo>
                  <a:pt x="37377" y="35182"/>
                </a:lnTo>
                <a:lnTo>
                  <a:pt x="43723" y="29925"/>
                </a:lnTo>
                <a:lnTo>
                  <a:pt x="47733" y="28616"/>
                </a:lnTo>
                <a:lnTo>
                  <a:pt x="100759" y="28616"/>
                </a:lnTo>
                <a:lnTo>
                  <a:pt x="100559" y="27716"/>
                </a:lnTo>
                <a:lnTo>
                  <a:pt x="65115" y="795"/>
                </a:lnTo>
                <a:lnTo>
                  <a:pt x="588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3473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7120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3" y="71766"/>
                </a:lnTo>
                <a:lnTo>
                  <a:pt x="77844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9726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18947" y="10080848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9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6476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0122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3" y="71766"/>
                </a:lnTo>
                <a:lnTo>
                  <a:pt x="77844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2728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4102" y="10080845"/>
            <a:ext cx="105029" cy="149283"/>
          </a:xfrm>
          <a:custGeom>
            <a:avLst/>
            <a:gdLst/>
            <a:ahLst/>
            <a:cxnLst/>
            <a:rect l="l" t="t" r="r" b="b"/>
            <a:pathLst>
              <a:path w="105029" h="149283">
                <a:moveTo>
                  <a:pt x="32047" y="104290"/>
                </a:moveTo>
                <a:lnTo>
                  <a:pt x="0" y="113609"/>
                </a:lnTo>
                <a:lnTo>
                  <a:pt x="4404" y="124494"/>
                </a:lnTo>
                <a:lnTo>
                  <a:pt x="11846" y="134324"/>
                </a:lnTo>
                <a:lnTo>
                  <a:pt x="23551" y="143838"/>
                </a:lnTo>
                <a:lnTo>
                  <a:pt x="35393" y="147920"/>
                </a:lnTo>
                <a:lnTo>
                  <a:pt x="49052" y="149283"/>
                </a:lnTo>
                <a:lnTo>
                  <a:pt x="57062" y="149283"/>
                </a:lnTo>
                <a:lnTo>
                  <a:pt x="94045" y="131001"/>
                </a:lnTo>
                <a:lnTo>
                  <a:pt x="99518" y="121912"/>
                </a:lnTo>
                <a:lnTo>
                  <a:pt x="46769" y="121912"/>
                </a:lnTo>
                <a:lnTo>
                  <a:pt x="42288" y="120289"/>
                </a:lnTo>
                <a:lnTo>
                  <a:pt x="35094" y="113797"/>
                </a:lnTo>
                <a:lnTo>
                  <a:pt x="32885" y="109546"/>
                </a:lnTo>
                <a:lnTo>
                  <a:pt x="32047" y="104290"/>
                </a:lnTo>
                <a:close/>
              </a:path>
              <a:path w="105029" h="149283">
                <a:moveTo>
                  <a:pt x="100909" y="75673"/>
                </a:moveTo>
                <a:lnTo>
                  <a:pt x="44141" y="75673"/>
                </a:lnTo>
                <a:lnTo>
                  <a:pt x="48162" y="76029"/>
                </a:lnTo>
                <a:lnTo>
                  <a:pt x="56172" y="77411"/>
                </a:lnTo>
                <a:lnTo>
                  <a:pt x="59795" y="78688"/>
                </a:lnTo>
                <a:lnTo>
                  <a:pt x="66297" y="82416"/>
                </a:lnTo>
                <a:lnTo>
                  <a:pt x="68926" y="84908"/>
                </a:lnTo>
                <a:lnTo>
                  <a:pt x="70915" y="88018"/>
                </a:lnTo>
                <a:lnTo>
                  <a:pt x="72926" y="91117"/>
                </a:lnTo>
                <a:lnTo>
                  <a:pt x="73941" y="95107"/>
                </a:lnTo>
                <a:lnTo>
                  <a:pt x="73941" y="106300"/>
                </a:lnTo>
                <a:lnTo>
                  <a:pt x="71962" y="111546"/>
                </a:lnTo>
                <a:lnTo>
                  <a:pt x="64088" y="119839"/>
                </a:lnTo>
                <a:lnTo>
                  <a:pt x="58800" y="121912"/>
                </a:lnTo>
                <a:lnTo>
                  <a:pt x="99518" y="121912"/>
                </a:lnTo>
                <a:lnTo>
                  <a:pt x="103616" y="112520"/>
                </a:lnTo>
                <a:lnTo>
                  <a:pt x="105029" y="105117"/>
                </a:lnTo>
                <a:lnTo>
                  <a:pt x="105029" y="89358"/>
                </a:lnTo>
                <a:lnTo>
                  <a:pt x="103783" y="82625"/>
                </a:lnTo>
                <a:lnTo>
                  <a:pt x="100909" y="75673"/>
                </a:lnTo>
                <a:close/>
              </a:path>
              <a:path w="105029" h="149283">
                <a:moveTo>
                  <a:pt x="100056" y="0"/>
                </a:moveTo>
                <a:lnTo>
                  <a:pt x="11325" y="0"/>
                </a:lnTo>
                <a:lnTo>
                  <a:pt x="9650" y="81065"/>
                </a:lnTo>
                <a:lnTo>
                  <a:pt x="14498" y="79411"/>
                </a:lnTo>
                <a:lnTo>
                  <a:pt x="19514" y="78091"/>
                </a:lnTo>
                <a:lnTo>
                  <a:pt x="29869" y="76165"/>
                </a:lnTo>
                <a:lnTo>
                  <a:pt x="35010" y="75673"/>
                </a:lnTo>
                <a:lnTo>
                  <a:pt x="100909" y="75673"/>
                </a:lnTo>
                <a:lnTo>
                  <a:pt x="98810" y="70594"/>
                </a:lnTo>
                <a:lnTo>
                  <a:pt x="95312" y="65484"/>
                </a:lnTo>
                <a:lnTo>
                  <a:pt x="86339" y="57055"/>
                </a:lnTo>
                <a:lnTo>
                  <a:pt x="80978" y="53841"/>
                </a:lnTo>
                <a:lnTo>
                  <a:pt x="70071" y="49967"/>
                </a:lnTo>
                <a:lnTo>
                  <a:pt x="41167" y="49967"/>
                </a:lnTo>
                <a:lnTo>
                  <a:pt x="41796" y="27370"/>
                </a:lnTo>
                <a:lnTo>
                  <a:pt x="100056" y="27370"/>
                </a:lnTo>
                <a:lnTo>
                  <a:pt x="100056" y="0"/>
                </a:lnTo>
                <a:close/>
              </a:path>
              <a:path w="105029" h="149283">
                <a:moveTo>
                  <a:pt x="61701" y="48312"/>
                </a:moveTo>
                <a:lnTo>
                  <a:pt x="48717" y="48312"/>
                </a:lnTo>
                <a:lnTo>
                  <a:pt x="44340" y="48867"/>
                </a:lnTo>
                <a:lnTo>
                  <a:pt x="41167" y="49967"/>
                </a:lnTo>
                <a:lnTo>
                  <a:pt x="70071" y="49967"/>
                </a:lnTo>
                <a:lnTo>
                  <a:pt x="68538" y="49422"/>
                </a:lnTo>
                <a:lnTo>
                  <a:pt x="61701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37655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61302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6"/>
                </a:lnTo>
                <a:lnTo>
                  <a:pt x="77846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3910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14371" y="10080845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87693" y="0"/>
                </a:moveTo>
                <a:lnTo>
                  <a:pt x="49757" y="0"/>
                </a:lnTo>
                <a:lnTo>
                  <a:pt x="17622" y="50176"/>
                </a:lnTo>
                <a:lnTo>
                  <a:pt x="471" y="88845"/>
                </a:lnTo>
                <a:lnTo>
                  <a:pt x="0" y="93641"/>
                </a:lnTo>
                <a:lnTo>
                  <a:pt x="0" y="106499"/>
                </a:lnTo>
                <a:lnTo>
                  <a:pt x="20753" y="139817"/>
                </a:lnTo>
                <a:lnTo>
                  <a:pt x="46993" y="149283"/>
                </a:lnTo>
                <a:lnTo>
                  <a:pt x="62333" y="149283"/>
                </a:lnTo>
                <a:lnTo>
                  <a:pt x="98499" y="130969"/>
                </a:lnTo>
                <a:lnTo>
                  <a:pt x="104690" y="120666"/>
                </a:lnTo>
                <a:lnTo>
                  <a:pt x="47684" y="120666"/>
                </a:lnTo>
                <a:lnTo>
                  <a:pt x="41977" y="118488"/>
                </a:lnTo>
                <a:lnTo>
                  <a:pt x="33276" y="109787"/>
                </a:lnTo>
                <a:lnTo>
                  <a:pt x="31098" y="104290"/>
                </a:lnTo>
                <a:lnTo>
                  <a:pt x="31098" y="91023"/>
                </a:lnTo>
                <a:lnTo>
                  <a:pt x="33276" y="85526"/>
                </a:lnTo>
                <a:lnTo>
                  <a:pt x="41977" y="76824"/>
                </a:lnTo>
                <a:lnTo>
                  <a:pt x="47684" y="74646"/>
                </a:lnTo>
                <a:lnTo>
                  <a:pt x="104075" y="74646"/>
                </a:lnTo>
                <a:lnTo>
                  <a:pt x="103934" y="74269"/>
                </a:lnTo>
                <a:lnTo>
                  <a:pt x="100834" y="69191"/>
                </a:lnTo>
                <a:lnTo>
                  <a:pt x="92803" y="60615"/>
                </a:lnTo>
                <a:lnTo>
                  <a:pt x="87976" y="57223"/>
                </a:lnTo>
                <a:lnTo>
                  <a:pt x="77113" y="52459"/>
                </a:lnTo>
                <a:lnTo>
                  <a:pt x="53286" y="52459"/>
                </a:lnTo>
                <a:lnTo>
                  <a:pt x="87693" y="0"/>
                </a:lnTo>
                <a:close/>
              </a:path>
              <a:path w="109473" h="149283">
                <a:moveTo>
                  <a:pt x="104075" y="74646"/>
                </a:moveTo>
                <a:lnTo>
                  <a:pt x="61778" y="74646"/>
                </a:lnTo>
                <a:lnTo>
                  <a:pt x="67474" y="76824"/>
                </a:lnTo>
                <a:lnTo>
                  <a:pt x="76186" y="85526"/>
                </a:lnTo>
                <a:lnTo>
                  <a:pt x="78374" y="91023"/>
                </a:lnTo>
                <a:lnTo>
                  <a:pt x="78374" y="104290"/>
                </a:lnTo>
                <a:lnTo>
                  <a:pt x="76186" y="109787"/>
                </a:lnTo>
                <a:lnTo>
                  <a:pt x="67474" y="118488"/>
                </a:lnTo>
                <a:lnTo>
                  <a:pt x="61778" y="120666"/>
                </a:lnTo>
                <a:lnTo>
                  <a:pt x="104690" y="120666"/>
                </a:lnTo>
                <a:lnTo>
                  <a:pt x="108049" y="113378"/>
                </a:lnTo>
                <a:lnTo>
                  <a:pt x="109473" y="106499"/>
                </a:lnTo>
                <a:lnTo>
                  <a:pt x="109473" y="92269"/>
                </a:lnTo>
                <a:lnTo>
                  <a:pt x="108352" y="86007"/>
                </a:lnTo>
                <a:lnTo>
                  <a:pt x="104075" y="74646"/>
                </a:lnTo>
                <a:close/>
              </a:path>
              <a:path w="109473" h="149283">
                <a:moveTo>
                  <a:pt x="70343" y="51014"/>
                </a:moveTo>
                <a:lnTo>
                  <a:pt x="61642" y="51014"/>
                </a:lnTo>
                <a:lnTo>
                  <a:pt x="59914" y="51150"/>
                </a:lnTo>
                <a:lnTo>
                  <a:pt x="56595" y="51694"/>
                </a:lnTo>
                <a:lnTo>
                  <a:pt x="54940" y="52050"/>
                </a:lnTo>
                <a:lnTo>
                  <a:pt x="53286" y="52459"/>
                </a:lnTo>
                <a:lnTo>
                  <a:pt x="77113" y="52459"/>
                </a:lnTo>
                <a:lnTo>
                  <a:pt x="76636" y="52249"/>
                </a:lnTo>
                <a:lnTo>
                  <a:pt x="70343" y="510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43383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67028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6"/>
                </a:lnTo>
                <a:lnTo>
                  <a:pt x="77846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99635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21549" y="10080849"/>
            <a:ext cx="107389" cy="146791"/>
          </a:xfrm>
          <a:custGeom>
            <a:avLst/>
            <a:gdLst/>
            <a:ahLst/>
            <a:cxnLst/>
            <a:rect l="l" t="t" r="r" b="b"/>
            <a:pathLst>
              <a:path w="107389" h="146791">
                <a:moveTo>
                  <a:pt x="107389" y="0"/>
                </a:moveTo>
                <a:lnTo>
                  <a:pt x="0" y="0"/>
                </a:lnTo>
                <a:lnTo>
                  <a:pt x="0" y="28616"/>
                </a:lnTo>
                <a:lnTo>
                  <a:pt x="72552" y="28616"/>
                </a:lnTo>
                <a:lnTo>
                  <a:pt x="12439" y="146791"/>
                </a:lnTo>
                <a:lnTo>
                  <a:pt x="48710" y="146791"/>
                </a:lnTo>
                <a:lnTo>
                  <a:pt x="107389" y="27370"/>
                </a:lnTo>
                <a:lnTo>
                  <a:pt x="1073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80000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03645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6"/>
                </a:lnTo>
                <a:lnTo>
                  <a:pt x="77846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6252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60244" y="10078366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80" y="827"/>
                </a:lnTo>
                <a:lnTo>
                  <a:pt x="3759" y="27747"/>
                </a:lnTo>
                <a:lnTo>
                  <a:pt x="2481" y="48438"/>
                </a:lnTo>
                <a:lnTo>
                  <a:pt x="4659" y="55286"/>
                </a:lnTo>
                <a:lnTo>
                  <a:pt x="13360" y="66626"/>
                </a:lnTo>
                <a:lnTo>
                  <a:pt x="19486" y="70626"/>
                </a:lnTo>
                <a:lnTo>
                  <a:pt x="27370" y="72971"/>
                </a:lnTo>
                <a:lnTo>
                  <a:pt x="27370" y="73390"/>
                </a:lnTo>
                <a:lnTo>
                  <a:pt x="18512" y="75746"/>
                </a:lnTo>
                <a:lnTo>
                  <a:pt x="11748" y="79997"/>
                </a:lnTo>
                <a:lnTo>
                  <a:pt x="2345" y="92290"/>
                </a:lnTo>
                <a:lnTo>
                  <a:pt x="0" y="99923"/>
                </a:lnTo>
                <a:lnTo>
                  <a:pt x="0" y="116101"/>
                </a:lnTo>
                <a:lnTo>
                  <a:pt x="25915" y="14727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095"/>
                </a:lnTo>
                <a:lnTo>
                  <a:pt x="101383" y="123148"/>
                </a:lnTo>
                <a:lnTo>
                  <a:pt x="45401" y="123148"/>
                </a:lnTo>
                <a:lnTo>
                  <a:pt x="40428" y="121357"/>
                </a:lnTo>
                <a:lnTo>
                  <a:pt x="32951" y="114164"/>
                </a:lnTo>
                <a:lnTo>
                  <a:pt x="31098" y="109808"/>
                </a:lnTo>
                <a:lnTo>
                  <a:pt x="31098" y="99441"/>
                </a:lnTo>
                <a:lnTo>
                  <a:pt x="32951" y="95023"/>
                </a:lnTo>
                <a:lnTo>
                  <a:pt x="40428" y="87829"/>
                </a:lnTo>
                <a:lnTo>
                  <a:pt x="45401" y="86028"/>
                </a:lnTo>
                <a:lnTo>
                  <a:pt x="96107" y="86028"/>
                </a:lnTo>
                <a:lnTo>
                  <a:pt x="91494" y="79997"/>
                </a:lnTo>
                <a:lnTo>
                  <a:pt x="84719" y="75746"/>
                </a:lnTo>
                <a:lnTo>
                  <a:pt x="75872" y="73390"/>
                </a:lnTo>
                <a:lnTo>
                  <a:pt x="75872" y="72971"/>
                </a:lnTo>
                <a:lnTo>
                  <a:pt x="83756" y="70626"/>
                </a:lnTo>
                <a:lnTo>
                  <a:pt x="89861" y="66626"/>
                </a:lnTo>
                <a:lnTo>
                  <a:pt x="94060" y="61160"/>
                </a:lnTo>
                <a:lnTo>
                  <a:pt x="46228" y="61160"/>
                </a:lnTo>
                <a:lnTo>
                  <a:pt x="41873" y="59568"/>
                </a:lnTo>
                <a:lnTo>
                  <a:pt x="35234" y="53213"/>
                </a:lnTo>
                <a:lnTo>
                  <a:pt x="33580" y="49338"/>
                </a:lnTo>
                <a:lnTo>
                  <a:pt x="33580" y="40365"/>
                </a:lnTo>
                <a:lnTo>
                  <a:pt x="35234" y="36553"/>
                </a:lnTo>
                <a:lnTo>
                  <a:pt x="41873" y="30198"/>
                </a:lnTo>
                <a:lnTo>
                  <a:pt x="46228" y="28606"/>
                </a:lnTo>
                <a:lnTo>
                  <a:pt x="99633" y="28606"/>
                </a:lnTo>
                <a:lnTo>
                  <a:pt x="99441" y="27747"/>
                </a:lnTo>
                <a:lnTo>
                  <a:pt x="64741" y="82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28"/>
                </a:moveTo>
                <a:lnTo>
                  <a:pt x="57841" y="86028"/>
                </a:lnTo>
                <a:lnTo>
                  <a:pt x="62814" y="87829"/>
                </a:lnTo>
                <a:lnTo>
                  <a:pt x="70270" y="95023"/>
                </a:lnTo>
                <a:lnTo>
                  <a:pt x="72144" y="99441"/>
                </a:lnTo>
                <a:lnTo>
                  <a:pt x="72144" y="109808"/>
                </a:lnTo>
                <a:lnTo>
                  <a:pt x="70270" y="114164"/>
                </a:lnTo>
                <a:lnTo>
                  <a:pt x="62814" y="121357"/>
                </a:lnTo>
                <a:lnTo>
                  <a:pt x="57841" y="123148"/>
                </a:lnTo>
                <a:lnTo>
                  <a:pt x="101383" y="123148"/>
                </a:lnTo>
                <a:lnTo>
                  <a:pt x="101818" y="122320"/>
                </a:lnTo>
                <a:lnTo>
                  <a:pt x="103242" y="116101"/>
                </a:lnTo>
                <a:lnTo>
                  <a:pt x="103242" y="99923"/>
                </a:lnTo>
                <a:lnTo>
                  <a:pt x="100897" y="92290"/>
                </a:lnTo>
                <a:lnTo>
                  <a:pt x="96107" y="86028"/>
                </a:lnTo>
                <a:close/>
              </a:path>
              <a:path w="103242" h="151765">
                <a:moveTo>
                  <a:pt x="99633" y="28606"/>
                </a:moveTo>
                <a:lnTo>
                  <a:pt x="57013" y="28606"/>
                </a:lnTo>
                <a:lnTo>
                  <a:pt x="61369" y="30198"/>
                </a:lnTo>
                <a:lnTo>
                  <a:pt x="64668" y="33381"/>
                </a:lnTo>
                <a:lnTo>
                  <a:pt x="67997" y="36553"/>
                </a:lnTo>
                <a:lnTo>
                  <a:pt x="69652" y="40365"/>
                </a:lnTo>
                <a:lnTo>
                  <a:pt x="69652" y="49338"/>
                </a:lnTo>
                <a:lnTo>
                  <a:pt x="67997" y="53213"/>
                </a:lnTo>
                <a:lnTo>
                  <a:pt x="64668" y="56385"/>
                </a:lnTo>
                <a:lnTo>
                  <a:pt x="61369" y="59568"/>
                </a:lnTo>
                <a:lnTo>
                  <a:pt x="57013" y="61160"/>
                </a:lnTo>
                <a:lnTo>
                  <a:pt x="94060" y="61160"/>
                </a:lnTo>
                <a:lnTo>
                  <a:pt x="98572" y="55286"/>
                </a:lnTo>
                <a:lnTo>
                  <a:pt x="100761" y="48438"/>
                </a:lnTo>
                <a:lnTo>
                  <a:pt x="100700" y="33381"/>
                </a:lnTo>
                <a:lnTo>
                  <a:pt x="99633" y="2860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16617" y="10078359"/>
            <a:ext cx="102415" cy="149272"/>
          </a:xfrm>
          <a:custGeom>
            <a:avLst/>
            <a:gdLst/>
            <a:ahLst/>
            <a:cxnLst/>
            <a:rect l="l" t="t" r="r" b="b"/>
            <a:pathLst>
              <a:path w="102415" h="149272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72"/>
                </a:lnTo>
                <a:lnTo>
                  <a:pt x="102415" y="149272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72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5127" y="19350"/>
                </a:lnTo>
                <a:lnTo>
                  <a:pt x="91766" y="14753"/>
                </a:lnTo>
                <a:lnTo>
                  <a:pt x="83212" y="7434"/>
                </a:lnTo>
                <a:lnTo>
                  <a:pt x="78165" y="4670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40263" y="1007844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58"/>
                </a:lnTo>
                <a:lnTo>
                  <a:pt x="0" y="80320"/>
                </a:lnTo>
                <a:lnTo>
                  <a:pt x="903" y="92048"/>
                </a:lnTo>
                <a:lnTo>
                  <a:pt x="12895" y="130227"/>
                </a:lnTo>
                <a:lnTo>
                  <a:pt x="59777" y="151481"/>
                </a:lnTo>
                <a:lnTo>
                  <a:pt x="72053" y="148991"/>
                </a:lnTo>
                <a:lnTo>
                  <a:pt x="83725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6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6"/>
                </a:lnTo>
                <a:lnTo>
                  <a:pt x="77846" y="80320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9"/>
                </a:lnTo>
                <a:lnTo>
                  <a:pt x="108910" y="71766"/>
                </a:lnTo>
                <a:lnTo>
                  <a:pt x="108050" y="59959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72871" y="10080845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94160" y="10078358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93278" y="96824"/>
                </a:moveTo>
                <a:lnTo>
                  <a:pt x="56186" y="96824"/>
                </a:lnTo>
                <a:lnTo>
                  <a:pt x="21768" y="149283"/>
                </a:lnTo>
                <a:lnTo>
                  <a:pt x="59715" y="149283"/>
                </a:lnTo>
                <a:lnTo>
                  <a:pt x="92453" y="98133"/>
                </a:lnTo>
                <a:lnTo>
                  <a:pt x="93278" y="96824"/>
                </a:lnTo>
                <a:close/>
              </a:path>
              <a:path w="109473" h="149283">
                <a:moveTo>
                  <a:pt x="62322" y="0"/>
                </a:moveTo>
                <a:lnTo>
                  <a:pt x="46993" y="0"/>
                </a:lnTo>
                <a:lnTo>
                  <a:pt x="39799" y="1214"/>
                </a:lnTo>
                <a:lnTo>
                  <a:pt x="7088" y="23611"/>
                </a:lnTo>
                <a:lnTo>
                  <a:pt x="0" y="42784"/>
                </a:lnTo>
                <a:lnTo>
                  <a:pt x="0" y="57024"/>
                </a:lnTo>
                <a:lnTo>
                  <a:pt x="21496" y="92060"/>
                </a:lnTo>
                <a:lnTo>
                  <a:pt x="39108" y="98269"/>
                </a:lnTo>
                <a:lnTo>
                  <a:pt x="47820" y="98269"/>
                </a:lnTo>
                <a:lnTo>
                  <a:pt x="49558" y="98133"/>
                </a:lnTo>
                <a:lnTo>
                  <a:pt x="52857" y="97588"/>
                </a:lnTo>
                <a:lnTo>
                  <a:pt x="54532" y="97232"/>
                </a:lnTo>
                <a:lnTo>
                  <a:pt x="56186" y="96824"/>
                </a:lnTo>
                <a:lnTo>
                  <a:pt x="93278" y="96824"/>
                </a:lnTo>
                <a:lnTo>
                  <a:pt x="96447" y="91745"/>
                </a:lnTo>
                <a:lnTo>
                  <a:pt x="100729" y="84698"/>
                </a:lnTo>
                <a:lnTo>
                  <a:pt x="102583" y="81002"/>
                </a:lnTo>
                <a:lnTo>
                  <a:pt x="105206" y="74646"/>
                </a:lnTo>
                <a:lnTo>
                  <a:pt x="47684" y="74646"/>
                </a:lnTo>
                <a:lnTo>
                  <a:pt x="41977" y="72468"/>
                </a:lnTo>
                <a:lnTo>
                  <a:pt x="33276" y="63757"/>
                </a:lnTo>
                <a:lnTo>
                  <a:pt x="31098" y="58260"/>
                </a:lnTo>
                <a:lnTo>
                  <a:pt x="31098" y="44993"/>
                </a:lnTo>
                <a:lnTo>
                  <a:pt x="33276" y="39496"/>
                </a:lnTo>
                <a:lnTo>
                  <a:pt x="41977" y="30794"/>
                </a:lnTo>
                <a:lnTo>
                  <a:pt x="47684" y="28616"/>
                </a:lnTo>
                <a:lnTo>
                  <a:pt x="104690" y="28616"/>
                </a:lnTo>
                <a:lnTo>
                  <a:pt x="102384" y="23611"/>
                </a:lnTo>
                <a:lnTo>
                  <a:pt x="98520" y="18313"/>
                </a:lnTo>
                <a:lnTo>
                  <a:pt x="88698" y="9476"/>
                </a:lnTo>
                <a:lnTo>
                  <a:pt x="82897" y="6052"/>
                </a:lnTo>
                <a:lnTo>
                  <a:pt x="69484" y="1214"/>
                </a:lnTo>
                <a:lnTo>
                  <a:pt x="62322" y="0"/>
                </a:lnTo>
                <a:close/>
              </a:path>
              <a:path w="109473" h="149283">
                <a:moveTo>
                  <a:pt x="104690" y="28616"/>
                </a:moveTo>
                <a:lnTo>
                  <a:pt x="61788" y="28616"/>
                </a:lnTo>
                <a:lnTo>
                  <a:pt x="67495" y="30794"/>
                </a:lnTo>
                <a:lnTo>
                  <a:pt x="76196" y="39496"/>
                </a:lnTo>
                <a:lnTo>
                  <a:pt x="78374" y="44993"/>
                </a:lnTo>
                <a:lnTo>
                  <a:pt x="78374" y="58260"/>
                </a:lnTo>
                <a:lnTo>
                  <a:pt x="76196" y="63757"/>
                </a:lnTo>
                <a:lnTo>
                  <a:pt x="67495" y="72468"/>
                </a:lnTo>
                <a:lnTo>
                  <a:pt x="61788" y="74646"/>
                </a:lnTo>
                <a:lnTo>
                  <a:pt x="105206" y="74646"/>
                </a:lnTo>
                <a:lnTo>
                  <a:pt x="105776" y="73264"/>
                </a:lnTo>
                <a:lnTo>
                  <a:pt x="107043" y="69139"/>
                </a:lnTo>
                <a:lnTo>
                  <a:pt x="108980" y="60437"/>
                </a:lnTo>
                <a:lnTo>
                  <a:pt x="109473" y="55642"/>
                </a:lnTo>
                <a:lnTo>
                  <a:pt x="109473" y="42784"/>
                </a:lnTo>
                <a:lnTo>
                  <a:pt x="108049" y="35904"/>
                </a:lnTo>
                <a:lnTo>
                  <a:pt x="104690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42564" y="5986884"/>
            <a:ext cx="9803403" cy="0"/>
          </a:xfrm>
          <a:custGeom>
            <a:avLst/>
            <a:gdLst/>
            <a:ahLst/>
            <a:cxnLst/>
            <a:rect l="l" t="t" r="r" b="b"/>
            <a:pathLst>
              <a:path w="9803403">
                <a:moveTo>
                  <a:pt x="0" y="0"/>
                </a:moveTo>
                <a:lnTo>
                  <a:pt x="9803403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42564" y="6643199"/>
            <a:ext cx="9803403" cy="0"/>
          </a:xfrm>
          <a:custGeom>
            <a:avLst/>
            <a:gdLst/>
            <a:ahLst/>
            <a:cxnLst/>
            <a:rect l="l" t="t" r="r" b="b"/>
            <a:pathLst>
              <a:path w="9803403">
                <a:moveTo>
                  <a:pt x="0" y="0"/>
                </a:moveTo>
                <a:lnTo>
                  <a:pt x="9803403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42564" y="7299525"/>
            <a:ext cx="9803403" cy="0"/>
          </a:xfrm>
          <a:custGeom>
            <a:avLst/>
            <a:gdLst/>
            <a:ahLst/>
            <a:cxnLst/>
            <a:rect l="l" t="t" r="r" b="b"/>
            <a:pathLst>
              <a:path w="9803403">
                <a:moveTo>
                  <a:pt x="0" y="0"/>
                </a:moveTo>
                <a:lnTo>
                  <a:pt x="9803403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42564" y="7955840"/>
            <a:ext cx="9803403" cy="0"/>
          </a:xfrm>
          <a:custGeom>
            <a:avLst/>
            <a:gdLst/>
            <a:ahLst/>
            <a:cxnLst/>
            <a:rect l="l" t="t" r="r" b="b"/>
            <a:pathLst>
              <a:path w="9803403">
                <a:moveTo>
                  <a:pt x="0" y="0"/>
                </a:moveTo>
                <a:lnTo>
                  <a:pt x="9803403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874820" y="8612365"/>
            <a:ext cx="471147" cy="0"/>
          </a:xfrm>
          <a:custGeom>
            <a:avLst/>
            <a:gdLst/>
            <a:ahLst/>
            <a:cxnLst/>
            <a:rect l="l" t="t" r="r" b="b"/>
            <a:pathLst>
              <a:path w="471147">
                <a:moveTo>
                  <a:pt x="0" y="0"/>
                </a:moveTo>
                <a:lnTo>
                  <a:pt x="471147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94529" y="8612365"/>
            <a:ext cx="693319" cy="0"/>
          </a:xfrm>
          <a:custGeom>
            <a:avLst/>
            <a:gdLst/>
            <a:ahLst/>
            <a:cxnLst/>
            <a:rect l="l" t="t" r="r" b="b"/>
            <a:pathLst>
              <a:path w="693319">
                <a:moveTo>
                  <a:pt x="0" y="0"/>
                </a:moveTo>
                <a:lnTo>
                  <a:pt x="693319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0735" y="8612365"/>
            <a:ext cx="870685" cy="0"/>
          </a:xfrm>
          <a:custGeom>
            <a:avLst/>
            <a:gdLst/>
            <a:ahLst/>
            <a:cxnLst/>
            <a:rect l="l" t="t" r="r" b="b"/>
            <a:pathLst>
              <a:path w="870685">
                <a:moveTo>
                  <a:pt x="0" y="0"/>
                </a:moveTo>
                <a:lnTo>
                  <a:pt x="870685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40433" y="8612365"/>
            <a:ext cx="870696" cy="0"/>
          </a:xfrm>
          <a:custGeom>
            <a:avLst/>
            <a:gdLst/>
            <a:ahLst/>
            <a:cxnLst/>
            <a:rect l="l" t="t" r="r" b="b"/>
            <a:pathLst>
              <a:path w="870696">
                <a:moveTo>
                  <a:pt x="0" y="0"/>
                </a:moveTo>
                <a:lnTo>
                  <a:pt x="870696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42564" y="8612365"/>
            <a:ext cx="5688262" cy="0"/>
          </a:xfrm>
          <a:custGeom>
            <a:avLst/>
            <a:gdLst/>
            <a:ahLst/>
            <a:cxnLst/>
            <a:rect l="l" t="t" r="r" b="b"/>
            <a:pathLst>
              <a:path w="5688262">
                <a:moveTo>
                  <a:pt x="0" y="0"/>
                </a:moveTo>
                <a:lnTo>
                  <a:pt x="5688262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068311" y="9268586"/>
            <a:ext cx="277655" cy="0"/>
          </a:xfrm>
          <a:custGeom>
            <a:avLst/>
            <a:gdLst/>
            <a:ahLst/>
            <a:cxnLst/>
            <a:rect l="l" t="t" r="r" b="b"/>
            <a:pathLst>
              <a:path w="277655">
                <a:moveTo>
                  <a:pt x="0" y="0"/>
                </a:moveTo>
                <a:lnTo>
                  <a:pt x="277655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88010" y="9268586"/>
            <a:ext cx="499838" cy="0"/>
          </a:xfrm>
          <a:custGeom>
            <a:avLst/>
            <a:gdLst/>
            <a:ahLst/>
            <a:cxnLst/>
            <a:rect l="l" t="t" r="r" b="b"/>
            <a:pathLst>
              <a:path w="499838">
                <a:moveTo>
                  <a:pt x="0" y="0"/>
                </a:moveTo>
                <a:lnTo>
                  <a:pt x="499838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07718" y="9268586"/>
            <a:ext cx="483702" cy="0"/>
          </a:xfrm>
          <a:custGeom>
            <a:avLst/>
            <a:gdLst/>
            <a:ahLst/>
            <a:cxnLst/>
            <a:rect l="l" t="t" r="r" b="b"/>
            <a:pathLst>
              <a:path w="483702">
                <a:moveTo>
                  <a:pt x="0" y="0"/>
                </a:moveTo>
                <a:lnTo>
                  <a:pt x="483702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27416" y="9268586"/>
            <a:ext cx="483713" cy="0"/>
          </a:xfrm>
          <a:custGeom>
            <a:avLst/>
            <a:gdLst/>
            <a:ahLst/>
            <a:cxnLst/>
            <a:rect l="l" t="t" r="r" b="b"/>
            <a:pathLst>
              <a:path w="483713">
                <a:moveTo>
                  <a:pt x="0" y="0"/>
                </a:moveTo>
                <a:lnTo>
                  <a:pt x="483713" y="0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42564" y="9268586"/>
            <a:ext cx="5688262" cy="0"/>
          </a:xfrm>
          <a:custGeom>
            <a:avLst/>
            <a:gdLst/>
            <a:ahLst/>
            <a:cxnLst/>
            <a:rect l="l" t="t" r="r" b="b"/>
            <a:pathLst>
              <a:path w="5688262">
                <a:moveTo>
                  <a:pt x="0" y="0"/>
                </a:moveTo>
                <a:lnTo>
                  <a:pt x="5688262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87848" y="8276292"/>
            <a:ext cx="193481" cy="1640798"/>
          </a:xfrm>
          <a:custGeom>
            <a:avLst/>
            <a:gdLst/>
            <a:ahLst/>
            <a:cxnLst/>
            <a:rect l="l" t="t" r="r" b="b"/>
            <a:pathLst>
              <a:path w="193481" h="1640798">
                <a:moveTo>
                  <a:pt x="0" y="0"/>
                </a:moveTo>
                <a:lnTo>
                  <a:pt x="193481" y="0"/>
                </a:lnTo>
                <a:lnTo>
                  <a:pt x="193481" y="1640798"/>
                </a:lnTo>
                <a:lnTo>
                  <a:pt x="0" y="1640798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391420" y="8416927"/>
            <a:ext cx="209606" cy="1500163"/>
          </a:xfrm>
          <a:custGeom>
            <a:avLst/>
            <a:gdLst/>
            <a:ahLst/>
            <a:cxnLst/>
            <a:rect l="l" t="t" r="r" b="b"/>
            <a:pathLst>
              <a:path w="209606" h="1500163">
                <a:moveTo>
                  <a:pt x="0" y="0"/>
                </a:moveTo>
                <a:lnTo>
                  <a:pt x="209606" y="0"/>
                </a:lnTo>
                <a:lnTo>
                  <a:pt x="209606" y="1500163"/>
                </a:lnTo>
                <a:lnTo>
                  <a:pt x="0" y="1500163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11129" y="8541949"/>
            <a:ext cx="209606" cy="1375141"/>
          </a:xfrm>
          <a:custGeom>
            <a:avLst/>
            <a:gdLst/>
            <a:ahLst/>
            <a:cxnLst/>
            <a:rect l="l" t="t" r="r" b="b"/>
            <a:pathLst>
              <a:path w="209606" h="1375141">
                <a:moveTo>
                  <a:pt x="0" y="0"/>
                </a:moveTo>
                <a:lnTo>
                  <a:pt x="209606" y="0"/>
                </a:lnTo>
                <a:lnTo>
                  <a:pt x="209606" y="1375141"/>
                </a:lnTo>
                <a:lnTo>
                  <a:pt x="0" y="1375141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30826" y="8479438"/>
            <a:ext cx="209606" cy="1437652"/>
          </a:xfrm>
          <a:custGeom>
            <a:avLst/>
            <a:gdLst/>
            <a:ahLst/>
            <a:cxnLst/>
            <a:rect l="l" t="t" r="r" b="b"/>
            <a:pathLst>
              <a:path w="209606" h="1437652">
                <a:moveTo>
                  <a:pt x="0" y="0"/>
                </a:moveTo>
                <a:lnTo>
                  <a:pt x="209606" y="0"/>
                </a:lnTo>
                <a:lnTo>
                  <a:pt x="209606" y="1437652"/>
                </a:lnTo>
                <a:lnTo>
                  <a:pt x="0" y="1437652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81329" y="8479438"/>
            <a:ext cx="193491" cy="1437652"/>
          </a:xfrm>
          <a:custGeom>
            <a:avLst/>
            <a:gdLst/>
            <a:ahLst/>
            <a:cxnLst/>
            <a:rect l="l" t="t" r="r" b="b"/>
            <a:pathLst>
              <a:path w="193491" h="1437652">
                <a:moveTo>
                  <a:pt x="0" y="0"/>
                </a:moveTo>
                <a:lnTo>
                  <a:pt x="193491" y="0"/>
                </a:lnTo>
                <a:lnTo>
                  <a:pt x="193491" y="1437652"/>
                </a:lnTo>
                <a:lnTo>
                  <a:pt x="0" y="1437652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01037" y="8479438"/>
            <a:ext cx="193491" cy="1437652"/>
          </a:xfrm>
          <a:custGeom>
            <a:avLst/>
            <a:gdLst/>
            <a:ahLst/>
            <a:cxnLst/>
            <a:rect l="l" t="t" r="r" b="b"/>
            <a:pathLst>
              <a:path w="193491" h="1437652">
                <a:moveTo>
                  <a:pt x="0" y="0"/>
                </a:moveTo>
                <a:lnTo>
                  <a:pt x="193491" y="0"/>
                </a:lnTo>
                <a:lnTo>
                  <a:pt x="193491" y="1437652"/>
                </a:lnTo>
                <a:lnTo>
                  <a:pt x="0" y="1437652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20734" y="8604449"/>
            <a:ext cx="193491" cy="1312640"/>
          </a:xfrm>
          <a:custGeom>
            <a:avLst/>
            <a:gdLst/>
            <a:ahLst/>
            <a:cxnLst/>
            <a:rect l="l" t="t" r="r" b="b"/>
            <a:pathLst>
              <a:path w="193491" h="1312640">
                <a:moveTo>
                  <a:pt x="0" y="0"/>
                </a:moveTo>
                <a:lnTo>
                  <a:pt x="193491" y="0"/>
                </a:lnTo>
                <a:lnTo>
                  <a:pt x="193491" y="1312640"/>
                </a:lnTo>
                <a:lnTo>
                  <a:pt x="0" y="1312640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40443" y="8604449"/>
            <a:ext cx="193481" cy="1312640"/>
          </a:xfrm>
          <a:custGeom>
            <a:avLst/>
            <a:gdLst/>
            <a:ahLst/>
            <a:cxnLst/>
            <a:rect l="l" t="t" r="r" b="b"/>
            <a:pathLst>
              <a:path w="193481" h="1312640">
                <a:moveTo>
                  <a:pt x="0" y="0"/>
                </a:moveTo>
                <a:lnTo>
                  <a:pt x="193481" y="0"/>
                </a:lnTo>
                <a:lnTo>
                  <a:pt x="193481" y="1312640"/>
                </a:lnTo>
                <a:lnTo>
                  <a:pt x="0" y="1312640"/>
                </a:lnTo>
                <a:lnTo>
                  <a:pt x="0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74820" y="8604449"/>
            <a:ext cx="193491" cy="1312640"/>
          </a:xfrm>
          <a:custGeom>
            <a:avLst/>
            <a:gdLst/>
            <a:ahLst/>
            <a:cxnLst/>
            <a:rect l="l" t="t" r="r" b="b"/>
            <a:pathLst>
              <a:path w="193491" h="1312640">
                <a:moveTo>
                  <a:pt x="0" y="0"/>
                </a:moveTo>
                <a:lnTo>
                  <a:pt x="193491" y="0"/>
                </a:lnTo>
                <a:lnTo>
                  <a:pt x="193491" y="1312640"/>
                </a:lnTo>
                <a:lnTo>
                  <a:pt x="0" y="1312640"/>
                </a:lnTo>
                <a:lnTo>
                  <a:pt x="0" y="0"/>
                </a:lnTo>
                <a:close/>
              </a:path>
            </a:pathLst>
          </a:custGeom>
          <a:solidFill>
            <a:srgbClr val="D27E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94518" y="8604449"/>
            <a:ext cx="193491" cy="1312640"/>
          </a:xfrm>
          <a:custGeom>
            <a:avLst/>
            <a:gdLst/>
            <a:ahLst/>
            <a:cxnLst/>
            <a:rect l="l" t="t" r="r" b="b"/>
            <a:pathLst>
              <a:path w="193491" h="1312640">
                <a:moveTo>
                  <a:pt x="0" y="0"/>
                </a:moveTo>
                <a:lnTo>
                  <a:pt x="193491" y="0"/>
                </a:lnTo>
                <a:lnTo>
                  <a:pt x="193491" y="1312640"/>
                </a:lnTo>
                <a:lnTo>
                  <a:pt x="0" y="1312640"/>
                </a:lnTo>
                <a:lnTo>
                  <a:pt x="0" y="0"/>
                </a:lnTo>
                <a:close/>
              </a:path>
            </a:pathLst>
          </a:custGeom>
          <a:solidFill>
            <a:srgbClr val="D27E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14227" y="8682583"/>
            <a:ext cx="193491" cy="1234506"/>
          </a:xfrm>
          <a:custGeom>
            <a:avLst/>
            <a:gdLst/>
            <a:ahLst/>
            <a:cxnLst/>
            <a:rect l="l" t="t" r="r" b="b"/>
            <a:pathLst>
              <a:path w="193491" h="1234506">
                <a:moveTo>
                  <a:pt x="0" y="0"/>
                </a:moveTo>
                <a:lnTo>
                  <a:pt x="193491" y="0"/>
                </a:lnTo>
                <a:lnTo>
                  <a:pt x="193491" y="1234506"/>
                </a:lnTo>
                <a:lnTo>
                  <a:pt x="0" y="1234506"/>
                </a:lnTo>
                <a:lnTo>
                  <a:pt x="0" y="0"/>
                </a:lnTo>
                <a:close/>
              </a:path>
            </a:pathLst>
          </a:custGeom>
          <a:solidFill>
            <a:srgbClr val="D27E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33924" y="8682583"/>
            <a:ext cx="193491" cy="1234506"/>
          </a:xfrm>
          <a:custGeom>
            <a:avLst/>
            <a:gdLst/>
            <a:ahLst/>
            <a:cxnLst/>
            <a:rect l="l" t="t" r="r" b="b"/>
            <a:pathLst>
              <a:path w="193491" h="1234506">
                <a:moveTo>
                  <a:pt x="0" y="0"/>
                </a:moveTo>
                <a:lnTo>
                  <a:pt x="193491" y="0"/>
                </a:lnTo>
                <a:lnTo>
                  <a:pt x="193491" y="1234506"/>
                </a:lnTo>
                <a:lnTo>
                  <a:pt x="0" y="1234506"/>
                </a:lnTo>
                <a:lnTo>
                  <a:pt x="0" y="0"/>
                </a:lnTo>
                <a:close/>
              </a:path>
            </a:pathLst>
          </a:custGeom>
          <a:solidFill>
            <a:srgbClr val="D27E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2564" y="9924901"/>
            <a:ext cx="9803403" cy="0"/>
          </a:xfrm>
          <a:custGeom>
            <a:avLst/>
            <a:gdLst/>
            <a:ahLst/>
            <a:cxnLst/>
            <a:rect l="l" t="t" r="r" b="b"/>
            <a:pathLst>
              <a:path w="9803403">
                <a:moveTo>
                  <a:pt x="0" y="0"/>
                </a:moveTo>
                <a:lnTo>
                  <a:pt x="9803403" y="0"/>
                </a:lnTo>
              </a:path>
            </a:pathLst>
          </a:custGeom>
          <a:ln w="15873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345967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65665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85373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05071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4779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44477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64186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83883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03476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07059" y="9924898"/>
            <a:ext cx="0" cy="62511"/>
          </a:xfrm>
          <a:custGeom>
            <a:avLst/>
            <a:gdLst/>
            <a:ahLst/>
            <a:cxnLst/>
            <a:rect l="l" t="t" r="r" b="b"/>
            <a:pathLst>
              <a:path h="62511">
                <a:moveTo>
                  <a:pt x="0" y="0"/>
                </a:moveTo>
                <a:lnTo>
                  <a:pt x="0" y="62511"/>
                </a:lnTo>
              </a:path>
            </a:pathLst>
          </a:custGeom>
          <a:ln w="12240">
            <a:solidFill>
              <a:srgbClr val="989A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858350" y="7556596"/>
            <a:ext cx="128990" cy="125011"/>
          </a:xfrm>
          <a:custGeom>
            <a:avLst/>
            <a:gdLst/>
            <a:ahLst/>
            <a:cxnLst/>
            <a:rect l="l" t="t" r="r" b="b"/>
            <a:pathLst>
              <a:path w="128990" h="125011">
                <a:moveTo>
                  <a:pt x="0" y="125011"/>
                </a:moveTo>
                <a:lnTo>
                  <a:pt x="128990" y="125011"/>
                </a:lnTo>
                <a:lnTo>
                  <a:pt x="128990" y="0"/>
                </a:lnTo>
                <a:lnTo>
                  <a:pt x="0" y="0"/>
                </a:lnTo>
                <a:lnTo>
                  <a:pt x="0" y="125011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858350" y="7962888"/>
            <a:ext cx="128990" cy="125011"/>
          </a:xfrm>
          <a:custGeom>
            <a:avLst/>
            <a:gdLst/>
            <a:ahLst/>
            <a:cxnLst/>
            <a:rect l="l" t="t" r="r" b="b"/>
            <a:pathLst>
              <a:path w="128990" h="125011">
                <a:moveTo>
                  <a:pt x="0" y="125011"/>
                </a:moveTo>
                <a:lnTo>
                  <a:pt x="128990" y="125011"/>
                </a:lnTo>
                <a:lnTo>
                  <a:pt x="128990" y="0"/>
                </a:lnTo>
                <a:lnTo>
                  <a:pt x="0" y="0"/>
                </a:lnTo>
                <a:lnTo>
                  <a:pt x="0" y="125011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858350" y="8369169"/>
            <a:ext cx="128990" cy="125011"/>
          </a:xfrm>
          <a:custGeom>
            <a:avLst/>
            <a:gdLst/>
            <a:ahLst/>
            <a:cxnLst/>
            <a:rect l="l" t="t" r="r" b="b"/>
            <a:pathLst>
              <a:path w="128990" h="125011">
                <a:moveTo>
                  <a:pt x="0" y="125011"/>
                </a:moveTo>
                <a:lnTo>
                  <a:pt x="128990" y="125011"/>
                </a:lnTo>
                <a:lnTo>
                  <a:pt x="128990" y="0"/>
                </a:lnTo>
                <a:lnTo>
                  <a:pt x="0" y="0"/>
                </a:lnTo>
                <a:lnTo>
                  <a:pt x="0" y="125011"/>
                </a:lnTo>
                <a:close/>
              </a:path>
            </a:pathLst>
          </a:custGeom>
          <a:solidFill>
            <a:srgbClr val="D27E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36128" y="8479438"/>
            <a:ext cx="193491" cy="1437652"/>
          </a:xfrm>
          <a:custGeom>
            <a:avLst/>
            <a:gdLst/>
            <a:ahLst/>
            <a:cxnLst/>
            <a:rect l="l" t="t" r="r" b="b"/>
            <a:pathLst>
              <a:path w="193491" h="1437652">
                <a:moveTo>
                  <a:pt x="0" y="0"/>
                </a:moveTo>
                <a:lnTo>
                  <a:pt x="193491" y="0"/>
                </a:lnTo>
                <a:lnTo>
                  <a:pt x="193491" y="1437652"/>
                </a:lnTo>
                <a:lnTo>
                  <a:pt x="0" y="1437652"/>
                </a:lnTo>
                <a:lnTo>
                  <a:pt x="0" y="0"/>
                </a:lnTo>
                <a:close/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55837" y="8088769"/>
            <a:ext cx="193491" cy="1828321"/>
          </a:xfrm>
          <a:custGeom>
            <a:avLst/>
            <a:gdLst/>
            <a:ahLst/>
            <a:cxnLst/>
            <a:rect l="l" t="t" r="r" b="b"/>
            <a:pathLst>
              <a:path w="193491" h="1828321">
                <a:moveTo>
                  <a:pt x="0" y="0"/>
                </a:moveTo>
                <a:lnTo>
                  <a:pt x="193491" y="0"/>
                </a:lnTo>
                <a:lnTo>
                  <a:pt x="193491" y="1828321"/>
                </a:lnTo>
                <a:lnTo>
                  <a:pt x="0" y="1828321"/>
                </a:lnTo>
                <a:lnTo>
                  <a:pt x="0" y="0"/>
                </a:lnTo>
                <a:close/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75534" y="7760611"/>
            <a:ext cx="193491" cy="2156478"/>
          </a:xfrm>
          <a:custGeom>
            <a:avLst/>
            <a:gdLst/>
            <a:ahLst/>
            <a:cxnLst/>
            <a:rect l="l" t="t" r="r" b="b"/>
            <a:pathLst>
              <a:path w="193491" h="2156478">
                <a:moveTo>
                  <a:pt x="0" y="0"/>
                </a:moveTo>
                <a:lnTo>
                  <a:pt x="193491" y="0"/>
                </a:lnTo>
                <a:lnTo>
                  <a:pt x="193491" y="2156478"/>
                </a:lnTo>
                <a:lnTo>
                  <a:pt x="0" y="2156478"/>
                </a:lnTo>
                <a:lnTo>
                  <a:pt x="0" y="0"/>
                </a:lnTo>
                <a:close/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95232" y="7432454"/>
            <a:ext cx="193491" cy="2484636"/>
          </a:xfrm>
          <a:custGeom>
            <a:avLst/>
            <a:gdLst/>
            <a:ahLst/>
            <a:cxnLst/>
            <a:rect l="l" t="t" r="r" b="b"/>
            <a:pathLst>
              <a:path w="193491" h="2484636">
                <a:moveTo>
                  <a:pt x="0" y="0"/>
                </a:moveTo>
                <a:lnTo>
                  <a:pt x="193491" y="0"/>
                </a:lnTo>
                <a:lnTo>
                  <a:pt x="193491" y="2484636"/>
                </a:lnTo>
                <a:lnTo>
                  <a:pt x="0" y="2484636"/>
                </a:lnTo>
                <a:lnTo>
                  <a:pt x="0" y="0"/>
                </a:lnTo>
                <a:close/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14940" y="6119813"/>
            <a:ext cx="193481" cy="3797266"/>
          </a:xfrm>
          <a:custGeom>
            <a:avLst/>
            <a:gdLst/>
            <a:ahLst/>
            <a:cxnLst/>
            <a:rect l="l" t="t" r="r" b="b"/>
            <a:pathLst>
              <a:path w="193481" h="3797266">
                <a:moveTo>
                  <a:pt x="0" y="0"/>
                </a:moveTo>
                <a:lnTo>
                  <a:pt x="193481" y="0"/>
                </a:lnTo>
                <a:lnTo>
                  <a:pt x="193481" y="3797266"/>
                </a:lnTo>
                <a:lnTo>
                  <a:pt x="0" y="3797266"/>
                </a:lnTo>
                <a:lnTo>
                  <a:pt x="0" y="0"/>
                </a:lnTo>
                <a:close/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pole tekstowe 1"/>
          <p:cNvSpPr txBox="1">
            <a:spLocks noChangeArrowheads="1"/>
          </p:cNvSpPr>
          <p:nvPr/>
        </p:nvSpPr>
        <p:spPr bwMode="auto">
          <a:xfrm>
            <a:off x="18434050" y="10540218"/>
            <a:ext cx="1259446" cy="4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812" tIns="75406" rIns="150812" bIns="754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Źródło: </a:t>
            </a:r>
            <a:r>
              <a:rPr lang="pl-PL" altLang="pl-PL" dirty="0" smtClean="0"/>
              <a:t>KE</a:t>
            </a:r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 txBox="1">
            <a:spLocks/>
          </p:cNvSpPr>
          <p:nvPr/>
        </p:nvSpPr>
        <p:spPr bwMode="auto">
          <a:xfrm>
            <a:off x="0" y="1438039"/>
            <a:ext cx="20104100" cy="10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12" tIns="75406" rIns="150812" bIns="7540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700" eaLnBrk="1" hangingPunct="1"/>
            <a:r>
              <a:rPr lang="pl-PL" altLang="pl-PL"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PESPEKTYWY ROZWOJU NA ROK 2019</a:t>
            </a:r>
            <a:endParaRPr lang="pl-PL" altLang="pl-PL" sz="5500" b="1" spc="55" dirty="0">
              <a:solidFill>
                <a:srgbClr val="1A2859"/>
              </a:solidFill>
              <a:latin typeface="Arial Black"/>
              <a:cs typeface="Arial Black"/>
            </a:endParaRPr>
          </a:p>
        </p:txBody>
      </p:sp>
      <p:sp>
        <p:nvSpPr>
          <p:cNvPr id="3075" name="Symbol zastępczy zawartości 6"/>
          <p:cNvSpPr txBox="1">
            <a:spLocks/>
          </p:cNvSpPr>
          <p:nvPr/>
        </p:nvSpPr>
        <p:spPr bwMode="auto">
          <a:xfrm>
            <a:off x="12326851" y="5173266"/>
            <a:ext cx="6491949" cy="177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12" tIns="75406" rIns="150812" bIns="75406"/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hangingPunct="1">
              <a:buNone/>
              <a:defRPr/>
            </a:pPr>
            <a:endParaRPr lang="pl-PL" altLang="pl-PL" sz="5900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pl-PL" altLang="pl-PL" sz="5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989" name="pole tekstowe 1"/>
          <p:cNvSpPr txBox="1">
            <a:spLocks noChangeArrowheads="1"/>
          </p:cNvSpPr>
          <p:nvPr/>
        </p:nvSpPr>
        <p:spPr bwMode="auto">
          <a:xfrm>
            <a:off x="18084573" y="10325576"/>
            <a:ext cx="1259446" cy="4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812" tIns="75406" rIns="150812" bIns="754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Źródło: 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86" y1="29545" x2="57931" y2="28182"/>
                        <a14:foregroundMark x1="39310" y1="43636" x2="56897" y2="42273"/>
                        <a14:foregroundMark x1="35172" y1="47727" x2="53448" y2="47273"/>
                        <a14:foregroundMark x1="34483" y1="45455" x2="46552" y2="52273"/>
                        <a14:foregroundMark x1="71034" y1="51364" x2="71724" y2="71818"/>
                        <a14:foregroundMark x1="59655" y1="64091" x2="64483" y2="49091"/>
                        <a14:foregroundMark x1="59310" y1="65000" x2="63448" y2="73182"/>
                        <a14:foregroundMark x1="67241" y1="72273" x2="67586" y2="81818"/>
                        <a14:foregroundMark x1="77586" y1="67273" x2="77586" y2="73636"/>
                        <a14:foregroundMark x1="81034" y1="69545" x2="81034" y2="75000"/>
                        <a14:foregroundMark x1="40690" y1="68636" x2="44828" y2="6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0" y="3838164"/>
            <a:ext cx="6833446" cy="518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86" y1="29545" x2="57931" y2="28182"/>
                        <a14:foregroundMark x1="39310" y1="43636" x2="56897" y2="42273"/>
                        <a14:foregroundMark x1="35172" y1="47727" x2="53448" y2="47273"/>
                        <a14:foregroundMark x1="34483" y1="45455" x2="46552" y2="52273"/>
                        <a14:foregroundMark x1="71034" y1="51364" x2="71724" y2="71818"/>
                        <a14:foregroundMark x1="59655" y1="64091" x2="64483" y2="49091"/>
                        <a14:foregroundMark x1="59310" y1="65000" x2="63448" y2="73182"/>
                        <a14:foregroundMark x1="67241" y1="72273" x2="67586" y2="81818"/>
                        <a14:foregroundMark x1="77586" y1="67273" x2="77586" y2="73636"/>
                        <a14:foregroundMark x1="81034" y1="69545" x2="81034" y2="75000"/>
                        <a14:foregroundMark x1="40690" y1="68636" x2="44828" y2="6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0" y="3838164"/>
            <a:ext cx="6833446" cy="518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5995650" y="53976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3,5%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3080253" y="545438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1,1%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624050" y="651764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2,9%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5720359" y="797684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3,4%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5995650" y="719480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4,1%</a:t>
            </a:r>
            <a:endParaRPr lang="pl-PL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Wykres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31817"/>
              </p:ext>
            </p:extLst>
          </p:nvPr>
        </p:nvGraphicFramePr>
        <p:xfrm>
          <a:off x="298450" y="3295650"/>
          <a:ext cx="12028401" cy="702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74650" y="1035555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  <a:cs typeface="Arial" charset="0"/>
              </a:rPr>
              <a:t>2010=100, *2018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pl-PL" dirty="0">
                <a:latin typeface="Calibri" pitchFamily="34" charset="0"/>
                <a:cs typeface="Arial" charset="0"/>
              </a:rPr>
              <a:t>szacunek </a:t>
            </a:r>
            <a:r>
              <a:rPr lang="pl-PL" dirty="0" err="1">
                <a:latin typeface="Calibri" pitchFamily="34" charset="0"/>
                <a:cs typeface="Arial" charset="0"/>
              </a:rPr>
              <a:t>MPiT</a:t>
            </a:r>
            <a:r>
              <a:rPr lang="pl-PL" dirty="0">
                <a:latin typeface="Calibri" pitchFamily="34" charset="0"/>
                <a:cs typeface="Arial" charset="0"/>
              </a:rPr>
              <a:t>, 2019 - prognoza KE</a:t>
            </a:r>
          </a:p>
        </p:txBody>
      </p:sp>
    </p:spTree>
    <p:extLst>
      <p:ext uri="{BB962C8B-B14F-4D97-AF65-F5344CB8AC3E}">
        <p14:creationId xmlns:p14="http://schemas.microsoft.com/office/powerpoint/2010/main" val="2467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UWA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UN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K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WANI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ZEWNĘTRZN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(I)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75521" y="5014860"/>
            <a:ext cx="1440180" cy="2829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a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osiągnęliśmy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850" b="1" spc="45" dirty="0" smtClean="0">
                <a:solidFill>
                  <a:srgbClr val="1A2859"/>
                </a:solidFill>
                <a:latin typeface="Arial"/>
                <a:cs typeface="Arial"/>
              </a:rPr>
              <a:t>5,1</a:t>
            </a:r>
            <a:endParaRPr sz="485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4850" b="1" dirty="0" smtClean="0">
                <a:solidFill>
                  <a:srgbClr val="1A2859"/>
                </a:solidFill>
                <a:latin typeface="Arial"/>
                <a:cs typeface="Arial"/>
              </a:rPr>
              <a:t>?</a:t>
            </a:r>
            <a:endParaRPr sz="48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0980" y="3458764"/>
            <a:ext cx="683387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235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emp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wzrost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B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Polsc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tl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wybranyc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rynków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3680" y="4146470"/>
            <a:ext cx="10475000" cy="595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82723" y="5654278"/>
            <a:ext cx="298818" cy="0"/>
          </a:xfrm>
          <a:custGeom>
            <a:avLst/>
            <a:gdLst/>
            <a:ahLst/>
            <a:cxnLst/>
            <a:rect l="l" t="t" r="r" b="b"/>
            <a:pathLst>
              <a:path w="298818">
                <a:moveTo>
                  <a:pt x="0" y="0"/>
                </a:moveTo>
                <a:lnTo>
                  <a:pt x="298818" y="0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3567" y="5625912"/>
            <a:ext cx="77976" cy="56731"/>
          </a:xfrm>
          <a:custGeom>
            <a:avLst/>
            <a:gdLst/>
            <a:ahLst/>
            <a:cxnLst/>
            <a:rect l="l" t="t" r="r" b="b"/>
            <a:pathLst>
              <a:path w="77976" h="56731">
                <a:moveTo>
                  <a:pt x="0" y="0"/>
                </a:moveTo>
                <a:lnTo>
                  <a:pt x="77976" y="28365"/>
                </a:lnTo>
                <a:lnTo>
                  <a:pt x="0" y="56731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893" y="8246425"/>
            <a:ext cx="298818" cy="0"/>
          </a:xfrm>
          <a:custGeom>
            <a:avLst/>
            <a:gdLst/>
            <a:ahLst/>
            <a:cxnLst/>
            <a:rect l="l" t="t" r="r" b="b"/>
            <a:pathLst>
              <a:path w="298818">
                <a:moveTo>
                  <a:pt x="0" y="0"/>
                </a:moveTo>
                <a:lnTo>
                  <a:pt x="298818" y="0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66737" y="8218061"/>
            <a:ext cx="77976" cy="56731"/>
          </a:xfrm>
          <a:custGeom>
            <a:avLst/>
            <a:gdLst/>
            <a:ahLst/>
            <a:cxnLst/>
            <a:rect l="l" t="t" r="r" b="b"/>
            <a:pathLst>
              <a:path w="77976" h="56731">
                <a:moveTo>
                  <a:pt x="0" y="0"/>
                </a:moveTo>
                <a:lnTo>
                  <a:pt x="77976" y="28365"/>
                </a:lnTo>
                <a:lnTo>
                  <a:pt x="0" y="56731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0980" y="10595923"/>
            <a:ext cx="222504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Źródło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MF</a:t>
            </a:r>
            <a:r>
              <a:rPr sz="1650" spc="-75" dirty="0" smtClean="0">
                <a:solidFill>
                  <a:srgbClr val="1A2859"/>
                </a:solidFill>
                <a:latin typeface="Arial"/>
                <a:cs typeface="Arial"/>
              </a:rPr>
              <a:t>W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,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Eurostat.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72448" y="10595923"/>
            <a:ext cx="392366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*201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8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–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dan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e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wstępne</a:t>
            </a:r>
            <a:r>
              <a:rPr sz="1650" spc="-5" dirty="0" smtClean="0">
                <a:solidFill>
                  <a:srgbClr val="1A2859"/>
                </a:solidFill>
                <a:latin typeface="Arial"/>
                <a:cs typeface="Arial"/>
              </a:rPr>
              <a:t>,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**2019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-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prognozy</a:t>
            </a:r>
            <a:endParaRPr sz="16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86329"/>
              </p:ext>
            </p:extLst>
          </p:nvPr>
        </p:nvGraphicFramePr>
        <p:xfrm>
          <a:off x="11828969" y="4876626"/>
          <a:ext cx="5133863" cy="1898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2281"/>
                <a:gridCol w="1881582"/>
              </a:tblGrid>
              <a:tr h="282716">
                <a:tc gridSpan="2">
                  <a:txBody>
                    <a:bodyPr/>
                    <a:lstStyle/>
                    <a:p>
                      <a:pPr marL="454025">
                        <a:lnSpc>
                          <a:spcPts val="1839"/>
                        </a:lnSpc>
                      </a:pPr>
                      <a:r>
                        <a:rPr sz="1550" b="1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Szacunki dot. PKB Polski na początku 2018 </a:t>
                      </a:r>
                      <a:r>
                        <a:rPr sz="1550" b="1" spc="-145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r</a:t>
                      </a:r>
                      <a:r>
                        <a:rPr sz="1550" b="1" spc="0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.</a:t>
                      </a:r>
                      <a:endParaRPr sz="1550" dirty="0">
                        <a:latin typeface="Avenir Black"/>
                        <a:cs typeface="Avenir Black"/>
                      </a:endParaRPr>
                    </a:p>
                  </a:txBody>
                  <a:tcPr marL="0" marR="0" marT="0" marB="0">
                    <a:lnB w="10470">
                      <a:solidFill>
                        <a:srgbClr val="1F295C"/>
                      </a:solidFill>
                      <a:prstDash val="solid"/>
                    </a:lnB>
                    <a:solidFill>
                      <a:srgbClr val="1C32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BANK ŚWI</a:t>
                      </a:r>
                      <a:r>
                        <a:rPr sz="1550" spc="-145" dirty="0" smtClean="0">
                          <a:latin typeface="Avenir"/>
                          <a:cs typeface="Avenir"/>
                        </a:rPr>
                        <a:t>A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TOWY 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4,0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KOMISJA EUROPEJSKA </a:t>
                      </a:r>
                      <a:endParaRPr lang="pl-PL" sz="155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II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4,2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</a:tr>
              <a:tr h="521449">
                <a:tc>
                  <a:txBody>
                    <a:bodyPr/>
                    <a:lstStyle/>
                    <a:p>
                      <a:pPr marL="41275" marR="40640">
                        <a:lnSpc>
                          <a:spcPct val="10109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MIĘDZYNARODOWY FUNDUSZ </a:t>
                      </a:r>
                      <a:r>
                        <a:rPr sz="1550" spc="-40" dirty="0" smtClean="0">
                          <a:latin typeface="Avenir"/>
                          <a:cs typeface="Avenir"/>
                        </a:rPr>
                        <a:t>W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ALUTOWY 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 marR="40640">
                        <a:lnSpc>
                          <a:spcPct val="10109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IV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4,1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62568"/>
              </p:ext>
            </p:extLst>
          </p:nvPr>
        </p:nvGraphicFramePr>
        <p:xfrm>
          <a:off x="11792139" y="7542479"/>
          <a:ext cx="5102451" cy="191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81"/>
                <a:gridCol w="1773970"/>
              </a:tblGrid>
              <a:tr h="282717">
                <a:tc gridSpan="2">
                  <a:txBody>
                    <a:bodyPr/>
                    <a:lstStyle/>
                    <a:p>
                      <a:pPr marL="438150">
                        <a:lnSpc>
                          <a:spcPts val="1839"/>
                        </a:lnSpc>
                      </a:pPr>
                      <a:r>
                        <a:rPr sz="1550" b="1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Szacunki dot. PKB Polski na początku 2019 </a:t>
                      </a:r>
                      <a:r>
                        <a:rPr sz="1550" b="1" spc="-145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r</a:t>
                      </a:r>
                      <a:r>
                        <a:rPr sz="1550" b="1" spc="0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.</a:t>
                      </a:r>
                      <a:endParaRPr sz="1550">
                        <a:latin typeface="Avenir Black"/>
                        <a:cs typeface="Avenir Black"/>
                      </a:endParaRPr>
                    </a:p>
                  </a:txBody>
                  <a:tcPr marL="0" marR="0" marT="0" marB="0">
                    <a:lnB w="10470">
                      <a:solidFill>
                        <a:srgbClr val="B02B3C"/>
                      </a:solidFill>
                      <a:prstDash val="solid"/>
                    </a:lnB>
                    <a:solidFill>
                      <a:srgbClr val="B028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2713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BANK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ŚWI</a:t>
                      </a:r>
                      <a:r>
                        <a:rPr sz="1550" spc="-145" dirty="0" smtClean="0">
                          <a:latin typeface="Avenir"/>
                          <a:cs typeface="Avenir"/>
                        </a:rPr>
                        <a:t>A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TOWY</a:t>
                      </a:r>
                      <a:r>
                        <a:rPr lang="pl-PL" sz="1550" spc="0" dirty="0" smtClean="0">
                          <a:latin typeface="Avenir"/>
                          <a:cs typeface="Avenir"/>
                        </a:rPr>
                        <a:t> </a:t>
                      </a: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4,0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</a:tr>
              <a:tr h="521449">
                <a:tc>
                  <a:txBody>
                    <a:bodyPr/>
                    <a:lstStyle/>
                    <a:p>
                      <a:pPr marL="41275" marR="220979">
                        <a:lnSpc>
                          <a:spcPct val="10109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MIĘDZYNAROPDOWY FUNDUSZ </a:t>
                      </a:r>
                      <a:r>
                        <a:rPr sz="1550" spc="-40" dirty="0" smtClean="0">
                          <a:latin typeface="Avenir"/>
                          <a:cs typeface="Avenir"/>
                        </a:rPr>
                        <a:t>W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ALUTOWY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 marR="220979">
                        <a:lnSpc>
                          <a:spcPct val="10109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3,6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KOMISJA EUROPEJSKA </a:t>
                      </a:r>
                      <a:endParaRPr lang="pl-PL" sz="155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II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3,5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UWA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UN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K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WANI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ZEWNĘTRZNE</a:t>
            </a:r>
            <a:r>
              <a:rPr lang="pl-PL"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 (II)</a:t>
            </a:r>
            <a:endParaRPr sz="55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40541" y="5065687"/>
            <a:ext cx="3163900" cy="425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13444" y="7850840"/>
            <a:ext cx="77406" cy="66615"/>
          </a:xfrm>
          <a:custGeom>
            <a:avLst/>
            <a:gdLst/>
            <a:ahLst/>
            <a:cxnLst/>
            <a:rect l="l" t="t" r="r" b="b"/>
            <a:pathLst>
              <a:path w="77406" h="66615">
                <a:moveTo>
                  <a:pt x="22428" y="11078"/>
                </a:moveTo>
                <a:lnTo>
                  <a:pt x="21025" y="12784"/>
                </a:lnTo>
                <a:lnTo>
                  <a:pt x="19423" y="14250"/>
                </a:lnTo>
                <a:lnTo>
                  <a:pt x="17402" y="14952"/>
                </a:lnTo>
                <a:lnTo>
                  <a:pt x="9867" y="27246"/>
                </a:lnTo>
                <a:lnTo>
                  <a:pt x="9082" y="40479"/>
                </a:lnTo>
                <a:lnTo>
                  <a:pt x="0" y="42407"/>
                </a:lnTo>
                <a:lnTo>
                  <a:pt x="0" y="60846"/>
                </a:lnTo>
                <a:lnTo>
                  <a:pt x="5026" y="64050"/>
                </a:lnTo>
                <a:lnTo>
                  <a:pt x="8261" y="65338"/>
                </a:lnTo>
                <a:lnTo>
                  <a:pt x="13434" y="65537"/>
                </a:lnTo>
                <a:lnTo>
                  <a:pt x="18177" y="65956"/>
                </a:lnTo>
                <a:lnTo>
                  <a:pt x="21884" y="66615"/>
                </a:lnTo>
                <a:lnTo>
                  <a:pt x="39018" y="64279"/>
                </a:lnTo>
                <a:lnTo>
                  <a:pt x="43014" y="56174"/>
                </a:lnTo>
                <a:lnTo>
                  <a:pt x="67147" y="55681"/>
                </a:lnTo>
                <a:lnTo>
                  <a:pt x="76348" y="52768"/>
                </a:lnTo>
                <a:lnTo>
                  <a:pt x="77406" y="35434"/>
                </a:lnTo>
                <a:lnTo>
                  <a:pt x="74424" y="22599"/>
                </a:lnTo>
                <a:lnTo>
                  <a:pt x="70478" y="12261"/>
                </a:lnTo>
                <a:lnTo>
                  <a:pt x="34114" y="12261"/>
                </a:lnTo>
                <a:lnTo>
                  <a:pt x="22428" y="11078"/>
                </a:lnTo>
                <a:close/>
              </a:path>
              <a:path w="77406" h="66615">
                <a:moveTo>
                  <a:pt x="65799" y="0"/>
                </a:moveTo>
                <a:lnTo>
                  <a:pt x="56720" y="2544"/>
                </a:lnTo>
                <a:lnTo>
                  <a:pt x="47014" y="5486"/>
                </a:lnTo>
                <a:lnTo>
                  <a:pt x="37140" y="10439"/>
                </a:lnTo>
                <a:lnTo>
                  <a:pt x="34114" y="12261"/>
                </a:lnTo>
                <a:lnTo>
                  <a:pt x="70478" y="12261"/>
                </a:lnTo>
                <a:lnTo>
                  <a:pt x="65799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444" y="7850840"/>
            <a:ext cx="77406" cy="66615"/>
          </a:xfrm>
          <a:custGeom>
            <a:avLst/>
            <a:gdLst/>
            <a:ahLst/>
            <a:cxnLst/>
            <a:rect l="l" t="t" r="r" b="b"/>
            <a:pathLst>
              <a:path w="77406" h="66615">
                <a:moveTo>
                  <a:pt x="65799" y="0"/>
                </a:moveTo>
                <a:lnTo>
                  <a:pt x="34114" y="12261"/>
                </a:lnTo>
                <a:lnTo>
                  <a:pt x="22428" y="11078"/>
                </a:lnTo>
                <a:lnTo>
                  <a:pt x="21025" y="12784"/>
                </a:lnTo>
                <a:lnTo>
                  <a:pt x="19423" y="14250"/>
                </a:lnTo>
                <a:lnTo>
                  <a:pt x="17402" y="14952"/>
                </a:lnTo>
                <a:lnTo>
                  <a:pt x="9867" y="27246"/>
                </a:lnTo>
                <a:lnTo>
                  <a:pt x="9082" y="40479"/>
                </a:lnTo>
                <a:lnTo>
                  <a:pt x="0" y="42407"/>
                </a:lnTo>
                <a:lnTo>
                  <a:pt x="0" y="53391"/>
                </a:lnTo>
                <a:lnTo>
                  <a:pt x="0" y="60846"/>
                </a:lnTo>
                <a:lnTo>
                  <a:pt x="5026" y="64050"/>
                </a:lnTo>
                <a:lnTo>
                  <a:pt x="8261" y="65338"/>
                </a:lnTo>
                <a:lnTo>
                  <a:pt x="13434" y="65537"/>
                </a:lnTo>
                <a:lnTo>
                  <a:pt x="18177" y="65956"/>
                </a:lnTo>
                <a:lnTo>
                  <a:pt x="21884" y="66615"/>
                </a:lnTo>
                <a:lnTo>
                  <a:pt x="39018" y="64279"/>
                </a:lnTo>
                <a:lnTo>
                  <a:pt x="43014" y="56174"/>
                </a:lnTo>
                <a:lnTo>
                  <a:pt x="67147" y="55681"/>
                </a:lnTo>
                <a:lnTo>
                  <a:pt x="76348" y="52768"/>
                </a:lnTo>
                <a:lnTo>
                  <a:pt x="77406" y="35434"/>
                </a:lnTo>
                <a:lnTo>
                  <a:pt x="74424" y="22599"/>
                </a:lnTo>
                <a:lnTo>
                  <a:pt x="65799" y="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16845" y="6135998"/>
            <a:ext cx="144269" cy="183881"/>
          </a:xfrm>
          <a:custGeom>
            <a:avLst/>
            <a:gdLst/>
            <a:ahLst/>
            <a:cxnLst/>
            <a:rect l="l" t="t" r="r" b="b"/>
            <a:pathLst>
              <a:path w="144269" h="183881">
                <a:moveTo>
                  <a:pt x="94301" y="0"/>
                </a:moveTo>
                <a:lnTo>
                  <a:pt x="69127" y="3308"/>
                </a:lnTo>
                <a:lnTo>
                  <a:pt x="54091" y="3935"/>
                </a:lnTo>
                <a:lnTo>
                  <a:pt x="40783" y="6234"/>
                </a:lnTo>
                <a:lnTo>
                  <a:pt x="31288" y="10873"/>
                </a:lnTo>
                <a:lnTo>
                  <a:pt x="30641" y="11478"/>
                </a:lnTo>
                <a:lnTo>
                  <a:pt x="22775" y="17617"/>
                </a:lnTo>
                <a:lnTo>
                  <a:pt x="11120" y="26038"/>
                </a:lnTo>
                <a:lnTo>
                  <a:pt x="11512" y="41680"/>
                </a:lnTo>
                <a:lnTo>
                  <a:pt x="17265" y="51203"/>
                </a:lnTo>
                <a:lnTo>
                  <a:pt x="26725" y="57209"/>
                </a:lnTo>
                <a:lnTo>
                  <a:pt x="26473" y="66172"/>
                </a:lnTo>
                <a:lnTo>
                  <a:pt x="17168" y="69390"/>
                </a:lnTo>
                <a:lnTo>
                  <a:pt x="9065" y="71227"/>
                </a:lnTo>
                <a:lnTo>
                  <a:pt x="6030" y="79692"/>
                </a:lnTo>
                <a:lnTo>
                  <a:pt x="7866" y="92253"/>
                </a:lnTo>
                <a:lnTo>
                  <a:pt x="14376" y="106374"/>
                </a:lnTo>
                <a:lnTo>
                  <a:pt x="17160" y="116183"/>
                </a:lnTo>
                <a:lnTo>
                  <a:pt x="14604" y="125910"/>
                </a:lnTo>
                <a:lnTo>
                  <a:pt x="9218" y="135198"/>
                </a:lnTo>
                <a:lnTo>
                  <a:pt x="3513" y="143689"/>
                </a:lnTo>
                <a:lnTo>
                  <a:pt x="0" y="151025"/>
                </a:lnTo>
                <a:lnTo>
                  <a:pt x="1187" y="156849"/>
                </a:lnTo>
                <a:lnTo>
                  <a:pt x="6440" y="167892"/>
                </a:lnTo>
                <a:lnTo>
                  <a:pt x="6186" y="178202"/>
                </a:lnTo>
                <a:lnTo>
                  <a:pt x="11013" y="182205"/>
                </a:lnTo>
                <a:lnTo>
                  <a:pt x="19971" y="183881"/>
                </a:lnTo>
                <a:lnTo>
                  <a:pt x="31848" y="183330"/>
                </a:lnTo>
                <a:lnTo>
                  <a:pt x="72869" y="169335"/>
                </a:lnTo>
                <a:lnTo>
                  <a:pt x="99204" y="147224"/>
                </a:lnTo>
                <a:lnTo>
                  <a:pt x="109664" y="141050"/>
                </a:lnTo>
                <a:lnTo>
                  <a:pt x="117716" y="139978"/>
                </a:lnTo>
                <a:lnTo>
                  <a:pt x="137718" y="139978"/>
                </a:lnTo>
                <a:lnTo>
                  <a:pt x="144269" y="133855"/>
                </a:lnTo>
                <a:lnTo>
                  <a:pt x="143902" y="124727"/>
                </a:lnTo>
                <a:lnTo>
                  <a:pt x="140007" y="117247"/>
                </a:lnTo>
                <a:lnTo>
                  <a:pt x="136490" y="106916"/>
                </a:lnTo>
                <a:lnTo>
                  <a:pt x="133803" y="94108"/>
                </a:lnTo>
                <a:lnTo>
                  <a:pt x="132398" y="79198"/>
                </a:lnTo>
                <a:lnTo>
                  <a:pt x="131715" y="66881"/>
                </a:lnTo>
                <a:lnTo>
                  <a:pt x="128876" y="54795"/>
                </a:lnTo>
                <a:lnTo>
                  <a:pt x="124222" y="43003"/>
                </a:lnTo>
                <a:lnTo>
                  <a:pt x="118095" y="31566"/>
                </a:lnTo>
                <a:lnTo>
                  <a:pt x="110838" y="20545"/>
                </a:lnTo>
                <a:lnTo>
                  <a:pt x="102793" y="10002"/>
                </a:lnTo>
                <a:lnTo>
                  <a:pt x="94301" y="0"/>
                </a:lnTo>
                <a:close/>
              </a:path>
              <a:path w="144269" h="183881">
                <a:moveTo>
                  <a:pt x="137718" y="139978"/>
                </a:moveTo>
                <a:lnTo>
                  <a:pt x="117716" y="139978"/>
                </a:lnTo>
                <a:lnTo>
                  <a:pt x="125393" y="141613"/>
                </a:lnTo>
                <a:lnTo>
                  <a:pt x="136940" y="140705"/>
                </a:lnTo>
                <a:lnTo>
                  <a:pt x="137718" y="139978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16845" y="6135998"/>
            <a:ext cx="144269" cy="183881"/>
          </a:xfrm>
          <a:custGeom>
            <a:avLst/>
            <a:gdLst/>
            <a:ahLst/>
            <a:cxnLst/>
            <a:rect l="l" t="t" r="r" b="b"/>
            <a:pathLst>
              <a:path w="144269" h="183881">
                <a:moveTo>
                  <a:pt x="30641" y="11478"/>
                </a:moveTo>
                <a:lnTo>
                  <a:pt x="22775" y="17617"/>
                </a:lnTo>
                <a:lnTo>
                  <a:pt x="11120" y="26038"/>
                </a:lnTo>
                <a:lnTo>
                  <a:pt x="11512" y="41680"/>
                </a:lnTo>
                <a:lnTo>
                  <a:pt x="17265" y="51203"/>
                </a:lnTo>
                <a:lnTo>
                  <a:pt x="26725" y="57209"/>
                </a:lnTo>
                <a:lnTo>
                  <a:pt x="26473" y="66172"/>
                </a:lnTo>
                <a:lnTo>
                  <a:pt x="17168" y="69390"/>
                </a:lnTo>
                <a:lnTo>
                  <a:pt x="9065" y="71227"/>
                </a:lnTo>
                <a:lnTo>
                  <a:pt x="6030" y="79692"/>
                </a:lnTo>
                <a:lnTo>
                  <a:pt x="7866" y="92253"/>
                </a:lnTo>
                <a:lnTo>
                  <a:pt x="14376" y="106374"/>
                </a:lnTo>
                <a:lnTo>
                  <a:pt x="17160" y="116183"/>
                </a:lnTo>
                <a:lnTo>
                  <a:pt x="14604" y="125910"/>
                </a:lnTo>
                <a:lnTo>
                  <a:pt x="9218" y="135198"/>
                </a:lnTo>
                <a:lnTo>
                  <a:pt x="3513" y="143689"/>
                </a:lnTo>
                <a:lnTo>
                  <a:pt x="0" y="151025"/>
                </a:lnTo>
                <a:lnTo>
                  <a:pt x="1187" y="156849"/>
                </a:lnTo>
                <a:lnTo>
                  <a:pt x="6440" y="167892"/>
                </a:lnTo>
                <a:lnTo>
                  <a:pt x="6186" y="178202"/>
                </a:lnTo>
                <a:lnTo>
                  <a:pt x="11013" y="182205"/>
                </a:lnTo>
                <a:lnTo>
                  <a:pt x="19971" y="183881"/>
                </a:lnTo>
                <a:lnTo>
                  <a:pt x="31848" y="183330"/>
                </a:lnTo>
                <a:lnTo>
                  <a:pt x="72869" y="169335"/>
                </a:lnTo>
                <a:lnTo>
                  <a:pt x="99204" y="147224"/>
                </a:lnTo>
                <a:lnTo>
                  <a:pt x="109664" y="141050"/>
                </a:lnTo>
                <a:lnTo>
                  <a:pt x="117716" y="139978"/>
                </a:lnTo>
                <a:lnTo>
                  <a:pt x="125393" y="141613"/>
                </a:lnTo>
                <a:lnTo>
                  <a:pt x="136940" y="140705"/>
                </a:lnTo>
                <a:lnTo>
                  <a:pt x="144269" y="133855"/>
                </a:lnTo>
                <a:lnTo>
                  <a:pt x="143902" y="124727"/>
                </a:lnTo>
                <a:lnTo>
                  <a:pt x="140007" y="117247"/>
                </a:lnTo>
                <a:lnTo>
                  <a:pt x="136490" y="106916"/>
                </a:lnTo>
                <a:lnTo>
                  <a:pt x="133803" y="94108"/>
                </a:lnTo>
                <a:lnTo>
                  <a:pt x="132398" y="79198"/>
                </a:lnTo>
                <a:lnTo>
                  <a:pt x="131715" y="66881"/>
                </a:lnTo>
                <a:lnTo>
                  <a:pt x="128876" y="54795"/>
                </a:lnTo>
                <a:lnTo>
                  <a:pt x="110838" y="20545"/>
                </a:lnTo>
                <a:lnTo>
                  <a:pt x="94301" y="0"/>
                </a:lnTo>
                <a:lnTo>
                  <a:pt x="80904" y="1748"/>
                </a:lnTo>
                <a:lnTo>
                  <a:pt x="69127" y="3308"/>
                </a:lnTo>
                <a:lnTo>
                  <a:pt x="54091" y="3935"/>
                </a:lnTo>
                <a:lnTo>
                  <a:pt x="40783" y="6234"/>
                </a:lnTo>
                <a:lnTo>
                  <a:pt x="31288" y="10873"/>
                </a:lnTo>
                <a:lnTo>
                  <a:pt x="30641" y="1147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62107" y="6248166"/>
            <a:ext cx="2056553" cy="1530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58366" y="5423947"/>
            <a:ext cx="1292553" cy="553909"/>
          </a:xfrm>
          <a:custGeom>
            <a:avLst/>
            <a:gdLst/>
            <a:ahLst/>
            <a:cxnLst/>
            <a:rect l="l" t="t" r="r" b="b"/>
            <a:pathLst>
              <a:path w="1292553" h="553909">
                <a:moveTo>
                  <a:pt x="887350" y="498414"/>
                </a:moveTo>
                <a:lnTo>
                  <a:pt x="364081" y="498414"/>
                </a:lnTo>
                <a:lnTo>
                  <a:pt x="375946" y="499461"/>
                </a:lnTo>
                <a:lnTo>
                  <a:pt x="389641" y="500508"/>
                </a:lnTo>
                <a:lnTo>
                  <a:pt x="459354" y="500508"/>
                </a:lnTo>
                <a:lnTo>
                  <a:pt x="468299" y="501555"/>
                </a:lnTo>
                <a:lnTo>
                  <a:pt x="478542" y="502602"/>
                </a:lnTo>
                <a:lnTo>
                  <a:pt x="503948" y="504696"/>
                </a:lnTo>
                <a:lnTo>
                  <a:pt x="517504" y="506790"/>
                </a:lnTo>
                <a:lnTo>
                  <a:pt x="530557" y="509932"/>
                </a:lnTo>
                <a:lnTo>
                  <a:pt x="542304" y="515167"/>
                </a:lnTo>
                <a:lnTo>
                  <a:pt x="555751" y="523544"/>
                </a:lnTo>
                <a:lnTo>
                  <a:pt x="566556" y="525638"/>
                </a:lnTo>
                <a:lnTo>
                  <a:pt x="583584" y="525638"/>
                </a:lnTo>
                <a:lnTo>
                  <a:pt x="596934" y="532968"/>
                </a:lnTo>
                <a:lnTo>
                  <a:pt x="608298" y="537156"/>
                </a:lnTo>
                <a:lnTo>
                  <a:pt x="619153" y="539250"/>
                </a:lnTo>
                <a:lnTo>
                  <a:pt x="630976" y="539250"/>
                </a:lnTo>
                <a:lnTo>
                  <a:pt x="645658" y="541344"/>
                </a:lnTo>
                <a:lnTo>
                  <a:pt x="654245" y="548674"/>
                </a:lnTo>
                <a:lnTo>
                  <a:pt x="663026" y="553909"/>
                </a:lnTo>
                <a:lnTo>
                  <a:pt x="670538" y="553909"/>
                </a:lnTo>
                <a:lnTo>
                  <a:pt x="679180" y="550768"/>
                </a:lnTo>
                <a:lnTo>
                  <a:pt x="688998" y="545533"/>
                </a:lnTo>
                <a:lnTo>
                  <a:pt x="700038" y="539250"/>
                </a:lnTo>
                <a:lnTo>
                  <a:pt x="712343" y="530873"/>
                </a:lnTo>
                <a:lnTo>
                  <a:pt x="725958" y="523544"/>
                </a:lnTo>
                <a:lnTo>
                  <a:pt x="741565" y="517261"/>
                </a:lnTo>
                <a:lnTo>
                  <a:pt x="756558" y="513073"/>
                </a:lnTo>
                <a:lnTo>
                  <a:pt x="770793" y="510979"/>
                </a:lnTo>
                <a:lnTo>
                  <a:pt x="784129" y="509932"/>
                </a:lnTo>
                <a:lnTo>
                  <a:pt x="863383" y="509932"/>
                </a:lnTo>
                <a:lnTo>
                  <a:pt x="872621" y="506790"/>
                </a:lnTo>
                <a:lnTo>
                  <a:pt x="884568" y="500508"/>
                </a:lnTo>
                <a:lnTo>
                  <a:pt x="887350" y="498414"/>
                </a:lnTo>
                <a:close/>
              </a:path>
              <a:path w="1292553" h="553909">
                <a:moveTo>
                  <a:pt x="863383" y="509932"/>
                </a:moveTo>
                <a:lnTo>
                  <a:pt x="784129" y="509932"/>
                </a:lnTo>
                <a:lnTo>
                  <a:pt x="807535" y="512026"/>
                </a:lnTo>
                <a:lnTo>
                  <a:pt x="817320" y="513073"/>
                </a:lnTo>
                <a:lnTo>
                  <a:pt x="825638" y="514120"/>
                </a:lnTo>
                <a:lnTo>
                  <a:pt x="836362" y="515167"/>
                </a:lnTo>
                <a:lnTo>
                  <a:pt x="848068" y="514120"/>
                </a:lnTo>
                <a:lnTo>
                  <a:pt x="860304" y="510979"/>
                </a:lnTo>
                <a:lnTo>
                  <a:pt x="863383" y="509932"/>
                </a:lnTo>
                <a:close/>
              </a:path>
              <a:path w="1292553" h="553909">
                <a:moveTo>
                  <a:pt x="0" y="158110"/>
                </a:moveTo>
                <a:lnTo>
                  <a:pt x="460" y="160204"/>
                </a:lnTo>
                <a:lnTo>
                  <a:pt x="994" y="161251"/>
                </a:lnTo>
                <a:lnTo>
                  <a:pt x="1340" y="163345"/>
                </a:lnTo>
                <a:lnTo>
                  <a:pt x="6482" y="180099"/>
                </a:lnTo>
                <a:lnTo>
                  <a:pt x="13697" y="189523"/>
                </a:lnTo>
                <a:lnTo>
                  <a:pt x="22385" y="194758"/>
                </a:lnTo>
                <a:lnTo>
                  <a:pt x="36093" y="206276"/>
                </a:lnTo>
                <a:lnTo>
                  <a:pt x="47306" y="213606"/>
                </a:lnTo>
                <a:lnTo>
                  <a:pt x="57098" y="218841"/>
                </a:lnTo>
                <a:lnTo>
                  <a:pt x="66543" y="221982"/>
                </a:lnTo>
                <a:lnTo>
                  <a:pt x="79431" y="225124"/>
                </a:lnTo>
                <a:lnTo>
                  <a:pt x="91784" y="233500"/>
                </a:lnTo>
                <a:lnTo>
                  <a:pt x="100761" y="242924"/>
                </a:lnTo>
                <a:lnTo>
                  <a:pt x="106104" y="257583"/>
                </a:lnTo>
                <a:lnTo>
                  <a:pt x="113564" y="269101"/>
                </a:lnTo>
                <a:lnTo>
                  <a:pt x="121406" y="278525"/>
                </a:lnTo>
                <a:lnTo>
                  <a:pt x="126607" y="286902"/>
                </a:lnTo>
                <a:lnTo>
                  <a:pt x="126492" y="298420"/>
                </a:lnTo>
                <a:lnTo>
                  <a:pt x="124222" y="312032"/>
                </a:lnTo>
                <a:lnTo>
                  <a:pt x="121018" y="326691"/>
                </a:lnTo>
                <a:lnTo>
                  <a:pt x="115593" y="337162"/>
                </a:lnTo>
                <a:lnTo>
                  <a:pt x="111518" y="345539"/>
                </a:lnTo>
                <a:lnTo>
                  <a:pt x="143694" y="370669"/>
                </a:lnTo>
                <a:lnTo>
                  <a:pt x="188781" y="377998"/>
                </a:lnTo>
                <a:lnTo>
                  <a:pt x="200623" y="379046"/>
                </a:lnTo>
                <a:lnTo>
                  <a:pt x="218631" y="383234"/>
                </a:lnTo>
                <a:lnTo>
                  <a:pt x="229506" y="391611"/>
                </a:lnTo>
                <a:lnTo>
                  <a:pt x="236122" y="397893"/>
                </a:lnTo>
                <a:lnTo>
                  <a:pt x="247212" y="404176"/>
                </a:lnTo>
                <a:lnTo>
                  <a:pt x="255936" y="413599"/>
                </a:lnTo>
                <a:lnTo>
                  <a:pt x="269389" y="417788"/>
                </a:lnTo>
                <a:lnTo>
                  <a:pt x="280287" y="424070"/>
                </a:lnTo>
                <a:lnTo>
                  <a:pt x="288643" y="433494"/>
                </a:lnTo>
                <a:lnTo>
                  <a:pt x="294470" y="446059"/>
                </a:lnTo>
                <a:lnTo>
                  <a:pt x="300440" y="462813"/>
                </a:lnTo>
                <a:lnTo>
                  <a:pt x="307681" y="475378"/>
                </a:lnTo>
                <a:lnTo>
                  <a:pt x="314492" y="484801"/>
                </a:lnTo>
                <a:lnTo>
                  <a:pt x="319168" y="492131"/>
                </a:lnTo>
                <a:lnTo>
                  <a:pt x="324646" y="497367"/>
                </a:lnTo>
                <a:lnTo>
                  <a:pt x="335327" y="499461"/>
                </a:lnTo>
                <a:lnTo>
                  <a:pt x="349158" y="499461"/>
                </a:lnTo>
                <a:lnTo>
                  <a:pt x="364081" y="498414"/>
                </a:lnTo>
                <a:lnTo>
                  <a:pt x="887350" y="498414"/>
                </a:lnTo>
                <a:lnTo>
                  <a:pt x="895695" y="492131"/>
                </a:lnTo>
                <a:lnTo>
                  <a:pt x="909109" y="479566"/>
                </a:lnTo>
                <a:lnTo>
                  <a:pt x="921594" y="471189"/>
                </a:lnTo>
                <a:lnTo>
                  <a:pt x="942099" y="459671"/>
                </a:lnTo>
                <a:lnTo>
                  <a:pt x="949276" y="455483"/>
                </a:lnTo>
                <a:lnTo>
                  <a:pt x="953840" y="448153"/>
                </a:lnTo>
                <a:lnTo>
                  <a:pt x="953463" y="435588"/>
                </a:lnTo>
                <a:lnTo>
                  <a:pt x="949529" y="424070"/>
                </a:lnTo>
                <a:lnTo>
                  <a:pt x="944762" y="415694"/>
                </a:lnTo>
                <a:lnTo>
                  <a:pt x="941886" y="407317"/>
                </a:lnTo>
                <a:lnTo>
                  <a:pt x="943624" y="396846"/>
                </a:lnTo>
                <a:lnTo>
                  <a:pt x="953613" y="386375"/>
                </a:lnTo>
                <a:lnTo>
                  <a:pt x="964873" y="381140"/>
                </a:lnTo>
                <a:lnTo>
                  <a:pt x="1047948" y="381140"/>
                </a:lnTo>
                <a:lnTo>
                  <a:pt x="1059879" y="373810"/>
                </a:lnTo>
                <a:lnTo>
                  <a:pt x="1072298" y="367528"/>
                </a:lnTo>
                <a:lnTo>
                  <a:pt x="1082921" y="364386"/>
                </a:lnTo>
                <a:lnTo>
                  <a:pt x="1103274" y="362292"/>
                </a:lnTo>
                <a:lnTo>
                  <a:pt x="1119291" y="358104"/>
                </a:lnTo>
                <a:lnTo>
                  <a:pt x="1129244" y="351821"/>
                </a:lnTo>
                <a:lnTo>
                  <a:pt x="1135877" y="344492"/>
                </a:lnTo>
                <a:lnTo>
                  <a:pt x="1141931" y="335068"/>
                </a:lnTo>
                <a:lnTo>
                  <a:pt x="1155009" y="322503"/>
                </a:lnTo>
                <a:lnTo>
                  <a:pt x="1198517" y="304702"/>
                </a:lnTo>
                <a:lnTo>
                  <a:pt x="1210191" y="303655"/>
                </a:lnTo>
                <a:lnTo>
                  <a:pt x="1234717" y="295278"/>
                </a:lnTo>
                <a:lnTo>
                  <a:pt x="1246410" y="293184"/>
                </a:lnTo>
                <a:lnTo>
                  <a:pt x="1292553" y="293184"/>
                </a:lnTo>
                <a:lnTo>
                  <a:pt x="1294745" y="291090"/>
                </a:lnTo>
                <a:lnTo>
                  <a:pt x="1293303" y="283760"/>
                </a:lnTo>
                <a:lnTo>
                  <a:pt x="1287015" y="274337"/>
                </a:lnTo>
                <a:lnTo>
                  <a:pt x="1277507" y="264913"/>
                </a:lnTo>
                <a:lnTo>
                  <a:pt x="1255330" y="246065"/>
                </a:lnTo>
                <a:lnTo>
                  <a:pt x="1250621" y="241877"/>
                </a:lnTo>
                <a:lnTo>
                  <a:pt x="1198167" y="241877"/>
                </a:lnTo>
                <a:lnTo>
                  <a:pt x="1190592" y="240830"/>
                </a:lnTo>
                <a:lnTo>
                  <a:pt x="1185399" y="238736"/>
                </a:lnTo>
                <a:lnTo>
                  <a:pt x="1131952" y="238736"/>
                </a:lnTo>
                <a:lnTo>
                  <a:pt x="1123305" y="233500"/>
                </a:lnTo>
                <a:lnTo>
                  <a:pt x="1115349" y="220935"/>
                </a:lnTo>
                <a:lnTo>
                  <a:pt x="1117755" y="213606"/>
                </a:lnTo>
                <a:lnTo>
                  <a:pt x="1123332" y="210464"/>
                </a:lnTo>
                <a:lnTo>
                  <a:pt x="1127934" y="188475"/>
                </a:lnTo>
                <a:lnTo>
                  <a:pt x="1141559" y="161251"/>
                </a:lnTo>
                <a:lnTo>
                  <a:pt x="888150" y="161251"/>
                </a:lnTo>
                <a:lnTo>
                  <a:pt x="874515" y="159157"/>
                </a:lnTo>
                <a:lnTo>
                  <a:pt x="3821" y="159157"/>
                </a:lnTo>
                <a:lnTo>
                  <a:pt x="0" y="158110"/>
                </a:lnTo>
                <a:close/>
              </a:path>
              <a:path w="1292553" h="553909">
                <a:moveTo>
                  <a:pt x="1047948" y="381140"/>
                </a:moveTo>
                <a:lnTo>
                  <a:pt x="964873" y="381140"/>
                </a:lnTo>
                <a:lnTo>
                  <a:pt x="975887" y="382187"/>
                </a:lnTo>
                <a:lnTo>
                  <a:pt x="985370" y="385328"/>
                </a:lnTo>
                <a:lnTo>
                  <a:pt x="996008" y="388469"/>
                </a:lnTo>
                <a:lnTo>
                  <a:pt x="1007522" y="390564"/>
                </a:lnTo>
                <a:lnTo>
                  <a:pt x="1019635" y="390564"/>
                </a:lnTo>
                <a:lnTo>
                  <a:pt x="1032067" y="388469"/>
                </a:lnTo>
                <a:lnTo>
                  <a:pt x="1044540" y="383234"/>
                </a:lnTo>
                <a:lnTo>
                  <a:pt x="1047948" y="381140"/>
                </a:lnTo>
                <a:close/>
              </a:path>
              <a:path w="1292553" h="553909">
                <a:moveTo>
                  <a:pt x="1292553" y="293184"/>
                </a:moveTo>
                <a:lnTo>
                  <a:pt x="1246410" y="293184"/>
                </a:lnTo>
                <a:lnTo>
                  <a:pt x="1262217" y="297373"/>
                </a:lnTo>
                <a:lnTo>
                  <a:pt x="1276730" y="298420"/>
                </a:lnTo>
                <a:lnTo>
                  <a:pt x="1288167" y="297373"/>
                </a:lnTo>
                <a:lnTo>
                  <a:pt x="1292553" y="293184"/>
                </a:lnTo>
                <a:close/>
              </a:path>
              <a:path w="1292553" h="553909">
                <a:moveTo>
                  <a:pt x="1220861" y="225124"/>
                </a:moveTo>
                <a:lnTo>
                  <a:pt x="1210833" y="228265"/>
                </a:lnTo>
                <a:lnTo>
                  <a:pt x="1203659" y="236642"/>
                </a:lnTo>
                <a:lnTo>
                  <a:pt x="1198167" y="241877"/>
                </a:lnTo>
                <a:lnTo>
                  <a:pt x="1250621" y="241877"/>
                </a:lnTo>
                <a:lnTo>
                  <a:pt x="1245913" y="237689"/>
                </a:lnTo>
                <a:lnTo>
                  <a:pt x="1242213" y="233500"/>
                </a:lnTo>
                <a:lnTo>
                  <a:pt x="1231926" y="226171"/>
                </a:lnTo>
                <a:lnTo>
                  <a:pt x="1220861" y="225124"/>
                </a:lnTo>
                <a:close/>
              </a:path>
              <a:path w="1292553" h="553909">
                <a:moveTo>
                  <a:pt x="1166275" y="233500"/>
                </a:moveTo>
                <a:lnTo>
                  <a:pt x="1150581" y="235594"/>
                </a:lnTo>
                <a:lnTo>
                  <a:pt x="1140092" y="237689"/>
                </a:lnTo>
                <a:lnTo>
                  <a:pt x="1131952" y="238736"/>
                </a:lnTo>
                <a:lnTo>
                  <a:pt x="1185399" y="238736"/>
                </a:lnTo>
                <a:lnTo>
                  <a:pt x="1180205" y="236642"/>
                </a:lnTo>
                <a:lnTo>
                  <a:pt x="1166275" y="233500"/>
                </a:lnTo>
                <a:close/>
              </a:path>
              <a:path w="1292553" h="553909">
                <a:moveTo>
                  <a:pt x="1076236" y="105755"/>
                </a:moveTo>
                <a:lnTo>
                  <a:pt x="1060791" y="105755"/>
                </a:lnTo>
                <a:lnTo>
                  <a:pt x="1047977" y="107850"/>
                </a:lnTo>
                <a:lnTo>
                  <a:pt x="1034877" y="115179"/>
                </a:lnTo>
                <a:lnTo>
                  <a:pt x="1021726" y="121462"/>
                </a:lnTo>
                <a:lnTo>
                  <a:pt x="1012902" y="128791"/>
                </a:lnTo>
                <a:lnTo>
                  <a:pt x="1005274" y="136121"/>
                </a:lnTo>
                <a:lnTo>
                  <a:pt x="991957" y="139262"/>
                </a:lnTo>
                <a:lnTo>
                  <a:pt x="979779" y="143451"/>
                </a:lnTo>
                <a:lnTo>
                  <a:pt x="968946" y="146592"/>
                </a:lnTo>
                <a:lnTo>
                  <a:pt x="937145" y="152874"/>
                </a:lnTo>
                <a:lnTo>
                  <a:pt x="926573" y="156016"/>
                </a:lnTo>
                <a:lnTo>
                  <a:pt x="919328" y="159157"/>
                </a:lnTo>
                <a:lnTo>
                  <a:pt x="904804" y="161251"/>
                </a:lnTo>
                <a:lnTo>
                  <a:pt x="1141559" y="161251"/>
                </a:lnTo>
                <a:lnTo>
                  <a:pt x="1160948" y="122509"/>
                </a:lnTo>
                <a:lnTo>
                  <a:pt x="1154426" y="120415"/>
                </a:lnTo>
                <a:lnTo>
                  <a:pt x="1121066" y="120415"/>
                </a:lnTo>
                <a:lnTo>
                  <a:pt x="1106746" y="119368"/>
                </a:lnTo>
                <a:lnTo>
                  <a:pt x="1097083" y="114132"/>
                </a:lnTo>
                <a:lnTo>
                  <a:pt x="1089828" y="108897"/>
                </a:lnTo>
                <a:lnTo>
                  <a:pt x="1076236" y="105755"/>
                </a:lnTo>
                <a:close/>
              </a:path>
              <a:path w="1292553" h="553909">
                <a:moveTo>
                  <a:pt x="180383" y="73296"/>
                </a:moveTo>
                <a:lnTo>
                  <a:pt x="166904" y="74343"/>
                </a:lnTo>
                <a:lnTo>
                  <a:pt x="155088" y="81672"/>
                </a:lnTo>
                <a:lnTo>
                  <a:pt x="141626" y="85861"/>
                </a:lnTo>
                <a:lnTo>
                  <a:pt x="132463" y="90049"/>
                </a:lnTo>
                <a:lnTo>
                  <a:pt x="123380" y="98426"/>
                </a:lnTo>
                <a:lnTo>
                  <a:pt x="111041" y="104708"/>
                </a:lnTo>
                <a:lnTo>
                  <a:pt x="99042" y="113085"/>
                </a:lnTo>
                <a:lnTo>
                  <a:pt x="86267" y="118321"/>
                </a:lnTo>
                <a:lnTo>
                  <a:pt x="76177" y="123556"/>
                </a:lnTo>
                <a:lnTo>
                  <a:pt x="66390" y="134027"/>
                </a:lnTo>
                <a:lnTo>
                  <a:pt x="52981" y="140309"/>
                </a:lnTo>
                <a:lnTo>
                  <a:pt x="40575" y="144498"/>
                </a:lnTo>
                <a:lnTo>
                  <a:pt x="25571" y="146592"/>
                </a:lnTo>
                <a:lnTo>
                  <a:pt x="12164" y="151827"/>
                </a:lnTo>
                <a:lnTo>
                  <a:pt x="6889" y="158110"/>
                </a:lnTo>
                <a:lnTo>
                  <a:pt x="3821" y="159157"/>
                </a:lnTo>
                <a:lnTo>
                  <a:pt x="874515" y="159157"/>
                </a:lnTo>
                <a:lnTo>
                  <a:pt x="864171" y="156016"/>
                </a:lnTo>
                <a:lnTo>
                  <a:pt x="849949" y="153922"/>
                </a:lnTo>
                <a:lnTo>
                  <a:pt x="835168" y="152874"/>
                </a:lnTo>
                <a:lnTo>
                  <a:pt x="823146" y="151827"/>
                </a:lnTo>
                <a:lnTo>
                  <a:pt x="811494" y="140309"/>
                </a:lnTo>
                <a:lnTo>
                  <a:pt x="800622" y="131933"/>
                </a:lnTo>
                <a:lnTo>
                  <a:pt x="799178" y="129838"/>
                </a:lnTo>
                <a:lnTo>
                  <a:pt x="350361" y="129838"/>
                </a:lnTo>
                <a:lnTo>
                  <a:pt x="340685" y="126697"/>
                </a:lnTo>
                <a:lnTo>
                  <a:pt x="329680" y="119368"/>
                </a:lnTo>
                <a:lnTo>
                  <a:pt x="285620" y="119368"/>
                </a:lnTo>
                <a:lnTo>
                  <a:pt x="273060" y="114132"/>
                </a:lnTo>
                <a:lnTo>
                  <a:pt x="262347" y="107850"/>
                </a:lnTo>
                <a:lnTo>
                  <a:pt x="254714" y="98426"/>
                </a:lnTo>
                <a:lnTo>
                  <a:pt x="249374" y="85861"/>
                </a:lnTo>
                <a:lnTo>
                  <a:pt x="240059" y="84814"/>
                </a:lnTo>
                <a:lnTo>
                  <a:pt x="225657" y="81672"/>
                </a:lnTo>
                <a:lnTo>
                  <a:pt x="209814" y="78531"/>
                </a:lnTo>
                <a:lnTo>
                  <a:pt x="196177" y="76437"/>
                </a:lnTo>
                <a:lnTo>
                  <a:pt x="180383" y="73296"/>
                </a:lnTo>
                <a:close/>
              </a:path>
              <a:path w="1292553" h="553909">
                <a:moveTo>
                  <a:pt x="422238" y="0"/>
                </a:moveTo>
                <a:lnTo>
                  <a:pt x="421013" y="10470"/>
                </a:lnTo>
                <a:lnTo>
                  <a:pt x="416144" y="15706"/>
                </a:lnTo>
                <a:lnTo>
                  <a:pt x="404761" y="20941"/>
                </a:lnTo>
                <a:lnTo>
                  <a:pt x="394505" y="29318"/>
                </a:lnTo>
                <a:lnTo>
                  <a:pt x="386248" y="38742"/>
                </a:lnTo>
                <a:lnTo>
                  <a:pt x="377505" y="46071"/>
                </a:lnTo>
                <a:lnTo>
                  <a:pt x="380411" y="60731"/>
                </a:lnTo>
                <a:lnTo>
                  <a:pt x="384898" y="74343"/>
                </a:lnTo>
                <a:lnTo>
                  <a:pt x="390262" y="83767"/>
                </a:lnTo>
                <a:lnTo>
                  <a:pt x="394697" y="95285"/>
                </a:lnTo>
                <a:lnTo>
                  <a:pt x="392118" y="106803"/>
                </a:lnTo>
                <a:lnTo>
                  <a:pt x="382561" y="113085"/>
                </a:lnTo>
                <a:lnTo>
                  <a:pt x="368612" y="118321"/>
                </a:lnTo>
                <a:lnTo>
                  <a:pt x="357632" y="124603"/>
                </a:lnTo>
                <a:lnTo>
                  <a:pt x="350361" y="129838"/>
                </a:lnTo>
                <a:lnTo>
                  <a:pt x="799178" y="129838"/>
                </a:lnTo>
                <a:lnTo>
                  <a:pt x="795567" y="124603"/>
                </a:lnTo>
                <a:lnTo>
                  <a:pt x="787408" y="118321"/>
                </a:lnTo>
                <a:lnTo>
                  <a:pt x="771649" y="114132"/>
                </a:lnTo>
                <a:lnTo>
                  <a:pt x="761693" y="107850"/>
                </a:lnTo>
                <a:lnTo>
                  <a:pt x="619520" y="107850"/>
                </a:lnTo>
                <a:lnTo>
                  <a:pt x="606073" y="103661"/>
                </a:lnTo>
                <a:lnTo>
                  <a:pt x="594836" y="100520"/>
                </a:lnTo>
                <a:lnTo>
                  <a:pt x="560319" y="71202"/>
                </a:lnTo>
                <a:lnTo>
                  <a:pt x="559841" y="58636"/>
                </a:lnTo>
                <a:lnTo>
                  <a:pt x="558758" y="47118"/>
                </a:lnTo>
                <a:lnTo>
                  <a:pt x="549282" y="40836"/>
                </a:lnTo>
                <a:lnTo>
                  <a:pt x="534999" y="37695"/>
                </a:lnTo>
                <a:lnTo>
                  <a:pt x="521623" y="34553"/>
                </a:lnTo>
                <a:lnTo>
                  <a:pt x="508617" y="28271"/>
                </a:lnTo>
                <a:lnTo>
                  <a:pt x="496448" y="23035"/>
                </a:lnTo>
                <a:lnTo>
                  <a:pt x="479307" y="19894"/>
                </a:lnTo>
                <a:lnTo>
                  <a:pt x="466963" y="17800"/>
                </a:lnTo>
                <a:lnTo>
                  <a:pt x="455699" y="11517"/>
                </a:lnTo>
                <a:lnTo>
                  <a:pt x="442624" y="6282"/>
                </a:lnTo>
                <a:lnTo>
                  <a:pt x="431547" y="2094"/>
                </a:lnTo>
                <a:lnTo>
                  <a:pt x="422238" y="0"/>
                </a:lnTo>
                <a:close/>
              </a:path>
              <a:path w="1292553" h="553909">
                <a:moveTo>
                  <a:pt x="1147903" y="118321"/>
                </a:moveTo>
                <a:lnTo>
                  <a:pt x="1135228" y="118321"/>
                </a:lnTo>
                <a:lnTo>
                  <a:pt x="1121066" y="120415"/>
                </a:lnTo>
                <a:lnTo>
                  <a:pt x="1154426" y="120415"/>
                </a:lnTo>
                <a:lnTo>
                  <a:pt x="1147903" y="118321"/>
                </a:lnTo>
                <a:close/>
              </a:path>
              <a:path w="1292553" h="553909">
                <a:moveTo>
                  <a:pt x="315943" y="115179"/>
                </a:moveTo>
                <a:lnTo>
                  <a:pt x="303894" y="116226"/>
                </a:lnTo>
                <a:lnTo>
                  <a:pt x="295134" y="119368"/>
                </a:lnTo>
                <a:lnTo>
                  <a:pt x="329680" y="119368"/>
                </a:lnTo>
                <a:lnTo>
                  <a:pt x="315943" y="115179"/>
                </a:lnTo>
                <a:close/>
              </a:path>
              <a:path w="1292553" h="553909">
                <a:moveTo>
                  <a:pt x="695573" y="92143"/>
                </a:moveTo>
                <a:lnTo>
                  <a:pt x="683122" y="92143"/>
                </a:lnTo>
                <a:lnTo>
                  <a:pt x="668648" y="94237"/>
                </a:lnTo>
                <a:lnTo>
                  <a:pt x="656684" y="96332"/>
                </a:lnTo>
                <a:lnTo>
                  <a:pt x="644934" y="100520"/>
                </a:lnTo>
                <a:lnTo>
                  <a:pt x="632838" y="107850"/>
                </a:lnTo>
                <a:lnTo>
                  <a:pt x="761693" y="107850"/>
                </a:lnTo>
                <a:lnTo>
                  <a:pt x="758374" y="105755"/>
                </a:lnTo>
                <a:lnTo>
                  <a:pt x="744262" y="100520"/>
                </a:lnTo>
                <a:lnTo>
                  <a:pt x="733251" y="99473"/>
                </a:lnTo>
                <a:lnTo>
                  <a:pt x="722941" y="99473"/>
                </a:lnTo>
                <a:lnTo>
                  <a:pt x="708464" y="95285"/>
                </a:lnTo>
                <a:lnTo>
                  <a:pt x="695573" y="92143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58366" y="5423265"/>
            <a:ext cx="1294745" cy="554592"/>
          </a:xfrm>
          <a:custGeom>
            <a:avLst/>
            <a:gdLst/>
            <a:ahLst/>
            <a:cxnLst/>
            <a:rect l="l" t="t" r="r" b="b"/>
            <a:pathLst>
              <a:path w="1294745" h="554592">
                <a:moveTo>
                  <a:pt x="1242213" y="233605"/>
                </a:moveTo>
                <a:lnTo>
                  <a:pt x="1231926" y="226134"/>
                </a:lnTo>
                <a:lnTo>
                  <a:pt x="1220861" y="225040"/>
                </a:lnTo>
                <a:lnTo>
                  <a:pt x="1210833" y="228907"/>
                </a:lnTo>
                <a:lnTo>
                  <a:pt x="1203659" y="236323"/>
                </a:lnTo>
                <a:lnTo>
                  <a:pt x="1198167" y="242514"/>
                </a:lnTo>
                <a:lnTo>
                  <a:pt x="1190592" y="241341"/>
                </a:lnTo>
                <a:lnTo>
                  <a:pt x="1180205" y="237018"/>
                </a:lnTo>
                <a:lnTo>
                  <a:pt x="1166275" y="233760"/>
                </a:lnTo>
                <a:lnTo>
                  <a:pt x="1150581" y="235286"/>
                </a:lnTo>
                <a:lnTo>
                  <a:pt x="1140092" y="237961"/>
                </a:lnTo>
                <a:lnTo>
                  <a:pt x="1131952" y="238606"/>
                </a:lnTo>
                <a:lnTo>
                  <a:pt x="1123305" y="234044"/>
                </a:lnTo>
                <a:lnTo>
                  <a:pt x="1115349" y="221516"/>
                </a:lnTo>
                <a:lnTo>
                  <a:pt x="1117755" y="213946"/>
                </a:lnTo>
                <a:lnTo>
                  <a:pt x="1123332" y="210361"/>
                </a:lnTo>
                <a:lnTo>
                  <a:pt x="1127934" y="188434"/>
                </a:lnTo>
                <a:lnTo>
                  <a:pt x="1160948" y="122436"/>
                </a:lnTo>
                <a:lnTo>
                  <a:pt x="1147903" y="118983"/>
                </a:lnTo>
                <a:lnTo>
                  <a:pt x="1135228" y="118592"/>
                </a:lnTo>
                <a:lnTo>
                  <a:pt x="1121066" y="120862"/>
                </a:lnTo>
                <a:lnTo>
                  <a:pt x="1106746" y="119513"/>
                </a:lnTo>
                <a:lnTo>
                  <a:pt x="1097083" y="114677"/>
                </a:lnTo>
                <a:lnTo>
                  <a:pt x="1089828" y="108697"/>
                </a:lnTo>
                <a:lnTo>
                  <a:pt x="1076236" y="105639"/>
                </a:lnTo>
                <a:lnTo>
                  <a:pt x="1060791" y="105414"/>
                </a:lnTo>
                <a:lnTo>
                  <a:pt x="1047977" y="107933"/>
                </a:lnTo>
                <a:lnTo>
                  <a:pt x="1034877" y="115314"/>
                </a:lnTo>
                <a:lnTo>
                  <a:pt x="1021726" y="121941"/>
                </a:lnTo>
                <a:lnTo>
                  <a:pt x="1012902" y="128649"/>
                </a:lnTo>
                <a:lnTo>
                  <a:pt x="1005274" y="136231"/>
                </a:lnTo>
                <a:lnTo>
                  <a:pt x="991957" y="139610"/>
                </a:lnTo>
                <a:lnTo>
                  <a:pt x="979779" y="143197"/>
                </a:lnTo>
                <a:lnTo>
                  <a:pt x="968946" y="147216"/>
                </a:lnTo>
                <a:lnTo>
                  <a:pt x="953002" y="150372"/>
                </a:lnTo>
                <a:lnTo>
                  <a:pt x="937145" y="153125"/>
                </a:lnTo>
                <a:lnTo>
                  <a:pt x="926573" y="155939"/>
                </a:lnTo>
                <a:lnTo>
                  <a:pt x="919328" y="159333"/>
                </a:lnTo>
                <a:lnTo>
                  <a:pt x="904804" y="161125"/>
                </a:lnTo>
                <a:lnTo>
                  <a:pt x="888150" y="161178"/>
                </a:lnTo>
                <a:lnTo>
                  <a:pt x="874515" y="159358"/>
                </a:lnTo>
                <a:lnTo>
                  <a:pt x="864171" y="155920"/>
                </a:lnTo>
                <a:lnTo>
                  <a:pt x="849949" y="154505"/>
                </a:lnTo>
                <a:lnTo>
                  <a:pt x="835168" y="153550"/>
                </a:lnTo>
                <a:lnTo>
                  <a:pt x="823146" y="151493"/>
                </a:lnTo>
                <a:lnTo>
                  <a:pt x="811494" y="140438"/>
                </a:lnTo>
                <a:lnTo>
                  <a:pt x="800622" y="132417"/>
                </a:lnTo>
                <a:lnTo>
                  <a:pt x="795567" y="124793"/>
                </a:lnTo>
                <a:lnTo>
                  <a:pt x="787408" y="118214"/>
                </a:lnTo>
                <a:lnTo>
                  <a:pt x="771649" y="113983"/>
                </a:lnTo>
                <a:lnTo>
                  <a:pt x="758374" y="105442"/>
                </a:lnTo>
                <a:lnTo>
                  <a:pt x="744262" y="100679"/>
                </a:lnTo>
                <a:lnTo>
                  <a:pt x="733251" y="99322"/>
                </a:lnTo>
                <a:lnTo>
                  <a:pt x="722941" y="99319"/>
                </a:lnTo>
                <a:lnTo>
                  <a:pt x="708464" y="95935"/>
                </a:lnTo>
                <a:lnTo>
                  <a:pt x="695573" y="92330"/>
                </a:lnTo>
                <a:lnTo>
                  <a:pt x="683122" y="92290"/>
                </a:lnTo>
                <a:lnTo>
                  <a:pt x="668648" y="94344"/>
                </a:lnTo>
                <a:lnTo>
                  <a:pt x="656684" y="96185"/>
                </a:lnTo>
                <a:lnTo>
                  <a:pt x="644934" y="100355"/>
                </a:lnTo>
                <a:lnTo>
                  <a:pt x="632838" y="107701"/>
                </a:lnTo>
                <a:lnTo>
                  <a:pt x="619520" y="107892"/>
                </a:lnTo>
                <a:lnTo>
                  <a:pt x="606073" y="104175"/>
                </a:lnTo>
                <a:lnTo>
                  <a:pt x="594836" y="100305"/>
                </a:lnTo>
                <a:lnTo>
                  <a:pt x="583762" y="98832"/>
                </a:lnTo>
                <a:lnTo>
                  <a:pt x="572943" y="91385"/>
                </a:lnTo>
                <a:lnTo>
                  <a:pt x="564345" y="82635"/>
                </a:lnTo>
                <a:lnTo>
                  <a:pt x="560319" y="71653"/>
                </a:lnTo>
                <a:lnTo>
                  <a:pt x="559841" y="58572"/>
                </a:lnTo>
                <a:lnTo>
                  <a:pt x="558758" y="47500"/>
                </a:lnTo>
                <a:lnTo>
                  <a:pt x="549282" y="41159"/>
                </a:lnTo>
                <a:lnTo>
                  <a:pt x="534999" y="37574"/>
                </a:lnTo>
                <a:lnTo>
                  <a:pt x="521623" y="34622"/>
                </a:lnTo>
                <a:lnTo>
                  <a:pt x="508617" y="27977"/>
                </a:lnTo>
                <a:lnTo>
                  <a:pt x="496448" y="22719"/>
                </a:lnTo>
                <a:lnTo>
                  <a:pt x="479307" y="20416"/>
                </a:lnTo>
                <a:lnTo>
                  <a:pt x="466963" y="17582"/>
                </a:lnTo>
                <a:lnTo>
                  <a:pt x="455699" y="11423"/>
                </a:lnTo>
                <a:lnTo>
                  <a:pt x="442624" y="6229"/>
                </a:lnTo>
                <a:lnTo>
                  <a:pt x="431547" y="2637"/>
                </a:lnTo>
                <a:lnTo>
                  <a:pt x="422238" y="0"/>
                </a:lnTo>
                <a:lnTo>
                  <a:pt x="421013" y="10963"/>
                </a:lnTo>
                <a:lnTo>
                  <a:pt x="416144" y="15831"/>
                </a:lnTo>
                <a:lnTo>
                  <a:pt x="404761" y="21569"/>
                </a:lnTo>
                <a:lnTo>
                  <a:pt x="394505" y="29539"/>
                </a:lnTo>
                <a:lnTo>
                  <a:pt x="386248" y="38598"/>
                </a:lnTo>
                <a:lnTo>
                  <a:pt x="377505" y="46488"/>
                </a:lnTo>
                <a:lnTo>
                  <a:pt x="380411" y="60679"/>
                </a:lnTo>
                <a:lnTo>
                  <a:pt x="384898" y="74303"/>
                </a:lnTo>
                <a:lnTo>
                  <a:pt x="390262" y="83944"/>
                </a:lnTo>
                <a:lnTo>
                  <a:pt x="394697" y="95148"/>
                </a:lnTo>
                <a:lnTo>
                  <a:pt x="392118" y="107027"/>
                </a:lnTo>
                <a:lnTo>
                  <a:pt x="382561" y="113245"/>
                </a:lnTo>
                <a:lnTo>
                  <a:pt x="368612" y="118760"/>
                </a:lnTo>
                <a:lnTo>
                  <a:pt x="357632" y="125175"/>
                </a:lnTo>
                <a:lnTo>
                  <a:pt x="350361" y="129599"/>
                </a:lnTo>
                <a:lnTo>
                  <a:pt x="340685" y="126504"/>
                </a:lnTo>
                <a:lnTo>
                  <a:pt x="329680" y="119894"/>
                </a:lnTo>
                <a:lnTo>
                  <a:pt x="315943" y="115151"/>
                </a:lnTo>
                <a:lnTo>
                  <a:pt x="303894" y="116067"/>
                </a:lnTo>
                <a:lnTo>
                  <a:pt x="295134" y="120034"/>
                </a:lnTo>
                <a:lnTo>
                  <a:pt x="285620" y="120019"/>
                </a:lnTo>
                <a:lnTo>
                  <a:pt x="273060" y="114029"/>
                </a:lnTo>
                <a:lnTo>
                  <a:pt x="262347" y="108202"/>
                </a:lnTo>
                <a:lnTo>
                  <a:pt x="254714" y="98089"/>
                </a:lnTo>
                <a:lnTo>
                  <a:pt x="249374" y="85558"/>
                </a:lnTo>
                <a:lnTo>
                  <a:pt x="240059" y="84497"/>
                </a:lnTo>
                <a:lnTo>
                  <a:pt x="225657" y="82052"/>
                </a:lnTo>
                <a:lnTo>
                  <a:pt x="209814" y="78997"/>
                </a:lnTo>
                <a:lnTo>
                  <a:pt x="196177" y="76103"/>
                </a:lnTo>
                <a:lnTo>
                  <a:pt x="180383" y="73734"/>
                </a:lnTo>
                <a:lnTo>
                  <a:pt x="166904" y="74845"/>
                </a:lnTo>
                <a:lnTo>
                  <a:pt x="155088" y="82000"/>
                </a:lnTo>
                <a:lnTo>
                  <a:pt x="141626" y="85920"/>
                </a:lnTo>
                <a:lnTo>
                  <a:pt x="132463" y="90533"/>
                </a:lnTo>
                <a:lnTo>
                  <a:pt x="123380" y="98409"/>
                </a:lnTo>
                <a:lnTo>
                  <a:pt x="111041" y="104999"/>
                </a:lnTo>
                <a:lnTo>
                  <a:pt x="99042" y="112983"/>
                </a:lnTo>
                <a:lnTo>
                  <a:pt x="86267" y="118253"/>
                </a:lnTo>
                <a:lnTo>
                  <a:pt x="76177" y="124081"/>
                </a:lnTo>
                <a:lnTo>
                  <a:pt x="66390" y="134356"/>
                </a:lnTo>
                <a:lnTo>
                  <a:pt x="52981" y="140786"/>
                </a:lnTo>
                <a:lnTo>
                  <a:pt x="40575" y="144201"/>
                </a:lnTo>
                <a:lnTo>
                  <a:pt x="25571" y="147190"/>
                </a:lnTo>
                <a:lnTo>
                  <a:pt x="12164" y="151586"/>
                </a:lnTo>
                <a:lnTo>
                  <a:pt x="6889" y="158770"/>
                </a:lnTo>
                <a:lnTo>
                  <a:pt x="3821" y="159105"/>
                </a:lnTo>
                <a:lnTo>
                  <a:pt x="0" y="158644"/>
                </a:lnTo>
                <a:lnTo>
                  <a:pt x="460" y="160288"/>
                </a:lnTo>
                <a:lnTo>
                  <a:pt x="994" y="161754"/>
                </a:lnTo>
                <a:lnTo>
                  <a:pt x="1340" y="163576"/>
                </a:lnTo>
                <a:lnTo>
                  <a:pt x="6482" y="180046"/>
                </a:lnTo>
                <a:lnTo>
                  <a:pt x="13697" y="189286"/>
                </a:lnTo>
                <a:lnTo>
                  <a:pt x="22385" y="195410"/>
                </a:lnTo>
                <a:lnTo>
                  <a:pt x="36093" y="206295"/>
                </a:lnTo>
                <a:lnTo>
                  <a:pt x="47306" y="214247"/>
                </a:lnTo>
                <a:lnTo>
                  <a:pt x="57098" y="219361"/>
                </a:lnTo>
                <a:lnTo>
                  <a:pt x="66543" y="221729"/>
                </a:lnTo>
                <a:lnTo>
                  <a:pt x="79431" y="225459"/>
                </a:lnTo>
                <a:lnTo>
                  <a:pt x="91784" y="233509"/>
                </a:lnTo>
                <a:lnTo>
                  <a:pt x="100761" y="243599"/>
                </a:lnTo>
                <a:lnTo>
                  <a:pt x="106104" y="258035"/>
                </a:lnTo>
                <a:lnTo>
                  <a:pt x="113564" y="269715"/>
                </a:lnTo>
                <a:lnTo>
                  <a:pt x="121406" y="278331"/>
                </a:lnTo>
                <a:lnTo>
                  <a:pt x="126607" y="287357"/>
                </a:lnTo>
                <a:lnTo>
                  <a:pt x="126492" y="299039"/>
                </a:lnTo>
                <a:lnTo>
                  <a:pt x="124222" y="311792"/>
                </a:lnTo>
                <a:lnTo>
                  <a:pt x="121018" y="327215"/>
                </a:lnTo>
                <a:lnTo>
                  <a:pt x="115593" y="337637"/>
                </a:lnTo>
                <a:lnTo>
                  <a:pt x="111518" y="345832"/>
                </a:lnTo>
                <a:lnTo>
                  <a:pt x="143694" y="370761"/>
                </a:lnTo>
                <a:lnTo>
                  <a:pt x="188781" y="378638"/>
                </a:lnTo>
                <a:lnTo>
                  <a:pt x="200623" y="379569"/>
                </a:lnTo>
                <a:lnTo>
                  <a:pt x="218631" y="383698"/>
                </a:lnTo>
                <a:lnTo>
                  <a:pt x="229506" y="391790"/>
                </a:lnTo>
                <a:lnTo>
                  <a:pt x="236122" y="397897"/>
                </a:lnTo>
                <a:lnTo>
                  <a:pt x="247212" y="404324"/>
                </a:lnTo>
                <a:lnTo>
                  <a:pt x="255936" y="413253"/>
                </a:lnTo>
                <a:lnTo>
                  <a:pt x="269389" y="418084"/>
                </a:lnTo>
                <a:lnTo>
                  <a:pt x="280287" y="424445"/>
                </a:lnTo>
                <a:lnTo>
                  <a:pt x="288643" y="433377"/>
                </a:lnTo>
                <a:lnTo>
                  <a:pt x="294470" y="445918"/>
                </a:lnTo>
                <a:lnTo>
                  <a:pt x="300440" y="463382"/>
                </a:lnTo>
                <a:lnTo>
                  <a:pt x="307681" y="475653"/>
                </a:lnTo>
                <a:lnTo>
                  <a:pt x="314492" y="484574"/>
                </a:lnTo>
                <a:lnTo>
                  <a:pt x="319168" y="491989"/>
                </a:lnTo>
                <a:lnTo>
                  <a:pt x="324646" y="497675"/>
                </a:lnTo>
                <a:lnTo>
                  <a:pt x="335327" y="499449"/>
                </a:lnTo>
                <a:lnTo>
                  <a:pt x="349158" y="499213"/>
                </a:lnTo>
                <a:lnTo>
                  <a:pt x="364081" y="498866"/>
                </a:lnTo>
                <a:lnTo>
                  <a:pt x="375946" y="499786"/>
                </a:lnTo>
                <a:lnTo>
                  <a:pt x="389641" y="500322"/>
                </a:lnTo>
                <a:lnTo>
                  <a:pt x="404418" y="500587"/>
                </a:lnTo>
                <a:lnTo>
                  <a:pt x="419527" y="500690"/>
                </a:lnTo>
                <a:lnTo>
                  <a:pt x="434218" y="500743"/>
                </a:lnTo>
                <a:lnTo>
                  <a:pt x="447744" y="500856"/>
                </a:lnTo>
                <a:lnTo>
                  <a:pt x="459354" y="501140"/>
                </a:lnTo>
                <a:lnTo>
                  <a:pt x="468299" y="501707"/>
                </a:lnTo>
                <a:lnTo>
                  <a:pt x="478542" y="502817"/>
                </a:lnTo>
                <a:lnTo>
                  <a:pt x="490692" y="503651"/>
                </a:lnTo>
                <a:lnTo>
                  <a:pt x="530557" y="510204"/>
                </a:lnTo>
                <a:lnTo>
                  <a:pt x="555751" y="523323"/>
                </a:lnTo>
                <a:lnTo>
                  <a:pt x="566556" y="525867"/>
                </a:lnTo>
                <a:lnTo>
                  <a:pt x="575554" y="525901"/>
                </a:lnTo>
                <a:lnTo>
                  <a:pt x="583584" y="526052"/>
                </a:lnTo>
                <a:lnTo>
                  <a:pt x="596934" y="532678"/>
                </a:lnTo>
                <a:lnTo>
                  <a:pt x="608298" y="537295"/>
                </a:lnTo>
                <a:lnTo>
                  <a:pt x="619153" y="539678"/>
                </a:lnTo>
                <a:lnTo>
                  <a:pt x="630976" y="539604"/>
                </a:lnTo>
                <a:lnTo>
                  <a:pt x="645658" y="541367"/>
                </a:lnTo>
                <a:lnTo>
                  <a:pt x="654245" y="548322"/>
                </a:lnTo>
                <a:lnTo>
                  <a:pt x="663026" y="554592"/>
                </a:lnTo>
                <a:lnTo>
                  <a:pt x="670538" y="554392"/>
                </a:lnTo>
                <a:lnTo>
                  <a:pt x="679180" y="551297"/>
                </a:lnTo>
                <a:lnTo>
                  <a:pt x="688998" y="545992"/>
                </a:lnTo>
                <a:lnTo>
                  <a:pt x="700038" y="539161"/>
                </a:lnTo>
                <a:lnTo>
                  <a:pt x="712343" y="531491"/>
                </a:lnTo>
                <a:lnTo>
                  <a:pt x="725958" y="523666"/>
                </a:lnTo>
                <a:lnTo>
                  <a:pt x="741565" y="517422"/>
                </a:lnTo>
                <a:lnTo>
                  <a:pt x="756558" y="513383"/>
                </a:lnTo>
                <a:lnTo>
                  <a:pt x="770793" y="511177"/>
                </a:lnTo>
                <a:lnTo>
                  <a:pt x="784129" y="510435"/>
                </a:lnTo>
                <a:lnTo>
                  <a:pt x="796423" y="510783"/>
                </a:lnTo>
                <a:lnTo>
                  <a:pt x="807535" y="511853"/>
                </a:lnTo>
                <a:lnTo>
                  <a:pt x="817320" y="513272"/>
                </a:lnTo>
                <a:lnTo>
                  <a:pt x="825638" y="514670"/>
                </a:lnTo>
                <a:lnTo>
                  <a:pt x="836362" y="515254"/>
                </a:lnTo>
                <a:lnTo>
                  <a:pt x="884568" y="500211"/>
                </a:lnTo>
                <a:lnTo>
                  <a:pt x="909109" y="479741"/>
                </a:lnTo>
                <a:lnTo>
                  <a:pt x="921594" y="471187"/>
                </a:lnTo>
                <a:lnTo>
                  <a:pt x="932732" y="465161"/>
                </a:lnTo>
                <a:lnTo>
                  <a:pt x="942099" y="460318"/>
                </a:lnTo>
                <a:lnTo>
                  <a:pt x="949276" y="455318"/>
                </a:lnTo>
                <a:lnTo>
                  <a:pt x="953840" y="448816"/>
                </a:lnTo>
                <a:lnTo>
                  <a:pt x="953463" y="435298"/>
                </a:lnTo>
                <a:lnTo>
                  <a:pt x="949529" y="424675"/>
                </a:lnTo>
                <a:lnTo>
                  <a:pt x="944762" y="415677"/>
                </a:lnTo>
                <a:lnTo>
                  <a:pt x="941886" y="407034"/>
                </a:lnTo>
                <a:lnTo>
                  <a:pt x="943624" y="397473"/>
                </a:lnTo>
                <a:lnTo>
                  <a:pt x="953613" y="386051"/>
                </a:lnTo>
                <a:lnTo>
                  <a:pt x="964873" y="381611"/>
                </a:lnTo>
                <a:lnTo>
                  <a:pt x="975887" y="382112"/>
                </a:lnTo>
                <a:lnTo>
                  <a:pt x="985370" y="385832"/>
                </a:lnTo>
                <a:lnTo>
                  <a:pt x="996008" y="388931"/>
                </a:lnTo>
                <a:lnTo>
                  <a:pt x="1007522" y="390840"/>
                </a:lnTo>
                <a:lnTo>
                  <a:pt x="1019635" y="390988"/>
                </a:lnTo>
                <a:lnTo>
                  <a:pt x="1032067" y="388806"/>
                </a:lnTo>
                <a:lnTo>
                  <a:pt x="1044540" y="383724"/>
                </a:lnTo>
                <a:lnTo>
                  <a:pt x="1059879" y="374095"/>
                </a:lnTo>
                <a:lnTo>
                  <a:pt x="1072298" y="368078"/>
                </a:lnTo>
                <a:lnTo>
                  <a:pt x="1082921" y="364708"/>
                </a:lnTo>
                <a:lnTo>
                  <a:pt x="1092872" y="363019"/>
                </a:lnTo>
                <a:lnTo>
                  <a:pt x="1103274" y="362046"/>
                </a:lnTo>
                <a:lnTo>
                  <a:pt x="1119291" y="358460"/>
                </a:lnTo>
                <a:lnTo>
                  <a:pt x="1129244" y="352405"/>
                </a:lnTo>
                <a:lnTo>
                  <a:pt x="1135877" y="344512"/>
                </a:lnTo>
                <a:lnTo>
                  <a:pt x="1141931" y="335411"/>
                </a:lnTo>
                <a:lnTo>
                  <a:pt x="1155009" y="323063"/>
                </a:lnTo>
                <a:lnTo>
                  <a:pt x="1167116" y="314512"/>
                </a:lnTo>
                <a:lnTo>
                  <a:pt x="1178342" y="309131"/>
                </a:lnTo>
                <a:lnTo>
                  <a:pt x="1188779" y="306296"/>
                </a:lnTo>
                <a:lnTo>
                  <a:pt x="1198517" y="305383"/>
                </a:lnTo>
                <a:lnTo>
                  <a:pt x="1210191" y="303496"/>
                </a:lnTo>
                <a:lnTo>
                  <a:pt x="1222451" y="299383"/>
                </a:lnTo>
                <a:lnTo>
                  <a:pt x="1234717" y="295342"/>
                </a:lnTo>
                <a:lnTo>
                  <a:pt x="1246410" y="293674"/>
                </a:lnTo>
                <a:lnTo>
                  <a:pt x="1262217" y="297413"/>
                </a:lnTo>
                <a:lnTo>
                  <a:pt x="1276730" y="298946"/>
                </a:lnTo>
                <a:lnTo>
                  <a:pt x="1288167" y="297311"/>
                </a:lnTo>
                <a:lnTo>
                  <a:pt x="1294745" y="291541"/>
                </a:lnTo>
                <a:lnTo>
                  <a:pt x="1293303" y="283753"/>
                </a:lnTo>
                <a:lnTo>
                  <a:pt x="1287015" y="274854"/>
                </a:lnTo>
                <a:lnTo>
                  <a:pt x="1277507" y="265316"/>
                </a:lnTo>
                <a:lnTo>
                  <a:pt x="1266403" y="255613"/>
                </a:lnTo>
                <a:lnTo>
                  <a:pt x="1255330" y="246221"/>
                </a:lnTo>
                <a:lnTo>
                  <a:pt x="1245913" y="237611"/>
                </a:lnTo>
                <a:lnTo>
                  <a:pt x="1242213" y="233605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11654" y="5893853"/>
            <a:ext cx="449528" cy="188947"/>
          </a:xfrm>
          <a:custGeom>
            <a:avLst/>
            <a:gdLst/>
            <a:ahLst/>
            <a:cxnLst/>
            <a:rect l="l" t="t" r="r" b="b"/>
            <a:pathLst>
              <a:path w="449528" h="188947">
                <a:moveTo>
                  <a:pt x="162096" y="187605"/>
                </a:moveTo>
                <a:lnTo>
                  <a:pt x="125105" y="187605"/>
                </a:lnTo>
                <a:lnTo>
                  <a:pt x="137069" y="188947"/>
                </a:lnTo>
                <a:lnTo>
                  <a:pt x="153344" y="188397"/>
                </a:lnTo>
                <a:lnTo>
                  <a:pt x="162096" y="187605"/>
                </a:lnTo>
                <a:close/>
              </a:path>
              <a:path w="449528" h="188947">
                <a:moveTo>
                  <a:pt x="188845" y="178665"/>
                </a:moveTo>
                <a:lnTo>
                  <a:pt x="84970" y="178665"/>
                </a:lnTo>
                <a:lnTo>
                  <a:pt x="92178" y="178857"/>
                </a:lnTo>
                <a:lnTo>
                  <a:pt x="103018" y="186405"/>
                </a:lnTo>
                <a:lnTo>
                  <a:pt x="114676" y="187871"/>
                </a:lnTo>
                <a:lnTo>
                  <a:pt x="125105" y="187605"/>
                </a:lnTo>
                <a:lnTo>
                  <a:pt x="162096" y="187605"/>
                </a:lnTo>
                <a:lnTo>
                  <a:pt x="169440" y="186941"/>
                </a:lnTo>
                <a:lnTo>
                  <a:pt x="180867" y="185566"/>
                </a:lnTo>
                <a:lnTo>
                  <a:pt x="188698" y="179327"/>
                </a:lnTo>
                <a:lnTo>
                  <a:pt x="188845" y="178665"/>
                </a:lnTo>
                <a:close/>
              </a:path>
              <a:path w="449528" h="188947">
                <a:moveTo>
                  <a:pt x="189327" y="176491"/>
                </a:moveTo>
                <a:lnTo>
                  <a:pt x="43177" y="176491"/>
                </a:lnTo>
                <a:lnTo>
                  <a:pt x="55232" y="178705"/>
                </a:lnTo>
                <a:lnTo>
                  <a:pt x="66286" y="182367"/>
                </a:lnTo>
                <a:lnTo>
                  <a:pt x="76269" y="181094"/>
                </a:lnTo>
                <a:lnTo>
                  <a:pt x="84970" y="178665"/>
                </a:lnTo>
                <a:lnTo>
                  <a:pt x="188845" y="178665"/>
                </a:lnTo>
                <a:lnTo>
                  <a:pt x="189327" y="176491"/>
                </a:lnTo>
                <a:close/>
              </a:path>
              <a:path w="449528" h="188947">
                <a:moveTo>
                  <a:pt x="30073" y="151104"/>
                </a:moveTo>
                <a:lnTo>
                  <a:pt x="18068" y="153835"/>
                </a:lnTo>
                <a:lnTo>
                  <a:pt x="6657" y="162201"/>
                </a:lnTo>
                <a:lnTo>
                  <a:pt x="0" y="171865"/>
                </a:lnTo>
                <a:lnTo>
                  <a:pt x="4601" y="176145"/>
                </a:lnTo>
                <a:lnTo>
                  <a:pt x="15143" y="177090"/>
                </a:lnTo>
                <a:lnTo>
                  <a:pt x="28908" y="176579"/>
                </a:lnTo>
                <a:lnTo>
                  <a:pt x="189327" y="176491"/>
                </a:lnTo>
                <a:lnTo>
                  <a:pt x="190354" y="171865"/>
                </a:lnTo>
                <a:lnTo>
                  <a:pt x="190436" y="153757"/>
                </a:lnTo>
                <a:lnTo>
                  <a:pt x="208760" y="153757"/>
                </a:lnTo>
                <a:lnTo>
                  <a:pt x="212351" y="151330"/>
                </a:lnTo>
                <a:lnTo>
                  <a:pt x="40587" y="151330"/>
                </a:lnTo>
                <a:lnTo>
                  <a:pt x="30073" y="151104"/>
                </a:lnTo>
                <a:close/>
              </a:path>
              <a:path w="449528" h="188947">
                <a:moveTo>
                  <a:pt x="208760" y="153757"/>
                </a:moveTo>
                <a:lnTo>
                  <a:pt x="190436" y="153757"/>
                </a:lnTo>
                <a:lnTo>
                  <a:pt x="199577" y="156500"/>
                </a:lnTo>
                <a:lnTo>
                  <a:pt x="208760" y="153757"/>
                </a:lnTo>
                <a:close/>
              </a:path>
              <a:path w="449528" h="188947">
                <a:moveTo>
                  <a:pt x="93130" y="141259"/>
                </a:moveTo>
                <a:lnTo>
                  <a:pt x="83930" y="145420"/>
                </a:lnTo>
                <a:lnTo>
                  <a:pt x="70270" y="148486"/>
                </a:lnTo>
                <a:lnTo>
                  <a:pt x="54904" y="150457"/>
                </a:lnTo>
                <a:lnTo>
                  <a:pt x="40587" y="151330"/>
                </a:lnTo>
                <a:lnTo>
                  <a:pt x="212351" y="151330"/>
                </a:lnTo>
                <a:lnTo>
                  <a:pt x="224653" y="143014"/>
                </a:lnTo>
                <a:lnTo>
                  <a:pt x="112093" y="143014"/>
                </a:lnTo>
                <a:lnTo>
                  <a:pt x="101723" y="141909"/>
                </a:lnTo>
                <a:lnTo>
                  <a:pt x="93130" y="141259"/>
                </a:lnTo>
                <a:close/>
              </a:path>
              <a:path w="449528" h="188947">
                <a:moveTo>
                  <a:pt x="386165" y="86769"/>
                </a:moveTo>
                <a:lnTo>
                  <a:pt x="93362" y="86769"/>
                </a:lnTo>
                <a:lnTo>
                  <a:pt x="101778" y="88248"/>
                </a:lnTo>
                <a:lnTo>
                  <a:pt x="112891" y="93025"/>
                </a:lnTo>
                <a:lnTo>
                  <a:pt x="125296" y="100074"/>
                </a:lnTo>
                <a:lnTo>
                  <a:pt x="137589" y="108370"/>
                </a:lnTo>
                <a:lnTo>
                  <a:pt x="146780" y="116750"/>
                </a:lnTo>
                <a:lnTo>
                  <a:pt x="149587" y="121627"/>
                </a:lnTo>
                <a:lnTo>
                  <a:pt x="147697" y="124337"/>
                </a:lnTo>
                <a:lnTo>
                  <a:pt x="136583" y="128597"/>
                </a:lnTo>
                <a:lnTo>
                  <a:pt x="130738" y="132817"/>
                </a:lnTo>
                <a:lnTo>
                  <a:pt x="122383" y="141131"/>
                </a:lnTo>
                <a:lnTo>
                  <a:pt x="112093" y="143014"/>
                </a:lnTo>
                <a:lnTo>
                  <a:pt x="224653" y="143014"/>
                </a:lnTo>
                <a:lnTo>
                  <a:pt x="230218" y="139252"/>
                </a:lnTo>
                <a:lnTo>
                  <a:pt x="241884" y="135015"/>
                </a:lnTo>
                <a:lnTo>
                  <a:pt x="253079" y="130470"/>
                </a:lnTo>
                <a:lnTo>
                  <a:pt x="298270" y="130470"/>
                </a:lnTo>
                <a:lnTo>
                  <a:pt x="301001" y="128711"/>
                </a:lnTo>
                <a:lnTo>
                  <a:pt x="313281" y="116615"/>
                </a:lnTo>
                <a:lnTo>
                  <a:pt x="323440" y="111354"/>
                </a:lnTo>
                <a:lnTo>
                  <a:pt x="333244" y="110517"/>
                </a:lnTo>
                <a:lnTo>
                  <a:pt x="353064" y="110517"/>
                </a:lnTo>
                <a:lnTo>
                  <a:pt x="364774" y="107103"/>
                </a:lnTo>
                <a:lnTo>
                  <a:pt x="372510" y="100739"/>
                </a:lnTo>
                <a:lnTo>
                  <a:pt x="382360" y="88958"/>
                </a:lnTo>
                <a:lnTo>
                  <a:pt x="386165" y="86769"/>
                </a:lnTo>
                <a:close/>
              </a:path>
              <a:path w="449528" h="188947">
                <a:moveTo>
                  <a:pt x="298270" y="130470"/>
                </a:moveTo>
                <a:lnTo>
                  <a:pt x="253079" y="130470"/>
                </a:lnTo>
                <a:lnTo>
                  <a:pt x="273244" y="140971"/>
                </a:lnTo>
                <a:lnTo>
                  <a:pt x="285176" y="136115"/>
                </a:lnTo>
                <a:lnTo>
                  <a:pt x="293344" y="133643"/>
                </a:lnTo>
                <a:lnTo>
                  <a:pt x="298270" y="130470"/>
                </a:lnTo>
                <a:close/>
              </a:path>
              <a:path w="449528" h="188947">
                <a:moveTo>
                  <a:pt x="353064" y="110517"/>
                </a:moveTo>
                <a:lnTo>
                  <a:pt x="333244" y="110517"/>
                </a:lnTo>
                <a:lnTo>
                  <a:pt x="352315" y="110735"/>
                </a:lnTo>
                <a:lnTo>
                  <a:pt x="353064" y="110517"/>
                </a:lnTo>
                <a:close/>
              </a:path>
              <a:path w="449528" h="188947">
                <a:moveTo>
                  <a:pt x="99546" y="17236"/>
                </a:moveTo>
                <a:lnTo>
                  <a:pt x="88505" y="18314"/>
                </a:lnTo>
                <a:lnTo>
                  <a:pt x="81482" y="21809"/>
                </a:lnTo>
                <a:lnTo>
                  <a:pt x="75695" y="35255"/>
                </a:lnTo>
                <a:lnTo>
                  <a:pt x="66346" y="45759"/>
                </a:lnTo>
                <a:lnTo>
                  <a:pt x="56642" y="52616"/>
                </a:lnTo>
                <a:lnTo>
                  <a:pt x="49309" y="60007"/>
                </a:lnTo>
                <a:lnTo>
                  <a:pt x="42959" y="72963"/>
                </a:lnTo>
                <a:lnTo>
                  <a:pt x="48085" y="79560"/>
                </a:lnTo>
                <a:lnTo>
                  <a:pt x="52189" y="85330"/>
                </a:lnTo>
                <a:lnTo>
                  <a:pt x="56660" y="90701"/>
                </a:lnTo>
                <a:lnTo>
                  <a:pt x="67752" y="96729"/>
                </a:lnTo>
                <a:lnTo>
                  <a:pt x="80718" y="96143"/>
                </a:lnTo>
                <a:lnTo>
                  <a:pt x="89046" y="89612"/>
                </a:lnTo>
                <a:lnTo>
                  <a:pt x="93362" y="86769"/>
                </a:lnTo>
                <a:lnTo>
                  <a:pt x="386165" y="86769"/>
                </a:lnTo>
                <a:lnTo>
                  <a:pt x="393537" y="82528"/>
                </a:lnTo>
                <a:lnTo>
                  <a:pt x="404285" y="77924"/>
                </a:lnTo>
                <a:lnTo>
                  <a:pt x="417275" y="70098"/>
                </a:lnTo>
                <a:lnTo>
                  <a:pt x="430288" y="63578"/>
                </a:lnTo>
                <a:lnTo>
                  <a:pt x="441018" y="58791"/>
                </a:lnTo>
                <a:lnTo>
                  <a:pt x="448847" y="55425"/>
                </a:lnTo>
                <a:lnTo>
                  <a:pt x="449449" y="52616"/>
                </a:lnTo>
                <a:lnTo>
                  <a:pt x="449528" y="47896"/>
                </a:lnTo>
                <a:lnTo>
                  <a:pt x="440232" y="43069"/>
                </a:lnTo>
                <a:lnTo>
                  <a:pt x="432517" y="42508"/>
                </a:lnTo>
                <a:lnTo>
                  <a:pt x="425185" y="41849"/>
                </a:lnTo>
                <a:lnTo>
                  <a:pt x="417035" y="36731"/>
                </a:lnTo>
                <a:lnTo>
                  <a:pt x="414953" y="34504"/>
                </a:lnTo>
                <a:lnTo>
                  <a:pt x="412355" y="32249"/>
                </a:lnTo>
                <a:lnTo>
                  <a:pt x="159983" y="32249"/>
                </a:lnTo>
                <a:lnTo>
                  <a:pt x="146890" y="29670"/>
                </a:lnTo>
                <a:lnTo>
                  <a:pt x="129729" y="22797"/>
                </a:lnTo>
                <a:lnTo>
                  <a:pt x="113617" y="18691"/>
                </a:lnTo>
                <a:lnTo>
                  <a:pt x="99546" y="17236"/>
                </a:lnTo>
                <a:close/>
              </a:path>
              <a:path w="449528" h="188947">
                <a:moveTo>
                  <a:pt x="204954" y="0"/>
                </a:moveTo>
                <a:lnTo>
                  <a:pt x="190943" y="1786"/>
                </a:lnTo>
                <a:lnTo>
                  <a:pt x="178526" y="7647"/>
                </a:lnTo>
                <a:lnTo>
                  <a:pt x="172258" y="17748"/>
                </a:lnTo>
                <a:lnTo>
                  <a:pt x="168581" y="28559"/>
                </a:lnTo>
                <a:lnTo>
                  <a:pt x="159983" y="32249"/>
                </a:lnTo>
                <a:lnTo>
                  <a:pt x="412355" y="32249"/>
                </a:lnTo>
                <a:lnTo>
                  <a:pt x="405051" y="25909"/>
                </a:lnTo>
                <a:lnTo>
                  <a:pt x="399814" y="24652"/>
                </a:lnTo>
                <a:lnTo>
                  <a:pt x="388524" y="24652"/>
                </a:lnTo>
                <a:lnTo>
                  <a:pt x="377780" y="23983"/>
                </a:lnTo>
                <a:lnTo>
                  <a:pt x="368811" y="22073"/>
                </a:lnTo>
                <a:lnTo>
                  <a:pt x="356613" y="20146"/>
                </a:lnTo>
                <a:lnTo>
                  <a:pt x="342226" y="18344"/>
                </a:lnTo>
                <a:lnTo>
                  <a:pt x="338943" y="18021"/>
                </a:lnTo>
                <a:lnTo>
                  <a:pt x="261952" y="18021"/>
                </a:lnTo>
                <a:lnTo>
                  <a:pt x="248799" y="15902"/>
                </a:lnTo>
                <a:lnTo>
                  <a:pt x="235824" y="11496"/>
                </a:lnTo>
                <a:lnTo>
                  <a:pt x="224426" y="6377"/>
                </a:lnTo>
                <a:lnTo>
                  <a:pt x="216002" y="2122"/>
                </a:lnTo>
                <a:lnTo>
                  <a:pt x="204954" y="0"/>
                </a:lnTo>
                <a:close/>
              </a:path>
              <a:path w="449528" h="188947">
                <a:moveTo>
                  <a:pt x="396928" y="23959"/>
                </a:moveTo>
                <a:lnTo>
                  <a:pt x="388524" y="24652"/>
                </a:lnTo>
                <a:lnTo>
                  <a:pt x="399814" y="24652"/>
                </a:lnTo>
                <a:lnTo>
                  <a:pt x="396928" y="23959"/>
                </a:lnTo>
                <a:close/>
              </a:path>
              <a:path w="449528" h="188947">
                <a:moveTo>
                  <a:pt x="296342" y="15140"/>
                </a:moveTo>
                <a:lnTo>
                  <a:pt x="283607" y="15284"/>
                </a:lnTo>
                <a:lnTo>
                  <a:pt x="273885" y="16275"/>
                </a:lnTo>
                <a:lnTo>
                  <a:pt x="261952" y="18021"/>
                </a:lnTo>
                <a:lnTo>
                  <a:pt x="338943" y="18021"/>
                </a:lnTo>
                <a:lnTo>
                  <a:pt x="326692" y="16814"/>
                </a:lnTo>
                <a:lnTo>
                  <a:pt x="311051" y="15698"/>
                </a:lnTo>
                <a:lnTo>
                  <a:pt x="296342" y="1514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11654" y="5893853"/>
            <a:ext cx="449538" cy="188947"/>
          </a:xfrm>
          <a:custGeom>
            <a:avLst/>
            <a:gdLst/>
            <a:ahLst/>
            <a:cxnLst/>
            <a:rect l="l" t="t" r="r" b="b"/>
            <a:pathLst>
              <a:path w="449538" h="188947">
                <a:moveTo>
                  <a:pt x="414953" y="34504"/>
                </a:moveTo>
                <a:lnTo>
                  <a:pt x="405051" y="25909"/>
                </a:lnTo>
                <a:lnTo>
                  <a:pt x="396928" y="23959"/>
                </a:lnTo>
                <a:lnTo>
                  <a:pt x="388524" y="24652"/>
                </a:lnTo>
                <a:lnTo>
                  <a:pt x="377780" y="23983"/>
                </a:lnTo>
                <a:lnTo>
                  <a:pt x="326692" y="16814"/>
                </a:lnTo>
                <a:lnTo>
                  <a:pt x="296342" y="15140"/>
                </a:lnTo>
                <a:lnTo>
                  <a:pt x="283607" y="15284"/>
                </a:lnTo>
                <a:lnTo>
                  <a:pt x="273885" y="16275"/>
                </a:lnTo>
                <a:lnTo>
                  <a:pt x="261952" y="18021"/>
                </a:lnTo>
                <a:lnTo>
                  <a:pt x="248799" y="15902"/>
                </a:lnTo>
                <a:lnTo>
                  <a:pt x="235824" y="11496"/>
                </a:lnTo>
                <a:lnTo>
                  <a:pt x="224426" y="6377"/>
                </a:lnTo>
                <a:lnTo>
                  <a:pt x="216002" y="2122"/>
                </a:lnTo>
                <a:lnTo>
                  <a:pt x="204954" y="0"/>
                </a:lnTo>
                <a:lnTo>
                  <a:pt x="190943" y="1786"/>
                </a:lnTo>
                <a:lnTo>
                  <a:pt x="178526" y="7647"/>
                </a:lnTo>
                <a:lnTo>
                  <a:pt x="172258" y="17748"/>
                </a:lnTo>
                <a:lnTo>
                  <a:pt x="168581" y="28559"/>
                </a:lnTo>
                <a:lnTo>
                  <a:pt x="159983" y="32249"/>
                </a:lnTo>
                <a:lnTo>
                  <a:pt x="146890" y="29670"/>
                </a:lnTo>
                <a:lnTo>
                  <a:pt x="129729" y="22797"/>
                </a:lnTo>
                <a:lnTo>
                  <a:pt x="113617" y="18691"/>
                </a:lnTo>
                <a:lnTo>
                  <a:pt x="99546" y="17236"/>
                </a:lnTo>
                <a:lnTo>
                  <a:pt x="88505" y="18314"/>
                </a:lnTo>
                <a:lnTo>
                  <a:pt x="81482" y="21809"/>
                </a:lnTo>
                <a:lnTo>
                  <a:pt x="75695" y="35255"/>
                </a:lnTo>
                <a:lnTo>
                  <a:pt x="66346" y="45759"/>
                </a:lnTo>
                <a:lnTo>
                  <a:pt x="56642" y="52616"/>
                </a:lnTo>
                <a:lnTo>
                  <a:pt x="49309" y="60007"/>
                </a:lnTo>
                <a:lnTo>
                  <a:pt x="42959" y="72963"/>
                </a:lnTo>
                <a:lnTo>
                  <a:pt x="48085" y="79560"/>
                </a:lnTo>
                <a:lnTo>
                  <a:pt x="52189" y="85330"/>
                </a:lnTo>
                <a:lnTo>
                  <a:pt x="56660" y="90701"/>
                </a:lnTo>
                <a:lnTo>
                  <a:pt x="67752" y="96729"/>
                </a:lnTo>
                <a:lnTo>
                  <a:pt x="80718" y="96143"/>
                </a:lnTo>
                <a:lnTo>
                  <a:pt x="89046" y="89612"/>
                </a:lnTo>
                <a:lnTo>
                  <a:pt x="93362" y="86769"/>
                </a:lnTo>
                <a:lnTo>
                  <a:pt x="137589" y="108370"/>
                </a:lnTo>
                <a:lnTo>
                  <a:pt x="149587" y="121627"/>
                </a:lnTo>
                <a:lnTo>
                  <a:pt x="147697" y="124337"/>
                </a:lnTo>
                <a:lnTo>
                  <a:pt x="142799" y="126215"/>
                </a:lnTo>
                <a:lnTo>
                  <a:pt x="136583" y="128597"/>
                </a:lnTo>
                <a:lnTo>
                  <a:pt x="130738" y="132817"/>
                </a:lnTo>
                <a:lnTo>
                  <a:pt x="122383" y="141131"/>
                </a:lnTo>
                <a:lnTo>
                  <a:pt x="112093" y="143014"/>
                </a:lnTo>
                <a:lnTo>
                  <a:pt x="101723" y="141909"/>
                </a:lnTo>
                <a:lnTo>
                  <a:pt x="93130" y="141259"/>
                </a:lnTo>
                <a:lnTo>
                  <a:pt x="83930" y="145420"/>
                </a:lnTo>
                <a:lnTo>
                  <a:pt x="70270" y="148486"/>
                </a:lnTo>
                <a:lnTo>
                  <a:pt x="54904" y="150457"/>
                </a:lnTo>
                <a:lnTo>
                  <a:pt x="40587" y="151330"/>
                </a:lnTo>
                <a:lnTo>
                  <a:pt x="30073" y="151104"/>
                </a:lnTo>
                <a:lnTo>
                  <a:pt x="18068" y="153835"/>
                </a:lnTo>
                <a:lnTo>
                  <a:pt x="6657" y="162201"/>
                </a:lnTo>
                <a:lnTo>
                  <a:pt x="0" y="171865"/>
                </a:lnTo>
                <a:lnTo>
                  <a:pt x="4601" y="176145"/>
                </a:lnTo>
                <a:lnTo>
                  <a:pt x="15143" y="177090"/>
                </a:lnTo>
                <a:lnTo>
                  <a:pt x="28908" y="176579"/>
                </a:lnTo>
                <a:lnTo>
                  <a:pt x="43177" y="176491"/>
                </a:lnTo>
                <a:lnTo>
                  <a:pt x="55232" y="178705"/>
                </a:lnTo>
                <a:lnTo>
                  <a:pt x="66286" y="182367"/>
                </a:lnTo>
                <a:lnTo>
                  <a:pt x="76269" y="181094"/>
                </a:lnTo>
                <a:lnTo>
                  <a:pt x="84970" y="178665"/>
                </a:lnTo>
                <a:lnTo>
                  <a:pt x="92178" y="178857"/>
                </a:lnTo>
                <a:lnTo>
                  <a:pt x="103018" y="186405"/>
                </a:lnTo>
                <a:lnTo>
                  <a:pt x="114676" y="187871"/>
                </a:lnTo>
                <a:lnTo>
                  <a:pt x="125105" y="187605"/>
                </a:lnTo>
                <a:lnTo>
                  <a:pt x="137069" y="188947"/>
                </a:lnTo>
                <a:lnTo>
                  <a:pt x="153344" y="188397"/>
                </a:lnTo>
                <a:lnTo>
                  <a:pt x="169440" y="186941"/>
                </a:lnTo>
                <a:lnTo>
                  <a:pt x="180867" y="185566"/>
                </a:lnTo>
                <a:lnTo>
                  <a:pt x="188698" y="179327"/>
                </a:lnTo>
                <a:lnTo>
                  <a:pt x="190436" y="171494"/>
                </a:lnTo>
                <a:lnTo>
                  <a:pt x="190436" y="164741"/>
                </a:lnTo>
                <a:lnTo>
                  <a:pt x="190436" y="153757"/>
                </a:lnTo>
                <a:lnTo>
                  <a:pt x="199577" y="156500"/>
                </a:lnTo>
                <a:lnTo>
                  <a:pt x="208760" y="153757"/>
                </a:lnTo>
                <a:lnTo>
                  <a:pt x="220164" y="146043"/>
                </a:lnTo>
                <a:lnTo>
                  <a:pt x="230218" y="139252"/>
                </a:lnTo>
                <a:lnTo>
                  <a:pt x="241884" y="135015"/>
                </a:lnTo>
                <a:lnTo>
                  <a:pt x="253079" y="130470"/>
                </a:lnTo>
                <a:lnTo>
                  <a:pt x="263488" y="135916"/>
                </a:lnTo>
                <a:lnTo>
                  <a:pt x="273244" y="140971"/>
                </a:lnTo>
                <a:lnTo>
                  <a:pt x="285176" y="136115"/>
                </a:lnTo>
                <a:lnTo>
                  <a:pt x="293344" y="133643"/>
                </a:lnTo>
                <a:lnTo>
                  <a:pt x="301001" y="128711"/>
                </a:lnTo>
                <a:lnTo>
                  <a:pt x="313281" y="116615"/>
                </a:lnTo>
                <a:lnTo>
                  <a:pt x="323440" y="111354"/>
                </a:lnTo>
                <a:lnTo>
                  <a:pt x="333244" y="110517"/>
                </a:lnTo>
                <a:lnTo>
                  <a:pt x="352315" y="110735"/>
                </a:lnTo>
                <a:lnTo>
                  <a:pt x="364774" y="107103"/>
                </a:lnTo>
                <a:lnTo>
                  <a:pt x="372510" y="100739"/>
                </a:lnTo>
                <a:lnTo>
                  <a:pt x="382360" y="88958"/>
                </a:lnTo>
                <a:lnTo>
                  <a:pt x="393537" y="82528"/>
                </a:lnTo>
                <a:lnTo>
                  <a:pt x="404285" y="77924"/>
                </a:lnTo>
                <a:lnTo>
                  <a:pt x="417275" y="70098"/>
                </a:lnTo>
                <a:lnTo>
                  <a:pt x="430288" y="63578"/>
                </a:lnTo>
                <a:lnTo>
                  <a:pt x="441018" y="58791"/>
                </a:lnTo>
                <a:lnTo>
                  <a:pt x="448847" y="55425"/>
                </a:lnTo>
                <a:lnTo>
                  <a:pt x="449538" y="52200"/>
                </a:lnTo>
                <a:lnTo>
                  <a:pt x="449528" y="47896"/>
                </a:lnTo>
                <a:lnTo>
                  <a:pt x="440232" y="43069"/>
                </a:lnTo>
                <a:lnTo>
                  <a:pt x="432517" y="42508"/>
                </a:lnTo>
                <a:lnTo>
                  <a:pt x="425185" y="41849"/>
                </a:lnTo>
                <a:lnTo>
                  <a:pt x="417035" y="36731"/>
                </a:lnTo>
                <a:lnTo>
                  <a:pt x="414953" y="34504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30841" y="5907197"/>
            <a:ext cx="279122" cy="263049"/>
          </a:xfrm>
          <a:custGeom>
            <a:avLst/>
            <a:gdLst/>
            <a:ahLst/>
            <a:cxnLst/>
            <a:rect l="l" t="t" r="r" b="b"/>
            <a:pathLst>
              <a:path w="279122" h="263049">
                <a:moveTo>
                  <a:pt x="118582" y="66401"/>
                </a:moveTo>
                <a:lnTo>
                  <a:pt x="107439" y="70504"/>
                </a:lnTo>
                <a:lnTo>
                  <a:pt x="98561" y="80539"/>
                </a:lnTo>
                <a:lnTo>
                  <a:pt x="90968" y="92046"/>
                </a:lnTo>
                <a:lnTo>
                  <a:pt x="84451" y="98314"/>
                </a:lnTo>
                <a:lnTo>
                  <a:pt x="47995" y="119936"/>
                </a:lnTo>
                <a:lnTo>
                  <a:pt x="13123" y="137028"/>
                </a:lnTo>
                <a:lnTo>
                  <a:pt x="7109" y="140032"/>
                </a:lnTo>
                <a:lnTo>
                  <a:pt x="3266" y="147058"/>
                </a:lnTo>
                <a:lnTo>
                  <a:pt x="0" y="155906"/>
                </a:lnTo>
                <a:lnTo>
                  <a:pt x="13725" y="158538"/>
                </a:lnTo>
                <a:lnTo>
                  <a:pt x="26673" y="163639"/>
                </a:lnTo>
                <a:lnTo>
                  <a:pt x="37855" y="170406"/>
                </a:lnTo>
                <a:lnTo>
                  <a:pt x="46280" y="178037"/>
                </a:lnTo>
                <a:lnTo>
                  <a:pt x="49705" y="187102"/>
                </a:lnTo>
                <a:lnTo>
                  <a:pt x="47086" y="196163"/>
                </a:lnTo>
                <a:lnTo>
                  <a:pt x="40567" y="205064"/>
                </a:lnTo>
                <a:lnTo>
                  <a:pt x="24415" y="221760"/>
                </a:lnTo>
                <a:lnTo>
                  <a:pt x="20008" y="232524"/>
                </a:lnTo>
                <a:lnTo>
                  <a:pt x="24597" y="239282"/>
                </a:lnTo>
                <a:lnTo>
                  <a:pt x="29733" y="246511"/>
                </a:lnTo>
                <a:lnTo>
                  <a:pt x="34387" y="257709"/>
                </a:lnTo>
                <a:lnTo>
                  <a:pt x="43045" y="263049"/>
                </a:lnTo>
                <a:lnTo>
                  <a:pt x="50760" y="259297"/>
                </a:lnTo>
                <a:lnTo>
                  <a:pt x="58569" y="252970"/>
                </a:lnTo>
                <a:lnTo>
                  <a:pt x="70551" y="252515"/>
                </a:lnTo>
                <a:lnTo>
                  <a:pt x="100415" y="252515"/>
                </a:lnTo>
                <a:lnTo>
                  <a:pt x="104410" y="249532"/>
                </a:lnTo>
                <a:lnTo>
                  <a:pt x="114242" y="242364"/>
                </a:lnTo>
                <a:lnTo>
                  <a:pt x="124335" y="236226"/>
                </a:lnTo>
                <a:lnTo>
                  <a:pt x="137052" y="233138"/>
                </a:lnTo>
                <a:lnTo>
                  <a:pt x="150813" y="232153"/>
                </a:lnTo>
                <a:lnTo>
                  <a:pt x="165030" y="230186"/>
                </a:lnTo>
                <a:lnTo>
                  <a:pt x="175134" y="224503"/>
                </a:lnTo>
                <a:lnTo>
                  <a:pt x="163965" y="211976"/>
                </a:lnTo>
                <a:lnTo>
                  <a:pt x="153594" y="201512"/>
                </a:lnTo>
                <a:lnTo>
                  <a:pt x="144976" y="193762"/>
                </a:lnTo>
                <a:lnTo>
                  <a:pt x="136173" y="184620"/>
                </a:lnTo>
                <a:lnTo>
                  <a:pt x="133647" y="174263"/>
                </a:lnTo>
                <a:lnTo>
                  <a:pt x="136332" y="164351"/>
                </a:lnTo>
                <a:lnTo>
                  <a:pt x="143163" y="156545"/>
                </a:lnTo>
                <a:lnTo>
                  <a:pt x="154207" y="152066"/>
                </a:lnTo>
                <a:lnTo>
                  <a:pt x="166471" y="145598"/>
                </a:lnTo>
                <a:lnTo>
                  <a:pt x="179242" y="137904"/>
                </a:lnTo>
                <a:lnTo>
                  <a:pt x="191807" y="129742"/>
                </a:lnTo>
                <a:lnTo>
                  <a:pt x="213458" y="115064"/>
                </a:lnTo>
                <a:lnTo>
                  <a:pt x="221118" y="110068"/>
                </a:lnTo>
                <a:lnTo>
                  <a:pt x="227598" y="103025"/>
                </a:lnTo>
                <a:lnTo>
                  <a:pt x="230346" y="93079"/>
                </a:lnTo>
                <a:lnTo>
                  <a:pt x="231627" y="81323"/>
                </a:lnTo>
                <a:lnTo>
                  <a:pt x="232318" y="77180"/>
                </a:lnTo>
                <a:lnTo>
                  <a:pt x="153908" y="77180"/>
                </a:lnTo>
                <a:lnTo>
                  <a:pt x="141962" y="76631"/>
                </a:lnTo>
                <a:lnTo>
                  <a:pt x="127779" y="72232"/>
                </a:lnTo>
                <a:lnTo>
                  <a:pt x="118582" y="66401"/>
                </a:lnTo>
                <a:close/>
              </a:path>
              <a:path w="279122" h="263049">
                <a:moveTo>
                  <a:pt x="100415" y="252515"/>
                </a:moveTo>
                <a:lnTo>
                  <a:pt x="70551" y="252515"/>
                </a:lnTo>
                <a:lnTo>
                  <a:pt x="87599" y="252970"/>
                </a:lnTo>
                <a:lnTo>
                  <a:pt x="90384" y="255327"/>
                </a:lnTo>
                <a:lnTo>
                  <a:pt x="92332" y="258552"/>
                </a:lnTo>
                <a:lnTo>
                  <a:pt x="100415" y="252515"/>
                </a:lnTo>
                <a:close/>
              </a:path>
              <a:path w="279122" h="263049">
                <a:moveTo>
                  <a:pt x="241136" y="0"/>
                </a:moveTo>
                <a:lnTo>
                  <a:pt x="230901" y="5644"/>
                </a:lnTo>
                <a:lnTo>
                  <a:pt x="225113" y="17970"/>
                </a:lnTo>
                <a:lnTo>
                  <a:pt x="219322" y="28910"/>
                </a:lnTo>
                <a:lnTo>
                  <a:pt x="207783" y="33903"/>
                </a:lnTo>
                <a:lnTo>
                  <a:pt x="200660" y="42151"/>
                </a:lnTo>
                <a:lnTo>
                  <a:pt x="192784" y="49799"/>
                </a:lnTo>
                <a:lnTo>
                  <a:pt x="174786" y="53638"/>
                </a:lnTo>
                <a:lnTo>
                  <a:pt x="166200" y="57393"/>
                </a:lnTo>
                <a:lnTo>
                  <a:pt x="165868" y="63699"/>
                </a:lnTo>
                <a:lnTo>
                  <a:pt x="168821" y="73409"/>
                </a:lnTo>
                <a:lnTo>
                  <a:pt x="163848" y="77004"/>
                </a:lnTo>
                <a:lnTo>
                  <a:pt x="153908" y="77180"/>
                </a:lnTo>
                <a:lnTo>
                  <a:pt x="232318" y="77180"/>
                </a:lnTo>
                <a:lnTo>
                  <a:pt x="233707" y="68851"/>
                </a:lnTo>
                <a:lnTo>
                  <a:pt x="239400" y="58734"/>
                </a:lnTo>
                <a:lnTo>
                  <a:pt x="246722" y="48845"/>
                </a:lnTo>
                <a:lnTo>
                  <a:pt x="255336" y="39249"/>
                </a:lnTo>
                <a:lnTo>
                  <a:pt x="264903" y="30015"/>
                </a:lnTo>
                <a:lnTo>
                  <a:pt x="275082" y="21208"/>
                </a:lnTo>
                <a:lnTo>
                  <a:pt x="279018" y="12842"/>
                </a:lnTo>
                <a:lnTo>
                  <a:pt x="272148" y="12842"/>
                </a:lnTo>
                <a:lnTo>
                  <a:pt x="260094" y="12291"/>
                </a:lnTo>
                <a:lnTo>
                  <a:pt x="250738" y="5644"/>
                </a:lnTo>
                <a:lnTo>
                  <a:pt x="241136" y="0"/>
                </a:lnTo>
                <a:close/>
              </a:path>
              <a:path w="279122" h="263049">
                <a:moveTo>
                  <a:pt x="275153" y="11806"/>
                </a:moveTo>
                <a:lnTo>
                  <a:pt x="272148" y="12842"/>
                </a:lnTo>
                <a:lnTo>
                  <a:pt x="279018" y="12842"/>
                </a:lnTo>
                <a:lnTo>
                  <a:pt x="279122" y="12623"/>
                </a:lnTo>
                <a:lnTo>
                  <a:pt x="275153" y="11806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30841" y="5907197"/>
            <a:ext cx="279122" cy="263049"/>
          </a:xfrm>
          <a:custGeom>
            <a:avLst/>
            <a:gdLst/>
            <a:ahLst/>
            <a:cxnLst/>
            <a:rect l="l" t="t" r="r" b="b"/>
            <a:pathLst>
              <a:path w="279122" h="263049">
                <a:moveTo>
                  <a:pt x="272148" y="12842"/>
                </a:moveTo>
                <a:lnTo>
                  <a:pt x="260094" y="12291"/>
                </a:lnTo>
                <a:lnTo>
                  <a:pt x="250779" y="5668"/>
                </a:lnTo>
                <a:lnTo>
                  <a:pt x="241136" y="0"/>
                </a:lnTo>
                <a:lnTo>
                  <a:pt x="230901" y="5644"/>
                </a:lnTo>
                <a:lnTo>
                  <a:pt x="225113" y="17970"/>
                </a:lnTo>
                <a:lnTo>
                  <a:pt x="219322" y="28910"/>
                </a:lnTo>
                <a:lnTo>
                  <a:pt x="207783" y="33903"/>
                </a:lnTo>
                <a:lnTo>
                  <a:pt x="200660" y="42151"/>
                </a:lnTo>
                <a:lnTo>
                  <a:pt x="192784" y="49799"/>
                </a:lnTo>
                <a:lnTo>
                  <a:pt x="174786" y="53638"/>
                </a:lnTo>
                <a:lnTo>
                  <a:pt x="166200" y="57393"/>
                </a:lnTo>
                <a:lnTo>
                  <a:pt x="165868" y="63699"/>
                </a:lnTo>
                <a:lnTo>
                  <a:pt x="168821" y="73409"/>
                </a:lnTo>
                <a:lnTo>
                  <a:pt x="163848" y="77004"/>
                </a:lnTo>
                <a:lnTo>
                  <a:pt x="153908" y="77180"/>
                </a:lnTo>
                <a:lnTo>
                  <a:pt x="141962" y="76631"/>
                </a:lnTo>
                <a:lnTo>
                  <a:pt x="127779" y="72232"/>
                </a:lnTo>
                <a:lnTo>
                  <a:pt x="118582" y="66401"/>
                </a:lnTo>
                <a:lnTo>
                  <a:pt x="107439" y="70504"/>
                </a:lnTo>
                <a:lnTo>
                  <a:pt x="98561" y="80539"/>
                </a:lnTo>
                <a:lnTo>
                  <a:pt x="90968" y="92046"/>
                </a:lnTo>
                <a:lnTo>
                  <a:pt x="84451" y="98314"/>
                </a:lnTo>
                <a:lnTo>
                  <a:pt x="47995" y="119936"/>
                </a:lnTo>
                <a:lnTo>
                  <a:pt x="13123" y="137028"/>
                </a:lnTo>
                <a:lnTo>
                  <a:pt x="7109" y="140032"/>
                </a:lnTo>
                <a:lnTo>
                  <a:pt x="3266" y="147058"/>
                </a:lnTo>
                <a:lnTo>
                  <a:pt x="0" y="155906"/>
                </a:lnTo>
                <a:lnTo>
                  <a:pt x="13725" y="158538"/>
                </a:lnTo>
                <a:lnTo>
                  <a:pt x="26673" y="163639"/>
                </a:lnTo>
                <a:lnTo>
                  <a:pt x="37855" y="170406"/>
                </a:lnTo>
                <a:lnTo>
                  <a:pt x="46280" y="178037"/>
                </a:lnTo>
                <a:lnTo>
                  <a:pt x="49705" y="187102"/>
                </a:lnTo>
                <a:lnTo>
                  <a:pt x="47086" y="196163"/>
                </a:lnTo>
                <a:lnTo>
                  <a:pt x="40567" y="205064"/>
                </a:lnTo>
                <a:lnTo>
                  <a:pt x="32295" y="213648"/>
                </a:lnTo>
                <a:lnTo>
                  <a:pt x="24415" y="221760"/>
                </a:lnTo>
                <a:lnTo>
                  <a:pt x="20008" y="232524"/>
                </a:lnTo>
                <a:lnTo>
                  <a:pt x="24597" y="239282"/>
                </a:lnTo>
                <a:lnTo>
                  <a:pt x="29733" y="246511"/>
                </a:lnTo>
                <a:lnTo>
                  <a:pt x="34387" y="257709"/>
                </a:lnTo>
                <a:lnTo>
                  <a:pt x="43045" y="263049"/>
                </a:lnTo>
                <a:lnTo>
                  <a:pt x="50760" y="259297"/>
                </a:lnTo>
                <a:lnTo>
                  <a:pt x="58569" y="252970"/>
                </a:lnTo>
                <a:lnTo>
                  <a:pt x="70551" y="252515"/>
                </a:lnTo>
                <a:lnTo>
                  <a:pt x="87588" y="252961"/>
                </a:lnTo>
                <a:lnTo>
                  <a:pt x="90384" y="255327"/>
                </a:lnTo>
                <a:lnTo>
                  <a:pt x="92332" y="258552"/>
                </a:lnTo>
                <a:lnTo>
                  <a:pt x="104410" y="249532"/>
                </a:lnTo>
                <a:lnTo>
                  <a:pt x="114242" y="242364"/>
                </a:lnTo>
                <a:lnTo>
                  <a:pt x="124335" y="236226"/>
                </a:lnTo>
                <a:lnTo>
                  <a:pt x="137052" y="233138"/>
                </a:lnTo>
                <a:lnTo>
                  <a:pt x="150813" y="232153"/>
                </a:lnTo>
                <a:lnTo>
                  <a:pt x="165030" y="230186"/>
                </a:lnTo>
                <a:lnTo>
                  <a:pt x="175134" y="224503"/>
                </a:lnTo>
                <a:lnTo>
                  <a:pt x="163965" y="211976"/>
                </a:lnTo>
                <a:lnTo>
                  <a:pt x="153594" y="201512"/>
                </a:lnTo>
                <a:lnTo>
                  <a:pt x="144976" y="193762"/>
                </a:lnTo>
                <a:lnTo>
                  <a:pt x="136173" y="184620"/>
                </a:lnTo>
                <a:lnTo>
                  <a:pt x="133647" y="174263"/>
                </a:lnTo>
                <a:lnTo>
                  <a:pt x="136332" y="164351"/>
                </a:lnTo>
                <a:lnTo>
                  <a:pt x="143163" y="156545"/>
                </a:lnTo>
                <a:lnTo>
                  <a:pt x="154207" y="152066"/>
                </a:lnTo>
                <a:lnTo>
                  <a:pt x="166471" y="145598"/>
                </a:lnTo>
                <a:lnTo>
                  <a:pt x="179242" y="137904"/>
                </a:lnTo>
                <a:lnTo>
                  <a:pt x="191807" y="129742"/>
                </a:lnTo>
                <a:lnTo>
                  <a:pt x="203450" y="121876"/>
                </a:lnTo>
                <a:lnTo>
                  <a:pt x="213458" y="115064"/>
                </a:lnTo>
                <a:lnTo>
                  <a:pt x="221118" y="110068"/>
                </a:lnTo>
                <a:lnTo>
                  <a:pt x="227598" y="103025"/>
                </a:lnTo>
                <a:lnTo>
                  <a:pt x="230346" y="93079"/>
                </a:lnTo>
                <a:lnTo>
                  <a:pt x="231627" y="81323"/>
                </a:lnTo>
                <a:lnTo>
                  <a:pt x="233707" y="68851"/>
                </a:lnTo>
                <a:lnTo>
                  <a:pt x="264903" y="30015"/>
                </a:lnTo>
                <a:lnTo>
                  <a:pt x="275082" y="21208"/>
                </a:lnTo>
                <a:lnTo>
                  <a:pt x="279122" y="12623"/>
                </a:lnTo>
                <a:lnTo>
                  <a:pt x="275153" y="11806"/>
                </a:lnTo>
                <a:lnTo>
                  <a:pt x="272148" y="12842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5287" y="4263681"/>
            <a:ext cx="428765" cy="682538"/>
          </a:xfrm>
          <a:custGeom>
            <a:avLst/>
            <a:gdLst/>
            <a:ahLst/>
            <a:cxnLst/>
            <a:rect l="l" t="t" r="r" b="b"/>
            <a:pathLst>
              <a:path w="428765" h="682538">
                <a:moveTo>
                  <a:pt x="159725" y="360939"/>
                </a:moveTo>
                <a:lnTo>
                  <a:pt x="151007" y="365097"/>
                </a:lnTo>
                <a:lnTo>
                  <a:pt x="144681" y="376488"/>
                </a:lnTo>
                <a:lnTo>
                  <a:pt x="139100" y="389825"/>
                </a:lnTo>
                <a:lnTo>
                  <a:pt x="130642" y="402061"/>
                </a:lnTo>
                <a:lnTo>
                  <a:pt x="120601" y="412188"/>
                </a:lnTo>
                <a:lnTo>
                  <a:pt x="110271" y="419198"/>
                </a:lnTo>
                <a:lnTo>
                  <a:pt x="95034" y="425191"/>
                </a:lnTo>
                <a:lnTo>
                  <a:pt x="86949" y="433313"/>
                </a:lnTo>
                <a:lnTo>
                  <a:pt x="79823" y="439856"/>
                </a:lnTo>
                <a:lnTo>
                  <a:pt x="65921" y="445515"/>
                </a:lnTo>
                <a:lnTo>
                  <a:pt x="57016" y="454178"/>
                </a:lnTo>
                <a:lnTo>
                  <a:pt x="51132" y="469957"/>
                </a:lnTo>
                <a:lnTo>
                  <a:pt x="39452" y="476339"/>
                </a:lnTo>
                <a:lnTo>
                  <a:pt x="26759" y="477548"/>
                </a:lnTo>
                <a:lnTo>
                  <a:pt x="18191" y="483927"/>
                </a:lnTo>
                <a:lnTo>
                  <a:pt x="13572" y="496355"/>
                </a:lnTo>
                <a:lnTo>
                  <a:pt x="4266" y="507253"/>
                </a:lnTo>
                <a:lnTo>
                  <a:pt x="3053" y="516542"/>
                </a:lnTo>
                <a:lnTo>
                  <a:pt x="8064" y="526011"/>
                </a:lnTo>
                <a:lnTo>
                  <a:pt x="13188" y="538203"/>
                </a:lnTo>
                <a:lnTo>
                  <a:pt x="12834" y="548593"/>
                </a:lnTo>
                <a:lnTo>
                  <a:pt x="16203" y="558830"/>
                </a:lnTo>
                <a:lnTo>
                  <a:pt x="20336" y="569745"/>
                </a:lnTo>
                <a:lnTo>
                  <a:pt x="23405" y="581286"/>
                </a:lnTo>
                <a:lnTo>
                  <a:pt x="23583" y="593406"/>
                </a:lnTo>
                <a:lnTo>
                  <a:pt x="16881" y="610170"/>
                </a:lnTo>
                <a:lnTo>
                  <a:pt x="11410" y="624834"/>
                </a:lnTo>
                <a:lnTo>
                  <a:pt x="7897" y="636313"/>
                </a:lnTo>
                <a:lnTo>
                  <a:pt x="7071" y="643522"/>
                </a:lnTo>
                <a:lnTo>
                  <a:pt x="9657" y="645379"/>
                </a:lnTo>
                <a:lnTo>
                  <a:pt x="18654" y="647481"/>
                </a:lnTo>
                <a:lnTo>
                  <a:pt x="30344" y="654222"/>
                </a:lnTo>
                <a:lnTo>
                  <a:pt x="42490" y="659916"/>
                </a:lnTo>
                <a:lnTo>
                  <a:pt x="55897" y="664101"/>
                </a:lnTo>
                <a:lnTo>
                  <a:pt x="64153" y="671804"/>
                </a:lnTo>
                <a:lnTo>
                  <a:pt x="73245" y="674001"/>
                </a:lnTo>
                <a:lnTo>
                  <a:pt x="80706" y="674230"/>
                </a:lnTo>
                <a:lnTo>
                  <a:pt x="88178" y="678245"/>
                </a:lnTo>
                <a:lnTo>
                  <a:pt x="100319" y="682538"/>
                </a:lnTo>
                <a:lnTo>
                  <a:pt x="113860" y="681961"/>
                </a:lnTo>
                <a:lnTo>
                  <a:pt x="127887" y="680368"/>
                </a:lnTo>
                <a:lnTo>
                  <a:pt x="142190" y="677968"/>
                </a:lnTo>
                <a:lnTo>
                  <a:pt x="156556" y="674971"/>
                </a:lnTo>
                <a:lnTo>
                  <a:pt x="170775" y="671585"/>
                </a:lnTo>
                <a:lnTo>
                  <a:pt x="210427" y="661182"/>
                </a:lnTo>
                <a:lnTo>
                  <a:pt x="221937" y="658328"/>
                </a:lnTo>
                <a:lnTo>
                  <a:pt x="232241" y="656130"/>
                </a:lnTo>
                <a:lnTo>
                  <a:pt x="241127" y="654795"/>
                </a:lnTo>
                <a:lnTo>
                  <a:pt x="257476" y="654140"/>
                </a:lnTo>
                <a:lnTo>
                  <a:pt x="270251" y="652830"/>
                </a:lnTo>
                <a:lnTo>
                  <a:pt x="280379" y="651019"/>
                </a:lnTo>
                <a:lnTo>
                  <a:pt x="289547" y="640755"/>
                </a:lnTo>
                <a:lnTo>
                  <a:pt x="297712" y="631205"/>
                </a:lnTo>
                <a:lnTo>
                  <a:pt x="308069" y="621983"/>
                </a:lnTo>
                <a:lnTo>
                  <a:pt x="319406" y="613725"/>
                </a:lnTo>
                <a:lnTo>
                  <a:pt x="342240" y="598686"/>
                </a:lnTo>
                <a:lnTo>
                  <a:pt x="352348" y="591197"/>
                </a:lnTo>
                <a:lnTo>
                  <a:pt x="360654" y="583258"/>
                </a:lnTo>
                <a:lnTo>
                  <a:pt x="366465" y="574514"/>
                </a:lnTo>
                <a:lnTo>
                  <a:pt x="366720" y="573954"/>
                </a:lnTo>
                <a:lnTo>
                  <a:pt x="373192" y="564379"/>
                </a:lnTo>
                <a:lnTo>
                  <a:pt x="382843" y="555320"/>
                </a:lnTo>
                <a:lnTo>
                  <a:pt x="394237" y="546624"/>
                </a:lnTo>
                <a:lnTo>
                  <a:pt x="405942" y="538136"/>
                </a:lnTo>
                <a:lnTo>
                  <a:pt x="416523" y="529698"/>
                </a:lnTo>
                <a:lnTo>
                  <a:pt x="424547" y="521158"/>
                </a:lnTo>
                <a:lnTo>
                  <a:pt x="428718" y="510112"/>
                </a:lnTo>
                <a:lnTo>
                  <a:pt x="428765" y="500912"/>
                </a:lnTo>
                <a:lnTo>
                  <a:pt x="423199" y="490411"/>
                </a:lnTo>
                <a:lnTo>
                  <a:pt x="411165" y="478385"/>
                </a:lnTo>
                <a:lnTo>
                  <a:pt x="398265" y="468384"/>
                </a:lnTo>
                <a:lnTo>
                  <a:pt x="385813" y="460085"/>
                </a:lnTo>
                <a:lnTo>
                  <a:pt x="375123" y="453164"/>
                </a:lnTo>
                <a:lnTo>
                  <a:pt x="367509" y="447300"/>
                </a:lnTo>
                <a:lnTo>
                  <a:pt x="370284" y="437240"/>
                </a:lnTo>
                <a:lnTo>
                  <a:pt x="380391" y="430458"/>
                </a:lnTo>
                <a:lnTo>
                  <a:pt x="388951" y="423408"/>
                </a:lnTo>
                <a:lnTo>
                  <a:pt x="383781" y="410319"/>
                </a:lnTo>
                <a:lnTo>
                  <a:pt x="373722" y="402914"/>
                </a:lnTo>
                <a:lnTo>
                  <a:pt x="368812" y="389998"/>
                </a:lnTo>
                <a:lnTo>
                  <a:pt x="371992" y="381695"/>
                </a:lnTo>
                <a:lnTo>
                  <a:pt x="364589" y="371409"/>
                </a:lnTo>
                <a:lnTo>
                  <a:pt x="353968" y="364333"/>
                </a:lnTo>
                <a:lnTo>
                  <a:pt x="353883" y="363988"/>
                </a:lnTo>
                <a:lnTo>
                  <a:pt x="170813" y="363988"/>
                </a:lnTo>
                <a:lnTo>
                  <a:pt x="159725" y="360939"/>
                </a:lnTo>
                <a:close/>
              </a:path>
              <a:path w="428765" h="682538">
                <a:moveTo>
                  <a:pt x="18304" y="62537"/>
                </a:moveTo>
                <a:lnTo>
                  <a:pt x="7656" y="67716"/>
                </a:lnTo>
                <a:lnTo>
                  <a:pt x="0" y="77057"/>
                </a:lnTo>
                <a:lnTo>
                  <a:pt x="17241" y="94913"/>
                </a:lnTo>
                <a:lnTo>
                  <a:pt x="26557" y="103182"/>
                </a:lnTo>
                <a:lnTo>
                  <a:pt x="37552" y="110507"/>
                </a:lnTo>
                <a:lnTo>
                  <a:pt x="51530" y="116609"/>
                </a:lnTo>
                <a:lnTo>
                  <a:pt x="66034" y="122640"/>
                </a:lnTo>
                <a:lnTo>
                  <a:pt x="79706" y="128676"/>
                </a:lnTo>
                <a:lnTo>
                  <a:pt x="91189" y="134792"/>
                </a:lnTo>
                <a:lnTo>
                  <a:pt x="99125" y="141061"/>
                </a:lnTo>
                <a:lnTo>
                  <a:pt x="102156" y="147558"/>
                </a:lnTo>
                <a:lnTo>
                  <a:pt x="99890" y="161119"/>
                </a:lnTo>
                <a:lnTo>
                  <a:pt x="98521" y="174417"/>
                </a:lnTo>
                <a:lnTo>
                  <a:pt x="100860" y="184779"/>
                </a:lnTo>
                <a:lnTo>
                  <a:pt x="106517" y="193293"/>
                </a:lnTo>
                <a:lnTo>
                  <a:pt x="107770" y="204465"/>
                </a:lnTo>
                <a:lnTo>
                  <a:pt x="108306" y="215526"/>
                </a:lnTo>
                <a:lnTo>
                  <a:pt x="111812" y="223709"/>
                </a:lnTo>
                <a:lnTo>
                  <a:pt x="119434" y="233764"/>
                </a:lnTo>
                <a:lnTo>
                  <a:pt x="120414" y="247423"/>
                </a:lnTo>
                <a:lnTo>
                  <a:pt x="116254" y="258115"/>
                </a:lnTo>
                <a:lnTo>
                  <a:pt x="109573" y="263638"/>
                </a:lnTo>
                <a:lnTo>
                  <a:pt x="112558" y="272834"/>
                </a:lnTo>
                <a:lnTo>
                  <a:pt x="118978" y="281141"/>
                </a:lnTo>
                <a:lnTo>
                  <a:pt x="122392" y="284612"/>
                </a:lnTo>
                <a:lnTo>
                  <a:pt x="124549" y="292560"/>
                </a:lnTo>
                <a:lnTo>
                  <a:pt x="125512" y="302245"/>
                </a:lnTo>
                <a:lnTo>
                  <a:pt x="137840" y="306325"/>
                </a:lnTo>
                <a:lnTo>
                  <a:pt x="149449" y="311562"/>
                </a:lnTo>
                <a:lnTo>
                  <a:pt x="173349" y="350684"/>
                </a:lnTo>
                <a:lnTo>
                  <a:pt x="173395" y="358003"/>
                </a:lnTo>
                <a:lnTo>
                  <a:pt x="170813" y="363988"/>
                </a:lnTo>
                <a:lnTo>
                  <a:pt x="353883" y="363988"/>
                </a:lnTo>
                <a:lnTo>
                  <a:pt x="352092" y="356778"/>
                </a:lnTo>
                <a:lnTo>
                  <a:pt x="365121" y="356778"/>
                </a:lnTo>
                <a:lnTo>
                  <a:pt x="363055" y="350684"/>
                </a:lnTo>
                <a:lnTo>
                  <a:pt x="358671" y="341963"/>
                </a:lnTo>
                <a:lnTo>
                  <a:pt x="354347" y="331136"/>
                </a:lnTo>
                <a:lnTo>
                  <a:pt x="356257" y="319948"/>
                </a:lnTo>
                <a:lnTo>
                  <a:pt x="362671" y="315011"/>
                </a:lnTo>
                <a:lnTo>
                  <a:pt x="369271" y="312817"/>
                </a:lnTo>
                <a:lnTo>
                  <a:pt x="374023" y="310453"/>
                </a:lnTo>
                <a:lnTo>
                  <a:pt x="358523" y="275345"/>
                </a:lnTo>
                <a:lnTo>
                  <a:pt x="337716" y="241899"/>
                </a:lnTo>
                <a:lnTo>
                  <a:pt x="333288" y="235220"/>
                </a:lnTo>
                <a:lnTo>
                  <a:pt x="331404" y="224159"/>
                </a:lnTo>
                <a:lnTo>
                  <a:pt x="336823" y="214040"/>
                </a:lnTo>
                <a:lnTo>
                  <a:pt x="348250" y="204316"/>
                </a:lnTo>
                <a:lnTo>
                  <a:pt x="359022" y="193554"/>
                </a:lnTo>
                <a:lnTo>
                  <a:pt x="366764" y="183677"/>
                </a:lnTo>
                <a:lnTo>
                  <a:pt x="364173" y="172195"/>
                </a:lnTo>
                <a:lnTo>
                  <a:pt x="355652" y="160607"/>
                </a:lnTo>
                <a:lnTo>
                  <a:pt x="345788" y="151264"/>
                </a:lnTo>
                <a:lnTo>
                  <a:pt x="333648" y="145498"/>
                </a:lnTo>
                <a:lnTo>
                  <a:pt x="322507" y="140851"/>
                </a:lnTo>
                <a:lnTo>
                  <a:pt x="314299" y="132285"/>
                </a:lnTo>
                <a:lnTo>
                  <a:pt x="307373" y="120316"/>
                </a:lnTo>
                <a:lnTo>
                  <a:pt x="306287" y="111996"/>
                </a:lnTo>
                <a:lnTo>
                  <a:pt x="308521" y="107741"/>
                </a:lnTo>
                <a:lnTo>
                  <a:pt x="164639" y="107741"/>
                </a:lnTo>
                <a:lnTo>
                  <a:pt x="159568" y="105311"/>
                </a:lnTo>
                <a:lnTo>
                  <a:pt x="154982" y="99887"/>
                </a:lnTo>
                <a:lnTo>
                  <a:pt x="154467" y="99668"/>
                </a:lnTo>
                <a:lnTo>
                  <a:pt x="100212" y="99668"/>
                </a:lnTo>
                <a:lnTo>
                  <a:pt x="87675" y="97603"/>
                </a:lnTo>
                <a:lnTo>
                  <a:pt x="74091" y="94464"/>
                </a:lnTo>
                <a:lnTo>
                  <a:pt x="60928" y="88822"/>
                </a:lnTo>
                <a:lnTo>
                  <a:pt x="50284" y="79744"/>
                </a:lnTo>
                <a:lnTo>
                  <a:pt x="41022" y="70082"/>
                </a:lnTo>
                <a:lnTo>
                  <a:pt x="32009" y="62693"/>
                </a:lnTo>
                <a:lnTo>
                  <a:pt x="18304" y="62537"/>
                </a:lnTo>
                <a:close/>
              </a:path>
              <a:path w="428765" h="682538">
                <a:moveTo>
                  <a:pt x="365121" y="356778"/>
                </a:moveTo>
                <a:lnTo>
                  <a:pt x="352092" y="356778"/>
                </a:lnTo>
                <a:lnTo>
                  <a:pt x="365536" y="358003"/>
                </a:lnTo>
                <a:lnTo>
                  <a:pt x="365121" y="356778"/>
                </a:lnTo>
                <a:close/>
              </a:path>
              <a:path w="428765" h="682538">
                <a:moveTo>
                  <a:pt x="275911" y="0"/>
                </a:moveTo>
                <a:lnTo>
                  <a:pt x="266030" y="4359"/>
                </a:lnTo>
                <a:lnTo>
                  <a:pt x="256304" y="9165"/>
                </a:lnTo>
                <a:lnTo>
                  <a:pt x="242739" y="10458"/>
                </a:lnTo>
                <a:lnTo>
                  <a:pt x="229866" y="11354"/>
                </a:lnTo>
                <a:lnTo>
                  <a:pt x="222219" y="14970"/>
                </a:lnTo>
                <a:lnTo>
                  <a:pt x="215624" y="25589"/>
                </a:lnTo>
                <a:lnTo>
                  <a:pt x="203650" y="33449"/>
                </a:lnTo>
                <a:lnTo>
                  <a:pt x="196264" y="43273"/>
                </a:lnTo>
                <a:lnTo>
                  <a:pt x="197705" y="55552"/>
                </a:lnTo>
                <a:lnTo>
                  <a:pt x="199578" y="67825"/>
                </a:lnTo>
                <a:lnTo>
                  <a:pt x="197976" y="77034"/>
                </a:lnTo>
                <a:lnTo>
                  <a:pt x="188991" y="80122"/>
                </a:lnTo>
                <a:lnTo>
                  <a:pt x="179482" y="80604"/>
                </a:lnTo>
                <a:lnTo>
                  <a:pt x="176718" y="84625"/>
                </a:lnTo>
                <a:lnTo>
                  <a:pt x="175891" y="91701"/>
                </a:lnTo>
                <a:lnTo>
                  <a:pt x="172195" y="101353"/>
                </a:lnTo>
                <a:lnTo>
                  <a:pt x="164639" y="107741"/>
                </a:lnTo>
                <a:lnTo>
                  <a:pt x="308521" y="107741"/>
                </a:lnTo>
                <a:lnTo>
                  <a:pt x="313206" y="98819"/>
                </a:lnTo>
                <a:lnTo>
                  <a:pt x="314292" y="87739"/>
                </a:lnTo>
                <a:lnTo>
                  <a:pt x="319774" y="82830"/>
                </a:lnTo>
                <a:lnTo>
                  <a:pt x="328494" y="78652"/>
                </a:lnTo>
                <a:lnTo>
                  <a:pt x="331223" y="69938"/>
                </a:lnTo>
                <a:lnTo>
                  <a:pt x="334731" y="64452"/>
                </a:lnTo>
                <a:lnTo>
                  <a:pt x="339244" y="59918"/>
                </a:lnTo>
                <a:lnTo>
                  <a:pt x="339286" y="51583"/>
                </a:lnTo>
                <a:lnTo>
                  <a:pt x="340186" y="42620"/>
                </a:lnTo>
                <a:lnTo>
                  <a:pt x="339244" y="36934"/>
                </a:lnTo>
                <a:lnTo>
                  <a:pt x="333047" y="29473"/>
                </a:lnTo>
                <a:lnTo>
                  <a:pt x="320636" y="23282"/>
                </a:lnTo>
                <a:lnTo>
                  <a:pt x="306921" y="16831"/>
                </a:lnTo>
                <a:lnTo>
                  <a:pt x="296814" y="8589"/>
                </a:lnTo>
                <a:lnTo>
                  <a:pt x="287332" y="535"/>
                </a:lnTo>
                <a:lnTo>
                  <a:pt x="275911" y="0"/>
                </a:lnTo>
                <a:close/>
              </a:path>
              <a:path w="428765" h="682538">
                <a:moveTo>
                  <a:pt x="118785" y="92932"/>
                </a:moveTo>
                <a:lnTo>
                  <a:pt x="110862" y="98748"/>
                </a:lnTo>
                <a:lnTo>
                  <a:pt x="100212" y="99668"/>
                </a:lnTo>
                <a:lnTo>
                  <a:pt x="154467" y="99668"/>
                </a:lnTo>
                <a:lnTo>
                  <a:pt x="148878" y="97292"/>
                </a:lnTo>
                <a:lnTo>
                  <a:pt x="137466" y="97145"/>
                </a:lnTo>
                <a:lnTo>
                  <a:pt x="127059" y="93582"/>
                </a:lnTo>
                <a:lnTo>
                  <a:pt x="118785" y="92932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05287" y="4263681"/>
            <a:ext cx="428765" cy="682538"/>
          </a:xfrm>
          <a:custGeom>
            <a:avLst/>
            <a:gdLst/>
            <a:ahLst/>
            <a:cxnLst/>
            <a:rect l="l" t="t" r="r" b="b"/>
            <a:pathLst>
              <a:path w="428765" h="682538">
                <a:moveTo>
                  <a:pt x="366720" y="573954"/>
                </a:moveTo>
                <a:lnTo>
                  <a:pt x="373192" y="564379"/>
                </a:lnTo>
                <a:lnTo>
                  <a:pt x="382843" y="555320"/>
                </a:lnTo>
                <a:lnTo>
                  <a:pt x="394237" y="546624"/>
                </a:lnTo>
                <a:lnTo>
                  <a:pt x="405942" y="538136"/>
                </a:lnTo>
                <a:lnTo>
                  <a:pt x="416523" y="529698"/>
                </a:lnTo>
                <a:lnTo>
                  <a:pt x="424547" y="521158"/>
                </a:lnTo>
                <a:lnTo>
                  <a:pt x="428718" y="510112"/>
                </a:lnTo>
                <a:lnTo>
                  <a:pt x="428765" y="500912"/>
                </a:lnTo>
                <a:lnTo>
                  <a:pt x="423199" y="490411"/>
                </a:lnTo>
                <a:lnTo>
                  <a:pt x="411165" y="478385"/>
                </a:lnTo>
                <a:lnTo>
                  <a:pt x="398265" y="468384"/>
                </a:lnTo>
                <a:lnTo>
                  <a:pt x="385813" y="460085"/>
                </a:lnTo>
                <a:lnTo>
                  <a:pt x="375123" y="453164"/>
                </a:lnTo>
                <a:lnTo>
                  <a:pt x="367509" y="447300"/>
                </a:lnTo>
                <a:lnTo>
                  <a:pt x="370284" y="437240"/>
                </a:lnTo>
                <a:lnTo>
                  <a:pt x="380391" y="430458"/>
                </a:lnTo>
                <a:lnTo>
                  <a:pt x="388951" y="423408"/>
                </a:lnTo>
                <a:lnTo>
                  <a:pt x="383781" y="410319"/>
                </a:lnTo>
                <a:lnTo>
                  <a:pt x="373722" y="402914"/>
                </a:lnTo>
                <a:lnTo>
                  <a:pt x="368812" y="389998"/>
                </a:lnTo>
                <a:lnTo>
                  <a:pt x="371992" y="381695"/>
                </a:lnTo>
                <a:lnTo>
                  <a:pt x="364589" y="371409"/>
                </a:lnTo>
                <a:lnTo>
                  <a:pt x="353968" y="364333"/>
                </a:lnTo>
                <a:lnTo>
                  <a:pt x="352092" y="356778"/>
                </a:lnTo>
                <a:lnTo>
                  <a:pt x="365536" y="358003"/>
                </a:lnTo>
                <a:lnTo>
                  <a:pt x="363055" y="350684"/>
                </a:lnTo>
                <a:lnTo>
                  <a:pt x="358671" y="341963"/>
                </a:lnTo>
                <a:lnTo>
                  <a:pt x="354347" y="331136"/>
                </a:lnTo>
                <a:lnTo>
                  <a:pt x="356257" y="319948"/>
                </a:lnTo>
                <a:lnTo>
                  <a:pt x="362671" y="315011"/>
                </a:lnTo>
                <a:lnTo>
                  <a:pt x="369271" y="312817"/>
                </a:lnTo>
                <a:lnTo>
                  <a:pt x="374023" y="310453"/>
                </a:lnTo>
                <a:lnTo>
                  <a:pt x="358523" y="275345"/>
                </a:lnTo>
                <a:lnTo>
                  <a:pt x="337716" y="241899"/>
                </a:lnTo>
                <a:lnTo>
                  <a:pt x="333288" y="235220"/>
                </a:lnTo>
                <a:lnTo>
                  <a:pt x="331404" y="224159"/>
                </a:lnTo>
                <a:lnTo>
                  <a:pt x="336823" y="214040"/>
                </a:lnTo>
                <a:lnTo>
                  <a:pt x="348250" y="204316"/>
                </a:lnTo>
                <a:lnTo>
                  <a:pt x="359022" y="193554"/>
                </a:lnTo>
                <a:lnTo>
                  <a:pt x="366764" y="183677"/>
                </a:lnTo>
                <a:lnTo>
                  <a:pt x="364173" y="172195"/>
                </a:lnTo>
                <a:lnTo>
                  <a:pt x="355652" y="160607"/>
                </a:lnTo>
                <a:lnTo>
                  <a:pt x="345788" y="151264"/>
                </a:lnTo>
                <a:lnTo>
                  <a:pt x="333648" y="145498"/>
                </a:lnTo>
                <a:lnTo>
                  <a:pt x="322507" y="140851"/>
                </a:lnTo>
                <a:lnTo>
                  <a:pt x="314299" y="132285"/>
                </a:lnTo>
                <a:lnTo>
                  <a:pt x="307373" y="120316"/>
                </a:lnTo>
                <a:lnTo>
                  <a:pt x="306287" y="111996"/>
                </a:lnTo>
                <a:lnTo>
                  <a:pt x="313206" y="98819"/>
                </a:lnTo>
                <a:lnTo>
                  <a:pt x="314292" y="87739"/>
                </a:lnTo>
                <a:lnTo>
                  <a:pt x="319774" y="82830"/>
                </a:lnTo>
                <a:lnTo>
                  <a:pt x="328494" y="78652"/>
                </a:lnTo>
                <a:lnTo>
                  <a:pt x="331223" y="69938"/>
                </a:lnTo>
                <a:lnTo>
                  <a:pt x="334731" y="64452"/>
                </a:lnTo>
                <a:lnTo>
                  <a:pt x="339244" y="59918"/>
                </a:lnTo>
                <a:lnTo>
                  <a:pt x="339286" y="51583"/>
                </a:lnTo>
                <a:lnTo>
                  <a:pt x="306921" y="16831"/>
                </a:lnTo>
                <a:lnTo>
                  <a:pt x="296814" y="8589"/>
                </a:lnTo>
                <a:lnTo>
                  <a:pt x="287332" y="535"/>
                </a:lnTo>
                <a:lnTo>
                  <a:pt x="275911" y="0"/>
                </a:lnTo>
                <a:lnTo>
                  <a:pt x="266030" y="4359"/>
                </a:lnTo>
                <a:lnTo>
                  <a:pt x="256304" y="9165"/>
                </a:lnTo>
                <a:lnTo>
                  <a:pt x="242739" y="10458"/>
                </a:lnTo>
                <a:lnTo>
                  <a:pt x="229866" y="11354"/>
                </a:lnTo>
                <a:lnTo>
                  <a:pt x="222219" y="14970"/>
                </a:lnTo>
                <a:lnTo>
                  <a:pt x="215624" y="25589"/>
                </a:lnTo>
                <a:lnTo>
                  <a:pt x="203650" y="33449"/>
                </a:lnTo>
                <a:lnTo>
                  <a:pt x="196264" y="43273"/>
                </a:lnTo>
                <a:lnTo>
                  <a:pt x="197705" y="55552"/>
                </a:lnTo>
                <a:lnTo>
                  <a:pt x="199578" y="67825"/>
                </a:lnTo>
                <a:lnTo>
                  <a:pt x="197976" y="77034"/>
                </a:lnTo>
                <a:lnTo>
                  <a:pt x="188991" y="80122"/>
                </a:lnTo>
                <a:lnTo>
                  <a:pt x="179482" y="80604"/>
                </a:lnTo>
                <a:lnTo>
                  <a:pt x="176718" y="84625"/>
                </a:lnTo>
                <a:lnTo>
                  <a:pt x="175891" y="91701"/>
                </a:lnTo>
                <a:lnTo>
                  <a:pt x="172195" y="101353"/>
                </a:lnTo>
                <a:lnTo>
                  <a:pt x="164639" y="107741"/>
                </a:lnTo>
                <a:lnTo>
                  <a:pt x="159568" y="105311"/>
                </a:lnTo>
                <a:lnTo>
                  <a:pt x="154982" y="99887"/>
                </a:lnTo>
                <a:lnTo>
                  <a:pt x="148878" y="97292"/>
                </a:lnTo>
                <a:lnTo>
                  <a:pt x="137466" y="97145"/>
                </a:lnTo>
                <a:lnTo>
                  <a:pt x="127059" y="93582"/>
                </a:lnTo>
                <a:lnTo>
                  <a:pt x="118785" y="92932"/>
                </a:lnTo>
                <a:lnTo>
                  <a:pt x="110862" y="98748"/>
                </a:lnTo>
                <a:lnTo>
                  <a:pt x="100212" y="99668"/>
                </a:lnTo>
                <a:lnTo>
                  <a:pt x="87675" y="97603"/>
                </a:lnTo>
                <a:lnTo>
                  <a:pt x="74091" y="94464"/>
                </a:lnTo>
                <a:lnTo>
                  <a:pt x="60928" y="88822"/>
                </a:lnTo>
                <a:lnTo>
                  <a:pt x="50284" y="79744"/>
                </a:lnTo>
                <a:lnTo>
                  <a:pt x="41022" y="70082"/>
                </a:lnTo>
                <a:lnTo>
                  <a:pt x="32009" y="62693"/>
                </a:lnTo>
                <a:lnTo>
                  <a:pt x="18304" y="62537"/>
                </a:lnTo>
                <a:lnTo>
                  <a:pt x="7656" y="67716"/>
                </a:lnTo>
                <a:lnTo>
                  <a:pt x="0" y="77057"/>
                </a:lnTo>
                <a:lnTo>
                  <a:pt x="8693" y="86078"/>
                </a:lnTo>
                <a:lnTo>
                  <a:pt x="51530" y="116609"/>
                </a:lnTo>
                <a:lnTo>
                  <a:pt x="66034" y="122640"/>
                </a:lnTo>
                <a:lnTo>
                  <a:pt x="79706" y="128676"/>
                </a:lnTo>
                <a:lnTo>
                  <a:pt x="91189" y="134792"/>
                </a:lnTo>
                <a:lnTo>
                  <a:pt x="99125" y="141061"/>
                </a:lnTo>
                <a:lnTo>
                  <a:pt x="102156" y="147558"/>
                </a:lnTo>
                <a:lnTo>
                  <a:pt x="99890" y="161119"/>
                </a:lnTo>
                <a:lnTo>
                  <a:pt x="98521" y="174417"/>
                </a:lnTo>
                <a:lnTo>
                  <a:pt x="100860" y="184779"/>
                </a:lnTo>
                <a:lnTo>
                  <a:pt x="106517" y="193293"/>
                </a:lnTo>
                <a:lnTo>
                  <a:pt x="107770" y="204465"/>
                </a:lnTo>
                <a:lnTo>
                  <a:pt x="108306" y="215526"/>
                </a:lnTo>
                <a:lnTo>
                  <a:pt x="111812" y="223709"/>
                </a:lnTo>
                <a:lnTo>
                  <a:pt x="119434" y="233764"/>
                </a:lnTo>
                <a:lnTo>
                  <a:pt x="120414" y="247423"/>
                </a:lnTo>
                <a:lnTo>
                  <a:pt x="116254" y="258115"/>
                </a:lnTo>
                <a:lnTo>
                  <a:pt x="109573" y="263638"/>
                </a:lnTo>
                <a:lnTo>
                  <a:pt x="112558" y="272834"/>
                </a:lnTo>
                <a:lnTo>
                  <a:pt x="118978" y="281141"/>
                </a:lnTo>
                <a:lnTo>
                  <a:pt x="122392" y="284612"/>
                </a:lnTo>
                <a:lnTo>
                  <a:pt x="124549" y="292560"/>
                </a:lnTo>
                <a:lnTo>
                  <a:pt x="125512" y="302245"/>
                </a:lnTo>
                <a:lnTo>
                  <a:pt x="137840" y="306325"/>
                </a:lnTo>
                <a:lnTo>
                  <a:pt x="149449" y="311562"/>
                </a:lnTo>
                <a:lnTo>
                  <a:pt x="164946" y="321199"/>
                </a:lnTo>
                <a:lnTo>
                  <a:pt x="171542" y="330961"/>
                </a:lnTo>
                <a:lnTo>
                  <a:pt x="173145" y="341012"/>
                </a:lnTo>
                <a:lnTo>
                  <a:pt x="173499" y="357763"/>
                </a:lnTo>
                <a:lnTo>
                  <a:pt x="170813" y="363988"/>
                </a:lnTo>
                <a:lnTo>
                  <a:pt x="159725" y="360939"/>
                </a:lnTo>
                <a:lnTo>
                  <a:pt x="151007" y="365097"/>
                </a:lnTo>
                <a:lnTo>
                  <a:pt x="144681" y="376488"/>
                </a:lnTo>
                <a:lnTo>
                  <a:pt x="139100" y="389825"/>
                </a:lnTo>
                <a:lnTo>
                  <a:pt x="130642" y="402061"/>
                </a:lnTo>
                <a:lnTo>
                  <a:pt x="120601" y="412188"/>
                </a:lnTo>
                <a:lnTo>
                  <a:pt x="110271" y="419198"/>
                </a:lnTo>
                <a:lnTo>
                  <a:pt x="95034" y="425191"/>
                </a:lnTo>
                <a:lnTo>
                  <a:pt x="86949" y="433313"/>
                </a:lnTo>
                <a:lnTo>
                  <a:pt x="79823" y="439856"/>
                </a:lnTo>
                <a:lnTo>
                  <a:pt x="65921" y="445515"/>
                </a:lnTo>
                <a:lnTo>
                  <a:pt x="57016" y="454178"/>
                </a:lnTo>
                <a:lnTo>
                  <a:pt x="51132" y="469957"/>
                </a:lnTo>
                <a:lnTo>
                  <a:pt x="39452" y="476339"/>
                </a:lnTo>
                <a:lnTo>
                  <a:pt x="26759" y="477548"/>
                </a:lnTo>
                <a:lnTo>
                  <a:pt x="18191" y="483927"/>
                </a:lnTo>
                <a:lnTo>
                  <a:pt x="13572" y="496355"/>
                </a:lnTo>
                <a:lnTo>
                  <a:pt x="4266" y="507253"/>
                </a:lnTo>
                <a:lnTo>
                  <a:pt x="3053" y="516542"/>
                </a:lnTo>
                <a:lnTo>
                  <a:pt x="8064" y="526011"/>
                </a:lnTo>
                <a:lnTo>
                  <a:pt x="13188" y="538203"/>
                </a:lnTo>
                <a:lnTo>
                  <a:pt x="12834" y="548593"/>
                </a:lnTo>
                <a:lnTo>
                  <a:pt x="16203" y="558830"/>
                </a:lnTo>
                <a:lnTo>
                  <a:pt x="20336" y="569745"/>
                </a:lnTo>
                <a:lnTo>
                  <a:pt x="23405" y="581286"/>
                </a:lnTo>
                <a:lnTo>
                  <a:pt x="23583" y="593406"/>
                </a:lnTo>
                <a:lnTo>
                  <a:pt x="16881" y="610170"/>
                </a:lnTo>
                <a:lnTo>
                  <a:pt x="11410" y="624834"/>
                </a:lnTo>
                <a:lnTo>
                  <a:pt x="7897" y="636313"/>
                </a:lnTo>
                <a:lnTo>
                  <a:pt x="7071" y="643522"/>
                </a:lnTo>
                <a:lnTo>
                  <a:pt x="9657" y="645379"/>
                </a:lnTo>
                <a:lnTo>
                  <a:pt x="18654" y="647481"/>
                </a:lnTo>
                <a:lnTo>
                  <a:pt x="30344" y="654222"/>
                </a:lnTo>
                <a:lnTo>
                  <a:pt x="42490" y="659916"/>
                </a:lnTo>
                <a:lnTo>
                  <a:pt x="55897" y="664101"/>
                </a:lnTo>
                <a:lnTo>
                  <a:pt x="64153" y="671804"/>
                </a:lnTo>
                <a:lnTo>
                  <a:pt x="73245" y="674001"/>
                </a:lnTo>
                <a:lnTo>
                  <a:pt x="80706" y="674230"/>
                </a:lnTo>
                <a:lnTo>
                  <a:pt x="88178" y="678245"/>
                </a:lnTo>
                <a:lnTo>
                  <a:pt x="100319" y="682538"/>
                </a:lnTo>
                <a:lnTo>
                  <a:pt x="113860" y="681961"/>
                </a:lnTo>
                <a:lnTo>
                  <a:pt x="127887" y="680368"/>
                </a:lnTo>
                <a:lnTo>
                  <a:pt x="170775" y="671585"/>
                </a:lnTo>
                <a:lnTo>
                  <a:pt x="197922" y="664482"/>
                </a:lnTo>
                <a:lnTo>
                  <a:pt x="210427" y="661182"/>
                </a:lnTo>
                <a:lnTo>
                  <a:pt x="221937" y="658328"/>
                </a:lnTo>
                <a:lnTo>
                  <a:pt x="232241" y="656130"/>
                </a:lnTo>
                <a:lnTo>
                  <a:pt x="241127" y="654795"/>
                </a:lnTo>
                <a:lnTo>
                  <a:pt x="257476" y="654140"/>
                </a:lnTo>
                <a:lnTo>
                  <a:pt x="270251" y="652830"/>
                </a:lnTo>
                <a:lnTo>
                  <a:pt x="280379" y="651019"/>
                </a:lnTo>
                <a:lnTo>
                  <a:pt x="289547" y="640755"/>
                </a:lnTo>
                <a:lnTo>
                  <a:pt x="297712" y="631205"/>
                </a:lnTo>
                <a:lnTo>
                  <a:pt x="308069" y="621983"/>
                </a:lnTo>
                <a:lnTo>
                  <a:pt x="319406" y="613725"/>
                </a:lnTo>
                <a:lnTo>
                  <a:pt x="331028" y="606077"/>
                </a:lnTo>
                <a:lnTo>
                  <a:pt x="342240" y="598686"/>
                </a:lnTo>
                <a:lnTo>
                  <a:pt x="352348" y="591197"/>
                </a:lnTo>
                <a:lnTo>
                  <a:pt x="360654" y="583258"/>
                </a:lnTo>
                <a:lnTo>
                  <a:pt x="366465" y="574514"/>
                </a:lnTo>
                <a:lnTo>
                  <a:pt x="366720" y="573954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1789" y="6396904"/>
            <a:ext cx="3420686" cy="400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0586" y="3079417"/>
            <a:ext cx="2531048" cy="187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3151" y="3073623"/>
            <a:ext cx="2525917" cy="1882647"/>
          </a:xfrm>
          <a:custGeom>
            <a:avLst/>
            <a:gdLst/>
            <a:ahLst/>
            <a:cxnLst/>
            <a:rect l="l" t="t" r="r" b="b"/>
            <a:pathLst>
              <a:path w="2525917" h="1882647">
                <a:moveTo>
                  <a:pt x="2384637" y="171830"/>
                </a:moveTo>
                <a:lnTo>
                  <a:pt x="2335118" y="176718"/>
                </a:lnTo>
                <a:lnTo>
                  <a:pt x="2300944" y="207008"/>
                </a:lnTo>
                <a:lnTo>
                  <a:pt x="2298267" y="216015"/>
                </a:lnTo>
                <a:lnTo>
                  <a:pt x="2292536" y="220930"/>
                </a:lnTo>
                <a:lnTo>
                  <a:pt x="2284380" y="222630"/>
                </a:lnTo>
                <a:lnTo>
                  <a:pt x="2274426" y="221996"/>
                </a:lnTo>
                <a:lnTo>
                  <a:pt x="2263303" y="219907"/>
                </a:lnTo>
                <a:lnTo>
                  <a:pt x="2251639" y="217242"/>
                </a:lnTo>
                <a:lnTo>
                  <a:pt x="2240061" y="214880"/>
                </a:lnTo>
                <a:lnTo>
                  <a:pt x="2229197" y="213699"/>
                </a:lnTo>
                <a:lnTo>
                  <a:pt x="2219676" y="214580"/>
                </a:lnTo>
                <a:lnTo>
                  <a:pt x="2209960" y="217090"/>
                </a:lnTo>
                <a:lnTo>
                  <a:pt x="2203819" y="215317"/>
                </a:lnTo>
                <a:lnTo>
                  <a:pt x="2199904" y="210982"/>
                </a:lnTo>
                <a:lnTo>
                  <a:pt x="2196862" y="205803"/>
                </a:lnTo>
                <a:lnTo>
                  <a:pt x="2193344" y="201501"/>
                </a:lnTo>
                <a:lnTo>
                  <a:pt x="2154340" y="220038"/>
                </a:lnTo>
                <a:lnTo>
                  <a:pt x="2133306" y="235442"/>
                </a:lnTo>
                <a:lnTo>
                  <a:pt x="2122946" y="242714"/>
                </a:lnTo>
                <a:lnTo>
                  <a:pt x="2112572" y="249252"/>
                </a:lnTo>
                <a:lnTo>
                  <a:pt x="2102098" y="254722"/>
                </a:lnTo>
                <a:lnTo>
                  <a:pt x="2088482" y="261654"/>
                </a:lnTo>
                <a:lnTo>
                  <a:pt x="2076080" y="269939"/>
                </a:lnTo>
                <a:lnTo>
                  <a:pt x="2064763" y="278710"/>
                </a:lnTo>
                <a:lnTo>
                  <a:pt x="2054405" y="287099"/>
                </a:lnTo>
                <a:lnTo>
                  <a:pt x="2044878" y="294237"/>
                </a:lnTo>
                <a:lnTo>
                  <a:pt x="2036054" y="299258"/>
                </a:lnTo>
                <a:lnTo>
                  <a:pt x="2031354" y="299008"/>
                </a:lnTo>
                <a:lnTo>
                  <a:pt x="2030007" y="296220"/>
                </a:lnTo>
                <a:lnTo>
                  <a:pt x="2057888" y="257348"/>
                </a:lnTo>
                <a:lnTo>
                  <a:pt x="2086182" y="227572"/>
                </a:lnTo>
                <a:lnTo>
                  <a:pt x="2094852" y="218820"/>
                </a:lnTo>
                <a:lnTo>
                  <a:pt x="2104034" y="207800"/>
                </a:lnTo>
                <a:lnTo>
                  <a:pt x="2109714" y="196986"/>
                </a:lnTo>
                <a:lnTo>
                  <a:pt x="2112110" y="186727"/>
                </a:lnTo>
                <a:lnTo>
                  <a:pt x="2111443" y="177368"/>
                </a:lnTo>
                <a:lnTo>
                  <a:pt x="2107931" y="169258"/>
                </a:lnTo>
                <a:lnTo>
                  <a:pt x="2101794" y="162742"/>
                </a:lnTo>
                <a:lnTo>
                  <a:pt x="2093251" y="158168"/>
                </a:lnTo>
                <a:lnTo>
                  <a:pt x="2082522" y="155883"/>
                </a:lnTo>
                <a:lnTo>
                  <a:pt x="2064252" y="158745"/>
                </a:lnTo>
                <a:lnTo>
                  <a:pt x="2051799" y="163523"/>
                </a:lnTo>
                <a:lnTo>
                  <a:pt x="2043478" y="169449"/>
                </a:lnTo>
                <a:lnTo>
                  <a:pt x="2037602" y="175756"/>
                </a:lnTo>
                <a:lnTo>
                  <a:pt x="2032484" y="181677"/>
                </a:lnTo>
                <a:lnTo>
                  <a:pt x="2026439" y="186444"/>
                </a:lnTo>
                <a:lnTo>
                  <a:pt x="1980950" y="203795"/>
                </a:lnTo>
                <a:lnTo>
                  <a:pt x="1966298" y="209855"/>
                </a:lnTo>
                <a:lnTo>
                  <a:pt x="1951439" y="215892"/>
                </a:lnTo>
                <a:lnTo>
                  <a:pt x="1911145" y="230321"/>
                </a:lnTo>
                <a:lnTo>
                  <a:pt x="1893378" y="233318"/>
                </a:lnTo>
                <a:lnTo>
                  <a:pt x="1888881" y="231765"/>
                </a:lnTo>
                <a:lnTo>
                  <a:pt x="1922966" y="204955"/>
                </a:lnTo>
                <a:lnTo>
                  <a:pt x="1951846" y="191525"/>
                </a:lnTo>
                <a:lnTo>
                  <a:pt x="1963553" y="185567"/>
                </a:lnTo>
                <a:lnTo>
                  <a:pt x="1971269" y="180406"/>
                </a:lnTo>
                <a:lnTo>
                  <a:pt x="1969594" y="177310"/>
                </a:lnTo>
                <a:lnTo>
                  <a:pt x="1964438" y="174662"/>
                </a:lnTo>
                <a:lnTo>
                  <a:pt x="1918193" y="168286"/>
                </a:lnTo>
                <a:lnTo>
                  <a:pt x="1886142" y="167450"/>
                </a:lnTo>
                <a:lnTo>
                  <a:pt x="1869494" y="167576"/>
                </a:lnTo>
                <a:lnTo>
                  <a:pt x="1822587" y="169969"/>
                </a:lnTo>
                <a:lnTo>
                  <a:pt x="1780364" y="176666"/>
                </a:lnTo>
                <a:lnTo>
                  <a:pt x="1733045" y="187293"/>
                </a:lnTo>
                <a:lnTo>
                  <a:pt x="1717963" y="190694"/>
                </a:lnTo>
                <a:lnTo>
                  <a:pt x="1703915" y="193664"/>
                </a:lnTo>
                <a:lnTo>
                  <a:pt x="1691317" y="195985"/>
                </a:lnTo>
                <a:lnTo>
                  <a:pt x="1680581" y="197441"/>
                </a:lnTo>
                <a:lnTo>
                  <a:pt x="1672122" y="197814"/>
                </a:lnTo>
                <a:lnTo>
                  <a:pt x="1666354" y="196889"/>
                </a:lnTo>
                <a:lnTo>
                  <a:pt x="1663690" y="194449"/>
                </a:lnTo>
                <a:lnTo>
                  <a:pt x="1665188" y="190866"/>
                </a:lnTo>
                <a:lnTo>
                  <a:pt x="1700159" y="175694"/>
                </a:lnTo>
                <a:lnTo>
                  <a:pt x="1744907" y="164935"/>
                </a:lnTo>
                <a:lnTo>
                  <a:pt x="1792769" y="156313"/>
                </a:lnTo>
                <a:lnTo>
                  <a:pt x="1832044" y="151428"/>
                </a:lnTo>
                <a:lnTo>
                  <a:pt x="1870528" y="150030"/>
                </a:lnTo>
                <a:lnTo>
                  <a:pt x="1898451" y="149853"/>
                </a:lnTo>
                <a:lnTo>
                  <a:pt x="1912632" y="149786"/>
                </a:lnTo>
                <a:lnTo>
                  <a:pt x="1954205" y="148854"/>
                </a:lnTo>
                <a:lnTo>
                  <a:pt x="2001640" y="143358"/>
                </a:lnTo>
                <a:lnTo>
                  <a:pt x="2025729" y="135485"/>
                </a:lnTo>
                <a:lnTo>
                  <a:pt x="2040963" y="131119"/>
                </a:lnTo>
                <a:lnTo>
                  <a:pt x="2056320" y="127481"/>
                </a:lnTo>
                <a:lnTo>
                  <a:pt x="2071375" y="124379"/>
                </a:lnTo>
                <a:lnTo>
                  <a:pt x="2085701" y="121621"/>
                </a:lnTo>
                <a:lnTo>
                  <a:pt x="2098873" y="119017"/>
                </a:lnTo>
                <a:lnTo>
                  <a:pt x="2110462" y="116375"/>
                </a:lnTo>
                <a:lnTo>
                  <a:pt x="2120043" y="113504"/>
                </a:lnTo>
                <a:lnTo>
                  <a:pt x="2127190" y="110211"/>
                </a:lnTo>
                <a:lnTo>
                  <a:pt x="2129489" y="104392"/>
                </a:lnTo>
                <a:lnTo>
                  <a:pt x="2126766" y="98628"/>
                </a:lnTo>
                <a:lnTo>
                  <a:pt x="2085316" y="80214"/>
                </a:lnTo>
                <a:lnTo>
                  <a:pt x="2060020" y="76661"/>
                </a:lnTo>
                <a:lnTo>
                  <a:pt x="2041497" y="76803"/>
                </a:lnTo>
                <a:lnTo>
                  <a:pt x="2025101" y="75756"/>
                </a:lnTo>
                <a:lnTo>
                  <a:pt x="2011760" y="73299"/>
                </a:lnTo>
                <a:lnTo>
                  <a:pt x="2002401" y="69210"/>
                </a:lnTo>
                <a:lnTo>
                  <a:pt x="1997952" y="63268"/>
                </a:lnTo>
                <a:lnTo>
                  <a:pt x="1994167" y="53904"/>
                </a:lnTo>
                <a:lnTo>
                  <a:pt x="1982923" y="46982"/>
                </a:lnTo>
                <a:lnTo>
                  <a:pt x="1968572" y="41466"/>
                </a:lnTo>
                <a:lnTo>
                  <a:pt x="1955465" y="36322"/>
                </a:lnTo>
                <a:lnTo>
                  <a:pt x="1947953" y="30516"/>
                </a:lnTo>
                <a:lnTo>
                  <a:pt x="1943667" y="27581"/>
                </a:lnTo>
                <a:lnTo>
                  <a:pt x="1934717" y="25679"/>
                </a:lnTo>
                <a:lnTo>
                  <a:pt x="1922222" y="24527"/>
                </a:lnTo>
                <a:lnTo>
                  <a:pt x="1907300" y="23837"/>
                </a:lnTo>
                <a:lnTo>
                  <a:pt x="1891068" y="23324"/>
                </a:lnTo>
                <a:lnTo>
                  <a:pt x="1874644" y="22703"/>
                </a:lnTo>
                <a:lnTo>
                  <a:pt x="1859146" y="21688"/>
                </a:lnTo>
                <a:lnTo>
                  <a:pt x="1845690" y="19993"/>
                </a:lnTo>
                <a:lnTo>
                  <a:pt x="1835396" y="17334"/>
                </a:lnTo>
                <a:lnTo>
                  <a:pt x="1827799" y="13528"/>
                </a:lnTo>
                <a:lnTo>
                  <a:pt x="1818505" y="10169"/>
                </a:lnTo>
                <a:lnTo>
                  <a:pt x="1769026" y="1413"/>
                </a:lnTo>
                <a:lnTo>
                  <a:pt x="1740171" y="0"/>
                </a:lnTo>
                <a:lnTo>
                  <a:pt x="1725531" y="73"/>
                </a:lnTo>
                <a:lnTo>
                  <a:pt x="1711061" y="682"/>
                </a:lnTo>
                <a:lnTo>
                  <a:pt x="1698853" y="1462"/>
                </a:lnTo>
                <a:lnTo>
                  <a:pt x="1685482" y="2102"/>
                </a:lnTo>
                <a:lnTo>
                  <a:pt x="1641132" y="3374"/>
                </a:lnTo>
                <a:lnTo>
                  <a:pt x="1596166" y="4086"/>
                </a:lnTo>
                <a:lnTo>
                  <a:pt x="1582317" y="4289"/>
                </a:lnTo>
                <a:lnTo>
                  <a:pt x="1539912" y="5455"/>
                </a:lnTo>
                <a:lnTo>
                  <a:pt x="1499968" y="13187"/>
                </a:lnTo>
                <a:lnTo>
                  <a:pt x="1488923" y="15172"/>
                </a:lnTo>
                <a:lnTo>
                  <a:pt x="1477531" y="15730"/>
                </a:lnTo>
                <a:lnTo>
                  <a:pt x="1464665" y="15867"/>
                </a:lnTo>
                <a:lnTo>
                  <a:pt x="1451894" y="17607"/>
                </a:lnTo>
                <a:lnTo>
                  <a:pt x="1441114" y="20862"/>
                </a:lnTo>
                <a:lnTo>
                  <a:pt x="1434219" y="25544"/>
                </a:lnTo>
                <a:lnTo>
                  <a:pt x="1433105" y="31565"/>
                </a:lnTo>
                <a:lnTo>
                  <a:pt x="1438840" y="41280"/>
                </a:lnTo>
                <a:lnTo>
                  <a:pt x="1438612" y="49137"/>
                </a:lnTo>
                <a:lnTo>
                  <a:pt x="1434106" y="55010"/>
                </a:lnTo>
                <a:lnTo>
                  <a:pt x="1427005" y="58778"/>
                </a:lnTo>
                <a:lnTo>
                  <a:pt x="1418993" y="60316"/>
                </a:lnTo>
                <a:lnTo>
                  <a:pt x="1411754" y="59501"/>
                </a:lnTo>
                <a:lnTo>
                  <a:pt x="1406971" y="56209"/>
                </a:lnTo>
                <a:lnTo>
                  <a:pt x="1404822" y="46556"/>
                </a:lnTo>
                <a:lnTo>
                  <a:pt x="1397046" y="39125"/>
                </a:lnTo>
                <a:lnTo>
                  <a:pt x="1385536" y="34066"/>
                </a:lnTo>
                <a:lnTo>
                  <a:pt x="1372188" y="31528"/>
                </a:lnTo>
                <a:lnTo>
                  <a:pt x="1358895" y="31663"/>
                </a:lnTo>
                <a:lnTo>
                  <a:pt x="1347551" y="34621"/>
                </a:lnTo>
                <a:lnTo>
                  <a:pt x="1339554" y="38570"/>
                </a:lnTo>
                <a:lnTo>
                  <a:pt x="1329035" y="40349"/>
                </a:lnTo>
                <a:lnTo>
                  <a:pt x="1316652" y="40450"/>
                </a:lnTo>
                <a:lnTo>
                  <a:pt x="1303061" y="39364"/>
                </a:lnTo>
                <a:lnTo>
                  <a:pt x="1288919" y="37585"/>
                </a:lnTo>
                <a:lnTo>
                  <a:pt x="1274883" y="35602"/>
                </a:lnTo>
                <a:lnTo>
                  <a:pt x="1261611" y="33909"/>
                </a:lnTo>
                <a:lnTo>
                  <a:pt x="1249759" y="32997"/>
                </a:lnTo>
                <a:lnTo>
                  <a:pt x="1239985" y="33358"/>
                </a:lnTo>
                <a:lnTo>
                  <a:pt x="1232945" y="35483"/>
                </a:lnTo>
                <a:lnTo>
                  <a:pt x="1227139" y="39788"/>
                </a:lnTo>
                <a:lnTo>
                  <a:pt x="1218054" y="43134"/>
                </a:lnTo>
                <a:lnTo>
                  <a:pt x="1177570" y="48820"/>
                </a:lnTo>
                <a:lnTo>
                  <a:pt x="1130794" y="50930"/>
                </a:lnTo>
                <a:lnTo>
                  <a:pt x="1116814" y="51494"/>
                </a:lnTo>
                <a:lnTo>
                  <a:pt x="1104717" y="52223"/>
                </a:lnTo>
                <a:lnTo>
                  <a:pt x="1095146" y="53258"/>
                </a:lnTo>
                <a:lnTo>
                  <a:pt x="1088761" y="55600"/>
                </a:lnTo>
                <a:lnTo>
                  <a:pt x="1088803" y="58960"/>
                </a:lnTo>
                <a:lnTo>
                  <a:pt x="1093674" y="63118"/>
                </a:lnTo>
                <a:lnTo>
                  <a:pt x="1101775" y="67853"/>
                </a:lnTo>
                <a:lnTo>
                  <a:pt x="1111508" y="72947"/>
                </a:lnTo>
                <a:lnTo>
                  <a:pt x="1121274" y="78180"/>
                </a:lnTo>
                <a:lnTo>
                  <a:pt x="1129474" y="83333"/>
                </a:lnTo>
                <a:lnTo>
                  <a:pt x="1134510" y="88185"/>
                </a:lnTo>
                <a:lnTo>
                  <a:pt x="1131262" y="92203"/>
                </a:lnTo>
                <a:lnTo>
                  <a:pt x="1123508" y="94806"/>
                </a:lnTo>
                <a:lnTo>
                  <a:pt x="1112644" y="96435"/>
                </a:lnTo>
                <a:lnTo>
                  <a:pt x="1100063" y="97532"/>
                </a:lnTo>
                <a:lnTo>
                  <a:pt x="1087161" y="98538"/>
                </a:lnTo>
                <a:lnTo>
                  <a:pt x="1075333" y="99895"/>
                </a:lnTo>
                <a:lnTo>
                  <a:pt x="1065972" y="102044"/>
                </a:lnTo>
                <a:lnTo>
                  <a:pt x="1060475" y="105427"/>
                </a:lnTo>
                <a:lnTo>
                  <a:pt x="1060234" y="110484"/>
                </a:lnTo>
                <a:lnTo>
                  <a:pt x="1067366" y="117664"/>
                </a:lnTo>
                <a:lnTo>
                  <a:pt x="1110680" y="143582"/>
                </a:lnTo>
                <a:lnTo>
                  <a:pt x="1123135" y="149996"/>
                </a:lnTo>
                <a:lnTo>
                  <a:pt x="1135412" y="156638"/>
                </a:lnTo>
                <a:lnTo>
                  <a:pt x="1165842" y="179652"/>
                </a:lnTo>
                <a:lnTo>
                  <a:pt x="1170948" y="189755"/>
                </a:lnTo>
                <a:lnTo>
                  <a:pt x="1168933" y="191760"/>
                </a:lnTo>
                <a:lnTo>
                  <a:pt x="1164501" y="192029"/>
                </a:lnTo>
                <a:lnTo>
                  <a:pt x="1158125" y="190782"/>
                </a:lnTo>
                <a:lnTo>
                  <a:pt x="1122616" y="175065"/>
                </a:lnTo>
                <a:lnTo>
                  <a:pt x="1113598" y="169558"/>
                </a:lnTo>
                <a:lnTo>
                  <a:pt x="1101558" y="163058"/>
                </a:lnTo>
                <a:lnTo>
                  <a:pt x="1089097" y="158468"/>
                </a:lnTo>
                <a:lnTo>
                  <a:pt x="1076529" y="155173"/>
                </a:lnTo>
                <a:lnTo>
                  <a:pt x="1064174" y="152559"/>
                </a:lnTo>
                <a:lnTo>
                  <a:pt x="1052348" y="150011"/>
                </a:lnTo>
                <a:lnTo>
                  <a:pt x="1041368" y="146915"/>
                </a:lnTo>
                <a:lnTo>
                  <a:pt x="1031552" y="142656"/>
                </a:lnTo>
                <a:lnTo>
                  <a:pt x="1023217" y="136619"/>
                </a:lnTo>
                <a:lnTo>
                  <a:pt x="1015189" y="129989"/>
                </a:lnTo>
                <a:lnTo>
                  <a:pt x="1004528" y="123906"/>
                </a:lnTo>
                <a:lnTo>
                  <a:pt x="963814" y="110362"/>
                </a:lnTo>
                <a:lnTo>
                  <a:pt x="936458" y="106683"/>
                </a:lnTo>
                <a:lnTo>
                  <a:pt x="924834" y="106877"/>
                </a:lnTo>
                <a:lnTo>
                  <a:pt x="915521" y="108618"/>
                </a:lnTo>
                <a:lnTo>
                  <a:pt x="910101" y="114512"/>
                </a:lnTo>
                <a:lnTo>
                  <a:pt x="910505" y="120980"/>
                </a:lnTo>
                <a:lnTo>
                  <a:pt x="915356" y="127851"/>
                </a:lnTo>
                <a:lnTo>
                  <a:pt x="923279" y="134954"/>
                </a:lnTo>
                <a:lnTo>
                  <a:pt x="932896" y="142114"/>
                </a:lnTo>
                <a:lnTo>
                  <a:pt x="942832" y="149162"/>
                </a:lnTo>
                <a:lnTo>
                  <a:pt x="951711" y="155924"/>
                </a:lnTo>
                <a:lnTo>
                  <a:pt x="958155" y="162228"/>
                </a:lnTo>
                <a:lnTo>
                  <a:pt x="960788" y="167903"/>
                </a:lnTo>
                <a:lnTo>
                  <a:pt x="956608" y="173486"/>
                </a:lnTo>
                <a:lnTo>
                  <a:pt x="946105" y="174322"/>
                </a:lnTo>
                <a:lnTo>
                  <a:pt x="932350" y="172523"/>
                </a:lnTo>
                <a:lnTo>
                  <a:pt x="918411" y="170200"/>
                </a:lnTo>
                <a:lnTo>
                  <a:pt x="907359" y="169463"/>
                </a:lnTo>
                <a:lnTo>
                  <a:pt x="900997" y="169713"/>
                </a:lnTo>
                <a:lnTo>
                  <a:pt x="892160" y="165672"/>
                </a:lnTo>
                <a:lnTo>
                  <a:pt x="881509" y="158735"/>
                </a:lnTo>
                <a:lnTo>
                  <a:pt x="869707" y="150300"/>
                </a:lnTo>
                <a:lnTo>
                  <a:pt x="857415" y="141762"/>
                </a:lnTo>
                <a:lnTo>
                  <a:pt x="845294" y="134519"/>
                </a:lnTo>
                <a:lnTo>
                  <a:pt x="834006" y="129967"/>
                </a:lnTo>
                <a:lnTo>
                  <a:pt x="822434" y="131469"/>
                </a:lnTo>
                <a:lnTo>
                  <a:pt x="817745" y="136571"/>
                </a:lnTo>
                <a:lnTo>
                  <a:pt x="817753" y="144839"/>
                </a:lnTo>
                <a:lnTo>
                  <a:pt x="820273" y="155840"/>
                </a:lnTo>
                <a:lnTo>
                  <a:pt x="823122" y="169140"/>
                </a:lnTo>
                <a:lnTo>
                  <a:pt x="809837" y="205992"/>
                </a:lnTo>
                <a:lnTo>
                  <a:pt x="789952" y="218154"/>
                </a:lnTo>
                <a:lnTo>
                  <a:pt x="787639" y="215960"/>
                </a:lnTo>
                <a:lnTo>
                  <a:pt x="789549" y="210369"/>
                </a:lnTo>
                <a:lnTo>
                  <a:pt x="793760" y="200584"/>
                </a:lnTo>
                <a:lnTo>
                  <a:pt x="795701" y="188552"/>
                </a:lnTo>
                <a:lnTo>
                  <a:pt x="788905" y="148869"/>
                </a:lnTo>
                <a:lnTo>
                  <a:pt x="754299" y="125811"/>
                </a:lnTo>
                <a:lnTo>
                  <a:pt x="742272" y="126475"/>
                </a:lnTo>
                <a:lnTo>
                  <a:pt x="729470" y="128298"/>
                </a:lnTo>
                <a:lnTo>
                  <a:pt x="716183" y="130941"/>
                </a:lnTo>
                <a:lnTo>
                  <a:pt x="702704" y="134063"/>
                </a:lnTo>
                <a:lnTo>
                  <a:pt x="689324" y="137327"/>
                </a:lnTo>
                <a:lnTo>
                  <a:pt x="676334" y="140391"/>
                </a:lnTo>
                <a:lnTo>
                  <a:pt x="664027" y="142916"/>
                </a:lnTo>
                <a:lnTo>
                  <a:pt x="652694" y="144563"/>
                </a:lnTo>
                <a:lnTo>
                  <a:pt x="642627" y="144991"/>
                </a:lnTo>
                <a:lnTo>
                  <a:pt x="630710" y="145036"/>
                </a:lnTo>
                <a:lnTo>
                  <a:pt x="618704" y="145956"/>
                </a:lnTo>
                <a:lnTo>
                  <a:pt x="582964" y="161879"/>
                </a:lnTo>
                <a:lnTo>
                  <a:pt x="585794" y="166966"/>
                </a:lnTo>
                <a:lnTo>
                  <a:pt x="596038" y="174385"/>
                </a:lnTo>
                <a:lnTo>
                  <a:pt x="601186" y="180557"/>
                </a:lnTo>
                <a:lnTo>
                  <a:pt x="602000" y="185312"/>
                </a:lnTo>
                <a:lnTo>
                  <a:pt x="599245" y="188482"/>
                </a:lnTo>
                <a:lnTo>
                  <a:pt x="593684" y="189896"/>
                </a:lnTo>
                <a:lnTo>
                  <a:pt x="586078" y="189383"/>
                </a:lnTo>
                <a:lnTo>
                  <a:pt x="577193" y="186775"/>
                </a:lnTo>
                <a:lnTo>
                  <a:pt x="567790" y="181902"/>
                </a:lnTo>
                <a:lnTo>
                  <a:pt x="558828" y="177373"/>
                </a:lnTo>
                <a:lnTo>
                  <a:pt x="547759" y="174561"/>
                </a:lnTo>
                <a:lnTo>
                  <a:pt x="535310" y="173261"/>
                </a:lnTo>
                <a:lnTo>
                  <a:pt x="522206" y="173271"/>
                </a:lnTo>
                <a:lnTo>
                  <a:pt x="477784" y="182316"/>
                </a:lnTo>
                <a:lnTo>
                  <a:pt x="470544" y="189385"/>
                </a:lnTo>
                <a:lnTo>
                  <a:pt x="479222" y="198746"/>
                </a:lnTo>
                <a:lnTo>
                  <a:pt x="485501" y="210364"/>
                </a:lnTo>
                <a:lnTo>
                  <a:pt x="489269" y="223045"/>
                </a:lnTo>
                <a:lnTo>
                  <a:pt x="490413" y="235599"/>
                </a:lnTo>
                <a:lnTo>
                  <a:pt x="488821" y="246834"/>
                </a:lnTo>
                <a:lnTo>
                  <a:pt x="482176" y="253132"/>
                </a:lnTo>
                <a:lnTo>
                  <a:pt x="473802" y="255388"/>
                </a:lnTo>
                <a:lnTo>
                  <a:pt x="463987" y="254652"/>
                </a:lnTo>
                <a:lnTo>
                  <a:pt x="453021" y="251973"/>
                </a:lnTo>
                <a:lnTo>
                  <a:pt x="441191" y="248399"/>
                </a:lnTo>
                <a:lnTo>
                  <a:pt x="428787" y="244980"/>
                </a:lnTo>
                <a:lnTo>
                  <a:pt x="416097" y="242764"/>
                </a:lnTo>
                <a:lnTo>
                  <a:pt x="408214" y="243748"/>
                </a:lnTo>
                <a:lnTo>
                  <a:pt x="398560" y="245896"/>
                </a:lnTo>
                <a:lnTo>
                  <a:pt x="361613" y="258128"/>
                </a:lnTo>
                <a:lnTo>
                  <a:pt x="318233" y="276525"/>
                </a:lnTo>
                <a:lnTo>
                  <a:pt x="275550" y="297851"/>
                </a:lnTo>
                <a:lnTo>
                  <a:pt x="240693" y="318871"/>
                </a:lnTo>
                <a:lnTo>
                  <a:pt x="218714" y="340828"/>
                </a:lnTo>
                <a:lnTo>
                  <a:pt x="224103" y="347322"/>
                </a:lnTo>
                <a:lnTo>
                  <a:pt x="272023" y="354644"/>
                </a:lnTo>
                <a:lnTo>
                  <a:pt x="286218" y="354674"/>
                </a:lnTo>
                <a:lnTo>
                  <a:pt x="299551" y="355130"/>
                </a:lnTo>
                <a:lnTo>
                  <a:pt x="311145" y="356584"/>
                </a:lnTo>
                <a:lnTo>
                  <a:pt x="320126" y="359608"/>
                </a:lnTo>
                <a:lnTo>
                  <a:pt x="325854" y="365157"/>
                </a:lnTo>
                <a:lnTo>
                  <a:pt x="327899" y="372818"/>
                </a:lnTo>
                <a:lnTo>
                  <a:pt x="326775" y="382024"/>
                </a:lnTo>
                <a:lnTo>
                  <a:pt x="300830" y="422929"/>
                </a:lnTo>
                <a:lnTo>
                  <a:pt x="255993" y="442083"/>
                </a:lnTo>
                <a:lnTo>
                  <a:pt x="210424" y="445188"/>
                </a:lnTo>
                <a:lnTo>
                  <a:pt x="195929" y="445911"/>
                </a:lnTo>
                <a:lnTo>
                  <a:pt x="158119" y="455168"/>
                </a:lnTo>
                <a:lnTo>
                  <a:pt x="154912" y="460466"/>
                </a:lnTo>
                <a:lnTo>
                  <a:pt x="147466" y="465180"/>
                </a:lnTo>
                <a:lnTo>
                  <a:pt x="107186" y="477123"/>
                </a:lnTo>
                <a:lnTo>
                  <a:pt x="72870" y="484561"/>
                </a:lnTo>
                <a:lnTo>
                  <a:pt x="55720" y="488513"/>
                </a:lnTo>
                <a:lnTo>
                  <a:pt x="13286" y="502876"/>
                </a:lnTo>
                <a:lnTo>
                  <a:pt x="0" y="515844"/>
                </a:lnTo>
                <a:lnTo>
                  <a:pt x="1652" y="530089"/>
                </a:lnTo>
                <a:lnTo>
                  <a:pt x="7872" y="541348"/>
                </a:lnTo>
                <a:lnTo>
                  <a:pt x="18963" y="548644"/>
                </a:lnTo>
                <a:lnTo>
                  <a:pt x="31499" y="550699"/>
                </a:lnTo>
                <a:lnTo>
                  <a:pt x="43883" y="551781"/>
                </a:lnTo>
                <a:lnTo>
                  <a:pt x="55941" y="552864"/>
                </a:lnTo>
                <a:lnTo>
                  <a:pt x="67502" y="554918"/>
                </a:lnTo>
                <a:lnTo>
                  <a:pt x="78395" y="558915"/>
                </a:lnTo>
                <a:lnTo>
                  <a:pt x="88448" y="565828"/>
                </a:lnTo>
                <a:lnTo>
                  <a:pt x="96585" y="573006"/>
                </a:lnTo>
                <a:lnTo>
                  <a:pt x="106423" y="578680"/>
                </a:lnTo>
                <a:lnTo>
                  <a:pt x="117640" y="582906"/>
                </a:lnTo>
                <a:lnTo>
                  <a:pt x="129917" y="585742"/>
                </a:lnTo>
                <a:lnTo>
                  <a:pt x="142932" y="587242"/>
                </a:lnTo>
                <a:lnTo>
                  <a:pt x="156365" y="587464"/>
                </a:lnTo>
                <a:lnTo>
                  <a:pt x="169895" y="586464"/>
                </a:lnTo>
                <a:lnTo>
                  <a:pt x="183202" y="584298"/>
                </a:lnTo>
                <a:lnTo>
                  <a:pt x="195965" y="581023"/>
                </a:lnTo>
                <a:lnTo>
                  <a:pt x="213617" y="575746"/>
                </a:lnTo>
                <a:lnTo>
                  <a:pt x="229131" y="573797"/>
                </a:lnTo>
                <a:lnTo>
                  <a:pt x="266560" y="590574"/>
                </a:lnTo>
                <a:lnTo>
                  <a:pt x="268947" y="598735"/>
                </a:lnTo>
                <a:lnTo>
                  <a:pt x="266453" y="604681"/>
                </a:lnTo>
                <a:lnTo>
                  <a:pt x="260118" y="608062"/>
                </a:lnTo>
                <a:lnTo>
                  <a:pt x="250695" y="609423"/>
                </a:lnTo>
                <a:lnTo>
                  <a:pt x="238935" y="609308"/>
                </a:lnTo>
                <a:lnTo>
                  <a:pt x="225590" y="608262"/>
                </a:lnTo>
                <a:lnTo>
                  <a:pt x="211410" y="606831"/>
                </a:lnTo>
                <a:lnTo>
                  <a:pt x="197148" y="605557"/>
                </a:lnTo>
                <a:lnTo>
                  <a:pt x="183554" y="604987"/>
                </a:lnTo>
                <a:lnTo>
                  <a:pt x="171381" y="605665"/>
                </a:lnTo>
                <a:lnTo>
                  <a:pt x="161379" y="608134"/>
                </a:lnTo>
                <a:lnTo>
                  <a:pt x="150829" y="612683"/>
                </a:lnTo>
                <a:lnTo>
                  <a:pt x="137904" y="615630"/>
                </a:lnTo>
                <a:lnTo>
                  <a:pt x="123508" y="617393"/>
                </a:lnTo>
                <a:lnTo>
                  <a:pt x="108548" y="618390"/>
                </a:lnTo>
                <a:lnTo>
                  <a:pt x="93929" y="619038"/>
                </a:lnTo>
                <a:lnTo>
                  <a:pt x="80557" y="619756"/>
                </a:lnTo>
                <a:lnTo>
                  <a:pt x="69339" y="620961"/>
                </a:lnTo>
                <a:lnTo>
                  <a:pt x="61179" y="623071"/>
                </a:lnTo>
                <a:lnTo>
                  <a:pt x="56983" y="626503"/>
                </a:lnTo>
                <a:lnTo>
                  <a:pt x="61138" y="634348"/>
                </a:lnTo>
                <a:lnTo>
                  <a:pt x="69662" y="639423"/>
                </a:lnTo>
                <a:lnTo>
                  <a:pt x="81519" y="642531"/>
                </a:lnTo>
                <a:lnTo>
                  <a:pt x="95671" y="644473"/>
                </a:lnTo>
                <a:lnTo>
                  <a:pt x="111084" y="646053"/>
                </a:lnTo>
                <a:lnTo>
                  <a:pt x="126721" y="648074"/>
                </a:lnTo>
                <a:lnTo>
                  <a:pt x="139951" y="652125"/>
                </a:lnTo>
                <a:lnTo>
                  <a:pt x="144585" y="657115"/>
                </a:lnTo>
                <a:lnTo>
                  <a:pt x="143384" y="662852"/>
                </a:lnTo>
                <a:lnTo>
                  <a:pt x="139108" y="669142"/>
                </a:lnTo>
                <a:lnTo>
                  <a:pt x="134514" y="675791"/>
                </a:lnTo>
                <a:lnTo>
                  <a:pt x="134958" y="684938"/>
                </a:lnTo>
                <a:lnTo>
                  <a:pt x="139938" y="690893"/>
                </a:lnTo>
                <a:lnTo>
                  <a:pt x="149093" y="695428"/>
                </a:lnTo>
                <a:lnTo>
                  <a:pt x="162064" y="700312"/>
                </a:lnTo>
                <a:lnTo>
                  <a:pt x="178488" y="707318"/>
                </a:lnTo>
                <a:lnTo>
                  <a:pt x="215975" y="721349"/>
                </a:lnTo>
                <a:lnTo>
                  <a:pt x="245744" y="725646"/>
                </a:lnTo>
                <a:lnTo>
                  <a:pt x="250505" y="724106"/>
                </a:lnTo>
                <a:lnTo>
                  <a:pt x="251456" y="720789"/>
                </a:lnTo>
                <a:lnTo>
                  <a:pt x="246738" y="712231"/>
                </a:lnTo>
                <a:lnTo>
                  <a:pt x="248936" y="706633"/>
                </a:lnTo>
                <a:lnTo>
                  <a:pt x="255955" y="703676"/>
                </a:lnTo>
                <a:lnTo>
                  <a:pt x="265699" y="703040"/>
                </a:lnTo>
                <a:lnTo>
                  <a:pt x="276071" y="704408"/>
                </a:lnTo>
                <a:lnTo>
                  <a:pt x="284975" y="707459"/>
                </a:lnTo>
                <a:lnTo>
                  <a:pt x="292411" y="711648"/>
                </a:lnTo>
                <a:lnTo>
                  <a:pt x="301209" y="711009"/>
                </a:lnTo>
                <a:lnTo>
                  <a:pt x="311097" y="707600"/>
                </a:lnTo>
                <a:lnTo>
                  <a:pt x="321805" y="703476"/>
                </a:lnTo>
                <a:lnTo>
                  <a:pt x="333060" y="700693"/>
                </a:lnTo>
                <a:lnTo>
                  <a:pt x="344593" y="701307"/>
                </a:lnTo>
                <a:lnTo>
                  <a:pt x="356208" y="701653"/>
                </a:lnTo>
                <a:lnTo>
                  <a:pt x="365709" y="697780"/>
                </a:lnTo>
                <a:lnTo>
                  <a:pt x="374043" y="692560"/>
                </a:lnTo>
                <a:lnTo>
                  <a:pt x="382155" y="688866"/>
                </a:lnTo>
                <a:lnTo>
                  <a:pt x="390992" y="689573"/>
                </a:lnTo>
                <a:lnTo>
                  <a:pt x="398352" y="693240"/>
                </a:lnTo>
                <a:lnTo>
                  <a:pt x="408251" y="696640"/>
                </a:lnTo>
                <a:lnTo>
                  <a:pt x="420172" y="699840"/>
                </a:lnTo>
                <a:lnTo>
                  <a:pt x="433599" y="702906"/>
                </a:lnTo>
                <a:lnTo>
                  <a:pt x="448015" y="705907"/>
                </a:lnTo>
                <a:lnTo>
                  <a:pt x="462906" y="708909"/>
                </a:lnTo>
                <a:lnTo>
                  <a:pt x="477755" y="711979"/>
                </a:lnTo>
                <a:lnTo>
                  <a:pt x="516889" y="722267"/>
                </a:lnTo>
                <a:lnTo>
                  <a:pt x="540384" y="732855"/>
                </a:lnTo>
                <a:lnTo>
                  <a:pt x="554591" y="738375"/>
                </a:lnTo>
                <a:lnTo>
                  <a:pt x="593166" y="762333"/>
                </a:lnTo>
                <a:lnTo>
                  <a:pt x="593599" y="774543"/>
                </a:lnTo>
                <a:lnTo>
                  <a:pt x="597367" y="785319"/>
                </a:lnTo>
                <a:lnTo>
                  <a:pt x="636699" y="817849"/>
                </a:lnTo>
                <a:lnTo>
                  <a:pt x="650330" y="824280"/>
                </a:lnTo>
                <a:lnTo>
                  <a:pt x="664489" y="832684"/>
                </a:lnTo>
                <a:lnTo>
                  <a:pt x="686375" y="866636"/>
                </a:lnTo>
                <a:lnTo>
                  <a:pt x="688848" y="889568"/>
                </a:lnTo>
                <a:lnTo>
                  <a:pt x="691855" y="902120"/>
                </a:lnTo>
                <a:lnTo>
                  <a:pt x="699984" y="912916"/>
                </a:lnTo>
                <a:lnTo>
                  <a:pt x="709554" y="922113"/>
                </a:lnTo>
                <a:lnTo>
                  <a:pt x="716885" y="929863"/>
                </a:lnTo>
                <a:lnTo>
                  <a:pt x="718295" y="936322"/>
                </a:lnTo>
                <a:lnTo>
                  <a:pt x="715747" y="944038"/>
                </a:lnTo>
                <a:lnTo>
                  <a:pt x="717311" y="953013"/>
                </a:lnTo>
                <a:lnTo>
                  <a:pt x="723431" y="963470"/>
                </a:lnTo>
                <a:lnTo>
                  <a:pt x="734550" y="975634"/>
                </a:lnTo>
                <a:lnTo>
                  <a:pt x="740544" y="983375"/>
                </a:lnTo>
                <a:lnTo>
                  <a:pt x="741395" y="990523"/>
                </a:lnTo>
                <a:lnTo>
                  <a:pt x="738488" y="997181"/>
                </a:lnTo>
                <a:lnTo>
                  <a:pt x="733207" y="1003450"/>
                </a:lnTo>
                <a:lnTo>
                  <a:pt x="726940" y="1009433"/>
                </a:lnTo>
                <a:lnTo>
                  <a:pt x="721070" y="1015232"/>
                </a:lnTo>
                <a:lnTo>
                  <a:pt x="716982" y="1020949"/>
                </a:lnTo>
                <a:lnTo>
                  <a:pt x="716063" y="1026687"/>
                </a:lnTo>
                <a:lnTo>
                  <a:pt x="719715" y="1034727"/>
                </a:lnTo>
                <a:lnTo>
                  <a:pt x="720450" y="1043380"/>
                </a:lnTo>
                <a:lnTo>
                  <a:pt x="719508" y="1052249"/>
                </a:lnTo>
                <a:lnTo>
                  <a:pt x="718125" y="1060937"/>
                </a:lnTo>
                <a:lnTo>
                  <a:pt x="717542" y="1069048"/>
                </a:lnTo>
                <a:lnTo>
                  <a:pt x="718995" y="1076185"/>
                </a:lnTo>
                <a:lnTo>
                  <a:pt x="723724" y="1081952"/>
                </a:lnTo>
                <a:lnTo>
                  <a:pt x="732967" y="1085953"/>
                </a:lnTo>
                <a:lnTo>
                  <a:pt x="748921" y="1086719"/>
                </a:lnTo>
                <a:lnTo>
                  <a:pt x="760243" y="1083844"/>
                </a:lnTo>
                <a:lnTo>
                  <a:pt x="768441" y="1078619"/>
                </a:lnTo>
                <a:lnTo>
                  <a:pt x="775021" y="1072333"/>
                </a:lnTo>
                <a:lnTo>
                  <a:pt x="781492" y="1066279"/>
                </a:lnTo>
                <a:lnTo>
                  <a:pt x="789359" y="1061745"/>
                </a:lnTo>
                <a:lnTo>
                  <a:pt x="801670" y="1062406"/>
                </a:lnTo>
                <a:lnTo>
                  <a:pt x="808258" y="1065410"/>
                </a:lnTo>
                <a:lnTo>
                  <a:pt x="810729" y="1070248"/>
                </a:lnTo>
                <a:lnTo>
                  <a:pt x="810688" y="1076408"/>
                </a:lnTo>
                <a:lnTo>
                  <a:pt x="809737" y="1083379"/>
                </a:lnTo>
                <a:lnTo>
                  <a:pt x="809484" y="1090651"/>
                </a:lnTo>
                <a:lnTo>
                  <a:pt x="850909" y="1117170"/>
                </a:lnTo>
                <a:lnTo>
                  <a:pt x="862758" y="1121410"/>
                </a:lnTo>
                <a:lnTo>
                  <a:pt x="898186" y="1144521"/>
                </a:lnTo>
                <a:lnTo>
                  <a:pt x="907442" y="1159558"/>
                </a:lnTo>
                <a:lnTo>
                  <a:pt x="906733" y="1164085"/>
                </a:lnTo>
                <a:lnTo>
                  <a:pt x="903129" y="1166416"/>
                </a:lnTo>
                <a:lnTo>
                  <a:pt x="897129" y="1166401"/>
                </a:lnTo>
                <a:lnTo>
                  <a:pt x="889228" y="1163889"/>
                </a:lnTo>
                <a:lnTo>
                  <a:pt x="879925" y="1158729"/>
                </a:lnTo>
                <a:lnTo>
                  <a:pt x="868267" y="1152241"/>
                </a:lnTo>
                <a:lnTo>
                  <a:pt x="854111" y="1147493"/>
                </a:lnTo>
                <a:lnTo>
                  <a:pt x="838434" y="1144296"/>
                </a:lnTo>
                <a:lnTo>
                  <a:pt x="822214" y="1142461"/>
                </a:lnTo>
                <a:lnTo>
                  <a:pt x="806426" y="1141799"/>
                </a:lnTo>
                <a:lnTo>
                  <a:pt x="792047" y="1142121"/>
                </a:lnTo>
                <a:lnTo>
                  <a:pt x="780054" y="1143238"/>
                </a:lnTo>
                <a:lnTo>
                  <a:pt x="771423" y="1144961"/>
                </a:lnTo>
                <a:lnTo>
                  <a:pt x="767130" y="1147101"/>
                </a:lnTo>
                <a:lnTo>
                  <a:pt x="769497" y="1150622"/>
                </a:lnTo>
                <a:lnTo>
                  <a:pt x="813015" y="1178062"/>
                </a:lnTo>
                <a:lnTo>
                  <a:pt x="856178" y="1196643"/>
                </a:lnTo>
                <a:lnTo>
                  <a:pt x="876448" y="1199494"/>
                </a:lnTo>
                <a:lnTo>
                  <a:pt x="886614" y="1198856"/>
                </a:lnTo>
                <a:lnTo>
                  <a:pt x="896649" y="1202891"/>
                </a:lnTo>
                <a:lnTo>
                  <a:pt x="905630" y="1210173"/>
                </a:lnTo>
                <a:lnTo>
                  <a:pt x="912631" y="1219280"/>
                </a:lnTo>
                <a:lnTo>
                  <a:pt x="916726" y="1228786"/>
                </a:lnTo>
                <a:lnTo>
                  <a:pt x="916993" y="1237268"/>
                </a:lnTo>
                <a:lnTo>
                  <a:pt x="910592" y="1248223"/>
                </a:lnTo>
                <a:lnTo>
                  <a:pt x="907559" y="1260967"/>
                </a:lnTo>
                <a:lnTo>
                  <a:pt x="906642" y="1274240"/>
                </a:lnTo>
                <a:lnTo>
                  <a:pt x="906591" y="1286779"/>
                </a:lnTo>
                <a:lnTo>
                  <a:pt x="906152" y="1297327"/>
                </a:lnTo>
                <a:lnTo>
                  <a:pt x="901396" y="1303925"/>
                </a:lnTo>
                <a:lnTo>
                  <a:pt x="891701" y="1305236"/>
                </a:lnTo>
                <a:lnTo>
                  <a:pt x="879023" y="1303689"/>
                </a:lnTo>
                <a:lnTo>
                  <a:pt x="865312" y="1301713"/>
                </a:lnTo>
                <a:lnTo>
                  <a:pt x="845918" y="1304160"/>
                </a:lnTo>
                <a:lnTo>
                  <a:pt x="832251" y="1308755"/>
                </a:lnTo>
                <a:lnTo>
                  <a:pt x="823940" y="1316375"/>
                </a:lnTo>
                <a:lnTo>
                  <a:pt x="820616" y="1327893"/>
                </a:lnTo>
                <a:lnTo>
                  <a:pt x="818077" y="1339630"/>
                </a:lnTo>
                <a:lnTo>
                  <a:pt x="811793" y="1350336"/>
                </a:lnTo>
                <a:lnTo>
                  <a:pt x="803603" y="1360658"/>
                </a:lnTo>
                <a:lnTo>
                  <a:pt x="795347" y="1371242"/>
                </a:lnTo>
                <a:lnTo>
                  <a:pt x="788866" y="1382736"/>
                </a:lnTo>
                <a:lnTo>
                  <a:pt x="788657" y="1398642"/>
                </a:lnTo>
                <a:lnTo>
                  <a:pt x="793718" y="1408992"/>
                </a:lnTo>
                <a:lnTo>
                  <a:pt x="802282" y="1415616"/>
                </a:lnTo>
                <a:lnTo>
                  <a:pt x="812587" y="1420340"/>
                </a:lnTo>
                <a:lnTo>
                  <a:pt x="822867" y="1424993"/>
                </a:lnTo>
                <a:lnTo>
                  <a:pt x="827761" y="1431105"/>
                </a:lnTo>
                <a:lnTo>
                  <a:pt x="825080" y="1436702"/>
                </a:lnTo>
                <a:lnTo>
                  <a:pt x="817647" y="1442232"/>
                </a:lnTo>
                <a:lnTo>
                  <a:pt x="808286" y="1448142"/>
                </a:lnTo>
                <a:lnTo>
                  <a:pt x="799820" y="1454876"/>
                </a:lnTo>
                <a:lnTo>
                  <a:pt x="795072" y="1462883"/>
                </a:lnTo>
                <a:lnTo>
                  <a:pt x="796659" y="1472077"/>
                </a:lnTo>
                <a:lnTo>
                  <a:pt x="802795" y="1482304"/>
                </a:lnTo>
                <a:lnTo>
                  <a:pt x="812093" y="1492854"/>
                </a:lnTo>
                <a:lnTo>
                  <a:pt x="823166" y="1503021"/>
                </a:lnTo>
                <a:lnTo>
                  <a:pt x="834629" y="1512097"/>
                </a:lnTo>
                <a:lnTo>
                  <a:pt x="845093" y="1519374"/>
                </a:lnTo>
                <a:lnTo>
                  <a:pt x="852951" y="1526680"/>
                </a:lnTo>
                <a:lnTo>
                  <a:pt x="857074" y="1536738"/>
                </a:lnTo>
                <a:lnTo>
                  <a:pt x="858559" y="1548620"/>
                </a:lnTo>
                <a:lnTo>
                  <a:pt x="858499" y="1561400"/>
                </a:lnTo>
                <a:lnTo>
                  <a:pt x="857990" y="1574148"/>
                </a:lnTo>
                <a:lnTo>
                  <a:pt x="858127" y="1585937"/>
                </a:lnTo>
                <a:lnTo>
                  <a:pt x="862130" y="1595539"/>
                </a:lnTo>
                <a:lnTo>
                  <a:pt x="867142" y="1600157"/>
                </a:lnTo>
                <a:lnTo>
                  <a:pt x="872489" y="1601773"/>
                </a:lnTo>
                <a:lnTo>
                  <a:pt x="877500" y="1602368"/>
                </a:lnTo>
                <a:lnTo>
                  <a:pt x="881501" y="1603923"/>
                </a:lnTo>
                <a:lnTo>
                  <a:pt x="883821" y="1608417"/>
                </a:lnTo>
                <a:lnTo>
                  <a:pt x="885333" y="1626696"/>
                </a:lnTo>
                <a:lnTo>
                  <a:pt x="891009" y="1637926"/>
                </a:lnTo>
                <a:lnTo>
                  <a:pt x="897989" y="1645483"/>
                </a:lnTo>
                <a:lnTo>
                  <a:pt x="903414" y="1652742"/>
                </a:lnTo>
                <a:lnTo>
                  <a:pt x="908235" y="1662620"/>
                </a:lnTo>
                <a:lnTo>
                  <a:pt x="917479" y="1669323"/>
                </a:lnTo>
                <a:lnTo>
                  <a:pt x="927674" y="1674918"/>
                </a:lnTo>
                <a:lnTo>
                  <a:pt x="935345" y="1681468"/>
                </a:lnTo>
                <a:lnTo>
                  <a:pt x="937018" y="1691040"/>
                </a:lnTo>
                <a:lnTo>
                  <a:pt x="935129" y="1704734"/>
                </a:lnTo>
                <a:lnTo>
                  <a:pt x="937900" y="1716616"/>
                </a:lnTo>
                <a:lnTo>
                  <a:pt x="968598" y="1755524"/>
                </a:lnTo>
                <a:lnTo>
                  <a:pt x="979154" y="1765220"/>
                </a:lnTo>
                <a:lnTo>
                  <a:pt x="989058" y="1774611"/>
                </a:lnTo>
                <a:lnTo>
                  <a:pt x="997131" y="1783533"/>
                </a:lnTo>
                <a:lnTo>
                  <a:pt x="1002194" y="1791824"/>
                </a:lnTo>
                <a:lnTo>
                  <a:pt x="1007322" y="1801831"/>
                </a:lnTo>
                <a:lnTo>
                  <a:pt x="1014970" y="1811429"/>
                </a:lnTo>
                <a:lnTo>
                  <a:pt x="1024728" y="1819091"/>
                </a:lnTo>
                <a:lnTo>
                  <a:pt x="1036184" y="1823289"/>
                </a:lnTo>
                <a:lnTo>
                  <a:pt x="1053878" y="1822153"/>
                </a:lnTo>
                <a:lnTo>
                  <a:pt x="1065550" y="1825478"/>
                </a:lnTo>
                <a:lnTo>
                  <a:pt x="1073894" y="1830469"/>
                </a:lnTo>
                <a:lnTo>
                  <a:pt x="1081602" y="1834332"/>
                </a:lnTo>
                <a:lnTo>
                  <a:pt x="1096808" y="1834525"/>
                </a:lnTo>
                <a:lnTo>
                  <a:pt x="1111352" y="1837296"/>
                </a:lnTo>
                <a:lnTo>
                  <a:pt x="1123944" y="1842221"/>
                </a:lnTo>
                <a:lnTo>
                  <a:pt x="1133298" y="1848877"/>
                </a:lnTo>
                <a:lnTo>
                  <a:pt x="1140216" y="1857438"/>
                </a:lnTo>
                <a:lnTo>
                  <a:pt x="1151378" y="1864880"/>
                </a:lnTo>
                <a:lnTo>
                  <a:pt x="1165098" y="1871162"/>
                </a:lnTo>
                <a:lnTo>
                  <a:pt x="1179694" y="1876245"/>
                </a:lnTo>
                <a:lnTo>
                  <a:pt x="1193480" y="1880086"/>
                </a:lnTo>
                <a:lnTo>
                  <a:pt x="1204772" y="1882647"/>
                </a:lnTo>
                <a:lnTo>
                  <a:pt x="1216528" y="1880383"/>
                </a:lnTo>
                <a:lnTo>
                  <a:pt x="1224579" y="1871592"/>
                </a:lnTo>
                <a:lnTo>
                  <a:pt x="1231431" y="1860719"/>
                </a:lnTo>
                <a:lnTo>
                  <a:pt x="1239589" y="1852210"/>
                </a:lnTo>
                <a:lnTo>
                  <a:pt x="1245442" y="1844392"/>
                </a:lnTo>
                <a:lnTo>
                  <a:pt x="1248957" y="1831148"/>
                </a:lnTo>
                <a:lnTo>
                  <a:pt x="1251313" y="1815637"/>
                </a:lnTo>
                <a:lnTo>
                  <a:pt x="1253689" y="1801015"/>
                </a:lnTo>
                <a:lnTo>
                  <a:pt x="1257264" y="1790441"/>
                </a:lnTo>
                <a:lnTo>
                  <a:pt x="1263709" y="1783174"/>
                </a:lnTo>
                <a:lnTo>
                  <a:pt x="1267110" y="1770371"/>
                </a:lnTo>
                <a:lnTo>
                  <a:pt x="1267786" y="1754958"/>
                </a:lnTo>
                <a:lnTo>
                  <a:pt x="1266059" y="1739862"/>
                </a:lnTo>
                <a:lnTo>
                  <a:pt x="1262248" y="1728009"/>
                </a:lnTo>
                <a:lnTo>
                  <a:pt x="1254347" y="1720544"/>
                </a:lnTo>
                <a:lnTo>
                  <a:pt x="1252374" y="1712456"/>
                </a:lnTo>
                <a:lnTo>
                  <a:pt x="1256394" y="1705556"/>
                </a:lnTo>
                <a:lnTo>
                  <a:pt x="1266471" y="1701654"/>
                </a:lnTo>
                <a:lnTo>
                  <a:pt x="1283201" y="1701001"/>
                </a:lnTo>
                <a:lnTo>
                  <a:pt x="1293124" y="1696265"/>
                </a:lnTo>
                <a:lnTo>
                  <a:pt x="1298615" y="1689289"/>
                </a:lnTo>
                <a:lnTo>
                  <a:pt x="1302049" y="1681915"/>
                </a:lnTo>
                <a:lnTo>
                  <a:pt x="1305799" y="1675987"/>
                </a:lnTo>
                <a:lnTo>
                  <a:pt x="1315440" y="1667827"/>
                </a:lnTo>
                <a:lnTo>
                  <a:pt x="1319536" y="1656138"/>
                </a:lnTo>
                <a:lnTo>
                  <a:pt x="1322586" y="1645836"/>
                </a:lnTo>
                <a:lnTo>
                  <a:pt x="1331604" y="1637179"/>
                </a:lnTo>
                <a:lnTo>
                  <a:pt x="1333187" y="1625473"/>
                </a:lnTo>
                <a:lnTo>
                  <a:pt x="1329079" y="1614195"/>
                </a:lnTo>
                <a:lnTo>
                  <a:pt x="1325972" y="1604252"/>
                </a:lnTo>
                <a:lnTo>
                  <a:pt x="1331814" y="1597165"/>
                </a:lnTo>
                <a:lnTo>
                  <a:pt x="1344746" y="1591513"/>
                </a:lnTo>
                <a:lnTo>
                  <a:pt x="1350487" y="1583626"/>
                </a:lnTo>
                <a:lnTo>
                  <a:pt x="1349838" y="1575024"/>
                </a:lnTo>
                <a:lnTo>
                  <a:pt x="1343599" y="1567229"/>
                </a:lnTo>
                <a:lnTo>
                  <a:pt x="1331870" y="1560188"/>
                </a:lnTo>
                <a:lnTo>
                  <a:pt x="1325903" y="1552766"/>
                </a:lnTo>
                <a:lnTo>
                  <a:pt x="1325000" y="1546508"/>
                </a:lnTo>
                <a:lnTo>
                  <a:pt x="1328465" y="1542957"/>
                </a:lnTo>
                <a:lnTo>
                  <a:pt x="1335601" y="1543657"/>
                </a:lnTo>
                <a:lnTo>
                  <a:pt x="1349056" y="1550496"/>
                </a:lnTo>
                <a:lnTo>
                  <a:pt x="1359434" y="1552323"/>
                </a:lnTo>
                <a:lnTo>
                  <a:pt x="1366083" y="1550079"/>
                </a:lnTo>
                <a:lnTo>
                  <a:pt x="1368346" y="1544706"/>
                </a:lnTo>
                <a:lnTo>
                  <a:pt x="1365571" y="1537145"/>
                </a:lnTo>
                <a:lnTo>
                  <a:pt x="1362477" y="1528986"/>
                </a:lnTo>
                <a:lnTo>
                  <a:pt x="1365770" y="1522532"/>
                </a:lnTo>
                <a:lnTo>
                  <a:pt x="1374019" y="1517632"/>
                </a:lnTo>
                <a:lnTo>
                  <a:pt x="1385792" y="1514135"/>
                </a:lnTo>
                <a:lnTo>
                  <a:pt x="1399659" y="1511887"/>
                </a:lnTo>
                <a:lnTo>
                  <a:pt x="1416313" y="1508678"/>
                </a:lnTo>
                <a:lnTo>
                  <a:pt x="1428474" y="1502876"/>
                </a:lnTo>
                <a:lnTo>
                  <a:pt x="1436019" y="1494734"/>
                </a:lnTo>
                <a:lnTo>
                  <a:pt x="1438826" y="1484507"/>
                </a:lnTo>
                <a:lnTo>
                  <a:pt x="1439242" y="1471678"/>
                </a:lnTo>
                <a:lnTo>
                  <a:pt x="1444898" y="1464577"/>
                </a:lnTo>
                <a:lnTo>
                  <a:pt x="1452423" y="1462667"/>
                </a:lnTo>
                <a:lnTo>
                  <a:pt x="1458446" y="1465411"/>
                </a:lnTo>
                <a:lnTo>
                  <a:pt x="1459596" y="1472272"/>
                </a:lnTo>
                <a:lnTo>
                  <a:pt x="1455230" y="1485000"/>
                </a:lnTo>
                <a:lnTo>
                  <a:pt x="1454862" y="1495023"/>
                </a:lnTo>
                <a:lnTo>
                  <a:pt x="1457986" y="1500443"/>
                </a:lnTo>
                <a:lnTo>
                  <a:pt x="1464098" y="1499363"/>
                </a:lnTo>
                <a:lnTo>
                  <a:pt x="1471272" y="1494274"/>
                </a:lnTo>
                <a:lnTo>
                  <a:pt x="1479640" y="1491325"/>
                </a:lnTo>
                <a:lnTo>
                  <a:pt x="1489393" y="1489705"/>
                </a:lnTo>
                <a:lnTo>
                  <a:pt x="1500721" y="1488604"/>
                </a:lnTo>
                <a:lnTo>
                  <a:pt x="1513818" y="1487213"/>
                </a:lnTo>
                <a:lnTo>
                  <a:pt x="1558965" y="1473928"/>
                </a:lnTo>
                <a:lnTo>
                  <a:pt x="1596371" y="1452189"/>
                </a:lnTo>
                <a:lnTo>
                  <a:pt x="1628855" y="1416922"/>
                </a:lnTo>
                <a:lnTo>
                  <a:pt x="1640120" y="1393762"/>
                </a:lnTo>
                <a:lnTo>
                  <a:pt x="1649514" y="1383689"/>
                </a:lnTo>
                <a:lnTo>
                  <a:pt x="1660171" y="1376332"/>
                </a:lnTo>
                <a:lnTo>
                  <a:pt x="1670678" y="1370616"/>
                </a:lnTo>
                <a:lnTo>
                  <a:pt x="1679625" y="1365462"/>
                </a:lnTo>
                <a:lnTo>
                  <a:pt x="1685598" y="1359792"/>
                </a:lnTo>
                <a:lnTo>
                  <a:pt x="1687186" y="1352530"/>
                </a:lnTo>
                <a:lnTo>
                  <a:pt x="1685691" y="1341003"/>
                </a:lnTo>
                <a:lnTo>
                  <a:pt x="1688184" y="1332818"/>
                </a:lnTo>
                <a:lnTo>
                  <a:pt x="1694473" y="1328249"/>
                </a:lnTo>
                <a:lnTo>
                  <a:pt x="1704369" y="1327570"/>
                </a:lnTo>
                <a:lnTo>
                  <a:pt x="1717680" y="1331054"/>
                </a:lnTo>
                <a:lnTo>
                  <a:pt x="1729050" y="1335854"/>
                </a:lnTo>
                <a:lnTo>
                  <a:pt x="1736252" y="1337683"/>
                </a:lnTo>
                <a:lnTo>
                  <a:pt x="1740536" y="1337232"/>
                </a:lnTo>
                <a:lnTo>
                  <a:pt x="1743157" y="1335190"/>
                </a:lnTo>
                <a:lnTo>
                  <a:pt x="1745366" y="1332247"/>
                </a:lnTo>
                <a:lnTo>
                  <a:pt x="1748416" y="1329093"/>
                </a:lnTo>
                <a:lnTo>
                  <a:pt x="1753561" y="1326418"/>
                </a:lnTo>
                <a:lnTo>
                  <a:pt x="1762053" y="1324913"/>
                </a:lnTo>
                <a:lnTo>
                  <a:pt x="1777471" y="1323998"/>
                </a:lnTo>
                <a:lnTo>
                  <a:pt x="1788044" y="1321769"/>
                </a:lnTo>
                <a:lnTo>
                  <a:pt x="1795898" y="1318814"/>
                </a:lnTo>
                <a:lnTo>
                  <a:pt x="1803159" y="1315723"/>
                </a:lnTo>
                <a:lnTo>
                  <a:pt x="1811953" y="1313085"/>
                </a:lnTo>
                <a:lnTo>
                  <a:pt x="1824404" y="1311492"/>
                </a:lnTo>
                <a:lnTo>
                  <a:pt x="1834058" y="1310898"/>
                </a:lnTo>
                <a:lnTo>
                  <a:pt x="1845357" y="1309784"/>
                </a:lnTo>
                <a:lnTo>
                  <a:pt x="1885667" y="1303443"/>
                </a:lnTo>
                <a:lnTo>
                  <a:pt x="1928342" y="1292839"/>
                </a:lnTo>
                <a:lnTo>
                  <a:pt x="1964054" y="1278281"/>
                </a:lnTo>
                <a:lnTo>
                  <a:pt x="1982405" y="1265396"/>
                </a:lnTo>
                <a:lnTo>
                  <a:pt x="1993333" y="1258466"/>
                </a:lnTo>
                <a:lnTo>
                  <a:pt x="2030619" y="1239316"/>
                </a:lnTo>
                <a:lnTo>
                  <a:pt x="2055805" y="1227899"/>
                </a:lnTo>
                <a:lnTo>
                  <a:pt x="2067470" y="1222590"/>
                </a:lnTo>
                <a:lnTo>
                  <a:pt x="2101991" y="1202755"/>
                </a:lnTo>
                <a:lnTo>
                  <a:pt x="2115845" y="1189030"/>
                </a:lnTo>
                <a:lnTo>
                  <a:pt x="2115117" y="1186748"/>
                </a:lnTo>
                <a:lnTo>
                  <a:pt x="2109407" y="1188478"/>
                </a:lnTo>
                <a:lnTo>
                  <a:pt x="2099520" y="1192484"/>
                </a:lnTo>
                <a:lnTo>
                  <a:pt x="2087765" y="1195166"/>
                </a:lnTo>
                <a:lnTo>
                  <a:pt x="2074789" y="1196548"/>
                </a:lnTo>
                <a:lnTo>
                  <a:pt x="2061242" y="1196657"/>
                </a:lnTo>
                <a:lnTo>
                  <a:pt x="2047771" y="1195517"/>
                </a:lnTo>
                <a:lnTo>
                  <a:pt x="2035024" y="1193153"/>
                </a:lnTo>
                <a:lnTo>
                  <a:pt x="2025050" y="1190236"/>
                </a:lnTo>
                <a:lnTo>
                  <a:pt x="2014048" y="1186556"/>
                </a:lnTo>
                <a:lnTo>
                  <a:pt x="2002311" y="1182712"/>
                </a:lnTo>
                <a:lnTo>
                  <a:pt x="1990135" y="1179305"/>
                </a:lnTo>
                <a:lnTo>
                  <a:pt x="1977812" y="1176936"/>
                </a:lnTo>
                <a:lnTo>
                  <a:pt x="1965639" y="1176205"/>
                </a:lnTo>
                <a:lnTo>
                  <a:pt x="1953910" y="1177713"/>
                </a:lnTo>
                <a:lnTo>
                  <a:pt x="1941776" y="1182703"/>
                </a:lnTo>
                <a:lnTo>
                  <a:pt x="1934350" y="1183216"/>
                </a:lnTo>
                <a:lnTo>
                  <a:pt x="1931038" y="1180375"/>
                </a:lnTo>
                <a:lnTo>
                  <a:pt x="1931248" y="1175302"/>
                </a:lnTo>
                <a:lnTo>
                  <a:pt x="1934388" y="1169120"/>
                </a:lnTo>
                <a:lnTo>
                  <a:pt x="1939864" y="1162952"/>
                </a:lnTo>
                <a:lnTo>
                  <a:pt x="1947083" y="1157920"/>
                </a:lnTo>
                <a:lnTo>
                  <a:pt x="1961360" y="1153420"/>
                </a:lnTo>
                <a:lnTo>
                  <a:pt x="1967821" y="1147366"/>
                </a:lnTo>
                <a:lnTo>
                  <a:pt x="1968670" y="1139323"/>
                </a:lnTo>
                <a:lnTo>
                  <a:pt x="1966108" y="1128855"/>
                </a:lnTo>
                <a:lnTo>
                  <a:pt x="1964811" y="1118058"/>
                </a:lnTo>
                <a:lnTo>
                  <a:pt x="1967161" y="1111123"/>
                </a:lnTo>
                <a:lnTo>
                  <a:pt x="1972414" y="1107671"/>
                </a:lnTo>
                <a:lnTo>
                  <a:pt x="1979826" y="1107326"/>
                </a:lnTo>
                <a:lnTo>
                  <a:pt x="1988653" y="1109711"/>
                </a:lnTo>
                <a:lnTo>
                  <a:pt x="1998152" y="1114450"/>
                </a:lnTo>
                <a:lnTo>
                  <a:pt x="2007579" y="1121166"/>
                </a:lnTo>
                <a:lnTo>
                  <a:pt x="2016189" y="1129483"/>
                </a:lnTo>
                <a:lnTo>
                  <a:pt x="2025101" y="1140420"/>
                </a:lnTo>
                <a:lnTo>
                  <a:pt x="2034911" y="1149608"/>
                </a:lnTo>
                <a:lnTo>
                  <a:pt x="2079792" y="1168906"/>
                </a:lnTo>
                <a:lnTo>
                  <a:pt x="2091589" y="1169372"/>
                </a:lnTo>
                <a:lnTo>
                  <a:pt x="2103284" y="1168096"/>
                </a:lnTo>
                <a:lnTo>
                  <a:pt x="2115338" y="1163138"/>
                </a:lnTo>
                <a:lnTo>
                  <a:pt x="2122101" y="1157065"/>
                </a:lnTo>
                <a:lnTo>
                  <a:pt x="2124890" y="1150144"/>
                </a:lnTo>
                <a:lnTo>
                  <a:pt x="2125024" y="1142641"/>
                </a:lnTo>
                <a:lnTo>
                  <a:pt x="2123824" y="1134821"/>
                </a:lnTo>
                <a:lnTo>
                  <a:pt x="2122606" y="1126949"/>
                </a:lnTo>
                <a:lnTo>
                  <a:pt x="2122691" y="1119291"/>
                </a:lnTo>
                <a:lnTo>
                  <a:pt x="2125397" y="1112113"/>
                </a:lnTo>
                <a:lnTo>
                  <a:pt x="2126452" y="1107064"/>
                </a:lnTo>
                <a:lnTo>
                  <a:pt x="2123603" y="1100872"/>
                </a:lnTo>
                <a:lnTo>
                  <a:pt x="2086039" y="1068792"/>
                </a:lnTo>
                <a:lnTo>
                  <a:pt x="2060563" y="1051251"/>
                </a:lnTo>
                <a:lnTo>
                  <a:pt x="2048404" y="1042826"/>
                </a:lnTo>
                <a:lnTo>
                  <a:pt x="2018639" y="1016243"/>
                </a:lnTo>
                <a:lnTo>
                  <a:pt x="2018474" y="1009629"/>
                </a:lnTo>
                <a:lnTo>
                  <a:pt x="2022793" y="1006648"/>
                </a:lnTo>
                <a:lnTo>
                  <a:pt x="2030747" y="1006677"/>
                </a:lnTo>
                <a:lnTo>
                  <a:pt x="2041489" y="1009092"/>
                </a:lnTo>
                <a:lnTo>
                  <a:pt x="2054170" y="1013269"/>
                </a:lnTo>
                <a:lnTo>
                  <a:pt x="2067941" y="1018585"/>
                </a:lnTo>
                <a:lnTo>
                  <a:pt x="2084236" y="1023110"/>
                </a:lnTo>
                <a:lnTo>
                  <a:pt x="2116017" y="999496"/>
                </a:lnTo>
                <a:lnTo>
                  <a:pt x="2118652" y="981366"/>
                </a:lnTo>
                <a:lnTo>
                  <a:pt x="2115852" y="975680"/>
                </a:lnTo>
                <a:lnTo>
                  <a:pt x="2108198" y="971451"/>
                </a:lnTo>
                <a:lnTo>
                  <a:pt x="2096810" y="968701"/>
                </a:lnTo>
                <a:lnTo>
                  <a:pt x="2082809" y="967449"/>
                </a:lnTo>
                <a:lnTo>
                  <a:pt x="2067315" y="967714"/>
                </a:lnTo>
                <a:lnTo>
                  <a:pt x="2051448" y="969517"/>
                </a:lnTo>
                <a:lnTo>
                  <a:pt x="2036329" y="972877"/>
                </a:lnTo>
                <a:lnTo>
                  <a:pt x="2023079" y="977814"/>
                </a:lnTo>
                <a:lnTo>
                  <a:pt x="2012744" y="981899"/>
                </a:lnTo>
                <a:lnTo>
                  <a:pt x="2003152" y="982843"/>
                </a:lnTo>
                <a:lnTo>
                  <a:pt x="1994752" y="981272"/>
                </a:lnTo>
                <a:lnTo>
                  <a:pt x="1987995" y="977809"/>
                </a:lnTo>
                <a:lnTo>
                  <a:pt x="1983329" y="973077"/>
                </a:lnTo>
                <a:lnTo>
                  <a:pt x="1981206" y="967701"/>
                </a:lnTo>
                <a:lnTo>
                  <a:pt x="1982074" y="962303"/>
                </a:lnTo>
                <a:lnTo>
                  <a:pt x="1986383" y="957509"/>
                </a:lnTo>
                <a:lnTo>
                  <a:pt x="1994584" y="953942"/>
                </a:lnTo>
                <a:lnTo>
                  <a:pt x="2008647" y="951249"/>
                </a:lnTo>
                <a:lnTo>
                  <a:pt x="2016551" y="947757"/>
                </a:lnTo>
                <a:lnTo>
                  <a:pt x="2019756" y="943638"/>
                </a:lnTo>
                <a:lnTo>
                  <a:pt x="2019724" y="939061"/>
                </a:lnTo>
                <a:lnTo>
                  <a:pt x="2017917" y="934198"/>
                </a:lnTo>
                <a:lnTo>
                  <a:pt x="2015795" y="929218"/>
                </a:lnTo>
                <a:lnTo>
                  <a:pt x="2014821" y="924291"/>
                </a:lnTo>
                <a:lnTo>
                  <a:pt x="2016455" y="919589"/>
                </a:lnTo>
                <a:lnTo>
                  <a:pt x="2022118" y="917258"/>
                </a:lnTo>
                <a:lnTo>
                  <a:pt x="2030114" y="918404"/>
                </a:lnTo>
                <a:lnTo>
                  <a:pt x="2039925" y="922095"/>
                </a:lnTo>
                <a:lnTo>
                  <a:pt x="2051035" y="927402"/>
                </a:lnTo>
                <a:lnTo>
                  <a:pt x="2062927" y="933394"/>
                </a:lnTo>
                <a:lnTo>
                  <a:pt x="2075083" y="939139"/>
                </a:lnTo>
                <a:lnTo>
                  <a:pt x="2086988" y="943708"/>
                </a:lnTo>
                <a:lnTo>
                  <a:pt x="2098124" y="946170"/>
                </a:lnTo>
                <a:lnTo>
                  <a:pt x="2107975" y="945594"/>
                </a:lnTo>
                <a:lnTo>
                  <a:pt x="2120699" y="942614"/>
                </a:lnTo>
                <a:lnTo>
                  <a:pt x="2132450" y="941332"/>
                </a:lnTo>
                <a:lnTo>
                  <a:pt x="2175568" y="930409"/>
                </a:lnTo>
                <a:lnTo>
                  <a:pt x="2181169" y="917554"/>
                </a:lnTo>
                <a:lnTo>
                  <a:pt x="2177076" y="911442"/>
                </a:lnTo>
                <a:lnTo>
                  <a:pt x="2169839" y="905518"/>
                </a:lnTo>
                <a:lnTo>
                  <a:pt x="2160544" y="899765"/>
                </a:lnTo>
                <a:lnTo>
                  <a:pt x="2150282" y="894167"/>
                </a:lnTo>
                <a:lnTo>
                  <a:pt x="2140139" y="888707"/>
                </a:lnTo>
                <a:lnTo>
                  <a:pt x="2131205" y="883370"/>
                </a:lnTo>
                <a:lnTo>
                  <a:pt x="2124567" y="878137"/>
                </a:lnTo>
                <a:lnTo>
                  <a:pt x="2122971" y="873544"/>
                </a:lnTo>
                <a:lnTo>
                  <a:pt x="2126539" y="870267"/>
                </a:lnTo>
                <a:lnTo>
                  <a:pt x="2134246" y="868117"/>
                </a:lnTo>
                <a:lnTo>
                  <a:pt x="2145064" y="866902"/>
                </a:lnTo>
                <a:lnTo>
                  <a:pt x="2157967" y="866432"/>
                </a:lnTo>
                <a:lnTo>
                  <a:pt x="2171928" y="866518"/>
                </a:lnTo>
                <a:lnTo>
                  <a:pt x="2185922" y="866967"/>
                </a:lnTo>
                <a:lnTo>
                  <a:pt x="2198921" y="867589"/>
                </a:lnTo>
                <a:lnTo>
                  <a:pt x="2209899" y="868195"/>
                </a:lnTo>
                <a:lnTo>
                  <a:pt x="2223423" y="865841"/>
                </a:lnTo>
                <a:lnTo>
                  <a:pt x="2232423" y="859025"/>
                </a:lnTo>
                <a:lnTo>
                  <a:pt x="2236826" y="850515"/>
                </a:lnTo>
                <a:lnTo>
                  <a:pt x="2236562" y="843079"/>
                </a:lnTo>
                <a:lnTo>
                  <a:pt x="2231557" y="839484"/>
                </a:lnTo>
                <a:lnTo>
                  <a:pt x="2222722" y="840813"/>
                </a:lnTo>
                <a:lnTo>
                  <a:pt x="2211955" y="839998"/>
                </a:lnTo>
                <a:lnTo>
                  <a:pt x="2165544" y="821471"/>
                </a:lnTo>
                <a:lnTo>
                  <a:pt x="2149586" y="800180"/>
                </a:lnTo>
                <a:lnTo>
                  <a:pt x="2156294" y="791978"/>
                </a:lnTo>
                <a:lnTo>
                  <a:pt x="2163882" y="787697"/>
                </a:lnTo>
                <a:lnTo>
                  <a:pt x="2172274" y="786221"/>
                </a:lnTo>
                <a:lnTo>
                  <a:pt x="2181393" y="786433"/>
                </a:lnTo>
                <a:lnTo>
                  <a:pt x="2191163" y="787216"/>
                </a:lnTo>
                <a:lnTo>
                  <a:pt x="2201506" y="787454"/>
                </a:lnTo>
                <a:lnTo>
                  <a:pt x="2233352" y="758549"/>
                </a:lnTo>
                <a:lnTo>
                  <a:pt x="2233640" y="747364"/>
                </a:lnTo>
                <a:lnTo>
                  <a:pt x="2231436" y="736300"/>
                </a:lnTo>
                <a:lnTo>
                  <a:pt x="2193994" y="706047"/>
                </a:lnTo>
                <a:lnTo>
                  <a:pt x="2177927" y="704296"/>
                </a:lnTo>
                <a:lnTo>
                  <a:pt x="2136459" y="694077"/>
                </a:lnTo>
                <a:lnTo>
                  <a:pt x="2126754" y="682230"/>
                </a:lnTo>
                <a:lnTo>
                  <a:pt x="2116953" y="675620"/>
                </a:lnTo>
                <a:lnTo>
                  <a:pt x="2106215" y="669261"/>
                </a:lnTo>
                <a:lnTo>
                  <a:pt x="2099035" y="662980"/>
                </a:lnTo>
                <a:lnTo>
                  <a:pt x="2099910" y="656603"/>
                </a:lnTo>
                <a:lnTo>
                  <a:pt x="2106207" y="653553"/>
                </a:lnTo>
                <a:lnTo>
                  <a:pt x="2113208" y="653977"/>
                </a:lnTo>
                <a:lnTo>
                  <a:pt x="2121126" y="655931"/>
                </a:lnTo>
                <a:lnTo>
                  <a:pt x="2130175" y="657473"/>
                </a:lnTo>
                <a:lnTo>
                  <a:pt x="2140571" y="656658"/>
                </a:lnTo>
                <a:lnTo>
                  <a:pt x="2152528" y="651544"/>
                </a:lnTo>
                <a:lnTo>
                  <a:pt x="2162773" y="645949"/>
                </a:lnTo>
                <a:lnTo>
                  <a:pt x="2174236" y="642780"/>
                </a:lnTo>
                <a:lnTo>
                  <a:pt x="2186569" y="641573"/>
                </a:lnTo>
                <a:lnTo>
                  <a:pt x="2199424" y="641862"/>
                </a:lnTo>
                <a:lnTo>
                  <a:pt x="2212455" y="643183"/>
                </a:lnTo>
                <a:lnTo>
                  <a:pt x="2225312" y="645071"/>
                </a:lnTo>
                <a:lnTo>
                  <a:pt x="2237648" y="647059"/>
                </a:lnTo>
                <a:lnTo>
                  <a:pt x="2249116" y="648684"/>
                </a:lnTo>
                <a:lnTo>
                  <a:pt x="2259368" y="649480"/>
                </a:lnTo>
                <a:lnTo>
                  <a:pt x="2268056" y="648982"/>
                </a:lnTo>
                <a:lnTo>
                  <a:pt x="2275261" y="645155"/>
                </a:lnTo>
                <a:lnTo>
                  <a:pt x="2277303" y="638357"/>
                </a:lnTo>
                <a:lnTo>
                  <a:pt x="2275266" y="629851"/>
                </a:lnTo>
                <a:lnTo>
                  <a:pt x="2270236" y="620897"/>
                </a:lnTo>
                <a:lnTo>
                  <a:pt x="2263295" y="612757"/>
                </a:lnTo>
                <a:lnTo>
                  <a:pt x="2255530" y="606692"/>
                </a:lnTo>
                <a:lnTo>
                  <a:pt x="2248024" y="603964"/>
                </a:lnTo>
                <a:lnTo>
                  <a:pt x="2237073" y="607786"/>
                </a:lnTo>
                <a:lnTo>
                  <a:pt x="2223467" y="610134"/>
                </a:lnTo>
                <a:lnTo>
                  <a:pt x="2208898" y="610546"/>
                </a:lnTo>
                <a:lnTo>
                  <a:pt x="2195058" y="608561"/>
                </a:lnTo>
                <a:lnTo>
                  <a:pt x="2183638" y="603716"/>
                </a:lnTo>
                <a:lnTo>
                  <a:pt x="2176331" y="595549"/>
                </a:lnTo>
                <a:lnTo>
                  <a:pt x="2177048" y="585938"/>
                </a:lnTo>
                <a:lnTo>
                  <a:pt x="2182434" y="581072"/>
                </a:lnTo>
                <a:lnTo>
                  <a:pt x="2191047" y="579578"/>
                </a:lnTo>
                <a:lnTo>
                  <a:pt x="2201445" y="580086"/>
                </a:lnTo>
                <a:lnTo>
                  <a:pt x="2212187" y="581225"/>
                </a:lnTo>
                <a:lnTo>
                  <a:pt x="2221831" y="581624"/>
                </a:lnTo>
                <a:lnTo>
                  <a:pt x="2228935" y="579912"/>
                </a:lnTo>
                <a:lnTo>
                  <a:pt x="2229512" y="575148"/>
                </a:lnTo>
                <a:lnTo>
                  <a:pt x="2225481" y="569757"/>
                </a:lnTo>
                <a:lnTo>
                  <a:pt x="2183262" y="551490"/>
                </a:lnTo>
                <a:lnTo>
                  <a:pt x="2171182" y="550136"/>
                </a:lnTo>
                <a:lnTo>
                  <a:pt x="2160491" y="551023"/>
                </a:lnTo>
                <a:lnTo>
                  <a:pt x="2152189" y="554630"/>
                </a:lnTo>
                <a:lnTo>
                  <a:pt x="2144735" y="564570"/>
                </a:lnTo>
                <a:lnTo>
                  <a:pt x="2135779" y="571080"/>
                </a:lnTo>
                <a:lnTo>
                  <a:pt x="2126500" y="574572"/>
                </a:lnTo>
                <a:lnTo>
                  <a:pt x="2118079" y="575461"/>
                </a:lnTo>
                <a:lnTo>
                  <a:pt x="2111694" y="574164"/>
                </a:lnTo>
                <a:lnTo>
                  <a:pt x="2108526" y="571094"/>
                </a:lnTo>
                <a:lnTo>
                  <a:pt x="2109754" y="566667"/>
                </a:lnTo>
                <a:lnTo>
                  <a:pt x="2120553" y="557241"/>
                </a:lnTo>
                <a:lnTo>
                  <a:pt x="2128748" y="545821"/>
                </a:lnTo>
                <a:lnTo>
                  <a:pt x="2134622" y="533164"/>
                </a:lnTo>
                <a:lnTo>
                  <a:pt x="2138461" y="520028"/>
                </a:lnTo>
                <a:lnTo>
                  <a:pt x="2140546" y="507170"/>
                </a:lnTo>
                <a:lnTo>
                  <a:pt x="2141163" y="495349"/>
                </a:lnTo>
                <a:lnTo>
                  <a:pt x="2143030" y="486407"/>
                </a:lnTo>
                <a:lnTo>
                  <a:pt x="2149642" y="479039"/>
                </a:lnTo>
                <a:lnTo>
                  <a:pt x="2159639" y="472782"/>
                </a:lnTo>
                <a:lnTo>
                  <a:pt x="2171659" y="467172"/>
                </a:lnTo>
                <a:lnTo>
                  <a:pt x="2184342" y="461748"/>
                </a:lnTo>
                <a:lnTo>
                  <a:pt x="2196326" y="456046"/>
                </a:lnTo>
                <a:lnTo>
                  <a:pt x="2206252" y="449605"/>
                </a:lnTo>
                <a:lnTo>
                  <a:pt x="2212758" y="441960"/>
                </a:lnTo>
                <a:lnTo>
                  <a:pt x="2214483" y="432649"/>
                </a:lnTo>
                <a:lnTo>
                  <a:pt x="2213277" y="419675"/>
                </a:lnTo>
                <a:lnTo>
                  <a:pt x="2216973" y="409381"/>
                </a:lnTo>
                <a:lnTo>
                  <a:pt x="2260074" y="389254"/>
                </a:lnTo>
                <a:lnTo>
                  <a:pt x="2272750" y="388046"/>
                </a:lnTo>
                <a:lnTo>
                  <a:pt x="2283770" y="386404"/>
                </a:lnTo>
                <a:lnTo>
                  <a:pt x="2289383" y="382268"/>
                </a:lnTo>
                <a:lnTo>
                  <a:pt x="2290389" y="376526"/>
                </a:lnTo>
                <a:lnTo>
                  <a:pt x="2287590" y="370066"/>
                </a:lnTo>
                <a:lnTo>
                  <a:pt x="2281787" y="363775"/>
                </a:lnTo>
                <a:lnTo>
                  <a:pt x="2273782" y="358542"/>
                </a:lnTo>
                <a:lnTo>
                  <a:pt x="2264377" y="355255"/>
                </a:lnTo>
                <a:lnTo>
                  <a:pt x="2254372" y="354801"/>
                </a:lnTo>
                <a:lnTo>
                  <a:pt x="2241872" y="358144"/>
                </a:lnTo>
                <a:lnTo>
                  <a:pt x="2229580" y="363764"/>
                </a:lnTo>
                <a:lnTo>
                  <a:pt x="2217833" y="370156"/>
                </a:lnTo>
                <a:lnTo>
                  <a:pt x="2206969" y="375817"/>
                </a:lnTo>
                <a:lnTo>
                  <a:pt x="2197324" y="379246"/>
                </a:lnTo>
                <a:lnTo>
                  <a:pt x="2189236" y="378939"/>
                </a:lnTo>
                <a:lnTo>
                  <a:pt x="2185582" y="372764"/>
                </a:lnTo>
                <a:lnTo>
                  <a:pt x="2226546" y="344746"/>
                </a:lnTo>
                <a:lnTo>
                  <a:pt x="2249018" y="342638"/>
                </a:lnTo>
                <a:lnTo>
                  <a:pt x="2261911" y="342216"/>
                </a:lnTo>
                <a:lnTo>
                  <a:pt x="2305024" y="338686"/>
                </a:lnTo>
                <a:lnTo>
                  <a:pt x="2346320" y="325976"/>
                </a:lnTo>
                <a:lnTo>
                  <a:pt x="2347091" y="321996"/>
                </a:lnTo>
                <a:lnTo>
                  <a:pt x="2344035" y="318381"/>
                </a:lnTo>
                <a:lnTo>
                  <a:pt x="2306133" y="309149"/>
                </a:lnTo>
                <a:lnTo>
                  <a:pt x="2293387" y="308538"/>
                </a:lnTo>
                <a:lnTo>
                  <a:pt x="2280594" y="308760"/>
                </a:lnTo>
                <a:lnTo>
                  <a:pt x="2265494" y="309916"/>
                </a:lnTo>
                <a:lnTo>
                  <a:pt x="2254381" y="309619"/>
                </a:lnTo>
                <a:lnTo>
                  <a:pt x="2247338" y="308218"/>
                </a:lnTo>
                <a:lnTo>
                  <a:pt x="2244442" y="306063"/>
                </a:lnTo>
                <a:lnTo>
                  <a:pt x="2245776" y="303503"/>
                </a:lnTo>
                <a:lnTo>
                  <a:pt x="2251418" y="300889"/>
                </a:lnTo>
                <a:lnTo>
                  <a:pt x="2261448" y="298569"/>
                </a:lnTo>
                <a:lnTo>
                  <a:pt x="2275947" y="296893"/>
                </a:lnTo>
                <a:lnTo>
                  <a:pt x="2295552" y="296027"/>
                </a:lnTo>
                <a:lnTo>
                  <a:pt x="2310912" y="294629"/>
                </a:lnTo>
                <a:lnTo>
                  <a:pt x="2322869" y="292810"/>
                </a:lnTo>
                <a:lnTo>
                  <a:pt x="2332265" y="290683"/>
                </a:lnTo>
                <a:lnTo>
                  <a:pt x="2339941" y="288361"/>
                </a:lnTo>
                <a:lnTo>
                  <a:pt x="2346740" y="285954"/>
                </a:lnTo>
                <a:lnTo>
                  <a:pt x="2353502" y="283576"/>
                </a:lnTo>
                <a:lnTo>
                  <a:pt x="2361070" y="281339"/>
                </a:lnTo>
                <a:lnTo>
                  <a:pt x="2370285" y="279355"/>
                </a:lnTo>
                <a:lnTo>
                  <a:pt x="2387773" y="276265"/>
                </a:lnTo>
                <a:lnTo>
                  <a:pt x="2399668" y="272376"/>
                </a:lnTo>
                <a:lnTo>
                  <a:pt x="2407536" y="268091"/>
                </a:lnTo>
                <a:lnTo>
                  <a:pt x="2412942" y="263815"/>
                </a:lnTo>
                <a:lnTo>
                  <a:pt x="2417450" y="259950"/>
                </a:lnTo>
                <a:lnTo>
                  <a:pt x="2422626" y="256900"/>
                </a:lnTo>
                <a:lnTo>
                  <a:pt x="2430035" y="255068"/>
                </a:lnTo>
                <a:lnTo>
                  <a:pt x="2442012" y="253444"/>
                </a:lnTo>
                <a:lnTo>
                  <a:pt x="2456206" y="249933"/>
                </a:lnTo>
                <a:lnTo>
                  <a:pt x="2501017" y="232420"/>
                </a:lnTo>
                <a:lnTo>
                  <a:pt x="2525917" y="213549"/>
                </a:lnTo>
                <a:lnTo>
                  <a:pt x="2523933" y="209469"/>
                </a:lnTo>
                <a:lnTo>
                  <a:pt x="2484437" y="190816"/>
                </a:lnTo>
                <a:lnTo>
                  <a:pt x="2437449" y="178506"/>
                </a:lnTo>
                <a:lnTo>
                  <a:pt x="2392474" y="172064"/>
                </a:lnTo>
                <a:lnTo>
                  <a:pt x="2384637" y="17183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138" y="3115391"/>
            <a:ext cx="3708021" cy="2817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8192" y="10313746"/>
            <a:ext cx="81315" cy="50917"/>
          </a:xfrm>
          <a:custGeom>
            <a:avLst/>
            <a:gdLst/>
            <a:ahLst/>
            <a:cxnLst/>
            <a:rect l="l" t="t" r="r" b="b"/>
            <a:pathLst>
              <a:path w="81315" h="50917">
                <a:moveTo>
                  <a:pt x="6081" y="0"/>
                </a:moveTo>
                <a:lnTo>
                  <a:pt x="945" y="530"/>
                </a:lnTo>
                <a:lnTo>
                  <a:pt x="0" y="1910"/>
                </a:lnTo>
                <a:lnTo>
                  <a:pt x="4691" y="10202"/>
                </a:lnTo>
                <a:lnTo>
                  <a:pt x="12791" y="14069"/>
                </a:lnTo>
                <a:lnTo>
                  <a:pt x="23189" y="17461"/>
                </a:lnTo>
                <a:lnTo>
                  <a:pt x="34775" y="24330"/>
                </a:lnTo>
                <a:lnTo>
                  <a:pt x="42510" y="31959"/>
                </a:lnTo>
                <a:lnTo>
                  <a:pt x="49955" y="39851"/>
                </a:lnTo>
                <a:lnTo>
                  <a:pt x="57209" y="46587"/>
                </a:lnTo>
                <a:lnTo>
                  <a:pt x="64374" y="50748"/>
                </a:lnTo>
                <a:lnTo>
                  <a:pt x="71548" y="50917"/>
                </a:lnTo>
                <a:lnTo>
                  <a:pt x="78832" y="45675"/>
                </a:lnTo>
                <a:lnTo>
                  <a:pt x="81315" y="37620"/>
                </a:lnTo>
                <a:lnTo>
                  <a:pt x="78644" y="30017"/>
                </a:lnTo>
                <a:lnTo>
                  <a:pt x="37952" y="6639"/>
                </a:lnTo>
                <a:lnTo>
                  <a:pt x="14680" y="924"/>
                </a:lnTo>
                <a:lnTo>
                  <a:pt x="6081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8192" y="10313746"/>
            <a:ext cx="81315" cy="50917"/>
          </a:xfrm>
          <a:custGeom>
            <a:avLst/>
            <a:gdLst/>
            <a:ahLst/>
            <a:cxnLst/>
            <a:rect l="l" t="t" r="r" b="b"/>
            <a:pathLst>
              <a:path w="81315" h="50917">
                <a:moveTo>
                  <a:pt x="0" y="1910"/>
                </a:moveTo>
                <a:lnTo>
                  <a:pt x="4691" y="10202"/>
                </a:lnTo>
                <a:lnTo>
                  <a:pt x="12791" y="14069"/>
                </a:lnTo>
                <a:lnTo>
                  <a:pt x="23189" y="17461"/>
                </a:lnTo>
                <a:lnTo>
                  <a:pt x="34775" y="24330"/>
                </a:lnTo>
                <a:lnTo>
                  <a:pt x="42510" y="31959"/>
                </a:lnTo>
                <a:lnTo>
                  <a:pt x="49955" y="39851"/>
                </a:lnTo>
                <a:lnTo>
                  <a:pt x="57209" y="46587"/>
                </a:lnTo>
                <a:lnTo>
                  <a:pt x="64374" y="50748"/>
                </a:lnTo>
                <a:lnTo>
                  <a:pt x="71548" y="50917"/>
                </a:lnTo>
                <a:lnTo>
                  <a:pt x="78832" y="45675"/>
                </a:lnTo>
                <a:lnTo>
                  <a:pt x="81315" y="37620"/>
                </a:lnTo>
                <a:lnTo>
                  <a:pt x="78644" y="30017"/>
                </a:lnTo>
                <a:lnTo>
                  <a:pt x="37952" y="6639"/>
                </a:lnTo>
                <a:lnTo>
                  <a:pt x="6081" y="0"/>
                </a:lnTo>
                <a:lnTo>
                  <a:pt x="945" y="530"/>
                </a:lnTo>
                <a:lnTo>
                  <a:pt x="0" y="191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4704" y="3948871"/>
            <a:ext cx="3548331" cy="1981524"/>
          </a:xfrm>
          <a:custGeom>
            <a:avLst/>
            <a:gdLst/>
            <a:ahLst/>
            <a:cxnLst/>
            <a:rect l="l" t="t" r="r" b="b"/>
            <a:pathLst>
              <a:path w="3548331" h="1981524">
                <a:moveTo>
                  <a:pt x="3355761" y="1784897"/>
                </a:moveTo>
                <a:lnTo>
                  <a:pt x="3349495" y="1781128"/>
                </a:lnTo>
                <a:lnTo>
                  <a:pt x="3350981" y="1770314"/>
                </a:lnTo>
                <a:lnTo>
                  <a:pt x="3354442" y="1758401"/>
                </a:lnTo>
                <a:lnTo>
                  <a:pt x="3351078" y="1753968"/>
                </a:lnTo>
                <a:lnTo>
                  <a:pt x="3341443" y="1756865"/>
                </a:lnTo>
                <a:lnTo>
                  <a:pt x="3331314" y="1764261"/>
                </a:lnTo>
                <a:lnTo>
                  <a:pt x="3323008" y="1779213"/>
                </a:lnTo>
                <a:lnTo>
                  <a:pt x="3312548" y="1788390"/>
                </a:lnTo>
                <a:lnTo>
                  <a:pt x="3305840" y="1795011"/>
                </a:lnTo>
                <a:lnTo>
                  <a:pt x="3304743" y="1807513"/>
                </a:lnTo>
                <a:lnTo>
                  <a:pt x="3301289" y="1810811"/>
                </a:lnTo>
                <a:lnTo>
                  <a:pt x="3294221" y="1811879"/>
                </a:lnTo>
                <a:lnTo>
                  <a:pt x="3282755" y="1815099"/>
                </a:lnTo>
                <a:lnTo>
                  <a:pt x="3268282" y="1816270"/>
                </a:lnTo>
                <a:lnTo>
                  <a:pt x="3225156" y="1809787"/>
                </a:lnTo>
                <a:lnTo>
                  <a:pt x="3210510" y="1795993"/>
                </a:lnTo>
                <a:lnTo>
                  <a:pt x="3198596" y="1788385"/>
                </a:lnTo>
                <a:lnTo>
                  <a:pt x="3185219" y="1781144"/>
                </a:lnTo>
                <a:lnTo>
                  <a:pt x="3174350" y="1773175"/>
                </a:lnTo>
                <a:lnTo>
                  <a:pt x="3169614" y="1760327"/>
                </a:lnTo>
                <a:lnTo>
                  <a:pt x="3163933" y="1750523"/>
                </a:lnTo>
                <a:lnTo>
                  <a:pt x="3159455" y="1742322"/>
                </a:lnTo>
                <a:lnTo>
                  <a:pt x="3158325" y="1734279"/>
                </a:lnTo>
                <a:lnTo>
                  <a:pt x="3162690" y="1724952"/>
                </a:lnTo>
                <a:lnTo>
                  <a:pt x="3169204" y="1714504"/>
                </a:lnTo>
                <a:lnTo>
                  <a:pt x="3169748" y="1706930"/>
                </a:lnTo>
                <a:lnTo>
                  <a:pt x="3165812" y="1702641"/>
                </a:lnTo>
                <a:lnTo>
                  <a:pt x="3158887" y="1702051"/>
                </a:lnTo>
                <a:lnTo>
                  <a:pt x="3150464" y="1705570"/>
                </a:lnTo>
                <a:lnTo>
                  <a:pt x="3140868" y="1711668"/>
                </a:lnTo>
                <a:lnTo>
                  <a:pt x="3134067" y="1711694"/>
                </a:lnTo>
                <a:lnTo>
                  <a:pt x="3130759" y="1707628"/>
                </a:lnTo>
                <a:lnTo>
                  <a:pt x="3131640" y="1701452"/>
                </a:lnTo>
                <a:lnTo>
                  <a:pt x="3137410" y="1695148"/>
                </a:lnTo>
                <a:lnTo>
                  <a:pt x="3147645" y="1691150"/>
                </a:lnTo>
                <a:lnTo>
                  <a:pt x="3158263" y="1687041"/>
                </a:lnTo>
                <a:lnTo>
                  <a:pt x="3168427" y="1682464"/>
                </a:lnTo>
                <a:lnTo>
                  <a:pt x="3177301" y="1677062"/>
                </a:lnTo>
                <a:lnTo>
                  <a:pt x="3184049" y="1670479"/>
                </a:lnTo>
                <a:lnTo>
                  <a:pt x="3187836" y="1662358"/>
                </a:lnTo>
                <a:lnTo>
                  <a:pt x="3187825" y="1652342"/>
                </a:lnTo>
                <a:lnTo>
                  <a:pt x="3151809" y="1626278"/>
                </a:lnTo>
                <a:lnTo>
                  <a:pt x="3140055" y="1626450"/>
                </a:lnTo>
                <a:lnTo>
                  <a:pt x="3099883" y="1633105"/>
                </a:lnTo>
                <a:lnTo>
                  <a:pt x="3058214" y="1645621"/>
                </a:lnTo>
                <a:lnTo>
                  <a:pt x="3022599" y="1659691"/>
                </a:lnTo>
                <a:lnTo>
                  <a:pt x="2983980" y="1684378"/>
                </a:lnTo>
                <a:lnTo>
                  <a:pt x="2951345" y="1716893"/>
                </a:lnTo>
                <a:lnTo>
                  <a:pt x="2941394" y="1726978"/>
                </a:lnTo>
                <a:lnTo>
                  <a:pt x="2932260" y="1735522"/>
                </a:lnTo>
                <a:lnTo>
                  <a:pt x="2924152" y="1741825"/>
                </a:lnTo>
                <a:lnTo>
                  <a:pt x="2917283" y="1745189"/>
                </a:lnTo>
                <a:lnTo>
                  <a:pt x="2912519" y="1743476"/>
                </a:lnTo>
                <a:lnTo>
                  <a:pt x="2914440" y="1738655"/>
                </a:lnTo>
                <a:lnTo>
                  <a:pt x="2921000" y="1731687"/>
                </a:lnTo>
                <a:lnTo>
                  <a:pt x="2930156" y="1723536"/>
                </a:lnTo>
                <a:lnTo>
                  <a:pt x="2939861" y="1715165"/>
                </a:lnTo>
                <a:lnTo>
                  <a:pt x="2948072" y="1707535"/>
                </a:lnTo>
                <a:lnTo>
                  <a:pt x="2953740" y="1694768"/>
                </a:lnTo>
                <a:lnTo>
                  <a:pt x="2954953" y="1685865"/>
                </a:lnTo>
                <a:lnTo>
                  <a:pt x="2956957" y="1682343"/>
                </a:lnTo>
                <a:lnTo>
                  <a:pt x="2990383" y="1657951"/>
                </a:lnTo>
                <a:lnTo>
                  <a:pt x="3000124" y="1647041"/>
                </a:lnTo>
                <a:lnTo>
                  <a:pt x="3009573" y="1636990"/>
                </a:lnTo>
                <a:lnTo>
                  <a:pt x="3023876" y="1628081"/>
                </a:lnTo>
                <a:lnTo>
                  <a:pt x="3036459" y="1624035"/>
                </a:lnTo>
                <a:lnTo>
                  <a:pt x="3046913" y="1622678"/>
                </a:lnTo>
                <a:lnTo>
                  <a:pt x="3054831" y="1621837"/>
                </a:lnTo>
                <a:lnTo>
                  <a:pt x="3059802" y="1619339"/>
                </a:lnTo>
                <a:lnTo>
                  <a:pt x="3085351" y="1586891"/>
                </a:lnTo>
                <a:lnTo>
                  <a:pt x="3131398" y="1575422"/>
                </a:lnTo>
                <a:lnTo>
                  <a:pt x="3181435" y="1570381"/>
                </a:lnTo>
                <a:lnTo>
                  <a:pt x="3236070" y="1567677"/>
                </a:lnTo>
                <a:lnTo>
                  <a:pt x="3287483" y="1566663"/>
                </a:lnTo>
                <a:lnTo>
                  <a:pt x="3302554" y="1566589"/>
                </a:lnTo>
                <a:lnTo>
                  <a:pt x="3316107" y="1566607"/>
                </a:lnTo>
                <a:lnTo>
                  <a:pt x="3327855" y="1566693"/>
                </a:lnTo>
                <a:lnTo>
                  <a:pt x="3337506" y="1566824"/>
                </a:lnTo>
                <a:lnTo>
                  <a:pt x="3344772" y="1566975"/>
                </a:lnTo>
                <a:lnTo>
                  <a:pt x="3349363" y="1567123"/>
                </a:lnTo>
                <a:lnTo>
                  <a:pt x="3359577" y="1565805"/>
                </a:lnTo>
                <a:lnTo>
                  <a:pt x="3396395" y="1547020"/>
                </a:lnTo>
                <a:lnTo>
                  <a:pt x="3427081" y="1517276"/>
                </a:lnTo>
                <a:lnTo>
                  <a:pt x="3437041" y="1509749"/>
                </a:lnTo>
                <a:lnTo>
                  <a:pt x="3447693" y="1505721"/>
                </a:lnTo>
                <a:lnTo>
                  <a:pt x="3459651" y="1504278"/>
                </a:lnTo>
                <a:lnTo>
                  <a:pt x="3473529" y="1504509"/>
                </a:lnTo>
                <a:lnTo>
                  <a:pt x="3489974" y="1503385"/>
                </a:lnTo>
                <a:lnTo>
                  <a:pt x="3503276" y="1498645"/>
                </a:lnTo>
                <a:lnTo>
                  <a:pt x="3514108" y="1491598"/>
                </a:lnTo>
                <a:lnTo>
                  <a:pt x="3523140" y="1483552"/>
                </a:lnTo>
                <a:lnTo>
                  <a:pt x="3531043" y="1475816"/>
                </a:lnTo>
                <a:lnTo>
                  <a:pt x="3543070" y="1465121"/>
                </a:lnTo>
                <a:lnTo>
                  <a:pt x="3545240" y="1458365"/>
                </a:lnTo>
                <a:lnTo>
                  <a:pt x="3540036" y="1454360"/>
                </a:lnTo>
                <a:lnTo>
                  <a:pt x="3526367" y="1450035"/>
                </a:lnTo>
                <a:lnTo>
                  <a:pt x="3518224" y="1445363"/>
                </a:lnTo>
                <a:lnTo>
                  <a:pt x="3517963" y="1441810"/>
                </a:lnTo>
                <a:lnTo>
                  <a:pt x="3531709" y="1438080"/>
                </a:lnTo>
                <a:lnTo>
                  <a:pt x="3540606" y="1430063"/>
                </a:lnTo>
                <a:lnTo>
                  <a:pt x="3546729" y="1416981"/>
                </a:lnTo>
                <a:lnTo>
                  <a:pt x="3548331" y="1408570"/>
                </a:lnTo>
                <a:lnTo>
                  <a:pt x="3545916" y="1403798"/>
                </a:lnTo>
                <a:lnTo>
                  <a:pt x="3540020" y="1399207"/>
                </a:lnTo>
                <a:lnTo>
                  <a:pt x="3531179" y="1391340"/>
                </a:lnTo>
                <a:lnTo>
                  <a:pt x="3520951" y="1381175"/>
                </a:lnTo>
                <a:lnTo>
                  <a:pt x="3512361" y="1377943"/>
                </a:lnTo>
                <a:lnTo>
                  <a:pt x="3504862" y="1379409"/>
                </a:lnTo>
                <a:lnTo>
                  <a:pt x="3497906" y="1383339"/>
                </a:lnTo>
                <a:lnTo>
                  <a:pt x="3490947" y="1387498"/>
                </a:lnTo>
                <a:lnTo>
                  <a:pt x="3483437" y="1389652"/>
                </a:lnTo>
                <a:lnTo>
                  <a:pt x="3477065" y="1386942"/>
                </a:lnTo>
                <a:lnTo>
                  <a:pt x="3476820" y="1381548"/>
                </a:lnTo>
                <a:lnTo>
                  <a:pt x="3479598" y="1374567"/>
                </a:lnTo>
                <a:lnTo>
                  <a:pt x="3482297" y="1367095"/>
                </a:lnTo>
                <a:lnTo>
                  <a:pt x="3481815" y="1360229"/>
                </a:lnTo>
                <a:lnTo>
                  <a:pt x="3472198" y="1355470"/>
                </a:lnTo>
                <a:lnTo>
                  <a:pt x="3461453" y="1353626"/>
                </a:lnTo>
                <a:lnTo>
                  <a:pt x="3449979" y="1354504"/>
                </a:lnTo>
                <a:lnTo>
                  <a:pt x="3438172" y="1357909"/>
                </a:lnTo>
                <a:lnTo>
                  <a:pt x="3426434" y="1363649"/>
                </a:lnTo>
                <a:lnTo>
                  <a:pt x="3415160" y="1371530"/>
                </a:lnTo>
                <a:lnTo>
                  <a:pt x="3405093" y="1378453"/>
                </a:lnTo>
                <a:lnTo>
                  <a:pt x="3398148" y="1380692"/>
                </a:lnTo>
                <a:lnTo>
                  <a:pt x="3392791" y="1380791"/>
                </a:lnTo>
                <a:lnTo>
                  <a:pt x="3387487" y="1381296"/>
                </a:lnTo>
                <a:lnTo>
                  <a:pt x="3380700" y="1384753"/>
                </a:lnTo>
                <a:lnTo>
                  <a:pt x="3369124" y="1392930"/>
                </a:lnTo>
                <a:lnTo>
                  <a:pt x="3362255" y="1393129"/>
                </a:lnTo>
                <a:lnTo>
                  <a:pt x="3359453" y="1388215"/>
                </a:lnTo>
                <a:lnTo>
                  <a:pt x="3360079" y="1381054"/>
                </a:lnTo>
                <a:lnTo>
                  <a:pt x="3363492" y="1374512"/>
                </a:lnTo>
                <a:lnTo>
                  <a:pt x="3373021" y="1370101"/>
                </a:lnTo>
                <a:lnTo>
                  <a:pt x="3381076" y="1368921"/>
                </a:lnTo>
                <a:lnTo>
                  <a:pt x="3390129" y="1361575"/>
                </a:lnTo>
                <a:lnTo>
                  <a:pt x="3398305" y="1358586"/>
                </a:lnTo>
                <a:lnTo>
                  <a:pt x="3406691" y="1357161"/>
                </a:lnTo>
                <a:lnTo>
                  <a:pt x="3416372" y="1354504"/>
                </a:lnTo>
                <a:lnTo>
                  <a:pt x="3432835" y="1346107"/>
                </a:lnTo>
                <a:lnTo>
                  <a:pt x="3446522" y="1341550"/>
                </a:lnTo>
                <a:lnTo>
                  <a:pt x="3457464" y="1339041"/>
                </a:lnTo>
                <a:lnTo>
                  <a:pt x="3465689" y="1336784"/>
                </a:lnTo>
                <a:lnTo>
                  <a:pt x="3471229" y="1332987"/>
                </a:lnTo>
                <a:lnTo>
                  <a:pt x="3472567" y="1324803"/>
                </a:lnTo>
                <a:lnTo>
                  <a:pt x="3467352" y="1317455"/>
                </a:lnTo>
                <a:lnTo>
                  <a:pt x="3457261" y="1312704"/>
                </a:lnTo>
                <a:lnTo>
                  <a:pt x="3443968" y="1312306"/>
                </a:lnTo>
                <a:lnTo>
                  <a:pt x="3432195" y="1311708"/>
                </a:lnTo>
                <a:lnTo>
                  <a:pt x="3421949" y="1306344"/>
                </a:lnTo>
                <a:lnTo>
                  <a:pt x="3412919" y="1299374"/>
                </a:lnTo>
                <a:lnTo>
                  <a:pt x="3404797" y="1293961"/>
                </a:lnTo>
                <a:lnTo>
                  <a:pt x="3397270" y="1293266"/>
                </a:lnTo>
                <a:lnTo>
                  <a:pt x="3389112" y="1295864"/>
                </a:lnTo>
                <a:lnTo>
                  <a:pt x="3384139" y="1292451"/>
                </a:lnTo>
                <a:lnTo>
                  <a:pt x="3379500" y="1288326"/>
                </a:lnTo>
                <a:lnTo>
                  <a:pt x="3372344" y="1288787"/>
                </a:lnTo>
                <a:lnTo>
                  <a:pt x="3361292" y="1292574"/>
                </a:lnTo>
                <a:lnTo>
                  <a:pt x="3352797" y="1289519"/>
                </a:lnTo>
                <a:lnTo>
                  <a:pt x="3346230" y="1281223"/>
                </a:lnTo>
                <a:lnTo>
                  <a:pt x="3340499" y="1270145"/>
                </a:lnTo>
                <a:lnTo>
                  <a:pt x="3332556" y="1259379"/>
                </a:lnTo>
                <a:lnTo>
                  <a:pt x="3301007" y="1231583"/>
                </a:lnTo>
                <a:lnTo>
                  <a:pt x="3266098" y="1213628"/>
                </a:lnTo>
                <a:lnTo>
                  <a:pt x="3261033" y="1208227"/>
                </a:lnTo>
                <a:lnTo>
                  <a:pt x="3261928" y="1204207"/>
                </a:lnTo>
                <a:lnTo>
                  <a:pt x="3266821" y="1202542"/>
                </a:lnTo>
                <a:lnTo>
                  <a:pt x="3273748" y="1204209"/>
                </a:lnTo>
                <a:lnTo>
                  <a:pt x="3284677" y="1207369"/>
                </a:lnTo>
                <a:lnTo>
                  <a:pt x="3294649" y="1203498"/>
                </a:lnTo>
                <a:lnTo>
                  <a:pt x="3302912" y="1195929"/>
                </a:lnTo>
                <a:lnTo>
                  <a:pt x="3308719" y="1187996"/>
                </a:lnTo>
                <a:lnTo>
                  <a:pt x="3308099" y="1177897"/>
                </a:lnTo>
                <a:lnTo>
                  <a:pt x="3298927" y="1170983"/>
                </a:lnTo>
                <a:lnTo>
                  <a:pt x="3287787" y="1162804"/>
                </a:lnTo>
                <a:lnTo>
                  <a:pt x="3286633" y="1150110"/>
                </a:lnTo>
                <a:lnTo>
                  <a:pt x="3282802" y="1139966"/>
                </a:lnTo>
                <a:lnTo>
                  <a:pt x="3272364" y="1130286"/>
                </a:lnTo>
                <a:lnTo>
                  <a:pt x="3262800" y="1121398"/>
                </a:lnTo>
                <a:lnTo>
                  <a:pt x="3255727" y="1108777"/>
                </a:lnTo>
                <a:lnTo>
                  <a:pt x="3247200" y="1099350"/>
                </a:lnTo>
                <a:lnTo>
                  <a:pt x="3242663" y="1086683"/>
                </a:lnTo>
                <a:lnTo>
                  <a:pt x="3235021" y="1075196"/>
                </a:lnTo>
                <a:lnTo>
                  <a:pt x="3229782" y="1064592"/>
                </a:lnTo>
                <a:lnTo>
                  <a:pt x="3226045" y="1054299"/>
                </a:lnTo>
                <a:lnTo>
                  <a:pt x="3217705" y="1042655"/>
                </a:lnTo>
                <a:lnTo>
                  <a:pt x="3208475" y="1030875"/>
                </a:lnTo>
                <a:lnTo>
                  <a:pt x="3202073" y="1020175"/>
                </a:lnTo>
                <a:lnTo>
                  <a:pt x="3198191" y="1007970"/>
                </a:lnTo>
                <a:lnTo>
                  <a:pt x="3191299" y="997440"/>
                </a:lnTo>
                <a:lnTo>
                  <a:pt x="3184007" y="986915"/>
                </a:lnTo>
                <a:lnTo>
                  <a:pt x="3178073" y="975548"/>
                </a:lnTo>
                <a:lnTo>
                  <a:pt x="3172735" y="972214"/>
                </a:lnTo>
                <a:lnTo>
                  <a:pt x="3167974" y="975849"/>
                </a:lnTo>
                <a:lnTo>
                  <a:pt x="3163774" y="985389"/>
                </a:lnTo>
                <a:lnTo>
                  <a:pt x="3156262" y="1002532"/>
                </a:lnTo>
                <a:lnTo>
                  <a:pt x="3147818" y="1011650"/>
                </a:lnTo>
                <a:lnTo>
                  <a:pt x="3142202" y="1016675"/>
                </a:lnTo>
                <a:lnTo>
                  <a:pt x="3147823" y="1030060"/>
                </a:lnTo>
                <a:lnTo>
                  <a:pt x="3145328" y="1037476"/>
                </a:lnTo>
                <a:lnTo>
                  <a:pt x="3138505" y="1043998"/>
                </a:lnTo>
                <a:lnTo>
                  <a:pt x="3134765" y="1053513"/>
                </a:lnTo>
                <a:lnTo>
                  <a:pt x="3135366" y="1062175"/>
                </a:lnTo>
                <a:lnTo>
                  <a:pt x="3133175" y="1067623"/>
                </a:lnTo>
                <a:lnTo>
                  <a:pt x="3123836" y="1072039"/>
                </a:lnTo>
                <a:lnTo>
                  <a:pt x="3119825" y="1080294"/>
                </a:lnTo>
                <a:lnTo>
                  <a:pt x="3117922" y="1086594"/>
                </a:lnTo>
                <a:lnTo>
                  <a:pt x="3114906" y="1085148"/>
                </a:lnTo>
                <a:lnTo>
                  <a:pt x="3105194" y="1076849"/>
                </a:lnTo>
                <a:lnTo>
                  <a:pt x="3094990" y="1077732"/>
                </a:lnTo>
                <a:lnTo>
                  <a:pt x="3089566" y="1086126"/>
                </a:lnTo>
                <a:lnTo>
                  <a:pt x="3084497" y="1096501"/>
                </a:lnTo>
                <a:lnTo>
                  <a:pt x="3072589" y="1104865"/>
                </a:lnTo>
                <a:lnTo>
                  <a:pt x="3058606" y="1110153"/>
                </a:lnTo>
                <a:lnTo>
                  <a:pt x="3044548" y="1105838"/>
                </a:lnTo>
                <a:lnTo>
                  <a:pt x="3036624" y="1097277"/>
                </a:lnTo>
                <a:lnTo>
                  <a:pt x="3030668" y="1091828"/>
                </a:lnTo>
                <a:lnTo>
                  <a:pt x="3022222" y="1092247"/>
                </a:lnTo>
                <a:lnTo>
                  <a:pt x="3016779" y="1084774"/>
                </a:lnTo>
                <a:lnTo>
                  <a:pt x="3010917" y="1076151"/>
                </a:lnTo>
                <a:lnTo>
                  <a:pt x="2993281" y="1073951"/>
                </a:lnTo>
                <a:lnTo>
                  <a:pt x="2982714" y="1070116"/>
                </a:lnTo>
                <a:lnTo>
                  <a:pt x="2979613" y="1062773"/>
                </a:lnTo>
                <a:lnTo>
                  <a:pt x="2978739" y="1052246"/>
                </a:lnTo>
                <a:lnTo>
                  <a:pt x="2972122" y="1044314"/>
                </a:lnTo>
                <a:lnTo>
                  <a:pt x="2964894" y="1038079"/>
                </a:lnTo>
                <a:lnTo>
                  <a:pt x="2962193" y="1032644"/>
                </a:lnTo>
                <a:lnTo>
                  <a:pt x="2966944" y="1024590"/>
                </a:lnTo>
                <a:lnTo>
                  <a:pt x="2966555" y="1015013"/>
                </a:lnTo>
                <a:lnTo>
                  <a:pt x="2963520" y="1003534"/>
                </a:lnTo>
                <a:lnTo>
                  <a:pt x="2960332" y="989774"/>
                </a:lnTo>
                <a:lnTo>
                  <a:pt x="2961700" y="970167"/>
                </a:lnTo>
                <a:lnTo>
                  <a:pt x="2967197" y="959304"/>
                </a:lnTo>
                <a:lnTo>
                  <a:pt x="2972297" y="952385"/>
                </a:lnTo>
                <a:lnTo>
                  <a:pt x="2968213" y="942524"/>
                </a:lnTo>
                <a:lnTo>
                  <a:pt x="2956903" y="943616"/>
                </a:lnTo>
                <a:lnTo>
                  <a:pt x="2945306" y="946612"/>
                </a:lnTo>
                <a:lnTo>
                  <a:pt x="2938224" y="941731"/>
                </a:lnTo>
                <a:lnTo>
                  <a:pt x="2930347" y="937555"/>
                </a:lnTo>
                <a:lnTo>
                  <a:pt x="2917917" y="937593"/>
                </a:lnTo>
                <a:lnTo>
                  <a:pt x="2902595" y="935863"/>
                </a:lnTo>
                <a:lnTo>
                  <a:pt x="2888550" y="931471"/>
                </a:lnTo>
                <a:lnTo>
                  <a:pt x="2879947" y="923521"/>
                </a:lnTo>
                <a:lnTo>
                  <a:pt x="2876132" y="912722"/>
                </a:lnTo>
                <a:lnTo>
                  <a:pt x="2870209" y="907942"/>
                </a:lnTo>
                <a:lnTo>
                  <a:pt x="2863902" y="903430"/>
                </a:lnTo>
                <a:lnTo>
                  <a:pt x="2856184" y="892136"/>
                </a:lnTo>
                <a:lnTo>
                  <a:pt x="2848393" y="888266"/>
                </a:lnTo>
                <a:lnTo>
                  <a:pt x="2842303" y="886659"/>
                </a:lnTo>
                <a:lnTo>
                  <a:pt x="2839690" y="882153"/>
                </a:lnTo>
                <a:lnTo>
                  <a:pt x="2839683" y="870747"/>
                </a:lnTo>
                <a:lnTo>
                  <a:pt x="2833274" y="866181"/>
                </a:lnTo>
                <a:lnTo>
                  <a:pt x="2822291" y="865249"/>
                </a:lnTo>
                <a:lnTo>
                  <a:pt x="2811752" y="860460"/>
                </a:lnTo>
                <a:lnTo>
                  <a:pt x="2801405" y="853128"/>
                </a:lnTo>
                <a:lnTo>
                  <a:pt x="2785854" y="852453"/>
                </a:lnTo>
                <a:lnTo>
                  <a:pt x="2772335" y="855314"/>
                </a:lnTo>
                <a:lnTo>
                  <a:pt x="2761280" y="859736"/>
                </a:lnTo>
                <a:lnTo>
                  <a:pt x="2753117" y="863744"/>
                </a:lnTo>
                <a:lnTo>
                  <a:pt x="2743443" y="863537"/>
                </a:lnTo>
                <a:lnTo>
                  <a:pt x="2731610" y="859431"/>
                </a:lnTo>
                <a:lnTo>
                  <a:pt x="2720437" y="856476"/>
                </a:lnTo>
                <a:lnTo>
                  <a:pt x="2710791" y="859180"/>
                </a:lnTo>
                <a:lnTo>
                  <a:pt x="2702653" y="856314"/>
                </a:lnTo>
                <a:lnTo>
                  <a:pt x="2691917" y="850739"/>
                </a:lnTo>
                <a:lnTo>
                  <a:pt x="2673823" y="845945"/>
                </a:lnTo>
                <a:lnTo>
                  <a:pt x="2657356" y="842939"/>
                </a:lnTo>
                <a:lnTo>
                  <a:pt x="2643477" y="841787"/>
                </a:lnTo>
                <a:lnTo>
                  <a:pt x="2633145" y="842556"/>
                </a:lnTo>
                <a:lnTo>
                  <a:pt x="2627321" y="845310"/>
                </a:lnTo>
                <a:lnTo>
                  <a:pt x="2621157" y="853382"/>
                </a:lnTo>
                <a:lnTo>
                  <a:pt x="2612597" y="861703"/>
                </a:lnTo>
                <a:lnTo>
                  <a:pt x="2608854" y="874916"/>
                </a:lnTo>
                <a:lnTo>
                  <a:pt x="2614308" y="887730"/>
                </a:lnTo>
                <a:lnTo>
                  <a:pt x="2623258" y="894375"/>
                </a:lnTo>
                <a:lnTo>
                  <a:pt x="2631916" y="899955"/>
                </a:lnTo>
                <a:lnTo>
                  <a:pt x="2634349" y="911470"/>
                </a:lnTo>
                <a:lnTo>
                  <a:pt x="2630429" y="916897"/>
                </a:lnTo>
                <a:lnTo>
                  <a:pt x="2626064" y="922909"/>
                </a:lnTo>
                <a:lnTo>
                  <a:pt x="2619516" y="935748"/>
                </a:lnTo>
                <a:lnTo>
                  <a:pt x="2612911" y="943322"/>
                </a:lnTo>
                <a:lnTo>
                  <a:pt x="2616131" y="951572"/>
                </a:lnTo>
                <a:lnTo>
                  <a:pt x="2622833" y="960509"/>
                </a:lnTo>
                <a:lnTo>
                  <a:pt x="2628580" y="974504"/>
                </a:lnTo>
                <a:lnTo>
                  <a:pt x="2634237" y="983677"/>
                </a:lnTo>
                <a:lnTo>
                  <a:pt x="2639010" y="992594"/>
                </a:lnTo>
                <a:lnTo>
                  <a:pt x="2640590" y="1012479"/>
                </a:lnTo>
                <a:lnTo>
                  <a:pt x="2637508" y="1021359"/>
                </a:lnTo>
                <a:lnTo>
                  <a:pt x="2631537" y="1024150"/>
                </a:lnTo>
                <a:lnTo>
                  <a:pt x="2623945" y="1028698"/>
                </a:lnTo>
                <a:lnTo>
                  <a:pt x="2621574" y="1035795"/>
                </a:lnTo>
                <a:lnTo>
                  <a:pt x="2619138" y="1045079"/>
                </a:lnTo>
                <a:lnTo>
                  <a:pt x="2608951" y="1058434"/>
                </a:lnTo>
                <a:lnTo>
                  <a:pt x="2601303" y="1069905"/>
                </a:lnTo>
                <a:lnTo>
                  <a:pt x="2596900" y="1079561"/>
                </a:lnTo>
                <a:lnTo>
                  <a:pt x="2596451" y="1087473"/>
                </a:lnTo>
                <a:lnTo>
                  <a:pt x="2603899" y="1094118"/>
                </a:lnTo>
                <a:lnTo>
                  <a:pt x="2613589" y="1101030"/>
                </a:lnTo>
                <a:lnTo>
                  <a:pt x="2624607" y="1108372"/>
                </a:lnTo>
                <a:lnTo>
                  <a:pt x="2636040" y="1116306"/>
                </a:lnTo>
                <a:lnTo>
                  <a:pt x="2663139" y="1147052"/>
                </a:lnTo>
                <a:lnTo>
                  <a:pt x="2673225" y="1185685"/>
                </a:lnTo>
                <a:lnTo>
                  <a:pt x="2673989" y="1198345"/>
                </a:lnTo>
                <a:lnTo>
                  <a:pt x="2673794" y="1210570"/>
                </a:lnTo>
                <a:lnTo>
                  <a:pt x="2660529" y="1253589"/>
                </a:lnTo>
                <a:lnTo>
                  <a:pt x="2629319" y="1276714"/>
                </a:lnTo>
                <a:lnTo>
                  <a:pt x="2617981" y="1285732"/>
                </a:lnTo>
                <a:lnTo>
                  <a:pt x="2577871" y="1309793"/>
                </a:lnTo>
                <a:lnTo>
                  <a:pt x="2559110" y="1311648"/>
                </a:lnTo>
                <a:lnTo>
                  <a:pt x="2551980" y="1315454"/>
                </a:lnTo>
                <a:lnTo>
                  <a:pt x="2550836" y="1324092"/>
                </a:lnTo>
                <a:lnTo>
                  <a:pt x="2554764" y="1335655"/>
                </a:lnTo>
                <a:lnTo>
                  <a:pt x="2562848" y="1348237"/>
                </a:lnTo>
                <a:lnTo>
                  <a:pt x="2571023" y="1359855"/>
                </a:lnTo>
                <a:lnTo>
                  <a:pt x="2573714" y="1368874"/>
                </a:lnTo>
                <a:lnTo>
                  <a:pt x="2573899" y="1376908"/>
                </a:lnTo>
                <a:lnTo>
                  <a:pt x="2574557" y="1385572"/>
                </a:lnTo>
                <a:lnTo>
                  <a:pt x="2578977" y="1399619"/>
                </a:lnTo>
                <a:lnTo>
                  <a:pt x="2580794" y="1411651"/>
                </a:lnTo>
                <a:lnTo>
                  <a:pt x="2581767" y="1422262"/>
                </a:lnTo>
                <a:lnTo>
                  <a:pt x="2583653" y="1432045"/>
                </a:lnTo>
                <a:lnTo>
                  <a:pt x="2588210" y="1441594"/>
                </a:lnTo>
                <a:lnTo>
                  <a:pt x="2594247" y="1453238"/>
                </a:lnTo>
                <a:lnTo>
                  <a:pt x="2593700" y="1462149"/>
                </a:lnTo>
                <a:lnTo>
                  <a:pt x="2587971" y="1470039"/>
                </a:lnTo>
                <a:lnTo>
                  <a:pt x="2578946" y="1479419"/>
                </a:lnTo>
                <a:lnTo>
                  <a:pt x="2577822" y="1484497"/>
                </a:lnTo>
                <a:lnTo>
                  <a:pt x="2581018" y="1488140"/>
                </a:lnTo>
                <a:lnTo>
                  <a:pt x="2584953" y="1493217"/>
                </a:lnTo>
                <a:lnTo>
                  <a:pt x="2584574" y="1504528"/>
                </a:lnTo>
                <a:lnTo>
                  <a:pt x="2580125" y="1505239"/>
                </a:lnTo>
                <a:lnTo>
                  <a:pt x="2572329" y="1499863"/>
                </a:lnTo>
                <a:lnTo>
                  <a:pt x="2561582" y="1497033"/>
                </a:lnTo>
                <a:lnTo>
                  <a:pt x="2553147" y="1502328"/>
                </a:lnTo>
                <a:lnTo>
                  <a:pt x="2547494" y="1511678"/>
                </a:lnTo>
                <a:lnTo>
                  <a:pt x="2545093" y="1521015"/>
                </a:lnTo>
                <a:lnTo>
                  <a:pt x="2540414" y="1523838"/>
                </a:lnTo>
                <a:lnTo>
                  <a:pt x="2529732" y="1518966"/>
                </a:lnTo>
                <a:lnTo>
                  <a:pt x="2517960" y="1512242"/>
                </a:lnTo>
                <a:lnTo>
                  <a:pt x="2510745" y="1508265"/>
                </a:lnTo>
                <a:lnTo>
                  <a:pt x="2507567" y="1500399"/>
                </a:lnTo>
                <a:lnTo>
                  <a:pt x="2503731" y="1490469"/>
                </a:lnTo>
                <a:lnTo>
                  <a:pt x="2488133" y="1477497"/>
                </a:lnTo>
                <a:lnTo>
                  <a:pt x="2476655" y="1468768"/>
                </a:lnTo>
                <a:lnTo>
                  <a:pt x="2469384" y="1461864"/>
                </a:lnTo>
                <a:lnTo>
                  <a:pt x="2466406" y="1454366"/>
                </a:lnTo>
                <a:lnTo>
                  <a:pt x="2461390" y="1443745"/>
                </a:lnTo>
                <a:lnTo>
                  <a:pt x="2439899" y="1411226"/>
                </a:lnTo>
                <a:lnTo>
                  <a:pt x="2439332" y="1382175"/>
                </a:lnTo>
                <a:lnTo>
                  <a:pt x="2438726" y="1368912"/>
                </a:lnTo>
                <a:lnTo>
                  <a:pt x="2437190" y="1358259"/>
                </a:lnTo>
                <a:lnTo>
                  <a:pt x="2433042" y="1344895"/>
                </a:lnTo>
                <a:lnTo>
                  <a:pt x="2434038" y="1333424"/>
                </a:lnTo>
                <a:lnTo>
                  <a:pt x="2438012" y="1323459"/>
                </a:lnTo>
                <a:lnTo>
                  <a:pt x="2439966" y="1312190"/>
                </a:lnTo>
                <a:lnTo>
                  <a:pt x="2434986" y="1302196"/>
                </a:lnTo>
                <a:lnTo>
                  <a:pt x="2424918" y="1295711"/>
                </a:lnTo>
                <a:lnTo>
                  <a:pt x="2411888" y="1294681"/>
                </a:lnTo>
                <a:lnTo>
                  <a:pt x="2399109" y="1293237"/>
                </a:lnTo>
                <a:lnTo>
                  <a:pt x="2386527" y="1291779"/>
                </a:lnTo>
                <a:lnTo>
                  <a:pt x="2374085" y="1290708"/>
                </a:lnTo>
                <a:lnTo>
                  <a:pt x="2361729" y="1290423"/>
                </a:lnTo>
                <a:lnTo>
                  <a:pt x="2342559" y="1291019"/>
                </a:lnTo>
                <a:lnTo>
                  <a:pt x="2328576" y="1289760"/>
                </a:lnTo>
                <a:lnTo>
                  <a:pt x="2318738" y="1286924"/>
                </a:lnTo>
                <a:lnTo>
                  <a:pt x="2312006" y="1282789"/>
                </a:lnTo>
                <a:lnTo>
                  <a:pt x="2305861" y="1278049"/>
                </a:lnTo>
                <a:lnTo>
                  <a:pt x="2296778" y="1272255"/>
                </a:lnTo>
                <a:lnTo>
                  <a:pt x="2285051" y="1266055"/>
                </a:lnTo>
                <a:lnTo>
                  <a:pt x="2270978" y="1260100"/>
                </a:lnTo>
                <a:lnTo>
                  <a:pt x="2249683" y="1253163"/>
                </a:lnTo>
                <a:lnTo>
                  <a:pt x="2233923" y="1246082"/>
                </a:lnTo>
                <a:lnTo>
                  <a:pt x="2222913" y="1239176"/>
                </a:lnTo>
                <a:lnTo>
                  <a:pt x="2215865" y="1232766"/>
                </a:lnTo>
                <a:lnTo>
                  <a:pt x="2211993" y="1227173"/>
                </a:lnTo>
                <a:lnTo>
                  <a:pt x="2204261" y="1219269"/>
                </a:lnTo>
                <a:lnTo>
                  <a:pt x="2191129" y="1212500"/>
                </a:lnTo>
                <a:lnTo>
                  <a:pt x="2178505" y="1206112"/>
                </a:lnTo>
                <a:lnTo>
                  <a:pt x="2168056" y="1198583"/>
                </a:lnTo>
                <a:lnTo>
                  <a:pt x="2154767" y="1193603"/>
                </a:lnTo>
                <a:lnTo>
                  <a:pt x="2141292" y="1191054"/>
                </a:lnTo>
                <a:lnTo>
                  <a:pt x="2130286" y="1190821"/>
                </a:lnTo>
                <a:lnTo>
                  <a:pt x="2121063" y="1189216"/>
                </a:lnTo>
                <a:lnTo>
                  <a:pt x="2109483" y="1183654"/>
                </a:lnTo>
                <a:lnTo>
                  <a:pt x="2096820" y="1176723"/>
                </a:lnTo>
                <a:lnTo>
                  <a:pt x="2084349" y="1171011"/>
                </a:lnTo>
                <a:lnTo>
                  <a:pt x="2039559" y="1178806"/>
                </a:lnTo>
                <a:lnTo>
                  <a:pt x="2017114" y="1186108"/>
                </a:lnTo>
                <a:lnTo>
                  <a:pt x="2011323" y="1182493"/>
                </a:lnTo>
                <a:lnTo>
                  <a:pt x="2014747" y="1172450"/>
                </a:lnTo>
                <a:lnTo>
                  <a:pt x="2016627" y="1164015"/>
                </a:lnTo>
                <a:lnTo>
                  <a:pt x="2014318" y="1153080"/>
                </a:lnTo>
                <a:lnTo>
                  <a:pt x="2009597" y="1140757"/>
                </a:lnTo>
                <a:lnTo>
                  <a:pt x="2004241" y="1128160"/>
                </a:lnTo>
                <a:lnTo>
                  <a:pt x="2000023" y="1116403"/>
                </a:lnTo>
                <a:lnTo>
                  <a:pt x="1996012" y="1102356"/>
                </a:lnTo>
                <a:lnTo>
                  <a:pt x="1990512" y="1090133"/>
                </a:lnTo>
                <a:lnTo>
                  <a:pt x="1982552" y="1081738"/>
                </a:lnTo>
                <a:lnTo>
                  <a:pt x="1971165" y="1079173"/>
                </a:lnTo>
                <a:lnTo>
                  <a:pt x="1955546" y="1079224"/>
                </a:lnTo>
                <a:lnTo>
                  <a:pt x="1941393" y="1076177"/>
                </a:lnTo>
                <a:lnTo>
                  <a:pt x="1920179" y="1040932"/>
                </a:lnTo>
                <a:lnTo>
                  <a:pt x="1919375" y="1025522"/>
                </a:lnTo>
                <a:lnTo>
                  <a:pt x="1919644" y="1010246"/>
                </a:lnTo>
                <a:lnTo>
                  <a:pt x="1930312" y="969375"/>
                </a:lnTo>
                <a:lnTo>
                  <a:pt x="1942706" y="943688"/>
                </a:lnTo>
                <a:lnTo>
                  <a:pt x="1947517" y="932895"/>
                </a:lnTo>
                <a:lnTo>
                  <a:pt x="1950075" y="924233"/>
                </a:lnTo>
                <a:lnTo>
                  <a:pt x="1954480" y="911522"/>
                </a:lnTo>
                <a:lnTo>
                  <a:pt x="1965033" y="903419"/>
                </a:lnTo>
                <a:lnTo>
                  <a:pt x="1978259" y="898549"/>
                </a:lnTo>
                <a:lnTo>
                  <a:pt x="1985401" y="892134"/>
                </a:lnTo>
                <a:lnTo>
                  <a:pt x="1987595" y="881733"/>
                </a:lnTo>
                <a:lnTo>
                  <a:pt x="1989472" y="871661"/>
                </a:lnTo>
                <a:lnTo>
                  <a:pt x="1995665" y="866233"/>
                </a:lnTo>
                <a:lnTo>
                  <a:pt x="2008742" y="860498"/>
                </a:lnTo>
                <a:lnTo>
                  <a:pt x="2013355" y="848031"/>
                </a:lnTo>
                <a:lnTo>
                  <a:pt x="2018957" y="841853"/>
                </a:lnTo>
                <a:lnTo>
                  <a:pt x="2025227" y="840165"/>
                </a:lnTo>
                <a:lnTo>
                  <a:pt x="2024414" y="836069"/>
                </a:lnTo>
                <a:lnTo>
                  <a:pt x="2019937" y="828564"/>
                </a:lnTo>
                <a:lnTo>
                  <a:pt x="2025024" y="824561"/>
                </a:lnTo>
                <a:lnTo>
                  <a:pt x="2038994" y="823198"/>
                </a:lnTo>
                <a:lnTo>
                  <a:pt x="2053516" y="822342"/>
                </a:lnTo>
                <a:lnTo>
                  <a:pt x="2067684" y="819635"/>
                </a:lnTo>
                <a:lnTo>
                  <a:pt x="2079758" y="814813"/>
                </a:lnTo>
                <a:lnTo>
                  <a:pt x="2088002" y="807614"/>
                </a:lnTo>
                <a:lnTo>
                  <a:pt x="2090678" y="797773"/>
                </a:lnTo>
                <a:lnTo>
                  <a:pt x="2085221" y="789244"/>
                </a:lnTo>
                <a:lnTo>
                  <a:pt x="2074975" y="784742"/>
                </a:lnTo>
                <a:lnTo>
                  <a:pt x="2062222" y="782687"/>
                </a:lnTo>
                <a:lnTo>
                  <a:pt x="2049243" y="781502"/>
                </a:lnTo>
                <a:lnTo>
                  <a:pt x="2038321" y="779607"/>
                </a:lnTo>
                <a:lnTo>
                  <a:pt x="2031738" y="775425"/>
                </a:lnTo>
                <a:lnTo>
                  <a:pt x="2026841" y="767003"/>
                </a:lnTo>
                <a:lnTo>
                  <a:pt x="2015197" y="760832"/>
                </a:lnTo>
                <a:lnTo>
                  <a:pt x="2000038" y="756249"/>
                </a:lnTo>
                <a:lnTo>
                  <a:pt x="1984600" y="752595"/>
                </a:lnTo>
                <a:lnTo>
                  <a:pt x="1972117" y="749208"/>
                </a:lnTo>
                <a:lnTo>
                  <a:pt x="1965822" y="745427"/>
                </a:lnTo>
                <a:lnTo>
                  <a:pt x="1970213" y="742240"/>
                </a:lnTo>
                <a:lnTo>
                  <a:pt x="1979127" y="741389"/>
                </a:lnTo>
                <a:lnTo>
                  <a:pt x="2020869" y="748362"/>
                </a:lnTo>
                <a:lnTo>
                  <a:pt x="2066948" y="762731"/>
                </a:lnTo>
                <a:lnTo>
                  <a:pt x="2079908" y="766219"/>
                </a:lnTo>
                <a:lnTo>
                  <a:pt x="2090088" y="767649"/>
                </a:lnTo>
                <a:lnTo>
                  <a:pt x="2099642" y="767749"/>
                </a:lnTo>
                <a:lnTo>
                  <a:pt x="2112927" y="763846"/>
                </a:lnTo>
                <a:lnTo>
                  <a:pt x="2117913" y="755545"/>
                </a:lnTo>
                <a:lnTo>
                  <a:pt x="2118336" y="745319"/>
                </a:lnTo>
                <a:lnTo>
                  <a:pt x="2117929" y="735640"/>
                </a:lnTo>
                <a:lnTo>
                  <a:pt x="2122529" y="731602"/>
                </a:lnTo>
                <a:lnTo>
                  <a:pt x="2131128" y="732161"/>
                </a:lnTo>
                <a:lnTo>
                  <a:pt x="2142427" y="735390"/>
                </a:lnTo>
                <a:lnTo>
                  <a:pt x="2155124" y="739361"/>
                </a:lnTo>
                <a:lnTo>
                  <a:pt x="2167918" y="742146"/>
                </a:lnTo>
                <a:lnTo>
                  <a:pt x="2207614" y="717708"/>
                </a:lnTo>
                <a:lnTo>
                  <a:pt x="2216486" y="706045"/>
                </a:lnTo>
                <a:lnTo>
                  <a:pt x="2225061" y="694899"/>
                </a:lnTo>
                <a:lnTo>
                  <a:pt x="2233310" y="685669"/>
                </a:lnTo>
                <a:lnTo>
                  <a:pt x="2241392" y="678195"/>
                </a:lnTo>
                <a:lnTo>
                  <a:pt x="2243918" y="671775"/>
                </a:lnTo>
                <a:lnTo>
                  <a:pt x="2241402" y="666629"/>
                </a:lnTo>
                <a:lnTo>
                  <a:pt x="2234360" y="662977"/>
                </a:lnTo>
                <a:lnTo>
                  <a:pt x="2223306" y="661040"/>
                </a:lnTo>
                <a:lnTo>
                  <a:pt x="2208758" y="661037"/>
                </a:lnTo>
                <a:lnTo>
                  <a:pt x="2192635" y="661291"/>
                </a:lnTo>
                <a:lnTo>
                  <a:pt x="2178722" y="659491"/>
                </a:lnTo>
                <a:lnTo>
                  <a:pt x="2137280" y="639017"/>
                </a:lnTo>
                <a:lnTo>
                  <a:pt x="2122686" y="620174"/>
                </a:lnTo>
                <a:lnTo>
                  <a:pt x="2127058" y="615320"/>
                </a:lnTo>
                <a:lnTo>
                  <a:pt x="2165298" y="628116"/>
                </a:lnTo>
                <a:lnTo>
                  <a:pt x="2191260" y="642328"/>
                </a:lnTo>
                <a:lnTo>
                  <a:pt x="2202809" y="648534"/>
                </a:lnTo>
                <a:lnTo>
                  <a:pt x="2212706" y="652982"/>
                </a:lnTo>
                <a:lnTo>
                  <a:pt x="2224153" y="651897"/>
                </a:lnTo>
                <a:lnTo>
                  <a:pt x="2235897" y="647008"/>
                </a:lnTo>
                <a:lnTo>
                  <a:pt x="2268708" y="621824"/>
                </a:lnTo>
                <a:lnTo>
                  <a:pt x="2283958" y="606233"/>
                </a:lnTo>
                <a:lnTo>
                  <a:pt x="2282329" y="600234"/>
                </a:lnTo>
                <a:lnTo>
                  <a:pt x="2275603" y="595379"/>
                </a:lnTo>
                <a:lnTo>
                  <a:pt x="2266829" y="591020"/>
                </a:lnTo>
                <a:lnTo>
                  <a:pt x="2259059" y="586507"/>
                </a:lnTo>
                <a:lnTo>
                  <a:pt x="2257261" y="581039"/>
                </a:lnTo>
                <a:lnTo>
                  <a:pt x="2263986" y="576763"/>
                </a:lnTo>
                <a:lnTo>
                  <a:pt x="2275372" y="573861"/>
                </a:lnTo>
                <a:lnTo>
                  <a:pt x="2287557" y="572515"/>
                </a:lnTo>
                <a:lnTo>
                  <a:pt x="2302770" y="576527"/>
                </a:lnTo>
                <a:lnTo>
                  <a:pt x="2312104" y="585146"/>
                </a:lnTo>
                <a:lnTo>
                  <a:pt x="2321594" y="590721"/>
                </a:lnTo>
                <a:lnTo>
                  <a:pt x="2333869" y="591165"/>
                </a:lnTo>
                <a:lnTo>
                  <a:pt x="2346818" y="589122"/>
                </a:lnTo>
                <a:lnTo>
                  <a:pt x="2358328" y="587232"/>
                </a:lnTo>
                <a:lnTo>
                  <a:pt x="2364429" y="584581"/>
                </a:lnTo>
                <a:lnTo>
                  <a:pt x="2363578" y="578146"/>
                </a:lnTo>
                <a:lnTo>
                  <a:pt x="2357191" y="569933"/>
                </a:lnTo>
                <a:lnTo>
                  <a:pt x="2346689" y="561946"/>
                </a:lnTo>
                <a:lnTo>
                  <a:pt x="2335393" y="555159"/>
                </a:lnTo>
                <a:lnTo>
                  <a:pt x="2331718" y="548852"/>
                </a:lnTo>
                <a:lnTo>
                  <a:pt x="2333339" y="544119"/>
                </a:lnTo>
                <a:lnTo>
                  <a:pt x="2337932" y="542054"/>
                </a:lnTo>
                <a:lnTo>
                  <a:pt x="2343172" y="543751"/>
                </a:lnTo>
                <a:lnTo>
                  <a:pt x="2351654" y="553510"/>
                </a:lnTo>
                <a:lnTo>
                  <a:pt x="2361150" y="559248"/>
                </a:lnTo>
                <a:lnTo>
                  <a:pt x="2369925" y="565723"/>
                </a:lnTo>
                <a:lnTo>
                  <a:pt x="2378108" y="577649"/>
                </a:lnTo>
                <a:lnTo>
                  <a:pt x="2385299" y="581716"/>
                </a:lnTo>
                <a:lnTo>
                  <a:pt x="2392505" y="580446"/>
                </a:lnTo>
                <a:lnTo>
                  <a:pt x="2400732" y="576361"/>
                </a:lnTo>
                <a:lnTo>
                  <a:pt x="2416536" y="569307"/>
                </a:lnTo>
                <a:lnTo>
                  <a:pt x="2428171" y="562101"/>
                </a:lnTo>
                <a:lnTo>
                  <a:pt x="2436924" y="554788"/>
                </a:lnTo>
                <a:lnTo>
                  <a:pt x="2444083" y="547414"/>
                </a:lnTo>
                <a:lnTo>
                  <a:pt x="2451982" y="540944"/>
                </a:lnTo>
                <a:lnTo>
                  <a:pt x="2457715" y="539172"/>
                </a:lnTo>
                <a:lnTo>
                  <a:pt x="2463144" y="537081"/>
                </a:lnTo>
                <a:lnTo>
                  <a:pt x="2470135" y="529651"/>
                </a:lnTo>
                <a:lnTo>
                  <a:pt x="2474382" y="518915"/>
                </a:lnTo>
                <a:lnTo>
                  <a:pt x="2473084" y="508821"/>
                </a:lnTo>
                <a:lnTo>
                  <a:pt x="2467770" y="499529"/>
                </a:lnTo>
                <a:lnTo>
                  <a:pt x="2459968" y="491201"/>
                </a:lnTo>
                <a:lnTo>
                  <a:pt x="2451204" y="483996"/>
                </a:lnTo>
                <a:lnTo>
                  <a:pt x="2444876" y="476138"/>
                </a:lnTo>
                <a:lnTo>
                  <a:pt x="2443952" y="468640"/>
                </a:lnTo>
                <a:lnTo>
                  <a:pt x="2443701" y="461764"/>
                </a:lnTo>
                <a:lnTo>
                  <a:pt x="2439393" y="455773"/>
                </a:lnTo>
                <a:lnTo>
                  <a:pt x="2428754" y="447915"/>
                </a:lnTo>
                <a:lnTo>
                  <a:pt x="2425438" y="440575"/>
                </a:lnTo>
                <a:lnTo>
                  <a:pt x="2430304" y="436566"/>
                </a:lnTo>
                <a:lnTo>
                  <a:pt x="2446884" y="437896"/>
                </a:lnTo>
                <a:lnTo>
                  <a:pt x="2460058" y="436193"/>
                </a:lnTo>
                <a:lnTo>
                  <a:pt x="2470215" y="431636"/>
                </a:lnTo>
                <a:lnTo>
                  <a:pt x="2477743" y="424404"/>
                </a:lnTo>
                <a:lnTo>
                  <a:pt x="2479018" y="417172"/>
                </a:lnTo>
                <a:lnTo>
                  <a:pt x="2474545" y="411777"/>
                </a:lnTo>
                <a:lnTo>
                  <a:pt x="2468245" y="407474"/>
                </a:lnTo>
                <a:lnTo>
                  <a:pt x="2464040" y="403518"/>
                </a:lnTo>
                <a:lnTo>
                  <a:pt x="2465851" y="399164"/>
                </a:lnTo>
                <a:lnTo>
                  <a:pt x="2474181" y="391856"/>
                </a:lnTo>
                <a:lnTo>
                  <a:pt x="2473718" y="385704"/>
                </a:lnTo>
                <a:lnTo>
                  <a:pt x="2466944" y="381347"/>
                </a:lnTo>
                <a:lnTo>
                  <a:pt x="2456340" y="379420"/>
                </a:lnTo>
                <a:lnTo>
                  <a:pt x="2440396" y="376948"/>
                </a:lnTo>
                <a:lnTo>
                  <a:pt x="2428915" y="369967"/>
                </a:lnTo>
                <a:lnTo>
                  <a:pt x="2423507" y="359011"/>
                </a:lnTo>
                <a:lnTo>
                  <a:pt x="2419164" y="351961"/>
                </a:lnTo>
                <a:lnTo>
                  <a:pt x="2409255" y="349408"/>
                </a:lnTo>
                <a:lnTo>
                  <a:pt x="2396299" y="348591"/>
                </a:lnTo>
                <a:lnTo>
                  <a:pt x="2382820" y="346751"/>
                </a:lnTo>
                <a:lnTo>
                  <a:pt x="2369281" y="342338"/>
                </a:lnTo>
                <a:lnTo>
                  <a:pt x="2354422" y="339758"/>
                </a:lnTo>
                <a:lnTo>
                  <a:pt x="2339678" y="338586"/>
                </a:lnTo>
                <a:lnTo>
                  <a:pt x="2326485" y="338396"/>
                </a:lnTo>
                <a:lnTo>
                  <a:pt x="2316276" y="338762"/>
                </a:lnTo>
                <a:lnTo>
                  <a:pt x="2308193" y="345829"/>
                </a:lnTo>
                <a:lnTo>
                  <a:pt x="2305513" y="359928"/>
                </a:lnTo>
                <a:lnTo>
                  <a:pt x="2308429" y="373348"/>
                </a:lnTo>
                <a:lnTo>
                  <a:pt x="2322006" y="379255"/>
                </a:lnTo>
                <a:lnTo>
                  <a:pt x="2330615" y="386649"/>
                </a:lnTo>
                <a:lnTo>
                  <a:pt x="2332984" y="393738"/>
                </a:lnTo>
                <a:lnTo>
                  <a:pt x="2325047" y="402147"/>
                </a:lnTo>
                <a:lnTo>
                  <a:pt x="2324158" y="410366"/>
                </a:lnTo>
                <a:lnTo>
                  <a:pt x="2323931" y="415908"/>
                </a:lnTo>
                <a:lnTo>
                  <a:pt x="2312305" y="415617"/>
                </a:lnTo>
                <a:lnTo>
                  <a:pt x="2301841" y="418527"/>
                </a:lnTo>
                <a:lnTo>
                  <a:pt x="2295082" y="430506"/>
                </a:lnTo>
                <a:lnTo>
                  <a:pt x="2292501" y="448649"/>
                </a:lnTo>
                <a:lnTo>
                  <a:pt x="2289078" y="461190"/>
                </a:lnTo>
                <a:lnTo>
                  <a:pt x="2283337" y="469903"/>
                </a:lnTo>
                <a:lnTo>
                  <a:pt x="2273324" y="473538"/>
                </a:lnTo>
                <a:lnTo>
                  <a:pt x="2268074" y="470722"/>
                </a:lnTo>
                <a:lnTo>
                  <a:pt x="2265501" y="464273"/>
                </a:lnTo>
                <a:lnTo>
                  <a:pt x="2263516" y="457010"/>
                </a:lnTo>
                <a:lnTo>
                  <a:pt x="2260032" y="451752"/>
                </a:lnTo>
                <a:lnTo>
                  <a:pt x="2247973" y="457399"/>
                </a:lnTo>
                <a:lnTo>
                  <a:pt x="2243660" y="469419"/>
                </a:lnTo>
                <a:lnTo>
                  <a:pt x="2246509" y="480219"/>
                </a:lnTo>
                <a:lnTo>
                  <a:pt x="2258383" y="487746"/>
                </a:lnTo>
                <a:lnTo>
                  <a:pt x="2263767" y="498671"/>
                </a:lnTo>
                <a:lnTo>
                  <a:pt x="2263666" y="509351"/>
                </a:lnTo>
                <a:lnTo>
                  <a:pt x="2258730" y="514714"/>
                </a:lnTo>
                <a:lnTo>
                  <a:pt x="2251079" y="517829"/>
                </a:lnTo>
                <a:lnTo>
                  <a:pt x="2242832" y="521764"/>
                </a:lnTo>
                <a:lnTo>
                  <a:pt x="2235292" y="530449"/>
                </a:lnTo>
                <a:lnTo>
                  <a:pt x="2229881" y="531010"/>
                </a:lnTo>
                <a:lnTo>
                  <a:pt x="2225414" y="526146"/>
                </a:lnTo>
                <a:lnTo>
                  <a:pt x="2220705" y="518555"/>
                </a:lnTo>
                <a:lnTo>
                  <a:pt x="2214568" y="510932"/>
                </a:lnTo>
                <a:lnTo>
                  <a:pt x="2204724" y="501547"/>
                </a:lnTo>
                <a:lnTo>
                  <a:pt x="2195721" y="490815"/>
                </a:lnTo>
                <a:lnTo>
                  <a:pt x="2189078" y="479656"/>
                </a:lnTo>
                <a:lnTo>
                  <a:pt x="2186312" y="468992"/>
                </a:lnTo>
                <a:lnTo>
                  <a:pt x="2191166" y="454883"/>
                </a:lnTo>
                <a:lnTo>
                  <a:pt x="2202418" y="449183"/>
                </a:lnTo>
                <a:lnTo>
                  <a:pt x="2207790" y="444230"/>
                </a:lnTo>
                <a:lnTo>
                  <a:pt x="2205130" y="433820"/>
                </a:lnTo>
                <a:lnTo>
                  <a:pt x="2201943" y="419528"/>
                </a:lnTo>
                <a:lnTo>
                  <a:pt x="2196747" y="411254"/>
                </a:lnTo>
                <a:lnTo>
                  <a:pt x="2189883" y="405688"/>
                </a:lnTo>
                <a:lnTo>
                  <a:pt x="2181693" y="399524"/>
                </a:lnTo>
                <a:lnTo>
                  <a:pt x="2168067" y="386652"/>
                </a:lnTo>
                <a:lnTo>
                  <a:pt x="2156311" y="380237"/>
                </a:lnTo>
                <a:lnTo>
                  <a:pt x="2146565" y="379131"/>
                </a:lnTo>
                <a:lnTo>
                  <a:pt x="2138971" y="382187"/>
                </a:lnTo>
                <a:lnTo>
                  <a:pt x="2133043" y="392298"/>
                </a:lnTo>
                <a:lnTo>
                  <a:pt x="2130114" y="402875"/>
                </a:lnTo>
                <a:lnTo>
                  <a:pt x="2124611" y="411362"/>
                </a:lnTo>
                <a:lnTo>
                  <a:pt x="2115643" y="420342"/>
                </a:lnTo>
                <a:lnTo>
                  <a:pt x="2111545" y="432328"/>
                </a:lnTo>
                <a:lnTo>
                  <a:pt x="2107992" y="442541"/>
                </a:lnTo>
                <a:lnTo>
                  <a:pt x="2100934" y="440461"/>
                </a:lnTo>
                <a:lnTo>
                  <a:pt x="2097302" y="430631"/>
                </a:lnTo>
                <a:lnTo>
                  <a:pt x="2095390" y="417296"/>
                </a:lnTo>
                <a:lnTo>
                  <a:pt x="2093493" y="404702"/>
                </a:lnTo>
                <a:lnTo>
                  <a:pt x="2089905" y="397093"/>
                </a:lnTo>
                <a:lnTo>
                  <a:pt x="2083453" y="388780"/>
                </a:lnTo>
                <a:lnTo>
                  <a:pt x="2089329" y="380845"/>
                </a:lnTo>
                <a:lnTo>
                  <a:pt x="2103190" y="375660"/>
                </a:lnTo>
                <a:lnTo>
                  <a:pt x="2109980" y="368560"/>
                </a:lnTo>
                <a:lnTo>
                  <a:pt x="2108308" y="363488"/>
                </a:lnTo>
                <a:lnTo>
                  <a:pt x="2095221" y="360830"/>
                </a:lnTo>
                <a:lnTo>
                  <a:pt x="2081792" y="355391"/>
                </a:lnTo>
                <a:lnTo>
                  <a:pt x="2070120" y="349589"/>
                </a:lnTo>
                <a:lnTo>
                  <a:pt x="2059246" y="348558"/>
                </a:lnTo>
                <a:lnTo>
                  <a:pt x="2049078" y="352421"/>
                </a:lnTo>
                <a:lnTo>
                  <a:pt x="2039973" y="356068"/>
                </a:lnTo>
                <a:lnTo>
                  <a:pt x="2031634" y="347068"/>
                </a:lnTo>
                <a:lnTo>
                  <a:pt x="2051090" y="316022"/>
                </a:lnTo>
                <a:lnTo>
                  <a:pt x="2055389" y="306682"/>
                </a:lnTo>
                <a:lnTo>
                  <a:pt x="2050881" y="300384"/>
                </a:lnTo>
                <a:lnTo>
                  <a:pt x="2042410" y="295332"/>
                </a:lnTo>
                <a:lnTo>
                  <a:pt x="2034820" y="289729"/>
                </a:lnTo>
                <a:lnTo>
                  <a:pt x="2028483" y="277325"/>
                </a:lnTo>
                <a:lnTo>
                  <a:pt x="2016317" y="269708"/>
                </a:lnTo>
                <a:lnTo>
                  <a:pt x="2003300" y="264992"/>
                </a:lnTo>
                <a:lnTo>
                  <a:pt x="1996316" y="257575"/>
                </a:lnTo>
                <a:lnTo>
                  <a:pt x="1995927" y="247264"/>
                </a:lnTo>
                <a:lnTo>
                  <a:pt x="1998002" y="236381"/>
                </a:lnTo>
                <a:lnTo>
                  <a:pt x="1998410" y="227245"/>
                </a:lnTo>
                <a:lnTo>
                  <a:pt x="1959609" y="192843"/>
                </a:lnTo>
                <a:lnTo>
                  <a:pt x="1935411" y="185669"/>
                </a:lnTo>
                <a:lnTo>
                  <a:pt x="1930583" y="176511"/>
                </a:lnTo>
                <a:lnTo>
                  <a:pt x="1933670" y="170755"/>
                </a:lnTo>
                <a:lnTo>
                  <a:pt x="1942172" y="169438"/>
                </a:lnTo>
                <a:lnTo>
                  <a:pt x="1951319" y="162989"/>
                </a:lnTo>
                <a:lnTo>
                  <a:pt x="1963551" y="150285"/>
                </a:lnTo>
                <a:lnTo>
                  <a:pt x="1975015" y="136204"/>
                </a:lnTo>
                <a:lnTo>
                  <a:pt x="1978145" y="127807"/>
                </a:lnTo>
                <a:lnTo>
                  <a:pt x="1973353" y="123008"/>
                </a:lnTo>
                <a:lnTo>
                  <a:pt x="1963945" y="117567"/>
                </a:lnTo>
                <a:lnTo>
                  <a:pt x="1961891" y="111641"/>
                </a:lnTo>
                <a:lnTo>
                  <a:pt x="1970229" y="108492"/>
                </a:lnTo>
                <a:lnTo>
                  <a:pt x="1983370" y="109935"/>
                </a:lnTo>
                <a:lnTo>
                  <a:pt x="1997426" y="112521"/>
                </a:lnTo>
                <a:lnTo>
                  <a:pt x="2011258" y="115137"/>
                </a:lnTo>
                <a:lnTo>
                  <a:pt x="2023727" y="116668"/>
                </a:lnTo>
                <a:lnTo>
                  <a:pt x="2056153" y="91354"/>
                </a:lnTo>
                <a:lnTo>
                  <a:pt x="2082334" y="54658"/>
                </a:lnTo>
                <a:lnTo>
                  <a:pt x="2089890" y="43630"/>
                </a:lnTo>
                <a:lnTo>
                  <a:pt x="2096149" y="34592"/>
                </a:lnTo>
                <a:lnTo>
                  <a:pt x="2100617" y="25538"/>
                </a:lnTo>
                <a:lnTo>
                  <a:pt x="2099448" y="19294"/>
                </a:lnTo>
                <a:lnTo>
                  <a:pt x="2093463" y="15451"/>
                </a:lnTo>
                <a:lnTo>
                  <a:pt x="2083482" y="13600"/>
                </a:lnTo>
                <a:lnTo>
                  <a:pt x="2070326" y="13333"/>
                </a:lnTo>
                <a:lnTo>
                  <a:pt x="2054815" y="14240"/>
                </a:lnTo>
                <a:lnTo>
                  <a:pt x="2039207" y="14149"/>
                </a:lnTo>
                <a:lnTo>
                  <a:pt x="2026992" y="11632"/>
                </a:lnTo>
                <a:lnTo>
                  <a:pt x="2016583" y="7797"/>
                </a:lnTo>
                <a:lnTo>
                  <a:pt x="2006394" y="3751"/>
                </a:lnTo>
                <a:lnTo>
                  <a:pt x="1994837" y="602"/>
                </a:lnTo>
                <a:lnTo>
                  <a:pt x="1980046" y="0"/>
                </a:lnTo>
                <a:lnTo>
                  <a:pt x="1964423" y="336"/>
                </a:lnTo>
                <a:lnTo>
                  <a:pt x="1948803" y="1483"/>
                </a:lnTo>
                <a:lnTo>
                  <a:pt x="1910321" y="8496"/>
                </a:lnTo>
                <a:lnTo>
                  <a:pt x="1901258" y="19945"/>
                </a:lnTo>
                <a:lnTo>
                  <a:pt x="1907115" y="27589"/>
                </a:lnTo>
                <a:lnTo>
                  <a:pt x="1911969" y="35239"/>
                </a:lnTo>
                <a:lnTo>
                  <a:pt x="1906057" y="39825"/>
                </a:lnTo>
                <a:lnTo>
                  <a:pt x="1896381" y="36906"/>
                </a:lnTo>
                <a:lnTo>
                  <a:pt x="1886989" y="34800"/>
                </a:lnTo>
                <a:lnTo>
                  <a:pt x="1883347" y="39327"/>
                </a:lnTo>
                <a:lnTo>
                  <a:pt x="1883669" y="47565"/>
                </a:lnTo>
                <a:lnTo>
                  <a:pt x="1885292" y="60548"/>
                </a:lnTo>
                <a:lnTo>
                  <a:pt x="1885553" y="79312"/>
                </a:lnTo>
                <a:lnTo>
                  <a:pt x="1885298" y="99477"/>
                </a:lnTo>
                <a:lnTo>
                  <a:pt x="1888153" y="111794"/>
                </a:lnTo>
                <a:lnTo>
                  <a:pt x="1893156" y="119738"/>
                </a:lnTo>
                <a:lnTo>
                  <a:pt x="1899346" y="126779"/>
                </a:lnTo>
                <a:lnTo>
                  <a:pt x="1905200" y="137441"/>
                </a:lnTo>
                <a:lnTo>
                  <a:pt x="1907736" y="149025"/>
                </a:lnTo>
                <a:lnTo>
                  <a:pt x="1908281" y="161789"/>
                </a:lnTo>
                <a:lnTo>
                  <a:pt x="1908161" y="175993"/>
                </a:lnTo>
                <a:lnTo>
                  <a:pt x="1902502" y="190679"/>
                </a:lnTo>
                <a:lnTo>
                  <a:pt x="1890971" y="196642"/>
                </a:lnTo>
                <a:lnTo>
                  <a:pt x="1885916" y="202679"/>
                </a:lnTo>
                <a:lnTo>
                  <a:pt x="1889137" y="209070"/>
                </a:lnTo>
                <a:lnTo>
                  <a:pt x="1894320" y="216420"/>
                </a:lnTo>
                <a:lnTo>
                  <a:pt x="1890221" y="225209"/>
                </a:lnTo>
                <a:lnTo>
                  <a:pt x="1882708" y="225739"/>
                </a:lnTo>
                <a:lnTo>
                  <a:pt x="1873551" y="222656"/>
                </a:lnTo>
                <a:lnTo>
                  <a:pt x="1864523" y="220603"/>
                </a:lnTo>
                <a:lnTo>
                  <a:pt x="1856099" y="226804"/>
                </a:lnTo>
                <a:lnTo>
                  <a:pt x="1850167" y="237825"/>
                </a:lnTo>
                <a:lnTo>
                  <a:pt x="1847785" y="250522"/>
                </a:lnTo>
                <a:lnTo>
                  <a:pt x="1850013" y="261751"/>
                </a:lnTo>
                <a:lnTo>
                  <a:pt x="1861106" y="271363"/>
                </a:lnTo>
                <a:lnTo>
                  <a:pt x="1865268" y="276998"/>
                </a:lnTo>
                <a:lnTo>
                  <a:pt x="1861902" y="284299"/>
                </a:lnTo>
                <a:lnTo>
                  <a:pt x="1856002" y="292768"/>
                </a:lnTo>
                <a:lnTo>
                  <a:pt x="1851648" y="301942"/>
                </a:lnTo>
                <a:lnTo>
                  <a:pt x="1872953" y="338501"/>
                </a:lnTo>
                <a:lnTo>
                  <a:pt x="1910799" y="349877"/>
                </a:lnTo>
                <a:lnTo>
                  <a:pt x="1923484" y="352873"/>
                </a:lnTo>
                <a:lnTo>
                  <a:pt x="1935200" y="356448"/>
                </a:lnTo>
                <a:lnTo>
                  <a:pt x="1945341" y="361188"/>
                </a:lnTo>
                <a:lnTo>
                  <a:pt x="1952756" y="367012"/>
                </a:lnTo>
                <a:lnTo>
                  <a:pt x="1953333" y="370112"/>
                </a:lnTo>
                <a:lnTo>
                  <a:pt x="1950091" y="372032"/>
                </a:lnTo>
                <a:lnTo>
                  <a:pt x="1946049" y="374315"/>
                </a:lnTo>
                <a:lnTo>
                  <a:pt x="1944224" y="378506"/>
                </a:lnTo>
                <a:lnTo>
                  <a:pt x="1946363" y="391411"/>
                </a:lnTo>
                <a:lnTo>
                  <a:pt x="1941549" y="400687"/>
                </a:lnTo>
                <a:lnTo>
                  <a:pt x="1935261" y="408450"/>
                </a:lnTo>
                <a:lnTo>
                  <a:pt x="1935884" y="418401"/>
                </a:lnTo>
                <a:lnTo>
                  <a:pt x="1939540" y="419675"/>
                </a:lnTo>
                <a:lnTo>
                  <a:pt x="1945559" y="413431"/>
                </a:lnTo>
                <a:lnTo>
                  <a:pt x="1953554" y="402203"/>
                </a:lnTo>
                <a:lnTo>
                  <a:pt x="1960040" y="398114"/>
                </a:lnTo>
                <a:lnTo>
                  <a:pt x="1965040" y="399586"/>
                </a:lnTo>
                <a:lnTo>
                  <a:pt x="1968578" y="405042"/>
                </a:lnTo>
                <a:lnTo>
                  <a:pt x="1970680" y="412905"/>
                </a:lnTo>
                <a:lnTo>
                  <a:pt x="1971370" y="421597"/>
                </a:lnTo>
                <a:lnTo>
                  <a:pt x="1968615" y="431313"/>
                </a:lnTo>
                <a:lnTo>
                  <a:pt x="1962579" y="435697"/>
                </a:lnTo>
                <a:lnTo>
                  <a:pt x="1954580" y="438920"/>
                </a:lnTo>
                <a:lnTo>
                  <a:pt x="1945940" y="445155"/>
                </a:lnTo>
                <a:lnTo>
                  <a:pt x="1935438" y="457659"/>
                </a:lnTo>
                <a:lnTo>
                  <a:pt x="1925433" y="464483"/>
                </a:lnTo>
                <a:lnTo>
                  <a:pt x="1914987" y="466724"/>
                </a:lnTo>
                <a:lnTo>
                  <a:pt x="1903163" y="465478"/>
                </a:lnTo>
                <a:lnTo>
                  <a:pt x="1895220" y="467050"/>
                </a:lnTo>
                <a:lnTo>
                  <a:pt x="1893160" y="474814"/>
                </a:lnTo>
                <a:lnTo>
                  <a:pt x="1895175" y="486120"/>
                </a:lnTo>
                <a:lnTo>
                  <a:pt x="1899454" y="498316"/>
                </a:lnTo>
                <a:lnTo>
                  <a:pt x="1903774" y="512007"/>
                </a:lnTo>
                <a:lnTo>
                  <a:pt x="1901869" y="520088"/>
                </a:lnTo>
                <a:lnTo>
                  <a:pt x="1894487" y="523112"/>
                </a:lnTo>
                <a:lnTo>
                  <a:pt x="1882381" y="521632"/>
                </a:lnTo>
                <a:lnTo>
                  <a:pt x="1869139" y="516548"/>
                </a:lnTo>
                <a:lnTo>
                  <a:pt x="1859857" y="509598"/>
                </a:lnTo>
                <a:lnTo>
                  <a:pt x="1855399" y="501082"/>
                </a:lnTo>
                <a:lnTo>
                  <a:pt x="1856629" y="491301"/>
                </a:lnTo>
                <a:lnTo>
                  <a:pt x="1864662" y="477129"/>
                </a:lnTo>
                <a:lnTo>
                  <a:pt x="1869493" y="465214"/>
                </a:lnTo>
                <a:lnTo>
                  <a:pt x="1869760" y="457351"/>
                </a:lnTo>
                <a:lnTo>
                  <a:pt x="1856549" y="456725"/>
                </a:lnTo>
                <a:lnTo>
                  <a:pt x="1842290" y="454751"/>
                </a:lnTo>
                <a:lnTo>
                  <a:pt x="1829097" y="450887"/>
                </a:lnTo>
                <a:lnTo>
                  <a:pt x="1819083" y="444588"/>
                </a:lnTo>
                <a:lnTo>
                  <a:pt x="1815437" y="436718"/>
                </a:lnTo>
                <a:lnTo>
                  <a:pt x="1818681" y="433939"/>
                </a:lnTo>
                <a:lnTo>
                  <a:pt x="1827804" y="434439"/>
                </a:lnTo>
                <a:lnTo>
                  <a:pt x="1841793" y="436408"/>
                </a:lnTo>
                <a:lnTo>
                  <a:pt x="1853222" y="436323"/>
                </a:lnTo>
                <a:lnTo>
                  <a:pt x="1858233" y="433442"/>
                </a:lnTo>
                <a:lnTo>
                  <a:pt x="1859707" y="429100"/>
                </a:lnTo>
                <a:lnTo>
                  <a:pt x="1860527" y="424635"/>
                </a:lnTo>
                <a:lnTo>
                  <a:pt x="1863575" y="421382"/>
                </a:lnTo>
                <a:lnTo>
                  <a:pt x="1877689" y="422026"/>
                </a:lnTo>
                <a:lnTo>
                  <a:pt x="1889727" y="423623"/>
                </a:lnTo>
                <a:lnTo>
                  <a:pt x="1900413" y="424019"/>
                </a:lnTo>
                <a:lnTo>
                  <a:pt x="1910473" y="421061"/>
                </a:lnTo>
                <a:lnTo>
                  <a:pt x="1917510" y="411733"/>
                </a:lnTo>
                <a:lnTo>
                  <a:pt x="1918529" y="402060"/>
                </a:lnTo>
                <a:lnTo>
                  <a:pt x="1915116" y="393097"/>
                </a:lnTo>
                <a:lnTo>
                  <a:pt x="1908858" y="385898"/>
                </a:lnTo>
                <a:lnTo>
                  <a:pt x="1901341" y="381517"/>
                </a:lnTo>
                <a:lnTo>
                  <a:pt x="1894150" y="381007"/>
                </a:lnTo>
                <a:lnTo>
                  <a:pt x="1880442" y="385098"/>
                </a:lnTo>
                <a:lnTo>
                  <a:pt x="1867709" y="386153"/>
                </a:lnTo>
                <a:lnTo>
                  <a:pt x="1860835" y="380707"/>
                </a:lnTo>
                <a:lnTo>
                  <a:pt x="1865504" y="372807"/>
                </a:lnTo>
                <a:lnTo>
                  <a:pt x="1876718" y="371900"/>
                </a:lnTo>
                <a:lnTo>
                  <a:pt x="1889645" y="372583"/>
                </a:lnTo>
                <a:lnTo>
                  <a:pt x="1895928" y="368939"/>
                </a:lnTo>
                <a:lnTo>
                  <a:pt x="1894482" y="363673"/>
                </a:lnTo>
                <a:lnTo>
                  <a:pt x="1887446" y="358872"/>
                </a:lnTo>
                <a:lnTo>
                  <a:pt x="1876959" y="356625"/>
                </a:lnTo>
                <a:lnTo>
                  <a:pt x="1861705" y="359401"/>
                </a:lnTo>
                <a:lnTo>
                  <a:pt x="1849246" y="360085"/>
                </a:lnTo>
                <a:lnTo>
                  <a:pt x="1838633" y="357889"/>
                </a:lnTo>
                <a:lnTo>
                  <a:pt x="1828918" y="352025"/>
                </a:lnTo>
                <a:lnTo>
                  <a:pt x="1819609" y="343686"/>
                </a:lnTo>
                <a:lnTo>
                  <a:pt x="1809907" y="337593"/>
                </a:lnTo>
                <a:lnTo>
                  <a:pt x="1800382" y="334455"/>
                </a:lnTo>
                <a:lnTo>
                  <a:pt x="1791603" y="334981"/>
                </a:lnTo>
                <a:lnTo>
                  <a:pt x="1784140" y="339880"/>
                </a:lnTo>
                <a:lnTo>
                  <a:pt x="1778563" y="349860"/>
                </a:lnTo>
                <a:lnTo>
                  <a:pt x="1773843" y="365393"/>
                </a:lnTo>
                <a:lnTo>
                  <a:pt x="1767561" y="374628"/>
                </a:lnTo>
                <a:lnTo>
                  <a:pt x="1760317" y="379308"/>
                </a:lnTo>
                <a:lnTo>
                  <a:pt x="1752714" y="381179"/>
                </a:lnTo>
                <a:lnTo>
                  <a:pt x="1745354" y="381985"/>
                </a:lnTo>
                <a:lnTo>
                  <a:pt x="1738838" y="383470"/>
                </a:lnTo>
                <a:lnTo>
                  <a:pt x="1734229" y="391446"/>
                </a:lnTo>
                <a:lnTo>
                  <a:pt x="1736315" y="397863"/>
                </a:lnTo>
                <a:lnTo>
                  <a:pt x="1743645" y="402705"/>
                </a:lnTo>
                <a:lnTo>
                  <a:pt x="1754765" y="405958"/>
                </a:lnTo>
                <a:lnTo>
                  <a:pt x="1768225" y="407605"/>
                </a:lnTo>
                <a:lnTo>
                  <a:pt x="1783652" y="410586"/>
                </a:lnTo>
                <a:lnTo>
                  <a:pt x="1795746" y="416732"/>
                </a:lnTo>
                <a:lnTo>
                  <a:pt x="1803439" y="423778"/>
                </a:lnTo>
                <a:lnTo>
                  <a:pt x="1805659" y="429456"/>
                </a:lnTo>
                <a:lnTo>
                  <a:pt x="1796330" y="434360"/>
                </a:lnTo>
                <a:lnTo>
                  <a:pt x="1791957" y="441215"/>
                </a:lnTo>
                <a:lnTo>
                  <a:pt x="1786286" y="443789"/>
                </a:lnTo>
                <a:lnTo>
                  <a:pt x="1773910" y="440449"/>
                </a:lnTo>
                <a:lnTo>
                  <a:pt x="1765523" y="442400"/>
                </a:lnTo>
                <a:lnTo>
                  <a:pt x="1763504" y="448420"/>
                </a:lnTo>
                <a:lnTo>
                  <a:pt x="1768646" y="460624"/>
                </a:lnTo>
                <a:lnTo>
                  <a:pt x="1766336" y="469384"/>
                </a:lnTo>
                <a:lnTo>
                  <a:pt x="1763574" y="477959"/>
                </a:lnTo>
                <a:lnTo>
                  <a:pt x="1760203" y="484072"/>
                </a:lnTo>
                <a:lnTo>
                  <a:pt x="1750294" y="483838"/>
                </a:lnTo>
                <a:lnTo>
                  <a:pt x="1736384" y="480888"/>
                </a:lnTo>
                <a:lnTo>
                  <a:pt x="1723666" y="479943"/>
                </a:lnTo>
                <a:lnTo>
                  <a:pt x="1684329" y="482152"/>
                </a:lnTo>
                <a:lnTo>
                  <a:pt x="1648121" y="488429"/>
                </a:lnTo>
                <a:lnTo>
                  <a:pt x="1633220" y="490347"/>
                </a:lnTo>
                <a:lnTo>
                  <a:pt x="1594429" y="483533"/>
                </a:lnTo>
                <a:lnTo>
                  <a:pt x="1573512" y="469279"/>
                </a:lnTo>
                <a:lnTo>
                  <a:pt x="1562032" y="464913"/>
                </a:lnTo>
                <a:lnTo>
                  <a:pt x="1550272" y="463568"/>
                </a:lnTo>
                <a:lnTo>
                  <a:pt x="1537771" y="463548"/>
                </a:lnTo>
                <a:lnTo>
                  <a:pt x="1526830" y="461012"/>
                </a:lnTo>
                <a:lnTo>
                  <a:pt x="1520245" y="455272"/>
                </a:lnTo>
                <a:lnTo>
                  <a:pt x="1513439" y="449141"/>
                </a:lnTo>
                <a:lnTo>
                  <a:pt x="1501832" y="445435"/>
                </a:lnTo>
                <a:lnTo>
                  <a:pt x="1486776" y="441064"/>
                </a:lnTo>
                <a:lnTo>
                  <a:pt x="1480688" y="431727"/>
                </a:lnTo>
                <a:lnTo>
                  <a:pt x="1479095" y="420457"/>
                </a:lnTo>
                <a:lnTo>
                  <a:pt x="1473994" y="412401"/>
                </a:lnTo>
                <a:lnTo>
                  <a:pt x="1463725" y="407773"/>
                </a:lnTo>
                <a:lnTo>
                  <a:pt x="1450285" y="406132"/>
                </a:lnTo>
                <a:lnTo>
                  <a:pt x="1435670" y="407039"/>
                </a:lnTo>
                <a:lnTo>
                  <a:pt x="1421878" y="410053"/>
                </a:lnTo>
                <a:lnTo>
                  <a:pt x="1410907" y="414732"/>
                </a:lnTo>
                <a:lnTo>
                  <a:pt x="1399962" y="419519"/>
                </a:lnTo>
                <a:lnTo>
                  <a:pt x="1387344" y="422645"/>
                </a:lnTo>
                <a:lnTo>
                  <a:pt x="1374463" y="425518"/>
                </a:lnTo>
                <a:lnTo>
                  <a:pt x="1362728" y="429546"/>
                </a:lnTo>
                <a:lnTo>
                  <a:pt x="1353550" y="436136"/>
                </a:lnTo>
                <a:lnTo>
                  <a:pt x="1349079" y="450836"/>
                </a:lnTo>
                <a:lnTo>
                  <a:pt x="1352789" y="457403"/>
                </a:lnTo>
                <a:lnTo>
                  <a:pt x="1360812" y="459052"/>
                </a:lnTo>
                <a:lnTo>
                  <a:pt x="1373148" y="456630"/>
                </a:lnTo>
                <a:lnTo>
                  <a:pt x="1381718" y="451541"/>
                </a:lnTo>
                <a:lnTo>
                  <a:pt x="1390760" y="446917"/>
                </a:lnTo>
                <a:lnTo>
                  <a:pt x="1404514" y="445890"/>
                </a:lnTo>
                <a:lnTo>
                  <a:pt x="1418223" y="445233"/>
                </a:lnTo>
                <a:lnTo>
                  <a:pt x="1430262" y="440739"/>
                </a:lnTo>
                <a:lnTo>
                  <a:pt x="1440700" y="434811"/>
                </a:lnTo>
                <a:lnTo>
                  <a:pt x="1449609" y="429848"/>
                </a:lnTo>
                <a:lnTo>
                  <a:pt x="1457057" y="428254"/>
                </a:lnTo>
                <a:lnTo>
                  <a:pt x="1459784" y="433571"/>
                </a:lnTo>
                <a:lnTo>
                  <a:pt x="1428463" y="456165"/>
                </a:lnTo>
                <a:lnTo>
                  <a:pt x="1393933" y="466295"/>
                </a:lnTo>
                <a:lnTo>
                  <a:pt x="1384498" y="469369"/>
                </a:lnTo>
                <a:lnTo>
                  <a:pt x="1379515" y="474951"/>
                </a:lnTo>
                <a:lnTo>
                  <a:pt x="1378664" y="483015"/>
                </a:lnTo>
                <a:lnTo>
                  <a:pt x="1381626" y="493541"/>
                </a:lnTo>
                <a:lnTo>
                  <a:pt x="1388081" y="506504"/>
                </a:lnTo>
                <a:lnTo>
                  <a:pt x="1397711" y="521880"/>
                </a:lnTo>
                <a:lnTo>
                  <a:pt x="1404570" y="533656"/>
                </a:lnTo>
                <a:lnTo>
                  <a:pt x="1406234" y="540522"/>
                </a:lnTo>
                <a:lnTo>
                  <a:pt x="1404184" y="543967"/>
                </a:lnTo>
                <a:lnTo>
                  <a:pt x="1399899" y="545476"/>
                </a:lnTo>
                <a:lnTo>
                  <a:pt x="1394862" y="546537"/>
                </a:lnTo>
                <a:lnTo>
                  <a:pt x="1390552" y="548638"/>
                </a:lnTo>
                <a:lnTo>
                  <a:pt x="1388452" y="553265"/>
                </a:lnTo>
                <a:lnTo>
                  <a:pt x="1385256" y="558954"/>
                </a:lnTo>
                <a:lnTo>
                  <a:pt x="1377695" y="559533"/>
                </a:lnTo>
                <a:lnTo>
                  <a:pt x="1368755" y="556612"/>
                </a:lnTo>
                <a:lnTo>
                  <a:pt x="1361423" y="551802"/>
                </a:lnTo>
                <a:lnTo>
                  <a:pt x="1358685" y="546713"/>
                </a:lnTo>
                <a:lnTo>
                  <a:pt x="1368858" y="539636"/>
                </a:lnTo>
                <a:lnTo>
                  <a:pt x="1371860" y="531065"/>
                </a:lnTo>
                <a:lnTo>
                  <a:pt x="1369270" y="521964"/>
                </a:lnTo>
                <a:lnTo>
                  <a:pt x="1362670" y="513296"/>
                </a:lnTo>
                <a:lnTo>
                  <a:pt x="1350132" y="505943"/>
                </a:lnTo>
                <a:lnTo>
                  <a:pt x="1341635" y="504093"/>
                </a:lnTo>
                <a:lnTo>
                  <a:pt x="1337405" y="502237"/>
                </a:lnTo>
                <a:lnTo>
                  <a:pt x="1335502" y="494372"/>
                </a:lnTo>
                <a:lnTo>
                  <a:pt x="1328772" y="492752"/>
                </a:lnTo>
                <a:lnTo>
                  <a:pt x="1319325" y="492290"/>
                </a:lnTo>
                <a:lnTo>
                  <a:pt x="1306210" y="483720"/>
                </a:lnTo>
                <a:lnTo>
                  <a:pt x="1296154" y="477781"/>
                </a:lnTo>
                <a:lnTo>
                  <a:pt x="1287260" y="475282"/>
                </a:lnTo>
                <a:lnTo>
                  <a:pt x="1277629" y="477029"/>
                </a:lnTo>
                <a:lnTo>
                  <a:pt x="1267632" y="481289"/>
                </a:lnTo>
                <a:lnTo>
                  <a:pt x="1257452" y="484081"/>
                </a:lnTo>
                <a:lnTo>
                  <a:pt x="1246655" y="485902"/>
                </a:lnTo>
                <a:lnTo>
                  <a:pt x="1234811" y="487250"/>
                </a:lnTo>
                <a:lnTo>
                  <a:pt x="1221488" y="488621"/>
                </a:lnTo>
                <a:lnTo>
                  <a:pt x="1206255" y="490513"/>
                </a:lnTo>
                <a:lnTo>
                  <a:pt x="1192052" y="492491"/>
                </a:lnTo>
                <a:lnTo>
                  <a:pt x="1177013" y="493930"/>
                </a:lnTo>
                <a:lnTo>
                  <a:pt x="1161561" y="494826"/>
                </a:lnTo>
                <a:lnTo>
                  <a:pt x="1146120" y="495169"/>
                </a:lnTo>
                <a:lnTo>
                  <a:pt x="1131114" y="494955"/>
                </a:lnTo>
                <a:lnTo>
                  <a:pt x="1092942" y="490893"/>
                </a:lnTo>
                <a:lnTo>
                  <a:pt x="1074563" y="478346"/>
                </a:lnTo>
                <a:lnTo>
                  <a:pt x="1077971" y="470990"/>
                </a:lnTo>
                <a:lnTo>
                  <a:pt x="1117090" y="451337"/>
                </a:lnTo>
                <a:lnTo>
                  <a:pt x="1125274" y="451094"/>
                </a:lnTo>
                <a:lnTo>
                  <a:pt x="1127341" y="446395"/>
                </a:lnTo>
                <a:lnTo>
                  <a:pt x="1087729" y="411478"/>
                </a:lnTo>
                <a:lnTo>
                  <a:pt x="1049701" y="400275"/>
                </a:lnTo>
                <a:lnTo>
                  <a:pt x="1042477" y="400846"/>
                </a:lnTo>
                <a:lnTo>
                  <a:pt x="1039777" y="403724"/>
                </a:lnTo>
                <a:lnTo>
                  <a:pt x="1037427" y="407681"/>
                </a:lnTo>
                <a:lnTo>
                  <a:pt x="1029920" y="408365"/>
                </a:lnTo>
                <a:lnTo>
                  <a:pt x="985253" y="399746"/>
                </a:lnTo>
                <a:lnTo>
                  <a:pt x="942892" y="385890"/>
                </a:lnTo>
                <a:lnTo>
                  <a:pt x="933880" y="382164"/>
                </a:lnTo>
                <a:lnTo>
                  <a:pt x="924190" y="379829"/>
                </a:lnTo>
                <a:lnTo>
                  <a:pt x="912640" y="378931"/>
                </a:lnTo>
                <a:lnTo>
                  <a:pt x="900479" y="377283"/>
                </a:lnTo>
                <a:lnTo>
                  <a:pt x="862910" y="366395"/>
                </a:lnTo>
                <a:lnTo>
                  <a:pt x="839541" y="352742"/>
                </a:lnTo>
                <a:lnTo>
                  <a:pt x="828470" y="346244"/>
                </a:lnTo>
                <a:lnTo>
                  <a:pt x="815345" y="341946"/>
                </a:lnTo>
                <a:lnTo>
                  <a:pt x="801103" y="339698"/>
                </a:lnTo>
                <a:lnTo>
                  <a:pt x="786679" y="339356"/>
                </a:lnTo>
                <a:lnTo>
                  <a:pt x="773008" y="340771"/>
                </a:lnTo>
                <a:lnTo>
                  <a:pt x="761026" y="343797"/>
                </a:lnTo>
                <a:lnTo>
                  <a:pt x="751668" y="348286"/>
                </a:lnTo>
                <a:lnTo>
                  <a:pt x="745869" y="354093"/>
                </a:lnTo>
                <a:lnTo>
                  <a:pt x="738084" y="365110"/>
                </a:lnTo>
                <a:lnTo>
                  <a:pt x="727087" y="370709"/>
                </a:lnTo>
                <a:lnTo>
                  <a:pt x="713905" y="372717"/>
                </a:lnTo>
                <a:lnTo>
                  <a:pt x="699564" y="372963"/>
                </a:lnTo>
                <a:lnTo>
                  <a:pt x="691787" y="370635"/>
                </a:lnTo>
                <a:lnTo>
                  <a:pt x="691960" y="364927"/>
                </a:lnTo>
                <a:lnTo>
                  <a:pt x="696032" y="357745"/>
                </a:lnTo>
                <a:lnTo>
                  <a:pt x="699949" y="350998"/>
                </a:lnTo>
                <a:lnTo>
                  <a:pt x="699660" y="346591"/>
                </a:lnTo>
                <a:lnTo>
                  <a:pt x="695233" y="338938"/>
                </a:lnTo>
                <a:lnTo>
                  <a:pt x="694344" y="327766"/>
                </a:lnTo>
                <a:lnTo>
                  <a:pt x="691799" y="317949"/>
                </a:lnTo>
                <a:lnTo>
                  <a:pt x="683636" y="319184"/>
                </a:lnTo>
                <a:lnTo>
                  <a:pt x="675944" y="325967"/>
                </a:lnTo>
                <a:lnTo>
                  <a:pt x="668406" y="336290"/>
                </a:lnTo>
                <a:lnTo>
                  <a:pt x="660706" y="348146"/>
                </a:lnTo>
                <a:lnTo>
                  <a:pt x="652527" y="359527"/>
                </a:lnTo>
                <a:lnTo>
                  <a:pt x="643552" y="368425"/>
                </a:lnTo>
                <a:lnTo>
                  <a:pt x="633465" y="372833"/>
                </a:lnTo>
                <a:lnTo>
                  <a:pt x="623012" y="369693"/>
                </a:lnTo>
                <a:lnTo>
                  <a:pt x="613913" y="362270"/>
                </a:lnTo>
                <a:lnTo>
                  <a:pt x="605852" y="351721"/>
                </a:lnTo>
                <a:lnTo>
                  <a:pt x="598512" y="339201"/>
                </a:lnTo>
                <a:lnTo>
                  <a:pt x="591575" y="325866"/>
                </a:lnTo>
                <a:lnTo>
                  <a:pt x="584725" y="312874"/>
                </a:lnTo>
                <a:lnTo>
                  <a:pt x="558303" y="285050"/>
                </a:lnTo>
                <a:lnTo>
                  <a:pt x="540438" y="279026"/>
                </a:lnTo>
                <a:lnTo>
                  <a:pt x="536087" y="280900"/>
                </a:lnTo>
                <a:lnTo>
                  <a:pt x="535991" y="286302"/>
                </a:lnTo>
                <a:lnTo>
                  <a:pt x="541051" y="295436"/>
                </a:lnTo>
                <a:lnTo>
                  <a:pt x="547024" y="304934"/>
                </a:lnTo>
                <a:lnTo>
                  <a:pt x="547239" y="309998"/>
                </a:lnTo>
                <a:lnTo>
                  <a:pt x="543608" y="312219"/>
                </a:lnTo>
                <a:lnTo>
                  <a:pt x="538042" y="313186"/>
                </a:lnTo>
                <a:lnTo>
                  <a:pt x="532453" y="314491"/>
                </a:lnTo>
                <a:lnTo>
                  <a:pt x="528753" y="317725"/>
                </a:lnTo>
                <a:lnTo>
                  <a:pt x="525673" y="330254"/>
                </a:lnTo>
                <a:lnTo>
                  <a:pt x="517275" y="340924"/>
                </a:lnTo>
                <a:lnTo>
                  <a:pt x="507396" y="348205"/>
                </a:lnTo>
                <a:lnTo>
                  <a:pt x="499873" y="350568"/>
                </a:lnTo>
                <a:lnTo>
                  <a:pt x="497249" y="344109"/>
                </a:lnTo>
                <a:lnTo>
                  <a:pt x="490939" y="339654"/>
                </a:lnTo>
                <a:lnTo>
                  <a:pt x="481703" y="338878"/>
                </a:lnTo>
                <a:lnTo>
                  <a:pt x="470303" y="343453"/>
                </a:lnTo>
                <a:lnTo>
                  <a:pt x="453767" y="359394"/>
                </a:lnTo>
                <a:lnTo>
                  <a:pt x="440604" y="368891"/>
                </a:lnTo>
                <a:lnTo>
                  <a:pt x="430645" y="373108"/>
                </a:lnTo>
                <a:lnTo>
                  <a:pt x="423719" y="373210"/>
                </a:lnTo>
                <a:lnTo>
                  <a:pt x="419656" y="370361"/>
                </a:lnTo>
                <a:lnTo>
                  <a:pt x="415058" y="367761"/>
                </a:lnTo>
                <a:lnTo>
                  <a:pt x="378768" y="380866"/>
                </a:lnTo>
                <a:lnTo>
                  <a:pt x="352494" y="411751"/>
                </a:lnTo>
                <a:lnTo>
                  <a:pt x="342967" y="418436"/>
                </a:lnTo>
                <a:lnTo>
                  <a:pt x="328063" y="420586"/>
                </a:lnTo>
                <a:lnTo>
                  <a:pt x="319772" y="417678"/>
                </a:lnTo>
                <a:lnTo>
                  <a:pt x="320379" y="411657"/>
                </a:lnTo>
                <a:lnTo>
                  <a:pt x="326962" y="404426"/>
                </a:lnTo>
                <a:lnTo>
                  <a:pt x="336600" y="397886"/>
                </a:lnTo>
                <a:lnTo>
                  <a:pt x="344523" y="393107"/>
                </a:lnTo>
                <a:lnTo>
                  <a:pt x="354712" y="386306"/>
                </a:lnTo>
                <a:lnTo>
                  <a:pt x="391584" y="362476"/>
                </a:lnTo>
                <a:lnTo>
                  <a:pt x="427890" y="349254"/>
                </a:lnTo>
                <a:lnTo>
                  <a:pt x="442971" y="344374"/>
                </a:lnTo>
                <a:lnTo>
                  <a:pt x="457631" y="338415"/>
                </a:lnTo>
                <a:lnTo>
                  <a:pt x="470122" y="331986"/>
                </a:lnTo>
                <a:lnTo>
                  <a:pt x="478695" y="325693"/>
                </a:lnTo>
                <a:lnTo>
                  <a:pt x="476942" y="318062"/>
                </a:lnTo>
                <a:lnTo>
                  <a:pt x="468045" y="316368"/>
                </a:lnTo>
                <a:lnTo>
                  <a:pt x="455669" y="316824"/>
                </a:lnTo>
                <a:lnTo>
                  <a:pt x="444091" y="316616"/>
                </a:lnTo>
                <a:lnTo>
                  <a:pt x="396945" y="333370"/>
                </a:lnTo>
                <a:lnTo>
                  <a:pt x="385200" y="339007"/>
                </a:lnTo>
                <a:lnTo>
                  <a:pt x="370086" y="344498"/>
                </a:lnTo>
                <a:lnTo>
                  <a:pt x="356247" y="348033"/>
                </a:lnTo>
                <a:lnTo>
                  <a:pt x="344850" y="350774"/>
                </a:lnTo>
                <a:lnTo>
                  <a:pt x="337059" y="353879"/>
                </a:lnTo>
                <a:lnTo>
                  <a:pt x="334042" y="358509"/>
                </a:lnTo>
                <a:lnTo>
                  <a:pt x="335015" y="366119"/>
                </a:lnTo>
                <a:lnTo>
                  <a:pt x="329798" y="368264"/>
                </a:lnTo>
                <a:lnTo>
                  <a:pt x="321301" y="367838"/>
                </a:lnTo>
                <a:lnTo>
                  <a:pt x="312437" y="367738"/>
                </a:lnTo>
                <a:lnTo>
                  <a:pt x="306118" y="370856"/>
                </a:lnTo>
                <a:lnTo>
                  <a:pt x="298805" y="375094"/>
                </a:lnTo>
                <a:lnTo>
                  <a:pt x="293704" y="371186"/>
                </a:lnTo>
                <a:lnTo>
                  <a:pt x="296483" y="364906"/>
                </a:lnTo>
                <a:lnTo>
                  <a:pt x="296566" y="359667"/>
                </a:lnTo>
                <a:lnTo>
                  <a:pt x="287194" y="355035"/>
                </a:lnTo>
                <a:lnTo>
                  <a:pt x="277296" y="353608"/>
                </a:lnTo>
                <a:lnTo>
                  <a:pt x="272600" y="362455"/>
                </a:lnTo>
                <a:lnTo>
                  <a:pt x="261301" y="368711"/>
                </a:lnTo>
                <a:lnTo>
                  <a:pt x="221235" y="378850"/>
                </a:lnTo>
                <a:lnTo>
                  <a:pt x="213578" y="390361"/>
                </a:lnTo>
                <a:lnTo>
                  <a:pt x="217247" y="396083"/>
                </a:lnTo>
                <a:lnTo>
                  <a:pt x="229687" y="405525"/>
                </a:lnTo>
                <a:lnTo>
                  <a:pt x="236438" y="412793"/>
                </a:lnTo>
                <a:lnTo>
                  <a:pt x="235580" y="419387"/>
                </a:lnTo>
                <a:lnTo>
                  <a:pt x="229992" y="420977"/>
                </a:lnTo>
                <a:lnTo>
                  <a:pt x="221979" y="418300"/>
                </a:lnTo>
                <a:lnTo>
                  <a:pt x="211705" y="413333"/>
                </a:lnTo>
                <a:lnTo>
                  <a:pt x="199338" y="408053"/>
                </a:lnTo>
                <a:lnTo>
                  <a:pt x="185042" y="404437"/>
                </a:lnTo>
                <a:lnTo>
                  <a:pt x="170250" y="403899"/>
                </a:lnTo>
                <a:lnTo>
                  <a:pt x="154751" y="401109"/>
                </a:lnTo>
                <a:lnTo>
                  <a:pt x="109987" y="384240"/>
                </a:lnTo>
                <a:lnTo>
                  <a:pt x="76634" y="360650"/>
                </a:lnTo>
                <a:lnTo>
                  <a:pt x="73184" y="357327"/>
                </a:lnTo>
                <a:lnTo>
                  <a:pt x="64202" y="355573"/>
                </a:lnTo>
                <a:lnTo>
                  <a:pt x="51176" y="354843"/>
                </a:lnTo>
                <a:lnTo>
                  <a:pt x="35594" y="354593"/>
                </a:lnTo>
                <a:lnTo>
                  <a:pt x="18945" y="354279"/>
                </a:lnTo>
                <a:lnTo>
                  <a:pt x="2717" y="353355"/>
                </a:lnTo>
                <a:lnTo>
                  <a:pt x="0" y="985528"/>
                </a:lnTo>
                <a:lnTo>
                  <a:pt x="13512" y="994620"/>
                </a:lnTo>
                <a:lnTo>
                  <a:pt x="19857" y="992462"/>
                </a:lnTo>
                <a:lnTo>
                  <a:pt x="26828" y="988149"/>
                </a:lnTo>
                <a:lnTo>
                  <a:pt x="35604" y="987589"/>
                </a:lnTo>
                <a:lnTo>
                  <a:pt x="46890" y="986828"/>
                </a:lnTo>
                <a:lnTo>
                  <a:pt x="64793" y="982237"/>
                </a:lnTo>
                <a:lnTo>
                  <a:pt x="76773" y="984293"/>
                </a:lnTo>
                <a:lnTo>
                  <a:pt x="83889" y="990445"/>
                </a:lnTo>
                <a:lnTo>
                  <a:pt x="87202" y="998145"/>
                </a:lnTo>
                <a:lnTo>
                  <a:pt x="90707" y="1007354"/>
                </a:lnTo>
                <a:lnTo>
                  <a:pt x="98960" y="1016720"/>
                </a:lnTo>
                <a:lnTo>
                  <a:pt x="109704" y="1026201"/>
                </a:lnTo>
                <a:lnTo>
                  <a:pt x="120683" y="1035755"/>
                </a:lnTo>
                <a:lnTo>
                  <a:pt x="131829" y="1049596"/>
                </a:lnTo>
                <a:lnTo>
                  <a:pt x="140401" y="1059972"/>
                </a:lnTo>
                <a:lnTo>
                  <a:pt x="147538" y="1066349"/>
                </a:lnTo>
                <a:lnTo>
                  <a:pt x="154381" y="1068191"/>
                </a:lnTo>
                <a:lnTo>
                  <a:pt x="168708" y="1061275"/>
                </a:lnTo>
                <a:lnTo>
                  <a:pt x="182274" y="1055062"/>
                </a:lnTo>
                <a:lnTo>
                  <a:pt x="192924" y="1048265"/>
                </a:lnTo>
                <a:lnTo>
                  <a:pt x="198501" y="1039593"/>
                </a:lnTo>
                <a:lnTo>
                  <a:pt x="203463" y="1030948"/>
                </a:lnTo>
                <a:lnTo>
                  <a:pt x="215350" y="1025766"/>
                </a:lnTo>
                <a:lnTo>
                  <a:pt x="230247" y="1024276"/>
                </a:lnTo>
                <a:lnTo>
                  <a:pt x="244237" y="1026710"/>
                </a:lnTo>
                <a:lnTo>
                  <a:pt x="253406" y="1033299"/>
                </a:lnTo>
                <a:lnTo>
                  <a:pt x="255148" y="1040422"/>
                </a:lnTo>
                <a:lnTo>
                  <a:pt x="259278" y="1047604"/>
                </a:lnTo>
                <a:lnTo>
                  <a:pt x="265432" y="1054995"/>
                </a:lnTo>
                <a:lnTo>
                  <a:pt x="273244" y="1062744"/>
                </a:lnTo>
                <a:lnTo>
                  <a:pt x="282352" y="1071003"/>
                </a:lnTo>
                <a:lnTo>
                  <a:pt x="292392" y="1079921"/>
                </a:lnTo>
                <a:lnTo>
                  <a:pt x="302998" y="1089647"/>
                </a:lnTo>
                <a:lnTo>
                  <a:pt x="334576" y="1125178"/>
                </a:lnTo>
                <a:lnTo>
                  <a:pt x="359937" y="1169978"/>
                </a:lnTo>
                <a:lnTo>
                  <a:pt x="365864" y="1181597"/>
                </a:lnTo>
                <a:lnTo>
                  <a:pt x="371192" y="1191322"/>
                </a:lnTo>
                <a:lnTo>
                  <a:pt x="398908" y="1218375"/>
                </a:lnTo>
                <a:lnTo>
                  <a:pt x="432743" y="1233607"/>
                </a:lnTo>
                <a:lnTo>
                  <a:pt x="447302" y="1241864"/>
                </a:lnTo>
                <a:lnTo>
                  <a:pt x="455576" y="1249204"/>
                </a:lnTo>
                <a:lnTo>
                  <a:pt x="458930" y="1256112"/>
                </a:lnTo>
                <a:lnTo>
                  <a:pt x="458726" y="1263069"/>
                </a:lnTo>
                <a:lnTo>
                  <a:pt x="456328" y="1270559"/>
                </a:lnTo>
                <a:lnTo>
                  <a:pt x="456370" y="1278482"/>
                </a:lnTo>
                <a:lnTo>
                  <a:pt x="460939" y="1285409"/>
                </a:lnTo>
                <a:lnTo>
                  <a:pt x="466780" y="1291761"/>
                </a:lnTo>
                <a:lnTo>
                  <a:pt x="470640" y="1297961"/>
                </a:lnTo>
                <a:lnTo>
                  <a:pt x="469266" y="1304430"/>
                </a:lnTo>
                <a:lnTo>
                  <a:pt x="458418" y="1312618"/>
                </a:lnTo>
                <a:lnTo>
                  <a:pt x="448204" y="1320085"/>
                </a:lnTo>
                <a:lnTo>
                  <a:pt x="438435" y="1327096"/>
                </a:lnTo>
                <a:lnTo>
                  <a:pt x="441651" y="1337745"/>
                </a:lnTo>
                <a:lnTo>
                  <a:pt x="451405" y="1347047"/>
                </a:lnTo>
                <a:lnTo>
                  <a:pt x="454857" y="1353169"/>
                </a:lnTo>
                <a:lnTo>
                  <a:pt x="450679" y="1357212"/>
                </a:lnTo>
                <a:lnTo>
                  <a:pt x="444382" y="1360450"/>
                </a:lnTo>
                <a:lnTo>
                  <a:pt x="441477" y="1364156"/>
                </a:lnTo>
                <a:lnTo>
                  <a:pt x="446361" y="1373516"/>
                </a:lnTo>
                <a:lnTo>
                  <a:pt x="446541" y="1383192"/>
                </a:lnTo>
                <a:lnTo>
                  <a:pt x="447400" y="1392574"/>
                </a:lnTo>
                <a:lnTo>
                  <a:pt x="457958" y="1401081"/>
                </a:lnTo>
                <a:lnTo>
                  <a:pt x="469107" y="1403070"/>
                </a:lnTo>
                <a:lnTo>
                  <a:pt x="479618" y="1400207"/>
                </a:lnTo>
                <a:lnTo>
                  <a:pt x="489591" y="1396074"/>
                </a:lnTo>
                <a:lnTo>
                  <a:pt x="496109" y="1399188"/>
                </a:lnTo>
                <a:lnTo>
                  <a:pt x="498708" y="1406926"/>
                </a:lnTo>
                <a:lnTo>
                  <a:pt x="496924" y="1416661"/>
                </a:lnTo>
                <a:lnTo>
                  <a:pt x="494083" y="1427746"/>
                </a:lnTo>
                <a:lnTo>
                  <a:pt x="497950" y="1435106"/>
                </a:lnTo>
                <a:lnTo>
                  <a:pt x="505203" y="1437521"/>
                </a:lnTo>
                <a:lnTo>
                  <a:pt x="512519" y="1433773"/>
                </a:lnTo>
                <a:lnTo>
                  <a:pt x="519774" y="1431856"/>
                </a:lnTo>
                <a:lnTo>
                  <a:pt x="528596" y="1437653"/>
                </a:lnTo>
                <a:lnTo>
                  <a:pt x="537547" y="1446483"/>
                </a:lnTo>
                <a:lnTo>
                  <a:pt x="545188" y="1453662"/>
                </a:lnTo>
                <a:lnTo>
                  <a:pt x="553785" y="1461335"/>
                </a:lnTo>
                <a:lnTo>
                  <a:pt x="556389" y="1469505"/>
                </a:lnTo>
                <a:lnTo>
                  <a:pt x="543529" y="1476695"/>
                </a:lnTo>
                <a:lnTo>
                  <a:pt x="540256" y="1487878"/>
                </a:lnTo>
                <a:lnTo>
                  <a:pt x="544356" y="1496394"/>
                </a:lnTo>
                <a:lnTo>
                  <a:pt x="555161" y="1504822"/>
                </a:lnTo>
                <a:lnTo>
                  <a:pt x="556650" y="1517924"/>
                </a:lnTo>
                <a:lnTo>
                  <a:pt x="561846" y="1525423"/>
                </a:lnTo>
                <a:lnTo>
                  <a:pt x="574175" y="1532041"/>
                </a:lnTo>
                <a:lnTo>
                  <a:pt x="588731" y="1536120"/>
                </a:lnTo>
                <a:lnTo>
                  <a:pt x="605244" y="1535970"/>
                </a:lnTo>
                <a:lnTo>
                  <a:pt x="617075" y="1540388"/>
                </a:lnTo>
                <a:lnTo>
                  <a:pt x="625072" y="1547555"/>
                </a:lnTo>
                <a:lnTo>
                  <a:pt x="634334" y="1558029"/>
                </a:lnTo>
                <a:lnTo>
                  <a:pt x="645913" y="1564575"/>
                </a:lnTo>
                <a:lnTo>
                  <a:pt x="657127" y="1566674"/>
                </a:lnTo>
                <a:lnTo>
                  <a:pt x="667952" y="1564950"/>
                </a:lnTo>
                <a:lnTo>
                  <a:pt x="674927" y="1571474"/>
                </a:lnTo>
                <a:lnTo>
                  <a:pt x="678878" y="1582142"/>
                </a:lnTo>
                <a:lnTo>
                  <a:pt x="685081" y="1593438"/>
                </a:lnTo>
                <a:lnTo>
                  <a:pt x="695778" y="1595688"/>
                </a:lnTo>
                <a:lnTo>
                  <a:pt x="707437" y="1594141"/>
                </a:lnTo>
                <a:lnTo>
                  <a:pt x="720799" y="1597687"/>
                </a:lnTo>
                <a:lnTo>
                  <a:pt x="730133" y="1604496"/>
                </a:lnTo>
                <a:lnTo>
                  <a:pt x="741643" y="1605192"/>
                </a:lnTo>
                <a:lnTo>
                  <a:pt x="750047" y="1611886"/>
                </a:lnTo>
                <a:lnTo>
                  <a:pt x="756511" y="1622298"/>
                </a:lnTo>
                <a:lnTo>
                  <a:pt x="762203" y="1634145"/>
                </a:lnTo>
                <a:lnTo>
                  <a:pt x="1904957" y="1638032"/>
                </a:lnTo>
                <a:lnTo>
                  <a:pt x="1905894" y="1619247"/>
                </a:lnTo>
                <a:lnTo>
                  <a:pt x="1908997" y="1613678"/>
                </a:lnTo>
                <a:lnTo>
                  <a:pt x="1916887" y="1617911"/>
                </a:lnTo>
                <a:lnTo>
                  <a:pt x="1923975" y="1626350"/>
                </a:lnTo>
                <a:lnTo>
                  <a:pt x="1926278" y="1635161"/>
                </a:lnTo>
                <a:lnTo>
                  <a:pt x="1927922" y="1643299"/>
                </a:lnTo>
                <a:lnTo>
                  <a:pt x="1933032" y="1649719"/>
                </a:lnTo>
                <a:lnTo>
                  <a:pt x="1947659" y="1656516"/>
                </a:lnTo>
                <a:lnTo>
                  <a:pt x="1959062" y="1662115"/>
                </a:lnTo>
                <a:lnTo>
                  <a:pt x="1968050" y="1664274"/>
                </a:lnTo>
                <a:lnTo>
                  <a:pt x="1977081" y="1660286"/>
                </a:lnTo>
                <a:lnTo>
                  <a:pt x="1986770" y="1656657"/>
                </a:lnTo>
                <a:lnTo>
                  <a:pt x="1996913" y="1656377"/>
                </a:lnTo>
                <a:lnTo>
                  <a:pt x="2007305" y="1662439"/>
                </a:lnTo>
                <a:lnTo>
                  <a:pt x="2017561" y="1670902"/>
                </a:lnTo>
                <a:lnTo>
                  <a:pt x="2026352" y="1673314"/>
                </a:lnTo>
                <a:lnTo>
                  <a:pt x="2033891" y="1673472"/>
                </a:lnTo>
                <a:lnTo>
                  <a:pt x="2040390" y="1675174"/>
                </a:lnTo>
                <a:lnTo>
                  <a:pt x="2049475" y="1684076"/>
                </a:lnTo>
                <a:lnTo>
                  <a:pt x="2059236" y="1689711"/>
                </a:lnTo>
                <a:lnTo>
                  <a:pt x="2068919" y="1690685"/>
                </a:lnTo>
                <a:lnTo>
                  <a:pt x="2077768" y="1685604"/>
                </a:lnTo>
                <a:lnTo>
                  <a:pt x="2085645" y="1681182"/>
                </a:lnTo>
                <a:lnTo>
                  <a:pt x="2096870" y="1680818"/>
                </a:lnTo>
                <a:lnTo>
                  <a:pt x="2109836" y="1683232"/>
                </a:lnTo>
                <a:lnTo>
                  <a:pt x="2122937" y="1687146"/>
                </a:lnTo>
                <a:lnTo>
                  <a:pt x="2134563" y="1691281"/>
                </a:lnTo>
                <a:lnTo>
                  <a:pt x="2145814" y="1682393"/>
                </a:lnTo>
                <a:lnTo>
                  <a:pt x="2156048" y="1671734"/>
                </a:lnTo>
                <a:lnTo>
                  <a:pt x="2165544" y="1660843"/>
                </a:lnTo>
                <a:lnTo>
                  <a:pt x="2174576" y="1651259"/>
                </a:lnTo>
                <a:lnTo>
                  <a:pt x="2183423" y="1644522"/>
                </a:lnTo>
                <a:lnTo>
                  <a:pt x="2196346" y="1644039"/>
                </a:lnTo>
                <a:lnTo>
                  <a:pt x="2210868" y="1644455"/>
                </a:lnTo>
                <a:lnTo>
                  <a:pt x="2254701" y="1653048"/>
                </a:lnTo>
                <a:lnTo>
                  <a:pt x="2282245" y="1686476"/>
                </a:lnTo>
                <a:lnTo>
                  <a:pt x="2287408" y="1691774"/>
                </a:lnTo>
                <a:lnTo>
                  <a:pt x="2294091" y="1694064"/>
                </a:lnTo>
                <a:lnTo>
                  <a:pt x="2301530" y="1694753"/>
                </a:lnTo>
                <a:lnTo>
                  <a:pt x="2308960" y="1695252"/>
                </a:lnTo>
                <a:lnTo>
                  <a:pt x="2315619" y="1696968"/>
                </a:lnTo>
                <a:lnTo>
                  <a:pt x="2320743" y="1701311"/>
                </a:lnTo>
                <a:lnTo>
                  <a:pt x="2323569" y="1709690"/>
                </a:lnTo>
                <a:lnTo>
                  <a:pt x="2327384" y="1723580"/>
                </a:lnTo>
                <a:lnTo>
                  <a:pt x="2333779" y="1736211"/>
                </a:lnTo>
                <a:lnTo>
                  <a:pt x="2340625" y="1747540"/>
                </a:lnTo>
                <a:lnTo>
                  <a:pt x="2345794" y="1757523"/>
                </a:lnTo>
                <a:lnTo>
                  <a:pt x="2347159" y="1766118"/>
                </a:lnTo>
                <a:lnTo>
                  <a:pt x="2356766" y="1773661"/>
                </a:lnTo>
                <a:lnTo>
                  <a:pt x="2367263" y="1781443"/>
                </a:lnTo>
                <a:lnTo>
                  <a:pt x="2377102" y="1781255"/>
                </a:lnTo>
                <a:lnTo>
                  <a:pt x="2389320" y="1782271"/>
                </a:lnTo>
                <a:lnTo>
                  <a:pt x="2402853" y="1784330"/>
                </a:lnTo>
                <a:lnTo>
                  <a:pt x="2416636" y="1787269"/>
                </a:lnTo>
                <a:lnTo>
                  <a:pt x="2429604" y="1790924"/>
                </a:lnTo>
                <a:lnTo>
                  <a:pt x="2441004" y="1793566"/>
                </a:lnTo>
                <a:lnTo>
                  <a:pt x="2452843" y="1794300"/>
                </a:lnTo>
                <a:lnTo>
                  <a:pt x="2464712" y="1794088"/>
                </a:lnTo>
                <a:lnTo>
                  <a:pt x="2476207" y="1793889"/>
                </a:lnTo>
                <a:lnTo>
                  <a:pt x="2486920" y="1794663"/>
                </a:lnTo>
                <a:lnTo>
                  <a:pt x="2496444" y="1797370"/>
                </a:lnTo>
                <a:lnTo>
                  <a:pt x="2504373" y="1802972"/>
                </a:lnTo>
                <a:lnTo>
                  <a:pt x="2511815" y="1817428"/>
                </a:lnTo>
                <a:lnTo>
                  <a:pt x="2519484" y="1830219"/>
                </a:lnTo>
                <a:lnTo>
                  <a:pt x="2526563" y="1841292"/>
                </a:lnTo>
                <a:lnTo>
                  <a:pt x="2532230" y="1850597"/>
                </a:lnTo>
                <a:lnTo>
                  <a:pt x="2535667" y="1858082"/>
                </a:lnTo>
                <a:lnTo>
                  <a:pt x="2536054" y="1863697"/>
                </a:lnTo>
                <a:lnTo>
                  <a:pt x="2532571" y="1867389"/>
                </a:lnTo>
                <a:lnTo>
                  <a:pt x="2518528" y="1866806"/>
                </a:lnTo>
                <a:lnTo>
                  <a:pt x="2505195" y="1863069"/>
                </a:lnTo>
                <a:lnTo>
                  <a:pt x="2493235" y="1857962"/>
                </a:lnTo>
                <a:lnTo>
                  <a:pt x="2483311" y="1853270"/>
                </a:lnTo>
                <a:lnTo>
                  <a:pt x="2476088" y="1850776"/>
                </a:lnTo>
                <a:lnTo>
                  <a:pt x="2472227" y="1852267"/>
                </a:lnTo>
                <a:lnTo>
                  <a:pt x="2471313" y="1862718"/>
                </a:lnTo>
                <a:lnTo>
                  <a:pt x="2467885" y="1868677"/>
                </a:lnTo>
                <a:lnTo>
                  <a:pt x="2463601" y="1873822"/>
                </a:lnTo>
                <a:lnTo>
                  <a:pt x="2460123" y="1881830"/>
                </a:lnTo>
                <a:lnTo>
                  <a:pt x="2458546" y="1899060"/>
                </a:lnTo>
                <a:lnTo>
                  <a:pt x="2455133" y="1915461"/>
                </a:lnTo>
                <a:lnTo>
                  <a:pt x="2438885" y="1951477"/>
                </a:lnTo>
                <a:lnTo>
                  <a:pt x="2429339" y="1956839"/>
                </a:lnTo>
                <a:lnTo>
                  <a:pt x="2429035" y="1956619"/>
                </a:lnTo>
                <a:lnTo>
                  <a:pt x="2428690" y="1956483"/>
                </a:lnTo>
                <a:lnTo>
                  <a:pt x="2427690" y="1968969"/>
                </a:lnTo>
                <a:lnTo>
                  <a:pt x="2430335" y="1981524"/>
                </a:lnTo>
                <a:lnTo>
                  <a:pt x="2442466" y="1978090"/>
                </a:lnTo>
                <a:lnTo>
                  <a:pt x="2454653" y="1972621"/>
                </a:lnTo>
                <a:lnTo>
                  <a:pt x="2466679" y="1966998"/>
                </a:lnTo>
                <a:lnTo>
                  <a:pt x="2478326" y="1963102"/>
                </a:lnTo>
                <a:lnTo>
                  <a:pt x="2495489" y="1965036"/>
                </a:lnTo>
                <a:lnTo>
                  <a:pt x="2508306" y="1968433"/>
                </a:lnTo>
                <a:lnTo>
                  <a:pt x="2518289" y="1971574"/>
                </a:lnTo>
                <a:lnTo>
                  <a:pt x="2526947" y="1972743"/>
                </a:lnTo>
                <a:lnTo>
                  <a:pt x="2535791" y="1970222"/>
                </a:lnTo>
                <a:lnTo>
                  <a:pt x="2551316" y="1959245"/>
                </a:lnTo>
                <a:lnTo>
                  <a:pt x="2559746" y="1954454"/>
                </a:lnTo>
                <a:lnTo>
                  <a:pt x="2564182" y="1956678"/>
                </a:lnTo>
                <a:lnTo>
                  <a:pt x="2565649" y="1959928"/>
                </a:lnTo>
                <a:lnTo>
                  <a:pt x="2565283" y="1961363"/>
                </a:lnTo>
                <a:lnTo>
                  <a:pt x="2564539" y="1962870"/>
                </a:lnTo>
                <a:lnTo>
                  <a:pt x="2571513" y="1959164"/>
                </a:lnTo>
                <a:lnTo>
                  <a:pt x="2576434" y="1955551"/>
                </a:lnTo>
                <a:lnTo>
                  <a:pt x="2576769" y="1952630"/>
                </a:lnTo>
                <a:lnTo>
                  <a:pt x="2577282" y="1948023"/>
                </a:lnTo>
                <a:lnTo>
                  <a:pt x="2576036" y="1941845"/>
                </a:lnTo>
                <a:lnTo>
                  <a:pt x="2574434" y="1936274"/>
                </a:lnTo>
                <a:lnTo>
                  <a:pt x="2558392" y="1938061"/>
                </a:lnTo>
                <a:lnTo>
                  <a:pt x="2549172" y="1934698"/>
                </a:lnTo>
                <a:lnTo>
                  <a:pt x="2580565" y="1901354"/>
                </a:lnTo>
                <a:lnTo>
                  <a:pt x="2619208" y="1894262"/>
                </a:lnTo>
                <a:lnTo>
                  <a:pt x="2636703" y="1894510"/>
                </a:lnTo>
                <a:lnTo>
                  <a:pt x="2651359" y="1892365"/>
                </a:lnTo>
                <a:lnTo>
                  <a:pt x="2663416" y="1889378"/>
                </a:lnTo>
                <a:lnTo>
                  <a:pt x="2673114" y="1887096"/>
                </a:lnTo>
                <a:lnTo>
                  <a:pt x="2680694" y="1887069"/>
                </a:lnTo>
                <a:lnTo>
                  <a:pt x="2693473" y="1879507"/>
                </a:lnTo>
                <a:lnTo>
                  <a:pt x="2706564" y="1870695"/>
                </a:lnTo>
                <a:lnTo>
                  <a:pt x="2718997" y="1861948"/>
                </a:lnTo>
                <a:lnTo>
                  <a:pt x="2729800" y="1854583"/>
                </a:lnTo>
                <a:lnTo>
                  <a:pt x="2768958" y="1849123"/>
                </a:lnTo>
                <a:lnTo>
                  <a:pt x="2821161" y="1848386"/>
                </a:lnTo>
                <a:lnTo>
                  <a:pt x="2867775" y="1847864"/>
                </a:lnTo>
                <a:lnTo>
                  <a:pt x="2882495" y="1847717"/>
                </a:lnTo>
                <a:lnTo>
                  <a:pt x="2902106" y="1835559"/>
                </a:lnTo>
                <a:lnTo>
                  <a:pt x="2931765" y="1803932"/>
                </a:lnTo>
                <a:lnTo>
                  <a:pt x="2935049" y="1792226"/>
                </a:lnTo>
                <a:lnTo>
                  <a:pt x="2939441" y="1779546"/>
                </a:lnTo>
                <a:lnTo>
                  <a:pt x="2957090" y="1742274"/>
                </a:lnTo>
                <a:lnTo>
                  <a:pt x="2982935" y="1719081"/>
                </a:lnTo>
                <a:lnTo>
                  <a:pt x="2995647" y="1725189"/>
                </a:lnTo>
                <a:lnTo>
                  <a:pt x="3009641" y="1728016"/>
                </a:lnTo>
                <a:lnTo>
                  <a:pt x="3023041" y="1729282"/>
                </a:lnTo>
                <a:lnTo>
                  <a:pt x="3033969" y="1730710"/>
                </a:lnTo>
                <a:lnTo>
                  <a:pt x="3040549" y="1734021"/>
                </a:lnTo>
                <a:lnTo>
                  <a:pt x="3040817" y="1738763"/>
                </a:lnTo>
                <a:lnTo>
                  <a:pt x="3040635" y="1744976"/>
                </a:lnTo>
                <a:lnTo>
                  <a:pt x="3040397" y="1752622"/>
                </a:lnTo>
                <a:lnTo>
                  <a:pt x="3040499" y="1761664"/>
                </a:lnTo>
                <a:lnTo>
                  <a:pt x="3052218" y="1811071"/>
                </a:lnTo>
                <a:lnTo>
                  <a:pt x="3070401" y="1843202"/>
                </a:lnTo>
                <a:lnTo>
                  <a:pt x="3086321" y="1840652"/>
                </a:lnTo>
                <a:lnTo>
                  <a:pt x="3099993" y="1837234"/>
                </a:lnTo>
                <a:lnTo>
                  <a:pt x="3111237" y="1834352"/>
                </a:lnTo>
                <a:lnTo>
                  <a:pt x="3125218" y="1832181"/>
                </a:lnTo>
                <a:lnTo>
                  <a:pt x="3138458" y="1826541"/>
                </a:lnTo>
                <a:lnTo>
                  <a:pt x="3150265" y="1818647"/>
                </a:lnTo>
                <a:lnTo>
                  <a:pt x="3159945" y="1809717"/>
                </a:lnTo>
                <a:lnTo>
                  <a:pt x="3166805" y="1800968"/>
                </a:lnTo>
                <a:lnTo>
                  <a:pt x="3172459" y="1795860"/>
                </a:lnTo>
                <a:lnTo>
                  <a:pt x="3176850" y="1798982"/>
                </a:lnTo>
                <a:lnTo>
                  <a:pt x="3178318" y="1806226"/>
                </a:lnTo>
                <a:lnTo>
                  <a:pt x="3175205" y="1813487"/>
                </a:lnTo>
                <a:lnTo>
                  <a:pt x="3169234" y="1817431"/>
                </a:lnTo>
                <a:lnTo>
                  <a:pt x="3169960" y="1821580"/>
                </a:lnTo>
                <a:lnTo>
                  <a:pt x="3175951" y="1825448"/>
                </a:lnTo>
                <a:lnTo>
                  <a:pt x="3185776" y="1828549"/>
                </a:lnTo>
                <a:lnTo>
                  <a:pt x="3198004" y="1830399"/>
                </a:lnTo>
                <a:lnTo>
                  <a:pt x="3208854" y="1830673"/>
                </a:lnTo>
                <a:lnTo>
                  <a:pt x="3212941" y="1831806"/>
                </a:lnTo>
                <a:lnTo>
                  <a:pt x="3168365" y="1838968"/>
                </a:lnTo>
                <a:lnTo>
                  <a:pt x="3158292" y="1840815"/>
                </a:lnTo>
                <a:lnTo>
                  <a:pt x="3122878" y="1869119"/>
                </a:lnTo>
                <a:lnTo>
                  <a:pt x="3108498" y="1897313"/>
                </a:lnTo>
                <a:lnTo>
                  <a:pt x="3111047" y="1903257"/>
                </a:lnTo>
                <a:lnTo>
                  <a:pt x="3115970" y="1908744"/>
                </a:lnTo>
                <a:lnTo>
                  <a:pt x="3126096" y="1915485"/>
                </a:lnTo>
                <a:lnTo>
                  <a:pt x="3136394" y="1918263"/>
                </a:lnTo>
                <a:lnTo>
                  <a:pt x="3146866" y="1917432"/>
                </a:lnTo>
                <a:lnTo>
                  <a:pt x="3157514" y="1913347"/>
                </a:lnTo>
                <a:lnTo>
                  <a:pt x="3168340" y="1906364"/>
                </a:lnTo>
                <a:lnTo>
                  <a:pt x="3181182" y="1893550"/>
                </a:lnTo>
                <a:lnTo>
                  <a:pt x="3189769" y="1882598"/>
                </a:lnTo>
                <a:lnTo>
                  <a:pt x="3196623" y="1874250"/>
                </a:lnTo>
                <a:lnTo>
                  <a:pt x="3204266" y="1869249"/>
                </a:lnTo>
                <a:lnTo>
                  <a:pt x="3215414" y="1868437"/>
                </a:lnTo>
                <a:lnTo>
                  <a:pt x="3227996" y="1866333"/>
                </a:lnTo>
                <a:lnTo>
                  <a:pt x="3269115" y="1855346"/>
                </a:lnTo>
                <a:lnTo>
                  <a:pt x="3318025" y="1837709"/>
                </a:lnTo>
                <a:lnTo>
                  <a:pt x="3320255" y="1832421"/>
                </a:lnTo>
                <a:lnTo>
                  <a:pt x="3317614" y="1826614"/>
                </a:lnTo>
                <a:lnTo>
                  <a:pt x="3321578" y="1818932"/>
                </a:lnTo>
                <a:lnTo>
                  <a:pt x="3332602" y="1813797"/>
                </a:lnTo>
                <a:lnTo>
                  <a:pt x="3347146" y="1809879"/>
                </a:lnTo>
                <a:lnTo>
                  <a:pt x="3361674" y="1805846"/>
                </a:lnTo>
                <a:lnTo>
                  <a:pt x="3371952" y="1797464"/>
                </a:lnTo>
                <a:lnTo>
                  <a:pt x="3373610" y="1791007"/>
                </a:lnTo>
                <a:lnTo>
                  <a:pt x="3369306" y="1786693"/>
                </a:lnTo>
                <a:lnTo>
                  <a:pt x="3361697" y="1784737"/>
                </a:lnTo>
                <a:lnTo>
                  <a:pt x="3355761" y="1784897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9309" y="4176043"/>
            <a:ext cx="4187149" cy="2842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7146" y="5569854"/>
            <a:ext cx="2386746" cy="1175862"/>
          </a:xfrm>
          <a:custGeom>
            <a:avLst/>
            <a:gdLst/>
            <a:ahLst/>
            <a:cxnLst/>
            <a:rect l="l" t="t" r="r" b="b"/>
            <a:pathLst>
              <a:path w="2386746" h="1175862">
                <a:moveTo>
                  <a:pt x="2359153" y="115719"/>
                </a:moveTo>
                <a:lnTo>
                  <a:pt x="2354838" y="110756"/>
                </a:lnTo>
                <a:lnTo>
                  <a:pt x="2344913" y="108787"/>
                </a:lnTo>
                <a:lnTo>
                  <a:pt x="2331803" y="107819"/>
                </a:lnTo>
                <a:lnTo>
                  <a:pt x="2317931" y="105862"/>
                </a:lnTo>
                <a:lnTo>
                  <a:pt x="2305719" y="100921"/>
                </a:lnTo>
                <a:lnTo>
                  <a:pt x="2299208" y="98730"/>
                </a:lnTo>
                <a:lnTo>
                  <a:pt x="2292183" y="101197"/>
                </a:lnTo>
                <a:lnTo>
                  <a:pt x="2264478" y="139540"/>
                </a:lnTo>
                <a:lnTo>
                  <a:pt x="2251861" y="172845"/>
                </a:lnTo>
                <a:lnTo>
                  <a:pt x="2245717" y="186122"/>
                </a:lnTo>
                <a:lnTo>
                  <a:pt x="2211502" y="219232"/>
                </a:lnTo>
                <a:lnTo>
                  <a:pt x="2171014" y="225732"/>
                </a:lnTo>
                <a:lnTo>
                  <a:pt x="2122866" y="226793"/>
                </a:lnTo>
                <a:lnTo>
                  <a:pt x="2082359" y="227657"/>
                </a:lnTo>
                <a:lnTo>
                  <a:pt x="2060028" y="227966"/>
                </a:lnTo>
                <a:lnTo>
                  <a:pt x="2053426" y="230306"/>
                </a:lnTo>
                <a:lnTo>
                  <a:pt x="2020392" y="255111"/>
                </a:lnTo>
                <a:lnTo>
                  <a:pt x="2004336" y="270321"/>
                </a:lnTo>
                <a:lnTo>
                  <a:pt x="2004860" y="271044"/>
                </a:lnTo>
                <a:lnTo>
                  <a:pt x="2005352" y="271881"/>
                </a:lnTo>
                <a:lnTo>
                  <a:pt x="2007572" y="279477"/>
                </a:lnTo>
                <a:lnTo>
                  <a:pt x="2005779" y="286361"/>
                </a:lnTo>
                <a:lnTo>
                  <a:pt x="2000496" y="292505"/>
                </a:lnTo>
                <a:lnTo>
                  <a:pt x="1954910" y="309078"/>
                </a:lnTo>
                <a:lnTo>
                  <a:pt x="1920469" y="312310"/>
                </a:lnTo>
                <a:lnTo>
                  <a:pt x="1906927" y="313466"/>
                </a:lnTo>
                <a:lnTo>
                  <a:pt x="1897597" y="314527"/>
                </a:lnTo>
                <a:lnTo>
                  <a:pt x="1893596" y="320864"/>
                </a:lnTo>
                <a:lnTo>
                  <a:pt x="1894832" y="327042"/>
                </a:lnTo>
                <a:lnTo>
                  <a:pt x="1894329" y="331649"/>
                </a:lnTo>
                <a:lnTo>
                  <a:pt x="1893994" y="334571"/>
                </a:lnTo>
                <a:lnTo>
                  <a:pt x="1889073" y="338183"/>
                </a:lnTo>
                <a:lnTo>
                  <a:pt x="1882099" y="341890"/>
                </a:lnTo>
                <a:lnTo>
                  <a:pt x="1877875" y="347243"/>
                </a:lnTo>
                <a:lnTo>
                  <a:pt x="1835662" y="374707"/>
                </a:lnTo>
                <a:lnTo>
                  <a:pt x="1796007" y="395601"/>
                </a:lnTo>
                <a:lnTo>
                  <a:pt x="1751101" y="408320"/>
                </a:lnTo>
                <a:lnTo>
                  <a:pt x="1737749" y="407926"/>
                </a:lnTo>
                <a:lnTo>
                  <a:pt x="1726039" y="405434"/>
                </a:lnTo>
                <a:lnTo>
                  <a:pt x="1716473" y="400974"/>
                </a:lnTo>
                <a:lnTo>
                  <a:pt x="1709550" y="394676"/>
                </a:lnTo>
                <a:lnTo>
                  <a:pt x="1705772" y="386673"/>
                </a:lnTo>
                <a:lnTo>
                  <a:pt x="1708517" y="370851"/>
                </a:lnTo>
                <a:lnTo>
                  <a:pt x="1715687" y="363534"/>
                </a:lnTo>
                <a:lnTo>
                  <a:pt x="1724616" y="362963"/>
                </a:lnTo>
                <a:lnTo>
                  <a:pt x="1732639" y="367377"/>
                </a:lnTo>
                <a:lnTo>
                  <a:pt x="1740848" y="373663"/>
                </a:lnTo>
                <a:lnTo>
                  <a:pt x="1750564" y="369514"/>
                </a:lnTo>
                <a:lnTo>
                  <a:pt x="1746010" y="357475"/>
                </a:lnTo>
                <a:lnTo>
                  <a:pt x="1745201" y="344630"/>
                </a:lnTo>
                <a:lnTo>
                  <a:pt x="1742358" y="335971"/>
                </a:lnTo>
                <a:lnTo>
                  <a:pt x="1741989" y="324544"/>
                </a:lnTo>
                <a:lnTo>
                  <a:pt x="1742430" y="311956"/>
                </a:lnTo>
                <a:lnTo>
                  <a:pt x="1742015" y="299814"/>
                </a:lnTo>
                <a:lnTo>
                  <a:pt x="1739078" y="289727"/>
                </a:lnTo>
                <a:lnTo>
                  <a:pt x="1731954" y="283302"/>
                </a:lnTo>
                <a:lnTo>
                  <a:pt x="1721831" y="282515"/>
                </a:lnTo>
                <a:lnTo>
                  <a:pt x="1711972" y="285583"/>
                </a:lnTo>
                <a:lnTo>
                  <a:pt x="1702961" y="290512"/>
                </a:lnTo>
                <a:lnTo>
                  <a:pt x="1695384" y="295304"/>
                </a:lnTo>
                <a:lnTo>
                  <a:pt x="1689827" y="297964"/>
                </a:lnTo>
                <a:lnTo>
                  <a:pt x="1686875" y="296496"/>
                </a:lnTo>
                <a:lnTo>
                  <a:pt x="1689559" y="285380"/>
                </a:lnTo>
                <a:lnTo>
                  <a:pt x="1694082" y="274982"/>
                </a:lnTo>
                <a:lnTo>
                  <a:pt x="1699410" y="265036"/>
                </a:lnTo>
                <a:lnTo>
                  <a:pt x="1704504" y="255280"/>
                </a:lnTo>
                <a:lnTo>
                  <a:pt x="1708327" y="245450"/>
                </a:lnTo>
                <a:lnTo>
                  <a:pt x="1709844" y="235281"/>
                </a:lnTo>
                <a:lnTo>
                  <a:pt x="1708016" y="224509"/>
                </a:lnTo>
                <a:lnTo>
                  <a:pt x="1697437" y="210293"/>
                </a:lnTo>
                <a:lnTo>
                  <a:pt x="1686170" y="200258"/>
                </a:lnTo>
                <a:lnTo>
                  <a:pt x="1674822" y="194156"/>
                </a:lnTo>
                <a:lnTo>
                  <a:pt x="1664001" y="191741"/>
                </a:lnTo>
                <a:lnTo>
                  <a:pt x="1654314" y="192766"/>
                </a:lnTo>
                <a:lnTo>
                  <a:pt x="1646371" y="196985"/>
                </a:lnTo>
                <a:lnTo>
                  <a:pt x="1640777" y="204152"/>
                </a:lnTo>
                <a:lnTo>
                  <a:pt x="1634696" y="215530"/>
                </a:lnTo>
                <a:lnTo>
                  <a:pt x="1626551" y="221907"/>
                </a:lnTo>
                <a:lnTo>
                  <a:pt x="1617459" y="225556"/>
                </a:lnTo>
                <a:lnTo>
                  <a:pt x="1608538" y="228752"/>
                </a:lnTo>
                <a:lnTo>
                  <a:pt x="1600905" y="233768"/>
                </a:lnTo>
                <a:lnTo>
                  <a:pt x="1585672" y="280194"/>
                </a:lnTo>
                <a:lnTo>
                  <a:pt x="1583687" y="306295"/>
                </a:lnTo>
                <a:lnTo>
                  <a:pt x="1584697" y="318782"/>
                </a:lnTo>
                <a:lnTo>
                  <a:pt x="1587517" y="334548"/>
                </a:lnTo>
                <a:lnTo>
                  <a:pt x="1587745" y="347606"/>
                </a:lnTo>
                <a:lnTo>
                  <a:pt x="1562634" y="383637"/>
                </a:lnTo>
                <a:lnTo>
                  <a:pt x="1545309" y="388672"/>
                </a:lnTo>
                <a:lnTo>
                  <a:pt x="1538370" y="386526"/>
                </a:lnTo>
                <a:lnTo>
                  <a:pt x="1522368" y="340556"/>
                </a:lnTo>
                <a:lnTo>
                  <a:pt x="1523160" y="326307"/>
                </a:lnTo>
                <a:lnTo>
                  <a:pt x="1525368" y="311037"/>
                </a:lnTo>
                <a:lnTo>
                  <a:pt x="1529408" y="294301"/>
                </a:lnTo>
                <a:lnTo>
                  <a:pt x="1534076" y="278689"/>
                </a:lnTo>
                <a:lnTo>
                  <a:pt x="1538430" y="264762"/>
                </a:lnTo>
                <a:lnTo>
                  <a:pt x="1541529" y="253084"/>
                </a:lnTo>
                <a:lnTo>
                  <a:pt x="1542431" y="244217"/>
                </a:lnTo>
                <a:lnTo>
                  <a:pt x="1540195" y="238725"/>
                </a:lnTo>
                <a:lnTo>
                  <a:pt x="1534790" y="236821"/>
                </a:lnTo>
                <a:lnTo>
                  <a:pt x="1533457" y="232534"/>
                </a:lnTo>
                <a:lnTo>
                  <a:pt x="1558355" y="203243"/>
                </a:lnTo>
                <a:lnTo>
                  <a:pt x="1594085" y="184886"/>
                </a:lnTo>
                <a:lnTo>
                  <a:pt x="1644770" y="177516"/>
                </a:lnTo>
                <a:lnTo>
                  <a:pt x="1659142" y="176095"/>
                </a:lnTo>
                <a:lnTo>
                  <a:pt x="1670866" y="174459"/>
                </a:lnTo>
                <a:lnTo>
                  <a:pt x="1679110" y="172169"/>
                </a:lnTo>
                <a:lnTo>
                  <a:pt x="1683042" y="168785"/>
                </a:lnTo>
                <a:lnTo>
                  <a:pt x="1683257" y="165361"/>
                </a:lnTo>
                <a:lnTo>
                  <a:pt x="1684995" y="163853"/>
                </a:lnTo>
                <a:lnTo>
                  <a:pt x="1687917" y="162858"/>
                </a:lnTo>
                <a:lnTo>
                  <a:pt x="1677200" y="154942"/>
                </a:lnTo>
                <a:lnTo>
                  <a:pt x="1666824" y="148050"/>
                </a:lnTo>
                <a:lnTo>
                  <a:pt x="1663687" y="148848"/>
                </a:lnTo>
                <a:lnTo>
                  <a:pt x="1662190" y="151026"/>
                </a:lnTo>
                <a:lnTo>
                  <a:pt x="1659457" y="152932"/>
                </a:lnTo>
                <a:lnTo>
                  <a:pt x="1651962" y="155179"/>
                </a:lnTo>
                <a:lnTo>
                  <a:pt x="1646741" y="150987"/>
                </a:lnTo>
                <a:lnTo>
                  <a:pt x="1640883" y="144056"/>
                </a:lnTo>
                <a:lnTo>
                  <a:pt x="1631481" y="138087"/>
                </a:lnTo>
                <a:lnTo>
                  <a:pt x="1616869" y="138737"/>
                </a:lnTo>
                <a:lnTo>
                  <a:pt x="1603303" y="141383"/>
                </a:lnTo>
                <a:lnTo>
                  <a:pt x="1590711" y="145119"/>
                </a:lnTo>
                <a:lnTo>
                  <a:pt x="1579022" y="149039"/>
                </a:lnTo>
                <a:lnTo>
                  <a:pt x="1568165" y="152237"/>
                </a:lnTo>
                <a:lnTo>
                  <a:pt x="1558071" y="153808"/>
                </a:lnTo>
                <a:lnTo>
                  <a:pt x="1548668" y="152845"/>
                </a:lnTo>
                <a:lnTo>
                  <a:pt x="1536765" y="145147"/>
                </a:lnTo>
                <a:lnTo>
                  <a:pt x="1530527" y="137775"/>
                </a:lnTo>
                <a:lnTo>
                  <a:pt x="1526703" y="131516"/>
                </a:lnTo>
                <a:lnTo>
                  <a:pt x="1522041" y="127155"/>
                </a:lnTo>
                <a:lnTo>
                  <a:pt x="1513292" y="125478"/>
                </a:lnTo>
                <a:lnTo>
                  <a:pt x="1507976" y="123832"/>
                </a:lnTo>
                <a:lnTo>
                  <a:pt x="1506489" y="119644"/>
                </a:lnTo>
                <a:lnTo>
                  <a:pt x="1507395" y="114034"/>
                </a:lnTo>
                <a:lnTo>
                  <a:pt x="1509259" y="108126"/>
                </a:lnTo>
                <a:lnTo>
                  <a:pt x="1510649" y="103042"/>
                </a:lnTo>
                <a:lnTo>
                  <a:pt x="1510127" y="99904"/>
                </a:lnTo>
                <a:lnTo>
                  <a:pt x="1506261" y="99835"/>
                </a:lnTo>
                <a:lnTo>
                  <a:pt x="1495058" y="106342"/>
                </a:lnTo>
                <a:lnTo>
                  <a:pt x="1483632" y="113574"/>
                </a:lnTo>
                <a:lnTo>
                  <a:pt x="1472164" y="121072"/>
                </a:lnTo>
                <a:lnTo>
                  <a:pt x="1460831" y="128376"/>
                </a:lnTo>
                <a:lnTo>
                  <a:pt x="1449811" y="135029"/>
                </a:lnTo>
                <a:lnTo>
                  <a:pt x="1439284" y="140571"/>
                </a:lnTo>
                <a:lnTo>
                  <a:pt x="1429427" y="144544"/>
                </a:lnTo>
                <a:lnTo>
                  <a:pt x="1420418" y="146488"/>
                </a:lnTo>
                <a:lnTo>
                  <a:pt x="1412437" y="145946"/>
                </a:lnTo>
                <a:lnTo>
                  <a:pt x="1405660" y="142457"/>
                </a:lnTo>
                <a:lnTo>
                  <a:pt x="1395797" y="136334"/>
                </a:lnTo>
                <a:lnTo>
                  <a:pt x="1386345" y="134844"/>
                </a:lnTo>
                <a:lnTo>
                  <a:pt x="1377337" y="135926"/>
                </a:lnTo>
                <a:lnTo>
                  <a:pt x="1368803" y="137519"/>
                </a:lnTo>
                <a:lnTo>
                  <a:pt x="1360776" y="137561"/>
                </a:lnTo>
                <a:lnTo>
                  <a:pt x="1353287" y="133990"/>
                </a:lnTo>
                <a:lnTo>
                  <a:pt x="1350846" y="128570"/>
                </a:lnTo>
                <a:lnTo>
                  <a:pt x="1352620" y="122082"/>
                </a:lnTo>
                <a:lnTo>
                  <a:pt x="1387839" y="93454"/>
                </a:lnTo>
                <a:lnTo>
                  <a:pt x="1424161" y="80373"/>
                </a:lnTo>
                <a:lnTo>
                  <a:pt x="1440690" y="78768"/>
                </a:lnTo>
                <a:lnTo>
                  <a:pt x="1451029" y="74748"/>
                </a:lnTo>
                <a:lnTo>
                  <a:pt x="1441732" y="69010"/>
                </a:lnTo>
                <a:lnTo>
                  <a:pt x="1429444" y="63648"/>
                </a:lnTo>
                <a:lnTo>
                  <a:pt x="1416370" y="59990"/>
                </a:lnTo>
                <a:lnTo>
                  <a:pt x="1404715" y="59359"/>
                </a:lnTo>
                <a:lnTo>
                  <a:pt x="1396681" y="63081"/>
                </a:lnTo>
                <a:lnTo>
                  <a:pt x="1387194" y="69553"/>
                </a:lnTo>
                <a:lnTo>
                  <a:pt x="1377061" y="69057"/>
                </a:lnTo>
                <a:lnTo>
                  <a:pt x="1367573" y="63709"/>
                </a:lnTo>
                <a:lnTo>
                  <a:pt x="1359050" y="56556"/>
                </a:lnTo>
                <a:lnTo>
                  <a:pt x="1351113" y="54028"/>
                </a:lnTo>
                <a:lnTo>
                  <a:pt x="1343399" y="53104"/>
                </a:lnTo>
                <a:lnTo>
                  <a:pt x="1335546" y="50762"/>
                </a:lnTo>
                <a:lnTo>
                  <a:pt x="1327191" y="43979"/>
                </a:lnTo>
                <a:lnTo>
                  <a:pt x="1316116" y="35901"/>
                </a:lnTo>
                <a:lnTo>
                  <a:pt x="1305683" y="35403"/>
                </a:lnTo>
                <a:lnTo>
                  <a:pt x="1296457" y="38843"/>
                </a:lnTo>
                <a:lnTo>
                  <a:pt x="1284865" y="41457"/>
                </a:lnTo>
                <a:lnTo>
                  <a:pt x="1246776" y="20001"/>
                </a:lnTo>
                <a:lnTo>
                  <a:pt x="1244483" y="12134"/>
                </a:lnTo>
                <a:lnTo>
                  <a:pt x="1241979" y="4652"/>
                </a:lnTo>
                <a:lnTo>
                  <a:pt x="1230616" y="0"/>
                </a:lnTo>
                <a:lnTo>
                  <a:pt x="1224843" y="5775"/>
                </a:lnTo>
                <a:lnTo>
                  <a:pt x="1222774" y="14022"/>
                </a:lnTo>
                <a:lnTo>
                  <a:pt x="85201" y="23177"/>
                </a:lnTo>
                <a:lnTo>
                  <a:pt x="86468" y="25104"/>
                </a:lnTo>
                <a:lnTo>
                  <a:pt x="87787" y="26946"/>
                </a:lnTo>
                <a:lnTo>
                  <a:pt x="89243" y="28496"/>
                </a:lnTo>
                <a:lnTo>
                  <a:pt x="95460" y="38715"/>
                </a:lnTo>
                <a:lnTo>
                  <a:pt x="96359" y="48498"/>
                </a:lnTo>
                <a:lnTo>
                  <a:pt x="95453" y="58730"/>
                </a:lnTo>
                <a:lnTo>
                  <a:pt x="96257" y="70295"/>
                </a:lnTo>
                <a:lnTo>
                  <a:pt x="98305" y="85550"/>
                </a:lnTo>
                <a:lnTo>
                  <a:pt x="96704" y="100013"/>
                </a:lnTo>
                <a:lnTo>
                  <a:pt x="91291" y="110405"/>
                </a:lnTo>
                <a:lnTo>
                  <a:pt x="76917" y="108836"/>
                </a:lnTo>
                <a:lnTo>
                  <a:pt x="72354" y="101625"/>
                </a:lnTo>
                <a:lnTo>
                  <a:pt x="76266" y="93884"/>
                </a:lnTo>
                <a:lnTo>
                  <a:pt x="82930" y="84012"/>
                </a:lnTo>
                <a:lnTo>
                  <a:pt x="80969" y="72639"/>
                </a:lnTo>
                <a:lnTo>
                  <a:pt x="73155" y="66924"/>
                </a:lnTo>
                <a:lnTo>
                  <a:pt x="66898" y="66914"/>
                </a:lnTo>
                <a:lnTo>
                  <a:pt x="64542" y="60013"/>
                </a:lnTo>
                <a:lnTo>
                  <a:pt x="64783" y="51961"/>
                </a:lnTo>
                <a:lnTo>
                  <a:pt x="53694" y="54151"/>
                </a:lnTo>
                <a:lnTo>
                  <a:pt x="41951" y="54969"/>
                </a:lnTo>
                <a:lnTo>
                  <a:pt x="29519" y="54708"/>
                </a:lnTo>
                <a:lnTo>
                  <a:pt x="16365" y="53662"/>
                </a:lnTo>
                <a:lnTo>
                  <a:pt x="2454" y="52123"/>
                </a:lnTo>
                <a:lnTo>
                  <a:pt x="0" y="52820"/>
                </a:lnTo>
                <a:lnTo>
                  <a:pt x="397" y="53888"/>
                </a:lnTo>
                <a:lnTo>
                  <a:pt x="481" y="55029"/>
                </a:lnTo>
                <a:lnTo>
                  <a:pt x="1760" y="63874"/>
                </a:lnTo>
                <a:lnTo>
                  <a:pt x="4598" y="75397"/>
                </a:lnTo>
                <a:lnTo>
                  <a:pt x="9272" y="88436"/>
                </a:lnTo>
                <a:lnTo>
                  <a:pt x="16057" y="101833"/>
                </a:lnTo>
                <a:lnTo>
                  <a:pt x="24886" y="116358"/>
                </a:lnTo>
                <a:lnTo>
                  <a:pt x="29114" y="127749"/>
                </a:lnTo>
                <a:lnTo>
                  <a:pt x="31274" y="136515"/>
                </a:lnTo>
                <a:lnTo>
                  <a:pt x="33898" y="143162"/>
                </a:lnTo>
                <a:lnTo>
                  <a:pt x="39521" y="148199"/>
                </a:lnTo>
                <a:lnTo>
                  <a:pt x="49272" y="156586"/>
                </a:lnTo>
                <a:lnTo>
                  <a:pt x="46675" y="161897"/>
                </a:lnTo>
                <a:lnTo>
                  <a:pt x="36901" y="163095"/>
                </a:lnTo>
                <a:lnTo>
                  <a:pt x="33572" y="169147"/>
                </a:lnTo>
                <a:lnTo>
                  <a:pt x="33142" y="180225"/>
                </a:lnTo>
                <a:lnTo>
                  <a:pt x="32071" y="196500"/>
                </a:lnTo>
                <a:lnTo>
                  <a:pt x="28467" y="236958"/>
                </a:lnTo>
                <a:lnTo>
                  <a:pt x="27322" y="266141"/>
                </a:lnTo>
                <a:lnTo>
                  <a:pt x="26819" y="279313"/>
                </a:lnTo>
                <a:lnTo>
                  <a:pt x="26226" y="290612"/>
                </a:lnTo>
                <a:lnTo>
                  <a:pt x="25441" y="299345"/>
                </a:lnTo>
                <a:lnTo>
                  <a:pt x="22662" y="309855"/>
                </a:lnTo>
                <a:lnTo>
                  <a:pt x="18361" y="321389"/>
                </a:lnTo>
                <a:lnTo>
                  <a:pt x="13990" y="333376"/>
                </a:lnTo>
                <a:lnTo>
                  <a:pt x="11004" y="345250"/>
                </a:lnTo>
                <a:lnTo>
                  <a:pt x="10856" y="356440"/>
                </a:lnTo>
                <a:lnTo>
                  <a:pt x="17458" y="369028"/>
                </a:lnTo>
                <a:lnTo>
                  <a:pt x="22861" y="381369"/>
                </a:lnTo>
                <a:lnTo>
                  <a:pt x="26889" y="393436"/>
                </a:lnTo>
                <a:lnTo>
                  <a:pt x="29366" y="405200"/>
                </a:lnTo>
                <a:lnTo>
                  <a:pt x="30117" y="416631"/>
                </a:lnTo>
                <a:lnTo>
                  <a:pt x="28966" y="427700"/>
                </a:lnTo>
                <a:lnTo>
                  <a:pt x="25419" y="443056"/>
                </a:lnTo>
                <a:lnTo>
                  <a:pt x="24076" y="455844"/>
                </a:lnTo>
                <a:lnTo>
                  <a:pt x="24980" y="466987"/>
                </a:lnTo>
                <a:lnTo>
                  <a:pt x="28175" y="477410"/>
                </a:lnTo>
                <a:lnTo>
                  <a:pt x="33968" y="491596"/>
                </a:lnTo>
                <a:lnTo>
                  <a:pt x="36854" y="505627"/>
                </a:lnTo>
                <a:lnTo>
                  <a:pt x="38270" y="518542"/>
                </a:lnTo>
                <a:lnTo>
                  <a:pt x="39649" y="529380"/>
                </a:lnTo>
                <a:lnTo>
                  <a:pt x="42428" y="537181"/>
                </a:lnTo>
                <a:lnTo>
                  <a:pt x="52078" y="544688"/>
                </a:lnTo>
                <a:lnTo>
                  <a:pt x="60676" y="553511"/>
                </a:lnTo>
                <a:lnTo>
                  <a:pt x="68570" y="563657"/>
                </a:lnTo>
                <a:lnTo>
                  <a:pt x="76105" y="575133"/>
                </a:lnTo>
                <a:lnTo>
                  <a:pt x="83892" y="583899"/>
                </a:lnTo>
                <a:lnTo>
                  <a:pt x="90519" y="587294"/>
                </a:lnTo>
                <a:lnTo>
                  <a:pt x="95333" y="591082"/>
                </a:lnTo>
                <a:lnTo>
                  <a:pt x="98682" y="608936"/>
                </a:lnTo>
                <a:lnTo>
                  <a:pt x="103544" y="618128"/>
                </a:lnTo>
                <a:lnTo>
                  <a:pt x="116533" y="627970"/>
                </a:lnTo>
                <a:lnTo>
                  <a:pt x="120861" y="638250"/>
                </a:lnTo>
                <a:lnTo>
                  <a:pt x="120502" y="647936"/>
                </a:lnTo>
                <a:lnTo>
                  <a:pt x="119432" y="655995"/>
                </a:lnTo>
                <a:lnTo>
                  <a:pt x="121612" y="662427"/>
                </a:lnTo>
                <a:lnTo>
                  <a:pt x="127688" y="670442"/>
                </a:lnTo>
                <a:lnTo>
                  <a:pt x="136961" y="679917"/>
                </a:lnTo>
                <a:lnTo>
                  <a:pt x="148730" y="690729"/>
                </a:lnTo>
                <a:lnTo>
                  <a:pt x="162298" y="702754"/>
                </a:lnTo>
                <a:lnTo>
                  <a:pt x="171254" y="713445"/>
                </a:lnTo>
                <a:lnTo>
                  <a:pt x="174734" y="723005"/>
                </a:lnTo>
                <a:lnTo>
                  <a:pt x="175364" y="730996"/>
                </a:lnTo>
                <a:lnTo>
                  <a:pt x="175769" y="736979"/>
                </a:lnTo>
                <a:lnTo>
                  <a:pt x="178575" y="740516"/>
                </a:lnTo>
                <a:lnTo>
                  <a:pt x="191961" y="742171"/>
                </a:lnTo>
                <a:lnTo>
                  <a:pt x="204173" y="745829"/>
                </a:lnTo>
                <a:lnTo>
                  <a:pt x="215590" y="751021"/>
                </a:lnTo>
                <a:lnTo>
                  <a:pt x="226591" y="757278"/>
                </a:lnTo>
                <a:lnTo>
                  <a:pt x="242643" y="765709"/>
                </a:lnTo>
                <a:lnTo>
                  <a:pt x="253515" y="768511"/>
                </a:lnTo>
                <a:lnTo>
                  <a:pt x="261835" y="768837"/>
                </a:lnTo>
                <a:lnTo>
                  <a:pt x="273332" y="773179"/>
                </a:lnTo>
                <a:lnTo>
                  <a:pt x="302434" y="802788"/>
                </a:lnTo>
                <a:lnTo>
                  <a:pt x="311081" y="825978"/>
                </a:lnTo>
                <a:lnTo>
                  <a:pt x="315543" y="837747"/>
                </a:lnTo>
                <a:lnTo>
                  <a:pt x="412092" y="829006"/>
                </a:lnTo>
                <a:lnTo>
                  <a:pt x="428984" y="840730"/>
                </a:lnTo>
                <a:lnTo>
                  <a:pt x="439408" y="847247"/>
                </a:lnTo>
                <a:lnTo>
                  <a:pt x="447369" y="850686"/>
                </a:lnTo>
                <a:lnTo>
                  <a:pt x="456871" y="853181"/>
                </a:lnTo>
                <a:lnTo>
                  <a:pt x="465278" y="855569"/>
                </a:lnTo>
                <a:lnTo>
                  <a:pt x="509275" y="870547"/>
                </a:lnTo>
                <a:lnTo>
                  <a:pt x="553226" y="886402"/>
                </a:lnTo>
                <a:lnTo>
                  <a:pt x="561596" y="889472"/>
                </a:lnTo>
                <a:lnTo>
                  <a:pt x="681895" y="889590"/>
                </a:lnTo>
                <a:lnTo>
                  <a:pt x="695580" y="872020"/>
                </a:lnTo>
                <a:lnTo>
                  <a:pt x="760102" y="872020"/>
                </a:lnTo>
                <a:lnTo>
                  <a:pt x="780306" y="891719"/>
                </a:lnTo>
                <a:lnTo>
                  <a:pt x="792807" y="903710"/>
                </a:lnTo>
                <a:lnTo>
                  <a:pt x="799913" y="910061"/>
                </a:lnTo>
                <a:lnTo>
                  <a:pt x="803930" y="912838"/>
                </a:lnTo>
                <a:lnTo>
                  <a:pt x="813653" y="918765"/>
                </a:lnTo>
                <a:lnTo>
                  <a:pt x="824560" y="929113"/>
                </a:lnTo>
                <a:lnTo>
                  <a:pt x="832207" y="940801"/>
                </a:lnTo>
                <a:lnTo>
                  <a:pt x="834956" y="956505"/>
                </a:lnTo>
                <a:lnTo>
                  <a:pt x="840834" y="967223"/>
                </a:lnTo>
                <a:lnTo>
                  <a:pt x="878674" y="990063"/>
                </a:lnTo>
                <a:lnTo>
                  <a:pt x="895680" y="997223"/>
                </a:lnTo>
                <a:lnTo>
                  <a:pt x="900378" y="990466"/>
                </a:lnTo>
                <a:lnTo>
                  <a:pt x="907026" y="977504"/>
                </a:lnTo>
                <a:lnTo>
                  <a:pt x="915907" y="964852"/>
                </a:lnTo>
                <a:lnTo>
                  <a:pt x="927303" y="959026"/>
                </a:lnTo>
                <a:lnTo>
                  <a:pt x="937301" y="960307"/>
                </a:lnTo>
                <a:lnTo>
                  <a:pt x="949829" y="963297"/>
                </a:lnTo>
                <a:lnTo>
                  <a:pt x="988852" y="982713"/>
                </a:lnTo>
                <a:lnTo>
                  <a:pt x="1004342" y="1009288"/>
                </a:lnTo>
                <a:lnTo>
                  <a:pt x="1012116" y="1023599"/>
                </a:lnTo>
                <a:lnTo>
                  <a:pt x="1020343" y="1035574"/>
                </a:lnTo>
                <a:lnTo>
                  <a:pt x="1028288" y="1045120"/>
                </a:lnTo>
                <a:lnTo>
                  <a:pt x="1035212" y="1052145"/>
                </a:lnTo>
                <a:lnTo>
                  <a:pt x="1040380" y="1056556"/>
                </a:lnTo>
                <a:lnTo>
                  <a:pt x="1045401" y="1066044"/>
                </a:lnTo>
                <a:lnTo>
                  <a:pt x="1047210" y="1078574"/>
                </a:lnTo>
                <a:lnTo>
                  <a:pt x="1053525" y="1095484"/>
                </a:lnTo>
                <a:lnTo>
                  <a:pt x="1057134" y="1108162"/>
                </a:lnTo>
                <a:lnTo>
                  <a:pt x="1061804" y="1113464"/>
                </a:lnTo>
                <a:lnTo>
                  <a:pt x="1069308" y="1115783"/>
                </a:lnTo>
                <a:lnTo>
                  <a:pt x="1081378" y="1121229"/>
                </a:lnTo>
                <a:lnTo>
                  <a:pt x="1095592" y="1127561"/>
                </a:lnTo>
                <a:lnTo>
                  <a:pt x="1109526" y="1132536"/>
                </a:lnTo>
                <a:lnTo>
                  <a:pt x="1125057" y="1135034"/>
                </a:lnTo>
                <a:lnTo>
                  <a:pt x="1134880" y="1139160"/>
                </a:lnTo>
                <a:lnTo>
                  <a:pt x="1134225" y="1125638"/>
                </a:lnTo>
                <a:lnTo>
                  <a:pt x="1129904" y="1115361"/>
                </a:lnTo>
                <a:lnTo>
                  <a:pt x="1124327" y="1107391"/>
                </a:lnTo>
                <a:lnTo>
                  <a:pt x="1119900" y="1100790"/>
                </a:lnTo>
                <a:lnTo>
                  <a:pt x="1119032" y="1094619"/>
                </a:lnTo>
                <a:lnTo>
                  <a:pt x="1124132" y="1087940"/>
                </a:lnTo>
                <a:lnTo>
                  <a:pt x="1132813" y="1078568"/>
                </a:lnTo>
                <a:lnTo>
                  <a:pt x="1135183" y="1069994"/>
                </a:lnTo>
                <a:lnTo>
                  <a:pt x="1134072" y="1062353"/>
                </a:lnTo>
                <a:lnTo>
                  <a:pt x="1132309" y="1055778"/>
                </a:lnTo>
                <a:lnTo>
                  <a:pt x="1132725" y="1050402"/>
                </a:lnTo>
                <a:lnTo>
                  <a:pt x="1145446" y="1042178"/>
                </a:lnTo>
                <a:lnTo>
                  <a:pt x="1157353" y="1034332"/>
                </a:lnTo>
                <a:lnTo>
                  <a:pt x="1164602" y="1025911"/>
                </a:lnTo>
                <a:lnTo>
                  <a:pt x="1170085" y="1014264"/>
                </a:lnTo>
                <a:lnTo>
                  <a:pt x="1183293" y="1012398"/>
                </a:lnTo>
                <a:lnTo>
                  <a:pt x="1220738" y="995935"/>
                </a:lnTo>
                <a:lnTo>
                  <a:pt x="1231082" y="972607"/>
                </a:lnTo>
                <a:lnTo>
                  <a:pt x="1241210" y="969510"/>
                </a:lnTo>
                <a:lnTo>
                  <a:pt x="1256103" y="968912"/>
                </a:lnTo>
                <a:lnTo>
                  <a:pt x="1264235" y="962872"/>
                </a:lnTo>
                <a:lnTo>
                  <a:pt x="1269399" y="956357"/>
                </a:lnTo>
                <a:lnTo>
                  <a:pt x="1275383" y="954335"/>
                </a:lnTo>
                <a:lnTo>
                  <a:pt x="1288948" y="959473"/>
                </a:lnTo>
                <a:lnTo>
                  <a:pt x="1296500" y="958546"/>
                </a:lnTo>
                <a:lnTo>
                  <a:pt x="1302233" y="951682"/>
                </a:lnTo>
                <a:lnTo>
                  <a:pt x="1312441" y="955782"/>
                </a:lnTo>
                <a:lnTo>
                  <a:pt x="1323922" y="965448"/>
                </a:lnTo>
                <a:lnTo>
                  <a:pt x="1336352" y="969715"/>
                </a:lnTo>
                <a:lnTo>
                  <a:pt x="1346503" y="968370"/>
                </a:lnTo>
                <a:lnTo>
                  <a:pt x="1351981" y="959738"/>
                </a:lnTo>
                <a:lnTo>
                  <a:pt x="1359110" y="958967"/>
                </a:lnTo>
                <a:lnTo>
                  <a:pt x="1367225" y="963707"/>
                </a:lnTo>
                <a:lnTo>
                  <a:pt x="1375658" y="971609"/>
                </a:lnTo>
                <a:lnTo>
                  <a:pt x="1386898" y="981186"/>
                </a:lnTo>
                <a:lnTo>
                  <a:pt x="1396556" y="984242"/>
                </a:lnTo>
                <a:lnTo>
                  <a:pt x="1407936" y="984545"/>
                </a:lnTo>
                <a:lnTo>
                  <a:pt x="1426752" y="982642"/>
                </a:lnTo>
                <a:lnTo>
                  <a:pt x="1431273" y="973823"/>
                </a:lnTo>
                <a:lnTo>
                  <a:pt x="1433943" y="970270"/>
                </a:lnTo>
                <a:lnTo>
                  <a:pt x="1439868" y="974687"/>
                </a:lnTo>
                <a:lnTo>
                  <a:pt x="1448173" y="983069"/>
                </a:lnTo>
                <a:lnTo>
                  <a:pt x="1457986" y="991413"/>
                </a:lnTo>
                <a:lnTo>
                  <a:pt x="1470185" y="992973"/>
                </a:lnTo>
                <a:lnTo>
                  <a:pt x="1474022" y="990826"/>
                </a:lnTo>
                <a:lnTo>
                  <a:pt x="1471737" y="986122"/>
                </a:lnTo>
                <a:lnTo>
                  <a:pt x="1465573" y="980011"/>
                </a:lnTo>
                <a:lnTo>
                  <a:pt x="1456913" y="970717"/>
                </a:lnTo>
                <a:lnTo>
                  <a:pt x="1455062" y="963900"/>
                </a:lnTo>
                <a:lnTo>
                  <a:pt x="1455182" y="958421"/>
                </a:lnTo>
                <a:lnTo>
                  <a:pt x="1452440" y="953145"/>
                </a:lnTo>
                <a:lnTo>
                  <a:pt x="1449044" y="947274"/>
                </a:lnTo>
                <a:lnTo>
                  <a:pt x="1452765" y="941723"/>
                </a:lnTo>
                <a:lnTo>
                  <a:pt x="1461638" y="937143"/>
                </a:lnTo>
                <a:lnTo>
                  <a:pt x="1473699" y="934187"/>
                </a:lnTo>
                <a:lnTo>
                  <a:pt x="1494740" y="935027"/>
                </a:lnTo>
                <a:lnTo>
                  <a:pt x="1505670" y="935446"/>
                </a:lnTo>
                <a:lnTo>
                  <a:pt x="1511576" y="932768"/>
                </a:lnTo>
                <a:lnTo>
                  <a:pt x="1520651" y="923974"/>
                </a:lnTo>
                <a:lnTo>
                  <a:pt x="1527414" y="924948"/>
                </a:lnTo>
                <a:lnTo>
                  <a:pt x="1531393" y="931783"/>
                </a:lnTo>
                <a:lnTo>
                  <a:pt x="1535436" y="938282"/>
                </a:lnTo>
                <a:lnTo>
                  <a:pt x="1545068" y="939262"/>
                </a:lnTo>
                <a:lnTo>
                  <a:pt x="1558061" y="936985"/>
                </a:lnTo>
                <a:lnTo>
                  <a:pt x="1572187" y="933710"/>
                </a:lnTo>
                <a:lnTo>
                  <a:pt x="1585222" y="931696"/>
                </a:lnTo>
                <a:lnTo>
                  <a:pt x="1600752" y="934614"/>
                </a:lnTo>
                <a:lnTo>
                  <a:pt x="1613510" y="941910"/>
                </a:lnTo>
                <a:lnTo>
                  <a:pt x="1622253" y="951271"/>
                </a:lnTo>
                <a:lnTo>
                  <a:pt x="1627825" y="963306"/>
                </a:lnTo>
                <a:lnTo>
                  <a:pt x="1635849" y="969321"/>
                </a:lnTo>
                <a:lnTo>
                  <a:pt x="1645583" y="968871"/>
                </a:lnTo>
                <a:lnTo>
                  <a:pt x="1657623" y="959276"/>
                </a:lnTo>
                <a:lnTo>
                  <a:pt x="1667773" y="951558"/>
                </a:lnTo>
                <a:lnTo>
                  <a:pt x="1676554" y="946805"/>
                </a:lnTo>
                <a:lnTo>
                  <a:pt x="1684489" y="946106"/>
                </a:lnTo>
                <a:lnTo>
                  <a:pt x="1692099" y="950550"/>
                </a:lnTo>
                <a:lnTo>
                  <a:pt x="1700148" y="959099"/>
                </a:lnTo>
                <a:lnTo>
                  <a:pt x="1708278" y="968406"/>
                </a:lnTo>
                <a:lnTo>
                  <a:pt x="1716646" y="978158"/>
                </a:lnTo>
                <a:lnTo>
                  <a:pt x="1725411" y="988041"/>
                </a:lnTo>
                <a:lnTo>
                  <a:pt x="1733638" y="999446"/>
                </a:lnTo>
                <a:lnTo>
                  <a:pt x="1736446" y="1010006"/>
                </a:lnTo>
                <a:lnTo>
                  <a:pt x="1735860" y="1019657"/>
                </a:lnTo>
                <a:lnTo>
                  <a:pt x="1733909" y="1028333"/>
                </a:lnTo>
                <a:lnTo>
                  <a:pt x="1732619" y="1035970"/>
                </a:lnTo>
                <a:lnTo>
                  <a:pt x="1734017" y="1042502"/>
                </a:lnTo>
                <a:lnTo>
                  <a:pt x="1737740" y="1051722"/>
                </a:lnTo>
                <a:lnTo>
                  <a:pt x="1739104" y="1061610"/>
                </a:lnTo>
                <a:lnTo>
                  <a:pt x="1741387" y="1071620"/>
                </a:lnTo>
                <a:lnTo>
                  <a:pt x="1747864" y="1081207"/>
                </a:lnTo>
                <a:lnTo>
                  <a:pt x="1756543" y="1090691"/>
                </a:lnTo>
                <a:lnTo>
                  <a:pt x="1760141" y="1101042"/>
                </a:lnTo>
                <a:lnTo>
                  <a:pt x="1761090" y="1111100"/>
                </a:lnTo>
                <a:lnTo>
                  <a:pt x="1761827" y="1119702"/>
                </a:lnTo>
                <a:lnTo>
                  <a:pt x="1764785" y="1125687"/>
                </a:lnTo>
                <a:lnTo>
                  <a:pt x="1777557" y="1132845"/>
                </a:lnTo>
                <a:lnTo>
                  <a:pt x="1787416" y="1143756"/>
                </a:lnTo>
                <a:lnTo>
                  <a:pt x="1793977" y="1155202"/>
                </a:lnTo>
                <a:lnTo>
                  <a:pt x="1800058" y="1165775"/>
                </a:lnTo>
                <a:lnTo>
                  <a:pt x="1809811" y="1173183"/>
                </a:lnTo>
                <a:lnTo>
                  <a:pt x="1819831" y="1175862"/>
                </a:lnTo>
                <a:lnTo>
                  <a:pt x="1826712" y="1172248"/>
                </a:lnTo>
                <a:lnTo>
                  <a:pt x="1830266" y="1159282"/>
                </a:lnTo>
                <a:lnTo>
                  <a:pt x="1835730" y="1146786"/>
                </a:lnTo>
                <a:lnTo>
                  <a:pt x="1841352" y="1134962"/>
                </a:lnTo>
                <a:lnTo>
                  <a:pt x="1845377" y="1124012"/>
                </a:lnTo>
                <a:lnTo>
                  <a:pt x="1845603" y="1114526"/>
                </a:lnTo>
                <a:lnTo>
                  <a:pt x="1844306" y="1102252"/>
                </a:lnTo>
                <a:lnTo>
                  <a:pt x="1833909" y="1059897"/>
                </a:lnTo>
                <a:lnTo>
                  <a:pt x="1824190" y="1038247"/>
                </a:lnTo>
                <a:lnTo>
                  <a:pt x="1819136" y="1028340"/>
                </a:lnTo>
                <a:lnTo>
                  <a:pt x="1818361" y="1020614"/>
                </a:lnTo>
                <a:lnTo>
                  <a:pt x="1818396" y="1013254"/>
                </a:lnTo>
                <a:lnTo>
                  <a:pt x="1815772" y="1004443"/>
                </a:lnTo>
                <a:lnTo>
                  <a:pt x="1797225" y="969070"/>
                </a:lnTo>
                <a:lnTo>
                  <a:pt x="1788907" y="931772"/>
                </a:lnTo>
                <a:lnTo>
                  <a:pt x="1788419" y="919944"/>
                </a:lnTo>
                <a:lnTo>
                  <a:pt x="1790156" y="907925"/>
                </a:lnTo>
                <a:lnTo>
                  <a:pt x="1807305" y="869091"/>
                </a:lnTo>
                <a:lnTo>
                  <a:pt x="1830580" y="837366"/>
                </a:lnTo>
                <a:lnTo>
                  <a:pt x="1864463" y="819617"/>
                </a:lnTo>
                <a:lnTo>
                  <a:pt x="1870908" y="815358"/>
                </a:lnTo>
                <a:lnTo>
                  <a:pt x="1877394" y="801460"/>
                </a:lnTo>
                <a:lnTo>
                  <a:pt x="1886576" y="789537"/>
                </a:lnTo>
                <a:lnTo>
                  <a:pt x="1896708" y="780956"/>
                </a:lnTo>
                <a:lnTo>
                  <a:pt x="1906043" y="777088"/>
                </a:lnTo>
                <a:lnTo>
                  <a:pt x="1920786" y="777170"/>
                </a:lnTo>
                <a:lnTo>
                  <a:pt x="1930637" y="772328"/>
                </a:lnTo>
                <a:lnTo>
                  <a:pt x="1968353" y="739264"/>
                </a:lnTo>
                <a:lnTo>
                  <a:pt x="1982893" y="734926"/>
                </a:lnTo>
                <a:lnTo>
                  <a:pt x="1988070" y="729062"/>
                </a:lnTo>
                <a:lnTo>
                  <a:pt x="1986990" y="722228"/>
                </a:lnTo>
                <a:lnTo>
                  <a:pt x="1982756" y="714982"/>
                </a:lnTo>
                <a:lnTo>
                  <a:pt x="1979243" y="702561"/>
                </a:lnTo>
                <a:lnTo>
                  <a:pt x="1982510" y="694788"/>
                </a:lnTo>
                <a:lnTo>
                  <a:pt x="1988057" y="693784"/>
                </a:lnTo>
                <a:lnTo>
                  <a:pt x="1997794" y="700568"/>
                </a:lnTo>
                <a:lnTo>
                  <a:pt x="2010182" y="700873"/>
                </a:lnTo>
                <a:lnTo>
                  <a:pt x="2020369" y="694378"/>
                </a:lnTo>
                <a:lnTo>
                  <a:pt x="2029420" y="687232"/>
                </a:lnTo>
                <a:lnTo>
                  <a:pt x="2035295" y="680521"/>
                </a:lnTo>
                <a:lnTo>
                  <a:pt x="2035954" y="675331"/>
                </a:lnTo>
                <a:lnTo>
                  <a:pt x="2029358" y="672748"/>
                </a:lnTo>
                <a:lnTo>
                  <a:pt x="2014185" y="669986"/>
                </a:lnTo>
                <a:lnTo>
                  <a:pt x="2008975" y="664950"/>
                </a:lnTo>
                <a:lnTo>
                  <a:pt x="2013684" y="659692"/>
                </a:lnTo>
                <a:lnTo>
                  <a:pt x="2019780" y="652958"/>
                </a:lnTo>
                <a:lnTo>
                  <a:pt x="2018296" y="643381"/>
                </a:lnTo>
                <a:lnTo>
                  <a:pt x="2010976" y="634660"/>
                </a:lnTo>
                <a:lnTo>
                  <a:pt x="1996174" y="629572"/>
                </a:lnTo>
                <a:lnTo>
                  <a:pt x="1991567" y="623588"/>
                </a:lnTo>
                <a:lnTo>
                  <a:pt x="1994218" y="616756"/>
                </a:lnTo>
                <a:lnTo>
                  <a:pt x="1999166" y="607428"/>
                </a:lnTo>
                <a:lnTo>
                  <a:pt x="1997497" y="598428"/>
                </a:lnTo>
                <a:lnTo>
                  <a:pt x="1991434" y="590101"/>
                </a:lnTo>
                <a:lnTo>
                  <a:pt x="1983199" y="582793"/>
                </a:lnTo>
                <a:lnTo>
                  <a:pt x="1975016" y="576848"/>
                </a:lnTo>
                <a:lnTo>
                  <a:pt x="1970388" y="569969"/>
                </a:lnTo>
                <a:lnTo>
                  <a:pt x="1975709" y="565134"/>
                </a:lnTo>
                <a:lnTo>
                  <a:pt x="1985131" y="562058"/>
                </a:lnTo>
                <a:lnTo>
                  <a:pt x="1991326" y="555778"/>
                </a:lnTo>
                <a:lnTo>
                  <a:pt x="1993786" y="543106"/>
                </a:lnTo>
                <a:lnTo>
                  <a:pt x="1994327" y="527957"/>
                </a:lnTo>
                <a:lnTo>
                  <a:pt x="1994763" y="514245"/>
                </a:lnTo>
                <a:lnTo>
                  <a:pt x="2002568" y="502653"/>
                </a:lnTo>
                <a:lnTo>
                  <a:pt x="2009931" y="500516"/>
                </a:lnTo>
                <a:lnTo>
                  <a:pt x="2010352" y="506348"/>
                </a:lnTo>
                <a:lnTo>
                  <a:pt x="2005031" y="515608"/>
                </a:lnTo>
                <a:lnTo>
                  <a:pt x="2001158" y="526261"/>
                </a:lnTo>
                <a:lnTo>
                  <a:pt x="2001092" y="537454"/>
                </a:lnTo>
                <a:lnTo>
                  <a:pt x="2009657" y="550473"/>
                </a:lnTo>
                <a:lnTo>
                  <a:pt x="2015336" y="562110"/>
                </a:lnTo>
                <a:lnTo>
                  <a:pt x="2018367" y="573074"/>
                </a:lnTo>
                <a:lnTo>
                  <a:pt x="2018987" y="584070"/>
                </a:lnTo>
                <a:lnTo>
                  <a:pt x="2017435" y="595806"/>
                </a:lnTo>
                <a:lnTo>
                  <a:pt x="2016176" y="605957"/>
                </a:lnTo>
                <a:lnTo>
                  <a:pt x="2017987" y="609369"/>
                </a:lnTo>
                <a:lnTo>
                  <a:pt x="2022373" y="606333"/>
                </a:lnTo>
                <a:lnTo>
                  <a:pt x="2028839" y="597143"/>
                </a:lnTo>
                <a:lnTo>
                  <a:pt x="2037812" y="577952"/>
                </a:lnTo>
                <a:lnTo>
                  <a:pt x="2043680" y="561793"/>
                </a:lnTo>
                <a:lnTo>
                  <a:pt x="2046679" y="548822"/>
                </a:lnTo>
                <a:lnTo>
                  <a:pt x="2047046" y="539198"/>
                </a:lnTo>
                <a:lnTo>
                  <a:pt x="2045019" y="533079"/>
                </a:lnTo>
                <a:lnTo>
                  <a:pt x="2038255" y="526125"/>
                </a:lnTo>
                <a:lnTo>
                  <a:pt x="2036039" y="516619"/>
                </a:lnTo>
                <a:lnTo>
                  <a:pt x="2037998" y="510434"/>
                </a:lnTo>
                <a:lnTo>
                  <a:pt x="2043761" y="513442"/>
                </a:lnTo>
                <a:lnTo>
                  <a:pt x="2051519" y="521772"/>
                </a:lnTo>
                <a:lnTo>
                  <a:pt x="2058763" y="523136"/>
                </a:lnTo>
                <a:lnTo>
                  <a:pt x="2087179" y="492859"/>
                </a:lnTo>
                <a:lnTo>
                  <a:pt x="2097644" y="463938"/>
                </a:lnTo>
                <a:lnTo>
                  <a:pt x="2092866" y="456955"/>
                </a:lnTo>
                <a:lnTo>
                  <a:pt x="2096689" y="451814"/>
                </a:lnTo>
                <a:lnTo>
                  <a:pt x="2106612" y="448917"/>
                </a:lnTo>
                <a:lnTo>
                  <a:pt x="2122496" y="448170"/>
                </a:lnTo>
                <a:lnTo>
                  <a:pt x="2138701" y="445796"/>
                </a:lnTo>
                <a:lnTo>
                  <a:pt x="2153810" y="442370"/>
                </a:lnTo>
                <a:lnTo>
                  <a:pt x="2166411" y="438465"/>
                </a:lnTo>
                <a:lnTo>
                  <a:pt x="2175088" y="434654"/>
                </a:lnTo>
                <a:lnTo>
                  <a:pt x="2175993" y="428987"/>
                </a:lnTo>
                <a:lnTo>
                  <a:pt x="2170824" y="426724"/>
                </a:lnTo>
                <a:lnTo>
                  <a:pt x="2161419" y="426892"/>
                </a:lnTo>
                <a:lnTo>
                  <a:pt x="2149614" y="428520"/>
                </a:lnTo>
                <a:lnTo>
                  <a:pt x="2137247" y="430632"/>
                </a:lnTo>
                <a:lnTo>
                  <a:pt x="2126155" y="432258"/>
                </a:lnTo>
                <a:lnTo>
                  <a:pt x="2118177" y="432424"/>
                </a:lnTo>
                <a:lnTo>
                  <a:pt x="2120590" y="426286"/>
                </a:lnTo>
                <a:lnTo>
                  <a:pt x="2129452" y="420764"/>
                </a:lnTo>
                <a:lnTo>
                  <a:pt x="2142498" y="416071"/>
                </a:lnTo>
                <a:lnTo>
                  <a:pt x="2157462" y="412418"/>
                </a:lnTo>
                <a:lnTo>
                  <a:pt x="2172076" y="410018"/>
                </a:lnTo>
                <a:lnTo>
                  <a:pt x="2185888" y="406466"/>
                </a:lnTo>
                <a:lnTo>
                  <a:pt x="2193076" y="399834"/>
                </a:lnTo>
                <a:lnTo>
                  <a:pt x="2196283" y="393057"/>
                </a:lnTo>
                <a:lnTo>
                  <a:pt x="2198151" y="389070"/>
                </a:lnTo>
                <a:lnTo>
                  <a:pt x="2201322" y="390808"/>
                </a:lnTo>
                <a:lnTo>
                  <a:pt x="2211255" y="398711"/>
                </a:lnTo>
                <a:lnTo>
                  <a:pt x="2222351" y="400024"/>
                </a:lnTo>
                <a:lnTo>
                  <a:pt x="2233657" y="396299"/>
                </a:lnTo>
                <a:lnTo>
                  <a:pt x="2240734" y="387694"/>
                </a:lnTo>
                <a:lnTo>
                  <a:pt x="2240575" y="377363"/>
                </a:lnTo>
                <a:lnTo>
                  <a:pt x="2235019" y="368050"/>
                </a:lnTo>
                <a:lnTo>
                  <a:pt x="2225904" y="362495"/>
                </a:lnTo>
                <a:lnTo>
                  <a:pt x="2221671" y="358445"/>
                </a:lnTo>
                <a:lnTo>
                  <a:pt x="2226065" y="352769"/>
                </a:lnTo>
                <a:lnTo>
                  <a:pt x="2231333" y="346218"/>
                </a:lnTo>
                <a:lnTo>
                  <a:pt x="2230732" y="335956"/>
                </a:lnTo>
                <a:lnTo>
                  <a:pt x="2234079" y="323184"/>
                </a:lnTo>
                <a:lnTo>
                  <a:pt x="2240590" y="310550"/>
                </a:lnTo>
                <a:lnTo>
                  <a:pt x="2249475" y="300706"/>
                </a:lnTo>
                <a:lnTo>
                  <a:pt x="2263087" y="294671"/>
                </a:lnTo>
                <a:lnTo>
                  <a:pt x="2269525" y="288714"/>
                </a:lnTo>
                <a:lnTo>
                  <a:pt x="2273711" y="284069"/>
                </a:lnTo>
                <a:lnTo>
                  <a:pt x="2280570" y="281967"/>
                </a:lnTo>
                <a:lnTo>
                  <a:pt x="2291617" y="278055"/>
                </a:lnTo>
                <a:lnTo>
                  <a:pt x="2299454" y="268541"/>
                </a:lnTo>
                <a:lnTo>
                  <a:pt x="2307525" y="256700"/>
                </a:lnTo>
                <a:lnTo>
                  <a:pt x="2314977" y="251885"/>
                </a:lnTo>
                <a:lnTo>
                  <a:pt x="2322581" y="251519"/>
                </a:lnTo>
                <a:lnTo>
                  <a:pt x="2330349" y="253801"/>
                </a:lnTo>
                <a:lnTo>
                  <a:pt x="2338293" y="256931"/>
                </a:lnTo>
                <a:lnTo>
                  <a:pt x="2346426" y="259110"/>
                </a:lnTo>
                <a:lnTo>
                  <a:pt x="2354759" y="258536"/>
                </a:lnTo>
                <a:lnTo>
                  <a:pt x="2366853" y="249497"/>
                </a:lnTo>
                <a:lnTo>
                  <a:pt x="2377306" y="241834"/>
                </a:lnTo>
                <a:lnTo>
                  <a:pt x="2386746" y="235216"/>
                </a:lnTo>
                <a:lnTo>
                  <a:pt x="2376635" y="216546"/>
                </a:lnTo>
                <a:lnTo>
                  <a:pt x="2369139" y="199323"/>
                </a:lnTo>
                <a:lnTo>
                  <a:pt x="2363889" y="183574"/>
                </a:lnTo>
                <a:lnTo>
                  <a:pt x="2360519" y="169328"/>
                </a:lnTo>
                <a:lnTo>
                  <a:pt x="2358662" y="156610"/>
                </a:lnTo>
                <a:lnTo>
                  <a:pt x="2357951" y="145447"/>
                </a:lnTo>
                <a:lnTo>
                  <a:pt x="2358018" y="135867"/>
                </a:lnTo>
                <a:lnTo>
                  <a:pt x="2358497" y="127897"/>
                </a:lnTo>
                <a:lnTo>
                  <a:pt x="2359020" y="121563"/>
                </a:lnTo>
                <a:lnTo>
                  <a:pt x="2359220" y="116893"/>
                </a:lnTo>
                <a:lnTo>
                  <a:pt x="2359153" y="115719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65999" y="5861987"/>
            <a:ext cx="522016" cy="372779"/>
          </a:xfrm>
          <a:custGeom>
            <a:avLst/>
            <a:gdLst/>
            <a:ahLst/>
            <a:cxnLst/>
            <a:rect l="l" t="t" r="r" b="b"/>
            <a:pathLst>
              <a:path w="522016" h="372779">
                <a:moveTo>
                  <a:pt x="308803" y="323049"/>
                </a:moveTo>
                <a:lnTo>
                  <a:pt x="94793" y="323049"/>
                </a:lnTo>
                <a:lnTo>
                  <a:pt x="101694" y="326253"/>
                </a:lnTo>
                <a:lnTo>
                  <a:pt x="110048" y="333094"/>
                </a:lnTo>
                <a:lnTo>
                  <a:pt x="117743" y="343685"/>
                </a:lnTo>
                <a:lnTo>
                  <a:pt x="125418" y="355508"/>
                </a:lnTo>
                <a:lnTo>
                  <a:pt x="133713" y="366045"/>
                </a:lnTo>
                <a:lnTo>
                  <a:pt x="143268" y="372779"/>
                </a:lnTo>
                <a:lnTo>
                  <a:pt x="156355" y="369546"/>
                </a:lnTo>
                <a:lnTo>
                  <a:pt x="159672" y="363050"/>
                </a:lnTo>
                <a:lnTo>
                  <a:pt x="170147" y="358324"/>
                </a:lnTo>
                <a:lnTo>
                  <a:pt x="185217" y="358324"/>
                </a:lnTo>
                <a:lnTo>
                  <a:pt x="192300" y="356196"/>
                </a:lnTo>
                <a:lnTo>
                  <a:pt x="202030" y="350163"/>
                </a:lnTo>
                <a:lnTo>
                  <a:pt x="215782" y="345251"/>
                </a:lnTo>
                <a:lnTo>
                  <a:pt x="233196" y="344376"/>
                </a:lnTo>
                <a:lnTo>
                  <a:pt x="258813" y="342870"/>
                </a:lnTo>
                <a:lnTo>
                  <a:pt x="268831" y="342588"/>
                </a:lnTo>
                <a:lnTo>
                  <a:pt x="286310" y="341579"/>
                </a:lnTo>
                <a:lnTo>
                  <a:pt x="298208" y="337194"/>
                </a:lnTo>
                <a:lnTo>
                  <a:pt x="304883" y="329464"/>
                </a:lnTo>
                <a:lnTo>
                  <a:pt x="308803" y="323049"/>
                </a:lnTo>
                <a:close/>
              </a:path>
              <a:path w="522016" h="372779">
                <a:moveTo>
                  <a:pt x="185217" y="358324"/>
                </a:moveTo>
                <a:lnTo>
                  <a:pt x="170147" y="358324"/>
                </a:lnTo>
                <a:lnTo>
                  <a:pt x="182622" y="359104"/>
                </a:lnTo>
                <a:lnTo>
                  <a:pt x="185217" y="358324"/>
                </a:lnTo>
                <a:close/>
              </a:path>
              <a:path w="522016" h="372779">
                <a:moveTo>
                  <a:pt x="514136" y="89379"/>
                </a:moveTo>
                <a:lnTo>
                  <a:pt x="96625" y="89379"/>
                </a:lnTo>
                <a:lnTo>
                  <a:pt x="107514" y="91363"/>
                </a:lnTo>
                <a:lnTo>
                  <a:pt x="113023" y="99737"/>
                </a:lnTo>
                <a:lnTo>
                  <a:pt x="120611" y="103998"/>
                </a:lnTo>
                <a:lnTo>
                  <a:pt x="124693" y="107922"/>
                </a:lnTo>
                <a:lnTo>
                  <a:pt x="111392" y="120465"/>
                </a:lnTo>
                <a:lnTo>
                  <a:pt x="100692" y="128380"/>
                </a:lnTo>
                <a:lnTo>
                  <a:pt x="94930" y="135035"/>
                </a:lnTo>
                <a:lnTo>
                  <a:pt x="96820" y="145507"/>
                </a:lnTo>
                <a:lnTo>
                  <a:pt x="100320" y="157432"/>
                </a:lnTo>
                <a:lnTo>
                  <a:pt x="101172" y="168914"/>
                </a:lnTo>
                <a:lnTo>
                  <a:pt x="95016" y="181629"/>
                </a:lnTo>
                <a:lnTo>
                  <a:pt x="94290" y="191964"/>
                </a:lnTo>
                <a:lnTo>
                  <a:pt x="94284" y="200921"/>
                </a:lnTo>
                <a:lnTo>
                  <a:pt x="90654" y="204300"/>
                </a:lnTo>
                <a:lnTo>
                  <a:pt x="80350" y="205885"/>
                </a:lnTo>
                <a:lnTo>
                  <a:pt x="74825" y="211033"/>
                </a:lnTo>
                <a:lnTo>
                  <a:pt x="79436" y="220394"/>
                </a:lnTo>
                <a:lnTo>
                  <a:pt x="90088" y="231803"/>
                </a:lnTo>
                <a:lnTo>
                  <a:pt x="95106" y="239979"/>
                </a:lnTo>
                <a:lnTo>
                  <a:pt x="84081" y="248016"/>
                </a:lnTo>
                <a:lnTo>
                  <a:pt x="79711" y="259679"/>
                </a:lnTo>
                <a:lnTo>
                  <a:pt x="86183" y="267632"/>
                </a:lnTo>
                <a:lnTo>
                  <a:pt x="93329" y="275558"/>
                </a:lnTo>
                <a:lnTo>
                  <a:pt x="96170" y="282135"/>
                </a:lnTo>
                <a:lnTo>
                  <a:pt x="80027" y="291090"/>
                </a:lnTo>
                <a:lnTo>
                  <a:pt x="74412" y="302021"/>
                </a:lnTo>
                <a:lnTo>
                  <a:pt x="73757" y="314504"/>
                </a:lnTo>
                <a:lnTo>
                  <a:pt x="76385" y="319520"/>
                </a:lnTo>
                <a:lnTo>
                  <a:pt x="79736" y="324630"/>
                </a:lnTo>
                <a:lnTo>
                  <a:pt x="87307" y="323269"/>
                </a:lnTo>
                <a:lnTo>
                  <a:pt x="94793" y="323049"/>
                </a:lnTo>
                <a:lnTo>
                  <a:pt x="308803" y="323049"/>
                </a:lnTo>
                <a:lnTo>
                  <a:pt x="311120" y="319258"/>
                </a:lnTo>
                <a:lnTo>
                  <a:pt x="321415" y="311375"/>
                </a:lnTo>
                <a:lnTo>
                  <a:pt x="335069" y="306576"/>
                </a:lnTo>
                <a:lnTo>
                  <a:pt x="348099" y="299579"/>
                </a:lnTo>
                <a:lnTo>
                  <a:pt x="352139" y="287824"/>
                </a:lnTo>
                <a:lnTo>
                  <a:pt x="357315" y="273984"/>
                </a:lnTo>
                <a:lnTo>
                  <a:pt x="367015" y="262338"/>
                </a:lnTo>
                <a:lnTo>
                  <a:pt x="377033" y="252993"/>
                </a:lnTo>
                <a:lnTo>
                  <a:pt x="383160" y="246055"/>
                </a:lnTo>
                <a:lnTo>
                  <a:pt x="382743" y="239880"/>
                </a:lnTo>
                <a:lnTo>
                  <a:pt x="380373" y="230715"/>
                </a:lnTo>
                <a:lnTo>
                  <a:pt x="377882" y="219334"/>
                </a:lnTo>
                <a:lnTo>
                  <a:pt x="392105" y="176185"/>
                </a:lnTo>
                <a:lnTo>
                  <a:pt x="411262" y="157515"/>
                </a:lnTo>
                <a:lnTo>
                  <a:pt x="416659" y="151031"/>
                </a:lnTo>
                <a:lnTo>
                  <a:pt x="421028" y="138365"/>
                </a:lnTo>
                <a:lnTo>
                  <a:pt x="430639" y="130543"/>
                </a:lnTo>
                <a:lnTo>
                  <a:pt x="444159" y="126165"/>
                </a:lnTo>
                <a:lnTo>
                  <a:pt x="461158" y="122491"/>
                </a:lnTo>
                <a:lnTo>
                  <a:pt x="473596" y="117234"/>
                </a:lnTo>
                <a:lnTo>
                  <a:pt x="483321" y="111218"/>
                </a:lnTo>
                <a:lnTo>
                  <a:pt x="492185" y="105269"/>
                </a:lnTo>
                <a:lnTo>
                  <a:pt x="506805" y="96978"/>
                </a:lnTo>
                <a:lnTo>
                  <a:pt x="514136" y="89379"/>
                </a:lnTo>
                <a:close/>
              </a:path>
              <a:path w="522016" h="372779">
                <a:moveTo>
                  <a:pt x="509309" y="191964"/>
                </a:moveTo>
                <a:lnTo>
                  <a:pt x="499471" y="195438"/>
                </a:lnTo>
                <a:lnTo>
                  <a:pt x="490645" y="201139"/>
                </a:lnTo>
                <a:lnTo>
                  <a:pt x="485331" y="207153"/>
                </a:lnTo>
                <a:lnTo>
                  <a:pt x="497526" y="215071"/>
                </a:lnTo>
                <a:lnTo>
                  <a:pt x="508698" y="217585"/>
                </a:lnTo>
                <a:lnTo>
                  <a:pt x="517337" y="214886"/>
                </a:lnTo>
                <a:lnTo>
                  <a:pt x="521936" y="207165"/>
                </a:lnTo>
                <a:lnTo>
                  <a:pt x="522016" y="199346"/>
                </a:lnTo>
                <a:lnTo>
                  <a:pt x="517657" y="192629"/>
                </a:lnTo>
                <a:lnTo>
                  <a:pt x="509309" y="191964"/>
                </a:lnTo>
                <a:close/>
              </a:path>
              <a:path w="522016" h="372779">
                <a:moveTo>
                  <a:pt x="87451" y="93065"/>
                </a:moveTo>
                <a:lnTo>
                  <a:pt x="66720" y="93065"/>
                </a:lnTo>
                <a:lnTo>
                  <a:pt x="75808" y="95417"/>
                </a:lnTo>
                <a:lnTo>
                  <a:pt x="82304" y="95133"/>
                </a:lnTo>
                <a:lnTo>
                  <a:pt x="87451" y="93065"/>
                </a:lnTo>
                <a:close/>
              </a:path>
              <a:path w="522016" h="372779">
                <a:moveTo>
                  <a:pt x="518889" y="76669"/>
                </a:moveTo>
                <a:lnTo>
                  <a:pt x="36638" y="76669"/>
                </a:lnTo>
                <a:lnTo>
                  <a:pt x="44041" y="78114"/>
                </a:lnTo>
                <a:lnTo>
                  <a:pt x="44041" y="87056"/>
                </a:lnTo>
                <a:lnTo>
                  <a:pt x="51947" y="93246"/>
                </a:lnTo>
                <a:lnTo>
                  <a:pt x="66720" y="93065"/>
                </a:lnTo>
                <a:lnTo>
                  <a:pt x="87451" y="93065"/>
                </a:lnTo>
                <a:lnTo>
                  <a:pt x="96625" y="89379"/>
                </a:lnTo>
                <a:lnTo>
                  <a:pt x="514136" y="89379"/>
                </a:lnTo>
                <a:lnTo>
                  <a:pt x="515401" y="88067"/>
                </a:lnTo>
                <a:lnTo>
                  <a:pt x="518885" y="78114"/>
                </a:lnTo>
                <a:lnTo>
                  <a:pt x="518889" y="76669"/>
                </a:lnTo>
                <a:close/>
              </a:path>
              <a:path w="522016" h="372779">
                <a:moveTo>
                  <a:pt x="62294" y="0"/>
                </a:moveTo>
                <a:lnTo>
                  <a:pt x="50226" y="1633"/>
                </a:lnTo>
                <a:lnTo>
                  <a:pt x="43113" y="6689"/>
                </a:lnTo>
                <a:lnTo>
                  <a:pt x="37529" y="12927"/>
                </a:lnTo>
                <a:lnTo>
                  <a:pt x="30049" y="18104"/>
                </a:lnTo>
                <a:lnTo>
                  <a:pt x="13038" y="21049"/>
                </a:lnTo>
                <a:lnTo>
                  <a:pt x="3216" y="26402"/>
                </a:lnTo>
                <a:lnTo>
                  <a:pt x="0" y="33483"/>
                </a:lnTo>
                <a:lnTo>
                  <a:pt x="2807" y="41615"/>
                </a:lnTo>
                <a:lnTo>
                  <a:pt x="12759" y="53436"/>
                </a:lnTo>
                <a:lnTo>
                  <a:pt x="17612" y="65286"/>
                </a:lnTo>
                <a:lnTo>
                  <a:pt x="18919" y="76669"/>
                </a:lnTo>
                <a:lnTo>
                  <a:pt x="18901" y="78114"/>
                </a:lnTo>
                <a:lnTo>
                  <a:pt x="18384" y="88422"/>
                </a:lnTo>
                <a:lnTo>
                  <a:pt x="23277" y="89600"/>
                </a:lnTo>
                <a:lnTo>
                  <a:pt x="27026" y="88197"/>
                </a:lnTo>
                <a:lnTo>
                  <a:pt x="29204" y="85548"/>
                </a:lnTo>
                <a:lnTo>
                  <a:pt x="36638" y="76669"/>
                </a:lnTo>
                <a:lnTo>
                  <a:pt x="518889" y="76669"/>
                </a:lnTo>
                <a:lnTo>
                  <a:pt x="518422" y="66196"/>
                </a:lnTo>
                <a:lnTo>
                  <a:pt x="491752" y="66196"/>
                </a:lnTo>
                <a:lnTo>
                  <a:pt x="479776" y="65431"/>
                </a:lnTo>
                <a:lnTo>
                  <a:pt x="466335" y="63139"/>
                </a:lnTo>
                <a:lnTo>
                  <a:pt x="451696" y="60924"/>
                </a:lnTo>
                <a:lnTo>
                  <a:pt x="438321" y="58162"/>
                </a:lnTo>
                <a:lnTo>
                  <a:pt x="432770" y="55899"/>
                </a:lnTo>
                <a:lnTo>
                  <a:pt x="390341" y="55899"/>
                </a:lnTo>
                <a:lnTo>
                  <a:pt x="376933" y="52472"/>
                </a:lnTo>
                <a:lnTo>
                  <a:pt x="364799" y="46053"/>
                </a:lnTo>
                <a:lnTo>
                  <a:pt x="340830" y="35392"/>
                </a:lnTo>
                <a:lnTo>
                  <a:pt x="329018" y="28898"/>
                </a:lnTo>
                <a:lnTo>
                  <a:pt x="317861" y="23521"/>
                </a:lnTo>
                <a:lnTo>
                  <a:pt x="307719" y="22376"/>
                </a:lnTo>
                <a:lnTo>
                  <a:pt x="295704" y="20021"/>
                </a:lnTo>
                <a:lnTo>
                  <a:pt x="282524" y="17151"/>
                </a:lnTo>
                <a:lnTo>
                  <a:pt x="268891" y="14462"/>
                </a:lnTo>
                <a:lnTo>
                  <a:pt x="260604" y="13339"/>
                </a:lnTo>
                <a:lnTo>
                  <a:pt x="223280" y="13339"/>
                </a:lnTo>
                <a:lnTo>
                  <a:pt x="210636" y="13273"/>
                </a:lnTo>
                <a:lnTo>
                  <a:pt x="138297" y="11114"/>
                </a:lnTo>
                <a:lnTo>
                  <a:pt x="131782" y="11020"/>
                </a:lnTo>
                <a:lnTo>
                  <a:pt x="113618" y="11020"/>
                </a:lnTo>
                <a:lnTo>
                  <a:pt x="93135" y="10801"/>
                </a:lnTo>
                <a:lnTo>
                  <a:pt x="79592" y="7757"/>
                </a:lnTo>
                <a:lnTo>
                  <a:pt x="62294" y="0"/>
                </a:lnTo>
                <a:close/>
              </a:path>
              <a:path w="522016" h="372779">
                <a:moveTo>
                  <a:pt x="518414" y="66009"/>
                </a:moveTo>
                <a:lnTo>
                  <a:pt x="491752" y="66196"/>
                </a:lnTo>
                <a:lnTo>
                  <a:pt x="518422" y="66196"/>
                </a:lnTo>
                <a:lnTo>
                  <a:pt x="518414" y="66009"/>
                </a:lnTo>
                <a:close/>
              </a:path>
              <a:path w="522016" h="372779">
                <a:moveTo>
                  <a:pt x="408980" y="44848"/>
                </a:moveTo>
                <a:lnTo>
                  <a:pt x="402831" y="53492"/>
                </a:lnTo>
                <a:lnTo>
                  <a:pt x="390341" y="55899"/>
                </a:lnTo>
                <a:lnTo>
                  <a:pt x="432770" y="55899"/>
                </a:lnTo>
                <a:lnTo>
                  <a:pt x="428677" y="54230"/>
                </a:lnTo>
                <a:lnTo>
                  <a:pt x="417313" y="45822"/>
                </a:lnTo>
                <a:lnTo>
                  <a:pt x="408980" y="44848"/>
                </a:lnTo>
                <a:close/>
              </a:path>
              <a:path w="522016" h="372779">
                <a:moveTo>
                  <a:pt x="243099" y="12408"/>
                </a:moveTo>
                <a:lnTo>
                  <a:pt x="234253" y="13080"/>
                </a:lnTo>
                <a:lnTo>
                  <a:pt x="223280" y="13339"/>
                </a:lnTo>
                <a:lnTo>
                  <a:pt x="260604" y="13339"/>
                </a:lnTo>
                <a:lnTo>
                  <a:pt x="255512" y="12649"/>
                </a:lnTo>
                <a:lnTo>
                  <a:pt x="243099" y="12408"/>
                </a:lnTo>
                <a:close/>
              </a:path>
              <a:path w="522016" h="372779">
                <a:moveTo>
                  <a:pt x="125197" y="10925"/>
                </a:moveTo>
                <a:lnTo>
                  <a:pt x="113618" y="11020"/>
                </a:lnTo>
                <a:lnTo>
                  <a:pt x="131782" y="11020"/>
                </a:lnTo>
                <a:lnTo>
                  <a:pt x="125197" y="10925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5999" y="5861987"/>
            <a:ext cx="518946" cy="372779"/>
          </a:xfrm>
          <a:custGeom>
            <a:avLst/>
            <a:gdLst/>
            <a:ahLst/>
            <a:cxnLst/>
            <a:rect l="l" t="t" r="r" b="b"/>
            <a:pathLst>
              <a:path w="518946" h="372779">
                <a:moveTo>
                  <a:pt x="518414" y="66009"/>
                </a:moveTo>
                <a:lnTo>
                  <a:pt x="504995" y="66070"/>
                </a:lnTo>
                <a:lnTo>
                  <a:pt x="491752" y="66196"/>
                </a:lnTo>
                <a:lnTo>
                  <a:pt x="479776" y="65431"/>
                </a:lnTo>
                <a:lnTo>
                  <a:pt x="466335" y="63139"/>
                </a:lnTo>
                <a:lnTo>
                  <a:pt x="451696" y="60924"/>
                </a:lnTo>
                <a:lnTo>
                  <a:pt x="438321" y="58162"/>
                </a:lnTo>
                <a:lnTo>
                  <a:pt x="428677" y="54230"/>
                </a:lnTo>
                <a:lnTo>
                  <a:pt x="417313" y="45822"/>
                </a:lnTo>
                <a:lnTo>
                  <a:pt x="408980" y="44848"/>
                </a:lnTo>
                <a:lnTo>
                  <a:pt x="402831" y="53492"/>
                </a:lnTo>
                <a:lnTo>
                  <a:pt x="390341" y="55899"/>
                </a:lnTo>
                <a:lnTo>
                  <a:pt x="376933" y="52472"/>
                </a:lnTo>
                <a:lnTo>
                  <a:pt x="364799" y="46053"/>
                </a:lnTo>
                <a:lnTo>
                  <a:pt x="352121" y="40466"/>
                </a:lnTo>
                <a:lnTo>
                  <a:pt x="340830" y="35392"/>
                </a:lnTo>
                <a:lnTo>
                  <a:pt x="329018" y="28898"/>
                </a:lnTo>
                <a:lnTo>
                  <a:pt x="317861" y="23521"/>
                </a:lnTo>
                <a:lnTo>
                  <a:pt x="307719" y="22376"/>
                </a:lnTo>
                <a:lnTo>
                  <a:pt x="295704" y="20021"/>
                </a:lnTo>
                <a:lnTo>
                  <a:pt x="282524" y="17151"/>
                </a:lnTo>
                <a:lnTo>
                  <a:pt x="268891" y="14462"/>
                </a:lnTo>
                <a:lnTo>
                  <a:pt x="255512" y="12649"/>
                </a:lnTo>
                <a:lnTo>
                  <a:pt x="243099" y="12408"/>
                </a:lnTo>
                <a:lnTo>
                  <a:pt x="234253" y="13080"/>
                </a:lnTo>
                <a:lnTo>
                  <a:pt x="223280" y="13339"/>
                </a:lnTo>
                <a:lnTo>
                  <a:pt x="210636" y="13273"/>
                </a:lnTo>
                <a:lnTo>
                  <a:pt x="196775" y="12969"/>
                </a:lnTo>
                <a:lnTo>
                  <a:pt x="182155" y="12514"/>
                </a:lnTo>
                <a:lnTo>
                  <a:pt x="167232" y="11996"/>
                </a:lnTo>
                <a:lnTo>
                  <a:pt x="152460" y="11500"/>
                </a:lnTo>
                <a:lnTo>
                  <a:pt x="138297" y="11114"/>
                </a:lnTo>
                <a:lnTo>
                  <a:pt x="125197" y="10925"/>
                </a:lnTo>
                <a:lnTo>
                  <a:pt x="113618" y="11020"/>
                </a:lnTo>
                <a:lnTo>
                  <a:pt x="93135" y="10801"/>
                </a:lnTo>
                <a:lnTo>
                  <a:pt x="79592" y="7757"/>
                </a:lnTo>
                <a:lnTo>
                  <a:pt x="70231" y="3589"/>
                </a:lnTo>
                <a:lnTo>
                  <a:pt x="62294" y="0"/>
                </a:lnTo>
                <a:lnTo>
                  <a:pt x="50226" y="1633"/>
                </a:lnTo>
                <a:lnTo>
                  <a:pt x="43113" y="6689"/>
                </a:lnTo>
                <a:lnTo>
                  <a:pt x="37529" y="12927"/>
                </a:lnTo>
                <a:lnTo>
                  <a:pt x="30049" y="18104"/>
                </a:lnTo>
                <a:lnTo>
                  <a:pt x="13038" y="21049"/>
                </a:lnTo>
                <a:lnTo>
                  <a:pt x="3216" y="26402"/>
                </a:lnTo>
                <a:lnTo>
                  <a:pt x="0" y="33483"/>
                </a:lnTo>
                <a:lnTo>
                  <a:pt x="2807" y="41615"/>
                </a:lnTo>
                <a:lnTo>
                  <a:pt x="12759" y="53436"/>
                </a:lnTo>
                <a:lnTo>
                  <a:pt x="17612" y="65286"/>
                </a:lnTo>
                <a:lnTo>
                  <a:pt x="18957" y="77001"/>
                </a:lnTo>
                <a:lnTo>
                  <a:pt x="18384" y="88422"/>
                </a:lnTo>
                <a:lnTo>
                  <a:pt x="23277" y="89600"/>
                </a:lnTo>
                <a:lnTo>
                  <a:pt x="27026" y="88197"/>
                </a:lnTo>
                <a:lnTo>
                  <a:pt x="29204" y="85548"/>
                </a:lnTo>
                <a:lnTo>
                  <a:pt x="36638" y="76669"/>
                </a:lnTo>
                <a:lnTo>
                  <a:pt x="44041" y="78114"/>
                </a:lnTo>
                <a:lnTo>
                  <a:pt x="44041" y="87056"/>
                </a:lnTo>
                <a:lnTo>
                  <a:pt x="51947" y="93246"/>
                </a:lnTo>
                <a:lnTo>
                  <a:pt x="66720" y="93065"/>
                </a:lnTo>
                <a:lnTo>
                  <a:pt x="75808" y="95417"/>
                </a:lnTo>
                <a:lnTo>
                  <a:pt x="82304" y="95133"/>
                </a:lnTo>
                <a:lnTo>
                  <a:pt x="96625" y="89379"/>
                </a:lnTo>
                <a:lnTo>
                  <a:pt x="107514" y="91363"/>
                </a:lnTo>
                <a:lnTo>
                  <a:pt x="113023" y="99737"/>
                </a:lnTo>
                <a:lnTo>
                  <a:pt x="120611" y="103998"/>
                </a:lnTo>
                <a:lnTo>
                  <a:pt x="124693" y="107922"/>
                </a:lnTo>
                <a:lnTo>
                  <a:pt x="111392" y="120465"/>
                </a:lnTo>
                <a:lnTo>
                  <a:pt x="100692" y="128380"/>
                </a:lnTo>
                <a:lnTo>
                  <a:pt x="94930" y="135035"/>
                </a:lnTo>
                <a:lnTo>
                  <a:pt x="96820" y="145507"/>
                </a:lnTo>
                <a:lnTo>
                  <a:pt x="100320" y="157432"/>
                </a:lnTo>
                <a:lnTo>
                  <a:pt x="101172" y="168914"/>
                </a:lnTo>
                <a:lnTo>
                  <a:pt x="95016" y="181629"/>
                </a:lnTo>
                <a:lnTo>
                  <a:pt x="94230" y="192831"/>
                </a:lnTo>
                <a:lnTo>
                  <a:pt x="94284" y="200921"/>
                </a:lnTo>
                <a:lnTo>
                  <a:pt x="90654" y="204300"/>
                </a:lnTo>
                <a:lnTo>
                  <a:pt x="80350" y="205885"/>
                </a:lnTo>
                <a:lnTo>
                  <a:pt x="74825" y="211033"/>
                </a:lnTo>
                <a:lnTo>
                  <a:pt x="79436" y="220394"/>
                </a:lnTo>
                <a:lnTo>
                  <a:pt x="90088" y="231803"/>
                </a:lnTo>
                <a:lnTo>
                  <a:pt x="95106" y="239979"/>
                </a:lnTo>
                <a:lnTo>
                  <a:pt x="84081" y="248016"/>
                </a:lnTo>
                <a:lnTo>
                  <a:pt x="79711" y="259679"/>
                </a:lnTo>
                <a:lnTo>
                  <a:pt x="86183" y="267632"/>
                </a:lnTo>
                <a:lnTo>
                  <a:pt x="93329" y="275558"/>
                </a:lnTo>
                <a:lnTo>
                  <a:pt x="96170" y="282135"/>
                </a:lnTo>
                <a:lnTo>
                  <a:pt x="80027" y="291090"/>
                </a:lnTo>
                <a:lnTo>
                  <a:pt x="74412" y="302021"/>
                </a:lnTo>
                <a:lnTo>
                  <a:pt x="73757" y="314504"/>
                </a:lnTo>
                <a:lnTo>
                  <a:pt x="76385" y="319520"/>
                </a:lnTo>
                <a:lnTo>
                  <a:pt x="79736" y="324630"/>
                </a:lnTo>
                <a:lnTo>
                  <a:pt x="87307" y="323269"/>
                </a:lnTo>
                <a:lnTo>
                  <a:pt x="94793" y="323049"/>
                </a:lnTo>
                <a:lnTo>
                  <a:pt x="101694" y="326253"/>
                </a:lnTo>
                <a:lnTo>
                  <a:pt x="110048" y="333094"/>
                </a:lnTo>
                <a:lnTo>
                  <a:pt x="117743" y="343685"/>
                </a:lnTo>
                <a:lnTo>
                  <a:pt x="125418" y="355508"/>
                </a:lnTo>
                <a:lnTo>
                  <a:pt x="133713" y="366045"/>
                </a:lnTo>
                <a:lnTo>
                  <a:pt x="143268" y="372779"/>
                </a:lnTo>
                <a:lnTo>
                  <a:pt x="156355" y="369546"/>
                </a:lnTo>
                <a:lnTo>
                  <a:pt x="159672" y="363050"/>
                </a:lnTo>
                <a:lnTo>
                  <a:pt x="170147" y="358324"/>
                </a:lnTo>
                <a:lnTo>
                  <a:pt x="182622" y="359104"/>
                </a:lnTo>
                <a:lnTo>
                  <a:pt x="192300" y="356196"/>
                </a:lnTo>
                <a:lnTo>
                  <a:pt x="202030" y="350163"/>
                </a:lnTo>
                <a:lnTo>
                  <a:pt x="215782" y="345251"/>
                </a:lnTo>
                <a:lnTo>
                  <a:pt x="233196" y="344376"/>
                </a:lnTo>
                <a:lnTo>
                  <a:pt x="247237" y="343524"/>
                </a:lnTo>
                <a:lnTo>
                  <a:pt x="258813" y="342870"/>
                </a:lnTo>
                <a:lnTo>
                  <a:pt x="298208" y="337194"/>
                </a:lnTo>
                <a:lnTo>
                  <a:pt x="311120" y="319258"/>
                </a:lnTo>
                <a:lnTo>
                  <a:pt x="321415" y="311375"/>
                </a:lnTo>
                <a:lnTo>
                  <a:pt x="335069" y="306576"/>
                </a:lnTo>
                <a:lnTo>
                  <a:pt x="348099" y="299579"/>
                </a:lnTo>
                <a:lnTo>
                  <a:pt x="352139" y="287824"/>
                </a:lnTo>
                <a:lnTo>
                  <a:pt x="357315" y="273984"/>
                </a:lnTo>
                <a:lnTo>
                  <a:pt x="367015" y="262338"/>
                </a:lnTo>
                <a:lnTo>
                  <a:pt x="377033" y="252993"/>
                </a:lnTo>
                <a:lnTo>
                  <a:pt x="383160" y="246055"/>
                </a:lnTo>
                <a:lnTo>
                  <a:pt x="382743" y="239880"/>
                </a:lnTo>
                <a:lnTo>
                  <a:pt x="380373" y="230715"/>
                </a:lnTo>
                <a:lnTo>
                  <a:pt x="377882" y="219334"/>
                </a:lnTo>
                <a:lnTo>
                  <a:pt x="392105" y="176185"/>
                </a:lnTo>
                <a:lnTo>
                  <a:pt x="411262" y="157515"/>
                </a:lnTo>
                <a:lnTo>
                  <a:pt x="416659" y="151031"/>
                </a:lnTo>
                <a:lnTo>
                  <a:pt x="421028" y="138365"/>
                </a:lnTo>
                <a:lnTo>
                  <a:pt x="430639" y="130543"/>
                </a:lnTo>
                <a:lnTo>
                  <a:pt x="444159" y="126165"/>
                </a:lnTo>
                <a:lnTo>
                  <a:pt x="461158" y="122491"/>
                </a:lnTo>
                <a:lnTo>
                  <a:pt x="473596" y="117234"/>
                </a:lnTo>
                <a:lnTo>
                  <a:pt x="483321" y="111218"/>
                </a:lnTo>
                <a:lnTo>
                  <a:pt x="492185" y="105269"/>
                </a:lnTo>
                <a:lnTo>
                  <a:pt x="506805" y="96978"/>
                </a:lnTo>
                <a:lnTo>
                  <a:pt x="515401" y="88067"/>
                </a:lnTo>
                <a:lnTo>
                  <a:pt x="518946" y="77939"/>
                </a:lnTo>
                <a:lnTo>
                  <a:pt x="518414" y="66009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51330" y="6053952"/>
            <a:ext cx="36685" cy="25621"/>
          </a:xfrm>
          <a:custGeom>
            <a:avLst/>
            <a:gdLst/>
            <a:ahLst/>
            <a:cxnLst/>
            <a:rect l="l" t="t" r="r" b="b"/>
            <a:pathLst>
              <a:path w="36685" h="25621">
                <a:moveTo>
                  <a:pt x="36685" y="7381"/>
                </a:moveTo>
                <a:lnTo>
                  <a:pt x="32326" y="665"/>
                </a:lnTo>
                <a:lnTo>
                  <a:pt x="23978" y="0"/>
                </a:lnTo>
                <a:lnTo>
                  <a:pt x="14140" y="3474"/>
                </a:lnTo>
                <a:lnTo>
                  <a:pt x="5314" y="9174"/>
                </a:lnTo>
                <a:lnTo>
                  <a:pt x="0" y="15189"/>
                </a:lnTo>
                <a:lnTo>
                  <a:pt x="12195" y="23106"/>
                </a:lnTo>
                <a:lnTo>
                  <a:pt x="23367" y="25621"/>
                </a:lnTo>
                <a:lnTo>
                  <a:pt x="32006" y="22922"/>
                </a:lnTo>
                <a:lnTo>
                  <a:pt x="36605" y="15201"/>
                </a:lnTo>
                <a:lnTo>
                  <a:pt x="36685" y="7381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82409" y="5698059"/>
            <a:ext cx="135949" cy="76060"/>
          </a:xfrm>
          <a:custGeom>
            <a:avLst/>
            <a:gdLst/>
            <a:ahLst/>
            <a:cxnLst/>
            <a:rect l="l" t="t" r="r" b="b"/>
            <a:pathLst>
              <a:path w="135949" h="76060">
                <a:moveTo>
                  <a:pt x="91234" y="63296"/>
                </a:moveTo>
                <a:lnTo>
                  <a:pt x="13971" y="63296"/>
                </a:lnTo>
                <a:lnTo>
                  <a:pt x="25231" y="63343"/>
                </a:lnTo>
                <a:lnTo>
                  <a:pt x="31303" y="65673"/>
                </a:lnTo>
                <a:lnTo>
                  <a:pt x="32863" y="70688"/>
                </a:lnTo>
                <a:lnTo>
                  <a:pt x="33722" y="76060"/>
                </a:lnTo>
                <a:lnTo>
                  <a:pt x="47061" y="73959"/>
                </a:lnTo>
                <a:lnTo>
                  <a:pt x="59998" y="71316"/>
                </a:lnTo>
                <a:lnTo>
                  <a:pt x="85989" y="71193"/>
                </a:lnTo>
                <a:lnTo>
                  <a:pt x="91234" y="63296"/>
                </a:lnTo>
                <a:close/>
              </a:path>
              <a:path w="135949" h="76060">
                <a:moveTo>
                  <a:pt x="85989" y="71193"/>
                </a:moveTo>
                <a:lnTo>
                  <a:pt x="72998" y="71193"/>
                </a:lnTo>
                <a:lnTo>
                  <a:pt x="84678" y="73167"/>
                </a:lnTo>
                <a:lnTo>
                  <a:pt x="85989" y="71193"/>
                </a:lnTo>
                <a:close/>
              </a:path>
              <a:path w="135949" h="76060">
                <a:moveTo>
                  <a:pt x="4456" y="12620"/>
                </a:moveTo>
                <a:lnTo>
                  <a:pt x="2275" y="23195"/>
                </a:lnTo>
                <a:lnTo>
                  <a:pt x="771" y="35547"/>
                </a:lnTo>
                <a:lnTo>
                  <a:pt x="0" y="48968"/>
                </a:lnTo>
                <a:lnTo>
                  <a:pt x="37" y="63296"/>
                </a:lnTo>
                <a:lnTo>
                  <a:pt x="194" y="67118"/>
                </a:lnTo>
                <a:lnTo>
                  <a:pt x="13971" y="63296"/>
                </a:lnTo>
                <a:lnTo>
                  <a:pt x="91234" y="63296"/>
                </a:lnTo>
                <a:lnTo>
                  <a:pt x="92611" y="61222"/>
                </a:lnTo>
                <a:lnTo>
                  <a:pt x="101599" y="53234"/>
                </a:lnTo>
                <a:lnTo>
                  <a:pt x="107571" y="45198"/>
                </a:lnTo>
                <a:lnTo>
                  <a:pt x="110896" y="34054"/>
                </a:lnTo>
                <a:lnTo>
                  <a:pt x="124081" y="27181"/>
                </a:lnTo>
                <a:lnTo>
                  <a:pt x="131925" y="21096"/>
                </a:lnTo>
                <a:lnTo>
                  <a:pt x="68515" y="21096"/>
                </a:lnTo>
                <a:lnTo>
                  <a:pt x="58140" y="20426"/>
                </a:lnTo>
                <a:lnTo>
                  <a:pt x="45146" y="18037"/>
                </a:lnTo>
                <a:lnTo>
                  <a:pt x="31351" y="15331"/>
                </a:lnTo>
                <a:lnTo>
                  <a:pt x="4456" y="12620"/>
                </a:lnTo>
                <a:close/>
              </a:path>
              <a:path w="135949" h="76060">
                <a:moveTo>
                  <a:pt x="128682" y="0"/>
                </a:moveTo>
                <a:lnTo>
                  <a:pt x="121828" y="3056"/>
                </a:lnTo>
                <a:lnTo>
                  <a:pt x="107876" y="8411"/>
                </a:lnTo>
                <a:lnTo>
                  <a:pt x="90362" y="11328"/>
                </a:lnTo>
                <a:lnTo>
                  <a:pt x="77575" y="16655"/>
                </a:lnTo>
                <a:lnTo>
                  <a:pt x="68515" y="21096"/>
                </a:lnTo>
                <a:lnTo>
                  <a:pt x="131925" y="21096"/>
                </a:lnTo>
                <a:lnTo>
                  <a:pt x="135949" y="17974"/>
                </a:lnTo>
                <a:lnTo>
                  <a:pt x="131426" y="921"/>
                </a:lnTo>
                <a:lnTo>
                  <a:pt x="128682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82409" y="5698059"/>
            <a:ext cx="135949" cy="76060"/>
          </a:xfrm>
          <a:custGeom>
            <a:avLst/>
            <a:gdLst/>
            <a:ahLst/>
            <a:cxnLst/>
            <a:rect l="l" t="t" r="r" b="b"/>
            <a:pathLst>
              <a:path w="135949" h="76060">
                <a:moveTo>
                  <a:pt x="194" y="67118"/>
                </a:moveTo>
                <a:lnTo>
                  <a:pt x="13971" y="63296"/>
                </a:lnTo>
                <a:lnTo>
                  <a:pt x="25231" y="63343"/>
                </a:lnTo>
                <a:lnTo>
                  <a:pt x="31303" y="65673"/>
                </a:lnTo>
                <a:lnTo>
                  <a:pt x="32863" y="70688"/>
                </a:lnTo>
                <a:lnTo>
                  <a:pt x="33722" y="76060"/>
                </a:lnTo>
                <a:lnTo>
                  <a:pt x="47061" y="73959"/>
                </a:lnTo>
                <a:lnTo>
                  <a:pt x="59998" y="71316"/>
                </a:lnTo>
                <a:lnTo>
                  <a:pt x="72998" y="71193"/>
                </a:lnTo>
                <a:lnTo>
                  <a:pt x="84678" y="73167"/>
                </a:lnTo>
                <a:lnTo>
                  <a:pt x="92611" y="61222"/>
                </a:lnTo>
                <a:lnTo>
                  <a:pt x="101599" y="53234"/>
                </a:lnTo>
                <a:lnTo>
                  <a:pt x="107571" y="45198"/>
                </a:lnTo>
                <a:lnTo>
                  <a:pt x="110896" y="34054"/>
                </a:lnTo>
                <a:lnTo>
                  <a:pt x="124081" y="27181"/>
                </a:lnTo>
                <a:lnTo>
                  <a:pt x="135949" y="17974"/>
                </a:lnTo>
                <a:lnTo>
                  <a:pt x="131426" y="921"/>
                </a:lnTo>
                <a:lnTo>
                  <a:pt x="128682" y="0"/>
                </a:lnTo>
                <a:lnTo>
                  <a:pt x="121828" y="3056"/>
                </a:lnTo>
                <a:lnTo>
                  <a:pt x="107876" y="8411"/>
                </a:lnTo>
                <a:lnTo>
                  <a:pt x="90362" y="11328"/>
                </a:lnTo>
                <a:lnTo>
                  <a:pt x="77575" y="16655"/>
                </a:lnTo>
                <a:lnTo>
                  <a:pt x="68515" y="21096"/>
                </a:lnTo>
                <a:lnTo>
                  <a:pt x="58140" y="20426"/>
                </a:lnTo>
                <a:lnTo>
                  <a:pt x="45146" y="18037"/>
                </a:lnTo>
                <a:lnTo>
                  <a:pt x="31351" y="15331"/>
                </a:lnTo>
                <a:lnTo>
                  <a:pt x="13872" y="13533"/>
                </a:lnTo>
                <a:lnTo>
                  <a:pt x="4456" y="12620"/>
                </a:lnTo>
                <a:lnTo>
                  <a:pt x="2275" y="23195"/>
                </a:lnTo>
                <a:lnTo>
                  <a:pt x="771" y="35547"/>
                </a:lnTo>
                <a:lnTo>
                  <a:pt x="0" y="48968"/>
                </a:lnTo>
                <a:lnTo>
                  <a:pt x="15" y="62752"/>
                </a:lnTo>
                <a:lnTo>
                  <a:pt x="194" y="6711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68181" y="5959122"/>
            <a:ext cx="261091" cy="326622"/>
          </a:xfrm>
          <a:custGeom>
            <a:avLst/>
            <a:gdLst/>
            <a:ahLst/>
            <a:cxnLst/>
            <a:rect l="l" t="t" r="r" b="b"/>
            <a:pathLst>
              <a:path w="261091" h="326622">
                <a:moveTo>
                  <a:pt x="65929" y="166581"/>
                </a:moveTo>
                <a:lnTo>
                  <a:pt x="53741" y="167525"/>
                </a:lnTo>
                <a:lnTo>
                  <a:pt x="45235" y="175688"/>
                </a:lnTo>
                <a:lnTo>
                  <a:pt x="44404" y="183176"/>
                </a:lnTo>
                <a:lnTo>
                  <a:pt x="47915" y="190204"/>
                </a:lnTo>
                <a:lnTo>
                  <a:pt x="52433" y="196988"/>
                </a:lnTo>
                <a:lnTo>
                  <a:pt x="54624" y="203744"/>
                </a:lnTo>
                <a:lnTo>
                  <a:pt x="54666" y="216600"/>
                </a:lnTo>
                <a:lnTo>
                  <a:pt x="60658" y="227747"/>
                </a:lnTo>
                <a:lnTo>
                  <a:pt x="70777" y="234103"/>
                </a:lnTo>
                <a:lnTo>
                  <a:pt x="84195" y="237543"/>
                </a:lnTo>
                <a:lnTo>
                  <a:pt x="96096" y="244917"/>
                </a:lnTo>
                <a:lnTo>
                  <a:pt x="106095" y="251611"/>
                </a:lnTo>
                <a:lnTo>
                  <a:pt x="113808" y="253009"/>
                </a:lnTo>
                <a:lnTo>
                  <a:pt x="116017" y="245556"/>
                </a:lnTo>
                <a:lnTo>
                  <a:pt x="112613" y="232908"/>
                </a:lnTo>
                <a:lnTo>
                  <a:pt x="108007" y="219986"/>
                </a:lnTo>
                <a:lnTo>
                  <a:pt x="106607" y="211708"/>
                </a:lnTo>
                <a:lnTo>
                  <a:pt x="113029" y="211039"/>
                </a:lnTo>
                <a:lnTo>
                  <a:pt x="134052" y="211039"/>
                </a:lnTo>
                <a:lnTo>
                  <a:pt x="136972" y="202695"/>
                </a:lnTo>
                <a:lnTo>
                  <a:pt x="130988" y="196513"/>
                </a:lnTo>
                <a:lnTo>
                  <a:pt x="120243" y="193767"/>
                </a:lnTo>
                <a:lnTo>
                  <a:pt x="112883" y="191555"/>
                </a:lnTo>
                <a:lnTo>
                  <a:pt x="113609" y="186748"/>
                </a:lnTo>
                <a:lnTo>
                  <a:pt x="120153" y="183325"/>
                </a:lnTo>
                <a:lnTo>
                  <a:pt x="156371" y="183325"/>
                </a:lnTo>
                <a:lnTo>
                  <a:pt x="161603" y="179276"/>
                </a:lnTo>
                <a:lnTo>
                  <a:pt x="164600" y="169042"/>
                </a:lnTo>
                <a:lnTo>
                  <a:pt x="164182" y="167577"/>
                </a:lnTo>
                <a:lnTo>
                  <a:pt x="77230" y="167577"/>
                </a:lnTo>
                <a:lnTo>
                  <a:pt x="65929" y="166581"/>
                </a:lnTo>
                <a:close/>
              </a:path>
              <a:path w="261091" h="326622">
                <a:moveTo>
                  <a:pt x="134052" y="211039"/>
                </a:moveTo>
                <a:lnTo>
                  <a:pt x="113029" y="211039"/>
                </a:lnTo>
                <a:lnTo>
                  <a:pt x="123493" y="213612"/>
                </a:lnTo>
                <a:lnTo>
                  <a:pt x="133837" y="211653"/>
                </a:lnTo>
                <a:lnTo>
                  <a:pt x="134052" y="211039"/>
                </a:lnTo>
                <a:close/>
              </a:path>
              <a:path w="261091" h="326622">
                <a:moveTo>
                  <a:pt x="156371" y="183325"/>
                </a:moveTo>
                <a:lnTo>
                  <a:pt x="120153" y="183325"/>
                </a:lnTo>
                <a:lnTo>
                  <a:pt x="130249" y="185268"/>
                </a:lnTo>
                <a:lnTo>
                  <a:pt x="143776" y="189021"/>
                </a:lnTo>
                <a:lnTo>
                  <a:pt x="153385" y="185635"/>
                </a:lnTo>
                <a:lnTo>
                  <a:pt x="156371" y="183325"/>
                </a:lnTo>
                <a:close/>
              </a:path>
              <a:path w="261091" h="326622">
                <a:moveTo>
                  <a:pt x="118844" y="153036"/>
                </a:moveTo>
                <a:lnTo>
                  <a:pt x="56211" y="153036"/>
                </a:lnTo>
                <a:lnTo>
                  <a:pt x="68883" y="153225"/>
                </a:lnTo>
                <a:lnTo>
                  <a:pt x="79982" y="157381"/>
                </a:lnTo>
                <a:lnTo>
                  <a:pt x="87527" y="163187"/>
                </a:lnTo>
                <a:lnTo>
                  <a:pt x="85232" y="167463"/>
                </a:lnTo>
                <a:lnTo>
                  <a:pt x="77230" y="167577"/>
                </a:lnTo>
                <a:lnTo>
                  <a:pt x="164182" y="167577"/>
                </a:lnTo>
                <a:lnTo>
                  <a:pt x="161496" y="158170"/>
                </a:lnTo>
                <a:lnTo>
                  <a:pt x="157517" y="154906"/>
                </a:lnTo>
                <a:lnTo>
                  <a:pt x="120353" y="154906"/>
                </a:lnTo>
                <a:lnTo>
                  <a:pt x="118844" y="153036"/>
                </a:lnTo>
                <a:close/>
              </a:path>
              <a:path w="261091" h="326622">
                <a:moveTo>
                  <a:pt x="158988" y="10124"/>
                </a:moveTo>
                <a:lnTo>
                  <a:pt x="144397" y="10133"/>
                </a:lnTo>
                <a:lnTo>
                  <a:pt x="130680" y="10746"/>
                </a:lnTo>
                <a:lnTo>
                  <a:pt x="122676" y="11884"/>
                </a:lnTo>
                <a:lnTo>
                  <a:pt x="122457" y="12502"/>
                </a:lnTo>
                <a:lnTo>
                  <a:pt x="121996" y="13151"/>
                </a:lnTo>
                <a:lnTo>
                  <a:pt x="113849" y="19464"/>
                </a:lnTo>
                <a:lnTo>
                  <a:pt x="100110" y="26627"/>
                </a:lnTo>
                <a:lnTo>
                  <a:pt x="87501" y="30953"/>
                </a:lnTo>
                <a:lnTo>
                  <a:pt x="77703" y="33673"/>
                </a:lnTo>
                <a:lnTo>
                  <a:pt x="68099" y="41325"/>
                </a:lnTo>
                <a:lnTo>
                  <a:pt x="51941" y="43534"/>
                </a:lnTo>
                <a:lnTo>
                  <a:pt x="39596" y="44202"/>
                </a:lnTo>
                <a:lnTo>
                  <a:pt x="33048" y="54427"/>
                </a:lnTo>
                <a:lnTo>
                  <a:pt x="25187" y="65786"/>
                </a:lnTo>
                <a:lnTo>
                  <a:pt x="18536" y="76845"/>
                </a:lnTo>
                <a:lnTo>
                  <a:pt x="15347" y="83907"/>
                </a:lnTo>
                <a:lnTo>
                  <a:pt x="5714" y="91846"/>
                </a:lnTo>
                <a:lnTo>
                  <a:pt x="604" y="104396"/>
                </a:lnTo>
                <a:lnTo>
                  <a:pt x="0" y="108289"/>
                </a:lnTo>
                <a:lnTo>
                  <a:pt x="565" y="108729"/>
                </a:lnTo>
                <a:lnTo>
                  <a:pt x="1204" y="108928"/>
                </a:lnTo>
                <a:lnTo>
                  <a:pt x="11910" y="115289"/>
                </a:lnTo>
                <a:lnTo>
                  <a:pt x="19724" y="125740"/>
                </a:lnTo>
                <a:lnTo>
                  <a:pt x="23292" y="138466"/>
                </a:lnTo>
                <a:lnTo>
                  <a:pt x="25740" y="151503"/>
                </a:lnTo>
                <a:lnTo>
                  <a:pt x="33765" y="158420"/>
                </a:lnTo>
                <a:lnTo>
                  <a:pt x="43949" y="159133"/>
                </a:lnTo>
                <a:lnTo>
                  <a:pt x="56211" y="153036"/>
                </a:lnTo>
                <a:lnTo>
                  <a:pt x="118844" y="153036"/>
                </a:lnTo>
                <a:lnTo>
                  <a:pt x="112743" y="145479"/>
                </a:lnTo>
                <a:lnTo>
                  <a:pt x="113363" y="140242"/>
                </a:lnTo>
                <a:lnTo>
                  <a:pt x="118439" y="136996"/>
                </a:lnTo>
                <a:lnTo>
                  <a:pt x="124197" y="133540"/>
                </a:lnTo>
                <a:lnTo>
                  <a:pt x="123060" y="122464"/>
                </a:lnTo>
                <a:lnTo>
                  <a:pt x="117626" y="111578"/>
                </a:lnTo>
                <a:lnTo>
                  <a:pt x="109668" y="101016"/>
                </a:lnTo>
                <a:lnTo>
                  <a:pt x="100961" y="90918"/>
                </a:lnTo>
                <a:lnTo>
                  <a:pt x="94753" y="78713"/>
                </a:lnTo>
                <a:lnTo>
                  <a:pt x="95615" y="70321"/>
                </a:lnTo>
                <a:lnTo>
                  <a:pt x="100851" y="65786"/>
                </a:lnTo>
                <a:lnTo>
                  <a:pt x="107765" y="65147"/>
                </a:lnTo>
                <a:lnTo>
                  <a:pt x="149451" y="65147"/>
                </a:lnTo>
                <a:lnTo>
                  <a:pt x="149107" y="63255"/>
                </a:lnTo>
                <a:lnTo>
                  <a:pt x="147403" y="55208"/>
                </a:lnTo>
                <a:lnTo>
                  <a:pt x="149418" y="47769"/>
                </a:lnTo>
                <a:lnTo>
                  <a:pt x="166398" y="43082"/>
                </a:lnTo>
                <a:lnTo>
                  <a:pt x="193344" y="43082"/>
                </a:lnTo>
                <a:lnTo>
                  <a:pt x="196021" y="40920"/>
                </a:lnTo>
                <a:lnTo>
                  <a:pt x="211149" y="36317"/>
                </a:lnTo>
                <a:lnTo>
                  <a:pt x="249186" y="36317"/>
                </a:lnTo>
                <a:lnTo>
                  <a:pt x="249186" y="29004"/>
                </a:lnTo>
                <a:lnTo>
                  <a:pt x="261091" y="26250"/>
                </a:lnTo>
                <a:lnTo>
                  <a:pt x="261091" y="19245"/>
                </a:lnTo>
                <a:lnTo>
                  <a:pt x="222066" y="19245"/>
                </a:lnTo>
                <a:lnTo>
                  <a:pt x="200148" y="17604"/>
                </a:lnTo>
                <a:lnTo>
                  <a:pt x="188786" y="16122"/>
                </a:lnTo>
                <a:lnTo>
                  <a:pt x="181875" y="13787"/>
                </a:lnTo>
                <a:lnTo>
                  <a:pt x="172223" y="11187"/>
                </a:lnTo>
                <a:lnTo>
                  <a:pt x="158988" y="10124"/>
                </a:lnTo>
                <a:close/>
              </a:path>
              <a:path w="261091" h="326622">
                <a:moveTo>
                  <a:pt x="138693" y="148518"/>
                </a:moveTo>
                <a:lnTo>
                  <a:pt x="130810" y="151101"/>
                </a:lnTo>
                <a:lnTo>
                  <a:pt x="125462" y="154334"/>
                </a:lnTo>
                <a:lnTo>
                  <a:pt x="120353" y="154906"/>
                </a:lnTo>
                <a:lnTo>
                  <a:pt x="157517" y="154906"/>
                </a:lnTo>
                <a:lnTo>
                  <a:pt x="151410" y="149898"/>
                </a:lnTo>
                <a:lnTo>
                  <a:pt x="138693" y="148518"/>
                </a:lnTo>
                <a:close/>
              </a:path>
              <a:path w="261091" h="326622">
                <a:moveTo>
                  <a:pt x="149451" y="65147"/>
                </a:moveTo>
                <a:lnTo>
                  <a:pt x="107765" y="65147"/>
                </a:lnTo>
                <a:lnTo>
                  <a:pt x="113661" y="68448"/>
                </a:lnTo>
                <a:lnTo>
                  <a:pt x="123143" y="76491"/>
                </a:lnTo>
                <a:lnTo>
                  <a:pt x="135396" y="77823"/>
                </a:lnTo>
                <a:lnTo>
                  <a:pt x="147140" y="74941"/>
                </a:lnTo>
                <a:lnTo>
                  <a:pt x="150397" y="70353"/>
                </a:lnTo>
                <a:lnTo>
                  <a:pt x="149451" y="65147"/>
                </a:lnTo>
                <a:close/>
              </a:path>
              <a:path w="261091" h="326622">
                <a:moveTo>
                  <a:pt x="193344" y="43082"/>
                </a:moveTo>
                <a:lnTo>
                  <a:pt x="166398" y="43082"/>
                </a:lnTo>
                <a:lnTo>
                  <a:pt x="174523" y="46185"/>
                </a:lnTo>
                <a:lnTo>
                  <a:pt x="179331" y="50915"/>
                </a:lnTo>
                <a:lnTo>
                  <a:pt x="186560" y="48562"/>
                </a:lnTo>
                <a:lnTo>
                  <a:pt x="193344" y="43082"/>
                </a:lnTo>
                <a:close/>
              </a:path>
              <a:path w="261091" h="326622">
                <a:moveTo>
                  <a:pt x="249186" y="36317"/>
                </a:moveTo>
                <a:lnTo>
                  <a:pt x="211149" y="36317"/>
                </a:lnTo>
                <a:lnTo>
                  <a:pt x="223403" y="39178"/>
                </a:lnTo>
                <a:lnTo>
                  <a:pt x="234552" y="45903"/>
                </a:lnTo>
                <a:lnTo>
                  <a:pt x="244830" y="43736"/>
                </a:lnTo>
                <a:lnTo>
                  <a:pt x="249186" y="40365"/>
                </a:lnTo>
                <a:lnTo>
                  <a:pt x="249186" y="36317"/>
                </a:lnTo>
                <a:close/>
              </a:path>
              <a:path w="261091" h="326622">
                <a:moveTo>
                  <a:pt x="257740" y="0"/>
                </a:moveTo>
                <a:lnTo>
                  <a:pt x="243784" y="3102"/>
                </a:lnTo>
                <a:lnTo>
                  <a:pt x="237841" y="9281"/>
                </a:lnTo>
                <a:lnTo>
                  <a:pt x="240348" y="15591"/>
                </a:lnTo>
                <a:lnTo>
                  <a:pt x="231783" y="19245"/>
                </a:lnTo>
                <a:lnTo>
                  <a:pt x="261091" y="19245"/>
                </a:lnTo>
                <a:lnTo>
                  <a:pt x="261037" y="11187"/>
                </a:lnTo>
                <a:lnTo>
                  <a:pt x="259185" y="5266"/>
                </a:lnTo>
                <a:lnTo>
                  <a:pt x="257740" y="0"/>
                </a:lnTo>
                <a:close/>
              </a:path>
              <a:path w="261091" h="326622">
                <a:moveTo>
                  <a:pt x="151558" y="298453"/>
                </a:moveTo>
                <a:lnTo>
                  <a:pt x="141249" y="299751"/>
                </a:lnTo>
                <a:lnTo>
                  <a:pt x="133461" y="304150"/>
                </a:lnTo>
                <a:lnTo>
                  <a:pt x="130502" y="308830"/>
                </a:lnTo>
                <a:lnTo>
                  <a:pt x="141002" y="312229"/>
                </a:lnTo>
                <a:lnTo>
                  <a:pt x="152471" y="316612"/>
                </a:lnTo>
                <a:lnTo>
                  <a:pt x="164773" y="321075"/>
                </a:lnTo>
                <a:lnTo>
                  <a:pt x="177776" y="324713"/>
                </a:lnTo>
                <a:lnTo>
                  <a:pt x="191344" y="326622"/>
                </a:lnTo>
                <a:lnTo>
                  <a:pt x="207819" y="325649"/>
                </a:lnTo>
                <a:lnTo>
                  <a:pt x="223872" y="322467"/>
                </a:lnTo>
                <a:lnTo>
                  <a:pt x="237427" y="318014"/>
                </a:lnTo>
                <a:lnTo>
                  <a:pt x="246411" y="313231"/>
                </a:lnTo>
                <a:lnTo>
                  <a:pt x="243743" y="309550"/>
                </a:lnTo>
                <a:lnTo>
                  <a:pt x="233181" y="309550"/>
                </a:lnTo>
                <a:lnTo>
                  <a:pt x="223270" y="307802"/>
                </a:lnTo>
                <a:lnTo>
                  <a:pt x="215901" y="306254"/>
                </a:lnTo>
                <a:lnTo>
                  <a:pt x="187739" y="306254"/>
                </a:lnTo>
                <a:lnTo>
                  <a:pt x="173523" y="305708"/>
                </a:lnTo>
                <a:lnTo>
                  <a:pt x="162076" y="303083"/>
                </a:lnTo>
                <a:lnTo>
                  <a:pt x="151558" y="298453"/>
                </a:lnTo>
                <a:close/>
              </a:path>
              <a:path w="261091" h="326622">
                <a:moveTo>
                  <a:pt x="243134" y="308710"/>
                </a:moveTo>
                <a:lnTo>
                  <a:pt x="233181" y="309550"/>
                </a:lnTo>
                <a:lnTo>
                  <a:pt x="243743" y="309550"/>
                </a:lnTo>
                <a:lnTo>
                  <a:pt x="243134" y="308710"/>
                </a:lnTo>
                <a:close/>
              </a:path>
              <a:path w="261091" h="326622">
                <a:moveTo>
                  <a:pt x="202352" y="305959"/>
                </a:moveTo>
                <a:lnTo>
                  <a:pt x="187739" y="306254"/>
                </a:lnTo>
                <a:lnTo>
                  <a:pt x="215901" y="306254"/>
                </a:lnTo>
                <a:lnTo>
                  <a:pt x="214987" y="306062"/>
                </a:lnTo>
                <a:lnTo>
                  <a:pt x="202352" y="305959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68181" y="5959122"/>
            <a:ext cx="261091" cy="253009"/>
          </a:xfrm>
          <a:custGeom>
            <a:avLst/>
            <a:gdLst/>
            <a:ahLst/>
            <a:cxnLst/>
            <a:rect l="l" t="t" r="r" b="b"/>
            <a:pathLst>
              <a:path w="261091" h="253009">
                <a:moveTo>
                  <a:pt x="257740" y="0"/>
                </a:moveTo>
                <a:lnTo>
                  <a:pt x="243784" y="3102"/>
                </a:lnTo>
                <a:lnTo>
                  <a:pt x="237841" y="9281"/>
                </a:lnTo>
                <a:lnTo>
                  <a:pt x="240348" y="15591"/>
                </a:lnTo>
                <a:lnTo>
                  <a:pt x="231783" y="19245"/>
                </a:lnTo>
                <a:lnTo>
                  <a:pt x="222066" y="19245"/>
                </a:lnTo>
                <a:lnTo>
                  <a:pt x="200148" y="17604"/>
                </a:lnTo>
                <a:lnTo>
                  <a:pt x="188786" y="16122"/>
                </a:lnTo>
                <a:lnTo>
                  <a:pt x="181875" y="13787"/>
                </a:lnTo>
                <a:lnTo>
                  <a:pt x="172223" y="11187"/>
                </a:lnTo>
                <a:lnTo>
                  <a:pt x="158988" y="10124"/>
                </a:lnTo>
                <a:lnTo>
                  <a:pt x="144397" y="10133"/>
                </a:lnTo>
                <a:lnTo>
                  <a:pt x="130680" y="10746"/>
                </a:lnTo>
                <a:lnTo>
                  <a:pt x="122676" y="11884"/>
                </a:lnTo>
                <a:lnTo>
                  <a:pt x="122457" y="12502"/>
                </a:lnTo>
                <a:lnTo>
                  <a:pt x="121996" y="13151"/>
                </a:lnTo>
                <a:lnTo>
                  <a:pt x="113849" y="19464"/>
                </a:lnTo>
                <a:lnTo>
                  <a:pt x="100110" y="26627"/>
                </a:lnTo>
                <a:lnTo>
                  <a:pt x="87501" y="30953"/>
                </a:lnTo>
                <a:lnTo>
                  <a:pt x="77703" y="33673"/>
                </a:lnTo>
                <a:lnTo>
                  <a:pt x="68099" y="41325"/>
                </a:lnTo>
                <a:lnTo>
                  <a:pt x="51941" y="43534"/>
                </a:lnTo>
                <a:lnTo>
                  <a:pt x="39596" y="44202"/>
                </a:lnTo>
                <a:lnTo>
                  <a:pt x="33048" y="54427"/>
                </a:lnTo>
                <a:lnTo>
                  <a:pt x="25256" y="65672"/>
                </a:lnTo>
                <a:lnTo>
                  <a:pt x="18536" y="76845"/>
                </a:lnTo>
                <a:lnTo>
                  <a:pt x="15347" y="83907"/>
                </a:lnTo>
                <a:lnTo>
                  <a:pt x="5714" y="91846"/>
                </a:lnTo>
                <a:lnTo>
                  <a:pt x="604" y="104396"/>
                </a:lnTo>
                <a:lnTo>
                  <a:pt x="0" y="108289"/>
                </a:lnTo>
                <a:lnTo>
                  <a:pt x="565" y="108729"/>
                </a:lnTo>
                <a:lnTo>
                  <a:pt x="1204" y="108928"/>
                </a:lnTo>
                <a:lnTo>
                  <a:pt x="11910" y="115289"/>
                </a:lnTo>
                <a:lnTo>
                  <a:pt x="19724" y="125740"/>
                </a:lnTo>
                <a:lnTo>
                  <a:pt x="23292" y="138466"/>
                </a:lnTo>
                <a:lnTo>
                  <a:pt x="25740" y="151503"/>
                </a:lnTo>
                <a:lnTo>
                  <a:pt x="33765" y="158420"/>
                </a:lnTo>
                <a:lnTo>
                  <a:pt x="43949" y="159133"/>
                </a:lnTo>
                <a:lnTo>
                  <a:pt x="56211" y="153036"/>
                </a:lnTo>
                <a:lnTo>
                  <a:pt x="68883" y="153225"/>
                </a:lnTo>
                <a:lnTo>
                  <a:pt x="79982" y="157381"/>
                </a:lnTo>
                <a:lnTo>
                  <a:pt x="87527" y="163187"/>
                </a:lnTo>
                <a:lnTo>
                  <a:pt x="85232" y="167463"/>
                </a:lnTo>
                <a:lnTo>
                  <a:pt x="77230" y="167577"/>
                </a:lnTo>
                <a:lnTo>
                  <a:pt x="65929" y="166581"/>
                </a:lnTo>
                <a:lnTo>
                  <a:pt x="53741" y="167525"/>
                </a:lnTo>
                <a:lnTo>
                  <a:pt x="45235" y="175688"/>
                </a:lnTo>
                <a:lnTo>
                  <a:pt x="44404" y="183176"/>
                </a:lnTo>
                <a:lnTo>
                  <a:pt x="47915" y="190204"/>
                </a:lnTo>
                <a:lnTo>
                  <a:pt x="52433" y="196988"/>
                </a:lnTo>
                <a:lnTo>
                  <a:pt x="54624" y="203744"/>
                </a:lnTo>
                <a:lnTo>
                  <a:pt x="54666" y="216600"/>
                </a:lnTo>
                <a:lnTo>
                  <a:pt x="60658" y="227747"/>
                </a:lnTo>
                <a:lnTo>
                  <a:pt x="70777" y="234103"/>
                </a:lnTo>
                <a:lnTo>
                  <a:pt x="84195" y="237543"/>
                </a:lnTo>
                <a:lnTo>
                  <a:pt x="96096" y="244917"/>
                </a:lnTo>
                <a:lnTo>
                  <a:pt x="106095" y="251611"/>
                </a:lnTo>
                <a:lnTo>
                  <a:pt x="113808" y="253009"/>
                </a:lnTo>
                <a:lnTo>
                  <a:pt x="116017" y="245556"/>
                </a:lnTo>
                <a:lnTo>
                  <a:pt x="112613" y="232908"/>
                </a:lnTo>
                <a:lnTo>
                  <a:pt x="108007" y="219986"/>
                </a:lnTo>
                <a:lnTo>
                  <a:pt x="106607" y="211708"/>
                </a:lnTo>
                <a:lnTo>
                  <a:pt x="113029" y="211039"/>
                </a:lnTo>
                <a:lnTo>
                  <a:pt x="123493" y="213612"/>
                </a:lnTo>
                <a:lnTo>
                  <a:pt x="133837" y="211653"/>
                </a:lnTo>
                <a:lnTo>
                  <a:pt x="136972" y="202695"/>
                </a:lnTo>
                <a:lnTo>
                  <a:pt x="130988" y="196513"/>
                </a:lnTo>
                <a:lnTo>
                  <a:pt x="120243" y="193767"/>
                </a:lnTo>
                <a:lnTo>
                  <a:pt x="112883" y="191555"/>
                </a:lnTo>
                <a:lnTo>
                  <a:pt x="113609" y="186748"/>
                </a:lnTo>
                <a:lnTo>
                  <a:pt x="120153" y="183325"/>
                </a:lnTo>
                <a:lnTo>
                  <a:pt x="130249" y="185268"/>
                </a:lnTo>
                <a:lnTo>
                  <a:pt x="143776" y="189021"/>
                </a:lnTo>
                <a:lnTo>
                  <a:pt x="153385" y="185635"/>
                </a:lnTo>
                <a:lnTo>
                  <a:pt x="161603" y="179276"/>
                </a:lnTo>
                <a:lnTo>
                  <a:pt x="164600" y="169042"/>
                </a:lnTo>
                <a:lnTo>
                  <a:pt x="161496" y="158170"/>
                </a:lnTo>
                <a:lnTo>
                  <a:pt x="151410" y="149898"/>
                </a:lnTo>
                <a:lnTo>
                  <a:pt x="138693" y="148518"/>
                </a:lnTo>
                <a:lnTo>
                  <a:pt x="130810" y="151101"/>
                </a:lnTo>
                <a:lnTo>
                  <a:pt x="125462" y="154334"/>
                </a:lnTo>
                <a:lnTo>
                  <a:pt x="120353" y="154906"/>
                </a:lnTo>
                <a:lnTo>
                  <a:pt x="112743" y="145479"/>
                </a:lnTo>
                <a:lnTo>
                  <a:pt x="113363" y="140242"/>
                </a:lnTo>
                <a:lnTo>
                  <a:pt x="118439" y="136996"/>
                </a:lnTo>
                <a:lnTo>
                  <a:pt x="124197" y="133540"/>
                </a:lnTo>
                <a:lnTo>
                  <a:pt x="123060" y="122464"/>
                </a:lnTo>
                <a:lnTo>
                  <a:pt x="117626" y="111578"/>
                </a:lnTo>
                <a:lnTo>
                  <a:pt x="109668" y="101016"/>
                </a:lnTo>
                <a:lnTo>
                  <a:pt x="100961" y="90918"/>
                </a:lnTo>
                <a:lnTo>
                  <a:pt x="94753" y="78713"/>
                </a:lnTo>
                <a:lnTo>
                  <a:pt x="95615" y="70321"/>
                </a:lnTo>
                <a:lnTo>
                  <a:pt x="100851" y="65786"/>
                </a:lnTo>
                <a:lnTo>
                  <a:pt x="107765" y="65147"/>
                </a:lnTo>
                <a:lnTo>
                  <a:pt x="113661" y="68448"/>
                </a:lnTo>
                <a:lnTo>
                  <a:pt x="123143" y="76491"/>
                </a:lnTo>
                <a:lnTo>
                  <a:pt x="135396" y="77823"/>
                </a:lnTo>
                <a:lnTo>
                  <a:pt x="147140" y="74941"/>
                </a:lnTo>
                <a:lnTo>
                  <a:pt x="150397" y="70353"/>
                </a:lnTo>
                <a:lnTo>
                  <a:pt x="149107" y="63255"/>
                </a:lnTo>
                <a:lnTo>
                  <a:pt x="147403" y="55208"/>
                </a:lnTo>
                <a:lnTo>
                  <a:pt x="149418" y="47769"/>
                </a:lnTo>
                <a:lnTo>
                  <a:pt x="166398" y="43082"/>
                </a:lnTo>
                <a:lnTo>
                  <a:pt x="174523" y="46185"/>
                </a:lnTo>
                <a:lnTo>
                  <a:pt x="179331" y="50915"/>
                </a:lnTo>
                <a:lnTo>
                  <a:pt x="186560" y="48562"/>
                </a:lnTo>
                <a:lnTo>
                  <a:pt x="196021" y="40920"/>
                </a:lnTo>
                <a:lnTo>
                  <a:pt x="211149" y="36317"/>
                </a:lnTo>
                <a:lnTo>
                  <a:pt x="223403" y="39178"/>
                </a:lnTo>
                <a:lnTo>
                  <a:pt x="234552" y="45903"/>
                </a:lnTo>
                <a:lnTo>
                  <a:pt x="244830" y="43736"/>
                </a:lnTo>
                <a:lnTo>
                  <a:pt x="249186" y="40365"/>
                </a:lnTo>
                <a:lnTo>
                  <a:pt x="249186" y="35412"/>
                </a:lnTo>
                <a:lnTo>
                  <a:pt x="249186" y="29004"/>
                </a:lnTo>
                <a:lnTo>
                  <a:pt x="261091" y="26250"/>
                </a:lnTo>
                <a:lnTo>
                  <a:pt x="261091" y="16198"/>
                </a:lnTo>
                <a:lnTo>
                  <a:pt x="261091" y="11360"/>
                </a:lnTo>
                <a:lnTo>
                  <a:pt x="259185" y="5266"/>
                </a:lnTo>
                <a:lnTo>
                  <a:pt x="257740" y="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98683" y="6257576"/>
            <a:ext cx="115909" cy="28168"/>
          </a:xfrm>
          <a:custGeom>
            <a:avLst/>
            <a:gdLst/>
            <a:ahLst/>
            <a:cxnLst/>
            <a:rect l="l" t="t" r="r" b="b"/>
            <a:pathLst>
              <a:path w="115909" h="28168">
                <a:moveTo>
                  <a:pt x="92768" y="9348"/>
                </a:moveTo>
                <a:lnTo>
                  <a:pt x="84485" y="7608"/>
                </a:lnTo>
                <a:lnTo>
                  <a:pt x="71850" y="7505"/>
                </a:lnTo>
                <a:lnTo>
                  <a:pt x="57237" y="7800"/>
                </a:lnTo>
                <a:lnTo>
                  <a:pt x="43021" y="7254"/>
                </a:lnTo>
                <a:lnTo>
                  <a:pt x="31574" y="4629"/>
                </a:lnTo>
                <a:lnTo>
                  <a:pt x="21056" y="0"/>
                </a:lnTo>
                <a:lnTo>
                  <a:pt x="10747" y="1297"/>
                </a:lnTo>
                <a:lnTo>
                  <a:pt x="2959" y="5697"/>
                </a:lnTo>
                <a:lnTo>
                  <a:pt x="0" y="10376"/>
                </a:lnTo>
                <a:lnTo>
                  <a:pt x="10500" y="13775"/>
                </a:lnTo>
                <a:lnTo>
                  <a:pt x="21969" y="18158"/>
                </a:lnTo>
                <a:lnTo>
                  <a:pt x="34271" y="22621"/>
                </a:lnTo>
                <a:lnTo>
                  <a:pt x="47274" y="26259"/>
                </a:lnTo>
                <a:lnTo>
                  <a:pt x="60842" y="28168"/>
                </a:lnTo>
                <a:lnTo>
                  <a:pt x="77317" y="27195"/>
                </a:lnTo>
                <a:lnTo>
                  <a:pt x="93370" y="24013"/>
                </a:lnTo>
                <a:lnTo>
                  <a:pt x="106925" y="19560"/>
                </a:lnTo>
                <a:lnTo>
                  <a:pt x="115909" y="14777"/>
                </a:lnTo>
                <a:lnTo>
                  <a:pt x="112632" y="10256"/>
                </a:lnTo>
                <a:lnTo>
                  <a:pt x="102679" y="11096"/>
                </a:lnTo>
                <a:lnTo>
                  <a:pt x="92768" y="934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62004" y="6247060"/>
            <a:ext cx="93366" cy="53482"/>
          </a:xfrm>
          <a:custGeom>
            <a:avLst/>
            <a:gdLst/>
            <a:ahLst/>
            <a:cxnLst/>
            <a:rect l="l" t="t" r="r" b="b"/>
            <a:pathLst>
              <a:path w="93366" h="53482">
                <a:moveTo>
                  <a:pt x="91197" y="0"/>
                </a:moveTo>
                <a:lnTo>
                  <a:pt x="46256" y="18328"/>
                </a:lnTo>
                <a:lnTo>
                  <a:pt x="31671" y="20196"/>
                </a:lnTo>
                <a:lnTo>
                  <a:pt x="15583" y="22797"/>
                </a:lnTo>
                <a:lnTo>
                  <a:pt x="4991" y="28107"/>
                </a:lnTo>
                <a:lnTo>
                  <a:pt x="0" y="35010"/>
                </a:lnTo>
                <a:lnTo>
                  <a:pt x="711" y="42390"/>
                </a:lnTo>
                <a:lnTo>
                  <a:pt x="7229" y="49133"/>
                </a:lnTo>
                <a:lnTo>
                  <a:pt x="20420" y="53482"/>
                </a:lnTo>
                <a:lnTo>
                  <a:pt x="34313" y="53177"/>
                </a:lnTo>
                <a:lnTo>
                  <a:pt x="66727" y="27736"/>
                </a:lnTo>
                <a:lnTo>
                  <a:pt x="75454" y="17268"/>
                </a:lnTo>
                <a:lnTo>
                  <a:pt x="89004" y="8659"/>
                </a:lnTo>
                <a:lnTo>
                  <a:pt x="93366" y="2350"/>
                </a:lnTo>
                <a:lnTo>
                  <a:pt x="91197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62004" y="6247060"/>
            <a:ext cx="93366" cy="53482"/>
          </a:xfrm>
          <a:custGeom>
            <a:avLst/>
            <a:gdLst/>
            <a:ahLst/>
            <a:cxnLst/>
            <a:rect l="l" t="t" r="r" b="b"/>
            <a:pathLst>
              <a:path w="93366" h="53482">
                <a:moveTo>
                  <a:pt x="64347" y="36941"/>
                </a:moveTo>
                <a:lnTo>
                  <a:pt x="66727" y="27736"/>
                </a:lnTo>
                <a:lnTo>
                  <a:pt x="75454" y="17268"/>
                </a:lnTo>
                <a:lnTo>
                  <a:pt x="89004" y="8659"/>
                </a:lnTo>
                <a:lnTo>
                  <a:pt x="93366" y="2350"/>
                </a:lnTo>
                <a:lnTo>
                  <a:pt x="91197" y="0"/>
                </a:lnTo>
                <a:lnTo>
                  <a:pt x="82127" y="5800"/>
                </a:lnTo>
                <a:lnTo>
                  <a:pt x="71561" y="10925"/>
                </a:lnTo>
                <a:lnTo>
                  <a:pt x="59578" y="15169"/>
                </a:lnTo>
                <a:lnTo>
                  <a:pt x="46256" y="18328"/>
                </a:lnTo>
                <a:lnTo>
                  <a:pt x="31671" y="20196"/>
                </a:lnTo>
                <a:lnTo>
                  <a:pt x="15583" y="22797"/>
                </a:lnTo>
                <a:lnTo>
                  <a:pt x="4991" y="28107"/>
                </a:lnTo>
                <a:lnTo>
                  <a:pt x="0" y="35010"/>
                </a:lnTo>
                <a:lnTo>
                  <a:pt x="711" y="42390"/>
                </a:lnTo>
                <a:lnTo>
                  <a:pt x="7229" y="49133"/>
                </a:lnTo>
                <a:lnTo>
                  <a:pt x="20420" y="53482"/>
                </a:lnTo>
                <a:lnTo>
                  <a:pt x="34313" y="53177"/>
                </a:lnTo>
                <a:lnTo>
                  <a:pt x="47239" y="49735"/>
                </a:lnTo>
                <a:lnTo>
                  <a:pt x="57530" y="44670"/>
                </a:lnTo>
                <a:lnTo>
                  <a:pt x="63518" y="39495"/>
                </a:lnTo>
                <a:lnTo>
                  <a:pt x="64347" y="36941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8407" y="4523760"/>
            <a:ext cx="434220" cy="211580"/>
          </a:xfrm>
          <a:custGeom>
            <a:avLst/>
            <a:gdLst/>
            <a:ahLst/>
            <a:cxnLst/>
            <a:rect l="l" t="t" r="r" b="b"/>
            <a:pathLst>
              <a:path w="434220" h="211580">
                <a:moveTo>
                  <a:pt x="301961" y="179946"/>
                </a:moveTo>
                <a:lnTo>
                  <a:pt x="120639" y="179946"/>
                </a:lnTo>
                <a:lnTo>
                  <a:pt x="132567" y="181595"/>
                </a:lnTo>
                <a:lnTo>
                  <a:pt x="144385" y="185368"/>
                </a:lnTo>
                <a:lnTo>
                  <a:pt x="155998" y="190551"/>
                </a:lnTo>
                <a:lnTo>
                  <a:pt x="167314" y="196432"/>
                </a:lnTo>
                <a:lnTo>
                  <a:pt x="178238" y="202296"/>
                </a:lnTo>
                <a:lnTo>
                  <a:pt x="188676" y="207431"/>
                </a:lnTo>
                <a:lnTo>
                  <a:pt x="202175" y="210944"/>
                </a:lnTo>
                <a:lnTo>
                  <a:pt x="216552" y="211580"/>
                </a:lnTo>
                <a:lnTo>
                  <a:pt x="230735" y="209867"/>
                </a:lnTo>
                <a:lnTo>
                  <a:pt x="243650" y="206335"/>
                </a:lnTo>
                <a:lnTo>
                  <a:pt x="254225" y="201516"/>
                </a:lnTo>
                <a:lnTo>
                  <a:pt x="261386" y="195938"/>
                </a:lnTo>
                <a:lnTo>
                  <a:pt x="268697" y="188234"/>
                </a:lnTo>
                <a:lnTo>
                  <a:pt x="280225" y="184095"/>
                </a:lnTo>
                <a:lnTo>
                  <a:pt x="293571" y="181657"/>
                </a:lnTo>
                <a:lnTo>
                  <a:pt x="301961" y="179946"/>
                </a:lnTo>
                <a:close/>
              </a:path>
              <a:path w="434220" h="211580">
                <a:moveTo>
                  <a:pt x="395698" y="134398"/>
                </a:moveTo>
                <a:lnTo>
                  <a:pt x="91319" y="134398"/>
                </a:lnTo>
                <a:lnTo>
                  <a:pt x="95318" y="138861"/>
                </a:lnTo>
                <a:lnTo>
                  <a:pt x="96656" y="145085"/>
                </a:lnTo>
                <a:lnTo>
                  <a:pt x="102579" y="153374"/>
                </a:lnTo>
                <a:lnTo>
                  <a:pt x="99519" y="162346"/>
                </a:lnTo>
                <a:lnTo>
                  <a:pt x="86256" y="167408"/>
                </a:lnTo>
                <a:lnTo>
                  <a:pt x="70524" y="169448"/>
                </a:lnTo>
                <a:lnTo>
                  <a:pt x="62493" y="173366"/>
                </a:lnTo>
                <a:lnTo>
                  <a:pt x="63461" y="179489"/>
                </a:lnTo>
                <a:lnTo>
                  <a:pt x="72254" y="184657"/>
                </a:lnTo>
                <a:lnTo>
                  <a:pt x="83140" y="185786"/>
                </a:lnTo>
                <a:lnTo>
                  <a:pt x="95495" y="184177"/>
                </a:lnTo>
                <a:lnTo>
                  <a:pt x="108692" y="181132"/>
                </a:lnTo>
                <a:lnTo>
                  <a:pt x="120639" y="179946"/>
                </a:lnTo>
                <a:lnTo>
                  <a:pt x="301961" y="179946"/>
                </a:lnTo>
                <a:lnTo>
                  <a:pt x="306330" y="179054"/>
                </a:lnTo>
                <a:lnTo>
                  <a:pt x="318163" y="172186"/>
                </a:lnTo>
                <a:lnTo>
                  <a:pt x="329602" y="165996"/>
                </a:lnTo>
                <a:lnTo>
                  <a:pt x="340991" y="160783"/>
                </a:lnTo>
                <a:lnTo>
                  <a:pt x="352675" y="156842"/>
                </a:lnTo>
                <a:lnTo>
                  <a:pt x="364998" y="154472"/>
                </a:lnTo>
                <a:lnTo>
                  <a:pt x="370344" y="154021"/>
                </a:lnTo>
                <a:lnTo>
                  <a:pt x="385541" y="148107"/>
                </a:lnTo>
                <a:lnTo>
                  <a:pt x="393679" y="137284"/>
                </a:lnTo>
                <a:lnTo>
                  <a:pt x="395698" y="134398"/>
                </a:lnTo>
                <a:close/>
              </a:path>
              <a:path w="434220" h="211580">
                <a:moveTo>
                  <a:pt x="420852" y="116836"/>
                </a:moveTo>
                <a:lnTo>
                  <a:pt x="63439" y="116836"/>
                </a:lnTo>
                <a:lnTo>
                  <a:pt x="71843" y="117974"/>
                </a:lnTo>
                <a:lnTo>
                  <a:pt x="73550" y="129067"/>
                </a:lnTo>
                <a:lnTo>
                  <a:pt x="79274" y="135885"/>
                </a:lnTo>
                <a:lnTo>
                  <a:pt x="91319" y="134398"/>
                </a:lnTo>
                <a:lnTo>
                  <a:pt x="395698" y="134398"/>
                </a:lnTo>
                <a:lnTo>
                  <a:pt x="399584" y="128843"/>
                </a:lnTo>
                <a:lnTo>
                  <a:pt x="410620" y="125322"/>
                </a:lnTo>
                <a:lnTo>
                  <a:pt x="420852" y="116836"/>
                </a:lnTo>
                <a:close/>
              </a:path>
              <a:path w="434220" h="211580">
                <a:moveTo>
                  <a:pt x="51448" y="105230"/>
                </a:moveTo>
                <a:lnTo>
                  <a:pt x="35709" y="106507"/>
                </a:lnTo>
                <a:lnTo>
                  <a:pt x="23212" y="109063"/>
                </a:lnTo>
                <a:lnTo>
                  <a:pt x="15088" y="112591"/>
                </a:lnTo>
                <a:lnTo>
                  <a:pt x="12466" y="116781"/>
                </a:lnTo>
                <a:lnTo>
                  <a:pt x="19652" y="119736"/>
                </a:lnTo>
                <a:lnTo>
                  <a:pt x="33263" y="119525"/>
                </a:lnTo>
                <a:lnTo>
                  <a:pt x="49219" y="117956"/>
                </a:lnTo>
                <a:lnTo>
                  <a:pt x="63439" y="116836"/>
                </a:lnTo>
                <a:lnTo>
                  <a:pt x="420852" y="116836"/>
                </a:lnTo>
                <a:lnTo>
                  <a:pt x="421292" y="116471"/>
                </a:lnTo>
                <a:lnTo>
                  <a:pt x="430086" y="105540"/>
                </a:lnTo>
                <a:lnTo>
                  <a:pt x="69299" y="105540"/>
                </a:lnTo>
                <a:lnTo>
                  <a:pt x="51448" y="105230"/>
                </a:lnTo>
                <a:close/>
              </a:path>
              <a:path w="434220" h="211580">
                <a:moveTo>
                  <a:pt x="117353" y="67155"/>
                </a:moveTo>
                <a:lnTo>
                  <a:pt x="66215" y="67155"/>
                </a:lnTo>
                <a:lnTo>
                  <a:pt x="78210" y="68117"/>
                </a:lnTo>
                <a:lnTo>
                  <a:pt x="87629" y="72248"/>
                </a:lnTo>
                <a:lnTo>
                  <a:pt x="90097" y="78712"/>
                </a:lnTo>
                <a:lnTo>
                  <a:pt x="85490" y="83712"/>
                </a:lnTo>
                <a:lnTo>
                  <a:pt x="80086" y="88106"/>
                </a:lnTo>
                <a:lnTo>
                  <a:pt x="80164" y="92754"/>
                </a:lnTo>
                <a:lnTo>
                  <a:pt x="84904" y="99076"/>
                </a:lnTo>
                <a:lnTo>
                  <a:pt x="81125" y="103603"/>
                </a:lnTo>
                <a:lnTo>
                  <a:pt x="69299" y="105540"/>
                </a:lnTo>
                <a:lnTo>
                  <a:pt x="430086" y="105540"/>
                </a:lnTo>
                <a:lnTo>
                  <a:pt x="430235" y="105354"/>
                </a:lnTo>
                <a:lnTo>
                  <a:pt x="434220" y="91834"/>
                </a:lnTo>
                <a:lnTo>
                  <a:pt x="432599" y="79372"/>
                </a:lnTo>
                <a:lnTo>
                  <a:pt x="431948" y="78263"/>
                </a:lnTo>
                <a:lnTo>
                  <a:pt x="126149" y="78263"/>
                </a:lnTo>
                <a:lnTo>
                  <a:pt x="120299" y="72906"/>
                </a:lnTo>
                <a:lnTo>
                  <a:pt x="117353" y="67155"/>
                </a:lnTo>
                <a:close/>
              </a:path>
              <a:path w="434220" h="211580">
                <a:moveTo>
                  <a:pt x="149707" y="65019"/>
                </a:moveTo>
                <a:lnTo>
                  <a:pt x="138834" y="69349"/>
                </a:lnTo>
                <a:lnTo>
                  <a:pt x="131121" y="76780"/>
                </a:lnTo>
                <a:lnTo>
                  <a:pt x="126149" y="78263"/>
                </a:lnTo>
                <a:lnTo>
                  <a:pt x="431948" y="78263"/>
                </a:lnTo>
                <a:lnTo>
                  <a:pt x="426825" y="69540"/>
                </a:lnTo>
                <a:lnTo>
                  <a:pt x="422490" y="66657"/>
                </a:lnTo>
                <a:lnTo>
                  <a:pt x="163086" y="66657"/>
                </a:lnTo>
                <a:lnTo>
                  <a:pt x="149707" y="65019"/>
                </a:lnTo>
                <a:close/>
              </a:path>
              <a:path w="434220" h="211580">
                <a:moveTo>
                  <a:pt x="42734" y="23977"/>
                </a:moveTo>
                <a:lnTo>
                  <a:pt x="32924" y="24486"/>
                </a:lnTo>
                <a:lnTo>
                  <a:pt x="24512" y="30459"/>
                </a:lnTo>
                <a:lnTo>
                  <a:pt x="14040" y="44169"/>
                </a:lnTo>
                <a:lnTo>
                  <a:pt x="5186" y="53843"/>
                </a:lnTo>
                <a:lnTo>
                  <a:pt x="0" y="61591"/>
                </a:lnTo>
                <a:lnTo>
                  <a:pt x="2689" y="69069"/>
                </a:lnTo>
                <a:lnTo>
                  <a:pt x="11746" y="74523"/>
                </a:lnTo>
                <a:lnTo>
                  <a:pt x="24678" y="76502"/>
                </a:lnTo>
                <a:lnTo>
                  <a:pt x="38990" y="73556"/>
                </a:lnTo>
                <a:lnTo>
                  <a:pt x="52768" y="69066"/>
                </a:lnTo>
                <a:lnTo>
                  <a:pt x="66215" y="67155"/>
                </a:lnTo>
                <a:lnTo>
                  <a:pt x="117353" y="67155"/>
                </a:lnTo>
                <a:lnTo>
                  <a:pt x="115610" y="63751"/>
                </a:lnTo>
                <a:lnTo>
                  <a:pt x="114116" y="53843"/>
                </a:lnTo>
                <a:lnTo>
                  <a:pt x="117856" y="46222"/>
                </a:lnTo>
                <a:lnTo>
                  <a:pt x="120315" y="41895"/>
                </a:lnTo>
                <a:lnTo>
                  <a:pt x="117167" y="35910"/>
                </a:lnTo>
                <a:lnTo>
                  <a:pt x="114062" y="32997"/>
                </a:lnTo>
                <a:lnTo>
                  <a:pt x="60956" y="32997"/>
                </a:lnTo>
                <a:lnTo>
                  <a:pt x="53277" y="30739"/>
                </a:lnTo>
                <a:lnTo>
                  <a:pt x="42734" y="23977"/>
                </a:lnTo>
                <a:close/>
              </a:path>
              <a:path w="434220" h="211580">
                <a:moveTo>
                  <a:pt x="168654" y="27738"/>
                </a:moveTo>
                <a:lnTo>
                  <a:pt x="163512" y="31866"/>
                </a:lnTo>
                <a:lnTo>
                  <a:pt x="160951" y="38855"/>
                </a:lnTo>
                <a:lnTo>
                  <a:pt x="161813" y="46240"/>
                </a:lnTo>
                <a:lnTo>
                  <a:pt x="165542" y="58624"/>
                </a:lnTo>
                <a:lnTo>
                  <a:pt x="163086" y="66657"/>
                </a:lnTo>
                <a:lnTo>
                  <a:pt x="422490" y="66657"/>
                </a:lnTo>
                <a:lnTo>
                  <a:pt x="418352" y="63907"/>
                </a:lnTo>
                <a:lnTo>
                  <a:pt x="402439" y="60258"/>
                </a:lnTo>
                <a:lnTo>
                  <a:pt x="392893" y="52639"/>
                </a:lnTo>
                <a:lnTo>
                  <a:pt x="391859" y="48189"/>
                </a:lnTo>
                <a:lnTo>
                  <a:pt x="191868" y="48189"/>
                </a:lnTo>
                <a:lnTo>
                  <a:pt x="183303" y="37915"/>
                </a:lnTo>
                <a:lnTo>
                  <a:pt x="175532" y="28933"/>
                </a:lnTo>
                <a:lnTo>
                  <a:pt x="168654" y="27738"/>
                </a:lnTo>
                <a:close/>
              </a:path>
              <a:path w="434220" h="211580">
                <a:moveTo>
                  <a:pt x="221815" y="25266"/>
                </a:moveTo>
                <a:lnTo>
                  <a:pt x="210287" y="26329"/>
                </a:lnTo>
                <a:lnTo>
                  <a:pt x="202308" y="31593"/>
                </a:lnTo>
                <a:lnTo>
                  <a:pt x="198174" y="38564"/>
                </a:lnTo>
                <a:lnTo>
                  <a:pt x="196912" y="47713"/>
                </a:lnTo>
                <a:lnTo>
                  <a:pt x="191868" y="48189"/>
                </a:lnTo>
                <a:lnTo>
                  <a:pt x="391859" y="48189"/>
                </a:lnTo>
                <a:lnTo>
                  <a:pt x="390855" y="43863"/>
                </a:lnTo>
                <a:lnTo>
                  <a:pt x="389617" y="33610"/>
                </a:lnTo>
                <a:lnTo>
                  <a:pt x="282230" y="33610"/>
                </a:lnTo>
                <a:lnTo>
                  <a:pt x="280777" y="33057"/>
                </a:lnTo>
                <a:lnTo>
                  <a:pt x="245182" y="33057"/>
                </a:lnTo>
                <a:lnTo>
                  <a:pt x="236601" y="30900"/>
                </a:lnTo>
                <a:lnTo>
                  <a:pt x="221815" y="25266"/>
                </a:lnTo>
                <a:close/>
              </a:path>
              <a:path w="434220" h="211580">
                <a:moveTo>
                  <a:pt x="295560" y="24616"/>
                </a:moveTo>
                <a:lnTo>
                  <a:pt x="287937" y="24771"/>
                </a:lnTo>
                <a:lnTo>
                  <a:pt x="282230" y="33610"/>
                </a:lnTo>
                <a:lnTo>
                  <a:pt x="389617" y="33610"/>
                </a:lnTo>
                <a:lnTo>
                  <a:pt x="389407" y="31866"/>
                </a:lnTo>
                <a:lnTo>
                  <a:pt x="389327" y="31593"/>
                </a:lnTo>
                <a:lnTo>
                  <a:pt x="386265" y="25004"/>
                </a:lnTo>
                <a:lnTo>
                  <a:pt x="305436" y="25004"/>
                </a:lnTo>
                <a:lnTo>
                  <a:pt x="295560" y="24616"/>
                </a:lnTo>
                <a:close/>
              </a:path>
              <a:path w="434220" h="211580">
                <a:moveTo>
                  <a:pt x="260597" y="23512"/>
                </a:moveTo>
                <a:lnTo>
                  <a:pt x="249906" y="25806"/>
                </a:lnTo>
                <a:lnTo>
                  <a:pt x="245182" y="33057"/>
                </a:lnTo>
                <a:lnTo>
                  <a:pt x="280777" y="33057"/>
                </a:lnTo>
                <a:lnTo>
                  <a:pt x="272109" y="29755"/>
                </a:lnTo>
                <a:lnTo>
                  <a:pt x="260597" y="23512"/>
                </a:lnTo>
                <a:close/>
              </a:path>
              <a:path w="434220" h="211580">
                <a:moveTo>
                  <a:pt x="64500" y="5343"/>
                </a:moveTo>
                <a:lnTo>
                  <a:pt x="52015" y="6433"/>
                </a:lnTo>
                <a:lnTo>
                  <a:pt x="48610" y="10750"/>
                </a:lnTo>
                <a:lnTo>
                  <a:pt x="51666" y="17038"/>
                </a:lnTo>
                <a:lnTo>
                  <a:pt x="58559" y="24044"/>
                </a:lnTo>
                <a:lnTo>
                  <a:pt x="64432" y="31073"/>
                </a:lnTo>
                <a:lnTo>
                  <a:pt x="60956" y="32997"/>
                </a:lnTo>
                <a:lnTo>
                  <a:pt x="114062" y="32997"/>
                </a:lnTo>
                <a:lnTo>
                  <a:pt x="109721" y="28933"/>
                </a:lnTo>
                <a:lnTo>
                  <a:pt x="99441" y="21736"/>
                </a:lnTo>
                <a:lnTo>
                  <a:pt x="87560" y="14931"/>
                </a:lnTo>
                <a:lnTo>
                  <a:pt x="75463" y="9236"/>
                </a:lnTo>
                <a:lnTo>
                  <a:pt x="64500" y="5343"/>
                </a:lnTo>
                <a:close/>
              </a:path>
              <a:path w="434220" h="211580">
                <a:moveTo>
                  <a:pt x="320932" y="0"/>
                </a:moveTo>
                <a:lnTo>
                  <a:pt x="312365" y="8236"/>
                </a:lnTo>
                <a:lnTo>
                  <a:pt x="311745" y="18747"/>
                </a:lnTo>
                <a:lnTo>
                  <a:pt x="305436" y="25004"/>
                </a:lnTo>
                <a:lnTo>
                  <a:pt x="386265" y="25004"/>
                </a:lnTo>
                <a:lnTo>
                  <a:pt x="384295" y="20765"/>
                </a:lnTo>
                <a:lnTo>
                  <a:pt x="379847" y="17149"/>
                </a:lnTo>
                <a:lnTo>
                  <a:pt x="364088" y="17149"/>
                </a:lnTo>
                <a:lnTo>
                  <a:pt x="352316" y="16454"/>
                </a:lnTo>
                <a:lnTo>
                  <a:pt x="340655" y="10992"/>
                </a:lnTo>
                <a:lnTo>
                  <a:pt x="329922" y="4321"/>
                </a:lnTo>
                <a:lnTo>
                  <a:pt x="320932" y="0"/>
                </a:lnTo>
                <a:close/>
              </a:path>
              <a:path w="434220" h="211580">
                <a:moveTo>
                  <a:pt x="377773" y="15464"/>
                </a:moveTo>
                <a:lnTo>
                  <a:pt x="364088" y="17149"/>
                </a:lnTo>
                <a:lnTo>
                  <a:pt x="379847" y="17149"/>
                </a:lnTo>
                <a:lnTo>
                  <a:pt x="377773" y="15464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8407" y="4523760"/>
            <a:ext cx="434220" cy="211580"/>
          </a:xfrm>
          <a:custGeom>
            <a:avLst/>
            <a:gdLst/>
            <a:ahLst/>
            <a:cxnLst/>
            <a:rect l="l" t="t" r="r" b="b"/>
            <a:pathLst>
              <a:path w="434220" h="211580">
                <a:moveTo>
                  <a:pt x="370344" y="154021"/>
                </a:moveTo>
                <a:lnTo>
                  <a:pt x="385541" y="148107"/>
                </a:lnTo>
                <a:lnTo>
                  <a:pt x="393679" y="137284"/>
                </a:lnTo>
                <a:lnTo>
                  <a:pt x="399584" y="128843"/>
                </a:lnTo>
                <a:lnTo>
                  <a:pt x="410620" y="125322"/>
                </a:lnTo>
                <a:lnTo>
                  <a:pt x="421292" y="116471"/>
                </a:lnTo>
                <a:lnTo>
                  <a:pt x="430235" y="105354"/>
                </a:lnTo>
                <a:lnTo>
                  <a:pt x="434220" y="91834"/>
                </a:lnTo>
                <a:lnTo>
                  <a:pt x="432599" y="79372"/>
                </a:lnTo>
                <a:lnTo>
                  <a:pt x="426825" y="69540"/>
                </a:lnTo>
                <a:lnTo>
                  <a:pt x="418352" y="63907"/>
                </a:lnTo>
                <a:lnTo>
                  <a:pt x="402439" y="60258"/>
                </a:lnTo>
                <a:lnTo>
                  <a:pt x="392893" y="52639"/>
                </a:lnTo>
                <a:lnTo>
                  <a:pt x="390855" y="43863"/>
                </a:lnTo>
                <a:lnTo>
                  <a:pt x="389390" y="31730"/>
                </a:lnTo>
                <a:lnTo>
                  <a:pt x="384295" y="20765"/>
                </a:lnTo>
                <a:lnTo>
                  <a:pt x="377773" y="15464"/>
                </a:lnTo>
                <a:lnTo>
                  <a:pt x="364088" y="17149"/>
                </a:lnTo>
                <a:lnTo>
                  <a:pt x="352316" y="16454"/>
                </a:lnTo>
                <a:lnTo>
                  <a:pt x="340655" y="10992"/>
                </a:lnTo>
                <a:lnTo>
                  <a:pt x="329922" y="4321"/>
                </a:lnTo>
                <a:lnTo>
                  <a:pt x="320932" y="0"/>
                </a:lnTo>
                <a:lnTo>
                  <a:pt x="312365" y="8236"/>
                </a:lnTo>
                <a:lnTo>
                  <a:pt x="311745" y="18747"/>
                </a:lnTo>
                <a:lnTo>
                  <a:pt x="305436" y="25004"/>
                </a:lnTo>
                <a:lnTo>
                  <a:pt x="295560" y="24616"/>
                </a:lnTo>
                <a:lnTo>
                  <a:pt x="287937" y="24771"/>
                </a:lnTo>
                <a:lnTo>
                  <a:pt x="282230" y="33610"/>
                </a:lnTo>
                <a:lnTo>
                  <a:pt x="272109" y="29755"/>
                </a:lnTo>
                <a:lnTo>
                  <a:pt x="260597" y="23512"/>
                </a:lnTo>
                <a:lnTo>
                  <a:pt x="249906" y="25806"/>
                </a:lnTo>
                <a:lnTo>
                  <a:pt x="245182" y="33057"/>
                </a:lnTo>
                <a:lnTo>
                  <a:pt x="236601" y="30900"/>
                </a:lnTo>
                <a:lnTo>
                  <a:pt x="221815" y="25266"/>
                </a:lnTo>
                <a:lnTo>
                  <a:pt x="210287" y="26329"/>
                </a:lnTo>
                <a:lnTo>
                  <a:pt x="202308" y="31593"/>
                </a:lnTo>
                <a:lnTo>
                  <a:pt x="198174" y="38564"/>
                </a:lnTo>
                <a:lnTo>
                  <a:pt x="196912" y="47713"/>
                </a:lnTo>
                <a:lnTo>
                  <a:pt x="191868" y="48189"/>
                </a:lnTo>
                <a:lnTo>
                  <a:pt x="183303" y="37915"/>
                </a:lnTo>
                <a:lnTo>
                  <a:pt x="175532" y="28933"/>
                </a:lnTo>
                <a:lnTo>
                  <a:pt x="168654" y="27738"/>
                </a:lnTo>
                <a:lnTo>
                  <a:pt x="163512" y="31866"/>
                </a:lnTo>
                <a:lnTo>
                  <a:pt x="160951" y="38855"/>
                </a:lnTo>
                <a:lnTo>
                  <a:pt x="161813" y="46240"/>
                </a:lnTo>
                <a:lnTo>
                  <a:pt x="165542" y="58624"/>
                </a:lnTo>
                <a:lnTo>
                  <a:pt x="163086" y="66657"/>
                </a:lnTo>
                <a:lnTo>
                  <a:pt x="149707" y="65019"/>
                </a:lnTo>
                <a:lnTo>
                  <a:pt x="138834" y="69349"/>
                </a:lnTo>
                <a:lnTo>
                  <a:pt x="131121" y="76780"/>
                </a:lnTo>
                <a:lnTo>
                  <a:pt x="126149" y="78263"/>
                </a:lnTo>
                <a:lnTo>
                  <a:pt x="120299" y="72906"/>
                </a:lnTo>
                <a:lnTo>
                  <a:pt x="115610" y="63751"/>
                </a:lnTo>
                <a:lnTo>
                  <a:pt x="114116" y="53843"/>
                </a:lnTo>
                <a:lnTo>
                  <a:pt x="117856" y="46222"/>
                </a:lnTo>
                <a:lnTo>
                  <a:pt x="120315" y="41895"/>
                </a:lnTo>
                <a:lnTo>
                  <a:pt x="117167" y="35910"/>
                </a:lnTo>
                <a:lnTo>
                  <a:pt x="75463" y="9236"/>
                </a:lnTo>
                <a:lnTo>
                  <a:pt x="64500" y="5343"/>
                </a:lnTo>
                <a:lnTo>
                  <a:pt x="52015" y="6433"/>
                </a:lnTo>
                <a:lnTo>
                  <a:pt x="48610" y="10750"/>
                </a:lnTo>
                <a:lnTo>
                  <a:pt x="51666" y="17038"/>
                </a:lnTo>
                <a:lnTo>
                  <a:pt x="58559" y="24044"/>
                </a:lnTo>
                <a:lnTo>
                  <a:pt x="64432" y="31073"/>
                </a:lnTo>
                <a:lnTo>
                  <a:pt x="60956" y="32997"/>
                </a:lnTo>
                <a:lnTo>
                  <a:pt x="53277" y="30739"/>
                </a:lnTo>
                <a:lnTo>
                  <a:pt x="42734" y="23977"/>
                </a:lnTo>
                <a:lnTo>
                  <a:pt x="32924" y="24486"/>
                </a:lnTo>
                <a:lnTo>
                  <a:pt x="24512" y="30459"/>
                </a:lnTo>
                <a:lnTo>
                  <a:pt x="14040" y="44169"/>
                </a:lnTo>
                <a:lnTo>
                  <a:pt x="5212" y="53804"/>
                </a:lnTo>
                <a:lnTo>
                  <a:pt x="0" y="61591"/>
                </a:lnTo>
                <a:lnTo>
                  <a:pt x="2689" y="69069"/>
                </a:lnTo>
                <a:lnTo>
                  <a:pt x="11746" y="74523"/>
                </a:lnTo>
                <a:lnTo>
                  <a:pt x="24678" y="76502"/>
                </a:lnTo>
                <a:lnTo>
                  <a:pt x="38990" y="73556"/>
                </a:lnTo>
                <a:lnTo>
                  <a:pt x="52768" y="69066"/>
                </a:lnTo>
                <a:lnTo>
                  <a:pt x="66215" y="67155"/>
                </a:lnTo>
                <a:lnTo>
                  <a:pt x="78210" y="68117"/>
                </a:lnTo>
                <a:lnTo>
                  <a:pt x="87629" y="72248"/>
                </a:lnTo>
                <a:lnTo>
                  <a:pt x="90097" y="78712"/>
                </a:lnTo>
                <a:lnTo>
                  <a:pt x="85490" y="83712"/>
                </a:lnTo>
                <a:lnTo>
                  <a:pt x="80086" y="88106"/>
                </a:lnTo>
                <a:lnTo>
                  <a:pt x="80164" y="92754"/>
                </a:lnTo>
                <a:lnTo>
                  <a:pt x="84904" y="99076"/>
                </a:lnTo>
                <a:lnTo>
                  <a:pt x="81125" y="103603"/>
                </a:lnTo>
                <a:lnTo>
                  <a:pt x="69299" y="105540"/>
                </a:lnTo>
                <a:lnTo>
                  <a:pt x="51448" y="105230"/>
                </a:lnTo>
                <a:lnTo>
                  <a:pt x="35709" y="106507"/>
                </a:lnTo>
                <a:lnTo>
                  <a:pt x="23212" y="109063"/>
                </a:lnTo>
                <a:lnTo>
                  <a:pt x="15088" y="112591"/>
                </a:lnTo>
                <a:lnTo>
                  <a:pt x="12466" y="116781"/>
                </a:lnTo>
                <a:lnTo>
                  <a:pt x="19652" y="119736"/>
                </a:lnTo>
                <a:lnTo>
                  <a:pt x="33263" y="119525"/>
                </a:lnTo>
                <a:lnTo>
                  <a:pt x="49219" y="117956"/>
                </a:lnTo>
                <a:lnTo>
                  <a:pt x="63439" y="116836"/>
                </a:lnTo>
                <a:lnTo>
                  <a:pt x="71843" y="117974"/>
                </a:lnTo>
                <a:lnTo>
                  <a:pt x="73550" y="129067"/>
                </a:lnTo>
                <a:lnTo>
                  <a:pt x="79274" y="135885"/>
                </a:lnTo>
                <a:lnTo>
                  <a:pt x="91319" y="134398"/>
                </a:lnTo>
                <a:lnTo>
                  <a:pt x="95318" y="138861"/>
                </a:lnTo>
                <a:lnTo>
                  <a:pt x="96656" y="145085"/>
                </a:lnTo>
                <a:lnTo>
                  <a:pt x="102579" y="153374"/>
                </a:lnTo>
                <a:lnTo>
                  <a:pt x="99519" y="162346"/>
                </a:lnTo>
                <a:lnTo>
                  <a:pt x="86256" y="167408"/>
                </a:lnTo>
                <a:lnTo>
                  <a:pt x="70524" y="169448"/>
                </a:lnTo>
                <a:lnTo>
                  <a:pt x="62493" y="173366"/>
                </a:lnTo>
                <a:lnTo>
                  <a:pt x="63461" y="179489"/>
                </a:lnTo>
                <a:lnTo>
                  <a:pt x="72254" y="184657"/>
                </a:lnTo>
                <a:lnTo>
                  <a:pt x="83140" y="185786"/>
                </a:lnTo>
                <a:lnTo>
                  <a:pt x="95495" y="184177"/>
                </a:lnTo>
                <a:lnTo>
                  <a:pt x="108692" y="181132"/>
                </a:lnTo>
                <a:lnTo>
                  <a:pt x="120639" y="179946"/>
                </a:lnTo>
                <a:lnTo>
                  <a:pt x="167314" y="196432"/>
                </a:lnTo>
                <a:lnTo>
                  <a:pt x="178238" y="202296"/>
                </a:lnTo>
                <a:lnTo>
                  <a:pt x="188676" y="207431"/>
                </a:lnTo>
                <a:lnTo>
                  <a:pt x="202175" y="210944"/>
                </a:lnTo>
                <a:lnTo>
                  <a:pt x="216552" y="211580"/>
                </a:lnTo>
                <a:lnTo>
                  <a:pt x="230735" y="209867"/>
                </a:lnTo>
                <a:lnTo>
                  <a:pt x="243650" y="206335"/>
                </a:lnTo>
                <a:lnTo>
                  <a:pt x="254225" y="201516"/>
                </a:lnTo>
                <a:lnTo>
                  <a:pt x="261386" y="195938"/>
                </a:lnTo>
                <a:lnTo>
                  <a:pt x="268697" y="188234"/>
                </a:lnTo>
                <a:lnTo>
                  <a:pt x="280225" y="184095"/>
                </a:lnTo>
                <a:lnTo>
                  <a:pt x="293571" y="181657"/>
                </a:lnTo>
                <a:lnTo>
                  <a:pt x="306330" y="179054"/>
                </a:lnTo>
                <a:lnTo>
                  <a:pt x="318163" y="172186"/>
                </a:lnTo>
                <a:lnTo>
                  <a:pt x="329602" y="165996"/>
                </a:lnTo>
                <a:lnTo>
                  <a:pt x="340991" y="160783"/>
                </a:lnTo>
                <a:lnTo>
                  <a:pt x="352675" y="156842"/>
                </a:lnTo>
                <a:lnTo>
                  <a:pt x="364998" y="154472"/>
                </a:lnTo>
                <a:lnTo>
                  <a:pt x="370344" y="154021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8347" y="4904900"/>
            <a:ext cx="508772" cy="628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6553" y="3381365"/>
            <a:ext cx="1063903" cy="18935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17291" y="7600576"/>
            <a:ext cx="331895" cy="395426"/>
          </a:xfrm>
          <a:custGeom>
            <a:avLst/>
            <a:gdLst/>
            <a:ahLst/>
            <a:cxnLst/>
            <a:rect l="l" t="t" r="r" b="b"/>
            <a:pathLst>
              <a:path w="331895" h="395426">
                <a:moveTo>
                  <a:pt x="46745" y="0"/>
                </a:moveTo>
                <a:lnTo>
                  <a:pt x="33490" y="4464"/>
                </a:lnTo>
                <a:lnTo>
                  <a:pt x="20186" y="11784"/>
                </a:lnTo>
                <a:lnTo>
                  <a:pt x="11017" y="19659"/>
                </a:lnTo>
                <a:lnTo>
                  <a:pt x="8795" y="25068"/>
                </a:lnTo>
                <a:lnTo>
                  <a:pt x="6659" y="27320"/>
                </a:lnTo>
                <a:lnTo>
                  <a:pt x="4094" y="29477"/>
                </a:lnTo>
                <a:lnTo>
                  <a:pt x="22889" y="46575"/>
                </a:lnTo>
                <a:lnTo>
                  <a:pt x="27119" y="76135"/>
                </a:lnTo>
                <a:lnTo>
                  <a:pt x="43998" y="90930"/>
                </a:lnTo>
                <a:lnTo>
                  <a:pt x="43888" y="104593"/>
                </a:lnTo>
                <a:lnTo>
                  <a:pt x="43115" y="114694"/>
                </a:lnTo>
                <a:lnTo>
                  <a:pt x="28692" y="154963"/>
                </a:lnTo>
                <a:lnTo>
                  <a:pt x="15276" y="172425"/>
                </a:lnTo>
                <a:lnTo>
                  <a:pt x="9923" y="180639"/>
                </a:lnTo>
                <a:lnTo>
                  <a:pt x="4155" y="193814"/>
                </a:lnTo>
                <a:lnTo>
                  <a:pt x="18660" y="202949"/>
                </a:lnTo>
                <a:lnTo>
                  <a:pt x="27921" y="210088"/>
                </a:lnTo>
                <a:lnTo>
                  <a:pt x="23071" y="218059"/>
                </a:lnTo>
                <a:lnTo>
                  <a:pt x="12902" y="223160"/>
                </a:lnTo>
                <a:lnTo>
                  <a:pt x="3374" y="230203"/>
                </a:lnTo>
                <a:lnTo>
                  <a:pt x="219" y="241941"/>
                </a:lnTo>
                <a:lnTo>
                  <a:pt x="0" y="244695"/>
                </a:lnTo>
                <a:lnTo>
                  <a:pt x="155911" y="327447"/>
                </a:lnTo>
                <a:lnTo>
                  <a:pt x="153827" y="352817"/>
                </a:lnTo>
                <a:lnTo>
                  <a:pt x="186075" y="376267"/>
                </a:lnTo>
                <a:lnTo>
                  <a:pt x="193908" y="381814"/>
                </a:lnTo>
                <a:lnTo>
                  <a:pt x="213537" y="395426"/>
                </a:lnTo>
                <a:lnTo>
                  <a:pt x="222976" y="382356"/>
                </a:lnTo>
                <a:lnTo>
                  <a:pt x="247009" y="342591"/>
                </a:lnTo>
                <a:lnTo>
                  <a:pt x="258126" y="321782"/>
                </a:lnTo>
                <a:lnTo>
                  <a:pt x="261813" y="314938"/>
                </a:lnTo>
                <a:lnTo>
                  <a:pt x="271540" y="303816"/>
                </a:lnTo>
                <a:lnTo>
                  <a:pt x="280383" y="298248"/>
                </a:lnTo>
                <a:lnTo>
                  <a:pt x="288412" y="292288"/>
                </a:lnTo>
                <a:lnTo>
                  <a:pt x="294250" y="287812"/>
                </a:lnTo>
                <a:lnTo>
                  <a:pt x="299106" y="287378"/>
                </a:lnTo>
                <a:lnTo>
                  <a:pt x="304490" y="285505"/>
                </a:lnTo>
                <a:lnTo>
                  <a:pt x="311909" y="276713"/>
                </a:lnTo>
                <a:lnTo>
                  <a:pt x="313194" y="274715"/>
                </a:lnTo>
                <a:lnTo>
                  <a:pt x="314398" y="272966"/>
                </a:lnTo>
                <a:lnTo>
                  <a:pt x="315780" y="271186"/>
                </a:lnTo>
                <a:lnTo>
                  <a:pt x="295320" y="238779"/>
                </a:lnTo>
                <a:lnTo>
                  <a:pt x="293195" y="90930"/>
                </a:lnTo>
                <a:lnTo>
                  <a:pt x="312199" y="61371"/>
                </a:lnTo>
                <a:lnTo>
                  <a:pt x="313294" y="59768"/>
                </a:lnTo>
                <a:lnTo>
                  <a:pt x="230238" y="59768"/>
                </a:lnTo>
                <a:lnTo>
                  <a:pt x="220446" y="56672"/>
                </a:lnTo>
                <a:lnTo>
                  <a:pt x="205749" y="53877"/>
                </a:lnTo>
                <a:lnTo>
                  <a:pt x="190814" y="51863"/>
                </a:lnTo>
                <a:lnTo>
                  <a:pt x="178375" y="49490"/>
                </a:lnTo>
                <a:lnTo>
                  <a:pt x="165029" y="44164"/>
                </a:lnTo>
                <a:lnTo>
                  <a:pt x="152151" y="37239"/>
                </a:lnTo>
                <a:lnTo>
                  <a:pt x="141116" y="30068"/>
                </a:lnTo>
                <a:lnTo>
                  <a:pt x="133303" y="24006"/>
                </a:lnTo>
                <a:lnTo>
                  <a:pt x="122096" y="19240"/>
                </a:lnTo>
                <a:lnTo>
                  <a:pt x="107795" y="17655"/>
                </a:lnTo>
                <a:lnTo>
                  <a:pt x="95277" y="16686"/>
                </a:lnTo>
                <a:lnTo>
                  <a:pt x="81707" y="11407"/>
                </a:lnTo>
                <a:lnTo>
                  <a:pt x="70344" y="6308"/>
                </a:lnTo>
                <a:lnTo>
                  <a:pt x="59083" y="110"/>
                </a:lnTo>
                <a:lnTo>
                  <a:pt x="46745" y="0"/>
                </a:lnTo>
                <a:close/>
              </a:path>
              <a:path w="331895" h="395426">
                <a:moveTo>
                  <a:pt x="284747" y="27260"/>
                </a:moveTo>
                <a:lnTo>
                  <a:pt x="272753" y="29669"/>
                </a:lnTo>
                <a:lnTo>
                  <a:pt x="258660" y="35663"/>
                </a:lnTo>
                <a:lnTo>
                  <a:pt x="245561" y="45550"/>
                </a:lnTo>
                <a:lnTo>
                  <a:pt x="236516" y="54996"/>
                </a:lnTo>
                <a:lnTo>
                  <a:pt x="230238" y="59768"/>
                </a:lnTo>
                <a:lnTo>
                  <a:pt x="313294" y="59768"/>
                </a:lnTo>
                <a:lnTo>
                  <a:pt x="327943" y="38303"/>
                </a:lnTo>
                <a:lnTo>
                  <a:pt x="311330" y="38303"/>
                </a:lnTo>
                <a:lnTo>
                  <a:pt x="299561" y="37953"/>
                </a:lnTo>
                <a:lnTo>
                  <a:pt x="291191" y="30068"/>
                </a:lnTo>
                <a:lnTo>
                  <a:pt x="284747" y="27260"/>
                </a:lnTo>
                <a:close/>
              </a:path>
              <a:path w="331895" h="395426">
                <a:moveTo>
                  <a:pt x="331895" y="32513"/>
                </a:moveTo>
                <a:lnTo>
                  <a:pt x="322618" y="34576"/>
                </a:lnTo>
                <a:lnTo>
                  <a:pt x="314315" y="36796"/>
                </a:lnTo>
                <a:lnTo>
                  <a:pt x="311330" y="38303"/>
                </a:lnTo>
                <a:lnTo>
                  <a:pt x="327943" y="38303"/>
                </a:lnTo>
                <a:lnTo>
                  <a:pt x="331895" y="32513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17291" y="7600576"/>
            <a:ext cx="331895" cy="395426"/>
          </a:xfrm>
          <a:custGeom>
            <a:avLst/>
            <a:gdLst/>
            <a:ahLst/>
            <a:cxnLst/>
            <a:rect l="l" t="t" r="r" b="b"/>
            <a:pathLst>
              <a:path w="331895" h="395426">
                <a:moveTo>
                  <a:pt x="293195" y="90930"/>
                </a:moveTo>
                <a:lnTo>
                  <a:pt x="312199" y="61371"/>
                </a:lnTo>
                <a:lnTo>
                  <a:pt x="331895" y="32513"/>
                </a:lnTo>
                <a:lnTo>
                  <a:pt x="322618" y="34576"/>
                </a:lnTo>
                <a:lnTo>
                  <a:pt x="314315" y="36796"/>
                </a:lnTo>
                <a:lnTo>
                  <a:pt x="311330" y="38303"/>
                </a:lnTo>
                <a:lnTo>
                  <a:pt x="299561" y="37953"/>
                </a:lnTo>
                <a:lnTo>
                  <a:pt x="291212" y="30078"/>
                </a:lnTo>
                <a:lnTo>
                  <a:pt x="284747" y="27260"/>
                </a:lnTo>
                <a:lnTo>
                  <a:pt x="272753" y="29669"/>
                </a:lnTo>
                <a:lnTo>
                  <a:pt x="258660" y="35663"/>
                </a:lnTo>
                <a:lnTo>
                  <a:pt x="245561" y="45550"/>
                </a:lnTo>
                <a:lnTo>
                  <a:pt x="236516" y="54996"/>
                </a:lnTo>
                <a:lnTo>
                  <a:pt x="230238" y="59768"/>
                </a:lnTo>
                <a:lnTo>
                  <a:pt x="220446" y="56672"/>
                </a:lnTo>
                <a:lnTo>
                  <a:pt x="205749" y="53877"/>
                </a:lnTo>
                <a:lnTo>
                  <a:pt x="190814" y="51863"/>
                </a:lnTo>
                <a:lnTo>
                  <a:pt x="178375" y="49490"/>
                </a:lnTo>
                <a:lnTo>
                  <a:pt x="165029" y="44164"/>
                </a:lnTo>
                <a:lnTo>
                  <a:pt x="152151" y="37239"/>
                </a:lnTo>
                <a:lnTo>
                  <a:pt x="141116" y="30068"/>
                </a:lnTo>
                <a:lnTo>
                  <a:pt x="133303" y="24006"/>
                </a:lnTo>
                <a:lnTo>
                  <a:pt x="122096" y="19240"/>
                </a:lnTo>
                <a:lnTo>
                  <a:pt x="107795" y="17655"/>
                </a:lnTo>
                <a:lnTo>
                  <a:pt x="95277" y="16686"/>
                </a:lnTo>
                <a:lnTo>
                  <a:pt x="81707" y="11407"/>
                </a:lnTo>
                <a:lnTo>
                  <a:pt x="70344" y="6308"/>
                </a:lnTo>
                <a:lnTo>
                  <a:pt x="59083" y="110"/>
                </a:lnTo>
                <a:lnTo>
                  <a:pt x="46745" y="0"/>
                </a:lnTo>
                <a:lnTo>
                  <a:pt x="33490" y="4464"/>
                </a:lnTo>
                <a:lnTo>
                  <a:pt x="20186" y="11784"/>
                </a:lnTo>
                <a:lnTo>
                  <a:pt x="11017" y="19659"/>
                </a:lnTo>
                <a:lnTo>
                  <a:pt x="8795" y="25068"/>
                </a:lnTo>
                <a:lnTo>
                  <a:pt x="6659" y="27320"/>
                </a:lnTo>
                <a:lnTo>
                  <a:pt x="4094" y="29477"/>
                </a:lnTo>
                <a:lnTo>
                  <a:pt x="22889" y="46575"/>
                </a:lnTo>
                <a:lnTo>
                  <a:pt x="27119" y="76135"/>
                </a:lnTo>
                <a:lnTo>
                  <a:pt x="43998" y="90930"/>
                </a:lnTo>
                <a:lnTo>
                  <a:pt x="43888" y="104593"/>
                </a:lnTo>
                <a:lnTo>
                  <a:pt x="43115" y="114694"/>
                </a:lnTo>
                <a:lnTo>
                  <a:pt x="28692" y="154963"/>
                </a:lnTo>
                <a:lnTo>
                  <a:pt x="15276" y="172425"/>
                </a:lnTo>
                <a:lnTo>
                  <a:pt x="9923" y="180639"/>
                </a:lnTo>
                <a:lnTo>
                  <a:pt x="4155" y="193814"/>
                </a:lnTo>
                <a:lnTo>
                  <a:pt x="18660" y="202949"/>
                </a:lnTo>
                <a:lnTo>
                  <a:pt x="27921" y="210088"/>
                </a:lnTo>
                <a:lnTo>
                  <a:pt x="23071" y="218059"/>
                </a:lnTo>
                <a:lnTo>
                  <a:pt x="12902" y="223160"/>
                </a:lnTo>
                <a:lnTo>
                  <a:pt x="3374" y="230203"/>
                </a:lnTo>
                <a:lnTo>
                  <a:pt x="219" y="241941"/>
                </a:lnTo>
                <a:lnTo>
                  <a:pt x="104" y="243313"/>
                </a:lnTo>
                <a:lnTo>
                  <a:pt x="0" y="244695"/>
                </a:lnTo>
                <a:lnTo>
                  <a:pt x="155911" y="327447"/>
                </a:lnTo>
                <a:lnTo>
                  <a:pt x="153827" y="352817"/>
                </a:lnTo>
                <a:lnTo>
                  <a:pt x="186075" y="376267"/>
                </a:lnTo>
                <a:lnTo>
                  <a:pt x="213537" y="395426"/>
                </a:lnTo>
                <a:lnTo>
                  <a:pt x="222976" y="382356"/>
                </a:lnTo>
                <a:lnTo>
                  <a:pt x="247009" y="342591"/>
                </a:lnTo>
                <a:lnTo>
                  <a:pt x="258126" y="321782"/>
                </a:lnTo>
                <a:lnTo>
                  <a:pt x="261813" y="314938"/>
                </a:lnTo>
                <a:lnTo>
                  <a:pt x="271540" y="303816"/>
                </a:lnTo>
                <a:lnTo>
                  <a:pt x="280383" y="298248"/>
                </a:lnTo>
                <a:lnTo>
                  <a:pt x="288412" y="292288"/>
                </a:lnTo>
                <a:lnTo>
                  <a:pt x="294250" y="287812"/>
                </a:lnTo>
                <a:lnTo>
                  <a:pt x="299106" y="287378"/>
                </a:lnTo>
                <a:lnTo>
                  <a:pt x="304490" y="285505"/>
                </a:lnTo>
                <a:lnTo>
                  <a:pt x="311909" y="276713"/>
                </a:lnTo>
                <a:lnTo>
                  <a:pt x="313194" y="274715"/>
                </a:lnTo>
                <a:lnTo>
                  <a:pt x="314398" y="272966"/>
                </a:lnTo>
                <a:lnTo>
                  <a:pt x="315780" y="271186"/>
                </a:lnTo>
                <a:lnTo>
                  <a:pt x="295320" y="238779"/>
                </a:lnTo>
                <a:lnTo>
                  <a:pt x="293195" y="9093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9964" y="7630057"/>
            <a:ext cx="221321" cy="233050"/>
          </a:xfrm>
          <a:custGeom>
            <a:avLst/>
            <a:gdLst/>
            <a:ahLst/>
            <a:cxnLst/>
            <a:rect l="l" t="t" r="r" b="b"/>
            <a:pathLst>
              <a:path w="221321" h="233050">
                <a:moveTo>
                  <a:pt x="89263" y="16390"/>
                </a:moveTo>
                <a:lnTo>
                  <a:pt x="53720" y="43147"/>
                </a:lnTo>
                <a:lnTo>
                  <a:pt x="51265" y="71034"/>
                </a:lnTo>
                <a:lnTo>
                  <a:pt x="64992" y="72877"/>
                </a:lnTo>
                <a:lnTo>
                  <a:pt x="64992" y="89327"/>
                </a:lnTo>
                <a:lnTo>
                  <a:pt x="54008" y="96646"/>
                </a:lnTo>
                <a:lnTo>
                  <a:pt x="53060" y="102296"/>
                </a:lnTo>
                <a:lnTo>
                  <a:pt x="52186" y="107640"/>
                </a:lnTo>
                <a:lnTo>
                  <a:pt x="44867" y="111295"/>
                </a:lnTo>
                <a:lnTo>
                  <a:pt x="35715" y="114038"/>
                </a:lnTo>
                <a:lnTo>
                  <a:pt x="27899" y="122842"/>
                </a:lnTo>
                <a:lnTo>
                  <a:pt x="22388" y="134678"/>
                </a:lnTo>
                <a:lnTo>
                  <a:pt x="15671" y="144880"/>
                </a:lnTo>
                <a:lnTo>
                  <a:pt x="12822" y="157049"/>
                </a:lnTo>
                <a:lnTo>
                  <a:pt x="7764" y="171798"/>
                </a:lnTo>
                <a:lnTo>
                  <a:pt x="4571" y="184501"/>
                </a:lnTo>
                <a:lnTo>
                  <a:pt x="3012" y="195611"/>
                </a:lnTo>
                <a:lnTo>
                  <a:pt x="2270" y="210930"/>
                </a:lnTo>
                <a:lnTo>
                  <a:pt x="0" y="223565"/>
                </a:lnTo>
                <a:lnTo>
                  <a:pt x="7591" y="233050"/>
                </a:lnTo>
                <a:lnTo>
                  <a:pt x="10617" y="231228"/>
                </a:lnTo>
                <a:lnTo>
                  <a:pt x="16491" y="228254"/>
                </a:lnTo>
                <a:lnTo>
                  <a:pt x="28683" y="223875"/>
                </a:lnTo>
                <a:lnTo>
                  <a:pt x="45014" y="219195"/>
                </a:lnTo>
                <a:lnTo>
                  <a:pt x="57001" y="216041"/>
                </a:lnTo>
                <a:lnTo>
                  <a:pt x="93127" y="212810"/>
                </a:lnTo>
                <a:lnTo>
                  <a:pt x="99016" y="198282"/>
                </a:lnTo>
                <a:lnTo>
                  <a:pt x="134297" y="166342"/>
                </a:lnTo>
                <a:lnTo>
                  <a:pt x="147153" y="165457"/>
                </a:lnTo>
                <a:lnTo>
                  <a:pt x="174389" y="165457"/>
                </a:lnTo>
                <a:lnTo>
                  <a:pt x="183581" y="155319"/>
                </a:lnTo>
                <a:lnTo>
                  <a:pt x="189901" y="146146"/>
                </a:lnTo>
                <a:lnTo>
                  <a:pt x="198145" y="136756"/>
                </a:lnTo>
                <a:lnTo>
                  <a:pt x="206136" y="125809"/>
                </a:lnTo>
                <a:lnTo>
                  <a:pt x="220138" y="82363"/>
                </a:lnTo>
                <a:lnTo>
                  <a:pt x="221321" y="61703"/>
                </a:lnTo>
                <a:lnTo>
                  <a:pt x="204443" y="46658"/>
                </a:lnTo>
                <a:lnTo>
                  <a:pt x="201151" y="23655"/>
                </a:lnTo>
                <a:lnTo>
                  <a:pt x="108879" y="23647"/>
                </a:lnTo>
                <a:lnTo>
                  <a:pt x="98705" y="20317"/>
                </a:lnTo>
                <a:lnTo>
                  <a:pt x="89263" y="16390"/>
                </a:lnTo>
                <a:close/>
              </a:path>
              <a:path w="221321" h="233050">
                <a:moveTo>
                  <a:pt x="174389" y="165457"/>
                </a:moveTo>
                <a:lnTo>
                  <a:pt x="147153" y="165457"/>
                </a:lnTo>
                <a:lnTo>
                  <a:pt x="159952" y="166067"/>
                </a:lnTo>
                <a:lnTo>
                  <a:pt x="172217" y="167852"/>
                </a:lnTo>
                <a:lnTo>
                  <a:pt x="174389" y="165457"/>
                </a:lnTo>
                <a:close/>
              </a:path>
              <a:path w="221321" h="233050">
                <a:moveTo>
                  <a:pt x="131900" y="15297"/>
                </a:moveTo>
                <a:lnTo>
                  <a:pt x="119013" y="19723"/>
                </a:lnTo>
                <a:lnTo>
                  <a:pt x="108903" y="23655"/>
                </a:lnTo>
                <a:lnTo>
                  <a:pt x="201151" y="23655"/>
                </a:lnTo>
                <a:lnTo>
                  <a:pt x="200344" y="18012"/>
                </a:lnTo>
                <a:lnTo>
                  <a:pt x="158471" y="18012"/>
                </a:lnTo>
                <a:lnTo>
                  <a:pt x="144013" y="16118"/>
                </a:lnTo>
                <a:lnTo>
                  <a:pt x="131900" y="15297"/>
                </a:lnTo>
                <a:close/>
              </a:path>
              <a:path w="221321" h="233050">
                <a:moveTo>
                  <a:pt x="181418" y="0"/>
                </a:moveTo>
                <a:lnTo>
                  <a:pt x="175879" y="4649"/>
                </a:lnTo>
                <a:lnTo>
                  <a:pt x="168088" y="9036"/>
                </a:lnTo>
                <a:lnTo>
                  <a:pt x="167470" y="13392"/>
                </a:lnTo>
                <a:lnTo>
                  <a:pt x="158471" y="18012"/>
                </a:lnTo>
                <a:lnTo>
                  <a:pt x="200344" y="18012"/>
                </a:lnTo>
                <a:lnTo>
                  <a:pt x="200213" y="17098"/>
                </a:lnTo>
                <a:lnTo>
                  <a:pt x="181418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9964" y="7630057"/>
            <a:ext cx="221321" cy="233050"/>
          </a:xfrm>
          <a:custGeom>
            <a:avLst/>
            <a:gdLst/>
            <a:ahLst/>
            <a:cxnLst/>
            <a:rect l="l" t="t" r="r" b="b"/>
            <a:pathLst>
              <a:path w="221321" h="233050">
                <a:moveTo>
                  <a:pt x="204443" y="46658"/>
                </a:moveTo>
                <a:lnTo>
                  <a:pt x="200213" y="17098"/>
                </a:lnTo>
                <a:lnTo>
                  <a:pt x="181418" y="0"/>
                </a:lnTo>
                <a:lnTo>
                  <a:pt x="175879" y="4649"/>
                </a:lnTo>
                <a:lnTo>
                  <a:pt x="168088" y="9036"/>
                </a:lnTo>
                <a:lnTo>
                  <a:pt x="167470" y="13392"/>
                </a:lnTo>
                <a:lnTo>
                  <a:pt x="158471" y="18012"/>
                </a:lnTo>
                <a:lnTo>
                  <a:pt x="144013" y="16118"/>
                </a:lnTo>
                <a:lnTo>
                  <a:pt x="131900" y="15297"/>
                </a:lnTo>
                <a:lnTo>
                  <a:pt x="119013" y="19723"/>
                </a:lnTo>
                <a:lnTo>
                  <a:pt x="108903" y="23655"/>
                </a:lnTo>
                <a:lnTo>
                  <a:pt x="98705" y="20317"/>
                </a:lnTo>
                <a:lnTo>
                  <a:pt x="89263" y="16390"/>
                </a:lnTo>
                <a:lnTo>
                  <a:pt x="73725" y="19278"/>
                </a:lnTo>
                <a:lnTo>
                  <a:pt x="59512" y="23647"/>
                </a:lnTo>
                <a:lnTo>
                  <a:pt x="53720" y="43147"/>
                </a:lnTo>
                <a:lnTo>
                  <a:pt x="51576" y="52818"/>
                </a:lnTo>
                <a:lnTo>
                  <a:pt x="51265" y="60873"/>
                </a:lnTo>
                <a:lnTo>
                  <a:pt x="51265" y="71034"/>
                </a:lnTo>
                <a:lnTo>
                  <a:pt x="64992" y="72877"/>
                </a:lnTo>
                <a:lnTo>
                  <a:pt x="64992" y="81086"/>
                </a:lnTo>
                <a:lnTo>
                  <a:pt x="64992" y="89327"/>
                </a:lnTo>
                <a:lnTo>
                  <a:pt x="54008" y="96646"/>
                </a:lnTo>
                <a:lnTo>
                  <a:pt x="53087" y="102133"/>
                </a:lnTo>
                <a:lnTo>
                  <a:pt x="52186" y="107640"/>
                </a:lnTo>
                <a:lnTo>
                  <a:pt x="44867" y="111295"/>
                </a:lnTo>
                <a:lnTo>
                  <a:pt x="35715" y="114038"/>
                </a:lnTo>
                <a:lnTo>
                  <a:pt x="27899" y="122842"/>
                </a:lnTo>
                <a:lnTo>
                  <a:pt x="22388" y="134678"/>
                </a:lnTo>
                <a:lnTo>
                  <a:pt x="15671" y="144880"/>
                </a:lnTo>
                <a:lnTo>
                  <a:pt x="12822" y="157049"/>
                </a:lnTo>
                <a:lnTo>
                  <a:pt x="7764" y="171798"/>
                </a:lnTo>
                <a:lnTo>
                  <a:pt x="4571" y="184501"/>
                </a:lnTo>
                <a:lnTo>
                  <a:pt x="3012" y="195611"/>
                </a:lnTo>
                <a:lnTo>
                  <a:pt x="2270" y="210930"/>
                </a:lnTo>
                <a:lnTo>
                  <a:pt x="0" y="223565"/>
                </a:lnTo>
                <a:lnTo>
                  <a:pt x="7591" y="233050"/>
                </a:lnTo>
                <a:lnTo>
                  <a:pt x="10617" y="231228"/>
                </a:lnTo>
                <a:lnTo>
                  <a:pt x="16491" y="228254"/>
                </a:lnTo>
                <a:lnTo>
                  <a:pt x="28683" y="223875"/>
                </a:lnTo>
                <a:lnTo>
                  <a:pt x="45014" y="219195"/>
                </a:lnTo>
                <a:lnTo>
                  <a:pt x="57001" y="216041"/>
                </a:lnTo>
                <a:lnTo>
                  <a:pt x="93127" y="212810"/>
                </a:lnTo>
                <a:lnTo>
                  <a:pt x="99016" y="198282"/>
                </a:lnTo>
                <a:lnTo>
                  <a:pt x="134297" y="166342"/>
                </a:lnTo>
                <a:lnTo>
                  <a:pt x="147153" y="165457"/>
                </a:lnTo>
                <a:lnTo>
                  <a:pt x="159952" y="166067"/>
                </a:lnTo>
                <a:lnTo>
                  <a:pt x="172217" y="167852"/>
                </a:lnTo>
                <a:lnTo>
                  <a:pt x="183581" y="155319"/>
                </a:lnTo>
                <a:lnTo>
                  <a:pt x="189901" y="146146"/>
                </a:lnTo>
                <a:lnTo>
                  <a:pt x="198145" y="136756"/>
                </a:lnTo>
                <a:lnTo>
                  <a:pt x="206136" y="125809"/>
                </a:lnTo>
                <a:lnTo>
                  <a:pt x="220138" y="82363"/>
                </a:lnTo>
                <a:lnTo>
                  <a:pt x="221321" y="61703"/>
                </a:lnTo>
                <a:lnTo>
                  <a:pt x="204443" y="4665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44586" y="5351491"/>
            <a:ext cx="3714415" cy="1695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07366" y="4735317"/>
            <a:ext cx="127352" cy="38956"/>
          </a:xfrm>
          <a:custGeom>
            <a:avLst/>
            <a:gdLst/>
            <a:ahLst/>
            <a:cxnLst/>
            <a:rect l="l" t="t" r="r" b="b"/>
            <a:pathLst>
              <a:path w="127352" h="38956">
                <a:moveTo>
                  <a:pt x="56105" y="0"/>
                </a:moveTo>
                <a:lnTo>
                  <a:pt x="51762" y="1026"/>
                </a:lnTo>
                <a:lnTo>
                  <a:pt x="44324" y="3430"/>
                </a:lnTo>
                <a:lnTo>
                  <a:pt x="32445" y="5016"/>
                </a:lnTo>
                <a:lnTo>
                  <a:pt x="19109" y="6451"/>
                </a:lnTo>
                <a:lnTo>
                  <a:pt x="7299" y="8403"/>
                </a:lnTo>
                <a:lnTo>
                  <a:pt x="0" y="11543"/>
                </a:lnTo>
                <a:lnTo>
                  <a:pt x="193" y="16537"/>
                </a:lnTo>
                <a:lnTo>
                  <a:pt x="7183" y="20662"/>
                </a:lnTo>
                <a:lnTo>
                  <a:pt x="17963" y="23097"/>
                </a:lnTo>
                <a:lnTo>
                  <a:pt x="31187" y="24616"/>
                </a:lnTo>
                <a:lnTo>
                  <a:pt x="45510" y="25995"/>
                </a:lnTo>
                <a:lnTo>
                  <a:pt x="59588" y="28010"/>
                </a:lnTo>
                <a:lnTo>
                  <a:pt x="72073" y="31437"/>
                </a:lnTo>
                <a:lnTo>
                  <a:pt x="87449" y="37449"/>
                </a:lnTo>
                <a:lnTo>
                  <a:pt x="102116" y="38956"/>
                </a:lnTo>
                <a:lnTo>
                  <a:pt x="114623" y="37050"/>
                </a:lnTo>
                <a:lnTo>
                  <a:pt x="123518" y="32823"/>
                </a:lnTo>
                <a:lnTo>
                  <a:pt x="127352" y="27368"/>
                </a:lnTo>
                <a:lnTo>
                  <a:pt x="123289" y="22040"/>
                </a:lnTo>
                <a:lnTo>
                  <a:pt x="112737" y="15960"/>
                </a:lnTo>
                <a:lnTo>
                  <a:pt x="98218" y="9921"/>
                </a:lnTo>
                <a:lnTo>
                  <a:pt x="82258" y="4719"/>
                </a:lnTo>
                <a:lnTo>
                  <a:pt x="67379" y="1147"/>
                </a:lnTo>
                <a:lnTo>
                  <a:pt x="56105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7366" y="4735317"/>
            <a:ext cx="127352" cy="38956"/>
          </a:xfrm>
          <a:custGeom>
            <a:avLst/>
            <a:gdLst/>
            <a:ahLst/>
            <a:cxnLst/>
            <a:rect l="l" t="t" r="r" b="b"/>
            <a:pathLst>
              <a:path w="127352" h="38956">
                <a:moveTo>
                  <a:pt x="51762" y="1026"/>
                </a:moveTo>
                <a:lnTo>
                  <a:pt x="44324" y="3430"/>
                </a:lnTo>
                <a:lnTo>
                  <a:pt x="32445" y="5016"/>
                </a:lnTo>
                <a:lnTo>
                  <a:pt x="19109" y="6451"/>
                </a:lnTo>
                <a:lnTo>
                  <a:pt x="7299" y="8403"/>
                </a:lnTo>
                <a:lnTo>
                  <a:pt x="0" y="11543"/>
                </a:lnTo>
                <a:lnTo>
                  <a:pt x="193" y="16537"/>
                </a:lnTo>
                <a:lnTo>
                  <a:pt x="7183" y="20662"/>
                </a:lnTo>
                <a:lnTo>
                  <a:pt x="17963" y="23097"/>
                </a:lnTo>
                <a:lnTo>
                  <a:pt x="31187" y="24616"/>
                </a:lnTo>
                <a:lnTo>
                  <a:pt x="45510" y="25995"/>
                </a:lnTo>
                <a:lnTo>
                  <a:pt x="59588" y="28010"/>
                </a:lnTo>
                <a:lnTo>
                  <a:pt x="72073" y="31437"/>
                </a:lnTo>
                <a:lnTo>
                  <a:pt x="87449" y="37449"/>
                </a:lnTo>
                <a:lnTo>
                  <a:pt x="102116" y="38956"/>
                </a:lnTo>
                <a:lnTo>
                  <a:pt x="114623" y="37050"/>
                </a:lnTo>
                <a:lnTo>
                  <a:pt x="123518" y="32823"/>
                </a:lnTo>
                <a:lnTo>
                  <a:pt x="127352" y="27368"/>
                </a:lnTo>
                <a:lnTo>
                  <a:pt x="123289" y="22040"/>
                </a:lnTo>
                <a:lnTo>
                  <a:pt x="82258" y="4719"/>
                </a:lnTo>
                <a:lnTo>
                  <a:pt x="56105" y="0"/>
                </a:lnTo>
                <a:lnTo>
                  <a:pt x="51762" y="1026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195347" y="5348361"/>
            <a:ext cx="2469468" cy="1607740"/>
          </a:xfrm>
          <a:custGeom>
            <a:avLst/>
            <a:gdLst/>
            <a:ahLst/>
            <a:cxnLst/>
            <a:rect l="l" t="t" r="r" b="b"/>
            <a:pathLst>
              <a:path w="2469468" h="1607740">
                <a:moveTo>
                  <a:pt x="2465191" y="301814"/>
                </a:moveTo>
                <a:lnTo>
                  <a:pt x="2461667" y="290260"/>
                </a:lnTo>
                <a:lnTo>
                  <a:pt x="2452069" y="287020"/>
                </a:lnTo>
                <a:lnTo>
                  <a:pt x="2440708" y="289108"/>
                </a:lnTo>
                <a:lnTo>
                  <a:pt x="2428675" y="293899"/>
                </a:lnTo>
                <a:lnTo>
                  <a:pt x="2416058" y="296312"/>
                </a:lnTo>
                <a:lnTo>
                  <a:pt x="2404418" y="298713"/>
                </a:lnTo>
                <a:lnTo>
                  <a:pt x="2395317" y="303469"/>
                </a:lnTo>
                <a:lnTo>
                  <a:pt x="2386841" y="313302"/>
                </a:lnTo>
                <a:lnTo>
                  <a:pt x="2377438" y="316235"/>
                </a:lnTo>
                <a:lnTo>
                  <a:pt x="2366782" y="316065"/>
                </a:lnTo>
                <a:lnTo>
                  <a:pt x="2348923" y="316541"/>
                </a:lnTo>
                <a:lnTo>
                  <a:pt x="2333574" y="314505"/>
                </a:lnTo>
                <a:lnTo>
                  <a:pt x="2322090" y="310369"/>
                </a:lnTo>
                <a:lnTo>
                  <a:pt x="2315825" y="304542"/>
                </a:lnTo>
                <a:lnTo>
                  <a:pt x="2313734" y="291714"/>
                </a:lnTo>
                <a:lnTo>
                  <a:pt x="2309244" y="280020"/>
                </a:lnTo>
                <a:lnTo>
                  <a:pt x="2306500" y="268345"/>
                </a:lnTo>
                <a:lnTo>
                  <a:pt x="2303792" y="259111"/>
                </a:lnTo>
                <a:lnTo>
                  <a:pt x="2295567" y="254927"/>
                </a:lnTo>
                <a:lnTo>
                  <a:pt x="2284831" y="251004"/>
                </a:lnTo>
                <a:lnTo>
                  <a:pt x="2271129" y="240609"/>
                </a:lnTo>
                <a:lnTo>
                  <a:pt x="2257664" y="233052"/>
                </a:lnTo>
                <a:lnTo>
                  <a:pt x="2246061" y="228468"/>
                </a:lnTo>
                <a:lnTo>
                  <a:pt x="2237944" y="226991"/>
                </a:lnTo>
                <a:lnTo>
                  <a:pt x="2230594" y="225845"/>
                </a:lnTo>
                <a:lnTo>
                  <a:pt x="2220058" y="220445"/>
                </a:lnTo>
                <a:lnTo>
                  <a:pt x="2206520" y="214760"/>
                </a:lnTo>
                <a:lnTo>
                  <a:pt x="2186903" y="209833"/>
                </a:lnTo>
                <a:lnTo>
                  <a:pt x="2179239" y="202036"/>
                </a:lnTo>
                <a:lnTo>
                  <a:pt x="2178746" y="193469"/>
                </a:lnTo>
                <a:lnTo>
                  <a:pt x="2178186" y="183914"/>
                </a:lnTo>
                <a:lnTo>
                  <a:pt x="2173687" y="172001"/>
                </a:lnTo>
                <a:lnTo>
                  <a:pt x="2167440" y="159238"/>
                </a:lnTo>
                <a:lnTo>
                  <a:pt x="2161636" y="147131"/>
                </a:lnTo>
                <a:lnTo>
                  <a:pt x="2156878" y="135631"/>
                </a:lnTo>
                <a:lnTo>
                  <a:pt x="2150924" y="126563"/>
                </a:lnTo>
                <a:lnTo>
                  <a:pt x="2144612" y="117462"/>
                </a:lnTo>
                <a:lnTo>
                  <a:pt x="2138783" y="105862"/>
                </a:lnTo>
                <a:lnTo>
                  <a:pt x="2133210" y="86774"/>
                </a:lnTo>
                <a:lnTo>
                  <a:pt x="2127274" y="74671"/>
                </a:lnTo>
                <a:lnTo>
                  <a:pt x="2121730" y="67406"/>
                </a:lnTo>
                <a:lnTo>
                  <a:pt x="2117328" y="62830"/>
                </a:lnTo>
                <a:lnTo>
                  <a:pt x="2114823" y="58797"/>
                </a:lnTo>
                <a:lnTo>
                  <a:pt x="2114968" y="53159"/>
                </a:lnTo>
                <a:lnTo>
                  <a:pt x="2112598" y="42391"/>
                </a:lnTo>
                <a:lnTo>
                  <a:pt x="2103230" y="33958"/>
                </a:lnTo>
                <a:lnTo>
                  <a:pt x="2092720" y="26757"/>
                </a:lnTo>
                <a:lnTo>
                  <a:pt x="2084263" y="20558"/>
                </a:lnTo>
                <a:lnTo>
                  <a:pt x="2073081" y="17064"/>
                </a:lnTo>
                <a:lnTo>
                  <a:pt x="2060410" y="14622"/>
                </a:lnTo>
                <a:lnTo>
                  <a:pt x="2047483" y="11576"/>
                </a:lnTo>
                <a:lnTo>
                  <a:pt x="2032258" y="5557"/>
                </a:lnTo>
                <a:lnTo>
                  <a:pt x="2020107" y="3140"/>
                </a:lnTo>
                <a:lnTo>
                  <a:pt x="2009819" y="2564"/>
                </a:lnTo>
                <a:lnTo>
                  <a:pt x="2000179" y="2070"/>
                </a:lnTo>
                <a:lnTo>
                  <a:pt x="1985543" y="0"/>
                </a:lnTo>
                <a:lnTo>
                  <a:pt x="1969938" y="146"/>
                </a:lnTo>
                <a:lnTo>
                  <a:pt x="1954988" y="1625"/>
                </a:lnTo>
                <a:lnTo>
                  <a:pt x="1942317" y="3551"/>
                </a:lnTo>
                <a:lnTo>
                  <a:pt x="1933549" y="5038"/>
                </a:lnTo>
                <a:lnTo>
                  <a:pt x="1926392" y="4732"/>
                </a:lnTo>
                <a:lnTo>
                  <a:pt x="1876557" y="29122"/>
                </a:lnTo>
                <a:lnTo>
                  <a:pt x="1872355" y="38767"/>
                </a:lnTo>
                <a:lnTo>
                  <a:pt x="1873894" y="43151"/>
                </a:lnTo>
                <a:lnTo>
                  <a:pt x="1878445" y="44339"/>
                </a:lnTo>
                <a:lnTo>
                  <a:pt x="1887996" y="51923"/>
                </a:lnTo>
                <a:lnTo>
                  <a:pt x="1892855" y="66474"/>
                </a:lnTo>
                <a:lnTo>
                  <a:pt x="1890567" y="80418"/>
                </a:lnTo>
                <a:lnTo>
                  <a:pt x="1882411" y="90313"/>
                </a:lnTo>
                <a:lnTo>
                  <a:pt x="1872985" y="97852"/>
                </a:lnTo>
                <a:lnTo>
                  <a:pt x="1863569" y="109223"/>
                </a:lnTo>
                <a:lnTo>
                  <a:pt x="1855678" y="121480"/>
                </a:lnTo>
                <a:lnTo>
                  <a:pt x="1850826" y="131678"/>
                </a:lnTo>
                <a:lnTo>
                  <a:pt x="1846111" y="142251"/>
                </a:lnTo>
                <a:lnTo>
                  <a:pt x="1838809" y="154944"/>
                </a:lnTo>
                <a:lnTo>
                  <a:pt x="1832487" y="167100"/>
                </a:lnTo>
                <a:lnTo>
                  <a:pt x="1830714" y="176061"/>
                </a:lnTo>
                <a:lnTo>
                  <a:pt x="1827234" y="186545"/>
                </a:lnTo>
                <a:lnTo>
                  <a:pt x="1816241" y="193505"/>
                </a:lnTo>
                <a:lnTo>
                  <a:pt x="1804672" y="197818"/>
                </a:lnTo>
                <a:lnTo>
                  <a:pt x="1791515" y="205100"/>
                </a:lnTo>
                <a:lnTo>
                  <a:pt x="1779737" y="212074"/>
                </a:lnTo>
                <a:lnTo>
                  <a:pt x="1767078" y="214399"/>
                </a:lnTo>
                <a:lnTo>
                  <a:pt x="1752426" y="213382"/>
                </a:lnTo>
                <a:lnTo>
                  <a:pt x="1739759" y="209681"/>
                </a:lnTo>
                <a:lnTo>
                  <a:pt x="1731999" y="201441"/>
                </a:lnTo>
                <a:lnTo>
                  <a:pt x="1728408" y="199158"/>
                </a:lnTo>
                <a:lnTo>
                  <a:pt x="1723957" y="197336"/>
                </a:lnTo>
                <a:lnTo>
                  <a:pt x="1690953" y="263334"/>
                </a:lnTo>
                <a:lnTo>
                  <a:pt x="1688283" y="284600"/>
                </a:lnTo>
                <a:lnTo>
                  <a:pt x="1674857" y="288493"/>
                </a:lnTo>
                <a:lnTo>
                  <a:pt x="1671812" y="292903"/>
                </a:lnTo>
                <a:lnTo>
                  <a:pt x="1678316" y="301167"/>
                </a:lnTo>
                <a:lnTo>
                  <a:pt x="1689660" y="310328"/>
                </a:lnTo>
                <a:lnTo>
                  <a:pt x="1698315" y="312726"/>
                </a:lnTo>
                <a:lnTo>
                  <a:pt x="1706737" y="311315"/>
                </a:lnTo>
                <a:lnTo>
                  <a:pt x="1717382" y="309048"/>
                </a:lnTo>
                <a:lnTo>
                  <a:pt x="1735530" y="310915"/>
                </a:lnTo>
                <a:lnTo>
                  <a:pt x="1748530" y="315078"/>
                </a:lnTo>
                <a:lnTo>
                  <a:pt x="1757398" y="318312"/>
                </a:lnTo>
                <a:lnTo>
                  <a:pt x="1763146" y="317391"/>
                </a:lnTo>
                <a:lnTo>
                  <a:pt x="1769774" y="307846"/>
                </a:lnTo>
                <a:lnTo>
                  <a:pt x="1778941" y="301722"/>
                </a:lnTo>
                <a:lnTo>
                  <a:pt x="1789323" y="299937"/>
                </a:lnTo>
                <a:lnTo>
                  <a:pt x="1799592" y="303412"/>
                </a:lnTo>
                <a:lnTo>
                  <a:pt x="1809011" y="312770"/>
                </a:lnTo>
                <a:lnTo>
                  <a:pt x="1820125" y="322480"/>
                </a:lnTo>
                <a:lnTo>
                  <a:pt x="1831713" y="332205"/>
                </a:lnTo>
                <a:lnTo>
                  <a:pt x="1842554" y="341610"/>
                </a:lnTo>
                <a:lnTo>
                  <a:pt x="1851427" y="350357"/>
                </a:lnTo>
                <a:lnTo>
                  <a:pt x="1857109" y="358111"/>
                </a:lnTo>
                <a:lnTo>
                  <a:pt x="1852128" y="369078"/>
                </a:lnTo>
                <a:lnTo>
                  <a:pt x="1841349" y="373273"/>
                </a:lnTo>
                <a:lnTo>
                  <a:pt x="1827849" y="372672"/>
                </a:lnTo>
                <a:lnTo>
                  <a:pt x="1813200" y="370285"/>
                </a:lnTo>
                <a:lnTo>
                  <a:pt x="1799839" y="371294"/>
                </a:lnTo>
                <a:lnTo>
                  <a:pt x="1787717" y="374225"/>
                </a:lnTo>
                <a:lnTo>
                  <a:pt x="1776782" y="377603"/>
                </a:lnTo>
                <a:lnTo>
                  <a:pt x="1766985" y="379953"/>
                </a:lnTo>
                <a:lnTo>
                  <a:pt x="1718935" y="395584"/>
                </a:lnTo>
                <a:lnTo>
                  <a:pt x="1700629" y="418468"/>
                </a:lnTo>
                <a:lnTo>
                  <a:pt x="1694367" y="426911"/>
                </a:lnTo>
                <a:lnTo>
                  <a:pt x="1686756" y="432894"/>
                </a:lnTo>
                <a:lnTo>
                  <a:pt x="1675338" y="436075"/>
                </a:lnTo>
                <a:lnTo>
                  <a:pt x="1662636" y="437232"/>
                </a:lnTo>
                <a:lnTo>
                  <a:pt x="1651694" y="438333"/>
                </a:lnTo>
                <a:lnTo>
                  <a:pt x="1641249" y="440519"/>
                </a:lnTo>
                <a:lnTo>
                  <a:pt x="1630038" y="444931"/>
                </a:lnTo>
                <a:lnTo>
                  <a:pt x="1616797" y="452708"/>
                </a:lnTo>
                <a:lnTo>
                  <a:pt x="1602340" y="460702"/>
                </a:lnTo>
                <a:lnTo>
                  <a:pt x="1588414" y="464888"/>
                </a:lnTo>
                <a:lnTo>
                  <a:pt x="1575512" y="466103"/>
                </a:lnTo>
                <a:lnTo>
                  <a:pt x="1564124" y="465178"/>
                </a:lnTo>
                <a:lnTo>
                  <a:pt x="1554741" y="462950"/>
                </a:lnTo>
                <a:lnTo>
                  <a:pt x="1547855" y="460250"/>
                </a:lnTo>
                <a:lnTo>
                  <a:pt x="1537866" y="456820"/>
                </a:lnTo>
                <a:lnTo>
                  <a:pt x="1526440" y="456575"/>
                </a:lnTo>
                <a:lnTo>
                  <a:pt x="1515262" y="461503"/>
                </a:lnTo>
                <a:lnTo>
                  <a:pt x="1509148" y="474439"/>
                </a:lnTo>
                <a:lnTo>
                  <a:pt x="1508584" y="484802"/>
                </a:lnTo>
                <a:lnTo>
                  <a:pt x="1511357" y="493657"/>
                </a:lnTo>
                <a:lnTo>
                  <a:pt x="1515254" y="502068"/>
                </a:lnTo>
                <a:lnTo>
                  <a:pt x="1518060" y="511098"/>
                </a:lnTo>
                <a:lnTo>
                  <a:pt x="1514952" y="522830"/>
                </a:lnTo>
                <a:lnTo>
                  <a:pt x="1508696" y="530698"/>
                </a:lnTo>
                <a:lnTo>
                  <a:pt x="1500088" y="536418"/>
                </a:lnTo>
                <a:lnTo>
                  <a:pt x="1489924" y="541708"/>
                </a:lnTo>
                <a:lnTo>
                  <a:pt x="1479000" y="548287"/>
                </a:lnTo>
                <a:lnTo>
                  <a:pt x="1468112" y="557872"/>
                </a:lnTo>
                <a:lnTo>
                  <a:pt x="1457463" y="568033"/>
                </a:lnTo>
                <a:lnTo>
                  <a:pt x="1445645" y="576302"/>
                </a:lnTo>
                <a:lnTo>
                  <a:pt x="1433260" y="582691"/>
                </a:lnTo>
                <a:lnTo>
                  <a:pt x="1420907" y="587212"/>
                </a:lnTo>
                <a:lnTo>
                  <a:pt x="1409188" y="589874"/>
                </a:lnTo>
                <a:lnTo>
                  <a:pt x="1398703" y="590691"/>
                </a:lnTo>
                <a:lnTo>
                  <a:pt x="1389106" y="589274"/>
                </a:lnTo>
                <a:lnTo>
                  <a:pt x="1378300" y="587552"/>
                </a:lnTo>
                <a:lnTo>
                  <a:pt x="1366523" y="585910"/>
                </a:lnTo>
                <a:lnTo>
                  <a:pt x="1354017" y="584732"/>
                </a:lnTo>
                <a:lnTo>
                  <a:pt x="1341019" y="584406"/>
                </a:lnTo>
                <a:lnTo>
                  <a:pt x="1327769" y="585316"/>
                </a:lnTo>
                <a:lnTo>
                  <a:pt x="1286184" y="600182"/>
                </a:lnTo>
                <a:lnTo>
                  <a:pt x="1260295" y="616039"/>
                </a:lnTo>
                <a:lnTo>
                  <a:pt x="1249646" y="622727"/>
                </a:lnTo>
                <a:lnTo>
                  <a:pt x="1240496" y="627672"/>
                </a:lnTo>
                <a:lnTo>
                  <a:pt x="1232819" y="630186"/>
                </a:lnTo>
                <a:lnTo>
                  <a:pt x="1220666" y="625005"/>
                </a:lnTo>
                <a:lnTo>
                  <a:pt x="1212186" y="617826"/>
                </a:lnTo>
                <a:lnTo>
                  <a:pt x="1201399" y="613909"/>
                </a:lnTo>
                <a:lnTo>
                  <a:pt x="1185776" y="614644"/>
                </a:lnTo>
                <a:lnTo>
                  <a:pt x="1173596" y="612736"/>
                </a:lnTo>
                <a:lnTo>
                  <a:pt x="1163331" y="608740"/>
                </a:lnTo>
                <a:lnTo>
                  <a:pt x="1151934" y="603817"/>
                </a:lnTo>
                <a:lnTo>
                  <a:pt x="1142124" y="602186"/>
                </a:lnTo>
                <a:lnTo>
                  <a:pt x="1133056" y="601766"/>
                </a:lnTo>
                <a:lnTo>
                  <a:pt x="1123883" y="600475"/>
                </a:lnTo>
                <a:lnTo>
                  <a:pt x="1113758" y="596232"/>
                </a:lnTo>
                <a:lnTo>
                  <a:pt x="1101090" y="588849"/>
                </a:lnTo>
                <a:lnTo>
                  <a:pt x="1087564" y="583953"/>
                </a:lnTo>
                <a:lnTo>
                  <a:pt x="1073877" y="580961"/>
                </a:lnTo>
                <a:lnTo>
                  <a:pt x="1060721" y="579289"/>
                </a:lnTo>
                <a:lnTo>
                  <a:pt x="1048791" y="578353"/>
                </a:lnTo>
                <a:lnTo>
                  <a:pt x="1038781" y="577571"/>
                </a:lnTo>
                <a:lnTo>
                  <a:pt x="1029568" y="576624"/>
                </a:lnTo>
                <a:lnTo>
                  <a:pt x="1017539" y="576089"/>
                </a:lnTo>
                <a:lnTo>
                  <a:pt x="1003602" y="575839"/>
                </a:lnTo>
                <a:lnTo>
                  <a:pt x="988663" y="575748"/>
                </a:lnTo>
                <a:lnTo>
                  <a:pt x="973627" y="575690"/>
                </a:lnTo>
                <a:lnTo>
                  <a:pt x="959402" y="575539"/>
                </a:lnTo>
                <a:lnTo>
                  <a:pt x="946892" y="575168"/>
                </a:lnTo>
                <a:lnTo>
                  <a:pt x="937005" y="574451"/>
                </a:lnTo>
                <a:lnTo>
                  <a:pt x="921818" y="573868"/>
                </a:lnTo>
                <a:lnTo>
                  <a:pt x="906707" y="574526"/>
                </a:lnTo>
                <a:lnTo>
                  <a:pt x="893776" y="574593"/>
                </a:lnTo>
                <a:lnTo>
                  <a:pt x="885128" y="572235"/>
                </a:lnTo>
                <a:lnTo>
                  <a:pt x="879977" y="562929"/>
                </a:lnTo>
                <a:lnTo>
                  <a:pt x="872789" y="553842"/>
                </a:lnTo>
                <a:lnTo>
                  <a:pt x="865387" y="543142"/>
                </a:lnTo>
                <a:lnTo>
                  <a:pt x="859598" y="528996"/>
                </a:lnTo>
                <a:lnTo>
                  <a:pt x="853682" y="512008"/>
                </a:lnTo>
                <a:lnTo>
                  <a:pt x="845586" y="501028"/>
                </a:lnTo>
                <a:lnTo>
                  <a:pt x="836068" y="494710"/>
                </a:lnTo>
                <a:lnTo>
                  <a:pt x="820549" y="487891"/>
                </a:lnTo>
                <a:lnTo>
                  <a:pt x="811366" y="479811"/>
                </a:lnTo>
                <a:lnTo>
                  <a:pt x="803203" y="474027"/>
                </a:lnTo>
                <a:lnTo>
                  <a:pt x="795079" y="468443"/>
                </a:lnTo>
                <a:lnTo>
                  <a:pt x="785142" y="459619"/>
                </a:lnTo>
                <a:lnTo>
                  <a:pt x="770580" y="454676"/>
                </a:lnTo>
                <a:lnTo>
                  <a:pt x="760732" y="454277"/>
                </a:lnTo>
                <a:lnTo>
                  <a:pt x="747554" y="453093"/>
                </a:lnTo>
                <a:lnTo>
                  <a:pt x="701812" y="444830"/>
                </a:lnTo>
                <a:lnTo>
                  <a:pt x="675586" y="423362"/>
                </a:lnTo>
                <a:lnTo>
                  <a:pt x="678682" y="414718"/>
                </a:lnTo>
                <a:lnTo>
                  <a:pt x="683879" y="406540"/>
                </a:lnTo>
                <a:lnTo>
                  <a:pt x="686374" y="390450"/>
                </a:lnTo>
                <a:lnTo>
                  <a:pt x="689521" y="376372"/>
                </a:lnTo>
                <a:lnTo>
                  <a:pt x="691262" y="365186"/>
                </a:lnTo>
                <a:lnTo>
                  <a:pt x="689543" y="357774"/>
                </a:lnTo>
                <a:lnTo>
                  <a:pt x="680480" y="349328"/>
                </a:lnTo>
                <a:lnTo>
                  <a:pt x="671905" y="338485"/>
                </a:lnTo>
                <a:lnTo>
                  <a:pt x="651399" y="305695"/>
                </a:lnTo>
                <a:lnTo>
                  <a:pt x="624596" y="295540"/>
                </a:lnTo>
                <a:lnTo>
                  <a:pt x="612975" y="290546"/>
                </a:lnTo>
                <a:lnTo>
                  <a:pt x="603020" y="283992"/>
                </a:lnTo>
                <a:lnTo>
                  <a:pt x="590675" y="274520"/>
                </a:lnTo>
                <a:lnTo>
                  <a:pt x="580749" y="267469"/>
                </a:lnTo>
                <a:lnTo>
                  <a:pt x="573070" y="260234"/>
                </a:lnTo>
                <a:lnTo>
                  <a:pt x="567463" y="250216"/>
                </a:lnTo>
                <a:lnTo>
                  <a:pt x="564014" y="236654"/>
                </a:lnTo>
                <a:lnTo>
                  <a:pt x="563469" y="235199"/>
                </a:lnTo>
                <a:lnTo>
                  <a:pt x="563009" y="233555"/>
                </a:lnTo>
                <a:lnTo>
                  <a:pt x="557920" y="233010"/>
                </a:lnTo>
                <a:lnTo>
                  <a:pt x="551428" y="231042"/>
                </a:lnTo>
                <a:lnTo>
                  <a:pt x="547260" y="231042"/>
                </a:lnTo>
                <a:lnTo>
                  <a:pt x="543952" y="231042"/>
                </a:lnTo>
                <a:lnTo>
                  <a:pt x="540004" y="228298"/>
                </a:lnTo>
                <a:lnTo>
                  <a:pt x="536433" y="224592"/>
                </a:lnTo>
                <a:lnTo>
                  <a:pt x="529561" y="236846"/>
                </a:lnTo>
                <a:lnTo>
                  <a:pt x="522883" y="247024"/>
                </a:lnTo>
                <a:lnTo>
                  <a:pt x="520091" y="262287"/>
                </a:lnTo>
                <a:lnTo>
                  <a:pt x="512094" y="272188"/>
                </a:lnTo>
                <a:lnTo>
                  <a:pt x="497102" y="275401"/>
                </a:lnTo>
                <a:lnTo>
                  <a:pt x="486067" y="282440"/>
                </a:lnTo>
                <a:lnTo>
                  <a:pt x="479358" y="293589"/>
                </a:lnTo>
                <a:lnTo>
                  <a:pt x="479659" y="313450"/>
                </a:lnTo>
                <a:lnTo>
                  <a:pt x="482639" y="325124"/>
                </a:lnTo>
                <a:lnTo>
                  <a:pt x="484829" y="332365"/>
                </a:lnTo>
                <a:lnTo>
                  <a:pt x="476269" y="342701"/>
                </a:lnTo>
                <a:lnTo>
                  <a:pt x="464331" y="349956"/>
                </a:lnTo>
                <a:lnTo>
                  <a:pt x="452377" y="353356"/>
                </a:lnTo>
                <a:lnTo>
                  <a:pt x="439177" y="350666"/>
                </a:lnTo>
                <a:lnTo>
                  <a:pt x="426391" y="349917"/>
                </a:lnTo>
                <a:lnTo>
                  <a:pt x="414274" y="349704"/>
                </a:lnTo>
                <a:lnTo>
                  <a:pt x="400551" y="346157"/>
                </a:lnTo>
                <a:lnTo>
                  <a:pt x="390382" y="341750"/>
                </a:lnTo>
                <a:lnTo>
                  <a:pt x="383305" y="340876"/>
                </a:lnTo>
                <a:lnTo>
                  <a:pt x="378859" y="347925"/>
                </a:lnTo>
                <a:lnTo>
                  <a:pt x="375692" y="358214"/>
                </a:lnTo>
                <a:lnTo>
                  <a:pt x="370702" y="371297"/>
                </a:lnTo>
                <a:lnTo>
                  <a:pt x="364879" y="385738"/>
                </a:lnTo>
                <a:lnTo>
                  <a:pt x="359215" y="400101"/>
                </a:lnTo>
                <a:lnTo>
                  <a:pt x="354700" y="412949"/>
                </a:lnTo>
                <a:lnTo>
                  <a:pt x="352326" y="422846"/>
                </a:lnTo>
                <a:lnTo>
                  <a:pt x="353084" y="428355"/>
                </a:lnTo>
                <a:lnTo>
                  <a:pt x="359630" y="438194"/>
                </a:lnTo>
                <a:lnTo>
                  <a:pt x="357953" y="446794"/>
                </a:lnTo>
                <a:lnTo>
                  <a:pt x="342010" y="446852"/>
                </a:lnTo>
                <a:lnTo>
                  <a:pt x="330055" y="444340"/>
                </a:lnTo>
                <a:lnTo>
                  <a:pt x="319876" y="440815"/>
                </a:lnTo>
                <a:lnTo>
                  <a:pt x="308280" y="442566"/>
                </a:lnTo>
                <a:lnTo>
                  <a:pt x="296414" y="446102"/>
                </a:lnTo>
                <a:lnTo>
                  <a:pt x="285425" y="447935"/>
                </a:lnTo>
                <a:lnTo>
                  <a:pt x="276324" y="450064"/>
                </a:lnTo>
                <a:lnTo>
                  <a:pt x="265246" y="455337"/>
                </a:lnTo>
                <a:lnTo>
                  <a:pt x="259273" y="461246"/>
                </a:lnTo>
                <a:lnTo>
                  <a:pt x="266778" y="471807"/>
                </a:lnTo>
                <a:lnTo>
                  <a:pt x="269746" y="485914"/>
                </a:lnTo>
                <a:lnTo>
                  <a:pt x="270283" y="498327"/>
                </a:lnTo>
                <a:lnTo>
                  <a:pt x="273163" y="508392"/>
                </a:lnTo>
                <a:lnTo>
                  <a:pt x="279362" y="521374"/>
                </a:lnTo>
                <a:lnTo>
                  <a:pt x="285220" y="534342"/>
                </a:lnTo>
                <a:lnTo>
                  <a:pt x="287076" y="544365"/>
                </a:lnTo>
                <a:lnTo>
                  <a:pt x="279815" y="554374"/>
                </a:lnTo>
                <a:lnTo>
                  <a:pt x="270184" y="564654"/>
                </a:lnTo>
                <a:lnTo>
                  <a:pt x="264850" y="575626"/>
                </a:lnTo>
                <a:lnTo>
                  <a:pt x="265780" y="591171"/>
                </a:lnTo>
                <a:lnTo>
                  <a:pt x="263809" y="601085"/>
                </a:lnTo>
                <a:lnTo>
                  <a:pt x="254017" y="605550"/>
                </a:lnTo>
                <a:lnTo>
                  <a:pt x="241367" y="611461"/>
                </a:lnTo>
                <a:lnTo>
                  <a:pt x="229263" y="618017"/>
                </a:lnTo>
                <a:lnTo>
                  <a:pt x="216172" y="624901"/>
                </a:lnTo>
                <a:lnTo>
                  <a:pt x="203960" y="629829"/>
                </a:lnTo>
                <a:lnTo>
                  <a:pt x="194966" y="636393"/>
                </a:lnTo>
                <a:lnTo>
                  <a:pt x="188094" y="647144"/>
                </a:lnTo>
                <a:lnTo>
                  <a:pt x="179030" y="654570"/>
                </a:lnTo>
                <a:lnTo>
                  <a:pt x="166234" y="657454"/>
                </a:lnTo>
                <a:lnTo>
                  <a:pt x="151145" y="655975"/>
                </a:lnTo>
                <a:lnTo>
                  <a:pt x="139891" y="656359"/>
                </a:lnTo>
                <a:lnTo>
                  <a:pt x="130383" y="660724"/>
                </a:lnTo>
                <a:lnTo>
                  <a:pt x="117707" y="673446"/>
                </a:lnTo>
                <a:lnTo>
                  <a:pt x="109617" y="678788"/>
                </a:lnTo>
                <a:lnTo>
                  <a:pt x="103578" y="681314"/>
                </a:lnTo>
                <a:lnTo>
                  <a:pt x="91431" y="685423"/>
                </a:lnTo>
                <a:lnTo>
                  <a:pt x="81773" y="681916"/>
                </a:lnTo>
                <a:lnTo>
                  <a:pt x="73962" y="676973"/>
                </a:lnTo>
                <a:lnTo>
                  <a:pt x="62431" y="678549"/>
                </a:lnTo>
                <a:lnTo>
                  <a:pt x="51286" y="683981"/>
                </a:lnTo>
                <a:lnTo>
                  <a:pt x="39614" y="689184"/>
                </a:lnTo>
                <a:lnTo>
                  <a:pt x="29345" y="697260"/>
                </a:lnTo>
                <a:lnTo>
                  <a:pt x="14623" y="700938"/>
                </a:lnTo>
                <a:lnTo>
                  <a:pt x="7201" y="706612"/>
                </a:lnTo>
                <a:lnTo>
                  <a:pt x="6753" y="716985"/>
                </a:lnTo>
                <a:lnTo>
                  <a:pt x="5005" y="724817"/>
                </a:lnTo>
                <a:lnTo>
                  <a:pt x="0" y="730671"/>
                </a:lnTo>
                <a:lnTo>
                  <a:pt x="6544" y="766491"/>
                </a:lnTo>
                <a:lnTo>
                  <a:pt x="30003" y="774539"/>
                </a:lnTo>
                <a:lnTo>
                  <a:pt x="41712" y="780026"/>
                </a:lnTo>
                <a:lnTo>
                  <a:pt x="46089" y="785781"/>
                </a:lnTo>
                <a:lnTo>
                  <a:pt x="48181" y="800015"/>
                </a:lnTo>
                <a:lnTo>
                  <a:pt x="50665" y="816556"/>
                </a:lnTo>
                <a:lnTo>
                  <a:pt x="53040" y="832199"/>
                </a:lnTo>
                <a:lnTo>
                  <a:pt x="54803" y="843737"/>
                </a:lnTo>
                <a:lnTo>
                  <a:pt x="54930" y="848039"/>
                </a:lnTo>
                <a:lnTo>
                  <a:pt x="54249" y="848101"/>
                </a:lnTo>
                <a:lnTo>
                  <a:pt x="67442" y="857890"/>
                </a:lnTo>
                <a:lnTo>
                  <a:pt x="80075" y="867011"/>
                </a:lnTo>
                <a:lnTo>
                  <a:pt x="89155" y="874465"/>
                </a:lnTo>
                <a:lnTo>
                  <a:pt x="91830" y="884550"/>
                </a:lnTo>
                <a:lnTo>
                  <a:pt x="96966" y="896033"/>
                </a:lnTo>
                <a:lnTo>
                  <a:pt x="107482" y="906648"/>
                </a:lnTo>
                <a:lnTo>
                  <a:pt x="121833" y="913880"/>
                </a:lnTo>
                <a:lnTo>
                  <a:pt x="133500" y="919947"/>
                </a:lnTo>
                <a:lnTo>
                  <a:pt x="142509" y="925108"/>
                </a:lnTo>
                <a:lnTo>
                  <a:pt x="146058" y="924455"/>
                </a:lnTo>
                <a:lnTo>
                  <a:pt x="146665" y="922916"/>
                </a:lnTo>
                <a:lnTo>
                  <a:pt x="162937" y="921272"/>
                </a:lnTo>
                <a:lnTo>
                  <a:pt x="167743" y="924319"/>
                </a:lnTo>
                <a:lnTo>
                  <a:pt x="172277" y="929230"/>
                </a:lnTo>
                <a:lnTo>
                  <a:pt x="178481" y="920052"/>
                </a:lnTo>
                <a:lnTo>
                  <a:pt x="189647" y="911695"/>
                </a:lnTo>
                <a:lnTo>
                  <a:pt x="202969" y="905404"/>
                </a:lnTo>
                <a:lnTo>
                  <a:pt x="215642" y="902425"/>
                </a:lnTo>
                <a:lnTo>
                  <a:pt x="227218" y="905317"/>
                </a:lnTo>
                <a:lnTo>
                  <a:pt x="240086" y="911972"/>
                </a:lnTo>
                <a:lnTo>
                  <a:pt x="252263" y="920771"/>
                </a:lnTo>
                <a:lnTo>
                  <a:pt x="261767" y="930095"/>
                </a:lnTo>
                <a:lnTo>
                  <a:pt x="266618" y="938325"/>
                </a:lnTo>
                <a:lnTo>
                  <a:pt x="262413" y="948096"/>
                </a:lnTo>
                <a:lnTo>
                  <a:pt x="235962" y="984033"/>
                </a:lnTo>
                <a:lnTo>
                  <a:pt x="207847" y="992945"/>
                </a:lnTo>
                <a:lnTo>
                  <a:pt x="206747" y="998956"/>
                </a:lnTo>
                <a:lnTo>
                  <a:pt x="205302" y="1004505"/>
                </a:lnTo>
                <a:lnTo>
                  <a:pt x="205302" y="1007646"/>
                </a:lnTo>
                <a:lnTo>
                  <a:pt x="208667" y="1016178"/>
                </a:lnTo>
                <a:lnTo>
                  <a:pt x="216501" y="1026799"/>
                </a:lnTo>
                <a:lnTo>
                  <a:pt x="225410" y="1039001"/>
                </a:lnTo>
                <a:lnTo>
                  <a:pt x="228371" y="1050092"/>
                </a:lnTo>
                <a:lnTo>
                  <a:pt x="224774" y="1057865"/>
                </a:lnTo>
                <a:lnTo>
                  <a:pt x="217238" y="1061686"/>
                </a:lnTo>
                <a:lnTo>
                  <a:pt x="208380" y="1060922"/>
                </a:lnTo>
                <a:lnTo>
                  <a:pt x="198079" y="1056870"/>
                </a:lnTo>
                <a:lnTo>
                  <a:pt x="192372" y="1061283"/>
                </a:lnTo>
                <a:lnTo>
                  <a:pt x="191272" y="1069537"/>
                </a:lnTo>
                <a:lnTo>
                  <a:pt x="196597" y="1082994"/>
                </a:lnTo>
                <a:lnTo>
                  <a:pt x="199666" y="1096462"/>
                </a:lnTo>
                <a:lnTo>
                  <a:pt x="203944" y="1106175"/>
                </a:lnTo>
                <a:lnTo>
                  <a:pt x="215689" y="1112721"/>
                </a:lnTo>
                <a:lnTo>
                  <a:pt x="225841" y="1122541"/>
                </a:lnTo>
                <a:lnTo>
                  <a:pt x="235509" y="1130797"/>
                </a:lnTo>
                <a:lnTo>
                  <a:pt x="252273" y="1137525"/>
                </a:lnTo>
                <a:lnTo>
                  <a:pt x="263006" y="1147991"/>
                </a:lnTo>
                <a:lnTo>
                  <a:pt x="267197" y="1154166"/>
                </a:lnTo>
                <a:lnTo>
                  <a:pt x="282886" y="1165035"/>
                </a:lnTo>
                <a:lnTo>
                  <a:pt x="285132" y="1172163"/>
                </a:lnTo>
                <a:lnTo>
                  <a:pt x="285132" y="1172940"/>
                </a:lnTo>
                <a:lnTo>
                  <a:pt x="284829" y="1173777"/>
                </a:lnTo>
                <a:lnTo>
                  <a:pt x="284326" y="1174657"/>
                </a:lnTo>
                <a:lnTo>
                  <a:pt x="301142" y="1172536"/>
                </a:lnTo>
                <a:lnTo>
                  <a:pt x="309382" y="1167536"/>
                </a:lnTo>
                <a:lnTo>
                  <a:pt x="315904" y="1163036"/>
                </a:lnTo>
                <a:lnTo>
                  <a:pt x="328300" y="1164334"/>
                </a:lnTo>
                <a:lnTo>
                  <a:pt x="341967" y="1172638"/>
                </a:lnTo>
                <a:lnTo>
                  <a:pt x="348410" y="1178298"/>
                </a:lnTo>
                <a:lnTo>
                  <a:pt x="357494" y="1185280"/>
                </a:lnTo>
                <a:lnTo>
                  <a:pt x="368458" y="1193193"/>
                </a:lnTo>
                <a:lnTo>
                  <a:pt x="380539" y="1201644"/>
                </a:lnTo>
                <a:lnTo>
                  <a:pt x="392975" y="1210241"/>
                </a:lnTo>
                <a:lnTo>
                  <a:pt x="405005" y="1218592"/>
                </a:lnTo>
                <a:lnTo>
                  <a:pt x="415866" y="1226305"/>
                </a:lnTo>
                <a:lnTo>
                  <a:pt x="424798" y="1232987"/>
                </a:lnTo>
                <a:lnTo>
                  <a:pt x="435171" y="1240283"/>
                </a:lnTo>
                <a:lnTo>
                  <a:pt x="474397" y="1259119"/>
                </a:lnTo>
                <a:lnTo>
                  <a:pt x="511381" y="1266999"/>
                </a:lnTo>
                <a:lnTo>
                  <a:pt x="523383" y="1269817"/>
                </a:lnTo>
                <a:lnTo>
                  <a:pt x="534932" y="1273157"/>
                </a:lnTo>
                <a:lnTo>
                  <a:pt x="546904" y="1275828"/>
                </a:lnTo>
                <a:lnTo>
                  <a:pt x="560175" y="1276639"/>
                </a:lnTo>
                <a:lnTo>
                  <a:pt x="563930" y="1276539"/>
                </a:lnTo>
                <a:lnTo>
                  <a:pt x="566998" y="1276633"/>
                </a:lnTo>
                <a:lnTo>
                  <a:pt x="569804" y="1276853"/>
                </a:lnTo>
                <a:lnTo>
                  <a:pt x="573197" y="1273261"/>
                </a:lnTo>
                <a:lnTo>
                  <a:pt x="578903" y="1273188"/>
                </a:lnTo>
                <a:lnTo>
                  <a:pt x="583259" y="1266654"/>
                </a:lnTo>
                <a:lnTo>
                  <a:pt x="589167" y="1264252"/>
                </a:lnTo>
                <a:lnTo>
                  <a:pt x="594454" y="1270637"/>
                </a:lnTo>
                <a:lnTo>
                  <a:pt x="596942" y="1281461"/>
                </a:lnTo>
                <a:lnTo>
                  <a:pt x="594777" y="1293868"/>
                </a:lnTo>
                <a:lnTo>
                  <a:pt x="596138" y="1300601"/>
                </a:lnTo>
                <a:lnTo>
                  <a:pt x="598630" y="1305951"/>
                </a:lnTo>
                <a:lnTo>
                  <a:pt x="601876" y="1301302"/>
                </a:lnTo>
                <a:lnTo>
                  <a:pt x="605238" y="1295135"/>
                </a:lnTo>
                <a:lnTo>
                  <a:pt x="607929" y="1288517"/>
                </a:lnTo>
                <a:lnTo>
                  <a:pt x="616825" y="1274839"/>
                </a:lnTo>
                <a:lnTo>
                  <a:pt x="626737" y="1268408"/>
                </a:lnTo>
                <a:lnTo>
                  <a:pt x="635927" y="1263834"/>
                </a:lnTo>
                <a:lnTo>
                  <a:pt x="644937" y="1259788"/>
                </a:lnTo>
                <a:lnTo>
                  <a:pt x="655156" y="1261112"/>
                </a:lnTo>
                <a:lnTo>
                  <a:pt x="668592" y="1267099"/>
                </a:lnTo>
                <a:lnTo>
                  <a:pt x="677692" y="1270119"/>
                </a:lnTo>
                <a:lnTo>
                  <a:pt x="685487" y="1270119"/>
                </a:lnTo>
                <a:lnTo>
                  <a:pt x="692999" y="1269437"/>
                </a:lnTo>
                <a:lnTo>
                  <a:pt x="701247" y="1270411"/>
                </a:lnTo>
                <a:lnTo>
                  <a:pt x="711255" y="1275380"/>
                </a:lnTo>
                <a:lnTo>
                  <a:pt x="723810" y="1279115"/>
                </a:lnTo>
                <a:lnTo>
                  <a:pt x="730323" y="1276434"/>
                </a:lnTo>
                <a:lnTo>
                  <a:pt x="733150" y="1276434"/>
                </a:lnTo>
                <a:lnTo>
                  <a:pt x="741282" y="1270959"/>
                </a:lnTo>
                <a:lnTo>
                  <a:pt x="751664" y="1259542"/>
                </a:lnTo>
                <a:lnTo>
                  <a:pt x="759336" y="1248179"/>
                </a:lnTo>
                <a:lnTo>
                  <a:pt x="765742" y="1242110"/>
                </a:lnTo>
                <a:lnTo>
                  <a:pt x="774994" y="1240602"/>
                </a:lnTo>
                <a:lnTo>
                  <a:pt x="783574" y="1234579"/>
                </a:lnTo>
                <a:lnTo>
                  <a:pt x="794369" y="1225966"/>
                </a:lnTo>
                <a:lnTo>
                  <a:pt x="809493" y="1219573"/>
                </a:lnTo>
                <a:lnTo>
                  <a:pt x="822355" y="1217653"/>
                </a:lnTo>
                <a:lnTo>
                  <a:pt x="833126" y="1218318"/>
                </a:lnTo>
                <a:lnTo>
                  <a:pt x="841976" y="1219680"/>
                </a:lnTo>
                <a:lnTo>
                  <a:pt x="849074" y="1219853"/>
                </a:lnTo>
                <a:lnTo>
                  <a:pt x="863628" y="1211493"/>
                </a:lnTo>
                <a:lnTo>
                  <a:pt x="872924" y="1210511"/>
                </a:lnTo>
                <a:lnTo>
                  <a:pt x="878087" y="1222422"/>
                </a:lnTo>
                <a:lnTo>
                  <a:pt x="886039" y="1233198"/>
                </a:lnTo>
                <a:lnTo>
                  <a:pt x="896895" y="1247129"/>
                </a:lnTo>
                <a:lnTo>
                  <a:pt x="908605" y="1253470"/>
                </a:lnTo>
                <a:lnTo>
                  <a:pt x="917919" y="1253461"/>
                </a:lnTo>
                <a:lnTo>
                  <a:pt x="920401" y="1252047"/>
                </a:lnTo>
                <a:lnTo>
                  <a:pt x="921804" y="1251021"/>
                </a:lnTo>
                <a:lnTo>
                  <a:pt x="933370" y="1248406"/>
                </a:lnTo>
                <a:lnTo>
                  <a:pt x="944334" y="1253293"/>
                </a:lnTo>
                <a:lnTo>
                  <a:pt x="949237" y="1262855"/>
                </a:lnTo>
                <a:lnTo>
                  <a:pt x="949238" y="1273890"/>
                </a:lnTo>
                <a:lnTo>
                  <a:pt x="950159" y="1285774"/>
                </a:lnTo>
                <a:lnTo>
                  <a:pt x="958421" y="1285774"/>
                </a:lnTo>
                <a:lnTo>
                  <a:pt x="969510" y="1288120"/>
                </a:lnTo>
                <a:lnTo>
                  <a:pt x="974857" y="1304538"/>
                </a:lnTo>
                <a:lnTo>
                  <a:pt x="975441" y="1316952"/>
                </a:lnTo>
                <a:lnTo>
                  <a:pt x="976286" y="1329382"/>
                </a:lnTo>
                <a:lnTo>
                  <a:pt x="976057" y="1341542"/>
                </a:lnTo>
                <a:lnTo>
                  <a:pt x="973419" y="1353144"/>
                </a:lnTo>
                <a:lnTo>
                  <a:pt x="967037" y="1363900"/>
                </a:lnTo>
                <a:lnTo>
                  <a:pt x="957026" y="1374908"/>
                </a:lnTo>
                <a:lnTo>
                  <a:pt x="947660" y="1386903"/>
                </a:lnTo>
                <a:lnTo>
                  <a:pt x="939673" y="1398881"/>
                </a:lnTo>
                <a:lnTo>
                  <a:pt x="933800" y="1409837"/>
                </a:lnTo>
                <a:lnTo>
                  <a:pt x="930776" y="1418764"/>
                </a:lnTo>
                <a:lnTo>
                  <a:pt x="931717" y="1430755"/>
                </a:lnTo>
                <a:lnTo>
                  <a:pt x="931129" y="1440764"/>
                </a:lnTo>
                <a:lnTo>
                  <a:pt x="933410" y="1445415"/>
                </a:lnTo>
                <a:lnTo>
                  <a:pt x="946739" y="1442178"/>
                </a:lnTo>
                <a:lnTo>
                  <a:pt x="960457" y="1442394"/>
                </a:lnTo>
                <a:lnTo>
                  <a:pt x="971355" y="1445130"/>
                </a:lnTo>
                <a:lnTo>
                  <a:pt x="976221" y="1449454"/>
                </a:lnTo>
                <a:lnTo>
                  <a:pt x="974436" y="1461143"/>
                </a:lnTo>
                <a:lnTo>
                  <a:pt x="977685" y="1474997"/>
                </a:lnTo>
                <a:lnTo>
                  <a:pt x="985294" y="1484313"/>
                </a:lnTo>
                <a:lnTo>
                  <a:pt x="999311" y="1488580"/>
                </a:lnTo>
                <a:lnTo>
                  <a:pt x="1005006" y="1497009"/>
                </a:lnTo>
                <a:lnTo>
                  <a:pt x="1000715" y="1512913"/>
                </a:lnTo>
                <a:lnTo>
                  <a:pt x="998812" y="1525196"/>
                </a:lnTo>
                <a:lnTo>
                  <a:pt x="1002840" y="1530897"/>
                </a:lnTo>
                <a:lnTo>
                  <a:pt x="1017560" y="1531820"/>
                </a:lnTo>
                <a:lnTo>
                  <a:pt x="1026783" y="1537704"/>
                </a:lnTo>
                <a:lnTo>
                  <a:pt x="1028081" y="1549399"/>
                </a:lnTo>
                <a:lnTo>
                  <a:pt x="1034579" y="1556666"/>
                </a:lnTo>
                <a:lnTo>
                  <a:pt x="1046049" y="1557704"/>
                </a:lnTo>
                <a:lnTo>
                  <a:pt x="1062697" y="1551323"/>
                </a:lnTo>
                <a:lnTo>
                  <a:pt x="1070138" y="1550599"/>
                </a:lnTo>
                <a:lnTo>
                  <a:pt x="1078088" y="1558116"/>
                </a:lnTo>
                <a:lnTo>
                  <a:pt x="1086732" y="1569126"/>
                </a:lnTo>
                <a:lnTo>
                  <a:pt x="1095990" y="1567332"/>
                </a:lnTo>
                <a:lnTo>
                  <a:pt x="1098503" y="1557711"/>
                </a:lnTo>
                <a:lnTo>
                  <a:pt x="1096735" y="1546178"/>
                </a:lnTo>
                <a:lnTo>
                  <a:pt x="1092759" y="1533885"/>
                </a:lnTo>
                <a:lnTo>
                  <a:pt x="1093997" y="1522339"/>
                </a:lnTo>
                <a:lnTo>
                  <a:pt x="1097932" y="1516838"/>
                </a:lnTo>
                <a:lnTo>
                  <a:pt x="1107408" y="1519077"/>
                </a:lnTo>
                <a:lnTo>
                  <a:pt x="1119027" y="1514886"/>
                </a:lnTo>
                <a:lnTo>
                  <a:pt x="1129281" y="1508269"/>
                </a:lnTo>
                <a:lnTo>
                  <a:pt x="1138952" y="1507270"/>
                </a:lnTo>
                <a:lnTo>
                  <a:pt x="1147517" y="1508364"/>
                </a:lnTo>
                <a:lnTo>
                  <a:pt x="1154450" y="1508028"/>
                </a:lnTo>
                <a:lnTo>
                  <a:pt x="1161835" y="1502539"/>
                </a:lnTo>
                <a:lnTo>
                  <a:pt x="1170155" y="1503014"/>
                </a:lnTo>
                <a:lnTo>
                  <a:pt x="1179153" y="1505590"/>
                </a:lnTo>
                <a:lnTo>
                  <a:pt x="1188571" y="1506405"/>
                </a:lnTo>
                <a:lnTo>
                  <a:pt x="1201790" y="1502698"/>
                </a:lnTo>
                <a:lnTo>
                  <a:pt x="1210913" y="1503628"/>
                </a:lnTo>
                <a:lnTo>
                  <a:pt x="1217361" y="1503934"/>
                </a:lnTo>
                <a:lnTo>
                  <a:pt x="1227041" y="1492714"/>
                </a:lnTo>
                <a:lnTo>
                  <a:pt x="1238055" y="1483579"/>
                </a:lnTo>
                <a:lnTo>
                  <a:pt x="1247975" y="1478222"/>
                </a:lnTo>
                <a:lnTo>
                  <a:pt x="1254373" y="1478333"/>
                </a:lnTo>
                <a:lnTo>
                  <a:pt x="1259586" y="1484387"/>
                </a:lnTo>
                <a:lnTo>
                  <a:pt x="1268861" y="1491139"/>
                </a:lnTo>
                <a:lnTo>
                  <a:pt x="1287370" y="1496204"/>
                </a:lnTo>
                <a:lnTo>
                  <a:pt x="1301216" y="1500575"/>
                </a:lnTo>
                <a:lnTo>
                  <a:pt x="1303947" y="1507323"/>
                </a:lnTo>
                <a:lnTo>
                  <a:pt x="1301586" y="1514912"/>
                </a:lnTo>
                <a:lnTo>
                  <a:pt x="1304744" y="1525249"/>
                </a:lnTo>
                <a:lnTo>
                  <a:pt x="1314001" y="1535917"/>
                </a:lnTo>
                <a:lnTo>
                  <a:pt x="1325947" y="1545055"/>
                </a:lnTo>
                <a:lnTo>
                  <a:pt x="1337174" y="1550800"/>
                </a:lnTo>
                <a:lnTo>
                  <a:pt x="1342901" y="1552070"/>
                </a:lnTo>
                <a:lnTo>
                  <a:pt x="1345875" y="1554593"/>
                </a:lnTo>
                <a:lnTo>
                  <a:pt x="1349278" y="1558520"/>
                </a:lnTo>
                <a:lnTo>
                  <a:pt x="1360572" y="1557159"/>
                </a:lnTo>
                <a:lnTo>
                  <a:pt x="1371284" y="1555773"/>
                </a:lnTo>
                <a:lnTo>
                  <a:pt x="1379944" y="1546272"/>
                </a:lnTo>
                <a:lnTo>
                  <a:pt x="1389751" y="1546433"/>
                </a:lnTo>
                <a:lnTo>
                  <a:pt x="1399819" y="1556864"/>
                </a:lnTo>
                <a:lnTo>
                  <a:pt x="1408351" y="1559925"/>
                </a:lnTo>
                <a:lnTo>
                  <a:pt x="1417444" y="1555782"/>
                </a:lnTo>
                <a:lnTo>
                  <a:pt x="1427274" y="1551342"/>
                </a:lnTo>
                <a:lnTo>
                  <a:pt x="1433190" y="1555439"/>
                </a:lnTo>
                <a:lnTo>
                  <a:pt x="1434831" y="1563275"/>
                </a:lnTo>
                <a:lnTo>
                  <a:pt x="1431837" y="1570049"/>
                </a:lnTo>
                <a:lnTo>
                  <a:pt x="1428382" y="1578236"/>
                </a:lnTo>
                <a:lnTo>
                  <a:pt x="1430436" y="1589901"/>
                </a:lnTo>
                <a:lnTo>
                  <a:pt x="1437151" y="1601884"/>
                </a:lnTo>
                <a:lnTo>
                  <a:pt x="1446689" y="1607740"/>
                </a:lnTo>
                <a:lnTo>
                  <a:pt x="1451562" y="1604198"/>
                </a:lnTo>
                <a:lnTo>
                  <a:pt x="1452808" y="1595658"/>
                </a:lnTo>
                <a:lnTo>
                  <a:pt x="1453208" y="1587108"/>
                </a:lnTo>
                <a:lnTo>
                  <a:pt x="1457563" y="1579513"/>
                </a:lnTo>
                <a:lnTo>
                  <a:pt x="1465629" y="1572624"/>
                </a:lnTo>
                <a:lnTo>
                  <a:pt x="1477164" y="1566190"/>
                </a:lnTo>
                <a:lnTo>
                  <a:pt x="1491922" y="1559960"/>
                </a:lnTo>
                <a:lnTo>
                  <a:pt x="1509661" y="1553685"/>
                </a:lnTo>
                <a:lnTo>
                  <a:pt x="1525468" y="1547677"/>
                </a:lnTo>
                <a:lnTo>
                  <a:pt x="1568182" y="1525165"/>
                </a:lnTo>
                <a:lnTo>
                  <a:pt x="1590026" y="1507675"/>
                </a:lnTo>
                <a:lnTo>
                  <a:pt x="1594643" y="1506014"/>
                </a:lnTo>
                <a:lnTo>
                  <a:pt x="1604889" y="1508482"/>
                </a:lnTo>
                <a:lnTo>
                  <a:pt x="1617460" y="1510857"/>
                </a:lnTo>
                <a:lnTo>
                  <a:pt x="1629048" y="1508917"/>
                </a:lnTo>
                <a:lnTo>
                  <a:pt x="1638948" y="1504151"/>
                </a:lnTo>
                <a:lnTo>
                  <a:pt x="1652484" y="1500808"/>
                </a:lnTo>
                <a:lnTo>
                  <a:pt x="1667656" y="1498613"/>
                </a:lnTo>
                <a:lnTo>
                  <a:pt x="1682464" y="1497295"/>
                </a:lnTo>
                <a:lnTo>
                  <a:pt x="1694910" y="1496580"/>
                </a:lnTo>
                <a:lnTo>
                  <a:pt x="1708533" y="1493036"/>
                </a:lnTo>
                <a:lnTo>
                  <a:pt x="1716407" y="1485493"/>
                </a:lnTo>
                <a:lnTo>
                  <a:pt x="1725298" y="1475887"/>
                </a:lnTo>
                <a:lnTo>
                  <a:pt x="1734928" y="1466382"/>
                </a:lnTo>
                <a:lnTo>
                  <a:pt x="1740948" y="1459950"/>
                </a:lnTo>
                <a:lnTo>
                  <a:pt x="1758228" y="1451578"/>
                </a:lnTo>
                <a:lnTo>
                  <a:pt x="1768951" y="1442449"/>
                </a:lnTo>
                <a:lnTo>
                  <a:pt x="1773968" y="1434027"/>
                </a:lnTo>
                <a:lnTo>
                  <a:pt x="1782382" y="1424935"/>
                </a:lnTo>
                <a:lnTo>
                  <a:pt x="1796675" y="1418541"/>
                </a:lnTo>
                <a:lnTo>
                  <a:pt x="1806816" y="1407676"/>
                </a:lnTo>
                <a:lnTo>
                  <a:pt x="1818387" y="1400274"/>
                </a:lnTo>
                <a:lnTo>
                  <a:pt x="1826050" y="1387523"/>
                </a:lnTo>
                <a:lnTo>
                  <a:pt x="1835385" y="1381844"/>
                </a:lnTo>
                <a:lnTo>
                  <a:pt x="1840670" y="1370841"/>
                </a:lnTo>
                <a:lnTo>
                  <a:pt x="1841597" y="1358957"/>
                </a:lnTo>
                <a:lnTo>
                  <a:pt x="1842795" y="1349359"/>
                </a:lnTo>
                <a:lnTo>
                  <a:pt x="1848794" y="1341173"/>
                </a:lnTo>
                <a:lnTo>
                  <a:pt x="1845196" y="1332257"/>
                </a:lnTo>
                <a:lnTo>
                  <a:pt x="1846057" y="1323619"/>
                </a:lnTo>
                <a:lnTo>
                  <a:pt x="1855355" y="1318343"/>
                </a:lnTo>
                <a:lnTo>
                  <a:pt x="1866970" y="1313611"/>
                </a:lnTo>
                <a:lnTo>
                  <a:pt x="1878271" y="1304436"/>
                </a:lnTo>
                <a:lnTo>
                  <a:pt x="1885428" y="1294018"/>
                </a:lnTo>
                <a:lnTo>
                  <a:pt x="1891833" y="1278403"/>
                </a:lnTo>
                <a:lnTo>
                  <a:pt x="1900993" y="1267512"/>
                </a:lnTo>
                <a:lnTo>
                  <a:pt x="1910360" y="1260791"/>
                </a:lnTo>
                <a:lnTo>
                  <a:pt x="1919869" y="1252812"/>
                </a:lnTo>
                <a:lnTo>
                  <a:pt x="1924286" y="1240833"/>
                </a:lnTo>
                <a:lnTo>
                  <a:pt x="1924456" y="1227338"/>
                </a:lnTo>
                <a:lnTo>
                  <a:pt x="1926646" y="1216226"/>
                </a:lnTo>
                <a:lnTo>
                  <a:pt x="1932007" y="1212286"/>
                </a:lnTo>
                <a:lnTo>
                  <a:pt x="1928994" y="1203422"/>
                </a:lnTo>
                <a:lnTo>
                  <a:pt x="1933341" y="1193870"/>
                </a:lnTo>
                <a:lnTo>
                  <a:pt x="1942928" y="1186156"/>
                </a:lnTo>
                <a:lnTo>
                  <a:pt x="1950604" y="1181814"/>
                </a:lnTo>
                <a:lnTo>
                  <a:pt x="1948733" y="1178341"/>
                </a:lnTo>
                <a:lnTo>
                  <a:pt x="1941645" y="1176682"/>
                </a:lnTo>
                <a:lnTo>
                  <a:pt x="1933673" y="1177786"/>
                </a:lnTo>
                <a:lnTo>
                  <a:pt x="1925916" y="1178267"/>
                </a:lnTo>
                <a:lnTo>
                  <a:pt x="1918803" y="1172786"/>
                </a:lnTo>
                <a:lnTo>
                  <a:pt x="1912289" y="1168472"/>
                </a:lnTo>
                <a:lnTo>
                  <a:pt x="1903015" y="1172555"/>
                </a:lnTo>
                <a:lnTo>
                  <a:pt x="1894150" y="1171054"/>
                </a:lnTo>
                <a:lnTo>
                  <a:pt x="1888969" y="1166824"/>
                </a:lnTo>
                <a:lnTo>
                  <a:pt x="1890744" y="1162723"/>
                </a:lnTo>
                <a:lnTo>
                  <a:pt x="1903211" y="1158071"/>
                </a:lnTo>
                <a:lnTo>
                  <a:pt x="1916029" y="1151342"/>
                </a:lnTo>
                <a:lnTo>
                  <a:pt x="1927616" y="1144768"/>
                </a:lnTo>
                <a:lnTo>
                  <a:pt x="1934024" y="1138649"/>
                </a:lnTo>
                <a:lnTo>
                  <a:pt x="1932284" y="1130961"/>
                </a:lnTo>
                <a:lnTo>
                  <a:pt x="1925464" y="1123711"/>
                </a:lnTo>
                <a:lnTo>
                  <a:pt x="1916633" y="1118904"/>
                </a:lnTo>
                <a:lnTo>
                  <a:pt x="1904531" y="1114385"/>
                </a:lnTo>
                <a:lnTo>
                  <a:pt x="1893670" y="1104737"/>
                </a:lnTo>
                <a:lnTo>
                  <a:pt x="1883708" y="1095245"/>
                </a:lnTo>
                <a:lnTo>
                  <a:pt x="1875474" y="1092260"/>
                </a:lnTo>
                <a:lnTo>
                  <a:pt x="1875839" y="1089229"/>
                </a:lnTo>
                <a:lnTo>
                  <a:pt x="1881972" y="1087307"/>
                </a:lnTo>
                <a:lnTo>
                  <a:pt x="1891040" y="1087647"/>
                </a:lnTo>
                <a:lnTo>
                  <a:pt x="1906369" y="1094320"/>
                </a:lnTo>
                <a:lnTo>
                  <a:pt x="1919266" y="1098626"/>
                </a:lnTo>
                <a:lnTo>
                  <a:pt x="1929095" y="1099626"/>
                </a:lnTo>
                <a:lnTo>
                  <a:pt x="1931562" y="1093292"/>
                </a:lnTo>
                <a:lnTo>
                  <a:pt x="1927532" y="1084808"/>
                </a:lnTo>
                <a:lnTo>
                  <a:pt x="1919499" y="1075489"/>
                </a:lnTo>
                <a:lnTo>
                  <a:pt x="1909958" y="1066647"/>
                </a:lnTo>
                <a:lnTo>
                  <a:pt x="1901401" y="1059595"/>
                </a:lnTo>
                <a:lnTo>
                  <a:pt x="1894987" y="1049869"/>
                </a:lnTo>
                <a:lnTo>
                  <a:pt x="1894844" y="1040750"/>
                </a:lnTo>
                <a:lnTo>
                  <a:pt x="1893125" y="1033875"/>
                </a:lnTo>
                <a:lnTo>
                  <a:pt x="1887299" y="1026928"/>
                </a:lnTo>
                <a:lnTo>
                  <a:pt x="1880464" y="1015232"/>
                </a:lnTo>
                <a:lnTo>
                  <a:pt x="1873721" y="1001559"/>
                </a:lnTo>
                <a:lnTo>
                  <a:pt x="1868170" y="988681"/>
                </a:lnTo>
                <a:lnTo>
                  <a:pt x="1859826" y="976651"/>
                </a:lnTo>
                <a:lnTo>
                  <a:pt x="1847962" y="968949"/>
                </a:lnTo>
                <a:lnTo>
                  <a:pt x="1836439" y="963173"/>
                </a:lnTo>
                <a:lnTo>
                  <a:pt x="1830688" y="952857"/>
                </a:lnTo>
                <a:lnTo>
                  <a:pt x="1830040" y="941900"/>
                </a:lnTo>
                <a:lnTo>
                  <a:pt x="1834036" y="931529"/>
                </a:lnTo>
                <a:lnTo>
                  <a:pt x="1842220" y="922970"/>
                </a:lnTo>
                <a:lnTo>
                  <a:pt x="1855875" y="913866"/>
                </a:lnTo>
                <a:lnTo>
                  <a:pt x="1861753" y="905210"/>
                </a:lnTo>
                <a:lnTo>
                  <a:pt x="1864371" y="898975"/>
                </a:lnTo>
                <a:lnTo>
                  <a:pt x="1868245" y="897135"/>
                </a:lnTo>
                <a:lnTo>
                  <a:pt x="1878707" y="896214"/>
                </a:lnTo>
                <a:lnTo>
                  <a:pt x="1887923" y="887214"/>
                </a:lnTo>
                <a:lnTo>
                  <a:pt x="1896482" y="876252"/>
                </a:lnTo>
                <a:lnTo>
                  <a:pt x="1904958" y="872780"/>
                </a:lnTo>
                <a:lnTo>
                  <a:pt x="1912505" y="871042"/>
                </a:lnTo>
                <a:lnTo>
                  <a:pt x="1922639" y="865569"/>
                </a:lnTo>
                <a:lnTo>
                  <a:pt x="1936219" y="862150"/>
                </a:lnTo>
                <a:lnTo>
                  <a:pt x="1950143" y="859320"/>
                </a:lnTo>
                <a:lnTo>
                  <a:pt x="1961310" y="855612"/>
                </a:lnTo>
                <a:lnTo>
                  <a:pt x="1965071" y="848450"/>
                </a:lnTo>
                <a:lnTo>
                  <a:pt x="1961931" y="839757"/>
                </a:lnTo>
                <a:lnTo>
                  <a:pt x="1954324" y="832094"/>
                </a:lnTo>
                <a:lnTo>
                  <a:pt x="1944687" y="828022"/>
                </a:lnTo>
                <a:lnTo>
                  <a:pt x="1930955" y="829190"/>
                </a:lnTo>
                <a:lnTo>
                  <a:pt x="1918619" y="826966"/>
                </a:lnTo>
                <a:lnTo>
                  <a:pt x="1908019" y="821370"/>
                </a:lnTo>
                <a:lnTo>
                  <a:pt x="1899496" y="812420"/>
                </a:lnTo>
                <a:lnTo>
                  <a:pt x="1894046" y="809081"/>
                </a:lnTo>
                <a:lnTo>
                  <a:pt x="1886996" y="811440"/>
                </a:lnTo>
                <a:lnTo>
                  <a:pt x="1878760" y="817779"/>
                </a:lnTo>
                <a:lnTo>
                  <a:pt x="1869753" y="826381"/>
                </a:lnTo>
                <a:lnTo>
                  <a:pt x="1860389" y="835529"/>
                </a:lnTo>
                <a:lnTo>
                  <a:pt x="1851081" y="843505"/>
                </a:lnTo>
                <a:lnTo>
                  <a:pt x="1838410" y="847233"/>
                </a:lnTo>
                <a:lnTo>
                  <a:pt x="1828471" y="845264"/>
                </a:lnTo>
                <a:lnTo>
                  <a:pt x="1821456" y="839183"/>
                </a:lnTo>
                <a:lnTo>
                  <a:pt x="1817559" y="830574"/>
                </a:lnTo>
                <a:lnTo>
                  <a:pt x="1816972" y="821019"/>
                </a:lnTo>
                <a:lnTo>
                  <a:pt x="1818488" y="809928"/>
                </a:lnTo>
                <a:lnTo>
                  <a:pt x="1813787" y="803438"/>
                </a:lnTo>
                <a:lnTo>
                  <a:pt x="1804105" y="800417"/>
                </a:lnTo>
                <a:lnTo>
                  <a:pt x="1790678" y="799730"/>
                </a:lnTo>
                <a:lnTo>
                  <a:pt x="1775499" y="797527"/>
                </a:lnTo>
                <a:lnTo>
                  <a:pt x="1766081" y="790633"/>
                </a:lnTo>
                <a:lnTo>
                  <a:pt x="1761580" y="780852"/>
                </a:lnTo>
                <a:lnTo>
                  <a:pt x="1761150" y="769985"/>
                </a:lnTo>
                <a:lnTo>
                  <a:pt x="1763948" y="759837"/>
                </a:lnTo>
                <a:lnTo>
                  <a:pt x="1769129" y="752210"/>
                </a:lnTo>
                <a:lnTo>
                  <a:pt x="1780145" y="750982"/>
                </a:lnTo>
                <a:lnTo>
                  <a:pt x="1791042" y="751601"/>
                </a:lnTo>
                <a:lnTo>
                  <a:pt x="1801422" y="752262"/>
                </a:lnTo>
                <a:lnTo>
                  <a:pt x="1810887" y="751162"/>
                </a:lnTo>
                <a:lnTo>
                  <a:pt x="1819038" y="746495"/>
                </a:lnTo>
                <a:lnTo>
                  <a:pt x="1825476" y="736457"/>
                </a:lnTo>
                <a:lnTo>
                  <a:pt x="1830112" y="726111"/>
                </a:lnTo>
                <a:lnTo>
                  <a:pt x="1835151" y="720163"/>
                </a:lnTo>
                <a:lnTo>
                  <a:pt x="1840665" y="717174"/>
                </a:lnTo>
                <a:lnTo>
                  <a:pt x="1846725" y="715704"/>
                </a:lnTo>
                <a:lnTo>
                  <a:pt x="1853402" y="714315"/>
                </a:lnTo>
                <a:lnTo>
                  <a:pt x="1860768" y="711568"/>
                </a:lnTo>
                <a:lnTo>
                  <a:pt x="1868895" y="706021"/>
                </a:lnTo>
                <a:lnTo>
                  <a:pt x="1879825" y="694380"/>
                </a:lnTo>
                <a:lnTo>
                  <a:pt x="1890490" y="684507"/>
                </a:lnTo>
                <a:lnTo>
                  <a:pt x="1900835" y="676602"/>
                </a:lnTo>
                <a:lnTo>
                  <a:pt x="1910804" y="670862"/>
                </a:lnTo>
                <a:lnTo>
                  <a:pt x="1920342" y="667486"/>
                </a:lnTo>
                <a:lnTo>
                  <a:pt x="1929392" y="666672"/>
                </a:lnTo>
                <a:lnTo>
                  <a:pt x="1937899" y="668618"/>
                </a:lnTo>
                <a:lnTo>
                  <a:pt x="1945259" y="676737"/>
                </a:lnTo>
                <a:lnTo>
                  <a:pt x="1946897" y="685181"/>
                </a:lnTo>
                <a:lnTo>
                  <a:pt x="1944230" y="693745"/>
                </a:lnTo>
                <a:lnTo>
                  <a:pt x="1938679" y="702226"/>
                </a:lnTo>
                <a:lnTo>
                  <a:pt x="1931661" y="710419"/>
                </a:lnTo>
                <a:lnTo>
                  <a:pt x="1924595" y="718120"/>
                </a:lnTo>
                <a:lnTo>
                  <a:pt x="1918901" y="725124"/>
                </a:lnTo>
                <a:lnTo>
                  <a:pt x="1915579" y="737399"/>
                </a:lnTo>
                <a:lnTo>
                  <a:pt x="1916108" y="746167"/>
                </a:lnTo>
                <a:lnTo>
                  <a:pt x="1915606" y="753597"/>
                </a:lnTo>
                <a:lnTo>
                  <a:pt x="1909433" y="762279"/>
                </a:lnTo>
                <a:lnTo>
                  <a:pt x="1909230" y="767673"/>
                </a:lnTo>
                <a:lnTo>
                  <a:pt x="1913957" y="769675"/>
                </a:lnTo>
                <a:lnTo>
                  <a:pt x="1922574" y="768183"/>
                </a:lnTo>
                <a:lnTo>
                  <a:pt x="1934042" y="763092"/>
                </a:lnTo>
                <a:lnTo>
                  <a:pt x="1945881" y="755636"/>
                </a:lnTo>
                <a:lnTo>
                  <a:pt x="1957645" y="748322"/>
                </a:lnTo>
                <a:lnTo>
                  <a:pt x="1991562" y="728607"/>
                </a:lnTo>
                <a:lnTo>
                  <a:pt x="2028597" y="714200"/>
                </a:lnTo>
                <a:lnTo>
                  <a:pt x="2035498" y="714734"/>
                </a:lnTo>
                <a:lnTo>
                  <a:pt x="2038765" y="705896"/>
                </a:lnTo>
                <a:lnTo>
                  <a:pt x="2042607" y="698860"/>
                </a:lnTo>
                <a:lnTo>
                  <a:pt x="2047141" y="696598"/>
                </a:lnTo>
                <a:lnTo>
                  <a:pt x="2056118" y="692239"/>
                </a:lnTo>
                <a:lnTo>
                  <a:pt x="2068256" y="686416"/>
                </a:lnTo>
                <a:lnTo>
                  <a:pt x="2082072" y="679655"/>
                </a:lnTo>
                <a:lnTo>
                  <a:pt x="2118749" y="659002"/>
                </a:lnTo>
                <a:lnTo>
                  <a:pt x="2137097" y="634461"/>
                </a:lnTo>
                <a:lnTo>
                  <a:pt x="2145077" y="626650"/>
                </a:lnTo>
                <a:lnTo>
                  <a:pt x="2158066" y="628550"/>
                </a:lnTo>
                <a:lnTo>
                  <a:pt x="2167425" y="633651"/>
                </a:lnTo>
                <a:lnTo>
                  <a:pt x="2183622" y="635162"/>
                </a:lnTo>
                <a:lnTo>
                  <a:pt x="2196255" y="636220"/>
                </a:lnTo>
                <a:lnTo>
                  <a:pt x="2204002" y="635302"/>
                </a:lnTo>
                <a:lnTo>
                  <a:pt x="2205540" y="630888"/>
                </a:lnTo>
                <a:lnTo>
                  <a:pt x="2200882" y="619158"/>
                </a:lnTo>
                <a:lnTo>
                  <a:pt x="2205510" y="614113"/>
                </a:lnTo>
                <a:lnTo>
                  <a:pt x="2219063" y="611642"/>
                </a:lnTo>
                <a:lnTo>
                  <a:pt x="2231827" y="605610"/>
                </a:lnTo>
                <a:lnTo>
                  <a:pt x="2238702" y="596607"/>
                </a:lnTo>
                <a:lnTo>
                  <a:pt x="2246311" y="590622"/>
                </a:lnTo>
                <a:lnTo>
                  <a:pt x="2256174" y="584339"/>
                </a:lnTo>
                <a:lnTo>
                  <a:pt x="2261790" y="571571"/>
                </a:lnTo>
                <a:lnTo>
                  <a:pt x="2267697" y="560619"/>
                </a:lnTo>
                <a:lnTo>
                  <a:pt x="2280202" y="562412"/>
                </a:lnTo>
                <a:lnTo>
                  <a:pt x="2289755" y="568003"/>
                </a:lnTo>
                <a:lnTo>
                  <a:pt x="2299055" y="572341"/>
                </a:lnTo>
                <a:lnTo>
                  <a:pt x="2310652" y="570633"/>
                </a:lnTo>
                <a:lnTo>
                  <a:pt x="2314620" y="571461"/>
                </a:lnTo>
                <a:lnTo>
                  <a:pt x="2318966" y="573325"/>
                </a:lnTo>
                <a:lnTo>
                  <a:pt x="2322369" y="570675"/>
                </a:lnTo>
                <a:lnTo>
                  <a:pt x="2325698" y="568131"/>
                </a:lnTo>
                <a:lnTo>
                  <a:pt x="2329049" y="565744"/>
                </a:lnTo>
                <a:lnTo>
                  <a:pt x="2328312" y="550584"/>
                </a:lnTo>
                <a:lnTo>
                  <a:pt x="2328038" y="537488"/>
                </a:lnTo>
                <a:lnTo>
                  <a:pt x="2326560" y="527481"/>
                </a:lnTo>
                <a:lnTo>
                  <a:pt x="2323450" y="513297"/>
                </a:lnTo>
                <a:lnTo>
                  <a:pt x="2324031" y="501773"/>
                </a:lnTo>
                <a:lnTo>
                  <a:pt x="2323700" y="492381"/>
                </a:lnTo>
                <a:lnTo>
                  <a:pt x="2321947" y="478534"/>
                </a:lnTo>
                <a:lnTo>
                  <a:pt x="2324856" y="465467"/>
                </a:lnTo>
                <a:lnTo>
                  <a:pt x="2335046" y="460568"/>
                </a:lnTo>
                <a:lnTo>
                  <a:pt x="2344583" y="452669"/>
                </a:lnTo>
                <a:lnTo>
                  <a:pt x="2353667" y="446340"/>
                </a:lnTo>
                <a:lnTo>
                  <a:pt x="2362499" y="446152"/>
                </a:lnTo>
                <a:lnTo>
                  <a:pt x="2376034" y="452366"/>
                </a:lnTo>
                <a:lnTo>
                  <a:pt x="2389907" y="454232"/>
                </a:lnTo>
                <a:lnTo>
                  <a:pt x="2399158" y="450845"/>
                </a:lnTo>
                <a:lnTo>
                  <a:pt x="2404848" y="439324"/>
                </a:lnTo>
                <a:lnTo>
                  <a:pt x="2414295" y="430861"/>
                </a:lnTo>
                <a:lnTo>
                  <a:pt x="2421723" y="415719"/>
                </a:lnTo>
                <a:lnTo>
                  <a:pt x="2430615" y="405586"/>
                </a:lnTo>
                <a:lnTo>
                  <a:pt x="2438813" y="397721"/>
                </a:lnTo>
                <a:lnTo>
                  <a:pt x="2444159" y="389387"/>
                </a:lnTo>
                <a:lnTo>
                  <a:pt x="2455876" y="350347"/>
                </a:lnTo>
                <a:lnTo>
                  <a:pt x="2469468" y="332048"/>
                </a:lnTo>
                <a:lnTo>
                  <a:pt x="2469286" y="324520"/>
                </a:lnTo>
                <a:lnTo>
                  <a:pt x="2466332" y="314752"/>
                </a:lnTo>
                <a:lnTo>
                  <a:pt x="2465191" y="301814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59509" y="6745454"/>
            <a:ext cx="77682" cy="131022"/>
          </a:xfrm>
          <a:custGeom>
            <a:avLst/>
            <a:gdLst/>
            <a:ahLst/>
            <a:cxnLst/>
            <a:rect l="l" t="t" r="r" b="b"/>
            <a:pathLst>
              <a:path w="77682" h="131022">
                <a:moveTo>
                  <a:pt x="3204" y="60120"/>
                </a:moveTo>
                <a:lnTo>
                  <a:pt x="0" y="79200"/>
                </a:lnTo>
                <a:lnTo>
                  <a:pt x="864" y="95398"/>
                </a:lnTo>
                <a:lnTo>
                  <a:pt x="4616" y="108652"/>
                </a:lnTo>
                <a:lnTo>
                  <a:pt x="10074" y="118902"/>
                </a:lnTo>
                <a:lnTo>
                  <a:pt x="16055" y="126087"/>
                </a:lnTo>
                <a:lnTo>
                  <a:pt x="21378" y="130148"/>
                </a:lnTo>
                <a:lnTo>
                  <a:pt x="24861" y="131022"/>
                </a:lnTo>
                <a:lnTo>
                  <a:pt x="28849" y="126773"/>
                </a:lnTo>
                <a:lnTo>
                  <a:pt x="53928" y="81343"/>
                </a:lnTo>
                <a:lnTo>
                  <a:pt x="71818" y="37291"/>
                </a:lnTo>
                <a:lnTo>
                  <a:pt x="77682" y="13817"/>
                </a:lnTo>
                <a:lnTo>
                  <a:pt x="77669" y="5978"/>
                </a:lnTo>
                <a:lnTo>
                  <a:pt x="72460" y="1591"/>
                </a:lnTo>
                <a:lnTo>
                  <a:pt x="65209" y="0"/>
                </a:lnTo>
                <a:lnTo>
                  <a:pt x="56473" y="1085"/>
                </a:lnTo>
                <a:lnTo>
                  <a:pt x="17820" y="29828"/>
                </a:lnTo>
                <a:lnTo>
                  <a:pt x="3204" y="6012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583242" y="6970886"/>
            <a:ext cx="94412" cy="73288"/>
          </a:xfrm>
          <a:custGeom>
            <a:avLst/>
            <a:gdLst/>
            <a:ahLst/>
            <a:cxnLst/>
            <a:rect l="l" t="t" r="r" b="b"/>
            <a:pathLst>
              <a:path w="94412" h="73288">
                <a:moveTo>
                  <a:pt x="43893" y="632"/>
                </a:moveTo>
                <a:lnTo>
                  <a:pt x="8614" y="19851"/>
                </a:lnTo>
                <a:lnTo>
                  <a:pt x="0" y="41268"/>
                </a:lnTo>
                <a:lnTo>
                  <a:pt x="2508" y="54169"/>
                </a:lnTo>
                <a:lnTo>
                  <a:pt x="10434" y="64965"/>
                </a:lnTo>
                <a:lnTo>
                  <a:pt x="20691" y="71080"/>
                </a:lnTo>
                <a:lnTo>
                  <a:pt x="32244" y="73288"/>
                </a:lnTo>
                <a:lnTo>
                  <a:pt x="44057" y="72362"/>
                </a:lnTo>
                <a:lnTo>
                  <a:pt x="55094" y="69075"/>
                </a:lnTo>
                <a:lnTo>
                  <a:pt x="64320" y="64200"/>
                </a:lnTo>
                <a:lnTo>
                  <a:pt x="70700" y="58509"/>
                </a:lnTo>
                <a:lnTo>
                  <a:pt x="75075" y="45999"/>
                </a:lnTo>
                <a:lnTo>
                  <a:pt x="82084" y="33509"/>
                </a:lnTo>
                <a:lnTo>
                  <a:pt x="89329" y="21791"/>
                </a:lnTo>
                <a:lnTo>
                  <a:pt x="94412" y="11598"/>
                </a:lnTo>
                <a:lnTo>
                  <a:pt x="88762" y="3580"/>
                </a:lnTo>
                <a:lnTo>
                  <a:pt x="76627" y="358"/>
                </a:lnTo>
                <a:lnTo>
                  <a:pt x="61645" y="0"/>
                </a:lnTo>
                <a:lnTo>
                  <a:pt x="47455" y="569"/>
                </a:lnTo>
                <a:lnTo>
                  <a:pt x="43893" y="632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938876" y="7034772"/>
            <a:ext cx="389675" cy="5532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57081" y="7928681"/>
            <a:ext cx="2062083" cy="18361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32107" y="7410729"/>
            <a:ext cx="84900" cy="157521"/>
          </a:xfrm>
          <a:custGeom>
            <a:avLst/>
            <a:gdLst/>
            <a:ahLst/>
            <a:cxnLst/>
            <a:rect l="l" t="t" r="r" b="b"/>
            <a:pathLst>
              <a:path w="84900" h="157521">
                <a:moveTo>
                  <a:pt x="19221" y="0"/>
                </a:moveTo>
                <a:lnTo>
                  <a:pt x="18889" y="10"/>
                </a:lnTo>
                <a:lnTo>
                  <a:pt x="12171" y="5682"/>
                </a:lnTo>
                <a:lnTo>
                  <a:pt x="9026" y="17916"/>
                </a:lnTo>
                <a:lnTo>
                  <a:pt x="6202" y="32750"/>
                </a:lnTo>
                <a:lnTo>
                  <a:pt x="2365" y="45631"/>
                </a:lnTo>
                <a:lnTo>
                  <a:pt x="436" y="57630"/>
                </a:lnTo>
                <a:lnTo>
                  <a:pt x="0" y="69441"/>
                </a:lnTo>
                <a:lnTo>
                  <a:pt x="643" y="81762"/>
                </a:lnTo>
                <a:lnTo>
                  <a:pt x="2048" y="98184"/>
                </a:lnTo>
                <a:lnTo>
                  <a:pt x="3251" y="112855"/>
                </a:lnTo>
                <a:lnTo>
                  <a:pt x="21215" y="154034"/>
                </a:lnTo>
                <a:lnTo>
                  <a:pt x="30281" y="157521"/>
                </a:lnTo>
                <a:lnTo>
                  <a:pt x="39935" y="157163"/>
                </a:lnTo>
                <a:lnTo>
                  <a:pt x="75389" y="128348"/>
                </a:lnTo>
                <a:lnTo>
                  <a:pt x="84900" y="105252"/>
                </a:lnTo>
                <a:lnTo>
                  <a:pt x="83892" y="91978"/>
                </a:lnTo>
                <a:lnTo>
                  <a:pt x="65710" y="49943"/>
                </a:lnTo>
                <a:lnTo>
                  <a:pt x="38345" y="14876"/>
                </a:lnTo>
                <a:lnTo>
                  <a:pt x="23604" y="1899"/>
                </a:lnTo>
                <a:lnTo>
                  <a:pt x="19221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32107" y="7410729"/>
            <a:ext cx="84900" cy="157521"/>
          </a:xfrm>
          <a:custGeom>
            <a:avLst/>
            <a:gdLst/>
            <a:ahLst/>
            <a:cxnLst/>
            <a:rect l="l" t="t" r="r" b="b"/>
            <a:pathLst>
              <a:path w="84900" h="157521">
                <a:moveTo>
                  <a:pt x="18889" y="10"/>
                </a:moveTo>
                <a:lnTo>
                  <a:pt x="12171" y="5682"/>
                </a:lnTo>
                <a:lnTo>
                  <a:pt x="9026" y="17916"/>
                </a:lnTo>
                <a:lnTo>
                  <a:pt x="6202" y="32750"/>
                </a:lnTo>
                <a:lnTo>
                  <a:pt x="2365" y="45631"/>
                </a:lnTo>
                <a:lnTo>
                  <a:pt x="436" y="57630"/>
                </a:lnTo>
                <a:lnTo>
                  <a:pt x="0" y="69441"/>
                </a:lnTo>
                <a:lnTo>
                  <a:pt x="643" y="81762"/>
                </a:lnTo>
                <a:lnTo>
                  <a:pt x="2048" y="98184"/>
                </a:lnTo>
                <a:lnTo>
                  <a:pt x="3251" y="112855"/>
                </a:lnTo>
                <a:lnTo>
                  <a:pt x="21215" y="154034"/>
                </a:lnTo>
                <a:lnTo>
                  <a:pt x="30281" y="157521"/>
                </a:lnTo>
                <a:lnTo>
                  <a:pt x="39935" y="157163"/>
                </a:lnTo>
                <a:lnTo>
                  <a:pt x="75389" y="128348"/>
                </a:lnTo>
                <a:lnTo>
                  <a:pt x="84900" y="105252"/>
                </a:lnTo>
                <a:lnTo>
                  <a:pt x="83892" y="91978"/>
                </a:lnTo>
                <a:lnTo>
                  <a:pt x="65710" y="49943"/>
                </a:lnTo>
                <a:lnTo>
                  <a:pt x="38345" y="14876"/>
                </a:lnTo>
                <a:lnTo>
                  <a:pt x="19221" y="0"/>
                </a:lnTo>
                <a:lnTo>
                  <a:pt x="18889" y="1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01764" y="8303972"/>
            <a:ext cx="296515" cy="585377"/>
          </a:xfrm>
          <a:custGeom>
            <a:avLst/>
            <a:gdLst/>
            <a:ahLst/>
            <a:cxnLst/>
            <a:rect l="l" t="t" r="r" b="b"/>
            <a:pathLst>
              <a:path w="296515" h="585377">
                <a:moveTo>
                  <a:pt x="248653" y="0"/>
                </a:moveTo>
                <a:lnTo>
                  <a:pt x="245229" y="3033"/>
                </a:lnTo>
                <a:lnTo>
                  <a:pt x="241922" y="10886"/>
                </a:lnTo>
                <a:lnTo>
                  <a:pt x="238605" y="18170"/>
                </a:lnTo>
                <a:lnTo>
                  <a:pt x="233289" y="28645"/>
                </a:lnTo>
                <a:lnTo>
                  <a:pt x="231281" y="42186"/>
                </a:lnTo>
                <a:lnTo>
                  <a:pt x="227932" y="55995"/>
                </a:lnTo>
                <a:lnTo>
                  <a:pt x="218282" y="64579"/>
                </a:lnTo>
                <a:lnTo>
                  <a:pt x="207422" y="66966"/>
                </a:lnTo>
                <a:lnTo>
                  <a:pt x="196162" y="68264"/>
                </a:lnTo>
                <a:lnTo>
                  <a:pt x="187178" y="74718"/>
                </a:lnTo>
                <a:lnTo>
                  <a:pt x="187478" y="89925"/>
                </a:lnTo>
                <a:lnTo>
                  <a:pt x="184612" y="97582"/>
                </a:lnTo>
                <a:lnTo>
                  <a:pt x="183721" y="103622"/>
                </a:lnTo>
                <a:lnTo>
                  <a:pt x="184903" y="113754"/>
                </a:lnTo>
                <a:lnTo>
                  <a:pt x="179182" y="122576"/>
                </a:lnTo>
                <a:lnTo>
                  <a:pt x="168993" y="129167"/>
                </a:lnTo>
                <a:lnTo>
                  <a:pt x="156773" y="132607"/>
                </a:lnTo>
                <a:lnTo>
                  <a:pt x="145898" y="135994"/>
                </a:lnTo>
                <a:lnTo>
                  <a:pt x="134694" y="142997"/>
                </a:lnTo>
                <a:lnTo>
                  <a:pt x="123405" y="151259"/>
                </a:lnTo>
                <a:lnTo>
                  <a:pt x="112275" y="158419"/>
                </a:lnTo>
                <a:lnTo>
                  <a:pt x="101550" y="162121"/>
                </a:lnTo>
                <a:lnTo>
                  <a:pt x="87795" y="162539"/>
                </a:lnTo>
                <a:lnTo>
                  <a:pt x="75069" y="165611"/>
                </a:lnTo>
                <a:lnTo>
                  <a:pt x="63274" y="169388"/>
                </a:lnTo>
                <a:lnTo>
                  <a:pt x="52310" y="171918"/>
                </a:lnTo>
                <a:lnTo>
                  <a:pt x="43220" y="173607"/>
                </a:lnTo>
                <a:lnTo>
                  <a:pt x="38281" y="180230"/>
                </a:lnTo>
                <a:lnTo>
                  <a:pt x="35874" y="190340"/>
                </a:lnTo>
                <a:lnTo>
                  <a:pt x="34376" y="202488"/>
                </a:lnTo>
                <a:lnTo>
                  <a:pt x="32167" y="215225"/>
                </a:lnTo>
                <a:lnTo>
                  <a:pt x="26571" y="228634"/>
                </a:lnTo>
                <a:lnTo>
                  <a:pt x="23266" y="241351"/>
                </a:lnTo>
                <a:lnTo>
                  <a:pt x="21993" y="253330"/>
                </a:lnTo>
                <a:lnTo>
                  <a:pt x="22454" y="264901"/>
                </a:lnTo>
                <a:lnTo>
                  <a:pt x="24377" y="276144"/>
                </a:lnTo>
                <a:lnTo>
                  <a:pt x="27484" y="287201"/>
                </a:lnTo>
                <a:lnTo>
                  <a:pt x="31497" y="298215"/>
                </a:lnTo>
                <a:lnTo>
                  <a:pt x="35870" y="309183"/>
                </a:lnTo>
                <a:lnTo>
                  <a:pt x="39480" y="319657"/>
                </a:lnTo>
                <a:lnTo>
                  <a:pt x="41915" y="329895"/>
                </a:lnTo>
                <a:lnTo>
                  <a:pt x="42759" y="340153"/>
                </a:lnTo>
                <a:lnTo>
                  <a:pt x="41596" y="350690"/>
                </a:lnTo>
                <a:lnTo>
                  <a:pt x="38013" y="361761"/>
                </a:lnTo>
                <a:lnTo>
                  <a:pt x="31595" y="373626"/>
                </a:lnTo>
                <a:lnTo>
                  <a:pt x="21017" y="388091"/>
                </a:lnTo>
                <a:lnTo>
                  <a:pt x="12851" y="401983"/>
                </a:lnTo>
                <a:lnTo>
                  <a:pt x="6883" y="415256"/>
                </a:lnTo>
                <a:lnTo>
                  <a:pt x="2895" y="427868"/>
                </a:lnTo>
                <a:lnTo>
                  <a:pt x="673" y="439773"/>
                </a:lnTo>
                <a:lnTo>
                  <a:pt x="0" y="450929"/>
                </a:lnTo>
                <a:lnTo>
                  <a:pt x="660" y="461291"/>
                </a:lnTo>
                <a:lnTo>
                  <a:pt x="2437" y="470815"/>
                </a:lnTo>
                <a:lnTo>
                  <a:pt x="5116" y="479458"/>
                </a:lnTo>
                <a:lnTo>
                  <a:pt x="10007" y="492505"/>
                </a:lnTo>
                <a:lnTo>
                  <a:pt x="13796" y="505999"/>
                </a:lnTo>
                <a:lnTo>
                  <a:pt x="23800" y="544251"/>
                </a:lnTo>
                <a:lnTo>
                  <a:pt x="61690" y="578408"/>
                </a:lnTo>
                <a:lnTo>
                  <a:pt x="96128" y="585377"/>
                </a:lnTo>
                <a:lnTo>
                  <a:pt x="104291" y="582756"/>
                </a:lnTo>
                <a:lnTo>
                  <a:pt x="113381" y="576762"/>
                </a:lnTo>
                <a:lnTo>
                  <a:pt x="122140" y="574845"/>
                </a:lnTo>
                <a:lnTo>
                  <a:pt x="154986" y="555124"/>
                </a:lnTo>
                <a:lnTo>
                  <a:pt x="171366" y="512965"/>
                </a:lnTo>
                <a:lnTo>
                  <a:pt x="184622" y="471506"/>
                </a:lnTo>
                <a:lnTo>
                  <a:pt x="198055" y="427706"/>
                </a:lnTo>
                <a:lnTo>
                  <a:pt x="202470" y="413533"/>
                </a:lnTo>
                <a:lnTo>
                  <a:pt x="206818" y="399913"/>
                </a:lnTo>
                <a:lnTo>
                  <a:pt x="211904" y="384607"/>
                </a:lnTo>
                <a:lnTo>
                  <a:pt x="217021" y="369126"/>
                </a:lnTo>
                <a:lnTo>
                  <a:pt x="231842" y="323299"/>
                </a:lnTo>
                <a:lnTo>
                  <a:pt x="244358" y="281897"/>
                </a:lnTo>
                <a:lnTo>
                  <a:pt x="254120" y="241288"/>
                </a:lnTo>
                <a:lnTo>
                  <a:pt x="255560" y="222006"/>
                </a:lnTo>
                <a:lnTo>
                  <a:pt x="259171" y="211012"/>
                </a:lnTo>
                <a:lnTo>
                  <a:pt x="262836" y="200807"/>
                </a:lnTo>
                <a:lnTo>
                  <a:pt x="263722" y="190234"/>
                </a:lnTo>
                <a:lnTo>
                  <a:pt x="260497" y="176791"/>
                </a:lnTo>
                <a:lnTo>
                  <a:pt x="260507" y="165296"/>
                </a:lnTo>
                <a:lnTo>
                  <a:pt x="262932" y="157147"/>
                </a:lnTo>
                <a:lnTo>
                  <a:pt x="266950" y="153741"/>
                </a:lnTo>
                <a:lnTo>
                  <a:pt x="296075" y="153741"/>
                </a:lnTo>
                <a:lnTo>
                  <a:pt x="296515" y="149014"/>
                </a:lnTo>
                <a:lnTo>
                  <a:pt x="295377" y="137012"/>
                </a:lnTo>
                <a:lnTo>
                  <a:pt x="292740" y="124755"/>
                </a:lnTo>
                <a:lnTo>
                  <a:pt x="289322" y="112354"/>
                </a:lnTo>
                <a:lnTo>
                  <a:pt x="285845" y="99921"/>
                </a:lnTo>
                <a:lnTo>
                  <a:pt x="283030" y="87565"/>
                </a:lnTo>
                <a:lnTo>
                  <a:pt x="270412" y="42082"/>
                </a:lnTo>
                <a:lnTo>
                  <a:pt x="258712" y="20484"/>
                </a:lnTo>
                <a:lnTo>
                  <a:pt x="254334" y="12309"/>
                </a:lnTo>
                <a:lnTo>
                  <a:pt x="252322" y="7170"/>
                </a:lnTo>
                <a:lnTo>
                  <a:pt x="248653" y="0"/>
                </a:lnTo>
                <a:close/>
              </a:path>
              <a:path w="296515" h="585377">
                <a:moveTo>
                  <a:pt x="296075" y="153741"/>
                </a:moveTo>
                <a:lnTo>
                  <a:pt x="266950" y="153741"/>
                </a:lnTo>
                <a:lnTo>
                  <a:pt x="271741" y="156478"/>
                </a:lnTo>
                <a:lnTo>
                  <a:pt x="280532" y="166592"/>
                </a:lnTo>
                <a:lnTo>
                  <a:pt x="288939" y="168119"/>
                </a:lnTo>
                <a:lnTo>
                  <a:pt x="295431" y="160650"/>
                </a:lnTo>
                <a:lnTo>
                  <a:pt x="296075" y="153741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01764" y="8303972"/>
            <a:ext cx="296515" cy="585377"/>
          </a:xfrm>
          <a:custGeom>
            <a:avLst/>
            <a:gdLst/>
            <a:ahLst/>
            <a:cxnLst/>
            <a:rect l="l" t="t" r="r" b="b"/>
            <a:pathLst>
              <a:path w="296515" h="585377">
                <a:moveTo>
                  <a:pt x="252322" y="7170"/>
                </a:moveTo>
                <a:lnTo>
                  <a:pt x="248653" y="0"/>
                </a:lnTo>
                <a:lnTo>
                  <a:pt x="245229" y="3033"/>
                </a:lnTo>
                <a:lnTo>
                  <a:pt x="241922" y="10886"/>
                </a:lnTo>
                <a:lnTo>
                  <a:pt x="238605" y="18170"/>
                </a:lnTo>
                <a:lnTo>
                  <a:pt x="233289" y="28645"/>
                </a:lnTo>
                <a:lnTo>
                  <a:pt x="231281" y="42186"/>
                </a:lnTo>
                <a:lnTo>
                  <a:pt x="227932" y="55995"/>
                </a:lnTo>
                <a:lnTo>
                  <a:pt x="218282" y="64579"/>
                </a:lnTo>
                <a:lnTo>
                  <a:pt x="207422" y="66966"/>
                </a:lnTo>
                <a:lnTo>
                  <a:pt x="196162" y="68264"/>
                </a:lnTo>
                <a:lnTo>
                  <a:pt x="187178" y="74718"/>
                </a:lnTo>
                <a:lnTo>
                  <a:pt x="187478" y="89925"/>
                </a:lnTo>
                <a:lnTo>
                  <a:pt x="184612" y="97582"/>
                </a:lnTo>
                <a:lnTo>
                  <a:pt x="183721" y="103622"/>
                </a:lnTo>
                <a:lnTo>
                  <a:pt x="184903" y="113754"/>
                </a:lnTo>
                <a:lnTo>
                  <a:pt x="179182" y="122576"/>
                </a:lnTo>
                <a:lnTo>
                  <a:pt x="168993" y="129167"/>
                </a:lnTo>
                <a:lnTo>
                  <a:pt x="156773" y="132607"/>
                </a:lnTo>
                <a:lnTo>
                  <a:pt x="145898" y="135994"/>
                </a:lnTo>
                <a:lnTo>
                  <a:pt x="134694" y="142997"/>
                </a:lnTo>
                <a:lnTo>
                  <a:pt x="123405" y="151259"/>
                </a:lnTo>
                <a:lnTo>
                  <a:pt x="112275" y="158419"/>
                </a:lnTo>
                <a:lnTo>
                  <a:pt x="101550" y="162121"/>
                </a:lnTo>
                <a:lnTo>
                  <a:pt x="87795" y="162539"/>
                </a:lnTo>
                <a:lnTo>
                  <a:pt x="75069" y="165611"/>
                </a:lnTo>
                <a:lnTo>
                  <a:pt x="63274" y="169388"/>
                </a:lnTo>
                <a:lnTo>
                  <a:pt x="52310" y="171918"/>
                </a:lnTo>
                <a:lnTo>
                  <a:pt x="43220" y="173607"/>
                </a:lnTo>
                <a:lnTo>
                  <a:pt x="38281" y="180230"/>
                </a:lnTo>
                <a:lnTo>
                  <a:pt x="35874" y="190340"/>
                </a:lnTo>
                <a:lnTo>
                  <a:pt x="34376" y="202488"/>
                </a:lnTo>
                <a:lnTo>
                  <a:pt x="32167" y="215225"/>
                </a:lnTo>
                <a:lnTo>
                  <a:pt x="26571" y="228634"/>
                </a:lnTo>
                <a:lnTo>
                  <a:pt x="23273" y="241288"/>
                </a:lnTo>
                <a:lnTo>
                  <a:pt x="21993" y="253330"/>
                </a:lnTo>
                <a:lnTo>
                  <a:pt x="22454" y="264901"/>
                </a:lnTo>
                <a:lnTo>
                  <a:pt x="24377" y="276144"/>
                </a:lnTo>
                <a:lnTo>
                  <a:pt x="27484" y="287201"/>
                </a:lnTo>
                <a:lnTo>
                  <a:pt x="31497" y="298215"/>
                </a:lnTo>
                <a:lnTo>
                  <a:pt x="35870" y="309183"/>
                </a:lnTo>
                <a:lnTo>
                  <a:pt x="39480" y="319657"/>
                </a:lnTo>
                <a:lnTo>
                  <a:pt x="41915" y="329895"/>
                </a:lnTo>
                <a:lnTo>
                  <a:pt x="42759" y="340153"/>
                </a:lnTo>
                <a:lnTo>
                  <a:pt x="41596" y="350690"/>
                </a:lnTo>
                <a:lnTo>
                  <a:pt x="38013" y="361761"/>
                </a:lnTo>
                <a:lnTo>
                  <a:pt x="31595" y="373626"/>
                </a:lnTo>
                <a:lnTo>
                  <a:pt x="21017" y="388091"/>
                </a:lnTo>
                <a:lnTo>
                  <a:pt x="12851" y="401983"/>
                </a:lnTo>
                <a:lnTo>
                  <a:pt x="6883" y="415256"/>
                </a:lnTo>
                <a:lnTo>
                  <a:pt x="2895" y="427868"/>
                </a:lnTo>
                <a:lnTo>
                  <a:pt x="673" y="439773"/>
                </a:lnTo>
                <a:lnTo>
                  <a:pt x="0" y="450929"/>
                </a:lnTo>
                <a:lnTo>
                  <a:pt x="660" y="461291"/>
                </a:lnTo>
                <a:lnTo>
                  <a:pt x="2437" y="470815"/>
                </a:lnTo>
                <a:lnTo>
                  <a:pt x="5116" y="479458"/>
                </a:lnTo>
                <a:lnTo>
                  <a:pt x="10007" y="492505"/>
                </a:lnTo>
                <a:lnTo>
                  <a:pt x="13796" y="505999"/>
                </a:lnTo>
                <a:lnTo>
                  <a:pt x="23800" y="544251"/>
                </a:lnTo>
                <a:lnTo>
                  <a:pt x="61690" y="578408"/>
                </a:lnTo>
                <a:lnTo>
                  <a:pt x="96128" y="585377"/>
                </a:lnTo>
                <a:lnTo>
                  <a:pt x="104291" y="582756"/>
                </a:lnTo>
                <a:lnTo>
                  <a:pt x="113381" y="576762"/>
                </a:lnTo>
                <a:lnTo>
                  <a:pt x="122140" y="574845"/>
                </a:lnTo>
                <a:lnTo>
                  <a:pt x="154986" y="555124"/>
                </a:lnTo>
                <a:lnTo>
                  <a:pt x="171366" y="512965"/>
                </a:lnTo>
                <a:lnTo>
                  <a:pt x="184622" y="471506"/>
                </a:lnTo>
                <a:lnTo>
                  <a:pt x="193594" y="442228"/>
                </a:lnTo>
                <a:lnTo>
                  <a:pt x="198055" y="427706"/>
                </a:lnTo>
                <a:lnTo>
                  <a:pt x="202470" y="413533"/>
                </a:lnTo>
                <a:lnTo>
                  <a:pt x="206818" y="399913"/>
                </a:lnTo>
                <a:lnTo>
                  <a:pt x="211904" y="384607"/>
                </a:lnTo>
                <a:lnTo>
                  <a:pt x="217021" y="369126"/>
                </a:lnTo>
                <a:lnTo>
                  <a:pt x="231842" y="323299"/>
                </a:lnTo>
                <a:lnTo>
                  <a:pt x="244358" y="281897"/>
                </a:lnTo>
                <a:lnTo>
                  <a:pt x="254113" y="241351"/>
                </a:lnTo>
                <a:lnTo>
                  <a:pt x="255560" y="222006"/>
                </a:lnTo>
                <a:lnTo>
                  <a:pt x="259171" y="211012"/>
                </a:lnTo>
                <a:lnTo>
                  <a:pt x="262836" y="200807"/>
                </a:lnTo>
                <a:lnTo>
                  <a:pt x="263722" y="190234"/>
                </a:lnTo>
                <a:lnTo>
                  <a:pt x="260497" y="176791"/>
                </a:lnTo>
                <a:lnTo>
                  <a:pt x="260507" y="165296"/>
                </a:lnTo>
                <a:lnTo>
                  <a:pt x="262932" y="157147"/>
                </a:lnTo>
                <a:lnTo>
                  <a:pt x="266950" y="153741"/>
                </a:lnTo>
                <a:lnTo>
                  <a:pt x="271741" y="156478"/>
                </a:lnTo>
                <a:lnTo>
                  <a:pt x="280532" y="166592"/>
                </a:lnTo>
                <a:lnTo>
                  <a:pt x="288939" y="168119"/>
                </a:lnTo>
                <a:lnTo>
                  <a:pt x="295431" y="160650"/>
                </a:lnTo>
                <a:lnTo>
                  <a:pt x="296515" y="149014"/>
                </a:lnTo>
                <a:lnTo>
                  <a:pt x="295377" y="137012"/>
                </a:lnTo>
                <a:lnTo>
                  <a:pt x="292740" y="124755"/>
                </a:lnTo>
                <a:lnTo>
                  <a:pt x="289322" y="112354"/>
                </a:lnTo>
                <a:lnTo>
                  <a:pt x="285845" y="99921"/>
                </a:lnTo>
                <a:lnTo>
                  <a:pt x="283030" y="87565"/>
                </a:lnTo>
                <a:lnTo>
                  <a:pt x="270412" y="42082"/>
                </a:lnTo>
                <a:lnTo>
                  <a:pt x="258712" y="20484"/>
                </a:lnTo>
                <a:lnTo>
                  <a:pt x="254334" y="12309"/>
                </a:lnTo>
                <a:lnTo>
                  <a:pt x="252322" y="717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84600" y="7007748"/>
            <a:ext cx="489606" cy="289659"/>
          </a:xfrm>
          <a:custGeom>
            <a:avLst/>
            <a:gdLst/>
            <a:ahLst/>
            <a:cxnLst/>
            <a:rect l="l" t="t" r="r" b="b"/>
            <a:pathLst>
              <a:path w="489606" h="289659">
                <a:moveTo>
                  <a:pt x="41783" y="63027"/>
                </a:moveTo>
                <a:lnTo>
                  <a:pt x="27366" y="68708"/>
                </a:lnTo>
                <a:lnTo>
                  <a:pt x="19055" y="76577"/>
                </a:lnTo>
                <a:lnTo>
                  <a:pt x="17937" y="87927"/>
                </a:lnTo>
                <a:lnTo>
                  <a:pt x="19463" y="99140"/>
                </a:lnTo>
                <a:lnTo>
                  <a:pt x="18418" y="101745"/>
                </a:lnTo>
                <a:lnTo>
                  <a:pt x="10847" y="105745"/>
                </a:lnTo>
                <a:lnTo>
                  <a:pt x="0" y="110939"/>
                </a:lnTo>
                <a:lnTo>
                  <a:pt x="3932" y="123842"/>
                </a:lnTo>
                <a:lnTo>
                  <a:pt x="3838" y="135322"/>
                </a:lnTo>
                <a:lnTo>
                  <a:pt x="1938" y="145031"/>
                </a:lnTo>
                <a:lnTo>
                  <a:pt x="1851" y="157087"/>
                </a:lnTo>
                <a:lnTo>
                  <a:pt x="3543" y="170376"/>
                </a:lnTo>
                <a:lnTo>
                  <a:pt x="6978" y="183785"/>
                </a:lnTo>
                <a:lnTo>
                  <a:pt x="12120" y="196200"/>
                </a:lnTo>
                <a:lnTo>
                  <a:pt x="18997" y="210141"/>
                </a:lnTo>
                <a:lnTo>
                  <a:pt x="22962" y="224709"/>
                </a:lnTo>
                <a:lnTo>
                  <a:pt x="25061" y="238523"/>
                </a:lnTo>
                <a:lnTo>
                  <a:pt x="26384" y="250461"/>
                </a:lnTo>
                <a:lnTo>
                  <a:pt x="27990" y="259228"/>
                </a:lnTo>
                <a:lnTo>
                  <a:pt x="34371" y="263163"/>
                </a:lnTo>
                <a:lnTo>
                  <a:pt x="45102" y="265383"/>
                </a:lnTo>
                <a:lnTo>
                  <a:pt x="58647" y="265853"/>
                </a:lnTo>
                <a:lnTo>
                  <a:pt x="73471" y="264538"/>
                </a:lnTo>
                <a:lnTo>
                  <a:pt x="88039" y="261402"/>
                </a:lnTo>
                <a:lnTo>
                  <a:pt x="100817" y="256412"/>
                </a:lnTo>
                <a:lnTo>
                  <a:pt x="115557" y="247816"/>
                </a:lnTo>
                <a:lnTo>
                  <a:pt x="128186" y="242290"/>
                </a:lnTo>
                <a:lnTo>
                  <a:pt x="139446" y="239188"/>
                </a:lnTo>
                <a:lnTo>
                  <a:pt x="166090" y="235834"/>
                </a:lnTo>
                <a:lnTo>
                  <a:pt x="180463" y="230977"/>
                </a:lnTo>
                <a:lnTo>
                  <a:pt x="192236" y="224709"/>
                </a:lnTo>
                <a:lnTo>
                  <a:pt x="200444" y="218444"/>
                </a:lnTo>
                <a:lnTo>
                  <a:pt x="210578" y="212002"/>
                </a:lnTo>
                <a:lnTo>
                  <a:pt x="224572" y="209062"/>
                </a:lnTo>
                <a:lnTo>
                  <a:pt x="238152" y="208593"/>
                </a:lnTo>
                <a:lnTo>
                  <a:pt x="250452" y="207135"/>
                </a:lnTo>
                <a:lnTo>
                  <a:pt x="260990" y="201213"/>
                </a:lnTo>
                <a:lnTo>
                  <a:pt x="270667" y="192563"/>
                </a:lnTo>
                <a:lnTo>
                  <a:pt x="278186" y="186522"/>
                </a:lnTo>
                <a:lnTo>
                  <a:pt x="323249" y="169532"/>
                </a:lnTo>
                <a:lnTo>
                  <a:pt x="351718" y="161845"/>
                </a:lnTo>
                <a:lnTo>
                  <a:pt x="371332" y="154401"/>
                </a:lnTo>
                <a:lnTo>
                  <a:pt x="384114" y="146798"/>
                </a:lnTo>
                <a:lnTo>
                  <a:pt x="391786" y="139260"/>
                </a:lnTo>
                <a:lnTo>
                  <a:pt x="396071" y="132008"/>
                </a:lnTo>
                <a:lnTo>
                  <a:pt x="398690" y="125266"/>
                </a:lnTo>
                <a:lnTo>
                  <a:pt x="401367" y="119255"/>
                </a:lnTo>
                <a:lnTo>
                  <a:pt x="410246" y="112061"/>
                </a:lnTo>
                <a:lnTo>
                  <a:pt x="420628" y="108713"/>
                </a:lnTo>
                <a:lnTo>
                  <a:pt x="433275" y="105432"/>
                </a:lnTo>
                <a:lnTo>
                  <a:pt x="428451" y="91935"/>
                </a:lnTo>
                <a:lnTo>
                  <a:pt x="425915" y="85347"/>
                </a:lnTo>
                <a:lnTo>
                  <a:pt x="189306" y="85347"/>
                </a:lnTo>
                <a:lnTo>
                  <a:pt x="180615" y="85120"/>
                </a:lnTo>
                <a:lnTo>
                  <a:pt x="168549" y="79783"/>
                </a:lnTo>
                <a:lnTo>
                  <a:pt x="153345" y="76715"/>
                </a:lnTo>
                <a:lnTo>
                  <a:pt x="137863" y="75064"/>
                </a:lnTo>
                <a:lnTo>
                  <a:pt x="124963" y="73980"/>
                </a:lnTo>
                <a:lnTo>
                  <a:pt x="117504" y="72611"/>
                </a:lnTo>
                <a:lnTo>
                  <a:pt x="110205" y="69898"/>
                </a:lnTo>
                <a:lnTo>
                  <a:pt x="96897" y="67798"/>
                </a:lnTo>
                <a:lnTo>
                  <a:pt x="89672" y="67325"/>
                </a:lnTo>
                <a:lnTo>
                  <a:pt x="67496" y="67325"/>
                </a:lnTo>
                <a:lnTo>
                  <a:pt x="52360" y="66501"/>
                </a:lnTo>
                <a:lnTo>
                  <a:pt x="41783" y="63027"/>
                </a:lnTo>
                <a:close/>
              </a:path>
              <a:path w="489606" h="289659">
                <a:moveTo>
                  <a:pt x="388097" y="0"/>
                </a:moveTo>
                <a:lnTo>
                  <a:pt x="349653" y="10521"/>
                </a:lnTo>
                <a:lnTo>
                  <a:pt x="305709" y="13674"/>
                </a:lnTo>
                <a:lnTo>
                  <a:pt x="290531" y="13815"/>
                </a:lnTo>
                <a:lnTo>
                  <a:pt x="277681" y="14129"/>
                </a:lnTo>
                <a:lnTo>
                  <a:pt x="240236" y="34383"/>
                </a:lnTo>
                <a:lnTo>
                  <a:pt x="207184" y="64411"/>
                </a:lnTo>
                <a:lnTo>
                  <a:pt x="198135" y="78849"/>
                </a:lnTo>
                <a:lnTo>
                  <a:pt x="189306" y="85347"/>
                </a:lnTo>
                <a:lnTo>
                  <a:pt x="425915" y="85347"/>
                </a:lnTo>
                <a:lnTo>
                  <a:pt x="423250" y="78426"/>
                </a:lnTo>
                <a:lnTo>
                  <a:pt x="406785" y="39790"/>
                </a:lnTo>
                <a:lnTo>
                  <a:pt x="391996" y="8103"/>
                </a:lnTo>
                <a:lnTo>
                  <a:pt x="388097" y="0"/>
                </a:lnTo>
                <a:close/>
              </a:path>
              <a:path w="489606" h="289659">
                <a:moveTo>
                  <a:pt x="81390" y="66783"/>
                </a:moveTo>
                <a:lnTo>
                  <a:pt x="67496" y="67325"/>
                </a:lnTo>
                <a:lnTo>
                  <a:pt x="89672" y="67325"/>
                </a:lnTo>
                <a:lnTo>
                  <a:pt x="81390" y="66783"/>
                </a:lnTo>
                <a:close/>
              </a:path>
              <a:path w="489606" h="289659">
                <a:moveTo>
                  <a:pt x="466233" y="272309"/>
                </a:moveTo>
                <a:lnTo>
                  <a:pt x="455052" y="273382"/>
                </a:lnTo>
                <a:lnTo>
                  <a:pt x="447458" y="276436"/>
                </a:lnTo>
                <a:lnTo>
                  <a:pt x="446620" y="281783"/>
                </a:lnTo>
                <a:lnTo>
                  <a:pt x="448520" y="284263"/>
                </a:lnTo>
                <a:lnTo>
                  <a:pt x="459517" y="289659"/>
                </a:lnTo>
                <a:lnTo>
                  <a:pt x="471885" y="288408"/>
                </a:lnTo>
                <a:lnTo>
                  <a:pt x="482842" y="283494"/>
                </a:lnTo>
                <a:lnTo>
                  <a:pt x="489606" y="277902"/>
                </a:lnTo>
                <a:lnTo>
                  <a:pt x="486678" y="274878"/>
                </a:lnTo>
                <a:lnTo>
                  <a:pt x="477831" y="272911"/>
                </a:lnTo>
                <a:lnTo>
                  <a:pt x="466233" y="272309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84600" y="7007748"/>
            <a:ext cx="433275" cy="265853"/>
          </a:xfrm>
          <a:custGeom>
            <a:avLst/>
            <a:gdLst/>
            <a:ahLst/>
            <a:cxnLst/>
            <a:rect l="l" t="t" r="r" b="b"/>
            <a:pathLst>
              <a:path w="433275" h="265853">
                <a:moveTo>
                  <a:pt x="347989" y="10910"/>
                </a:moveTo>
                <a:lnTo>
                  <a:pt x="336160" y="12560"/>
                </a:lnTo>
                <a:lnTo>
                  <a:pt x="321493" y="13369"/>
                </a:lnTo>
                <a:lnTo>
                  <a:pt x="305709" y="13674"/>
                </a:lnTo>
                <a:lnTo>
                  <a:pt x="290531" y="13815"/>
                </a:lnTo>
                <a:lnTo>
                  <a:pt x="277681" y="14129"/>
                </a:lnTo>
                <a:lnTo>
                  <a:pt x="240236" y="34383"/>
                </a:lnTo>
                <a:lnTo>
                  <a:pt x="207184" y="64411"/>
                </a:lnTo>
                <a:lnTo>
                  <a:pt x="198135" y="78849"/>
                </a:lnTo>
                <a:lnTo>
                  <a:pt x="189306" y="85347"/>
                </a:lnTo>
                <a:lnTo>
                  <a:pt x="180615" y="85120"/>
                </a:lnTo>
                <a:lnTo>
                  <a:pt x="168549" y="79783"/>
                </a:lnTo>
                <a:lnTo>
                  <a:pt x="153345" y="76715"/>
                </a:lnTo>
                <a:lnTo>
                  <a:pt x="137863" y="75064"/>
                </a:lnTo>
                <a:lnTo>
                  <a:pt x="124963" y="73980"/>
                </a:lnTo>
                <a:lnTo>
                  <a:pt x="117504" y="72611"/>
                </a:lnTo>
                <a:lnTo>
                  <a:pt x="110205" y="69898"/>
                </a:lnTo>
                <a:lnTo>
                  <a:pt x="96897" y="67798"/>
                </a:lnTo>
                <a:lnTo>
                  <a:pt x="81390" y="66783"/>
                </a:lnTo>
                <a:lnTo>
                  <a:pt x="67496" y="67325"/>
                </a:lnTo>
                <a:lnTo>
                  <a:pt x="52360" y="66501"/>
                </a:lnTo>
                <a:lnTo>
                  <a:pt x="41783" y="63027"/>
                </a:lnTo>
                <a:lnTo>
                  <a:pt x="27366" y="68708"/>
                </a:lnTo>
                <a:lnTo>
                  <a:pt x="19055" y="76577"/>
                </a:lnTo>
                <a:lnTo>
                  <a:pt x="17937" y="87927"/>
                </a:lnTo>
                <a:lnTo>
                  <a:pt x="19463" y="99140"/>
                </a:lnTo>
                <a:lnTo>
                  <a:pt x="18418" y="101745"/>
                </a:lnTo>
                <a:lnTo>
                  <a:pt x="10847" y="105745"/>
                </a:lnTo>
                <a:lnTo>
                  <a:pt x="0" y="110939"/>
                </a:lnTo>
                <a:lnTo>
                  <a:pt x="3932" y="123842"/>
                </a:lnTo>
                <a:lnTo>
                  <a:pt x="3838" y="135322"/>
                </a:lnTo>
                <a:lnTo>
                  <a:pt x="1938" y="145031"/>
                </a:lnTo>
                <a:lnTo>
                  <a:pt x="1851" y="157087"/>
                </a:lnTo>
                <a:lnTo>
                  <a:pt x="3543" y="170376"/>
                </a:lnTo>
                <a:lnTo>
                  <a:pt x="6978" y="183785"/>
                </a:lnTo>
                <a:lnTo>
                  <a:pt x="12120" y="196200"/>
                </a:lnTo>
                <a:lnTo>
                  <a:pt x="18997" y="210141"/>
                </a:lnTo>
                <a:lnTo>
                  <a:pt x="22955" y="224665"/>
                </a:lnTo>
                <a:lnTo>
                  <a:pt x="25061" y="238523"/>
                </a:lnTo>
                <a:lnTo>
                  <a:pt x="26384" y="250461"/>
                </a:lnTo>
                <a:lnTo>
                  <a:pt x="27990" y="259228"/>
                </a:lnTo>
                <a:lnTo>
                  <a:pt x="34371" y="263163"/>
                </a:lnTo>
                <a:lnTo>
                  <a:pt x="45102" y="265383"/>
                </a:lnTo>
                <a:lnTo>
                  <a:pt x="58647" y="265853"/>
                </a:lnTo>
                <a:lnTo>
                  <a:pt x="73471" y="264538"/>
                </a:lnTo>
                <a:lnTo>
                  <a:pt x="88039" y="261402"/>
                </a:lnTo>
                <a:lnTo>
                  <a:pt x="100817" y="256412"/>
                </a:lnTo>
                <a:lnTo>
                  <a:pt x="115557" y="247816"/>
                </a:lnTo>
                <a:lnTo>
                  <a:pt x="128186" y="242290"/>
                </a:lnTo>
                <a:lnTo>
                  <a:pt x="139446" y="239188"/>
                </a:lnTo>
                <a:lnTo>
                  <a:pt x="150080" y="237863"/>
                </a:lnTo>
                <a:lnTo>
                  <a:pt x="166090" y="235834"/>
                </a:lnTo>
                <a:lnTo>
                  <a:pt x="180463" y="230977"/>
                </a:lnTo>
                <a:lnTo>
                  <a:pt x="192236" y="224709"/>
                </a:lnTo>
                <a:lnTo>
                  <a:pt x="200444" y="218444"/>
                </a:lnTo>
                <a:lnTo>
                  <a:pt x="210578" y="212002"/>
                </a:lnTo>
                <a:lnTo>
                  <a:pt x="224572" y="209062"/>
                </a:lnTo>
                <a:lnTo>
                  <a:pt x="238152" y="208593"/>
                </a:lnTo>
                <a:lnTo>
                  <a:pt x="250452" y="207135"/>
                </a:lnTo>
                <a:lnTo>
                  <a:pt x="260990" y="201213"/>
                </a:lnTo>
                <a:lnTo>
                  <a:pt x="270667" y="192563"/>
                </a:lnTo>
                <a:lnTo>
                  <a:pt x="278186" y="186522"/>
                </a:lnTo>
                <a:lnTo>
                  <a:pt x="323249" y="169532"/>
                </a:lnTo>
                <a:lnTo>
                  <a:pt x="337171" y="165829"/>
                </a:lnTo>
                <a:lnTo>
                  <a:pt x="351718" y="161845"/>
                </a:lnTo>
                <a:lnTo>
                  <a:pt x="391786" y="139260"/>
                </a:lnTo>
                <a:lnTo>
                  <a:pt x="398690" y="125266"/>
                </a:lnTo>
                <a:lnTo>
                  <a:pt x="401367" y="119255"/>
                </a:lnTo>
                <a:lnTo>
                  <a:pt x="410246" y="112061"/>
                </a:lnTo>
                <a:lnTo>
                  <a:pt x="420628" y="108713"/>
                </a:lnTo>
                <a:lnTo>
                  <a:pt x="433275" y="105432"/>
                </a:lnTo>
                <a:lnTo>
                  <a:pt x="428451" y="91935"/>
                </a:lnTo>
                <a:lnTo>
                  <a:pt x="412275" y="52158"/>
                </a:lnTo>
                <a:lnTo>
                  <a:pt x="391996" y="8103"/>
                </a:lnTo>
                <a:lnTo>
                  <a:pt x="388097" y="0"/>
                </a:lnTo>
                <a:lnTo>
                  <a:pt x="371872" y="4453"/>
                </a:lnTo>
                <a:lnTo>
                  <a:pt x="358753" y="8103"/>
                </a:lnTo>
                <a:lnTo>
                  <a:pt x="349653" y="10521"/>
                </a:lnTo>
                <a:lnTo>
                  <a:pt x="347989" y="1091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31220" y="7280058"/>
            <a:ext cx="42985" cy="17349"/>
          </a:xfrm>
          <a:custGeom>
            <a:avLst/>
            <a:gdLst/>
            <a:ahLst/>
            <a:cxnLst/>
            <a:rect l="l" t="t" r="r" b="b"/>
            <a:pathLst>
              <a:path w="42985" h="17349">
                <a:moveTo>
                  <a:pt x="1899" y="11954"/>
                </a:moveTo>
                <a:lnTo>
                  <a:pt x="12896" y="17349"/>
                </a:lnTo>
                <a:lnTo>
                  <a:pt x="25264" y="16098"/>
                </a:lnTo>
                <a:lnTo>
                  <a:pt x="36222" y="11184"/>
                </a:lnTo>
                <a:lnTo>
                  <a:pt x="42985" y="5592"/>
                </a:lnTo>
                <a:lnTo>
                  <a:pt x="40058" y="2568"/>
                </a:lnTo>
                <a:lnTo>
                  <a:pt x="31211" y="601"/>
                </a:lnTo>
                <a:lnTo>
                  <a:pt x="19612" y="0"/>
                </a:lnTo>
                <a:lnTo>
                  <a:pt x="8431" y="1072"/>
                </a:lnTo>
                <a:lnTo>
                  <a:pt x="838" y="4127"/>
                </a:lnTo>
                <a:lnTo>
                  <a:pt x="0" y="9473"/>
                </a:lnTo>
                <a:lnTo>
                  <a:pt x="1899" y="11954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951606" y="10024064"/>
            <a:ext cx="76909" cy="52076"/>
          </a:xfrm>
          <a:custGeom>
            <a:avLst/>
            <a:gdLst/>
            <a:ahLst/>
            <a:cxnLst/>
            <a:rect l="l" t="t" r="r" b="b"/>
            <a:pathLst>
              <a:path w="76909" h="52076">
                <a:moveTo>
                  <a:pt x="76909" y="46021"/>
                </a:moveTo>
                <a:lnTo>
                  <a:pt x="37731" y="46021"/>
                </a:lnTo>
                <a:lnTo>
                  <a:pt x="44687" y="46826"/>
                </a:lnTo>
                <a:lnTo>
                  <a:pt x="55505" y="52076"/>
                </a:lnTo>
                <a:lnTo>
                  <a:pt x="66916" y="52010"/>
                </a:lnTo>
                <a:lnTo>
                  <a:pt x="76746" y="46332"/>
                </a:lnTo>
                <a:lnTo>
                  <a:pt x="76909" y="46021"/>
                </a:lnTo>
                <a:close/>
              </a:path>
              <a:path w="76909" h="52076">
                <a:moveTo>
                  <a:pt x="24703" y="0"/>
                </a:moveTo>
                <a:lnTo>
                  <a:pt x="0" y="27935"/>
                </a:lnTo>
                <a:lnTo>
                  <a:pt x="699" y="36242"/>
                </a:lnTo>
                <a:lnTo>
                  <a:pt x="5745" y="43756"/>
                </a:lnTo>
                <a:lnTo>
                  <a:pt x="19693" y="48233"/>
                </a:lnTo>
                <a:lnTo>
                  <a:pt x="29877" y="47739"/>
                </a:lnTo>
                <a:lnTo>
                  <a:pt x="37731" y="46021"/>
                </a:lnTo>
                <a:lnTo>
                  <a:pt x="76909" y="46021"/>
                </a:lnTo>
                <a:lnTo>
                  <a:pt x="82815" y="34747"/>
                </a:lnTo>
                <a:lnTo>
                  <a:pt x="80351" y="24820"/>
                </a:lnTo>
                <a:lnTo>
                  <a:pt x="70978" y="18356"/>
                </a:lnTo>
                <a:lnTo>
                  <a:pt x="57855" y="14062"/>
                </a:lnTo>
                <a:lnTo>
                  <a:pt x="44141" y="10646"/>
                </a:lnTo>
                <a:lnTo>
                  <a:pt x="32997" y="6815"/>
                </a:lnTo>
                <a:lnTo>
                  <a:pt x="27885" y="2226"/>
                </a:lnTo>
                <a:lnTo>
                  <a:pt x="24703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51606" y="10024064"/>
            <a:ext cx="82815" cy="52076"/>
          </a:xfrm>
          <a:custGeom>
            <a:avLst/>
            <a:gdLst/>
            <a:ahLst/>
            <a:cxnLst/>
            <a:rect l="l" t="t" r="r" b="b"/>
            <a:pathLst>
              <a:path w="82815" h="52076">
                <a:moveTo>
                  <a:pt x="27885" y="2226"/>
                </a:moveTo>
                <a:lnTo>
                  <a:pt x="24703" y="0"/>
                </a:lnTo>
                <a:lnTo>
                  <a:pt x="19525" y="1348"/>
                </a:lnTo>
                <a:lnTo>
                  <a:pt x="13409" y="5543"/>
                </a:lnTo>
                <a:lnTo>
                  <a:pt x="7411" y="11858"/>
                </a:lnTo>
                <a:lnTo>
                  <a:pt x="2589" y="19565"/>
                </a:lnTo>
                <a:lnTo>
                  <a:pt x="0" y="27935"/>
                </a:lnTo>
                <a:lnTo>
                  <a:pt x="699" y="36242"/>
                </a:lnTo>
                <a:lnTo>
                  <a:pt x="5745" y="43756"/>
                </a:lnTo>
                <a:lnTo>
                  <a:pt x="19693" y="48233"/>
                </a:lnTo>
                <a:lnTo>
                  <a:pt x="29877" y="47739"/>
                </a:lnTo>
                <a:lnTo>
                  <a:pt x="37731" y="46021"/>
                </a:lnTo>
                <a:lnTo>
                  <a:pt x="44687" y="46826"/>
                </a:lnTo>
                <a:lnTo>
                  <a:pt x="55505" y="52076"/>
                </a:lnTo>
                <a:lnTo>
                  <a:pt x="66916" y="52010"/>
                </a:lnTo>
                <a:lnTo>
                  <a:pt x="76746" y="46332"/>
                </a:lnTo>
                <a:lnTo>
                  <a:pt x="82815" y="34747"/>
                </a:lnTo>
                <a:lnTo>
                  <a:pt x="80351" y="24820"/>
                </a:lnTo>
                <a:lnTo>
                  <a:pt x="70978" y="18356"/>
                </a:lnTo>
                <a:lnTo>
                  <a:pt x="57855" y="14062"/>
                </a:lnTo>
                <a:lnTo>
                  <a:pt x="44141" y="10646"/>
                </a:lnTo>
                <a:lnTo>
                  <a:pt x="32997" y="6815"/>
                </a:lnTo>
                <a:lnTo>
                  <a:pt x="27885" y="2226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84255" y="9330962"/>
            <a:ext cx="496758" cy="612892"/>
          </a:xfrm>
          <a:custGeom>
            <a:avLst/>
            <a:gdLst/>
            <a:ahLst/>
            <a:cxnLst/>
            <a:rect l="l" t="t" r="r" b="b"/>
            <a:pathLst>
              <a:path w="496758" h="612892">
                <a:moveTo>
                  <a:pt x="243037" y="287713"/>
                </a:moveTo>
                <a:lnTo>
                  <a:pt x="233251" y="295786"/>
                </a:lnTo>
                <a:lnTo>
                  <a:pt x="228610" y="302448"/>
                </a:lnTo>
                <a:lnTo>
                  <a:pt x="226533" y="308467"/>
                </a:lnTo>
                <a:lnTo>
                  <a:pt x="224439" y="314612"/>
                </a:lnTo>
                <a:lnTo>
                  <a:pt x="219746" y="321650"/>
                </a:lnTo>
                <a:lnTo>
                  <a:pt x="210728" y="330446"/>
                </a:lnTo>
                <a:lnTo>
                  <a:pt x="204871" y="338013"/>
                </a:lnTo>
                <a:lnTo>
                  <a:pt x="200834" y="345325"/>
                </a:lnTo>
                <a:lnTo>
                  <a:pt x="197271" y="353358"/>
                </a:lnTo>
                <a:lnTo>
                  <a:pt x="192838" y="363086"/>
                </a:lnTo>
                <a:lnTo>
                  <a:pt x="167409" y="396640"/>
                </a:lnTo>
                <a:lnTo>
                  <a:pt x="130088" y="421692"/>
                </a:lnTo>
                <a:lnTo>
                  <a:pt x="93087" y="440960"/>
                </a:lnTo>
                <a:lnTo>
                  <a:pt x="83021" y="446533"/>
                </a:lnTo>
                <a:lnTo>
                  <a:pt x="74871" y="451836"/>
                </a:lnTo>
                <a:lnTo>
                  <a:pt x="69110" y="456963"/>
                </a:lnTo>
                <a:lnTo>
                  <a:pt x="60258" y="467423"/>
                </a:lnTo>
                <a:lnTo>
                  <a:pt x="48821" y="477007"/>
                </a:lnTo>
                <a:lnTo>
                  <a:pt x="36702" y="485863"/>
                </a:lnTo>
                <a:lnTo>
                  <a:pt x="25801" y="494137"/>
                </a:lnTo>
                <a:lnTo>
                  <a:pt x="18022" y="501977"/>
                </a:lnTo>
                <a:lnTo>
                  <a:pt x="14077" y="513166"/>
                </a:lnTo>
                <a:lnTo>
                  <a:pt x="2593" y="531793"/>
                </a:lnTo>
                <a:lnTo>
                  <a:pt x="29511" y="563761"/>
                </a:lnTo>
                <a:lnTo>
                  <a:pt x="38169" y="566947"/>
                </a:lnTo>
                <a:lnTo>
                  <a:pt x="49681" y="574331"/>
                </a:lnTo>
                <a:lnTo>
                  <a:pt x="66897" y="577734"/>
                </a:lnTo>
                <a:lnTo>
                  <a:pt x="72688" y="582818"/>
                </a:lnTo>
                <a:lnTo>
                  <a:pt x="81430" y="586003"/>
                </a:lnTo>
                <a:lnTo>
                  <a:pt x="92443" y="587066"/>
                </a:lnTo>
                <a:lnTo>
                  <a:pt x="105050" y="585785"/>
                </a:lnTo>
                <a:lnTo>
                  <a:pt x="145647" y="565649"/>
                </a:lnTo>
                <a:lnTo>
                  <a:pt x="167487" y="533134"/>
                </a:lnTo>
                <a:lnTo>
                  <a:pt x="168778" y="526266"/>
                </a:lnTo>
                <a:lnTo>
                  <a:pt x="170481" y="520894"/>
                </a:lnTo>
                <a:lnTo>
                  <a:pt x="179713" y="511216"/>
                </a:lnTo>
                <a:lnTo>
                  <a:pt x="185745" y="499466"/>
                </a:lnTo>
                <a:lnTo>
                  <a:pt x="190159" y="487164"/>
                </a:lnTo>
                <a:lnTo>
                  <a:pt x="194536" y="475828"/>
                </a:lnTo>
                <a:lnTo>
                  <a:pt x="233126" y="445781"/>
                </a:lnTo>
                <a:lnTo>
                  <a:pt x="251209" y="444848"/>
                </a:lnTo>
                <a:lnTo>
                  <a:pt x="259028" y="442358"/>
                </a:lnTo>
                <a:lnTo>
                  <a:pt x="260003" y="438166"/>
                </a:lnTo>
                <a:lnTo>
                  <a:pt x="257554" y="432127"/>
                </a:lnTo>
                <a:lnTo>
                  <a:pt x="255101" y="424099"/>
                </a:lnTo>
                <a:lnTo>
                  <a:pt x="258701" y="413873"/>
                </a:lnTo>
                <a:lnTo>
                  <a:pt x="268453" y="405789"/>
                </a:lnTo>
                <a:lnTo>
                  <a:pt x="278329" y="396872"/>
                </a:lnTo>
                <a:lnTo>
                  <a:pt x="282371" y="383329"/>
                </a:lnTo>
                <a:lnTo>
                  <a:pt x="289598" y="371417"/>
                </a:lnTo>
                <a:lnTo>
                  <a:pt x="298272" y="360914"/>
                </a:lnTo>
                <a:lnTo>
                  <a:pt x="306655" y="351597"/>
                </a:lnTo>
                <a:lnTo>
                  <a:pt x="313010" y="343244"/>
                </a:lnTo>
                <a:lnTo>
                  <a:pt x="315599" y="335633"/>
                </a:lnTo>
                <a:lnTo>
                  <a:pt x="312444" y="323083"/>
                </a:lnTo>
                <a:lnTo>
                  <a:pt x="313407" y="313332"/>
                </a:lnTo>
                <a:lnTo>
                  <a:pt x="314261" y="305782"/>
                </a:lnTo>
                <a:lnTo>
                  <a:pt x="272105" y="305782"/>
                </a:lnTo>
                <a:lnTo>
                  <a:pt x="264485" y="301788"/>
                </a:lnTo>
                <a:lnTo>
                  <a:pt x="257449" y="295543"/>
                </a:lnTo>
                <a:lnTo>
                  <a:pt x="250474" y="289901"/>
                </a:lnTo>
                <a:lnTo>
                  <a:pt x="243037" y="287713"/>
                </a:lnTo>
                <a:close/>
              </a:path>
              <a:path w="496758" h="612892">
                <a:moveTo>
                  <a:pt x="278497" y="0"/>
                </a:moveTo>
                <a:lnTo>
                  <a:pt x="270610" y="2949"/>
                </a:lnTo>
                <a:lnTo>
                  <a:pt x="269519" y="10595"/>
                </a:lnTo>
                <a:lnTo>
                  <a:pt x="273088" y="20854"/>
                </a:lnTo>
                <a:lnTo>
                  <a:pt x="279181" y="31642"/>
                </a:lnTo>
                <a:lnTo>
                  <a:pt x="285666" y="40878"/>
                </a:lnTo>
                <a:lnTo>
                  <a:pt x="296579" y="51584"/>
                </a:lnTo>
                <a:lnTo>
                  <a:pt x="307690" y="60788"/>
                </a:lnTo>
                <a:lnTo>
                  <a:pt x="315174" y="68741"/>
                </a:lnTo>
                <a:lnTo>
                  <a:pt x="318374" y="80705"/>
                </a:lnTo>
                <a:lnTo>
                  <a:pt x="325975" y="93261"/>
                </a:lnTo>
                <a:lnTo>
                  <a:pt x="335591" y="102990"/>
                </a:lnTo>
                <a:lnTo>
                  <a:pt x="341378" y="108635"/>
                </a:lnTo>
                <a:lnTo>
                  <a:pt x="342602" y="117913"/>
                </a:lnTo>
                <a:lnTo>
                  <a:pt x="340907" y="129807"/>
                </a:lnTo>
                <a:lnTo>
                  <a:pt x="337937" y="143296"/>
                </a:lnTo>
                <a:lnTo>
                  <a:pt x="335335" y="157363"/>
                </a:lnTo>
                <a:lnTo>
                  <a:pt x="332964" y="173800"/>
                </a:lnTo>
                <a:lnTo>
                  <a:pt x="327410" y="183986"/>
                </a:lnTo>
                <a:lnTo>
                  <a:pt x="319761" y="190499"/>
                </a:lnTo>
                <a:lnTo>
                  <a:pt x="311109" y="195921"/>
                </a:lnTo>
                <a:lnTo>
                  <a:pt x="302541" y="202830"/>
                </a:lnTo>
                <a:lnTo>
                  <a:pt x="299543" y="209861"/>
                </a:lnTo>
                <a:lnTo>
                  <a:pt x="301735" y="216722"/>
                </a:lnTo>
                <a:lnTo>
                  <a:pt x="307930" y="223438"/>
                </a:lnTo>
                <a:lnTo>
                  <a:pt x="316943" y="230034"/>
                </a:lnTo>
                <a:lnTo>
                  <a:pt x="327588" y="236536"/>
                </a:lnTo>
                <a:lnTo>
                  <a:pt x="338679" y="242968"/>
                </a:lnTo>
                <a:lnTo>
                  <a:pt x="349030" y="249356"/>
                </a:lnTo>
                <a:lnTo>
                  <a:pt x="356387" y="258383"/>
                </a:lnTo>
                <a:lnTo>
                  <a:pt x="358778" y="268655"/>
                </a:lnTo>
                <a:lnTo>
                  <a:pt x="357550" y="279534"/>
                </a:lnTo>
                <a:lnTo>
                  <a:pt x="354050" y="290381"/>
                </a:lnTo>
                <a:lnTo>
                  <a:pt x="349625" y="300558"/>
                </a:lnTo>
                <a:lnTo>
                  <a:pt x="345621" y="309425"/>
                </a:lnTo>
                <a:lnTo>
                  <a:pt x="343384" y="316344"/>
                </a:lnTo>
                <a:lnTo>
                  <a:pt x="348852" y="322953"/>
                </a:lnTo>
                <a:lnTo>
                  <a:pt x="359366" y="327022"/>
                </a:lnTo>
                <a:lnTo>
                  <a:pt x="374423" y="326997"/>
                </a:lnTo>
                <a:lnTo>
                  <a:pt x="403492" y="300323"/>
                </a:lnTo>
                <a:lnTo>
                  <a:pt x="416827" y="275752"/>
                </a:lnTo>
                <a:lnTo>
                  <a:pt x="423079" y="265893"/>
                </a:lnTo>
                <a:lnTo>
                  <a:pt x="431679" y="254508"/>
                </a:lnTo>
                <a:lnTo>
                  <a:pt x="435207" y="243080"/>
                </a:lnTo>
                <a:lnTo>
                  <a:pt x="436316" y="232392"/>
                </a:lnTo>
                <a:lnTo>
                  <a:pt x="437659" y="223230"/>
                </a:lnTo>
                <a:lnTo>
                  <a:pt x="448677" y="212296"/>
                </a:lnTo>
                <a:lnTo>
                  <a:pt x="459977" y="209450"/>
                </a:lnTo>
                <a:lnTo>
                  <a:pt x="470394" y="204303"/>
                </a:lnTo>
                <a:lnTo>
                  <a:pt x="475250" y="193920"/>
                </a:lnTo>
                <a:lnTo>
                  <a:pt x="480716" y="185696"/>
                </a:lnTo>
                <a:lnTo>
                  <a:pt x="489804" y="181777"/>
                </a:lnTo>
                <a:lnTo>
                  <a:pt x="493321" y="172690"/>
                </a:lnTo>
                <a:lnTo>
                  <a:pt x="495253" y="160005"/>
                </a:lnTo>
                <a:lnTo>
                  <a:pt x="495853" y="155106"/>
                </a:lnTo>
                <a:lnTo>
                  <a:pt x="450608" y="155106"/>
                </a:lnTo>
                <a:lnTo>
                  <a:pt x="440821" y="153215"/>
                </a:lnTo>
                <a:lnTo>
                  <a:pt x="429664" y="148743"/>
                </a:lnTo>
                <a:lnTo>
                  <a:pt x="417992" y="146215"/>
                </a:lnTo>
                <a:lnTo>
                  <a:pt x="403661" y="142277"/>
                </a:lnTo>
                <a:lnTo>
                  <a:pt x="395211" y="132024"/>
                </a:lnTo>
                <a:lnTo>
                  <a:pt x="393184" y="114515"/>
                </a:lnTo>
                <a:lnTo>
                  <a:pt x="392301" y="111046"/>
                </a:lnTo>
                <a:lnTo>
                  <a:pt x="367576" y="111046"/>
                </a:lnTo>
                <a:lnTo>
                  <a:pt x="360351" y="104003"/>
                </a:lnTo>
                <a:lnTo>
                  <a:pt x="350226" y="99406"/>
                </a:lnTo>
                <a:lnTo>
                  <a:pt x="343552" y="87570"/>
                </a:lnTo>
                <a:lnTo>
                  <a:pt x="340699" y="71022"/>
                </a:lnTo>
                <a:lnTo>
                  <a:pt x="335630" y="60622"/>
                </a:lnTo>
                <a:lnTo>
                  <a:pt x="330346" y="52587"/>
                </a:lnTo>
                <a:lnTo>
                  <a:pt x="326849" y="43136"/>
                </a:lnTo>
                <a:lnTo>
                  <a:pt x="323450" y="29116"/>
                </a:lnTo>
                <a:lnTo>
                  <a:pt x="315027" y="17549"/>
                </a:lnTo>
                <a:lnTo>
                  <a:pt x="303468" y="8679"/>
                </a:lnTo>
                <a:lnTo>
                  <a:pt x="290663" y="2747"/>
                </a:lnTo>
                <a:lnTo>
                  <a:pt x="278497" y="0"/>
                </a:lnTo>
                <a:close/>
              </a:path>
              <a:path w="496758" h="612892">
                <a:moveTo>
                  <a:pt x="299070" y="294117"/>
                </a:moveTo>
                <a:lnTo>
                  <a:pt x="290367" y="298020"/>
                </a:lnTo>
                <a:lnTo>
                  <a:pt x="280832" y="304677"/>
                </a:lnTo>
                <a:lnTo>
                  <a:pt x="272105" y="305782"/>
                </a:lnTo>
                <a:lnTo>
                  <a:pt x="314261" y="305782"/>
                </a:lnTo>
                <a:lnTo>
                  <a:pt x="314291" y="305514"/>
                </a:lnTo>
                <a:lnTo>
                  <a:pt x="310899" y="298762"/>
                </a:lnTo>
                <a:lnTo>
                  <a:pt x="309000" y="297216"/>
                </a:lnTo>
                <a:lnTo>
                  <a:pt x="299070" y="294117"/>
                </a:lnTo>
                <a:close/>
              </a:path>
              <a:path w="496758" h="612892">
                <a:moveTo>
                  <a:pt x="484399" y="138149"/>
                </a:moveTo>
                <a:lnTo>
                  <a:pt x="474718" y="139219"/>
                </a:lnTo>
                <a:lnTo>
                  <a:pt x="465491" y="143086"/>
                </a:lnTo>
                <a:lnTo>
                  <a:pt x="458808" y="148920"/>
                </a:lnTo>
                <a:lnTo>
                  <a:pt x="458168" y="149890"/>
                </a:lnTo>
                <a:lnTo>
                  <a:pt x="450608" y="155106"/>
                </a:lnTo>
                <a:lnTo>
                  <a:pt x="495853" y="155106"/>
                </a:lnTo>
                <a:lnTo>
                  <a:pt x="496758" y="147713"/>
                </a:lnTo>
                <a:lnTo>
                  <a:pt x="492443" y="140704"/>
                </a:lnTo>
                <a:lnTo>
                  <a:pt x="484399" y="138149"/>
                </a:lnTo>
                <a:close/>
              </a:path>
              <a:path w="496758" h="612892">
                <a:moveTo>
                  <a:pt x="383437" y="91139"/>
                </a:moveTo>
                <a:lnTo>
                  <a:pt x="373184" y="92415"/>
                </a:lnTo>
                <a:lnTo>
                  <a:pt x="371907" y="97308"/>
                </a:lnTo>
                <a:lnTo>
                  <a:pt x="374187" y="103914"/>
                </a:lnTo>
                <a:lnTo>
                  <a:pt x="374607" y="110332"/>
                </a:lnTo>
                <a:lnTo>
                  <a:pt x="367576" y="111046"/>
                </a:lnTo>
                <a:lnTo>
                  <a:pt x="392301" y="111046"/>
                </a:lnTo>
                <a:lnTo>
                  <a:pt x="389572" y="100318"/>
                </a:lnTo>
                <a:lnTo>
                  <a:pt x="383437" y="91139"/>
                </a:lnTo>
                <a:close/>
              </a:path>
              <a:path w="496758" h="612892">
                <a:moveTo>
                  <a:pt x="47788" y="593899"/>
                </a:moveTo>
                <a:lnTo>
                  <a:pt x="41978" y="598146"/>
                </a:lnTo>
                <a:lnTo>
                  <a:pt x="39104" y="604368"/>
                </a:lnTo>
                <a:lnTo>
                  <a:pt x="40362" y="610213"/>
                </a:lnTo>
                <a:lnTo>
                  <a:pt x="44568" y="612892"/>
                </a:lnTo>
                <a:lnTo>
                  <a:pt x="52404" y="612653"/>
                </a:lnTo>
                <a:lnTo>
                  <a:pt x="60830" y="608675"/>
                </a:lnTo>
                <a:lnTo>
                  <a:pt x="63437" y="600719"/>
                </a:lnTo>
                <a:lnTo>
                  <a:pt x="55339" y="593973"/>
                </a:lnTo>
                <a:lnTo>
                  <a:pt x="47788" y="593899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84255" y="9618674"/>
            <a:ext cx="315599" cy="299353"/>
          </a:xfrm>
          <a:custGeom>
            <a:avLst/>
            <a:gdLst/>
            <a:ahLst/>
            <a:cxnLst/>
            <a:rect l="l" t="t" r="r" b="b"/>
            <a:pathLst>
              <a:path w="315599" h="299353">
                <a:moveTo>
                  <a:pt x="309000" y="9503"/>
                </a:moveTo>
                <a:lnTo>
                  <a:pt x="299070" y="6404"/>
                </a:lnTo>
                <a:lnTo>
                  <a:pt x="290367" y="10307"/>
                </a:lnTo>
                <a:lnTo>
                  <a:pt x="280832" y="16963"/>
                </a:lnTo>
                <a:lnTo>
                  <a:pt x="272105" y="18069"/>
                </a:lnTo>
                <a:lnTo>
                  <a:pt x="264485" y="14074"/>
                </a:lnTo>
                <a:lnTo>
                  <a:pt x="257449" y="7830"/>
                </a:lnTo>
                <a:lnTo>
                  <a:pt x="250474" y="2188"/>
                </a:lnTo>
                <a:lnTo>
                  <a:pt x="224439" y="26898"/>
                </a:lnTo>
                <a:lnTo>
                  <a:pt x="219746" y="33937"/>
                </a:lnTo>
                <a:lnTo>
                  <a:pt x="210728" y="42733"/>
                </a:lnTo>
                <a:lnTo>
                  <a:pt x="204871" y="50300"/>
                </a:lnTo>
                <a:lnTo>
                  <a:pt x="200834" y="57612"/>
                </a:lnTo>
                <a:lnTo>
                  <a:pt x="197271" y="65645"/>
                </a:lnTo>
                <a:lnTo>
                  <a:pt x="192838" y="75372"/>
                </a:lnTo>
                <a:lnTo>
                  <a:pt x="167409" y="108927"/>
                </a:lnTo>
                <a:lnTo>
                  <a:pt x="130088" y="133979"/>
                </a:lnTo>
                <a:lnTo>
                  <a:pt x="104601" y="147312"/>
                </a:lnTo>
                <a:lnTo>
                  <a:pt x="93087" y="153247"/>
                </a:lnTo>
                <a:lnTo>
                  <a:pt x="83021" y="158820"/>
                </a:lnTo>
                <a:lnTo>
                  <a:pt x="74871" y="164123"/>
                </a:lnTo>
                <a:lnTo>
                  <a:pt x="69110" y="169250"/>
                </a:lnTo>
                <a:lnTo>
                  <a:pt x="60258" y="179710"/>
                </a:lnTo>
                <a:lnTo>
                  <a:pt x="48821" y="189294"/>
                </a:lnTo>
                <a:lnTo>
                  <a:pt x="36702" y="198150"/>
                </a:lnTo>
                <a:lnTo>
                  <a:pt x="25801" y="206424"/>
                </a:lnTo>
                <a:lnTo>
                  <a:pt x="18022" y="214264"/>
                </a:lnTo>
                <a:lnTo>
                  <a:pt x="14077" y="225453"/>
                </a:lnTo>
                <a:lnTo>
                  <a:pt x="8110" y="235108"/>
                </a:lnTo>
                <a:lnTo>
                  <a:pt x="2593" y="244080"/>
                </a:lnTo>
                <a:lnTo>
                  <a:pt x="0" y="253222"/>
                </a:lnTo>
                <a:lnTo>
                  <a:pt x="2802" y="263386"/>
                </a:lnTo>
                <a:lnTo>
                  <a:pt x="11492" y="271661"/>
                </a:lnTo>
                <a:lnTo>
                  <a:pt x="20507" y="274703"/>
                </a:lnTo>
                <a:lnTo>
                  <a:pt x="29511" y="276047"/>
                </a:lnTo>
                <a:lnTo>
                  <a:pt x="38169" y="279234"/>
                </a:lnTo>
                <a:lnTo>
                  <a:pt x="49681" y="286618"/>
                </a:lnTo>
                <a:lnTo>
                  <a:pt x="59360" y="288549"/>
                </a:lnTo>
                <a:lnTo>
                  <a:pt x="66897" y="290021"/>
                </a:lnTo>
                <a:lnTo>
                  <a:pt x="72688" y="295105"/>
                </a:lnTo>
                <a:lnTo>
                  <a:pt x="81430" y="298290"/>
                </a:lnTo>
                <a:lnTo>
                  <a:pt x="92443" y="299353"/>
                </a:lnTo>
                <a:lnTo>
                  <a:pt x="105050" y="298072"/>
                </a:lnTo>
                <a:lnTo>
                  <a:pt x="145647" y="277936"/>
                </a:lnTo>
                <a:lnTo>
                  <a:pt x="167487" y="245421"/>
                </a:lnTo>
                <a:lnTo>
                  <a:pt x="168778" y="238552"/>
                </a:lnTo>
                <a:lnTo>
                  <a:pt x="170481" y="233181"/>
                </a:lnTo>
                <a:lnTo>
                  <a:pt x="179713" y="223503"/>
                </a:lnTo>
                <a:lnTo>
                  <a:pt x="185745" y="211753"/>
                </a:lnTo>
                <a:lnTo>
                  <a:pt x="190159" y="199451"/>
                </a:lnTo>
                <a:lnTo>
                  <a:pt x="194536" y="188114"/>
                </a:lnTo>
                <a:lnTo>
                  <a:pt x="233126" y="158067"/>
                </a:lnTo>
                <a:lnTo>
                  <a:pt x="251209" y="157135"/>
                </a:lnTo>
                <a:lnTo>
                  <a:pt x="259028" y="154645"/>
                </a:lnTo>
                <a:lnTo>
                  <a:pt x="260003" y="150453"/>
                </a:lnTo>
                <a:lnTo>
                  <a:pt x="257554" y="144414"/>
                </a:lnTo>
                <a:lnTo>
                  <a:pt x="255101" y="136386"/>
                </a:lnTo>
                <a:lnTo>
                  <a:pt x="258701" y="126160"/>
                </a:lnTo>
                <a:lnTo>
                  <a:pt x="268430" y="118097"/>
                </a:lnTo>
                <a:lnTo>
                  <a:pt x="278329" y="109159"/>
                </a:lnTo>
                <a:lnTo>
                  <a:pt x="282371" y="95616"/>
                </a:lnTo>
                <a:lnTo>
                  <a:pt x="289598" y="83704"/>
                </a:lnTo>
                <a:lnTo>
                  <a:pt x="298272" y="73201"/>
                </a:lnTo>
                <a:lnTo>
                  <a:pt x="306655" y="63884"/>
                </a:lnTo>
                <a:lnTo>
                  <a:pt x="313010" y="55531"/>
                </a:lnTo>
                <a:lnTo>
                  <a:pt x="315599" y="47920"/>
                </a:lnTo>
                <a:lnTo>
                  <a:pt x="312444" y="35370"/>
                </a:lnTo>
                <a:lnTo>
                  <a:pt x="313407" y="25619"/>
                </a:lnTo>
                <a:lnTo>
                  <a:pt x="314291" y="17801"/>
                </a:lnTo>
                <a:lnTo>
                  <a:pt x="310899" y="11048"/>
                </a:lnTo>
                <a:lnTo>
                  <a:pt x="309000" y="950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023359" y="9924860"/>
            <a:ext cx="24332" cy="18993"/>
          </a:xfrm>
          <a:custGeom>
            <a:avLst/>
            <a:gdLst/>
            <a:ahLst/>
            <a:cxnLst/>
            <a:rect l="l" t="t" r="r" b="b"/>
            <a:pathLst>
              <a:path w="24332" h="18993">
                <a:moveTo>
                  <a:pt x="5464" y="18993"/>
                </a:moveTo>
                <a:lnTo>
                  <a:pt x="13300" y="18754"/>
                </a:lnTo>
                <a:lnTo>
                  <a:pt x="21725" y="14776"/>
                </a:lnTo>
                <a:lnTo>
                  <a:pt x="24332" y="6820"/>
                </a:lnTo>
                <a:lnTo>
                  <a:pt x="16235" y="74"/>
                </a:lnTo>
                <a:lnTo>
                  <a:pt x="8683" y="0"/>
                </a:lnTo>
                <a:lnTo>
                  <a:pt x="2873" y="4247"/>
                </a:lnTo>
                <a:lnTo>
                  <a:pt x="0" y="10468"/>
                </a:lnTo>
                <a:lnTo>
                  <a:pt x="1257" y="16314"/>
                </a:lnTo>
                <a:lnTo>
                  <a:pt x="5464" y="1899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253775" y="9330962"/>
            <a:ext cx="227239" cy="327022"/>
          </a:xfrm>
          <a:custGeom>
            <a:avLst/>
            <a:gdLst/>
            <a:ahLst/>
            <a:cxnLst/>
            <a:rect l="l" t="t" r="r" b="b"/>
            <a:pathLst>
              <a:path w="227239" h="327022">
                <a:moveTo>
                  <a:pt x="188649" y="149890"/>
                </a:moveTo>
                <a:lnTo>
                  <a:pt x="181089" y="155106"/>
                </a:lnTo>
                <a:lnTo>
                  <a:pt x="171302" y="153215"/>
                </a:lnTo>
                <a:lnTo>
                  <a:pt x="160144" y="148743"/>
                </a:lnTo>
                <a:lnTo>
                  <a:pt x="148472" y="146215"/>
                </a:lnTo>
                <a:lnTo>
                  <a:pt x="134141" y="142277"/>
                </a:lnTo>
                <a:lnTo>
                  <a:pt x="125691" y="132024"/>
                </a:lnTo>
                <a:lnTo>
                  <a:pt x="123665" y="114515"/>
                </a:lnTo>
                <a:lnTo>
                  <a:pt x="120052" y="100318"/>
                </a:lnTo>
                <a:lnTo>
                  <a:pt x="113918" y="91139"/>
                </a:lnTo>
                <a:lnTo>
                  <a:pt x="103665" y="92415"/>
                </a:lnTo>
                <a:lnTo>
                  <a:pt x="102388" y="97308"/>
                </a:lnTo>
                <a:lnTo>
                  <a:pt x="104668" y="103914"/>
                </a:lnTo>
                <a:lnTo>
                  <a:pt x="105088" y="110332"/>
                </a:lnTo>
                <a:lnTo>
                  <a:pt x="98057" y="111046"/>
                </a:lnTo>
                <a:lnTo>
                  <a:pt x="90831" y="104003"/>
                </a:lnTo>
                <a:lnTo>
                  <a:pt x="80707" y="99406"/>
                </a:lnTo>
                <a:lnTo>
                  <a:pt x="74032" y="87570"/>
                </a:lnTo>
                <a:lnTo>
                  <a:pt x="71180" y="71022"/>
                </a:lnTo>
                <a:lnTo>
                  <a:pt x="66111" y="60622"/>
                </a:lnTo>
                <a:lnTo>
                  <a:pt x="60827" y="52587"/>
                </a:lnTo>
                <a:lnTo>
                  <a:pt x="57330" y="43136"/>
                </a:lnTo>
                <a:lnTo>
                  <a:pt x="53931" y="29116"/>
                </a:lnTo>
                <a:lnTo>
                  <a:pt x="45508" y="17549"/>
                </a:lnTo>
                <a:lnTo>
                  <a:pt x="33949" y="8679"/>
                </a:lnTo>
                <a:lnTo>
                  <a:pt x="21143" y="2747"/>
                </a:lnTo>
                <a:lnTo>
                  <a:pt x="8978" y="0"/>
                </a:lnTo>
                <a:lnTo>
                  <a:pt x="1091" y="2949"/>
                </a:lnTo>
                <a:lnTo>
                  <a:pt x="0" y="10595"/>
                </a:lnTo>
                <a:lnTo>
                  <a:pt x="3568" y="20854"/>
                </a:lnTo>
                <a:lnTo>
                  <a:pt x="9662" y="31642"/>
                </a:lnTo>
                <a:lnTo>
                  <a:pt x="16146" y="40878"/>
                </a:lnTo>
                <a:lnTo>
                  <a:pt x="27060" y="51584"/>
                </a:lnTo>
                <a:lnTo>
                  <a:pt x="38171" y="60788"/>
                </a:lnTo>
                <a:lnTo>
                  <a:pt x="45654" y="68741"/>
                </a:lnTo>
                <a:lnTo>
                  <a:pt x="48855" y="80705"/>
                </a:lnTo>
                <a:lnTo>
                  <a:pt x="56456" y="93261"/>
                </a:lnTo>
                <a:lnTo>
                  <a:pt x="66072" y="102990"/>
                </a:lnTo>
                <a:lnTo>
                  <a:pt x="71858" y="108635"/>
                </a:lnTo>
                <a:lnTo>
                  <a:pt x="73082" y="117913"/>
                </a:lnTo>
                <a:lnTo>
                  <a:pt x="71388" y="129807"/>
                </a:lnTo>
                <a:lnTo>
                  <a:pt x="68418" y="143296"/>
                </a:lnTo>
                <a:lnTo>
                  <a:pt x="65815" y="157363"/>
                </a:lnTo>
                <a:lnTo>
                  <a:pt x="63445" y="173800"/>
                </a:lnTo>
                <a:lnTo>
                  <a:pt x="57890" y="183986"/>
                </a:lnTo>
                <a:lnTo>
                  <a:pt x="50242" y="190499"/>
                </a:lnTo>
                <a:lnTo>
                  <a:pt x="41589" y="195921"/>
                </a:lnTo>
                <a:lnTo>
                  <a:pt x="33021" y="202830"/>
                </a:lnTo>
                <a:lnTo>
                  <a:pt x="30024" y="209861"/>
                </a:lnTo>
                <a:lnTo>
                  <a:pt x="32216" y="216722"/>
                </a:lnTo>
                <a:lnTo>
                  <a:pt x="38411" y="223438"/>
                </a:lnTo>
                <a:lnTo>
                  <a:pt x="47423" y="230034"/>
                </a:lnTo>
                <a:lnTo>
                  <a:pt x="58068" y="236536"/>
                </a:lnTo>
                <a:lnTo>
                  <a:pt x="69159" y="242968"/>
                </a:lnTo>
                <a:lnTo>
                  <a:pt x="79511" y="249356"/>
                </a:lnTo>
                <a:lnTo>
                  <a:pt x="86867" y="258383"/>
                </a:lnTo>
                <a:lnTo>
                  <a:pt x="89258" y="268655"/>
                </a:lnTo>
                <a:lnTo>
                  <a:pt x="88030" y="279534"/>
                </a:lnTo>
                <a:lnTo>
                  <a:pt x="84530" y="290381"/>
                </a:lnTo>
                <a:lnTo>
                  <a:pt x="80105" y="300558"/>
                </a:lnTo>
                <a:lnTo>
                  <a:pt x="76101" y="309425"/>
                </a:lnTo>
                <a:lnTo>
                  <a:pt x="73865" y="316344"/>
                </a:lnTo>
                <a:lnTo>
                  <a:pt x="79333" y="322953"/>
                </a:lnTo>
                <a:lnTo>
                  <a:pt x="89847" y="327022"/>
                </a:lnTo>
                <a:lnTo>
                  <a:pt x="104904" y="326997"/>
                </a:lnTo>
                <a:lnTo>
                  <a:pt x="133972" y="300323"/>
                </a:lnTo>
                <a:lnTo>
                  <a:pt x="147307" y="275752"/>
                </a:lnTo>
                <a:lnTo>
                  <a:pt x="153560" y="265893"/>
                </a:lnTo>
                <a:lnTo>
                  <a:pt x="162159" y="254508"/>
                </a:lnTo>
                <a:lnTo>
                  <a:pt x="165687" y="243080"/>
                </a:lnTo>
                <a:lnTo>
                  <a:pt x="166797" y="232392"/>
                </a:lnTo>
                <a:lnTo>
                  <a:pt x="168140" y="223230"/>
                </a:lnTo>
                <a:lnTo>
                  <a:pt x="179158" y="212296"/>
                </a:lnTo>
                <a:lnTo>
                  <a:pt x="190458" y="209450"/>
                </a:lnTo>
                <a:lnTo>
                  <a:pt x="200874" y="204303"/>
                </a:lnTo>
                <a:lnTo>
                  <a:pt x="205731" y="193920"/>
                </a:lnTo>
                <a:lnTo>
                  <a:pt x="211196" y="185696"/>
                </a:lnTo>
                <a:lnTo>
                  <a:pt x="220285" y="181777"/>
                </a:lnTo>
                <a:lnTo>
                  <a:pt x="223801" y="172690"/>
                </a:lnTo>
                <a:lnTo>
                  <a:pt x="225734" y="160005"/>
                </a:lnTo>
                <a:lnTo>
                  <a:pt x="227239" y="147713"/>
                </a:lnTo>
                <a:lnTo>
                  <a:pt x="222924" y="140704"/>
                </a:lnTo>
                <a:lnTo>
                  <a:pt x="214880" y="138149"/>
                </a:lnTo>
                <a:lnTo>
                  <a:pt x="205199" y="139219"/>
                </a:lnTo>
                <a:lnTo>
                  <a:pt x="195971" y="143086"/>
                </a:lnTo>
                <a:lnTo>
                  <a:pt x="189288" y="148920"/>
                </a:lnTo>
                <a:lnTo>
                  <a:pt x="188649" y="14989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37776" y="8508939"/>
            <a:ext cx="101523" cy="83714"/>
          </a:xfrm>
          <a:custGeom>
            <a:avLst/>
            <a:gdLst/>
            <a:ahLst/>
            <a:cxnLst/>
            <a:rect l="l" t="t" r="r" b="b"/>
            <a:pathLst>
              <a:path w="101523" h="83714">
                <a:moveTo>
                  <a:pt x="31146" y="50398"/>
                </a:moveTo>
                <a:lnTo>
                  <a:pt x="20800" y="53015"/>
                </a:lnTo>
                <a:lnTo>
                  <a:pt x="11067" y="57491"/>
                </a:lnTo>
                <a:lnTo>
                  <a:pt x="3587" y="63046"/>
                </a:lnTo>
                <a:lnTo>
                  <a:pt x="0" y="68905"/>
                </a:lnTo>
                <a:lnTo>
                  <a:pt x="1905" y="74252"/>
                </a:lnTo>
                <a:lnTo>
                  <a:pt x="12732" y="81091"/>
                </a:lnTo>
                <a:lnTo>
                  <a:pt x="25097" y="83714"/>
                </a:lnTo>
                <a:lnTo>
                  <a:pt x="36803" y="81639"/>
                </a:lnTo>
                <a:lnTo>
                  <a:pt x="45657" y="74384"/>
                </a:lnTo>
                <a:lnTo>
                  <a:pt x="49463" y="61469"/>
                </a:lnTo>
                <a:lnTo>
                  <a:pt x="47117" y="53847"/>
                </a:lnTo>
                <a:lnTo>
                  <a:pt x="40465" y="50416"/>
                </a:lnTo>
                <a:lnTo>
                  <a:pt x="31146" y="50398"/>
                </a:lnTo>
                <a:close/>
              </a:path>
              <a:path w="101523" h="83714">
                <a:moveTo>
                  <a:pt x="98586" y="0"/>
                </a:moveTo>
                <a:lnTo>
                  <a:pt x="61760" y="15010"/>
                </a:lnTo>
                <a:lnTo>
                  <a:pt x="56641" y="20846"/>
                </a:lnTo>
                <a:lnTo>
                  <a:pt x="57302" y="25081"/>
                </a:lnTo>
                <a:lnTo>
                  <a:pt x="58626" y="25751"/>
                </a:lnTo>
                <a:lnTo>
                  <a:pt x="69152" y="25983"/>
                </a:lnTo>
                <a:lnTo>
                  <a:pt x="82958" y="21936"/>
                </a:lnTo>
                <a:lnTo>
                  <a:pt x="95323" y="14463"/>
                </a:lnTo>
                <a:lnTo>
                  <a:pt x="101523" y="4418"/>
                </a:lnTo>
                <a:lnTo>
                  <a:pt x="98586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437776" y="8559338"/>
            <a:ext cx="49463" cy="33315"/>
          </a:xfrm>
          <a:custGeom>
            <a:avLst/>
            <a:gdLst/>
            <a:ahLst/>
            <a:cxnLst/>
            <a:rect l="l" t="t" r="r" b="b"/>
            <a:pathLst>
              <a:path w="49463" h="33315">
                <a:moveTo>
                  <a:pt x="1905" y="23853"/>
                </a:moveTo>
                <a:lnTo>
                  <a:pt x="12732" y="30692"/>
                </a:lnTo>
                <a:lnTo>
                  <a:pt x="25097" y="33315"/>
                </a:lnTo>
                <a:lnTo>
                  <a:pt x="36803" y="31240"/>
                </a:lnTo>
                <a:lnTo>
                  <a:pt x="45657" y="23986"/>
                </a:lnTo>
                <a:lnTo>
                  <a:pt x="49463" y="11070"/>
                </a:lnTo>
                <a:lnTo>
                  <a:pt x="47117" y="3449"/>
                </a:lnTo>
                <a:lnTo>
                  <a:pt x="40465" y="18"/>
                </a:lnTo>
                <a:lnTo>
                  <a:pt x="31146" y="0"/>
                </a:lnTo>
                <a:lnTo>
                  <a:pt x="20800" y="2617"/>
                </a:lnTo>
                <a:lnTo>
                  <a:pt x="11067" y="7092"/>
                </a:lnTo>
                <a:lnTo>
                  <a:pt x="3587" y="12648"/>
                </a:lnTo>
                <a:lnTo>
                  <a:pt x="0" y="18506"/>
                </a:lnTo>
                <a:lnTo>
                  <a:pt x="1905" y="2385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494419" y="8508939"/>
            <a:ext cx="44881" cy="25983"/>
          </a:xfrm>
          <a:custGeom>
            <a:avLst/>
            <a:gdLst/>
            <a:ahLst/>
            <a:cxnLst/>
            <a:rect l="l" t="t" r="r" b="b"/>
            <a:pathLst>
              <a:path w="44881" h="25983">
                <a:moveTo>
                  <a:pt x="1984" y="25751"/>
                </a:moveTo>
                <a:lnTo>
                  <a:pt x="12510" y="25983"/>
                </a:lnTo>
                <a:lnTo>
                  <a:pt x="26316" y="21936"/>
                </a:lnTo>
                <a:lnTo>
                  <a:pt x="38681" y="14463"/>
                </a:lnTo>
                <a:lnTo>
                  <a:pt x="44881" y="4418"/>
                </a:lnTo>
                <a:lnTo>
                  <a:pt x="41944" y="0"/>
                </a:lnTo>
                <a:lnTo>
                  <a:pt x="5118" y="15010"/>
                </a:lnTo>
                <a:lnTo>
                  <a:pt x="0" y="20846"/>
                </a:lnTo>
                <a:lnTo>
                  <a:pt x="660" y="25081"/>
                </a:lnTo>
                <a:lnTo>
                  <a:pt x="1984" y="25751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44235" y="3291886"/>
            <a:ext cx="7049102" cy="3451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65527" y="3651761"/>
            <a:ext cx="6725244" cy="2335732"/>
          </a:xfrm>
          <a:custGeom>
            <a:avLst/>
            <a:gdLst/>
            <a:ahLst/>
            <a:cxnLst/>
            <a:rect l="l" t="t" r="r" b="b"/>
            <a:pathLst>
              <a:path w="6725244" h="2335732">
                <a:moveTo>
                  <a:pt x="6718598" y="911963"/>
                </a:moveTo>
                <a:lnTo>
                  <a:pt x="6674190" y="884500"/>
                </a:lnTo>
                <a:lnTo>
                  <a:pt x="6652932" y="865868"/>
                </a:lnTo>
                <a:lnTo>
                  <a:pt x="6638805" y="858741"/>
                </a:lnTo>
                <a:lnTo>
                  <a:pt x="6624021" y="854262"/>
                </a:lnTo>
                <a:lnTo>
                  <a:pt x="6611141" y="852421"/>
                </a:lnTo>
                <a:lnTo>
                  <a:pt x="6602727" y="853209"/>
                </a:lnTo>
                <a:lnTo>
                  <a:pt x="6596220" y="856935"/>
                </a:lnTo>
                <a:lnTo>
                  <a:pt x="6586335" y="851200"/>
                </a:lnTo>
                <a:lnTo>
                  <a:pt x="6577088" y="844410"/>
                </a:lnTo>
                <a:lnTo>
                  <a:pt x="6562142" y="840548"/>
                </a:lnTo>
                <a:lnTo>
                  <a:pt x="6546014" y="839483"/>
                </a:lnTo>
                <a:lnTo>
                  <a:pt x="6533222" y="841084"/>
                </a:lnTo>
                <a:lnTo>
                  <a:pt x="6533269" y="851100"/>
                </a:lnTo>
                <a:lnTo>
                  <a:pt x="6541153" y="857843"/>
                </a:lnTo>
                <a:lnTo>
                  <a:pt x="6546320" y="868665"/>
                </a:lnTo>
                <a:lnTo>
                  <a:pt x="6544185" y="876858"/>
                </a:lnTo>
                <a:lnTo>
                  <a:pt x="6540857" y="884303"/>
                </a:lnTo>
                <a:lnTo>
                  <a:pt x="6539628" y="891235"/>
                </a:lnTo>
                <a:lnTo>
                  <a:pt x="6510247" y="856380"/>
                </a:lnTo>
                <a:lnTo>
                  <a:pt x="6511887" y="842517"/>
                </a:lnTo>
                <a:lnTo>
                  <a:pt x="6510302" y="830078"/>
                </a:lnTo>
                <a:lnTo>
                  <a:pt x="6503190" y="823474"/>
                </a:lnTo>
                <a:lnTo>
                  <a:pt x="6497423" y="815711"/>
                </a:lnTo>
                <a:lnTo>
                  <a:pt x="6493858" y="809626"/>
                </a:lnTo>
                <a:lnTo>
                  <a:pt x="6485732" y="802677"/>
                </a:lnTo>
                <a:lnTo>
                  <a:pt x="6446642" y="780640"/>
                </a:lnTo>
                <a:lnTo>
                  <a:pt x="6406656" y="763204"/>
                </a:lnTo>
                <a:lnTo>
                  <a:pt x="6392588" y="757756"/>
                </a:lnTo>
                <a:lnTo>
                  <a:pt x="6379590" y="752408"/>
                </a:lnTo>
                <a:lnTo>
                  <a:pt x="6368474" y="746949"/>
                </a:lnTo>
                <a:lnTo>
                  <a:pt x="6360051" y="741168"/>
                </a:lnTo>
                <a:lnTo>
                  <a:pt x="6352072" y="734127"/>
                </a:lnTo>
                <a:lnTo>
                  <a:pt x="6340732" y="728752"/>
                </a:lnTo>
                <a:lnTo>
                  <a:pt x="6327520" y="724224"/>
                </a:lnTo>
                <a:lnTo>
                  <a:pt x="6313925" y="719722"/>
                </a:lnTo>
                <a:lnTo>
                  <a:pt x="6301433" y="714426"/>
                </a:lnTo>
                <a:lnTo>
                  <a:pt x="6291534" y="707518"/>
                </a:lnTo>
                <a:lnTo>
                  <a:pt x="6285006" y="702016"/>
                </a:lnTo>
                <a:lnTo>
                  <a:pt x="6275787" y="696007"/>
                </a:lnTo>
                <a:lnTo>
                  <a:pt x="6237776" y="677409"/>
                </a:lnTo>
                <a:lnTo>
                  <a:pt x="6196373" y="663153"/>
                </a:lnTo>
                <a:lnTo>
                  <a:pt x="6166284" y="657412"/>
                </a:lnTo>
                <a:lnTo>
                  <a:pt x="6155675" y="652626"/>
                </a:lnTo>
                <a:lnTo>
                  <a:pt x="6149539" y="647693"/>
                </a:lnTo>
                <a:lnTo>
                  <a:pt x="6144729" y="644142"/>
                </a:lnTo>
                <a:lnTo>
                  <a:pt x="6138097" y="643504"/>
                </a:lnTo>
                <a:lnTo>
                  <a:pt x="6130052" y="644203"/>
                </a:lnTo>
                <a:lnTo>
                  <a:pt x="6118341" y="644413"/>
                </a:lnTo>
                <a:lnTo>
                  <a:pt x="6073290" y="642840"/>
                </a:lnTo>
                <a:lnTo>
                  <a:pt x="6047059" y="640682"/>
                </a:lnTo>
                <a:lnTo>
                  <a:pt x="6031132" y="640700"/>
                </a:lnTo>
                <a:lnTo>
                  <a:pt x="6020424" y="644063"/>
                </a:lnTo>
                <a:lnTo>
                  <a:pt x="6011887" y="647003"/>
                </a:lnTo>
                <a:lnTo>
                  <a:pt x="6002390" y="644127"/>
                </a:lnTo>
                <a:lnTo>
                  <a:pt x="5960895" y="631240"/>
                </a:lnTo>
                <a:lnTo>
                  <a:pt x="5920573" y="622116"/>
                </a:lnTo>
                <a:lnTo>
                  <a:pt x="5911990" y="622165"/>
                </a:lnTo>
                <a:lnTo>
                  <a:pt x="5903649" y="634261"/>
                </a:lnTo>
                <a:lnTo>
                  <a:pt x="5899878" y="644742"/>
                </a:lnTo>
                <a:lnTo>
                  <a:pt x="5893802" y="650661"/>
                </a:lnTo>
                <a:lnTo>
                  <a:pt x="5893620" y="657954"/>
                </a:lnTo>
                <a:lnTo>
                  <a:pt x="5898627" y="666738"/>
                </a:lnTo>
                <a:lnTo>
                  <a:pt x="5908120" y="677131"/>
                </a:lnTo>
                <a:lnTo>
                  <a:pt x="5918596" y="688855"/>
                </a:lnTo>
                <a:lnTo>
                  <a:pt x="5923139" y="698862"/>
                </a:lnTo>
                <a:lnTo>
                  <a:pt x="5922759" y="707281"/>
                </a:lnTo>
                <a:lnTo>
                  <a:pt x="5918468" y="714241"/>
                </a:lnTo>
                <a:lnTo>
                  <a:pt x="5911279" y="719873"/>
                </a:lnTo>
                <a:lnTo>
                  <a:pt x="5898298" y="723538"/>
                </a:lnTo>
                <a:lnTo>
                  <a:pt x="5885335" y="723479"/>
                </a:lnTo>
                <a:lnTo>
                  <a:pt x="5873073" y="720489"/>
                </a:lnTo>
                <a:lnTo>
                  <a:pt x="5862193" y="715359"/>
                </a:lnTo>
                <a:lnTo>
                  <a:pt x="5853376" y="708879"/>
                </a:lnTo>
                <a:lnTo>
                  <a:pt x="5843566" y="699345"/>
                </a:lnTo>
                <a:lnTo>
                  <a:pt x="5832762" y="693703"/>
                </a:lnTo>
                <a:lnTo>
                  <a:pt x="5822278" y="689618"/>
                </a:lnTo>
                <a:lnTo>
                  <a:pt x="5813429" y="684753"/>
                </a:lnTo>
                <a:lnTo>
                  <a:pt x="5807527" y="676769"/>
                </a:lnTo>
                <a:lnTo>
                  <a:pt x="5806336" y="664447"/>
                </a:lnTo>
                <a:lnTo>
                  <a:pt x="5811615" y="659259"/>
                </a:lnTo>
                <a:lnTo>
                  <a:pt x="5820659" y="660853"/>
                </a:lnTo>
                <a:lnTo>
                  <a:pt x="5833647" y="667595"/>
                </a:lnTo>
                <a:lnTo>
                  <a:pt x="5844826" y="667609"/>
                </a:lnTo>
                <a:lnTo>
                  <a:pt x="5853047" y="662514"/>
                </a:lnTo>
                <a:lnTo>
                  <a:pt x="5857158" y="653932"/>
                </a:lnTo>
                <a:lnTo>
                  <a:pt x="5854041" y="645826"/>
                </a:lnTo>
                <a:lnTo>
                  <a:pt x="5844179" y="639296"/>
                </a:lnTo>
                <a:lnTo>
                  <a:pt x="5830454" y="634644"/>
                </a:lnTo>
                <a:lnTo>
                  <a:pt x="5815746" y="632173"/>
                </a:lnTo>
                <a:lnTo>
                  <a:pt x="5801591" y="634940"/>
                </a:lnTo>
                <a:lnTo>
                  <a:pt x="5790137" y="641206"/>
                </a:lnTo>
                <a:lnTo>
                  <a:pt x="5780396" y="649547"/>
                </a:lnTo>
                <a:lnTo>
                  <a:pt x="5771384" y="658538"/>
                </a:lnTo>
                <a:lnTo>
                  <a:pt x="5762113" y="666754"/>
                </a:lnTo>
                <a:lnTo>
                  <a:pt x="5752108" y="670560"/>
                </a:lnTo>
                <a:lnTo>
                  <a:pt x="5739349" y="672481"/>
                </a:lnTo>
                <a:lnTo>
                  <a:pt x="5724796" y="672823"/>
                </a:lnTo>
                <a:lnTo>
                  <a:pt x="5709411" y="671893"/>
                </a:lnTo>
                <a:lnTo>
                  <a:pt x="5667859" y="664541"/>
                </a:lnTo>
                <a:lnTo>
                  <a:pt x="5653599" y="658907"/>
                </a:lnTo>
                <a:lnTo>
                  <a:pt x="5648426" y="657106"/>
                </a:lnTo>
                <a:lnTo>
                  <a:pt x="5638520" y="656106"/>
                </a:lnTo>
                <a:lnTo>
                  <a:pt x="5625049" y="655817"/>
                </a:lnTo>
                <a:lnTo>
                  <a:pt x="5609178" y="656150"/>
                </a:lnTo>
                <a:lnTo>
                  <a:pt x="5558839" y="659991"/>
                </a:lnTo>
                <a:lnTo>
                  <a:pt x="5523402" y="687077"/>
                </a:lnTo>
                <a:lnTo>
                  <a:pt x="5522682" y="698709"/>
                </a:lnTo>
                <a:lnTo>
                  <a:pt x="5517515" y="698014"/>
                </a:lnTo>
                <a:lnTo>
                  <a:pt x="5513411" y="688029"/>
                </a:lnTo>
                <a:lnTo>
                  <a:pt x="5510661" y="675062"/>
                </a:lnTo>
                <a:lnTo>
                  <a:pt x="5509554" y="665422"/>
                </a:lnTo>
                <a:lnTo>
                  <a:pt x="5504530" y="658426"/>
                </a:lnTo>
                <a:lnTo>
                  <a:pt x="5490870" y="654210"/>
                </a:lnTo>
                <a:lnTo>
                  <a:pt x="5471090" y="653489"/>
                </a:lnTo>
                <a:lnTo>
                  <a:pt x="5458711" y="652190"/>
                </a:lnTo>
                <a:lnTo>
                  <a:pt x="5453548" y="649644"/>
                </a:lnTo>
                <a:lnTo>
                  <a:pt x="5455416" y="645182"/>
                </a:lnTo>
                <a:lnTo>
                  <a:pt x="5458077" y="638401"/>
                </a:lnTo>
                <a:lnTo>
                  <a:pt x="5456707" y="631452"/>
                </a:lnTo>
                <a:lnTo>
                  <a:pt x="5457797" y="623999"/>
                </a:lnTo>
                <a:lnTo>
                  <a:pt x="5462152" y="618467"/>
                </a:lnTo>
                <a:lnTo>
                  <a:pt x="5462833" y="612063"/>
                </a:lnTo>
                <a:lnTo>
                  <a:pt x="5437691" y="582393"/>
                </a:lnTo>
                <a:lnTo>
                  <a:pt x="5401995" y="562429"/>
                </a:lnTo>
                <a:lnTo>
                  <a:pt x="5364338" y="553797"/>
                </a:lnTo>
                <a:lnTo>
                  <a:pt x="5320511" y="551734"/>
                </a:lnTo>
                <a:lnTo>
                  <a:pt x="5305944" y="552138"/>
                </a:lnTo>
                <a:lnTo>
                  <a:pt x="5266612" y="555516"/>
                </a:lnTo>
                <a:lnTo>
                  <a:pt x="5240194" y="560487"/>
                </a:lnTo>
                <a:lnTo>
                  <a:pt x="5229393" y="562916"/>
                </a:lnTo>
                <a:lnTo>
                  <a:pt x="5216791" y="564509"/>
                </a:lnTo>
                <a:lnTo>
                  <a:pt x="5203051" y="565439"/>
                </a:lnTo>
                <a:lnTo>
                  <a:pt x="5188838" y="565877"/>
                </a:lnTo>
                <a:lnTo>
                  <a:pt x="5174818" y="565997"/>
                </a:lnTo>
                <a:lnTo>
                  <a:pt x="5161655" y="565971"/>
                </a:lnTo>
                <a:lnTo>
                  <a:pt x="5150014" y="565970"/>
                </a:lnTo>
                <a:lnTo>
                  <a:pt x="5136902" y="565087"/>
                </a:lnTo>
                <a:lnTo>
                  <a:pt x="5132783" y="561859"/>
                </a:lnTo>
                <a:lnTo>
                  <a:pt x="5133290" y="556836"/>
                </a:lnTo>
                <a:lnTo>
                  <a:pt x="5134053" y="550569"/>
                </a:lnTo>
                <a:lnTo>
                  <a:pt x="5126217" y="541901"/>
                </a:lnTo>
                <a:lnTo>
                  <a:pt x="5114171" y="534615"/>
                </a:lnTo>
                <a:lnTo>
                  <a:pt x="5100768" y="529594"/>
                </a:lnTo>
                <a:lnTo>
                  <a:pt x="5088862" y="527724"/>
                </a:lnTo>
                <a:lnTo>
                  <a:pt x="5081306" y="529889"/>
                </a:lnTo>
                <a:lnTo>
                  <a:pt x="5072542" y="533961"/>
                </a:lnTo>
                <a:lnTo>
                  <a:pt x="5065653" y="527537"/>
                </a:lnTo>
                <a:lnTo>
                  <a:pt x="5020282" y="506543"/>
                </a:lnTo>
                <a:lnTo>
                  <a:pt x="5006606" y="505872"/>
                </a:lnTo>
                <a:lnTo>
                  <a:pt x="4999720" y="501064"/>
                </a:lnTo>
                <a:lnTo>
                  <a:pt x="5000464" y="495731"/>
                </a:lnTo>
                <a:lnTo>
                  <a:pt x="5013975" y="494926"/>
                </a:lnTo>
                <a:lnTo>
                  <a:pt x="5026704" y="494271"/>
                </a:lnTo>
                <a:lnTo>
                  <a:pt x="5037140" y="492808"/>
                </a:lnTo>
                <a:lnTo>
                  <a:pt x="5043771" y="489579"/>
                </a:lnTo>
                <a:lnTo>
                  <a:pt x="5045086" y="483625"/>
                </a:lnTo>
                <a:lnTo>
                  <a:pt x="5038664" y="477166"/>
                </a:lnTo>
                <a:lnTo>
                  <a:pt x="5000245" y="463083"/>
                </a:lnTo>
                <a:lnTo>
                  <a:pt x="4951185" y="456045"/>
                </a:lnTo>
                <a:lnTo>
                  <a:pt x="4924052" y="454693"/>
                </a:lnTo>
                <a:lnTo>
                  <a:pt x="4914741" y="454891"/>
                </a:lnTo>
                <a:lnTo>
                  <a:pt x="4909415" y="455614"/>
                </a:lnTo>
                <a:lnTo>
                  <a:pt x="4904932" y="459363"/>
                </a:lnTo>
                <a:lnTo>
                  <a:pt x="4902848" y="465806"/>
                </a:lnTo>
                <a:lnTo>
                  <a:pt x="4900059" y="474844"/>
                </a:lnTo>
                <a:lnTo>
                  <a:pt x="4893460" y="486379"/>
                </a:lnTo>
                <a:lnTo>
                  <a:pt x="4879241" y="498012"/>
                </a:lnTo>
                <a:lnTo>
                  <a:pt x="4866701" y="504064"/>
                </a:lnTo>
                <a:lnTo>
                  <a:pt x="4856207" y="505656"/>
                </a:lnTo>
                <a:lnTo>
                  <a:pt x="4848129" y="503911"/>
                </a:lnTo>
                <a:lnTo>
                  <a:pt x="4842834" y="499952"/>
                </a:lnTo>
                <a:lnTo>
                  <a:pt x="4840689" y="494901"/>
                </a:lnTo>
                <a:lnTo>
                  <a:pt x="4849296" y="486000"/>
                </a:lnTo>
                <a:lnTo>
                  <a:pt x="4862983" y="480891"/>
                </a:lnTo>
                <a:lnTo>
                  <a:pt x="4872555" y="474863"/>
                </a:lnTo>
                <a:lnTo>
                  <a:pt x="4867453" y="468121"/>
                </a:lnTo>
                <a:lnTo>
                  <a:pt x="4854840" y="465106"/>
                </a:lnTo>
                <a:lnTo>
                  <a:pt x="4840196" y="463262"/>
                </a:lnTo>
                <a:lnTo>
                  <a:pt x="4829003" y="460030"/>
                </a:lnTo>
                <a:lnTo>
                  <a:pt x="4827100" y="451688"/>
                </a:lnTo>
                <a:lnTo>
                  <a:pt x="4833568" y="446749"/>
                </a:lnTo>
                <a:lnTo>
                  <a:pt x="4844920" y="446033"/>
                </a:lnTo>
                <a:lnTo>
                  <a:pt x="4861013" y="449521"/>
                </a:lnTo>
                <a:lnTo>
                  <a:pt x="4876282" y="451159"/>
                </a:lnTo>
                <a:lnTo>
                  <a:pt x="4887535" y="450292"/>
                </a:lnTo>
                <a:lnTo>
                  <a:pt x="4887455" y="444126"/>
                </a:lnTo>
                <a:lnTo>
                  <a:pt x="4879962" y="440236"/>
                </a:lnTo>
                <a:lnTo>
                  <a:pt x="4866521" y="437378"/>
                </a:lnTo>
                <a:lnTo>
                  <a:pt x="4854691" y="435245"/>
                </a:lnTo>
                <a:lnTo>
                  <a:pt x="4841995" y="432835"/>
                </a:lnTo>
                <a:lnTo>
                  <a:pt x="4801312" y="425261"/>
                </a:lnTo>
                <a:lnTo>
                  <a:pt x="4762212" y="419947"/>
                </a:lnTo>
                <a:lnTo>
                  <a:pt x="4750745" y="419293"/>
                </a:lnTo>
                <a:lnTo>
                  <a:pt x="4740497" y="419419"/>
                </a:lnTo>
                <a:lnTo>
                  <a:pt x="4723265" y="419601"/>
                </a:lnTo>
                <a:lnTo>
                  <a:pt x="4709354" y="417266"/>
                </a:lnTo>
                <a:lnTo>
                  <a:pt x="4697863" y="413628"/>
                </a:lnTo>
                <a:lnTo>
                  <a:pt x="4687888" y="409900"/>
                </a:lnTo>
                <a:lnTo>
                  <a:pt x="4678527" y="407295"/>
                </a:lnTo>
                <a:lnTo>
                  <a:pt x="4663845" y="409479"/>
                </a:lnTo>
                <a:lnTo>
                  <a:pt x="4661244" y="417341"/>
                </a:lnTo>
                <a:lnTo>
                  <a:pt x="4664664" y="426859"/>
                </a:lnTo>
                <a:lnTo>
                  <a:pt x="4661158" y="433595"/>
                </a:lnTo>
                <a:lnTo>
                  <a:pt x="4652721" y="437692"/>
                </a:lnTo>
                <a:lnTo>
                  <a:pt x="4641351" y="439293"/>
                </a:lnTo>
                <a:lnTo>
                  <a:pt x="4626381" y="438780"/>
                </a:lnTo>
                <a:lnTo>
                  <a:pt x="4612762" y="440543"/>
                </a:lnTo>
                <a:lnTo>
                  <a:pt x="4601409" y="444171"/>
                </a:lnTo>
                <a:lnTo>
                  <a:pt x="4593234" y="449250"/>
                </a:lnTo>
                <a:lnTo>
                  <a:pt x="4589150" y="455369"/>
                </a:lnTo>
                <a:lnTo>
                  <a:pt x="4590070" y="462115"/>
                </a:lnTo>
                <a:lnTo>
                  <a:pt x="4599119" y="468811"/>
                </a:lnTo>
                <a:lnTo>
                  <a:pt x="4607667" y="468154"/>
                </a:lnTo>
                <a:lnTo>
                  <a:pt x="4615674" y="465026"/>
                </a:lnTo>
                <a:lnTo>
                  <a:pt x="4623097" y="464310"/>
                </a:lnTo>
                <a:lnTo>
                  <a:pt x="4624964" y="467979"/>
                </a:lnTo>
                <a:lnTo>
                  <a:pt x="4620522" y="472396"/>
                </a:lnTo>
                <a:lnTo>
                  <a:pt x="4614081" y="477178"/>
                </a:lnTo>
                <a:lnTo>
                  <a:pt x="4609951" y="481943"/>
                </a:lnTo>
                <a:lnTo>
                  <a:pt x="4612442" y="486306"/>
                </a:lnTo>
                <a:lnTo>
                  <a:pt x="4623453" y="496479"/>
                </a:lnTo>
                <a:lnTo>
                  <a:pt x="4625991" y="508144"/>
                </a:lnTo>
                <a:lnTo>
                  <a:pt x="4621482" y="517404"/>
                </a:lnTo>
                <a:lnTo>
                  <a:pt x="4610295" y="521194"/>
                </a:lnTo>
                <a:lnTo>
                  <a:pt x="4597975" y="518938"/>
                </a:lnTo>
                <a:lnTo>
                  <a:pt x="4587474" y="511769"/>
                </a:lnTo>
                <a:lnTo>
                  <a:pt x="4577041" y="510451"/>
                </a:lnTo>
                <a:lnTo>
                  <a:pt x="4566140" y="511752"/>
                </a:lnTo>
                <a:lnTo>
                  <a:pt x="4554233" y="512443"/>
                </a:lnTo>
                <a:lnTo>
                  <a:pt x="4542164" y="512998"/>
                </a:lnTo>
                <a:lnTo>
                  <a:pt x="4534514" y="515663"/>
                </a:lnTo>
                <a:lnTo>
                  <a:pt x="4533829" y="519017"/>
                </a:lnTo>
                <a:lnTo>
                  <a:pt x="4547811" y="522903"/>
                </a:lnTo>
                <a:lnTo>
                  <a:pt x="4555740" y="527674"/>
                </a:lnTo>
                <a:lnTo>
                  <a:pt x="4557048" y="532435"/>
                </a:lnTo>
                <a:lnTo>
                  <a:pt x="4551165" y="536290"/>
                </a:lnTo>
                <a:lnTo>
                  <a:pt x="4535232" y="535719"/>
                </a:lnTo>
                <a:lnTo>
                  <a:pt x="4525982" y="530857"/>
                </a:lnTo>
                <a:lnTo>
                  <a:pt x="4520461" y="524506"/>
                </a:lnTo>
                <a:lnTo>
                  <a:pt x="4515716" y="519470"/>
                </a:lnTo>
                <a:lnTo>
                  <a:pt x="4503657" y="519191"/>
                </a:lnTo>
                <a:lnTo>
                  <a:pt x="4490478" y="516849"/>
                </a:lnTo>
                <a:lnTo>
                  <a:pt x="4476997" y="513489"/>
                </a:lnTo>
                <a:lnTo>
                  <a:pt x="4464034" y="510156"/>
                </a:lnTo>
                <a:lnTo>
                  <a:pt x="4452405" y="507895"/>
                </a:lnTo>
                <a:lnTo>
                  <a:pt x="4438388" y="509762"/>
                </a:lnTo>
                <a:lnTo>
                  <a:pt x="4427118" y="513945"/>
                </a:lnTo>
                <a:lnTo>
                  <a:pt x="4416511" y="518752"/>
                </a:lnTo>
                <a:lnTo>
                  <a:pt x="4404484" y="522492"/>
                </a:lnTo>
                <a:lnTo>
                  <a:pt x="4361750" y="516276"/>
                </a:lnTo>
                <a:lnTo>
                  <a:pt x="4331213" y="493521"/>
                </a:lnTo>
                <a:lnTo>
                  <a:pt x="4324159" y="489180"/>
                </a:lnTo>
                <a:lnTo>
                  <a:pt x="4317355" y="492407"/>
                </a:lnTo>
                <a:lnTo>
                  <a:pt x="4308621" y="506564"/>
                </a:lnTo>
                <a:lnTo>
                  <a:pt x="4302809" y="520715"/>
                </a:lnTo>
                <a:lnTo>
                  <a:pt x="4298066" y="532494"/>
                </a:lnTo>
                <a:lnTo>
                  <a:pt x="4292538" y="539537"/>
                </a:lnTo>
                <a:lnTo>
                  <a:pt x="4282701" y="546373"/>
                </a:lnTo>
                <a:lnTo>
                  <a:pt x="4275191" y="558190"/>
                </a:lnTo>
                <a:lnTo>
                  <a:pt x="4267629" y="569187"/>
                </a:lnTo>
                <a:lnTo>
                  <a:pt x="4256749" y="571734"/>
                </a:lnTo>
                <a:lnTo>
                  <a:pt x="4249170" y="567242"/>
                </a:lnTo>
                <a:lnTo>
                  <a:pt x="4239170" y="564186"/>
                </a:lnTo>
                <a:lnTo>
                  <a:pt x="4195726" y="534512"/>
                </a:lnTo>
                <a:lnTo>
                  <a:pt x="4173345" y="502196"/>
                </a:lnTo>
                <a:lnTo>
                  <a:pt x="4164285" y="490274"/>
                </a:lnTo>
                <a:lnTo>
                  <a:pt x="4153884" y="479411"/>
                </a:lnTo>
                <a:lnTo>
                  <a:pt x="4144443" y="470966"/>
                </a:lnTo>
                <a:lnTo>
                  <a:pt x="4139346" y="464532"/>
                </a:lnTo>
                <a:lnTo>
                  <a:pt x="4144022" y="462493"/>
                </a:lnTo>
                <a:lnTo>
                  <a:pt x="4152842" y="465457"/>
                </a:lnTo>
                <a:lnTo>
                  <a:pt x="4165180" y="472380"/>
                </a:lnTo>
                <a:lnTo>
                  <a:pt x="4176841" y="473161"/>
                </a:lnTo>
                <a:lnTo>
                  <a:pt x="4187070" y="464215"/>
                </a:lnTo>
                <a:lnTo>
                  <a:pt x="4189388" y="453129"/>
                </a:lnTo>
                <a:lnTo>
                  <a:pt x="4184289" y="444440"/>
                </a:lnTo>
                <a:lnTo>
                  <a:pt x="4170599" y="439491"/>
                </a:lnTo>
                <a:lnTo>
                  <a:pt x="4168579" y="432289"/>
                </a:lnTo>
                <a:lnTo>
                  <a:pt x="4173526" y="426556"/>
                </a:lnTo>
                <a:lnTo>
                  <a:pt x="4175415" y="421468"/>
                </a:lnTo>
                <a:lnTo>
                  <a:pt x="4171026" y="412863"/>
                </a:lnTo>
                <a:lnTo>
                  <a:pt x="4165845" y="403933"/>
                </a:lnTo>
                <a:lnTo>
                  <a:pt x="4165357" y="397870"/>
                </a:lnTo>
                <a:lnTo>
                  <a:pt x="4171813" y="391826"/>
                </a:lnTo>
                <a:lnTo>
                  <a:pt x="4166505" y="384801"/>
                </a:lnTo>
                <a:lnTo>
                  <a:pt x="4149500" y="379430"/>
                </a:lnTo>
                <a:lnTo>
                  <a:pt x="4137412" y="372152"/>
                </a:lnTo>
                <a:lnTo>
                  <a:pt x="4131331" y="364826"/>
                </a:lnTo>
                <a:lnTo>
                  <a:pt x="4124958" y="360463"/>
                </a:lnTo>
                <a:lnTo>
                  <a:pt x="4110781" y="357856"/>
                </a:lnTo>
                <a:lnTo>
                  <a:pt x="4094250" y="357290"/>
                </a:lnTo>
                <a:lnTo>
                  <a:pt x="4080813" y="359050"/>
                </a:lnTo>
                <a:lnTo>
                  <a:pt x="4075921" y="363424"/>
                </a:lnTo>
                <a:lnTo>
                  <a:pt x="4071309" y="369527"/>
                </a:lnTo>
                <a:lnTo>
                  <a:pt x="4062028" y="367138"/>
                </a:lnTo>
                <a:lnTo>
                  <a:pt x="4059653" y="360564"/>
                </a:lnTo>
                <a:lnTo>
                  <a:pt x="4051161" y="356892"/>
                </a:lnTo>
                <a:lnTo>
                  <a:pt x="4038004" y="354421"/>
                </a:lnTo>
                <a:lnTo>
                  <a:pt x="4021635" y="351446"/>
                </a:lnTo>
                <a:lnTo>
                  <a:pt x="4002047" y="343563"/>
                </a:lnTo>
                <a:lnTo>
                  <a:pt x="3990610" y="334607"/>
                </a:lnTo>
                <a:lnTo>
                  <a:pt x="3983869" y="326799"/>
                </a:lnTo>
                <a:lnTo>
                  <a:pt x="3978370" y="322362"/>
                </a:lnTo>
                <a:lnTo>
                  <a:pt x="3972024" y="326739"/>
                </a:lnTo>
                <a:lnTo>
                  <a:pt x="3968093" y="336576"/>
                </a:lnTo>
                <a:lnTo>
                  <a:pt x="3962317" y="342970"/>
                </a:lnTo>
                <a:lnTo>
                  <a:pt x="3950101" y="341014"/>
                </a:lnTo>
                <a:lnTo>
                  <a:pt x="3940629" y="344291"/>
                </a:lnTo>
                <a:lnTo>
                  <a:pt x="3935452" y="351608"/>
                </a:lnTo>
                <a:lnTo>
                  <a:pt x="3936120" y="361770"/>
                </a:lnTo>
                <a:lnTo>
                  <a:pt x="3940024" y="375718"/>
                </a:lnTo>
                <a:lnTo>
                  <a:pt x="3938336" y="385093"/>
                </a:lnTo>
                <a:lnTo>
                  <a:pt x="3934187" y="398410"/>
                </a:lnTo>
                <a:lnTo>
                  <a:pt x="3927179" y="401296"/>
                </a:lnTo>
                <a:lnTo>
                  <a:pt x="3916585" y="398176"/>
                </a:lnTo>
                <a:lnTo>
                  <a:pt x="3906436" y="396557"/>
                </a:lnTo>
                <a:lnTo>
                  <a:pt x="3898561" y="398534"/>
                </a:lnTo>
                <a:lnTo>
                  <a:pt x="3890484" y="401687"/>
                </a:lnTo>
                <a:lnTo>
                  <a:pt x="3879732" y="403594"/>
                </a:lnTo>
                <a:lnTo>
                  <a:pt x="3863828" y="401837"/>
                </a:lnTo>
                <a:lnTo>
                  <a:pt x="3844806" y="398338"/>
                </a:lnTo>
                <a:lnTo>
                  <a:pt x="3830108" y="397307"/>
                </a:lnTo>
                <a:lnTo>
                  <a:pt x="3819200" y="396990"/>
                </a:lnTo>
                <a:lnTo>
                  <a:pt x="3811542" y="395631"/>
                </a:lnTo>
                <a:lnTo>
                  <a:pt x="3806599" y="391473"/>
                </a:lnTo>
                <a:lnTo>
                  <a:pt x="3796778" y="382240"/>
                </a:lnTo>
                <a:lnTo>
                  <a:pt x="3789266" y="385491"/>
                </a:lnTo>
                <a:lnTo>
                  <a:pt x="3783164" y="390578"/>
                </a:lnTo>
                <a:lnTo>
                  <a:pt x="3769927" y="392436"/>
                </a:lnTo>
                <a:lnTo>
                  <a:pt x="3753927" y="391307"/>
                </a:lnTo>
                <a:lnTo>
                  <a:pt x="3739536" y="387434"/>
                </a:lnTo>
                <a:lnTo>
                  <a:pt x="3731125" y="381062"/>
                </a:lnTo>
                <a:lnTo>
                  <a:pt x="3732371" y="368983"/>
                </a:lnTo>
                <a:lnTo>
                  <a:pt x="3741597" y="363035"/>
                </a:lnTo>
                <a:lnTo>
                  <a:pt x="3746590" y="359300"/>
                </a:lnTo>
                <a:lnTo>
                  <a:pt x="3744575" y="356114"/>
                </a:lnTo>
                <a:lnTo>
                  <a:pt x="3736556" y="353841"/>
                </a:lnTo>
                <a:lnTo>
                  <a:pt x="3723540" y="352843"/>
                </a:lnTo>
                <a:lnTo>
                  <a:pt x="3707504" y="352773"/>
                </a:lnTo>
                <a:lnTo>
                  <a:pt x="3693602" y="351170"/>
                </a:lnTo>
                <a:lnTo>
                  <a:pt x="3681291" y="348639"/>
                </a:lnTo>
                <a:lnTo>
                  <a:pt x="3670025" y="345786"/>
                </a:lnTo>
                <a:lnTo>
                  <a:pt x="3659262" y="343215"/>
                </a:lnTo>
                <a:lnTo>
                  <a:pt x="3648457" y="341532"/>
                </a:lnTo>
                <a:lnTo>
                  <a:pt x="3637067" y="341341"/>
                </a:lnTo>
                <a:lnTo>
                  <a:pt x="3624441" y="342618"/>
                </a:lnTo>
                <a:lnTo>
                  <a:pt x="3609915" y="344083"/>
                </a:lnTo>
                <a:lnTo>
                  <a:pt x="3563807" y="349160"/>
                </a:lnTo>
                <a:lnTo>
                  <a:pt x="3528656" y="360095"/>
                </a:lnTo>
                <a:lnTo>
                  <a:pt x="3530107" y="367743"/>
                </a:lnTo>
                <a:lnTo>
                  <a:pt x="3530343" y="374355"/>
                </a:lnTo>
                <a:lnTo>
                  <a:pt x="3521145" y="372491"/>
                </a:lnTo>
                <a:lnTo>
                  <a:pt x="3518163" y="363888"/>
                </a:lnTo>
                <a:lnTo>
                  <a:pt x="3518377" y="351957"/>
                </a:lnTo>
                <a:lnTo>
                  <a:pt x="3518767" y="340111"/>
                </a:lnTo>
                <a:lnTo>
                  <a:pt x="3511814" y="328481"/>
                </a:lnTo>
                <a:lnTo>
                  <a:pt x="3501893" y="325480"/>
                </a:lnTo>
                <a:lnTo>
                  <a:pt x="3497381" y="330565"/>
                </a:lnTo>
                <a:lnTo>
                  <a:pt x="3494008" y="337376"/>
                </a:lnTo>
                <a:lnTo>
                  <a:pt x="3482704" y="341286"/>
                </a:lnTo>
                <a:lnTo>
                  <a:pt x="3468648" y="342017"/>
                </a:lnTo>
                <a:lnTo>
                  <a:pt x="3457019" y="339289"/>
                </a:lnTo>
                <a:lnTo>
                  <a:pt x="3448785" y="332848"/>
                </a:lnTo>
                <a:lnTo>
                  <a:pt x="3439087" y="326454"/>
                </a:lnTo>
                <a:lnTo>
                  <a:pt x="3427525" y="320481"/>
                </a:lnTo>
                <a:lnTo>
                  <a:pt x="3413699" y="315304"/>
                </a:lnTo>
                <a:lnTo>
                  <a:pt x="3399153" y="313900"/>
                </a:lnTo>
                <a:lnTo>
                  <a:pt x="3385662" y="316507"/>
                </a:lnTo>
                <a:lnTo>
                  <a:pt x="3374146" y="321769"/>
                </a:lnTo>
                <a:lnTo>
                  <a:pt x="3365527" y="328331"/>
                </a:lnTo>
                <a:lnTo>
                  <a:pt x="3360725" y="334836"/>
                </a:lnTo>
                <a:lnTo>
                  <a:pt x="3360661" y="339928"/>
                </a:lnTo>
                <a:lnTo>
                  <a:pt x="3372722" y="344416"/>
                </a:lnTo>
                <a:lnTo>
                  <a:pt x="3384098" y="345277"/>
                </a:lnTo>
                <a:lnTo>
                  <a:pt x="3379748" y="350926"/>
                </a:lnTo>
                <a:lnTo>
                  <a:pt x="3366714" y="353956"/>
                </a:lnTo>
                <a:lnTo>
                  <a:pt x="3351034" y="355958"/>
                </a:lnTo>
                <a:lnTo>
                  <a:pt x="3338748" y="358523"/>
                </a:lnTo>
                <a:lnTo>
                  <a:pt x="3291237" y="379993"/>
                </a:lnTo>
                <a:lnTo>
                  <a:pt x="3258166" y="385338"/>
                </a:lnTo>
                <a:lnTo>
                  <a:pt x="3243082" y="387485"/>
                </a:lnTo>
                <a:lnTo>
                  <a:pt x="3231524" y="389843"/>
                </a:lnTo>
                <a:lnTo>
                  <a:pt x="3222194" y="393020"/>
                </a:lnTo>
                <a:lnTo>
                  <a:pt x="3213793" y="397625"/>
                </a:lnTo>
                <a:lnTo>
                  <a:pt x="3205024" y="404264"/>
                </a:lnTo>
                <a:lnTo>
                  <a:pt x="3198203" y="408705"/>
                </a:lnTo>
                <a:lnTo>
                  <a:pt x="3195931" y="407367"/>
                </a:lnTo>
                <a:lnTo>
                  <a:pt x="3197313" y="401862"/>
                </a:lnTo>
                <a:lnTo>
                  <a:pt x="3201458" y="393805"/>
                </a:lnTo>
                <a:lnTo>
                  <a:pt x="3236432" y="364676"/>
                </a:lnTo>
                <a:lnTo>
                  <a:pt x="3245848" y="361700"/>
                </a:lnTo>
                <a:lnTo>
                  <a:pt x="3253418" y="355915"/>
                </a:lnTo>
                <a:lnTo>
                  <a:pt x="3261374" y="348937"/>
                </a:lnTo>
                <a:lnTo>
                  <a:pt x="3271812" y="345422"/>
                </a:lnTo>
                <a:lnTo>
                  <a:pt x="3285290" y="343420"/>
                </a:lnTo>
                <a:lnTo>
                  <a:pt x="3305418" y="338481"/>
                </a:lnTo>
                <a:lnTo>
                  <a:pt x="3316978" y="332215"/>
                </a:lnTo>
                <a:lnTo>
                  <a:pt x="3323795" y="325872"/>
                </a:lnTo>
                <a:lnTo>
                  <a:pt x="3329694" y="320702"/>
                </a:lnTo>
                <a:lnTo>
                  <a:pt x="3341080" y="315651"/>
                </a:lnTo>
                <a:lnTo>
                  <a:pt x="3354278" y="309364"/>
                </a:lnTo>
                <a:lnTo>
                  <a:pt x="3366237" y="302168"/>
                </a:lnTo>
                <a:lnTo>
                  <a:pt x="3373906" y="294393"/>
                </a:lnTo>
                <a:lnTo>
                  <a:pt x="3380115" y="288118"/>
                </a:lnTo>
                <a:lnTo>
                  <a:pt x="3421879" y="269833"/>
                </a:lnTo>
                <a:lnTo>
                  <a:pt x="3444524" y="264691"/>
                </a:lnTo>
                <a:lnTo>
                  <a:pt x="3455143" y="256831"/>
                </a:lnTo>
                <a:lnTo>
                  <a:pt x="3461775" y="244561"/>
                </a:lnTo>
                <a:lnTo>
                  <a:pt x="3470714" y="241767"/>
                </a:lnTo>
                <a:lnTo>
                  <a:pt x="3483596" y="236717"/>
                </a:lnTo>
                <a:lnTo>
                  <a:pt x="3497635" y="230783"/>
                </a:lnTo>
                <a:lnTo>
                  <a:pt x="3510046" y="225335"/>
                </a:lnTo>
                <a:lnTo>
                  <a:pt x="3524140" y="216130"/>
                </a:lnTo>
                <a:lnTo>
                  <a:pt x="3531556" y="205951"/>
                </a:lnTo>
                <a:lnTo>
                  <a:pt x="3527752" y="193807"/>
                </a:lnTo>
                <a:lnTo>
                  <a:pt x="3518348" y="188021"/>
                </a:lnTo>
                <a:lnTo>
                  <a:pt x="3518361" y="180934"/>
                </a:lnTo>
                <a:lnTo>
                  <a:pt x="3526793" y="179165"/>
                </a:lnTo>
                <a:lnTo>
                  <a:pt x="3537191" y="172700"/>
                </a:lnTo>
                <a:lnTo>
                  <a:pt x="3538608" y="165296"/>
                </a:lnTo>
                <a:lnTo>
                  <a:pt x="3534155" y="159460"/>
                </a:lnTo>
                <a:lnTo>
                  <a:pt x="3526943" y="157698"/>
                </a:lnTo>
                <a:lnTo>
                  <a:pt x="3522506" y="157197"/>
                </a:lnTo>
                <a:lnTo>
                  <a:pt x="3524096" y="151577"/>
                </a:lnTo>
                <a:lnTo>
                  <a:pt x="3524740" y="143061"/>
                </a:lnTo>
                <a:lnTo>
                  <a:pt x="3515804" y="136469"/>
                </a:lnTo>
                <a:lnTo>
                  <a:pt x="3506675" y="136071"/>
                </a:lnTo>
                <a:lnTo>
                  <a:pt x="3499235" y="137171"/>
                </a:lnTo>
                <a:lnTo>
                  <a:pt x="3495364" y="135076"/>
                </a:lnTo>
                <a:lnTo>
                  <a:pt x="3494900" y="120943"/>
                </a:lnTo>
                <a:lnTo>
                  <a:pt x="3492020" y="108163"/>
                </a:lnTo>
                <a:lnTo>
                  <a:pt x="3484278" y="102300"/>
                </a:lnTo>
                <a:lnTo>
                  <a:pt x="3476306" y="101905"/>
                </a:lnTo>
                <a:lnTo>
                  <a:pt x="3468050" y="103672"/>
                </a:lnTo>
                <a:lnTo>
                  <a:pt x="3459454" y="104294"/>
                </a:lnTo>
                <a:lnTo>
                  <a:pt x="3414828" y="87604"/>
                </a:lnTo>
                <a:lnTo>
                  <a:pt x="3393339" y="85247"/>
                </a:lnTo>
                <a:lnTo>
                  <a:pt x="3385431" y="86554"/>
                </a:lnTo>
                <a:lnTo>
                  <a:pt x="3372892" y="83442"/>
                </a:lnTo>
                <a:lnTo>
                  <a:pt x="3362432" y="86232"/>
                </a:lnTo>
                <a:lnTo>
                  <a:pt x="3348301" y="87517"/>
                </a:lnTo>
                <a:lnTo>
                  <a:pt x="3333366" y="87526"/>
                </a:lnTo>
                <a:lnTo>
                  <a:pt x="3320495" y="86485"/>
                </a:lnTo>
                <a:lnTo>
                  <a:pt x="3305235" y="85766"/>
                </a:lnTo>
                <a:lnTo>
                  <a:pt x="3293522" y="90564"/>
                </a:lnTo>
                <a:lnTo>
                  <a:pt x="3287930" y="99344"/>
                </a:lnTo>
                <a:lnTo>
                  <a:pt x="3281599" y="105422"/>
                </a:lnTo>
                <a:lnTo>
                  <a:pt x="3267432" y="107622"/>
                </a:lnTo>
                <a:lnTo>
                  <a:pt x="3251143" y="107337"/>
                </a:lnTo>
                <a:lnTo>
                  <a:pt x="3238444" y="105965"/>
                </a:lnTo>
                <a:lnTo>
                  <a:pt x="3237380" y="101387"/>
                </a:lnTo>
                <a:lnTo>
                  <a:pt x="3244027" y="92359"/>
                </a:lnTo>
                <a:lnTo>
                  <a:pt x="3253939" y="81694"/>
                </a:lnTo>
                <a:lnTo>
                  <a:pt x="3262673" y="72202"/>
                </a:lnTo>
                <a:lnTo>
                  <a:pt x="3259089" y="68134"/>
                </a:lnTo>
                <a:lnTo>
                  <a:pt x="3247604" y="66187"/>
                </a:lnTo>
                <a:lnTo>
                  <a:pt x="3231984" y="65470"/>
                </a:lnTo>
                <a:lnTo>
                  <a:pt x="3215996" y="65094"/>
                </a:lnTo>
                <a:lnTo>
                  <a:pt x="3203406" y="64171"/>
                </a:lnTo>
                <a:lnTo>
                  <a:pt x="3194182" y="59542"/>
                </a:lnTo>
                <a:lnTo>
                  <a:pt x="3180769" y="56615"/>
                </a:lnTo>
                <a:lnTo>
                  <a:pt x="3166049" y="55118"/>
                </a:lnTo>
                <a:lnTo>
                  <a:pt x="3152907" y="54779"/>
                </a:lnTo>
                <a:lnTo>
                  <a:pt x="3144659" y="54340"/>
                </a:lnTo>
                <a:lnTo>
                  <a:pt x="3147245" y="52594"/>
                </a:lnTo>
                <a:lnTo>
                  <a:pt x="3156186" y="50662"/>
                </a:lnTo>
                <a:lnTo>
                  <a:pt x="3169804" y="47416"/>
                </a:lnTo>
                <a:lnTo>
                  <a:pt x="3181580" y="42260"/>
                </a:lnTo>
                <a:lnTo>
                  <a:pt x="3192627" y="37366"/>
                </a:lnTo>
                <a:lnTo>
                  <a:pt x="3207185" y="32256"/>
                </a:lnTo>
                <a:lnTo>
                  <a:pt x="3208797" y="25917"/>
                </a:lnTo>
                <a:lnTo>
                  <a:pt x="3199364" y="17255"/>
                </a:lnTo>
                <a:lnTo>
                  <a:pt x="3188461" y="13989"/>
                </a:lnTo>
                <a:lnTo>
                  <a:pt x="3176772" y="12453"/>
                </a:lnTo>
                <a:lnTo>
                  <a:pt x="3162128" y="8218"/>
                </a:lnTo>
                <a:lnTo>
                  <a:pt x="3148926" y="4380"/>
                </a:lnTo>
                <a:lnTo>
                  <a:pt x="3137276" y="1465"/>
                </a:lnTo>
                <a:lnTo>
                  <a:pt x="3127292" y="0"/>
                </a:lnTo>
                <a:lnTo>
                  <a:pt x="3118399" y="595"/>
                </a:lnTo>
                <a:lnTo>
                  <a:pt x="3108295" y="2838"/>
                </a:lnTo>
                <a:lnTo>
                  <a:pt x="3095978" y="6143"/>
                </a:lnTo>
                <a:lnTo>
                  <a:pt x="3080447" y="9923"/>
                </a:lnTo>
                <a:lnTo>
                  <a:pt x="3062428" y="15620"/>
                </a:lnTo>
                <a:lnTo>
                  <a:pt x="3050240" y="23389"/>
                </a:lnTo>
                <a:lnTo>
                  <a:pt x="3041760" y="31854"/>
                </a:lnTo>
                <a:lnTo>
                  <a:pt x="3034864" y="39643"/>
                </a:lnTo>
                <a:lnTo>
                  <a:pt x="3027430" y="45380"/>
                </a:lnTo>
                <a:lnTo>
                  <a:pt x="3017511" y="51528"/>
                </a:lnTo>
                <a:lnTo>
                  <a:pt x="3007414" y="60253"/>
                </a:lnTo>
                <a:lnTo>
                  <a:pt x="2999348" y="69525"/>
                </a:lnTo>
                <a:lnTo>
                  <a:pt x="2995526" y="77313"/>
                </a:lnTo>
                <a:lnTo>
                  <a:pt x="2998158" y="81589"/>
                </a:lnTo>
                <a:lnTo>
                  <a:pt x="3006361" y="87855"/>
                </a:lnTo>
                <a:lnTo>
                  <a:pt x="3006293" y="97790"/>
                </a:lnTo>
                <a:lnTo>
                  <a:pt x="3002822" y="105953"/>
                </a:lnTo>
                <a:lnTo>
                  <a:pt x="2990049" y="107560"/>
                </a:lnTo>
                <a:lnTo>
                  <a:pt x="2976881" y="106225"/>
                </a:lnTo>
                <a:lnTo>
                  <a:pt x="2960946" y="105804"/>
                </a:lnTo>
                <a:lnTo>
                  <a:pt x="2944823" y="106489"/>
                </a:lnTo>
                <a:lnTo>
                  <a:pt x="2931095" y="108477"/>
                </a:lnTo>
                <a:lnTo>
                  <a:pt x="2922341" y="111960"/>
                </a:lnTo>
                <a:lnTo>
                  <a:pt x="2928357" y="122780"/>
                </a:lnTo>
                <a:lnTo>
                  <a:pt x="2940729" y="129985"/>
                </a:lnTo>
                <a:lnTo>
                  <a:pt x="2947490" y="135486"/>
                </a:lnTo>
                <a:lnTo>
                  <a:pt x="2940033" y="137874"/>
                </a:lnTo>
                <a:lnTo>
                  <a:pt x="2926608" y="134536"/>
                </a:lnTo>
                <a:lnTo>
                  <a:pt x="2911825" y="129391"/>
                </a:lnTo>
                <a:lnTo>
                  <a:pt x="2898080" y="128452"/>
                </a:lnTo>
                <a:lnTo>
                  <a:pt x="2887099" y="131212"/>
                </a:lnTo>
                <a:lnTo>
                  <a:pt x="2880608" y="137163"/>
                </a:lnTo>
                <a:lnTo>
                  <a:pt x="2870543" y="144827"/>
                </a:lnTo>
                <a:lnTo>
                  <a:pt x="2857755" y="144639"/>
                </a:lnTo>
                <a:lnTo>
                  <a:pt x="2846116" y="143948"/>
                </a:lnTo>
                <a:lnTo>
                  <a:pt x="2834177" y="145821"/>
                </a:lnTo>
                <a:lnTo>
                  <a:pt x="2828713" y="141997"/>
                </a:lnTo>
                <a:lnTo>
                  <a:pt x="2831357" y="136340"/>
                </a:lnTo>
                <a:lnTo>
                  <a:pt x="2836685" y="129983"/>
                </a:lnTo>
                <a:lnTo>
                  <a:pt x="2839271" y="124061"/>
                </a:lnTo>
                <a:lnTo>
                  <a:pt x="2829386" y="120018"/>
                </a:lnTo>
                <a:lnTo>
                  <a:pt x="2815771" y="121169"/>
                </a:lnTo>
                <a:lnTo>
                  <a:pt x="2803820" y="126388"/>
                </a:lnTo>
                <a:lnTo>
                  <a:pt x="2796509" y="133281"/>
                </a:lnTo>
                <a:lnTo>
                  <a:pt x="2787424" y="132228"/>
                </a:lnTo>
                <a:lnTo>
                  <a:pt x="2778519" y="128674"/>
                </a:lnTo>
                <a:lnTo>
                  <a:pt x="2771751" y="128060"/>
                </a:lnTo>
                <a:lnTo>
                  <a:pt x="2762519" y="133082"/>
                </a:lnTo>
                <a:lnTo>
                  <a:pt x="2750443" y="139022"/>
                </a:lnTo>
                <a:lnTo>
                  <a:pt x="2737116" y="141928"/>
                </a:lnTo>
                <a:lnTo>
                  <a:pt x="2724225" y="141533"/>
                </a:lnTo>
                <a:lnTo>
                  <a:pt x="2713389" y="141049"/>
                </a:lnTo>
                <a:lnTo>
                  <a:pt x="2706225" y="143686"/>
                </a:lnTo>
                <a:lnTo>
                  <a:pt x="2709147" y="152158"/>
                </a:lnTo>
                <a:lnTo>
                  <a:pt x="2721035" y="157523"/>
                </a:lnTo>
                <a:lnTo>
                  <a:pt x="2729887" y="161542"/>
                </a:lnTo>
                <a:lnTo>
                  <a:pt x="2724621" y="163749"/>
                </a:lnTo>
                <a:lnTo>
                  <a:pt x="2710865" y="165324"/>
                </a:lnTo>
                <a:lnTo>
                  <a:pt x="2693201" y="166711"/>
                </a:lnTo>
                <a:lnTo>
                  <a:pt x="2676216" y="168359"/>
                </a:lnTo>
                <a:lnTo>
                  <a:pt x="2664493" y="170712"/>
                </a:lnTo>
                <a:lnTo>
                  <a:pt x="2658729" y="175400"/>
                </a:lnTo>
                <a:lnTo>
                  <a:pt x="2648168" y="178028"/>
                </a:lnTo>
                <a:lnTo>
                  <a:pt x="2633782" y="179268"/>
                </a:lnTo>
                <a:lnTo>
                  <a:pt x="2616543" y="179794"/>
                </a:lnTo>
                <a:lnTo>
                  <a:pt x="2601945" y="181346"/>
                </a:lnTo>
                <a:lnTo>
                  <a:pt x="2593509" y="184638"/>
                </a:lnTo>
                <a:lnTo>
                  <a:pt x="2588372" y="188869"/>
                </a:lnTo>
                <a:lnTo>
                  <a:pt x="2583670" y="193240"/>
                </a:lnTo>
                <a:lnTo>
                  <a:pt x="2576540" y="196949"/>
                </a:lnTo>
                <a:lnTo>
                  <a:pt x="2558263" y="200663"/>
                </a:lnTo>
                <a:lnTo>
                  <a:pt x="2545715" y="204012"/>
                </a:lnTo>
                <a:lnTo>
                  <a:pt x="2537179" y="208795"/>
                </a:lnTo>
                <a:lnTo>
                  <a:pt x="2526197" y="219212"/>
                </a:lnTo>
                <a:lnTo>
                  <a:pt x="2514756" y="223284"/>
                </a:lnTo>
                <a:lnTo>
                  <a:pt x="2504875" y="221562"/>
                </a:lnTo>
                <a:lnTo>
                  <a:pt x="2495111" y="216772"/>
                </a:lnTo>
                <a:lnTo>
                  <a:pt x="2485902" y="217982"/>
                </a:lnTo>
                <a:lnTo>
                  <a:pt x="2481260" y="221568"/>
                </a:lnTo>
                <a:lnTo>
                  <a:pt x="2488281" y="227257"/>
                </a:lnTo>
                <a:lnTo>
                  <a:pt x="2484232" y="232930"/>
                </a:lnTo>
                <a:lnTo>
                  <a:pt x="2473053" y="234399"/>
                </a:lnTo>
                <a:lnTo>
                  <a:pt x="2463397" y="239150"/>
                </a:lnTo>
                <a:lnTo>
                  <a:pt x="2459860" y="243352"/>
                </a:lnTo>
                <a:lnTo>
                  <a:pt x="2472997" y="246915"/>
                </a:lnTo>
                <a:lnTo>
                  <a:pt x="2475776" y="255395"/>
                </a:lnTo>
                <a:lnTo>
                  <a:pt x="2467216" y="258961"/>
                </a:lnTo>
                <a:lnTo>
                  <a:pt x="2455525" y="257260"/>
                </a:lnTo>
                <a:lnTo>
                  <a:pt x="2444462" y="255272"/>
                </a:lnTo>
                <a:lnTo>
                  <a:pt x="2440663" y="261738"/>
                </a:lnTo>
                <a:lnTo>
                  <a:pt x="2446450" y="266975"/>
                </a:lnTo>
                <a:lnTo>
                  <a:pt x="2456559" y="269622"/>
                </a:lnTo>
                <a:lnTo>
                  <a:pt x="2472285" y="272418"/>
                </a:lnTo>
                <a:lnTo>
                  <a:pt x="2478981" y="281262"/>
                </a:lnTo>
                <a:lnTo>
                  <a:pt x="2474802" y="285410"/>
                </a:lnTo>
                <a:lnTo>
                  <a:pt x="2463739" y="284300"/>
                </a:lnTo>
                <a:lnTo>
                  <a:pt x="2452415" y="283574"/>
                </a:lnTo>
                <a:lnTo>
                  <a:pt x="2448966" y="291171"/>
                </a:lnTo>
                <a:lnTo>
                  <a:pt x="2456464" y="295197"/>
                </a:lnTo>
                <a:lnTo>
                  <a:pt x="2467762" y="298056"/>
                </a:lnTo>
                <a:lnTo>
                  <a:pt x="2471415" y="302463"/>
                </a:lnTo>
                <a:lnTo>
                  <a:pt x="2475490" y="308944"/>
                </a:lnTo>
                <a:lnTo>
                  <a:pt x="2478486" y="311803"/>
                </a:lnTo>
                <a:lnTo>
                  <a:pt x="2479125" y="312463"/>
                </a:lnTo>
                <a:lnTo>
                  <a:pt x="2479669" y="313091"/>
                </a:lnTo>
                <a:lnTo>
                  <a:pt x="2479542" y="321751"/>
                </a:lnTo>
                <a:lnTo>
                  <a:pt x="2475189" y="330062"/>
                </a:lnTo>
                <a:lnTo>
                  <a:pt x="2476444" y="338546"/>
                </a:lnTo>
                <a:lnTo>
                  <a:pt x="2463628" y="341572"/>
                </a:lnTo>
                <a:lnTo>
                  <a:pt x="2463628" y="334253"/>
                </a:lnTo>
                <a:lnTo>
                  <a:pt x="2456616" y="329174"/>
                </a:lnTo>
                <a:lnTo>
                  <a:pt x="2441618" y="327528"/>
                </a:lnTo>
                <a:lnTo>
                  <a:pt x="2427693" y="330170"/>
                </a:lnTo>
                <a:lnTo>
                  <a:pt x="2418031" y="339653"/>
                </a:lnTo>
                <a:lnTo>
                  <a:pt x="2410022" y="342144"/>
                </a:lnTo>
                <a:lnTo>
                  <a:pt x="2401907" y="338256"/>
                </a:lnTo>
                <a:lnTo>
                  <a:pt x="2391834" y="337293"/>
                </a:lnTo>
                <a:lnTo>
                  <a:pt x="2379940" y="338234"/>
                </a:lnTo>
                <a:lnTo>
                  <a:pt x="2366359" y="340062"/>
                </a:lnTo>
                <a:lnTo>
                  <a:pt x="2351227" y="341757"/>
                </a:lnTo>
                <a:lnTo>
                  <a:pt x="2308627" y="343760"/>
                </a:lnTo>
                <a:lnTo>
                  <a:pt x="2265407" y="346790"/>
                </a:lnTo>
                <a:lnTo>
                  <a:pt x="2223483" y="363336"/>
                </a:lnTo>
                <a:lnTo>
                  <a:pt x="2217778" y="382326"/>
                </a:lnTo>
                <a:lnTo>
                  <a:pt x="2222490" y="391380"/>
                </a:lnTo>
                <a:lnTo>
                  <a:pt x="2229374" y="402950"/>
                </a:lnTo>
                <a:lnTo>
                  <a:pt x="2227492" y="411602"/>
                </a:lnTo>
                <a:lnTo>
                  <a:pt x="2250954" y="442152"/>
                </a:lnTo>
                <a:lnTo>
                  <a:pt x="2278826" y="451249"/>
                </a:lnTo>
                <a:lnTo>
                  <a:pt x="2290605" y="454856"/>
                </a:lnTo>
                <a:lnTo>
                  <a:pt x="2300074" y="462275"/>
                </a:lnTo>
                <a:lnTo>
                  <a:pt x="2306117" y="471975"/>
                </a:lnTo>
                <a:lnTo>
                  <a:pt x="2307616" y="482424"/>
                </a:lnTo>
                <a:lnTo>
                  <a:pt x="2300525" y="489753"/>
                </a:lnTo>
                <a:lnTo>
                  <a:pt x="2291777" y="493186"/>
                </a:lnTo>
                <a:lnTo>
                  <a:pt x="2281823" y="493329"/>
                </a:lnTo>
                <a:lnTo>
                  <a:pt x="2271112" y="490784"/>
                </a:lnTo>
                <a:lnTo>
                  <a:pt x="2260092" y="486157"/>
                </a:lnTo>
                <a:lnTo>
                  <a:pt x="2249213" y="480052"/>
                </a:lnTo>
                <a:lnTo>
                  <a:pt x="2238925" y="473072"/>
                </a:lnTo>
                <a:lnTo>
                  <a:pt x="2227544" y="465592"/>
                </a:lnTo>
                <a:lnTo>
                  <a:pt x="2186575" y="450430"/>
                </a:lnTo>
                <a:lnTo>
                  <a:pt x="2140653" y="444607"/>
                </a:lnTo>
                <a:lnTo>
                  <a:pt x="2131345" y="443031"/>
                </a:lnTo>
                <a:lnTo>
                  <a:pt x="2126843" y="438278"/>
                </a:lnTo>
                <a:lnTo>
                  <a:pt x="2122649" y="432942"/>
                </a:lnTo>
                <a:lnTo>
                  <a:pt x="2114260" y="429615"/>
                </a:lnTo>
                <a:lnTo>
                  <a:pt x="2099271" y="431820"/>
                </a:lnTo>
                <a:lnTo>
                  <a:pt x="2087412" y="436751"/>
                </a:lnTo>
                <a:lnTo>
                  <a:pt x="2079815" y="442632"/>
                </a:lnTo>
                <a:lnTo>
                  <a:pt x="2077610" y="447687"/>
                </a:lnTo>
                <a:lnTo>
                  <a:pt x="2081927" y="450141"/>
                </a:lnTo>
                <a:lnTo>
                  <a:pt x="2096534" y="450149"/>
                </a:lnTo>
                <a:lnTo>
                  <a:pt x="2102827" y="451957"/>
                </a:lnTo>
                <a:lnTo>
                  <a:pt x="2098847" y="458952"/>
                </a:lnTo>
                <a:lnTo>
                  <a:pt x="2103090" y="462758"/>
                </a:lnTo>
                <a:lnTo>
                  <a:pt x="2113490" y="466223"/>
                </a:lnTo>
                <a:lnTo>
                  <a:pt x="2121829" y="471098"/>
                </a:lnTo>
                <a:lnTo>
                  <a:pt x="2123823" y="475488"/>
                </a:lnTo>
                <a:lnTo>
                  <a:pt x="2120868" y="478964"/>
                </a:lnTo>
                <a:lnTo>
                  <a:pt x="2114359" y="481092"/>
                </a:lnTo>
                <a:lnTo>
                  <a:pt x="2105690" y="481442"/>
                </a:lnTo>
                <a:lnTo>
                  <a:pt x="2096256" y="479581"/>
                </a:lnTo>
                <a:lnTo>
                  <a:pt x="2081417" y="472918"/>
                </a:lnTo>
                <a:lnTo>
                  <a:pt x="2068446" y="471453"/>
                </a:lnTo>
                <a:lnTo>
                  <a:pt x="2057703" y="473790"/>
                </a:lnTo>
                <a:lnTo>
                  <a:pt x="2049550" y="478531"/>
                </a:lnTo>
                <a:lnTo>
                  <a:pt x="2044350" y="484282"/>
                </a:lnTo>
                <a:lnTo>
                  <a:pt x="2043972" y="490485"/>
                </a:lnTo>
                <a:lnTo>
                  <a:pt x="2048049" y="498399"/>
                </a:lnTo>
                <a:lnTo>
                  <a:pt x="2080118" y="522319"/>
                </a:lnTo>
                <a:lnTo>
                  <a:pt x="2111444" y="530626"/>
                </a:lnTo>
                <a:lnTo>
                  <a:pt x="2120413" y="534915"/>
                </a:lnTo>
                <a:lnTo>
                  <a:pt x="2125131" y="539447"/>
                </a:lnTo>
                <a:lnTo>
                  <a:pt x="2128697" y="543818"/>
                </a:lnTo>
                <a:lnTo>
                  <a:pt x="2134209" y="547623"/>
                </a:lnTo>
                <a:lnTo>
                  <a:pt x="2142898" y="553283"/>
                </a:lnTo>
                <a:lnTo>
                  <a:pt x="2140356" y="557880"/>
                </a:lnTo>
                <a:lnTo>
                  <a:pt x="2131855" y="560413"/>
                </a:lnTo>
                <a:lnTo>
                  <a:pt x="2122309" y="558568"/>
                </a:lnTo>
                <a:lnTo>
                  <a:pt x="2111037" y="553135"/>
                </a:lnTo>
                <a:lnTo>
                  <a:pt x="2098936" y="545902"/>
                </a:lnTo>
                <a:lnTo>
                  <a:pt x="2086905" y="538656"/>
                </a:lnTo>
                <a:lnTo>
                  <a:pt x="2075616" y="535030"/>
                </a:lnTo>
                <a:lnTo>
                  <a:pt x="2062243" y="533756"/>
                </a:lnTo>
                <a:lnTo>
                  <a:pt x="2048117" y="533812"/>
                </a:lnTo>
                <a:lnTo>
                  <a:pt x="2034568" y="534176"/>
                </a:lnTo>
                <a:lnTo>
                  <a:pt x="2022927" y="533826"/>
                </a:lnTo>
                <a:lnTo>
                  <a:pt x="2014524" y="531741"/>
                </a:lnTo>
                <a:lnTo>
                  <a:pt x="2010082" y="522543"/>
                </a:lnTo>
                <a:lnTo>
                  <a:pt x="2011546" y="514239"/>
                </a:lnTo>
                <a:lnTo>
                  <a:pt x="2012246" y="506925"/>
                </a:lnTo>
                <a:lnTo>
                  <a:pt x="2007301" y="498210"/>
                </a:lnTo>
                <a:lnTo>
                  <a:pt x="2007408" y="488025"/>
                </a:lnTo>
                <a:lnTo>
                  <a:pt x="2011374" y="476764"/>
                </a:lnTo>
                <a:lnTo>
                  <a:pt x="2018003" y="464821"/>
                </a:lnTo>
                <a:lnTo>
                  <a:pt x="2022530" y="453025"/>
                </a:lnTo>
                <a:lnTo>
                  <a:pt x="2022589" y="440523"/>
                </a:lnTo>
                <a:lnTo>
                  <a:pt x="2019062" y="428666"/>
                </a:lnTo>
                <a:lnTo>
                  <a:pt x="2012830" y="418806"/>
                </a:lnTo>
                <a:lnTo>
                  <a:pt x="2004774" y="412296"/>
                </a:lnTo>
                <a:lnTo>
                  <a:pt x="1991629" y="412781"/>
                </a:lnTo>
                <a:lnTo>
                  <a:pt x="1988716" y="421050"/>
                </a:lnTo>
                <a:lnTo>
                  <a:pt x="1991526" y="430879"/>
                </a:lnTo>
                <a:lnTo>
                  <a:pt x="1991550" y="443091"/>
                </a:lnTo>
                <a:lnTo>
                  <a:pt x="1970545" y="477742"/>
                </a:lnTo>
                <a:lnTo>
                  <a:pt x="1942092" y="488269"/>
                </a:lnTo>
                <a:lnTo>
                  <a:pt x="1932873" y="492910"/>
                </a:lnTo>
                <a:lnTo>
                  <a:pt x="1927246" y="503261"/>
                </a:lnTo>
                <a:lnTo>
                  <a:pt x="1918171" y="511513"/>
                </a:lnTo>
                <a:lnTo>
                  <a:pt x="1912884" y="518360"/>
                </a:lnTo>
                <a:lnTo>
                  <a:pt x="1938669" y="547737"/>
                </a:lnTo>
                <a:lnTo>
                  <a:pt x="1961287" y="578187"/>
                </a:lnTo>
                <a:lnTo>
                  <a:pt x="1961173" y="585316"/>
                </a:lnTo>
                <a:lnTo>
                  <a:pt x="1957215" y="594978"/>
                </a:lnTo>
                <a:lnTo>
                  <a:pt x="1951096" y="606345"/>
                </a:lnTo>
                <a:lnTo>
                  <a:pt x="1944500" y="618584"/>
                </a:lnTo>
                <a:lnTo>
                  <a:pt x="1939111" y="630868"/>
                </a:lnTo>
                <a:lnTo>
                  <a:pt x="1936612" y="642364"/>
                </a:lnTo>
                <a:lnTo>
                  <a:pt x="1938594" y="659323"/>
                </a:lnTo>
                <a:lnTo>
                  <a:pt x="1937679" y="671682"/>
                </a:lnTo>
                <a:lnTo>
                  <a:pt x="1936649" y="680967"/>
                </a:lnTo>
                <a:lnTo>
                  <a:pt x="1938287" y="688702"/>
                </a:lnTo>
                <a:lnTo>
                  <a:pt x="1947042" y="694514"/>
                </a:lnTo>
                <a:lnTo>
                  <a:pt x="1957936" y="694474"/>
                </a:lnTo>
                <a:lnTo>
                  <a:pt x="1968592" y="694686"/>
                </a:lnTo>
                <a:lnTo>
                  <a:pt x="1977681" y="695936"/>
                </a:lnTo>
                <a:lnTo>
                  <a:pt x="1988293" y="693765"/>
                </a:lnTo>
                <a:lnTo>
                  <a:pt x="2000645" y="689846"/>
                </a:lnTo>
                <a:lnTo>
                  <a:pt x="2014951" y="685853"/>
                </a:lnTo>
                <a:lnTo>
                  <a:pt x="2053211" y="691361"/>
                </a:lnTo>
                <a:lnTo>
                  <a:pt x="2089009" y="707267"/>
                </a:lnTo>
                <a:lnTo>
                  <a:pt x="2110702" y="737674"/>
                </a:lnTo>
                <a:lnTo>
                  <a:pt x="2112869" y="748193"/>
                </a:lnTo>
                <a:lnTo>
                  <a:pt x="2107346" y="755429"/>
                </a:lnTo>
                <a:lnTo>
                  <a:pt x="2099495" y="762505"/>
                </a:lnTo>
                <a:lnTo>
                  <a:pt x="2094680" y="772544"/>
                </a:lnTo>
                <a:lnTo>
                  <a:pt x="2099816" y="783779"/>
                </a:lnTo>
                <a:lnTo>
                  <a:pt x="2112534" y="792278"/>
                </a:lnTo>
                <a:lnTo>
                  <a:pt x="2127394" y="798604"/>
                </a:lnTo>
                <a:lnTo>
                  <a:pt x="2138958" y="803321"/>
                </a:lnTo>
                <a:lnTo>
                  <a:pt x="2136935" y="806995"/>
                </a:lnTo>
                <a:lnTo>
                  <a:pt x="2086574" y="793712"/>
                </a:lnTo>
                <a:lnTo>
                  <a:pt x="2078190" y="772186"/>
                </a:lnTo>
                <a:lnTo>
                  <a:pt x="2082040" y="760948"/>
                </a:lnTo>
                <a:lnTo>
                  <a:pt x="2086513" y="749658"/>
                </a:lnTo>
                <a:lnTo>
                  <a:pt x="2083446" y="736949"/>
                </a:lnTo>
                <a:lnTo>
                  <a:pt x="2074653" y="727738"/>
                </a:lnTo>
                <a:lnTo>
                  <a:pt x="2066582" y="719891"/>
                </a:lnTo>
                <a:lnTo>
                  <a:pt x="2058836" y="710419"/>
                </a:lnTo>
                <a:lnTo>
                  <a:pt x="2048555" y="703354"/>
                </a:lnTo>
                <a:lnTo>
                  <a:pt x="2036961" y="704484"/>
                </a:lnTo>
                <a:lnTo>
                  <a:pt x="2023125" y="706113"/>
                </a:lnTo>
                <a:lnTo>
                  <a:pt x="1983304" y="715685"/>
                </a:lnTo>
                <a:lnTo>
                  <a:pt x="1973994" y="735902"/>
                </a:lnTo>
                <a:lnTo>
                  <a:pt x="1975090" y="747853"/>
                </a:lnTo>
                <a:lnTo>
                  <a:pt x="1978335" y="759693"/>
                </a:lnTo>
                <a:lnTo>
                  <a:pt x="1982466" y="770419"/>
                </a:lnTo>
                <a:lnTo>
                  <a:pt x="1983430" y="781245"/>
                </a:lnTo>
                <a:lnTo>
                  <a:pt x="1978473" y="791733"/>
                </a:lnTo>
                <a:lnTo>
                  <a:pt x="1970184" y="801652"/>
                </a:lnTo>
                <a:lnTo>
                  <a:pt x="1961148" y="810773"/>
                </a:lnTo>
                <a:lnTo>
                  <a:pt x="1953953" y="818863"/>
                </a:lnTo>
                <a:lnTo>
                  <a:pt x="1951185" y="825694"/>
                </a:lnTo>
                <a:lnTo>
                  <a:pt x="1948653" y="835099"/>
                </a:lnTo>
                <a:lnTo>
                  <a:pt x="1939958" y="842614"/>
                </a:lnTo>
                <a:lnTo>
                  <a:pt x="1926742" y="849916"/>
                </a:lnTo>
                <a:lnTo>
                  <a:pt x="1911318" y="857853"/>
                </a:lnTo>
                <a:lnTo>
                  <a:pt x="1898240" y="865008"/>
                </a:lnTo>
                <a:lnTo>
                  <a:pt x="1888489" y="872276"/>
                </a:lnTo>
                <a:lnTo>
                  <a:pt x="1883045" y="880549"/>
                </a:lnTo>
                <a:lnTo>
                  <a:pt x="1879217" y="891302"/>
                </a:lnTo>
                <a:lnTo>
                  <a:pt x="1869936" y="894335"/>
                </a:lnTo>
                <a:lnTo>
                  <a:pt x="1858201" y="892191"/>
                </a:lnTo>
                <a:lnTo>
                  <a:pt x="1847010" y="887411"/>
                </a:lnTo>
                <a:lnTo>
                  <a:pt x="1836245" y="884378"/>
                </a:lnTo>
                <a:lnTo>
                  <a:pt x="1824884" y="885505"/>
                </a:lnTo>
                <a:lnTo>
                  <a:pt x="1812925" y="888230"/>
                </a:lnTo>
                <a:lnTo>
                  <a:pt x="1800365" y="889992"/>
                </a:lnTo>
                <a:lnTo>
                  <a:pt x="1785891" y="886365"/>
                </a:lnTo>
                <a:lnTo>
                  <a:pt x="1777133" y="880583"/>
                </a:lnTo>
                <a:lnTo>
                  <a:pt x="1768020" y="878640"/>
                </a:lnTo>
                <a:lnTo>
                  <a:pt x="1754490" y="880041"/>
                </a:lnTo>
                <a:lnTo>
                  <a:pt x="1746022" y="874912"/>
                </a:lnTo>
                <a:lnTo>
                  <a:pt x="1743451" y="866171"/>
                </a:lnTo>
                <a:lnTo>
                  <a:pt x="1751195" y="858034"/>
                </a:lnTo>
                <a:lnTo>
                  <a:pt x="1760609" y="859921"/>
                </a:lnTo>
                <a:lnTo>
                  <a:pt x="1766249" y="866828"/>
                </a:lnTo>
                <a:lnTo>
                  <a:pt x="1772123" y="871798"/>
                </a:lnTo>
                <a:lnTo>
                  <a:pt x="1784259" y="868038"/>
                </a:lnTo>
                <a:lnTo>
                  <a:pt x="1794241" y="864813"/>
                </a:lnTo>
                <a:lnTo>
                  <a:pt x="1799519" y="867518"/>
                </a:lnTo>
                <a:lnTo>
                  <a:pt x="1804981" y="872175"/>
                </a:lnTo>
                <a:lnTo>
                  <a:pt x="1818839" y="872807"/>
                </a:lnTo>
                <a:lnTo>
                  <a:pt x="1824907" y="870626"/>
                </a:lnTo>
                <a:lnTo>
                  <a:pt x="1828336" y="867858"/>
                </a:lnTo>
                <a:lnTo>
                  <a:pt x="1834274" y="866729"/>
                </a:lnTo>
                <a:lnTo>
                  <a:pt x="1848725" y="868048"/>
                </a:lnTo>
                <a:lnTo>
                  <a:pt x="1849322" y="863776"/>
                </a:lnTo>
                <a:lnTo>
                  <a:pt x="1845081" y="857043"/>
                </a:lnTo>
                <a:lnTo>
                  <a:pt x="1847447" y="849655"/>
                </a:lnTo>
                <a:lnTo>
                  <a:pt x="1858460" y="843873"/>
                </a:lnTo>
                <a:lnTo>
                  <a:pt x="1868004" y="835357"/>
                </a:lnTo>
                <a:lnTo>
                  <a:pt x="1871616" y="825720"/>
                </a:lnTo>
                <a:lnTo>
                  <a:pt x="1879890" y="815033"/>
                </a:lnTo>
                <a:lnTo>
                  <a:pt x="1883144" y="807975"/>
                </a:lnTo>
                <a:lnTo>
                  <a:pt x="1895840" y="800788"/>
                </a:lnTo>
                <a:lnTo>
                  <a:pt x="1904897" y="793398"/>
                </a:lnTo>
                <a:lnTo>
                  <a:pt x="1914941" y="786869"/>
                </a:lnTo>
                <a:lnTo>
                  <a:pt x="1915694" y="775391"/>
                </a:lnTo>
                <a:lnTo>
                  <a:pt x="1913920" y="763989"/>
                </a:lnTo>
                <a:lnTo>
                  <a:pt x="1918708" y="751995"/>
                </a:lnTo>
                <a:lnTo>
                  <a:pt x="1930171" y="742296"/>
                </a:lnTo>
                <a:lnTo>
                  <a:pt x="1930014" y="733986"/>
                </a:lnTo>
                <a:lnTo>
                  <a:pt x="1920672" y="726626"/>
                </a:lnTo>
                <a:lnTo>
                  <a:pt x="1909430" y="717399"/>
                </a:lnTo>
                <a:lnTo>
                  <a:pt x="1899613" y="707513"/>
                </a:lnTo>
                <a:lnTo>
                  <a:pt x="1894544" y="698174"/>
                </a:lnTo>
                <a:lnTo>
                  <a:pt x="1894473" y="685227"/>
                </a:lnTo>
                <a:lnTo>
                  <a:pt x="1892911" y="671494"/>
                </a:lnTo>
                <a:lnTo>
                  <a:pt x="1892166" y="659331"/>
                </a:lnTo>
                <a:lnTo>
                  <a:pt x="1894515" y="646143"/>
                </a:lnTo>
                <a:lnTo>
                  <a:pt x="1894518" y="632718"/>
                </a:lnTo>
                <a:lnTo>
                  <a:pt x="1893384" y="620532"/>
                </a:lnTo>
                <a:lnTo>
                  <a:pt x="1893537" y="608470"/>
                </a:lnTo>
                <a:lnTo>
                  <a:pt x="1896030" y="597090"/>
                </a:lnTo>
                <a:lnTo>
                  <a:pt x="1899581" y="585210"/>
                </a:lnTo>
                <a:lnTo>
                  <a:pt x="1902909" y="571651"/>
                </a:lnTo>
                <a:lnTo>
                  <a:pt x="1887314" y="536851"/>
                </a:lnTo>
                <a:lnTo>
                  <a:pt x="1868165" y="521925"/>
                </a:lnTo>
                <a:lnTo>
                  <a:pt x="1865601" y="514695"/>
                </a:lnTo>
                <a:lnTo>
                  <a:pt x="1868787" y="506901"/>
                </a:lnTo>
                <a:lnTo>
                  <a:pt x="1876577" y="498358"/>
                </a:lnTo>
                <a:lnTo>
                  <a:pt x="1886361" y="487103"/>
                </a:lnTo>
                <a:lnTo>
                  <a:pt x="1893193" y="473457"/>
                </a:lnTo>
                <a:lnTo>
                  <a:pt x="1897561" y="458891"/>
                </a:lnTo>
                <a:lnTo>
                  <a:pt x="1899952" y="444878"/>
                </a:lnTo>
                <a:lnTo>
                  <a:pt x="1900854" y="432892"/>
                </a:lnTo>
                <a:lnTo>
                  <a:pt x="1900755" y="424406"/>
                </a:lnTo>
                <a:lnTo>
                  <a:pt x="1895062" y="417090"/>
                </a:lnTo>
                <a:lnTo>
                  <a:pt x="1882578" y="411180"/>
                </a:lnTo>
                <a:lnTo>
                  <a:pt x="1867354" y="407163"/>
                </a:lnTo>
                <a:lnTo>
                  <a:pt x="1853438" y="405523"/>
                </a:lnTo>
                <a:lnTo>
                  <a:pt x="1843014" y="405884"/>
                </a:lnTo>
                <a:lnTo>
                  <a:pt x="1829416" y="405796"/>
                </a:lnTo>
                <a:lnTo>
                  <a:pt x="1814208" y="405340"/>
                </a:lnTo>
                <a:lnTo>
                  <a:pt x="1798954" y="404598"/>
                </a:lnTo>
                <a:lnTo>
                  <a:pt x="1785217" y="403649"/>
                </a:lnTo>
                <a:lnTo>
                  <a:pt x="1774562" y="402576"/>
                </a:lnTo>
                <a:lnTo>
                  <a:pt x="1761810" y="404169"/>
                </a:lnTo>
                <a:lnTo>
                  <a:pt x="1753933" y="412459"/>
                </a:lnTo>
                <a:lnTo>
                  <a:pt x="1748082" y="423912"/>
                </a:lnTo>
                <a:lnTo>
                  <a:pt x="1743558" y="432298"/>
                </a:lnTo>
                <a:lnTo>
                  <a:pt x="1738064" y="442023"/>
                </a:lnTo>
                <a:lnTo>
                  <a:pt x="1732121" y="453220"/>
                </a:lnTo>
                <a:lnTo>
                  <a:pt x="1726248" y="466021"/>
                </a:lnTo>
                <a:lnTo>
                  <a:pt x="1720967" y="480559"/>
                </a:lnTo>
                <a:lnTo>
                  <a:pt x="1714296" y="494822"/>
                </a:lnTo>
                <a:lnTo>
                  <a:pt x="1704592" y="505605"/>
                </a:lnTo>
                <a:lnTo>
                  <a:pt x="1693215" y="513557"/>
                </a:lnTo>
                <a:lnTo>
                  <a:pt x="1681529" y="519324"/>
                </a:lnTo>
                <a:lnTo>
                  <a:pt x="1670898" y="523553"/>
                </a:lnTo>
                <a:lnTo>
                  <a:pt x="1658167" y="531339"/>
                </a:lnTo>
                <a:lnTo>
                  <a:pt x="1649742" y="541362"/>
                </a:lnTo>
                <a:lnTo>
                  <a:pt x="1646006" y="551769"/>
                </a:lnTo>
                <a:lnTo>
                  <a:pt x="1647347" y="560709"/>
                </a:lnTo>
                <a:lnTo>
                  <a:pt x="1656697" y="566636"/>
                </a:lnTo>
                <a:lnTo>
                  <a:pt x="1666287" y="566244"/>
                </a:lnTo>
                <a:lnTo>
                  <a:pt x="1672296" y="575311"/>
                </a:lnTo>
                <a:lnTo>
                  <a:pt x="1671355" y="588766"/>
                </a:lnTo>
                <a:lnTo>
                  <a:pt x="1667332" y="599067"/>
                </a:lnTo>
                <a:lnTo>
                  <a:pt x="1666598" y="605781"/>
                </a:lnTo>
                <a:lnTo>
                  <a:pt x="1668137" y="613976"/>
                </a:lnTo>
                <a:lnTo>
                  <a:pt x="1657279" y="624607"/>
                </a:lnTo>
                <a:lnTo>
                  <a:pt x="1650118" y="634887"/>
                </a:lnTo>
                <a:lnTo>
                  <a:pt x="1648086" y="643736"/>
                </a:lnTo>
                <a:lnTo>
                  <a:pt x="1656522" y="650508"/>
                </a:lnTo>
                <a:lnTo>
                  <a:pt x="1669081" y="655658"/>
                </a:lnTo>
                <a:lnTo>
                  <a:pt x="1682922" y="660014"/>
                </a:lnTo>
                <a:lnTo>
                  <a:pt x="1695207" y="664405"/>
                </a:lnTo>
                <a:lnTo>
                  <a:pt x="1704469" y="672603"/>
                </a:lnTo>
                <a:lnTo>
                  <a:pt x="1708701" y="682135"/>
                </a:lnTo>
                <a:lnTo>
                  <a:pt x="1712165" y="692412"/>
                </a:lnTo>
                <a:lnTo>
                  <a:pt x="1722801" y="703519"/>
                </a:lnTo>
                <a:lnTo>
                  <a:pt x="1731584" y="707412"/>
                </a:lnTo>
                <a:lnTo>
                  <a:pt x="1738272" y="709528"/>
                </a:lnTo>
                <a:lnTo>
                  <a:pt x="1739608" y="719067"/>
                </a:lnTo>
                <a:lnTo>
                  <a:pt x="1735049" y="731358"/>
                </a:lnTo>
                <a:lnTo>
                  <a:pt x="1727393" y="743216"/>
                </a:lnTo>
                <a:lnTo>
                  <a:pt x="1719438" y="751454"/>
                </a:lnTo>
                <a:lnTo>
                  <a:pt x="1711241" y="749871"/>
                </a:lnTo>
                <a:lnTo>
                  <a:pt x="1700477" y="743235"/>
                </a:lnTo>
                <a:lnTo>
                  <a:pt x="1688736" y="733857"/>
                </a:lnTo>
                <a:lnTo>
                  <a:pt x="1677608" y="724048"/>
                </a:lnTo>
                <a:lnTo>
                  <a:pt x="1668687" y="716116"/>
                </a:lnTo>
                <a:lnTo>
                  <a:pt x="1660423" y="711104"/>
                </a:lnTo>
                <a:lnTo>
                  <a:pt x="1649192" y="705880"/>
                </a:lnTo>
                <a:lnTo>
                  <a:pt x="1636221" y="700551"/>
                </a:lnTo>
                <a:lnTo>
                  <a:pt x="1622740" y="695221"/>
                </a:lnTo>
                <a:lnTo>
                  <a:pt x="1609976" y="689996"/>
                </a:lnTo>
                <a:lnTo>
                  <a:pt x="1595550" y="683532"/>
                </a:lnTo>
                <a:lnTo>
                  <a:pt x="1583150" y="679010"/>
                </a:lnTo>
                <a:lnTo>
                  <a:pt x="1572124" y="675412"/>
                </a:lnTo>
                <a:lnTo>
                  <a:pt x="1561822" y="671718"/>
                </a:lnTo>
                <a:lnTo>
                  <a:pt x="1551594" y="666908"/>
                </a:lnTo>
                <a:lnTo>
                  <a:pt x="1539956" y="659587"/>
                </a:lnTo>
                <a:lnTo>
                  <a:pt x="1529061" y="653672"/>
                </a:lnTo>
                <a:lnTo>
                  <a:pt x="1481722" y="642466"/>
                </a:lnTo>
                <a:lnTo>
                  <a:pt x="1461381" y="642143"/>
                </a:lnTo>
                <a:lnTo>
                  <a:pt x="1444053" y="641013"/>
                </a:lnTo>
                <a:lnTo>
                  <a:pt x="1429472" y="639427"/>
                </a:lnTo>
                <a:lnTo>
                  <a:pt x="1417369" y="637738"/>
                </a:lnTo>
                <a:lnTo>
                  <a:pt x="1407477" y="636302"/>
                </a:lnTo>
                <a:lnTo>
                  <a:pt x="1399529" y="635469"/>
                </a:lnTo>
                <a:lnTo>
                  <a:pt x="1393258" y="635595"/>
                </a:lnTo>
                <a:lnTo>
                  <a:pt x="1385864" y="634021"/>
                </a:lnTo>
                <a:lnTo>
                  <a:pt x="1380956" y="627933"/>
                </a:lnTo>
                <a:lnTo>
                  <a:pt x="1373566" y="619665"/>
                </a:lnTo>
                <a:lnTo>
                  <a:pt x="1357287" y="611270"/>
                </a:lnTo>
                <a:lnTo>
                  <a:pt x="1344046" y="604031"/>
                </a:lnTo>
                <a:lnTo>
                  <a:pt x="1333259" y="598533"/>
                </a:lnTo>
                <a:lnTo>
                  <a:pt x="1324344" y="595361"/>
                </a:lnTo>
                <a:lnTo>
                  <a:pt x="1316718" y="595098"/>
                </a:lnTo>
                <a:lnTo>
                  <a:pt x="1308310" y="602953"/>
                </a:lnTo>
                <a:lnTo>
                  <a:pt x="1306453" y="613239"/>
                </a:lnTo>
                <a:lnTo>
                  <a:pt x="1310598" y="623125"/>
                </a:lnTo>
                <a:lnTo>
                  <a:pt x="1320201" y="629782"/>
                </a:lnTo>
                <a:lnTo>
                  <a:pt x="1331740" y="633279"/>
                </a:lnTo>
                <a:lnTo>
                  <a:pt x="1337517" y="637477"/>
                </a:lnTo>
                <a:lnTo>
                  <a:pt x="1341959" y="641128"/>
                </a:lnTo>
                <a:lnTo>
                  <a:pt x="1349496" y="642986"/>
                </a:lnTo>
                <a:lnTo>
                  <a:pt x="1368938" y="644387"/>
                </a:lnTo>
                <a:lnTo>
                  <a:pt x="1378495" y="650608"/>
                </a:lnTo>
                <a:lnTo>
                  <a:pt x="1380873" y="661021"/>
                </a:lnTo>
                <a:lnTo>
                  <a:pt x="1383154" y="673521"/>
                </a:lnTo>
                <a:lnTo>
                  <a:pt x="1389690" y="684899"/>
                </a:lnTo>
                <a:lnTo>
                  <a:pt x="1398195" y="694512"/>
                </a:lnTo>
                <a:lnTo>
                  <a:pt x="1403649" y="704563"/>
                </a:lnTo>
                <a:lnTo>
                  <a:pt x="1400542" y="713634"/>
                </a:lnTo>
                <a:lnTo>
                  <a:pt x="1389837" y="718423"/>
                </a:lnTo>
                <a:lnTo>
                  <a:pt x="1374959" y="719162"/>
                </a:lnTo>
                <a:lnTo>
                  <a:pt x="1363197" y="721651"/>
                </a:lnTo>
                <a:lnTo>
                  <a:pt x="1357458" y="726663"/>
                </a:lnTo>
                <a:lnTo>
                  <a:pt x="1360268" y="737997"/>
                </a:lnTo>
                <a:lnTo>
                  <a:pt x="1355592" y="743371"/>
                </a:lnTo>
                <a:lnTo>
                  <a:pt x="1345541" y="743462"/>
                </a:lnTo>
                <a:lnTo>
                  <a:pt x="1332742" y="736400"/>
                </a:lnTo>
                <a:lnTo>
                  <a:pt x="1329878" y="728905"/>
                </a:lnTo>
                <a:lnTo>
                  <a:pt x="1333037" y="721815"/>
                </a:lnTo>
                <a:lnTo>
                  <a:pt x="1335957" y="713377"/>
                </a:lnTo>
                <a:lnTo>
                  <a:pt x="1330349" y="706394"/>
                </a:lnTo>
                <a:lnTo>
                  <a:pt x="1320706" y="701041"/>
                </a:lnTo>
                <a:lnTo>
                  <a:pt x="1310786" y="700284"/>
                </a:lnTo>
                <a:lnTo>
                  <a:pt x="1298788" y="703414"/>
                </a:lnTo>
                <a:lnTo>
                  <a:pt x="1285841" y="709081"/>
                </a:lnTo>
                <a:lnTo>
                  <a:pt x="1273074" y="715937"/>
                </a:lnTo>
                <a:lnTo>
                  <a:pt x="1261613" y="722634"/>
                </a:lnTo>
                <a:lnTo>
                  <a:pt x="1252589" y="727823"/>
                </a:lnTo>
                <a:lnTo>
                  <a:pt x="1244140" y="729723"/>
                </a:lnTo>
                <a:lnTo>
                  <a:pt x="1233851" y="729607"/>
                </a:lnTo>
                <a:lnTo>
                  <a:pt x="1222062" y="728484"/>
                </a:lnTo>
                <a:lnTo>
                  <a:pt x="1209115" y="727363"/>
                </a:lnTo>
                <a:lnTo>
                  <a:pt x="1164400" y="736484"/>
                </a:lnTo>
                <a:lnTo>
                  <a:pt x="1148918" y="753816"/>
                </a:lnTo>
                <a:lnTo>
                  <a:pt x="1143401" y="757745"/>
                </a:lnTo>
                <a:lnTo>
                  <a:pt x="1132742" y="757013"/>
                </a:lnTo>
                <a:lnTo>
                  <a:pt x="1119182" y="757246"/>
                </a:lnTo>
                <a:lnTo>
                  <a:pt x="1104965" y="757254"/>
                </a:lnTo>
                <a:lnTo>
                  <a:pt x="1092339" y="755845"/>
                </a:lnTo>
                <a:lnTo>
                  <a:pt x="1082488" y="748727"/>
                </a:lnTo>
                <a:lnTo>
                  <a:pt x="1083270" y="744276"/>
                </a:lnTo>
                <a:lnTo>
                  <a:pt x="1090983" y="742393"/>
                </a:lnTo>
                <a:lnTo>
                  <a:pt x="1105814" y="740882"/>
                </a:lnTo>
                <a:lnTo>
                  <a:pt x="1108797" y="735062"/>
                </a:lnTo>
                <a:lnTo>
                  <a:pt x="1105588" y="723441"/>
                </a:lnTo>
                <a:lnTo>
                  <a:pt x="1109731" y="712931"/>
                </a:lnTo>
                <a:lnTo>
                  <a:pt x="1114397" y="704633"/>
                </a:lnTo>
                <a:lnTo>
                  <a:pt x="1109362" y="702130"/>
                </a:lnTo>
                <a:lnTo>
                  <a:pt x="1067787" y="713630"/>
                </a:lnTo>
                <a:lnTo>
                  <a:pt x="1054595" y="737100"/>
                </a:lnTo>
                <a:lnTo>
                  <a:pt x="1044544" y="739894"/>
                </a:lnTo>
                <a:lnTo>
                  <a:pt x="1037889" y="734143"/>
                </a:lnTo>
                <a:lnTo>
                  <a:pt x="1030331" y="732592"/>
                </a:lnTo>
                <a:lnTo>
                  <a:pt x="1019174" y="732776"/>
                </a:lnTo>
                <a:lnTo>
                  <a:pt x="975515" y="741260"/>
                </a:lnTo>
                <a:lnTo>
                  <a:pt x="940521" y="756455"/>
                </a:lnTo>
                <a:lnTo>
                  <a:pt x="926954" y="767019"/>
                </a:lnTo>
                <a:lnTo>
                  <a:pt x="913011" y="773437"/>
                </a:lnTo>
                <a:lnTo>
                  <a:pt x="902276" y="778168"/>
                </a:lnTo>
                <a:lnTo>
                  <a:pt x="895234" y="785785"/>
                </a:lnTo>
                <a:lnTo>
                  <a:pt x="882396" y="790233"/>
                </a:lnTo>
                <a:lnTo>
                  <a:pt x="845874" y="815805"/>
                </a:lnTo>
                <a:lnTo>
                  <a:pt x="845762" y="828439"/>
                </a:lnTo>
                <a:lnTo>
                  <a:pt x="844410" y="839515"/>
                </a:lnTo>
                <a:lnTo>
                  <a:pt x="837973" y="845038"/>
                </a:lnTo>
                <a:lnTo>
                  <a:pt x="825888" y="848136"/>
                </a:lnTo>
                <a:lnTo>
                  <a:pt x="810696" y="849487"/>
                </a:lnTo>
                <a:lnTo>
                  <a:pt x="794941" y="849771"/>
                </a:lnTo>
                <a:lnTo>
                  <a:pt x="781164" y="849667"/>
                </a:lnTo>
                <a:lnTo>
                  <a:pt x="767286" y="845514"/>
                </a:lnTo>
                <a:lnTo>
                  <a:pt x="757463" y="835497"/>
                </a:lnTo>
                <a:lnTo>
                  <a:pt x="749586" y="824834"/>
                </a:lnTo>
                <a:lnTo>
                  <a:pt x="741545" y="818748"/>
                </a:lnTo>
                <a:lnTo>
                  <a:pt x="734422" y="811979"/>
                </a:lnTo>
                <a:lnTo>
                  <a:pt x="736228" y="800443"/>
                </a:lnTo>
                <a:lnTo>
                  <a:pt x="742989" y="791699"/>
                </a:lnTo>
                <a:lnTo>
                  <a:pt x="751411" y="788203"/>
                </a:lnTo>
                <a:lnTo>
                  <a:pt x="761884" y="784858"/>
                </a:lnTo>
                <a:lnTo>
                  <a:pt x="775816" y="779562"/>
                </a:lnTo>
                <a:lnTo>
                  <a:pt x="787498" y="779513"/>
                </a:lnTo>
                <a:lnTo>
                  <a:pt x="796733" y="781124"/>
                </a:lnTo>
                <a:lnTo>
                  <a:pt x="803325" y="780805"/>
                </a:lnTo>
                <a:lnTo>
                  <a:pt x="803659" y="774097"/>
                </a:lnTo>
                <a:lnTo>
                  <a:pt x="797143" y="765256"/>
                </a:lnTo>
                <a:lnTo>
                  <a:pt x="788201" y="755118"/>
                </a:lnTo>
                <a:lnTo>
                  <a:pt x="781256" y="744521"/>
                </a:lnTo>
                <a:lnTo>
                  <a:pt x="775907" y="734113"/>
                </a:lnTo>
                <a:lnTo>
                  <a:pt x="765314" y="727389"/>
                </a:lnTo>
                <a:lnTo>
                  <a:pt x="751809" y="724009"/>
                </a:lnTo>
                <a:lnTo>
                  <a:pt x="737726" y="723628"/>
                </a:lnTo>
                <a:lnTo>
                  <a:pt x="721663" y="726324"/>
                </a:lnTo>
                <a:lnTo>
                  <a:pt x="707554" y="726869"/>
                </a:lnTo>
                <a:lnTo>
                  <a:pt x="695344" y="725691"/>
                </a:lnTo>
                <a:lnTo>
                  <a:pt x="684980" y="723218"/>
                </a:lnTo>
                <a:lnTo>
                  <a:pt x="676408" y="719877"/>
                </a:lnTo>
                <a:lnTo>
                  <a:pt x="668751" y="719539"/>
                </a:lnTo>
                <a:lnTo>
                  <a:pt x="668894" y="725804"/>
                </a:lnTo>
                <a:lnTo>
                  <a:pt x="677359" y="733372"/>
                </a:lnTo>
                <a:lnTo>
                  <a:pt x="690694" y="740217"/>
                </a:lnTo>
                <a:lnTo>
                  <a:pt x="694948" y="748729"/>
                </a:lnTo>
                <a:lnTo>
                  <a:pt x="695110" y="757549"/>
                </a:lnTo>
                <a:lnTo>
                  <a:pt x="695963" y="768760"/>
                </a:lnTo>
                <a:lnTo>
                  <a:pt x="693930" y="780762"/>
                </a:lnTo>
                <a:lnTo>
                  <a:pt x="689578" y="792914"/>
                </a:lnTo>
                <a:lnTo>
                  <a:pt x="683476" y="804578"/>
                </a:lnTo>
                <a:lnTo>
                  <a:pt x="676216" y="817897"/>
                </a:lnTo>
                <a:lnTo>
                  <a:pt x="677801" y="823693"/>
                </a:lnTo>
                <a:lnTo>
                  <a:pt x="686361" y="824911"/>
                </a:lnTo>
                <a:lnTo>
                  <a:pt x="700842" y="828864"/>
                </a:lnTo>
                <a:lnTo>
                  <a:pt x="707111" y="839608"/>
                </a:lnTo>
                <a:lnTo>
                  <a:pt x="708590" y="853478"/>
                </a:lnTo>
                <a:lnTo>
                  <a:pt x="705741" y="870521"/>
                </a:lnTo>
                <a:lnTo>
                  <a:pt x="700094" y="881260"/>
                </a:lnTo>
                <a:lnTo>
                  <a:pt x="696032" y="890262"/>
                </a:lnTo>
                <a:lnTo>
                  <a:pt x="692597" y="896158"/>
                </a:lnTo>
                <a:lnTo>
                  <a:pt x="685520" y="893379"/>
                </a:lnTo>
                <a:lnTo>
                  <a:pt x="678924" y="891784"/>
                </a:lnTo>
                <a:lnTo>
                  <a:pt x="671586" y="891928"/>
                </a:lnTo>
                <a:lnTo>
                  <a:pt x="666092" y="881011"/>
                </a:lnTo>
                <a:lnTo>
                  <a:pt x="659501" y="875430"/>
                </a:lnTo>
                <a:lnTo>
                  <a:pt x="646906" y="873977"/>
                </a:lnTo>
                <a:lnTo>
                  <a:pt x="632496" y="873504"/>
                </a:lnTo>
                <a:lnTo>
                  <a:pt x="615996" y="871961"/>
                </a:lnTo>
                <a:lnTo>
                  <a:pt x="606045" y="875669"/>
                </a:lnTo>
                <a:lnTo>
                  <a:pt x="599317" y="883382"/>
                </a:lnTo>
                <a:lnTo>
                  <a:pt x="589462" y="892403"/>
                </a:lnTo>
                <a:lnTo>
                  <a:pt x="576645" y="897870"/>
                </a:lnTo>
                <a:lnTo>
                  <a:pt x="564405" y="900597"/>
                </a:lnTo>
                <a:lnTo>
                  <a:pt x="553406" y="904755"/>
                </a:lnTo>
                <a:lnTo>
                  <a:pt x="542190" y="912792"/>
                </a:lnTo>
                <a:lnTo>
                  <a:pt x="531568" y="921923"/>
                </a:lnTo>
                <a:lnTo>
                  <a:pt x="522348" y="929360"/>
                </a:lnTo>
                <a:lnTo>
                  <a:pt x="515250" y="936993"/>
                </a:lnTo>
                <a:lnTo>
                  <a:pt x="513454" y="946808"/>
                </a:lnTo>
                <a:lnTo>
                  <a:pt x="517895" y="958086"/>
                </a:lnTo>
                <a:lnTo>
                  <a:pt x="531572" y="973400"/>
                </a:lnTo>
                <a:lnTo>
                  <a:pt x="538899" y="984614"/>
                </a:lnTo>
                <a:lnTo>
                  <a:pt x="541534" y="992931"/>
                </a:lnTo>
                <a:lnTo>
                  <a:pt x="535124" y="999565"/>
                </a:lnTo>
                <a:lnTo>
                  <a:pt x="521393" y="1001958"/>
                </a:lnTo>
                <a:lnTo>
                  <a:pt x="505883" y="1000795"/>
                </a:lnTo>
                <a:lnTo>
                  <a:pt x="494133" y="996762"/>
                </a:lnTo>
                <a:lnTo>
                  <a:pt x="483824" y="989952"/>
                </a:lnTo>
                <a:lnTo>
                  <a:pt x="469869" y="986018"/>
                </a:lnTo>
                <a:lnTo>
                  <a:pt x="456415" y="984672"/>
                </a:lnTo>
                <a:lnTo>
                  <a:pt x="445677" y="982713"/>
                </a:lnTo>
                <a:lnTo>
                  <a:pt x="433835" y="976004"/>
                </a:lnTo>
                <a:lnTo>
                  <a:pt x="421922" y="967517"/>
                </a:lnTo>
                <a:lnTo>
                  <a:pt x="410970" y="960226"/>
                </a:lnTo>
                <a:lnTo>
                  <a:pt x="395394" y="961288"/>
                </a:lnTo>
                <a:lnTo>
                  <a:pt x="385257" y="968268"/>
                </a:lnTo>
                <a:lnTo>
                  <a:pt x="379099" y="977038"/>
                </a:lnTo>
                <a:lnTo>
                  <a:pt x="378006" y="986660"/>
                </a:lnTo>
                <a:lnTo>
                  <a:pt x="383904" y="995010"/>
                </a:lnTo>
                <a:lnTo>
                  <a:pt x="394264" y="1007994"/>
                </a:lnTo>
                <a:lnTo>
                  <a:pt x="406617" y="1014888"/>
                </a:lnTo>
                <a:lnTo>
                  <a:pt x="418989" y="1017616"/>
                </a:lnTo>
                <a:lnTo>
                  <a:pt x="429409" y="1018106"/>
                </a:lnTo>
                <a:lnTo>
                  <a:pt x="437052" y="1024725"/>
                </a:lnTo>
                <a:lnTo>
                  <a:pt x="435649" y="1037536"/>
                </a:lnTo>
                <a:lnTo>
                  <a:pt x="427065" y="1046970"/>
                </a:lnTo>
                <a:lnTo>
                  <a:pt x="415088" y="1051444"/>
                </a:lnTo>
                <a:lnTo>
                  <a:pt x="404673" y="1049999"/>
                </a:lnTo>
                <a:lnTo>
                  <a:pt x="394187" y="1045023"/>
                </a:lnTo>
                <a:lnTo>
                  <a:pt x="381176" y="1043822"/>
                </a:lnTo>
                <a:lnTo>
                  <a:pt x="371622" y="1041377"/>
                </a:lnTo>
                <a:lnTo>
                  <a:pt x="367059" y="1031510"/>
                </a:lnTo>
                <a:lnTo>
                  <a:pt x="357771" y="1022889"/>
                </a:lnTo>
                <a:lnTo>
                  <a:pt x="345289" y="1017435"/>
                </a:lnTo>
                <a:lnTo>
                  <a:pt x="325137" y="1016488"/>
                </a:lnTo>
                <a:lnTo>
                  <a:pt x="314575" y="1010574"/>
                </a:lnTo>
                <a:lnTo>
                  <a:pt x="310849" y="1001135"/>
                </a:lnTo>
                <a:lnTo>
                  <a:pt x="308973" y="983501"/>
                </a:lnTo>
                <a:lnTo>
                  <a:pt x="304140" y="971993"/>
                </a:lnTo>
                <a:lnTo>
                  <a:pt x="301072" y="964291"/>
                </a:lnTo>
                <a:lnTo>
                  <a:pt x="299181" y="953855"/>
                </a:lnTo>
                <a:lnTo>
                  <a:pt x="298051" y="942575"/>
                </a:lnTo>
                <a:lnTo>
                  <a:pt x="305942" y="930767"/>
                </a:lnTo>
                <a:lnTo>
                  <a:pt x="306370" y="920296"/>
                </a:lnTo>
                <a:lnTo>
                  <a:pt x="276605" y="887119"/>
                </a:lnTo>
                <a:lnTo>
                  <a:pt x="264243" y="883059"/>
                </a:lnTo>
                <a:lnTo>
                  <a:pt x="257752" y="875045"/>
                </a:lnTo>
                <a:lnTo>
                  <a:pt x="249302" y="868818"/>
                </a:lnTo>
                <a:lnTo>
                  <a:pt x="238025" y="863800"/>
                </a:lnTo>
                <a:lnTo>
                  <a:pt x="225527" y="855041"/>
                </a:lnTo>
                <a:lnTo>
                  <a:pt x="214774" y="845044"/>
                </a:lnTo>
                <a:lnTo>
                  <a:pt x="208730" y="836311"/>
                </a:lnTo>
                <a:lnTo>
                  <a:pt x="200643" y="827595"/>
                </a:lnTo>
                <a:lnTo>
                  <a:pt x="192534" y="823412"/>
                </a:lnTo>
                <a:lnTo>
                  <a:pt x="202032" y="821525"/>
                </a:lnTo>
                <a:lnTo>
                  <a:pt x="213757" y="824767"/>
                </a:lnTo>
                <a:lnTo>
                  <a:pt x="225416" y="832674"/>
                </a:lnTo>
                <a:lnTo>
                  <a:pt x="233388" y="839614"/>
                </a:lnTo>
                <a:lnTo>
                  <a:pt x="242915" y="845813"/>
                </a:lnTo>
                <a:lnTo>
                  <a:pt x="254255" y="851096"/>
                </a:lnTo>
                <a:lnTo>
                  <a:pt x="267668" y="855288"/>
                </a:lnTo>
                <a:lnTo>
                  <a:pt x="283412" y="858213"/>
                </a:lnTo>
                <a:lnTo>
                  <a:pt x="296782" y="860808"/>
                </a:lnTo>
                <a:lnTo>
                  <a:pt x="308246" y="864534"/>
                </a:lnTo>
                <a:lnTo>
                  <a:pt x="318861" y="868897"/>
                </a:lnTo>
                <a:lnTo>
                  <a:pt x="329689" y="873404"/>
                </a:lnTo>
                <a:lnTo>
                  <a:pt x="341789" y="877562"/>
                </a:lnTo>
                <a:lnTo>
                  <a:pt x="381324" y="885056"/>
                </a:lnTo>
                <a:lnTo>
                  <a:pt x="426832" y="892855"/>
                </a:lnTo>
                <a:lnTo>
                  <a:pt x="454997" y="895934"/>
                </a:lnTo>
                <a:lnTo>
                  <a:pt x="469887" y="894893"/>
                </a:lnTo>
                <a:lnTo>
                  <a:pt x="512249" y="882600"/>
                </a:lnTo>
                <a:lnTo>
                  <a:pt x="547104" y="863561"/>
                </a:lnTo>
                <a:lnTo>
                  <a:pt x="575240" y="835931"/>
                </a:lnTo>
                <a:lnTo>
                  <a:pt x="575458" y="823720"/>
                </a:lnTo>
                <a:lnTo>
                  <a:pt x="572599" y="811669"/>
                </a:lnTo>
                <a:lnTo>
                  <a:pt x="569352" y="801294"/>
                </a:lnTo>
                <a:lnTo>
                  <a:pt x="562082" y="788911"/>
                </a:lnTo>
                <a:lnTo>
                  <a:pt x="550002" y="782081"/>
                </a:lnTo>
                <a:lnTo>
                  <a:pt x="542055" y="772230"/>
                </a:lnTo>
                <a:lnTo>
                  <a:pt x="532073" y="763579"/>
                </a:lnTo>
                <a:lnTo>
                  <a:pt x="520123" y="757821"/>
                </a:lnTo>
                <a:lnTo>
                  <a:pt x="503295" y="753719"/>
                </a:lnTo>
                <a:lnTo>
                  <a:pt x="492649" y="746282"/>
                </a:lnTo>
                <a:lnTo>
                  <a:pt x="484472" y="739574"/>
                </a:lnTo>
                <a:lnTo>
                  <a:pt x="474144" y="738555"/>
                </a:lnTo>
                <a:lnTo>
                  <a:pt x="464822" y="736155"/>
                </a:lnTo>
                <a:lnTo>
                  <a:pt x="455404" y="732078"/>
                </a:lnTo>
                <a:lnTo>
                  <a:pt x="444787" y="726029"/>
                </a:lnTo>
                <a:lnTo>
                  <a:pt x="431869" y="717711"/>
                </a:lnTo>
                <a:lnTo>
                  <a:pt x="416053" y="707638"/>
                </a:lnTo>
                <a:lnTo>
                  <a:pt x="371776" y="684056"/>
                </a:lnTo>
                <a:lnTo>
                  <a:pt x="329147" y="669130"/>
                </a:lnTo>
                <a:lnTo>
                  <a:pt x="323027" y="668533"/>
                </a:lnTo>
                <a:lnTo>
                  <a:pt x="309852" y="672743"/>
                </a:lnTo>
                <a:lnTo>
                  <a:pt x="300830" y="670111"/>
                </a:lnTo>
                <a:lnTo>
                  <a:pt x="290810" y="661966"/>
                </a:lnTo>
                <a:lnTo>
                  <a:pt x="279465" y="661028"/>
                </a:lnTo>
                <a:lnTo>
                  <a:pt x="268757" y="665688"/>
                </a:lnTo>
                <a:lnTo>
                  <a:pt x="260191" y="667979"/>
                </a:lnTo>
                <a:lnTo>
                  <a:pt x="250780" y="665413"/>
                </a:lnTo>
                <a:lnTo>
                  <a:pt x="239392" y="662911"/>
                </a:lnTo>
                <a:lnTo>
                  <a:pt x="221228" y="663721"/>
                </a:lnTo>
                <a:lnTo>
                  <a:pt x="210213" y="659912"/>
                </a:lnTo>
                <a:lnTo>
                  <a:pt x="206002" y="654195"/>
                </a:lnTo>
                <a:lnTo>
                  <a:pt x="216009" y="648736"/>
                </a:lnTo>
                <a:lnTo>
                  <a:pt x="229304" y="646457"/>
                </a:lnTo>
                <a:lnTo>
                  <a:pt x="237418" y="642450"/>
                </a:lnTo>
                <a:lnTo>
                  <a:pt x="234096" y="636793"/>
                </a:lnTo>
                <a:lnTo>
                  <a:pt x="226187" y="635574"/>
                </a:lnTo>
                <a:lnTo>
                  <a:pt x="214046" y="631814"/>
                </a:lnTo>
                <a:lnTo>
                  <a:pt x="199254" y="625049"/>
                </a:lnTo>
                <a:lnTo>
                  <a:pt x="189124" y="625722"/>
                </a:lnTo>
                <a:lnTo>
                  <a:pt x="182860" y="631226"/>
                </a:lnTo>
                <a:lnTo>
                  <a:pt x="174651" y="639639"/>
                </a:lnTo>
                <a:lnTo>
                  <a:pt x="164053" y="639026"/>
                </a:lnTo>
                <a:lnTo>
                  <a:pt x="155122" y="633039"/>
                </a:lnTo>
                <a:lnTo>
                  <a:pt x="154096" y="632432"/>
                </a:lnTo>
                <a:lnTo>
                  <a:pt x="153101" y="631814"/>
                </a:lnTo>
                <a:lnTo>
                  <a:pt x="146074" y="645026"/>
                </a:lnTo>
                <a:lnTo>
                  <a:pt x="134827" y="647096"/>
                </a:lnTo>
                <a:lnTo>
                  <a:pt x="123176" y="649092"/>
                </a:lnTo>
                <a:lnTo>
                  <a:pt x="112361" y="656133"/>
                </a:lnTo>
                <a:lnTo>
                  <a:pt x="101747" y="661908"/>
                </a:lnTo>
                <a:lnTo>
                  <a:pt x="87714" y="665753"/>
                </a:lnTo>
                <a:lnTo>
                  <a:pt x="76756" y="674358"/>
                </a:lnTo>
                <a:lnTo>
                  <a:pt x="70416" y="684893"/>
                </a:lnTo>
                <a:lnTo>
                  <a:pt x="63168" y="693442"/>
                </a:lnTo>
                <a:lnTo>
                  <a:pt x="55235" y="696208"/>
                </a:lnTo>
                <a:lnTo>
                  <a:pt x="53487" y="709469"/>
                </a:lnTo>
                <a:lnTo>
                  <a:pt x="48251" y="720625"/>
                </a:lnTo>
                <a:lnTo>
                  <a:pt x="45883" y="729197"/>
                </a:lnTo>
                <a:lnTo>
                  <a:pt x="51270" y="739116"/>
                </a:lnTo>
                <a:lnTo>
                  <a:pt x="61817" y="751521"/>
                </a:lnTo>
                <a:lnTo>
                  <a:pt x="72641" y="756269"/>
                </a:lnTo>
                <a:lnTo>
                  <a:pt x="84259" y="763325"/>
                </a:lnTo>
                <a:lnTo>
                  <a:pt x="96470" y="773075"/>
                </a:lnTo>
                <a:lnTo>
                  <a:pt x="105821" y="782869"/>
                </a:lnTo>
                <a:lnTo>
                  <a:pt x="104286" y="794733"/>
                </a:lnTo>
                <a:lnTo>
                  <a:pt x="97179" y="806438"/>
                </a:lnTo>
                <a:lnTo>
                  <a:pt x="88372" y="815844"/>
                </a:lnTo>
                <a:lnTo>
                  <a:pt x="77573" y="825225"/>
                </a:lnTo>
                <a:lnTo>
                  <a:pt x="70870" y="835039"/>
                </a:lnTo>
                <a:lnTo>
                  <a:pt x="70722" y="843602"/>
                </a:lnTo>
                <a:lnTo>
                  <a:pt x="74674" y="849532"/>
                </a:lnTo>
                <a:lnTo>
                  <a:pt x="80659" y="858561"/>
                </a:lnTo>
                <a:lnTo>
                  <a:pt x="103955" y="895615"/>
                </a:lnTo>
                <a:lnTo>
                  <a:pt x="112695" y="918386"/>
                </a:lnTo>
                <a:lnTo>
                  <a:pt x="110590" y="922649"/>
                </a:lnTo>
                <a:lnTo>
                  <a:pt x="106116" y="924951"/>
                </a:lnTo>
                <a:lnTo>
                  <a:pt x="100735" y="927386"/>
                </a:lnTo>
                <a:lnTo>
                  <a:pt x="95243" y="939408"/>
                </a:lnTo>
                <a:lnTo>
                  <a:pt x="97029" y="950219"/>
                </a:lnTo>
                <a:lnTo>
                  <a:pt x="101271" y="959105"/>
                </a:lnTo>
                <a:lnTo>
                  <a:pt x="98423" y="968579"/>
                </a:lnTo>
                <a:lnTo>
                  <a:pt x="93007" y="974331"/>
                </a:lnTo>
                <a:lnTo>
                  <a:pt x="94297" y="980903"/>
                </a:lnTo>
                <a:lnTo>
                  <a:pt x="112589" y="983353"/>
                </a:lnTo>
                <a:lnTo>
                  <a:pt x="113814" y="988222"/>
                </a:lnTo>
                <a:lnTo>
                  <a:pt x="109939" y="995430"/>
                </a:lnTo>
                <a:lnTo>
                  <a:pt x="106218" y="1005222"/>
                </a:lnTo>
                <a:lnTo>
                  <a:pt x="116349" y="1015852"/>
                </a:lnTo>
                <a:lnTo>
                  <a:pt x="126132" y="1023170"/>
                </a:lnTo>
                <a:lnTo>
                  <a:pt x="123893" y="1035962"/>
                </a:lnTo>
                <a:lnTo>
                  <a:pt x="114482" y="1043646"/>
                </a:lnTo>
                <a:lnTo>
                  <a:pt x="105722" y="1049659"/>
                </a:lnTo>
                <a:lnTo>
                  <a:pt x="108842" y="1057426"/>
                </a:lnTo>
                <a:lnTo>
                  <a:pt x="117251" y="1065090"/>
                </a:lnTo>
                <a:lnTo>
                  <a:pt x="128817" y="1072963"/>
                </a:lnTo>
                <a:lnTo>
                  <a:pt x="141412" y="1081359"/>
                </a:lnTo>
                <a:lnTo>
                  <a:pt x="152904" y="1090589"/>
                </a:lnTo>
                <a:lnTo>
                  <a:pt x="165023" y="1105917"/>
                </a:lnTo>
                <a:lnTo>
                  <a:pt x="169449" y="1115846"/>
                </a:lnTo>
                <a:lnTo>
                  <a:pt x="168809" y="1123556"/>
                </a:lnTo>
                <a:lnTo>
                  <a:pt x="163075" y="1133304"/>
                </a:lnTo>
                <a:lnTo>
                  <a:pt x="154199" y="1142456"/>
                </a:lnTo>
                <a:lnTo>
                  <a:pt x="143425" y="1151217"/>
                </a:lnTo>
                <a:lnTo>
                  <a:pt x="131998" y="1159792"/>
                </a:lnTo>
                <a:lnTo>
                  <a:pt x="121162" y="1168385"/>
                </a:lnTo>
                <a:lnTo>
                  <a:pt x="112160" y="1177201"/>
                </a:lnTo>
                <a:lnTo>
                  <a:pt x="104620" y="1188958"/>
                </a:lnTo>
                <a:lnTo>
                  <a:pt x="95283" y="1198954"/>
                </a:lnTo>
                <a:lnTo>
                  <a:pt x="84804" y="1207565"/>
                </a:lnTo>
                <a:lnTo>
                  <a:pt x="73837" y="1215169"/>
                </a:lnTo>
                <a:lnTo>
                  <a:pt x="63033" y="1222139"/>
                </a:lnTo>
                <a:lnTo>
                  <a:pt x="53048" y="1228854"/>
                </a:lnTo>
                <a:lnTo>
                  <a:pt x="44534" y="1235688"/>
                </a:lnTo>
                <a:lnTo>
                  <a:pt x="35657" y="1245459"/>
                </a:lnTo>
                <a:lnTo>
                  <a:pt x="27944" y="1255524"/>
                </a:lnTo>
                <a:lnTo>
                  <a:pt x="30623" y="1260329"/>
                </a:lnTo>
                <a:lnTo>
                  <a:pt x="36393" y="1258130"/>
                </a:lnTo>
                <a:lnTo>
                  <a:pt x="40602" y="1256026"/>
                </a:lnTo>
                <a:lnTo>
                  <a:pt x="48258" y="1257717"/>
                </a:lnTo>
                <a:lnTo>
                  <a:pt x="55281" y="1267104"/>
                </a:lnTo>
                <a:lnTo>
                  <a:pt x="62498" y="1278198"/>
                </a:lnTo>
                <a:lnTo>
                  <a:pt x="74326" y="1284600"/>
                </a:lnTo>
                <a:lnTo>
                  <a:pt x="86423" y="1286550"/>
                </a:lnTo>
                <a:lnTo>
                  <a:pt x="96837" y="1287735"/>
                </a:lnTo>
                <a:lnTo>
                  <a:pt x="102164" y="1294742"/>
                </a:lnTo>
                <a:lnTo>
                  <a:pt x="97338" y="1297357"/>
                </a:lnTo>
                <a:lnTo>
                  <a:pt x="86439" y="1296762"/>
                </a:lnTo>
                <a:lnTo>
                  <a:pt x="74800" y="1296659"/>
                </a:lnTo>
                <a:lnTo>
                  <a:pt x="65311" y="1300107"/>
                </a:lnTo>
                <a:lnTo>
                  <a:pt x="54140" y="1305578"/>
                </a:lnTo>
                <a:lnTo>
                  <a:pt x="35845" y="1313747"/>
                </a:lnTo>
                <a:lnTo>
                  <a:pt x="28150" y="1320093"/>
                </a:lnTo>
                <a:lnTo>
                  <a:pt x="23913" y="1325120"/>
                </a:lnTo>
                <a:lnTo>
                  <a:pt x="26933" y="1336222"/>
                </a:lnTo>
                <a:lnTo>
                  <a:pt x="21964" y="1343636"/>
                </a:lnTo>
                <a:lnTo>
                  <a:pt x="15367" y="1351914"/>
                </a:lnTo>
                <a:lnTo>
                  <a:pt x="6633" y="1364624"/>
                </a:lnTo>
                <a:lnTo>
                  <a:pt x="1332" y="1373249"/>
                </a:lnTo>
                <a:lnTo>
                  <a:pt x="341" y="1381058"/>
                </a:lnTo>
                <a:lnTo>
                  <a:pt x="3085" y="1386556"/>
                </a:lnTo>
                <a:lnTo>
                  <a:pt x="4006" y="1397519"/>
                </a:lnTo>
                <a:lnTo>
                  <a:pt x="4907" y="1408524"/>
                </a:lnTo>
                <a:lnTo>
                  <a:pt x="6750" y="1410325"/>
                </a:lnTo>
                <a:lnTo>
                  <a:pt x="13147" y="1419487"/>
                </a:lnTo>
                <a:lnTo>
                  <a:pt x="12737" y="1427667"/>
                </a:lnTo>
                <a:lnTo>
                  <a:pt x="3506" y="1432249"/>
                </a:lnTo>
                <a:lnTo>
                  <a:pt x="0" y="1441506"/>
                </a:lnTo>
                <a:lnTo>
                  <a:pt x="5100" y="1452323"/>
                </a:lnTo>
                <a:lnTo>
                  <a:pt x="13044" y="1465089"/>
                </a:lnTo>
                <a:lnTo>
                  <a:pt x="13065" y="1475754"/>
                </a:lnTo>
                <a:lnTo>
                  <a:pt x="13810" y="1486642"/>
                </a:lnTo>
                <a:lnTo>
                  <a:pt x="20704" y="1497155"/>
                </a:lnTo>
                <a:lnTo>
                  <a:pt x="28346" y="1509954"/>
                </a:lnTo>
                <a:lnTo>
                  <a:pt x="32153" y="1522591"/>
                </a:lnTo>
                <a:lnTo>
                  <a:pt x="42197" y="1533437"/>
                </a:lnTo>
                <a:lnTo>
                  <a:pt x="51920" y="1537360"/>
                </a:lnTo>
                <a:lnTo>
                  <a:pt x="67156" y="1536770"/>
                </a:lnTo>
                <a:lnTo>
                  <a:pt x="76045" y="1542277"/>
                </a:lnTo>
                <a:lnTo>
                  <a:pt x="84975" y="1550541"/>
                </a:lnTo>
                <a:lnTo>
                  <a:pt x="94749" y="1549399"/>
                </a:lnTo>
                <a:lnTo>
                  <a:pt x="108000" y="1547232"/>
                </a:lnTo>
                <a:lnTo>
                  <a:pt x="121448" y="1549857"/>
                </a:lnTo>
                <a:lnTo>
                  <a:pt x="132764" y="1554340"/>
                </a:lnTo>
                <a:lnTo>
                  <a:pt x="140954" y="1563836"/>
                </a:lnTo>
                <a:lnTo>
                  <a:pt x="142772" y="1576514"/>
                </a:lnTo>
                <a:lnTo>
                  <a:pt x="142477" y="1592213"/>
                </a:lnTo>
                <a:lnTo>
                  <a:pt x="141942" y="1604369"/>
                </a:lnTo>
                <a:lnTo>
                  <a:pt x="144983" y="1613044"/>
                </a:lnTo>
                <a:lnTo>
                  <a:pt x="153537" y="1622835"/>
                </a:lnTo>
                <a:lnTo>
                  <a:pt x="158477" y="1633114"/>
                </a:lnTo>
                <a:lnTo>
                  <a:pt x="166009" y="1640565"/>
                </a:lnTo>
                <a:lnTo>
                  <a:pt x="177482" y="1649598"/>
                </a:lnTo>
                <a:lnTo>
                  <a:pt x="185510" y="1660083"/>
                </a:lnTo>
                <a:lnTo>
                  <a:pt x="198137" y="1667287"/>
                </a:lnTo>
                <a:lnTo>
                  <a:pt x="208538" y="1676342"/>
                </a:lnTo>
                <a:lnTo>
                  <a:pt x="209504" y="1689448"/>
                </a:lnTo>
                <a:lnTo>
                  <a:pt x="202989" y="1698096"/>
                </a:lnTo>
                <a:lnTo>
                  <a:pt x="194096" y="1703327"/>
                </a:lnTo>
                <a:lnTo>
                  <a:pt x="183515" y="1703043"/>
                </a:lnTo>
                <a:lnTo>
                  <a:pt x="172504" y="1698939"/>
                </a:lnTo>
                <a:lnTo>
                  <a:pt x="164082" y="1698701"/>
                </a:lnTo>
                <a:lnTo>
                  <a:pt x="161608" y="1706342"/>
                </a:lnTo>
                <a:lnTo>
                  <a:pt x="163712" y="1716949"/>
                </a:lnTo>
                <a:lnTo>
                  <a:pt x="167894" y="1731067"/>
                </a:lnTo>
                <a:lnTo>
                  <a:pt x="174180" y="1751776"/>
                </a:lnTo>
                <a:lnTo>
                  <a:pt x="180740" y="1759054"/>
                </a:lnTo>
                <a:lnTo>
                  <a:pt x="195926" y="1756592"/>
                </a:lnTo>
                <a:lnTo>
                  <a:pt x="204671" y="1750782"/>
                </a:lnTo>
                <a:lnTo>
                  <a:pt x="216487" y="1748915"/>
                </a:lnTo>
                <a:lnTo>
                  <a:pt x="228995" y="1749708"/>
                </a:lnTo>
                <a:lnTo>
                  <a:pt x="242047" y="1747317"/>
                </a:lnTo>
                <a:lnTo>
                  <a:pt x="256473" y="1747540"/>
                </a:lnTo>
                <a:lnTo>
                  <a:pt x="266628" y="1751431"/>
                </a:lnTo>
                <a:lnTo>
                  <a:pt x="271882" y="1763188"/>
                </a:lnTo>
                <a:lnTo>
                  <a:pt x="274326" y="1776307"/>
                </a:lnTo>
                <a:lnTo>
                  <a:pt x="273324" y="1789117"/>
                </a:lnTo>
                <a:lnTo>
                  <a:pt x="277905" y="1799211"/>
                </a:lnTo>
                <a:lnTo>
                  <a:pt x="288155" y="1809186"/>
                </a:lnTo>
                <a:lnTo>
                  <a:pt x="300253" y="1812298"/>
                </a:lnTo>
                <a:lnTo>
                  <a:pt x="310329" y="1813291"/>
                </a:lnTo>
                <a:lnTo>
                  <a:pt x="319129" y="1820250"/>
                </a:lnTo>
                <a:lnTo>
                  <a:pt x="327362" y="1831848"/>
                </a:lnTo>
                <a:lnTo>
                  <a:pt x="331006" y="1843362"/>
                </a:lnTo>
                <a:lnTo>
                  <a:pt x="334506" y="1853884"/>
                </a:lnTo>
                <a:lnTo>
                  <a:pt x="345137" y="1854544"/>
                </a:lnTo>
                <a:lnTo>
                  <a:pt x="355571" y="1855870"/>
                </a:lnTo>
                <a:lnTo>
                  <a:pt x="365837" y="1862959"/>
                </a:lnTo>
                <a:lnTo>
                  <a:pt x="373660" y="1867860"/>
                </a:lnTo>
                <a:lnTo>
                  <a:pt x="380068" y="1866038"/>
                </a:lnTo>
                <a:lnTo>
                  <a:pt x="387408" y="1861452"/>
                </a:lnTo>
                <a:lnTo>
                  <a:pt x="399374" y="1856573"/>
                </a:lnTo>
                <a:lnTo>
                  <a:pt x="409476" y="1858515"/>
                </a:lnTo>
                <a:lnTo>
                  <a:pt x="418750" y="1869484"/>
                </a:lnTo>
                <a:lnTo>
                  <a:pt x="427651" y="1879397"/>
                </a:lnTo>
                <a:lnTo>
                  <a:pt x="434715" y="1882776"/>
                </a:lnTo>
                <a:lnTo>
                  <a:pt x="448928" y="1883966"/>
                </a:lnTo>
                <a:lnTo>
                  <a:pt x="464945" y="1888561"/>
                </a:lnTo>
                <a:lnTo>
                  <a:pt x="477501" y="1890864"/>
                </a:lnTo>
                <a:lnTo>
                  <a:pt x="487729" y="1892726"/>
                </a:lnTo>
                <a:lnTo>
                  <a:pt x="496765" y="1895997"/>
                </a:lnTo>
                <a:lnTo>
                  <a:pt x="511711" y="1902551"/>
                </a:lnTo>
                <a:lnTo>
                  <a:pt x="520366" y="1908741"/>
                </a:lnTo>
                <a:lnTo>
                  <a:pt x="521907" y="1918183"/>
                </a:lnTo>
                <a:lnTo>
                  <a:pt x="509101" y="1924602"/>
                </a:lnTo>
                <a:lnTo>
                  <a:pt x="509101" y="1928246"/>
                </a:lnTo>
                <a:lnTo>
                  <a:pt x="509101" y="1931911"/>
                </a:lnTo>
                <a:lnTo>
                  <a:pt x="519163" y="1934665"/>
                </a:lnTo>
                <a:lnTo>
                  <a:pt x="519163" y="1940151"/>
                </a:lnTo>
                <a:lnTo>
                  <a:pt x="519163" y="1945638"/>
                </a:lnTo>
                <a:lnTo>
                  <a:pt x="506357" y="1945638"/>
                </a:lnTo>
                <a:lnTo>
                  <a:pt x="504535" y="1950214"/>
                </a:lnTo>
                <a:lnTo>
                  <a:pt x="502693" y="1954800"/>
                </a:lnTo>
                <a:lnTo>
                  <a:pt x="511844" y="1961198"/>
                </a:lnTo>
                <a:lnTo>
                  <a:pt x="513677" y="1965763"/>
                </a:lnTo>
                <a:lnTo>
                  <a:pt x="511082" y="1977210"/>
                </a:lnTo>
                <a:lnTo>
                  <a:pt x="506455" y="1989521"/>
                </a:lnTo>
                <a:lnTo>
                  <a:pt x="498148" y="1991980"/>
                </a:lnTo>
                <a:lnTo>
                  <a:pt x="482144" y="1990529"/>
                </a:lnTo>
                <a:lnTo>
                  <a:pt x="468914" y="1993659"/>
                </a:lnTo>
                <a:lnTo>
                  <a:pt x="456154" y="2001398"/>
                </a:lnTo>
                <a:lnTo>
                  <a:pt x="445694" y="2008923"/>
                </a:lnTo>
                <a:lnTo>
                  <a:pt x="437963" y="2017376"/>
                </a:lnTo>
                <a:lnTo>
                  <a:pt x="439222" y="2029635"/>
                </a:lnTo>
                <a:lnTo>
                  <a:pt x="456474" y="2027920"/>
                </a:lnTo>
                <a:lnTo>
                  <a:pt x="471038" y="2027390"/>
                </a:lnTo>
                <a:lnTo>
                  <a:pt x="480155" y="2028824"/>
                </a:lnTo>
                <a:lnTo>
                  <a:pt x="478205" y="2034656"/>
                </a:lnTo>
                <a:lnTo>
                  <a:pt x="468912" y="2041706"/>
                </a:lnTo>
                <a:lnTo>
                  <a:pt x="455818" y="2048885"/>
                </a:lnTo>
                <a:lnTo>
                  <a:pt x="442469" y="2055106"/>
                </a:lnTo>
                <a:lnTo>
                  <a:pt x="432408" y="2059282"/>
                </a:lnTo>
                <a:lnTo>
                  <a:pt x="430753" y="2064566"/>
                </a:lnTo>
                <a:lnTo>
                  <a:pt x="438180" y="2072308"/>
                </a:lnTo>
                <a:lnTo>
                  <a:pt x="445470" y="2080326"/>
                </a:lnTo>
                <a:lnTo>
                  <a:pt x="439257" y="2088301"/>
                </a:lnTo>
                <a:lnTo>
                  <a:pt x="427623" y="2095317"/>
                </a:lnTo>
                <a:lnTo>
                  <a:pt x="421711" y="2105639"/>
                </a:lnTo>
                <a:lnTo>
                  <a:pt x="419402" y="2118783"/>
                </a:lnTo>
                <a:lnTo>
                  <a:pt x="408848" y="2124032"/>
                </a:lnTo>
                <a:lnTo>
                  <a:pt x="390753" y="2127080"/>
                </a:lnTo>
                <a:lnTo>
                  <a:pt x="385319" y="2131979"/>
                </a:lnTo>
                <a:lnTo>
                  <a:pt x="391724" y="2137744"/>
                </a:lnTo>
                <a:lnTo>
                  <a:pt x="398044" y="2146835"/>
                </a:lnTo>
                <a:lnTo>
                  <a:pt x="408828" y="2156054"/>
                </a:lnTo>
                <a:lnTo>
                  <a:pt x="445828" y="2172516"/>
                </a:lnTo>
                <a:lnTo>
                  <a:pt x="476472" y="2195361"/>
                </a:lnTo>
                <a:lnTo>
                  <a:pt x="500682" y="2219619"/>
                </a:lnTo>
                <a:lnTo>
                  <a:pt x="504357" y="2222321"/>
                </a:lnTo>
                <a:lnTo>
                  <a:pt x="508263" y="2224624"/>
                </a:lnTo>
                <a:lnTo>
                  <a:pt x="514797" y="2220719"/>
                </a:lnTo>
                <a:lnTo>
                  <a:pt x="520441" y="2217892"/>
                </a:lnTo>
                <a:lnTo>
                  <a:pt x="523739" y="2217410"/>
                </a:lnTo>
                <a:lnTo>
                  <a:pt x="534613" y="2217583"/>
                </a:lnTo>
                <a:lnTo>
                  <a:pt x="547468" y="2220328"/>
                </a:lnTo>
                <a:lnTo>
                  <a:pt x="560458" y="2225028"/>
                </a:lnTo>
                <a:lnTo>
                  <a:pt x="571738" y="2231066"/>
                </a:lnTo>
                <a:lnTo>
                  <a:pt x="581929" y="2234692"/>
                </a:lnTo>
                <a:lnTo>
                  <a:pt x="595675" y="2235638"/>
                </a:lnTo>
                <a:lnTo>
                  <a:pt x="610554" y="2235239"/>
                </a:lnTo>
                <a:lnTo>
                  <a:pt x="624141" y="2234824"/>
                </a:lnTo>
                <a:lnTo>
                  <a:pt x="634016" y="2235727"/>
                </a:lnTo>
                <a:lnTo>
                  <a:pt x="644450" y="2245452"/>
                </a:lnTo>
                <a:lnTo>
                  <a:pt x="655522" y="2252361"/>
                </a:lnTo>
                <a:lnTo>
                  <a:pt x="668707" y="2257371"/>
                </a:lnTo>
                <a:lnTo>
                  <a:pt x="678741" y="2264790"/>
                </a:lnTo>
                <a:lnTo>
                  <a:pt x="686558" y="2267720"/>
                </a:lnTo>
                <a:lnTo>
                  <a:pt x="698028" y="2263655"/>
                </a:lnTo>
                <a:lnTo>
                  <a:pt x="713058" y="2261828"/>
                </a:lnTo>
                <a:lnTo>
                  <a:pt x="726283" y="2261343"/>
                </a:lnTo>
                <a:lnTo>
                  <a:pt x="737858" y="2261325"/>
                </a:lnTo>
                <a:lnTo>
                  <a:pt x="737858" y="2266812"/>
                </a:lnTo>
                <a:lnTo>
                  <a:pt x="745177" y="2266812"/>
                </a:lnTo>
                <a:lnTo>
                  <a:pt x="751252" y="2276250"/>
                </a:lnTo>
                <a:lnTo>
                  <a:pt x="755202" y="2290348"/>
                </a:lnTo>
                <a:lnTo>
                  <a:pt x="764364" y="2293960"/>
                </a:lnTo>
                <a:lnTo>
                  <a:pt x="776532" y="2301471"/>
                </a:lnTo>
                <a:lnTo>
                  <a:pt x="789278" y="2308519"/>
                </a:lnTo>
                <a:lnTo>
                  <a:pt x="803805" y="2314849"/>
                </a:lnTo>
                <a:lnTo>
                  <a:pt x="815221" y="2324083"/>
                </a:lnTo>
                <a:lnTo>
                  <a:pt x="823505" y="2331382"/>
                </a:lnTo>
                <a:lnTo>
                  <a:pt x="834868" y="2334456"/>
                </a:lnTo>
                <a:lnTo>
                  <a:pt x="843603" y="2335732"/>
                </a:lnTo>
                <a:lnTo>
                  <a:pt x="851402" y="2328555"/>
                </a:lnTo>
                <a:lnTo>
                  <a:pt x="861754" y="2324270"/>
                </a:lnTo>
                <a:lnTo>
                  <a:pt x="870557" y="2317174"/>
                </a:lnTo>
                <a:lnTo>
                  <a:pt x="861341" y="2303472"/>
                </a:lnTo>
                <a:lnTo>
                  <a:pt x="852191" y="2290199"/>
                </a:lnTo>
                <a:lnTo>
                  <a:pt x="843611" y="2277672"/>
                </a:lnTo>
                <a:lnTo>
                  <a:pt x="836106" y="2266207"/>
                </a:lnTo>
                <a:lnTo>
                  <a:pt x="830182" y="2256122"/>
                </a:lnTo>
                <a:lnTo>
                  <a:pt x="826343" y="2247733"/>
                </a:lnTo>
                <a:lnTo>
                  <a:pt x="825094" y="2241358"/>
                </a:lnTo>
                <a:lnTo>
                  <a:pt x="826311" y="2230090"/>
                </a:lnTo>
                <a:lnTo>
                  <a:pt x="827394" y="2219792"/>
                </a:lnTo>
                <a:lnTo>
                  <a:pt x="826607" y="2209792"/>
                </a:lnTo>
                <a:lnTo>
                  <a:pt x="822216" y="2199419"/>
                </a:lnTo>
                <a:lnTo>
                  <a:pt x="812485" y="2188001"/>
                </a:lnTo>
                <a:lnTo>
                  <a:pt x="803983" y="2178806"/>
                </a:lnTo>
                <a:lnTo>
                  <a:pt x="800352" y="2170395"/>
                </a:lnTo>
                <a:lnTo>
                  <a:pt x="824732" y="2131530"/>
                </a:lnTo>
                <a:lnTo>
                  <a:pt x="855980" y="2105889"/>
                </a:lnTo>
                <a:lnTo>
                  <a:pt x="878910" y="2093969"/>
                </a:lnTo>
                <a:lnTo>
                  <a:pt x="889833" y="2088494"/>
                </a:lnTo>
                <a:lnTo>
                  <a:pt x="899875" y="2082870"/>
                </a:lnTo>
                <a:lnTo>
                  <a:pt x="898743" y="2077645"/>
                </a:lnTo>
                <a:lnTo>
                  <a:pt x="894126" y="2074776"/>
                </a:lnTo>
                <a:lnTo>
                  <a:pt x="889780" y="2072828"/>
                </a:lnTo>
                <a:lnTo>
                  <a:pt x="877490" y="2065859"/>
                </a:lnTo>
                <a:lnTo>
                  <a:pt x="873560" y="2059630"/>
                </a:lnTo>
                <a:lnTo>
                  <a:pt x="879469" y="2054888"/>
                </a:lnTo>
                <a:lnTo>
                  <a:pt x="887173" y="2050139"/>
                </a:lnTo>
                <a:lnTo>
                  <a:pt x="886001" y="2042838"/>
                </a:lnTo>
                <a:lnTo>
                  <a:pt x="878054" y="2032282"/>
                </a:lnTo>
                <a:lnTo>
                  <a:pt x="866566" y="2017611"/>
                </a:lnTo>
                <a:lnTo>
                  <a:pt x="858527" y="2006368"/>
                </a:lnTo>
                <a:lnTo>
                  <a:pt x="852114" y="2000249"/>
                </a:lnTo>
                <a:lnTo>
                  <a:pt x="840041" y="1999366"/>
                </a:lnTo>
                <a:lnTo>
                  <a:pt x="827381" y="1999784"/>
                </a:lnTo>
                <a:lnTo>
                  <a:pt x="815109" y="1999708"/>
                </a:lnTo>
                <a:lnTo>
                  <a:pt x="811801" y="1991495"/>
                </a:lnTo>
                <a:lnTo>
                  <a:pt x="808989" y="1975598"/>
                </a:lnTo>
                <a:lnTo>
                  <a:pt x="799826" y="1968404"/>
                </a:lnTo>
                <a:lnTo>
                  <a:pt x="790998" y="1964652"/>
                </a:lnTo>
                <a:lnTo>
                  <a:pt x="789992" y="1952987"/>
                </a:lnTo>
                <a:lnTo>
                  <a:pt x="795163" y="1940875"/>
                </a:lnTo>
                <a:lnTo>
                  <a:pt x="801919" y="1935565"/>
                </a:lnTo>
                <a:lnTo>
                  <a:pt x="812893" y="1930089"/>
                </a:lnTo>
                <a:lnTo>
                  <a:pt x="812893" y="1924602"/>
                </a:lnTo>
                <a:lnTo>
                  <a:pt x="806953" y="1919212"/>
                </a:lnTo>
                <a:lnTo>
                  <a:pt x="799029" y="1912312"/>
                </a:lnTo>
                <a:lnTo>
                  <a:pt x="808084" y="1897968"/>
                </a:lnTo>
                <a:lnTo>
                  <a:pt x="816979" y="1889605"/>
                </a:lnTo>
                <a:lnTo>
                  <a:pt x="821880" y="1881086"/>
                </a:lnTo>
                <a:lnTo>
                  <a:pt x="824677" y="1869125"/>
                </a:lnTo>
                <a:lnTo>
                  <a:pt x="831821" y="1861899"/>
                </a:lnTo>
                <a:lnTo>
                  <a:pt x="841877" y="1861970"/>
                </a:lnTo>
                <a:lnTo>
                  <a:pt x="851955" y="1871346"/>
                </a:lnTo>
                <a:lnTo>
                  <a:pt x="859933" y="1881607"/>
                </a:lnTo>
                <a:lnTo>
                  <a:pt x="867324" y="1889659"/>
                </a:lnTo>
                <a:lnTo>
                  <a:pt x="875641" y="1892407"/>
                </a:lnTo>
                <a:lnTo>
                  <a:pt x="885626" y="1884642"/>
                </a:lnTo>
                <a:lnTo>
                  <a:pt x="885578" y="1875198"/>
                </a:lnTo>
                <a:lnTo>
                  <a:pt x="882582" y="1866567"/>
                </a:lnTo>
                <a:lnTo>
                  <a:pt x="880808" y="1856234"/>
                </a:lnTo>
                <a:lnTo>
                  <a:pt x="885936" y="1846962"/>
                </a:lnTo>
                <a:lnTo>
                  <a:pt x="899029" y="1840434"/>
                </a:lnTo>
                <a:lnTo>
                  <a:pt x="905022" y="1832662"/>
                </a:lnTo>
                <a:lnTo>
                  <a:pt x="909054" y="1826286"/>
                </a:lnTo>
                <a:lnTo>
                  <a:pt x="922786" y="1822732"/>
                </a:lnTo>
                <a:lnTo>
                  <a:pt x="936446" y="1816659"/>
                </a:lnTo>
                <a:lnTo>
                  <a:pt x="948478" y="1810047"/>
                </a:lnTo>
                <a:lnTo>
                  <a:pt x="957327" y="1804875"/>
                </a:lnTo>
                <a:lnTo>
                  <a:pt x="968636" y="1799204"/>
                </a:lnTo>
                <a:lnTo>
                  <a:pt x="981064" y="1794523"/>
                </a:lnTo>
                <a:lnTo>
                  <a:pt x="994632" y="1798822"/>
                </a:lnTo>
                <a:lnTo>
                  <a:pt x="1004487" y="1801244"/>
                </a:lnTo>
                <a:lnTo>
                  <a:pt x="1011346" y="1796754"/>
                </a:lnTo>
                <a:lnTo>
                  <a:pt x="1020771" y="1788224"/>
                </a:lnTo>
                <a:lnTo>
                  <a:pt x="1032741" y="1788101"/>
                </a:lnTo>
                <a:lnTo>
                  <a:pt x="1040957" y="1793093"/>
                </a:lnTo>
                <a:lnTo>
                  <a:pt x="1048002" y="1798333"/>
                </a:lnTo>
                <a:lnTo>
                  <a:pt x="1061855" y="1801766"/>
                </a:lnTo>
                <a:lnTo>
                  <a:pt x="1100581" y="1816792"/>
                </a:lnTo>
                <a:lnTo>
                  <a:pt x="1126436" y="1845023"/>
                </a:lnTo>
                <a:lnTo>
                  <a:pt x="1132250" y="1849820"/>
                </a:lnTo>
                <a:lnTo>
                  <a:pt x="1136594" y="1838483"/>
                </a:lnTo>
                <a:lnTo>
                  <a:pt x="1144447" y="1836918"/>
                </a:lnTo>
                <a:lnTo>
                  <a:pt x="1155652" y="1842154"/>
                </a:lnTo>
                <a:lnTo>
                  <a:pt x="1169926" y="1848022"/>
                </a:lnTo>
                <a:lnTo>
                  <a:pt x="1183091" y="1848715"/>
                </a:lnTo>
                <a:lnTo>
                  <a:pt x="1193048" y="1845270"/>
                </a:lnTo>
                <a:lnTo>
                  <a:pt x="1201151" y="1836222"/>
                </a:lnTo>
                <a:lnTo>
                  <a:pt x="1212737" y="1829285"/>
                </a:lnTo>
                <a:lnTo>
                  <a:pt x="1224997" y="1825584"/>
                </a:lnTo>
                <a:lnTo>
                  <a:pt x="1235119" y="1826250"/>
                </a:lnTo>
                <a:lnTo>
                  <a:pt x="1244975" y="1833621"/>
                </a:lnTo>
                <a:lnTo>
                  <a:pt x="1252967" y="1835226"/>
                </a:lnTo>
                <a:lnTo>
                  <a:pt x="1266514" y="1826661"/>
                </a:lnTo>
                <a:lnTo>
                  <a:pt x="1280070" y="1823034"/>
                </a:lnTo>
                <a:lnTo>
                  <a:pt x="1291745" y="1823710"/>
                </a:lnTo>
                <a:lnTo>
                  <a:pt x="1299645" y="1828054"/>
                </a:lnTo>
                <a:lnTo>
                  <a:pt x="1308609" y="1839451"/>
                </a:lnTo>
                <a:lnTo>
                  <a:pt x="1320877" y="1843608"/>
                </a:lnTo>
                <a:lnTo>
                  <a:pt x="1335947" y="1848722"/>
                </a:lnTo>
                <a:lnTo>
                  <a:pt x="1343883" y="1856111"/>
                </a:lnTo>
                <a:lnTo>
                  <a:pt x="1353455" y="1847920"/>
                </a:lnTo>
                <a:lnTo>
                  <a:pt x="1358920" y="1838205"/>
                </a:lnTo>
                <a:lnTo>
                  <a:pt x="1371325" y="1841370"/>
                </a:lnTo>
                <a:lnTo>
                  <a:pt x="1382396" y="1846799"/>
                </a:lnTo>
                <a:lnTo>
                  <a:pt x="1402766" y="1847506"/>
                </a:lnTo>
                <a:lnTo>
                  <a:pt x="1415075" y="1844523"/>
                </a:lnTo>
                <a:lnTo>
                  <a:pt x="1420199" y="1837697"/>
                </a:lnTo>
                <a:lnTo>
                  <a:pt x="1419355" y="1821547"/>
                </a:lnTo>
                <a:lnTo>
                  <a:pt x="1415121" y="1808759"/>
                </a:lnTo>
                <a:lnTo>
                  <a:pt x="1401600" y="1804024"/>
                </a:lnTo>
                <a:lnTo>
                  <a:pt x="1390239" y="1798717"/>
                </a:lnTo>
                <a:lnTo>
                  <a:pt x="1376212" y="1794320"/>
                </a:lnTo>
                <a:lnTo>
                  <a:pt x="1367396" y="1786673"/>
                </a:lnTo>
                <a:lnTo>
                  <a:pt x="1365017" y="1778926"/>
                </a:lnTo>
                <a:lnTo>
                  <a:pt x="1377909" y="1771963"/>
                </a:lnTo>
                <a:lnTo>
                  <a:pt x="1388986" y="1764625"/>
                </a:lnTo>
                <a:lnTo>
                  <a:pt x="1394996" y="1757057"/>
                </a:lnTo>
                <a:lnTo>
                  <a:pt x="1392026" y="1743453"/>
                </a:lnTo>
                <a:lnTo>
                  <a:pt x="1392529" y="1731027"/>
                </a:lnTo>
                <a:lnTo>
                  <a:pt x="1399902" y="1723735"/>
                </a:lnTo>
                <a:lnTo>
                  <a:pt x="1414624" y="1722323"/>
                </a:lnTo>
                <a:lnTo>
                  <a:pt x="1430232" y="1721034"/>
                </a:lnTo>
                <a:lnTo>
                  <a:pt x="1442216" y="1719123"/>
                </a:lnTo>
                <a:lnTo>
                  <a:pt x="1437169" y="1712443"/>
                </a:lnTo>
                <a:lnTo>
                  <a:pt x="1424178" y="1706759"/>
                </a:lnTo>
                <a:lnTo>
                  <a:pt x="1411995" y="1700405"/>
                </a:lnTo>
                <a:lnTo>
                  <a:pt x="1406337" y="1687125"/>
                </a:lnTo>
                <a:lnTo>
                  <a:pt x="1404517" y="1673157"/>
                </a:lnTo>
                <a:lnTo>
                  <a:pt x="1406756" y="1663737"/>
                </a:lnTo>
                <a:lnTo>
                  <a:pt x="1416388" y="1661852"/>
                </a:lnTo>
                <a:lnTo>
                  <a:pt x="1429662" y="1662378"/>
                </a:lnTo>
                <a:lnTo>
                  <a:pt x="1442355" y="1661104"/>
                </a:lnTo>
                <a:lnTo>
                  <a:pt x="1451796" y="1660187"/>
                </a:lnTo>
                <a:lnTo>
                  <a:pt x="1463697" y="1660948"/>
                </a:lnTo>
                <a:lnTo>
                  <a:pt x="1476436" y="1660941"/>
                </a:lnTo>
                <a:lnTo>
                  <a:pt x="1488388" y="1657719"/>
                </a:lnTo>
                <a:lnTo>
                  <a:pt x="1499824" y="1651435"/>
                </a:lnTo>
                <a:lnTo>
                  <a:pt x="1512925" y="1647177"/>
                </a:lnTo>
                <a:lnTo>
                  <a:pt x="1526580" y="1644566"/>
                </a:lnTo>
                <a:lnTo>
                  <a:pt x="1539675" y="1643222"/>
                </a:lnTo>
                <a:lnTo>
                  <a:pt x="1551098" y="1642767"/>
                </a:lnTo>
                <a:lnTo>
                  <a:pt x="1565576" y="1640736"/>
                </a:lnTo>
                <a:lnTo>
                  <a:pt x="1577924" y="1636277"/>
                </a:lnTo>
                <a:lnTo>
                  <a:pt x="1588937" y="1631794"/>
                </a:lnTo>
                <a:lnTo>
                  <a:pt x="1601813" y="1629535"/>
                </a:lnTo>
                <a:lnTo>
                  <a:pt x="1643884" y="1621896"/>
                </a:lnTo>
                <a:lnTo>
                  <a:pt x="1663107" y="1616746"/>
                </a:lnTo>
                <a:lnTo>
                  <a:pt x="1678086" y="1613296"/>
                </a:lnTo>
                <a:lnTo>
                  <a:pt x="1694222" y="1609259"/>
                </a:lnTo>
                <a:lnTo>
                  <a:pt x="1707735" y="1604691"/>
                </a:lnTo>
                <a:lnTo>
                  <a:pt x="1714845" y="1599645"/>
                </a:lnTo>
                <a:lnTo>
                  <a:pt x="1721261" y="1593388"/>
                </a:lnTo>
                <a:lnTo>
                  <a:pt x="1734511" y="1588590"/>
                </a:lnTo>
                <a:lnTo>
                  <a:pt x="1749936" y="1585903"/>
                </a:lnTo>
                <a:lnTo>
                  <a:pt x="1762879" y="1585981"/>
                </a:lnTo>
                <a:lnTo>
                  <a:pt x="1776186" y="1590716"/>
                </a:lnTo>
                <a:lnTo>
                  <a:pt x="1788326" y="1592946"/>
                </a:lnTo>
                <a:lnTo>
                  <a:pt x="1803329" y="1591822"/>
                </a:lnTo>
                <a:lnTo>
                  <a:pt x="1815927" y="1595453"/>
                </a:lnTo>
                <a:lnTo>
                  <a:pt x="1823705" y="1602110"/>
                </a:lnTo>
                <a:lnTo>
                  <a:pt x="1825987" y="1616861"/>
                </a:lnTo>
                <a:lnTo>
                  <a:pt x="1830555" y="1628637"/>
                </a:lnTo>
                <a:lnTo>
                  <a:pt x="1828104" y="1643742"/>
                </a:lnTo>
                <a:lnTo>
                  <a:pt x="1826068" y="1651794"/>
                </a:lnTo>
                <a:lnTo>
                  <a:pt x="1835522" y="1656567"/>
                </a:lnTo>
                <a:lnTo>
                  <a:pt x="1848673" y="1656081"/>
                </a:lnTo>
                <a:lnTo>
                  <a:pt x="1860780" y="1651725"/>
                </a:lnTo>
                <a:lnTo>
                  <a:pt x="1871675" y="1646860"/>
                </a:lnTo>
                <a:lnTo>
                  <a:pt x="1878716" y="1651940"/>
                </a:lnTo>
                <a:lnTo>
                  <a:pt x="1885196" y="1663595"/>
                </a:lnTo>
                <a:lnTo>
                  <a:pt x="1892100" y="1663613"/>
                </a:lnTo>
                <a:lnTo>
                  <a:pt x="1898735" y="1657431"/>
                </a:lnTo>
                <a:lnTo>
                  <a:pt x="1909481" y="1661596"/>
                </a:lnTo>
                <a:lnTo>
                  <a:pt x="1919009" y="1664262"/>
                </a:lnTo>
                <a:lnTo>
                  <a:pt x="1929255" y="1662905"/>
                </a:lnTo>
                <a:lnTo>
                  <a:pt x="1928098" y="1671561"/>
                </a:lnTo>
                <a:lnTo>
                  <a:pt x="1921896" y="1678942"/>
                </a:lnTo>
                <a:lnTo>
                  <a:pt x="1916815" y="1685807"/>
                </a:lnTo>
                <a:lnTo>
                  <a:pt x="1919025" y="1692913"/>
                </a:lnTo>
                <a:lnTo>
                  <a:pt x="1927046" y="1695377"/>
                </a:lnTo>
                <a:lnTo>
                  <a:pt x="1934422" y="1690886"/>
                </a:lnTo>
                <a:lnTo>
                  <a:pt x="1942465" y="1685855"/>
                </a:lnTo>
                <a:lnTo>
                  <a:pt x="1955832" y="1685769"/>
                </a:lnTo>
                <a:lnTo>
                  <a:pt x="1968173" y="1681388"/>
                </a:lnTo>
                <a:lnTo>
                  <a:pt x="1979357" y="1675181"/>
                </a:lnTo>
                <a:lnTo>
                  <a:pt x="1989257" y="1669612"/>
                </a:lnTo>
                <a:lnTo>
                  <a:pt x="2002780" y="1664634"/>
                </a:lnTo>
                <a:lnTo>
                  <a:pt x="2014543" y="1658147"/>
                </a:lnTo>
                <a:lnTo>
                  <a:pt x="2024775" y="1651443"/>
                </a:lnTo>
                <a:lnTo>
                  <a:pt x="2038420" y="1645477"/>
                </a:lnTo>
                <a:lnTo>
                  <a:pt x="2050893" y="1643305"/>
                </a:lnTo>
                <a:lnTo>
                  <a:pt x="2059388" y="1644319"/>
                </a:lnTo>
                <a:lnTo>
                  <a:pt x="2061097" y="1647912"/>
                </a:lnTo>
                <a:lnTo>
                  <a:pt x="2055754" y="1654612"/>
                </a:lnTo>
                <a:lnTo>
                  <a:pt x="2053128" y="1662323"/>
                </a:lnTo>
                <a:lnTo>
                  <a:pt x="2055904" y="1670376"/>
                </a:lnTo>
                <a:lnTo>
                  <a:pt x="2066762" y="1678103"/>
                </a:lnTo>
                <a:lnTo>
                  <a:pt x="2076860" y="1683149"/>
                </a:lnTo>
                <a:lnTo>
                  <a:pt x="2086776" y="1690377"/>
                </a:lnTo>
                <a:lnTo>
                  <a:pt x="2114615" y="1720643"/>
                </a:lnTo>
                <a:lnTo>
                  <a:pt x="2137879" y="1754338"/>
                </a:lnTo>
                <a:lnTo>
                  <a:pt x="2160509" y="1792971"/>
                </a:lnTo>
                <a:lnTo>
                  <a:pt x="2174358" y="1820826"/>
                </a:lnTo>
                <a:lnTo>
                  <a:pt x="2180268" y="1831980"/>
                </a:lnTo>
                <a:lnTo>
                  <a:pt x="2185445" y="1839984"/>
                </a:lnTo>
                <a:lnTo>
                  <a:pt x="2189845" y="1843858"/>
                </a:lnTo>
                <a:lnTo>
                  <a:pt x="2198514" y="1837276"/>
                </a:lnTo>
                <a:lnTo>
                  <a:pt x="2205943" y="1824644"/>
                </a:lnTo>
                <a:lnTo>
                  <a:pt x="2218554" y="1822432"/>
                </a:lnTo>
                <a:lnTo>
                  <a:pt x="2228204" y="1826938"/>
                </a:lnTo>
                <a:lnTo>
                  <a:pt x="2236362" y="1834060"/>
                </a:lnTo>
                <a:lnTo>
                  <a:pt x="2244497" y="1839694"/>
                </a:lnTo>
                <a:lnTo>
                  <a:pt x="2257616" y="1843216"/>
                </a:lnTo>
                <a:lnTo>
                  <a:pt x="2270538" y="1846580"/>
                </a:lnTo>
                <a:lnTo>
                  <a:pt x="2281962" y="1847767"/>
                </a:lnTo>
                <a:lnTo>
                  <a:pt x="2294308" y="1843211"/>
                </a:lnTo>
                <a:lnTo>
                  <a:pt x="2307460" y="1837975"/>
                </a:lnTo>
                <a:lnTo>
                  <a:pt x="2319374" y="1834398"/>
                </a:lnTo>
                <a:lnTo>
                  <a:pt x="2328004" y="1834821"/>
                </a:lnTo>
                <a:lnTo>
                  <a:pt x="2338000" y="1839166"/>
                </a:lnTo>
                <a:lnTo>
                  <a:pt x="2348214" y="1846243"/>
                </a:lnTo>
                <a:lnTo>
                  <a:pt x="2359203" y="1864566"/>
                </a:lnTo>
                <a:lnTo>
                  <a:pt x="2368729" y="1874098"/>
                </a:lnTo>
                <a:lnTo>
                  <a:pt x="2376679" y="1877595"/>
                </a:lnTo>
                <a:lnTo>
                  <a:pt x="2387672" y="1877944"/>
                </a:lnTo>
                <a:lnTo>
                  <a:pt x="2389232" y="1886164"/>
                </a:lnTo>
                <a:lnTo>
                  <a:pt x="2389232" y="1893493"/>
                </a:lnTo>
                <a:lnTo>
                  <a:pt x="2396160" y="1904226"/>
                </a:lnTo>
                <a:lnTo>
                  <a:pt x="2408708" y="1910506"/>
                </a:lnTo>
                <a:lnTo>
                  <a:pt x="2421300" y="1909637"/>
                </a:lnTo>
                <a:lnTo>
                  <a:pt x="2435536" y="1907121"/>
                </a:lnTo>
                <a:lnTo>
                  <a:pt x="2449795" y="1901142"/>
                </a:lnTo>
                <a:lnTo>
                  <a:pt x="2456880" y="1903214"/>
                </a:lnTo>
                <a:lnTo>
                  <a:pt x="2462716" y="1916595"/>
                </a:lnTo>
                <a:lnTo>
                  <a:pt x="2472382" y="1926182"/>
                </a:lnTo>
                <a:lnTo>
                  <a:pt x="2487345" y="1929163"/>
                </a:lnTo>
                <a:lnTo>
                  <a:pt x="2498343" y="1929879"/>
                </a:lnTo>
                <a:lnTo>
                  <a:pt x="2507705" y="1922174"/>
                </a:lnTo>
                <a:lnTo>
                  <a:pt x="2521859" y="1917891"/>
                </a:lnTo>
                <a:lnTo>
                  <a:pt x="2534715" y="1915366"/>
                </a:lnTo>
                <a:lnTo>
                  <a:pt x="2548918" y="1911410"/>
                </a:lnTo>
                <a:lnTo>
                  <a:pt x="2560819" y="1905602"/>
                </a:lnTo>
                <a:lnTo>
                  <a:pt x="2571587" y="1894617"/>
                </a:lnTo>
                <a:lnTo>
                  <a:pt x="2583994" y="1888564"/>
                </a:lnTo>
                <a:lnTo>
                  <a:pt x="2594498" y="1884009"/>
                </a:lnTo>
                <a:lnTo>
                  <a:pt x="2606146" y="1875485"/>
                </a:lnTo>
                <a:lnTo>
                  <a:pt x="2618056" y="1869040"/>
                </a:lnTo>
                <a:lnTo>
                  <a:pt x="2630240" y="1860089"/>
                </a:lnTo>
                <a:lnTo>
                  <a:pt x="2643532" y="1855698"/>
                </a:lnTo>
                <a:lnTo>
                  <a:pt x="2652153" y="1851780"/>
                </a:lnTo>
                <a:lnTo>
                  <a:pt x="2661521" y="1845949"/>
                </a:lnTo>
                <a:lnTo>
                  <a:pt x="2675937" y="1844894"/>
                </a:lnTo>
                <a:lnTo>
                  <a:pt x="2687290" y="1847405"/>
                </a:lnTo>
                <a:lnTo>
                  <a:pt x="2702197" y="1850411"/>
                </a:lnTo>
                <a:lnTo>
                  <a:pt x="2717729" y="1853246"/>
                </a:lnTo>
                <a:lnTo>
                  <a:pt x="2730960" y="1855242"/>
                </a:lnTo>
                <a:lnTo>
                  <a:pt x="2738963" y="1855733"/>
                </a:lnTo>
                <a:lnTo>
                  <a:pt x="2745306" y="1864142"/>
                </a:lnTo>
                <a:lnTo>
                  <a:pt x="2750650" y="1877379"/>
                </a:lnTo>
                <a:lnTo>
                  <a:pt x="2760551" y="1882459"/>
                </a:lnTo>
                <a:lnTo>
                  <a:pt x="2773039" y="1889474"/>
                </a:lnTo>
                <a:lnTo>
                  <a:pt x="2783808" y="1893148"/>
                </a:lnTo>
                <a:lnTo>
                  <a:pt x="2793899" y="1888314"/>
                </a:lnTo>
                <a:lnTo>
                  <a:pt x="2805744" y="1886124"/>
                </a:lnTo>
                <a:lnTo>
                  <a:pt x="2817865" y="1888699"/>
                </a:lnTo>
                <a:lnTo>
                  <a:pt x="2830309" y="1896312"/>
                </a:lnTo>
                <a:lnTo>
                  <a:pt x="2840652" y="1901235"/>
                </a:lnTo>
                <a:lnTo>
                  <a:pt x="2847960" y="1900007"/>
                </a:lnTo>
                <a:lnTo>
                  <a:pt x="2858329" y="1892035"/>
                </a:lnTo>
                <a:lnTo>
                  <a:pt x="2872542" y="1886526"/>
                </a:lnTo>
                <a:lnTo>
                  <a:pt x="2882680" y="1881992"/>
                </a:lnTo>
                <a:lnTo>
                  <a:pt x="2887241" y="1870938"/>
                </a:lnTo>
                <a:lnTo>
                  <a:pt x="2886333" y="1858998"/>
                </a:lnTo>
                <a:lnTo>
                  <a:pt x="2879418" y="1849216"/>
                </a:lnTo>
                <a:lnTo>
                  <a:pt x="2873938" y="1836112"/>
                </a:lnTo>
                <a:lnTo>
                  <a:pt x="2870257" y="1824040"/>
                </a:lnTo>
                <a:lnTo>
                  <a:pt x="2874353" y="1813848"/>
                </a:lnTo>
                <a:lnTo>
                  <a:pt x="2884253" y="1806298"/>
                </a:lnTo>
                <a:lnTo>
                  <a:pt x="2894011" y="1795352"/>
                </a:lnTo>
                <a:lnTo>
                  <a:pt x="2905389" y="1789766"/>
                </a:lnTo>
                <a:lnTo>
                  <a:pt x="2913898" y="1779016"/>
                </a:lnTo>
                <a:lnTo>
                  <a:pt x="2921727" y="1773592"/>
                </a:lnTo>
                <a:lnTo>
                  <a:pt x="2935227" y="1777689"/>
                </a:lnTo>
                <a:lnTo>
                  <a:pt x="2948434" y="1782763"/>
                </a:lnTo>
                <a:lnTo>
                  <a:pt x="2960646" y="1789005"/>
                </a:lnTo>
                <a:lnTo>
                  <a:pt x="2973392" y="1791835"/>
                </a:lnTo>
                <a:lnTo>
                  <a:pt x="2987367" y="1794099"/>
                </a:lnTo>
                <a:lnTo>
                  <a:pt x="2999701" y="1798840"/>
                </a:lnTo>
                <a:lnTo>
                  <a:pt x="3009680" y="1804108"/>
                </a:lnTo>
                <a:lnTo>
                  <a:pt x="3021475" y="1807691"/>
                </a:lnTo>
                <a:lnTo>
                  <a:pt x="3036413" y="1810497"/>
                </a:lnTo>
                <a:lnTo>
                  <a:pt x="3048217" y="1814505"/>
                </a:lnTo>
                <a:lnTo>
                  <a:pt x="3051772" y="1825398"/>
                </a:lnTo>
                <a:lnTo>
                  <a:pt x="3052281" y="1838405"/>
                </a:lnTo>
                <a:lnTo>
                  <a:pt x="3053909" y="1849493"/>
                </a:lnTo>
                <a:lnTo>
                  <a:pt x="3062726" y="1859889"/>
                </a:lnTo>
                <a:lnTo>
                  <a:pt x="3072596" y="1868999"/>
                </a:lnTo>
                <a:lnTo>
                  <a:pt x="3080267" y="1871908"/>
                </a:lnTo>
                <a:lnTo>
                  <a:pt x="3089023" y="1872587"/>
                </a:lnTo>
                <a:lnTo>
                  <a:pt x="3102009" y="1877972"/>
                </a:lnTo>
                <a:lnTo>
                  <a:pt x="3114219" y="1882311"/>
                </a:lnTo>
                <a:lnTo>
                  <a:pt x="3127164" y="1877675"/>
                </a:lnTo>
                <a:lnTo>
                  <a:pt x="3139196" y="1870599"/>
                </a:lnTo>
                <a:lnTo>
                  <a:pt x="3152803" y="1867829"/>
                </a:lnTo>
                <a:lnTo>
                  <a:pt x="3167129" y="1864860"/>
                </a:lnTo>
                <a:lnTo>
                  <a:pt x="3179259" y="1862987"/>
                </a:lnTo>
                <a:lnTo>
                  <a:pt x="3192472" y="1865565"/>
                </a:lnTo>
                <a:lnTo>
                  <a:pt x="3207415" y="1869435"/>
                </a:lnTo>
                <a:lnTo>
                  <a:pt x="3219164" y="1871849"/>
                </a:lnTo>
                <a:lnTo>
                  <a:pt x="3230721" y="1871140"/>
                </a:lnTo>
                <a:lnTo>
                  <a:pt x="3245362" y="1874179"/>
                </a:lnTo>
                <a:lnTo>
                  <a:pt x="3258118" y="1882258"/>
                </a:lnTo>
                <a:lnTo>
                  <a:pt x="3273038" y="1887230"/>
                </a:lnTo>
                <a:lnTo>
                  <a:pt x="3284813" y="1891479"/>
                </a:lnTo>
                <a:lnTo>
                  <a:pt x="3292066" y="1902352"/>
                </a:lnTo>
                <a:lnTo>
                  <a:pt x="3302617" y="1910687"/>
                </a:lnTo>
                <a:lnTo>
                  <a:pt x="3312286" y="1918625"/>
                </a:lnTo>
                <a:lnTo>
                  <a:pt x="3325405" y="1922858"/>
                </a:lnTo>
                <a:lnTo>
                  <a:pt x="3339551" y="1924846"/>
                </a:lnTo>
                <a:lnTo>
                  <a:pt x="3352301" y="1926050"/>
                </a:lnTo>
                <a:lnTo>
                  <a:pt x="3361232" y="1927928"/>
                </a:lnTo>
                <a:lnTo>
                  <a:pt x="3371612" y="1931419"/>
                </a:lnTo>
                <a:lnTo>
                  <a:pt x="3387556" y="1932825"/>
                </a:lnTo>
                <a:lnTo>
                  <a:pt x="3403868" y="1932433"/>
                </a:lnTo>
                <a:lnTo>
                  <a:pt x="3415352" y="1930531"/>
                </a:lnTo>
                <a:lnTo>
                  <a:pt x="3422702" y="1926748"/>
                </a:lnTo>
                <a:lnTo>
                  <a:pt x="3436883" y="1923654"/>
                </a:lnTo>
                <a:lnTo>
                  <a:pt x="3453137" y="1920760"/>
                </a:lnTo>
                <a:lnTo>
                  <a:pt x="3466703" y="1917577"/>
                </a:lnTo>
                <a:lnTo>
                  <a:pt x="3480468" y="1912467"/>
                </a:lnTo>
                <a:lnTo>
                  <a:pt x="3494415" y="1909615"/>
                </a:lnTo>
                <a:lnTo>
                  <a:pt x="3503383" y="1905496"/>
                </a:lnTo>
                <a:lnTo>
                  <a:pt x="3510001" y="1896770"/>
                </a:lnTo>
                <a:lnTo>
                  <a:pt x="3522194" y="1889660"/>
                </a:lnTo>
                <a:lnTo>
                  <a:pt x="3534542" y="1883148"/>
                </a:lnTo>
                <a:lnTo>
                  <a:pt x="3546105" y="1878541"/>
                </a:lnTo>
                <a:lnTo>
                  <a:pt x="3561366" y="1876802"/>
                </a:lnTo>
                <a:lnTo>
                  <a:pt x="3576185" y="1877733"/>
                </a:lnTo>
                <a:lnTo>
                  <a:pt x="3586426" y="1881135"/>
                </a:lnTo>
                <a:lnTo>
                  <a:pt x="3594986" y="1889029"/>
                </a:lnTo>
                <a:lnTo>
                  <a:pt x="3608537" y="1892420"/>
                </a:lnTo>
                <a:lnTo>
                  <a:pt x="3621460" y="1891781"/>
                </a:lnTo>
                <a:lnTo>
                  <a:pt x="3634163" y="1890149"/>
                </a:lnTo>
                <a:lnTo>
                  <a:pt x="3648503" y="1892171"/>
                </a:lnTo>
                <a:lnTo>
                  <a:pt x="3659772" y="1897088"/>
                </a:lnTo>
                <a:lnTo>
                  <a:pt x="3669193" y="1905316"/>
                </a:lnTo>
                <a:lnTo>
                  <a:pt x="3683118" y="1910411"/>
                </a:lnTo>
                <a:lnTo>
                  <a:pt x="3696524" y="1912379"/>
                </a:lnTo>
                <a:lnTo>
                  <a:pt x="3708477" y="1907901"/>
                </a:lnTo>
                <a:lnTo>
                  <a:pt x="3721625" y="1900949"/>
                </a:lnTo>
                <a:lnTo>
                  <a:pt x="3733701" y="1894374"/>
                </a:lnTo>
                <a:lnTo>
                  <a:pt x="3748719" y="1888686"/>
                </a:lnTo>
                <a:lnTo>
                  <a:pt x="3758388" y="1881256"/>
                </a:lnTo>
                <a:lnTo>
                  <a:pt x="3760614" y="1872943"/>
                </a:lnTo>
                <a:lnTo>
                  <a:pt x="3762409" y="1863601"/>
                </a:lnTo>
                <a:lnTo>
                  <a:pt x="3768946" y="1851141"/>
                </a:lnTo>
                <a:lnTo>
                  <a:pt x="3776232" y="1838657"/>
                </a:lnTo>
                <a:lnTo>
                  <a:pt x="3781924" y="1825245"/>
                </a:lnTo>
                <a:lnTo>
                  <a:pt x="3789422" y="1811522"/>
                </a:lnTo>
                <a:lnTo>
                  <a:pt x="3797202" y="1799780"/>
                </a:lnTo>
                <a:lnTo>
                  <a:pt x="3803742" y="1792306"/>
                </a:lnTo>
                <a:lnTo>
                  <a:pt x="3814749" y="1785020"/>
                </a:lnTo>
                <a:lnTo>
                  <a:pt x="3823180" y="1774965"/>
                </a:lnTo>
                <a:lnTo>
                  <a:pt x="3821516" y="1759858"/>
                </a:lnTo>
                <a:lnTo>
                  <a:pt x="3817285" y="1745777"/>
                </a:lnTo>
                <a:lnTo>
                  <a:pt x="3808294" y="1742908"/>
                </a:lnTo>
                <a:lnTo>
                  <a:pt x="3801767" y="1739552"/>
                </a:lnTo>
                <a:lnTo>
                  <a:pt x="3832870" y="1703234"/>
                </a:lnTo>
                <a:lnTo>
                  <a:pt x="3845617" y="1701358"/>
                </a:lnTo>
                <a:lnTo>
                  <a:pt x="3855608" y="1701563"/>
                </a:lnTo>
                <a:lnTo>
                  <a:pt x="3863906" y="1700871"/>
                </a:lnTo>
                <a:lnTo>
                  <a:pt x="3876340" y="1699017"/>
                </a:lnTo>
                <a:lnTo>
                  <a:pt x="3890884" y="1696983"/>
                </a:lnTo>
                <a:lnTo>
                  <a:pt x="3905511" y="1695754"/>
                </a:lnTo>
                <a:lnTo>
                  <a:pt x="3918195" y="1696311"/>
                </a:lnTo>
                <a:lnTo>
                  <a:pt x="3931145" y="1698520"/>
                </a:lnTo>
                <a:lnTo>
                  <a:pt x="3942279" y="1698794"/>
                </a:lnTo>
                <a:lnTo>
                  <a:pt x="3952862" y="1699385"/>
                </a:lnTo>
                <a:lnTo>
                  <a:pt x="3964160" y="1702548"/>
                </a:lnTo>
                <a:lnTo>
                  <a:pt x="3978739" y="1708188"/>
                </a:lnTo>
                <a:lnTo>
                  <a:pt x="3992911" y="1711228"/>
                </a:lnTo>
                <a:lnTo>
                  <a:pt x="4005285" y="1713321"/>
                </a:lnTo>
                <a:lnTo>
                  <a:pt x="4014467" y="1716120"/>
                </a:lnTo>
                <a:lnTo>
                  <a:pt x="4023887" y="1724176"/>
                </a:lnTo>
                <a:lnTo>
                  <a:pt x="4034815" y="1731758"/>
                </a:lnTo>
                <a:lnTo>
                  <a:pt x="4043137" y="1739964"/>
                </a:lnTo>
                <a:lnTo>
                  <a:pt x="4043796" y="1750433"/>
                </a:lnTo>
                <a:lnTo>
                  <a:pt x="4047192" y="1756991"/>
                </a:lnTo>
                <a:lnTo>
                  <a:pt x="4052211" y="1762346"/>
                </a:lnTo>
                <a:lnTo>
                  <a:pt x="4057737" y="1769207"/>
                </a:lnTo>
                <a:lnTo>
                  <a:pt x="4062654" y="1780283"/>
                </a:lnTo>
                <a:lnTo>
                  <a:pt x="4068195" y="1800053"/>
                </a:lnTo>
                <a:lnTo>
                  <a:pt x="4074536" y="1813111"/>
                </a:lnTo>
                <a:lnTo>
                  <a:pt x="4080747" y="1822005"/>
                </a:lnTo>
                <a:lnTo>
                  <a:pt x="4085896" y="1829281"/>
                </a:lnTo>
                <a:lnTo>
                  <a:pt x="4091078" y="1842611"/>
                </a:lnTo>
                <a:lnTo>
                  <a:pt x="4097702" y="1856091"/>
                </a:lnTo>
                <a:lnTo>
                  <a:pt x="4104097" y="1868589"/>
                </a:lnTo>
                <a:lnTo>
                  <a:pt x="4108596" y="1878975"/>
                </a:lnTo>
                <a:lnTo>
                  <a:pt x="4109527" y="1886118"/>
                </a:lnTo>
                <a:lnTo>
                  <a:pt x="4107974" y="1896679"/>
                </a:lnTo>
                <a:lnTo>
                  <a:pt x="4113306" y="1906099"/>
                </a:lnTo>
                <a:lnTo>
                  <a:pt x="4132602" y="1910457"/>
                </a:lnTo>
                <a:lnTo>
                  <a:pt x="4147058" y="1916228"/>
                </a:lnTo>
                <a:lnTo>
                  <a:pt x="4157228" y="1921452"/>
                </a:lnTo>
                <a:lnTo>
                  <a:pt x="4163667" y="1924174"/>
                </a:lnTo>
                <a:lnTo>
                  <a:pt x="4171940" y="1924242"/>
                </a:lnTo>
                <a:lnTo>
                  <a:pt x="4184144" y="1927982"/>
                </a:lnTo>
                <a:lnTo>
                  <a:pt x="4197233" y="1934628"/>
                </a:lnTo>
                <a:lnTo>
                  <a:pt x="4211190" y="1944513"/>
                </a:lnTo>
                <a:lnTo>
                  <a:pt x="4223003" y="1949715"/>
                </a:lnTo>
                <a:lnTo>
                  <a:pt x="4231644" y="1953204"/>
                </a:lnTo>
                <a:lnTo>
                  <a:pt x="4236086" y="1957952"/>
                </a:lnTo>
                <a:lnTo>
                  <a:pt x="4237906" y="1972267"/>
                </a:lnTo>
                <a:lnTo>
                  <a:pt x="4242280" y="1984104"/>
                </a:lnTo>
                <a:lnTo>
                  <a:pt x="4245011" y="1994562"/>
                </a:lnTo>
                <a:lnTo>
                  <a:pt x="4248652" y="2003858"/>
                </a:lnTo>
                <a:lnTo>
                  <a:pt x="4259255" y="2010228"/>
                </a:lnTo>
                <a:lnTo>
                  <a:pt x="4273309" y="2013300"/>
                </a:lnTo>
                <a:lnTo>
                  <a:pt x="4290855" y="2012814"/>
                </a:lnTo>
                <a:lnTo>
                  <a:pt x="4303907" y="2013375"/>
                </a:lnTo>
                <a:lnTo>
                  <a:pt x="4313346" y="2012435"/>
                </a:lnTo>
                <a:lnTo>
                  <a:pt x="4320051" y="2007447"/>
                </a:lnTo>
                <a:lnTo>
                  <a:pt x="4329099" y="1998226"/>
                </a:lnTo>
                <a:lnTo>
                  <a:pt x="4340931" y="1994417"/>
                </a:lnTo>
                <a:lnTo>
                  <a:pt x="4352739" y="1992789"/>
                </a:lnTo>
                <a:lnTo>
                  <a:pt x="4361715" y="1990114"/>
                </a:lnTo>
                <a:lnTo>
                  <a:pt x="4370900" y="1985628"/>
                </a:lnTo>
                <a:lnTo>
                  <a:pt x="4382288" y="1983653"/>
                </a:lnTo>
                <a:lnTo>
                  <a:pt x="4391708" y="1987084"/>
                </a:lnTo>
                <a:lnTo>
                  <a:pt x="4394746" y="2006300"/>
                </a:lnTo>
                <a:lnTo>
                  <a:pt x="4398881" y="2018459"/>
                </a:lnTo>
                <a:lnTo>
                  <a:pt x="4401018" y="2025991"/>
                </a:lnTo>
                <a:lnTo>
                  <a:pt x="4398060" y="2031326"/>
                </a:lnTo>
                <a:lnTo>
                  <a:pt x="4390015" y="2039705"/>
                </a:lnTo>
                <a:lnTo>
                  <a:pt x="4383860" y="2052071"/>
                </a:lnTo>
                <a:lnTo>
                  <a:pt x="4379264" y="2065906"/>
                </a:lnTo>
                <a:lnTo>
                  <a:pt x="4375898" y="2078693"/>
                </a:lnTo>
                <a:lnTo>
                  <a:pt x="4369154" y="2091918"/>
                </a:lnTo>
                <a:lnTo>
                  <a:pt x="4360117" y="2101215"/>
                </a:lnTo>
                <a:lnTo>
                  <a:pt x="4352408" y="2109973"/>
                </a:lnTo>
                <a:lnTo>
                  <a:pt x="4344979" y="2125161"/>
                </a:lnTo>
                <a:lnTo>
                  <a:pt x="4335825" y="2133929"/>
                </a:lnTo>
                <a:lnTo>
                  <a:pt x="4330455" y="2141929"/>
                </a:lnTo>
                <a:lnTo>
                  <a:pt x="4325083" y="2149362"/>
                </a:lnTo>
                <a:lnTo>
                  <a:pt x="4312788" y="2150466"/>
                </a:lnTo>
                <a:lnTo>
                  <a:pt x="4298928" y="2146563"/>
                </a:lnTo>
                <a:lnTo>
                  <a:pt x="4287353" y="2143631"/>
                </a:lnTo>
                <a:lnTo>
                  <a:pt x="4277318" y="2148048"/>
                </a:lnTo>
                <a:lnTo>
                  <a:pt x="4268601" y="2154911"/>
                </a:lnTo>
                <a:lnTo>
                  <a:pt x="4260978" y="2159319"/>
                </a:lnTo>
                <a:lnTo>
                  <a:pt x="4252946" y="2166791"/>
                </a:lnTo>
                <a:lnTo>
                  <a:pt x="4252114" y="2181350"/>
                </a:lnTo>
                <a:lnTo>
                  <a:pt x="4253476" y="2193966"/>
                </a:lnTo>
                <a:lnTo>
                  <a:pt x="4253072" y="2205363"/>
                </a:lnTo>
                <a:lnTo>
                  <a:pt x="4253985" y="2216746"/>
                </a:lnTo>
                <a:lnTo>
                  <a:pt x="4256861" y="2228462"/>
                </a:lnTo>
                <a:lnTo>
                  <a:pt x="4257839" y="2240689"/>
                </a:lnTo>
                <a:lnTo>
                  <a:pt x="4258241" y="2253529"/>
                </a:lnTo>
                <a:lnTo>
                  <a:pt x="4273508" y="2249883"/>
                </a:lnTo>
                <a:lnTo>
                  <a:pt x="4285896" y="2245414"/>
                </a:lnTo>
                <a:lnTo>
                  <a:pt x="4298919" y="2247406"/>
                </a:lnTo>
                <a:lnTo>
                  <a:pt x="4310581" y="2253695"/>
                </a:lnTo>
                <a:lnTo>
                  <a:pt x="4321353" y="2261492"/>
                </a:lnTo>
                <a:lnTo>
                  <a:pt x="4331706" y="2268009"/>
                </a:lnTo>
                <a:lnTo>
                  <a:pt x="4381776" y="2250381"/>
                </a:lnTo>
                <a:lnTo>
                  <a:pt x="4420980" y="2225257"/>
                </a:lnTo>
                <a:lnTo>
                  <a:pt x="4437367" y="2207458"/>
                </a:lnTo>
                <a:lnTo>
                  <a:pt x="4443092" y="2199691"/>
                </a:lnTo>
                <a:lnTo>
                  <a:pt x="4472021" y="2168084"/>
                </a:lnTo>
                <a:lnTo>
                  <a:pt x="4493417" y="2146200"/>
                </a:lnTo>
                <a:lnTo>
                  <a:pt x="4502444" y="2136847"/>
                </a:lnTo>
                <a:lnTo>
                  <a:pt x="4528352" y="2107686"/>
                </a:lnTo>
                <a:lnTo>
                  <a:pt x="4552175" y="2075670"/>
                </a:lnTo>
                <a:lnTo>
                  <a:pt x="4563282" y="2055395"/>
                </a:lnTo>
                <a:lnTo>
                  <a:pt x="4568657" y="2045945"/>
                </a:lnTo>
                <a:lnTo>
                  <a:pt x="4576749" y="2034906"/>
                </a:lnTo>
                <a:lnTo>
                  <a:pt x="4586145" y="2023301"/>
                </a:lnTo>
                <a:lnTo>
                  <a:pt x="4595432" y="2012150"/>
                </a:lnTo>
                <a:lnTo>
                  <a:pt x="4603196" y="2002477"/>
                </a:lnTo>
                <a:lnTo>
                  <a:pt x="4610079" y="1992320"/>
                </a:lnTo>
                <a:lnTo>
                  <a:pt x="4616008" y="1984262"/>
                </a:lnTo>
                <a:lnTo>
                  <a:pt x="4622018" y="1975272"/>
                </a:lnTo>
                <a:lnTo>
                  <a:pt x="4638036" y="1934586"/>
                </a:lnTo>
                <a:lnTo>
                  <a:pt x="4645266" y="1887105"/>
                </a:lnTo>
                <a:lnTo>
                  <a:pt x="4647867" y="1860927"/>
                </a:lnTo>
                <a:lnTo>
                  <a:pt x="4648979" y="1851897"/>
                </a:lnTo>
                <a:lnTo>
                  <a:pt x="4650178" y="1846646"/>
                </a:lnTo>
                <a:lnTo>
                  <a:pt x="4653535" y="1836366"/>
                </a:lnTo>
                <a:lnTo>
                  <a:pt x="4656439" y="1823867"/>
                </a:lnTo>
                <a:lnTo>
                  <a:pt x="4661657" y="1813173"/>
                </a:lnTo>
                <a:lnTo>
                  <a:pt x="4665143" y="1802803"/>
                </a:lnTo>
                <a:lnTo>
                  <a:pt x="4671848" y="1792773"/>
                </a:lnTo>
                <a:lnTo>
                  <a:pt x="4681429" y="1780737"/>
                </a:lnTo>
                <a:lnTo>
                  <a:pt x="4682564" y="1770513"/>
                </a:lnTo>
                <a:lnTo>
                  <a:pt x="4679854" y="1755910"/>
                </a:lnTo>
                <a:lnTo>
                  <a:pt x="4679474" y="1742513"/>
                </a:lnTo>
                <a:lnTo>
                  <a:pt x="4678428" y="1733236"/>
                </a:lnTo>
                <a:lnTo>
                  <a:pt x="4675016" y="1726922"/>
                </a:lnTo>
                <a:lnTo>
                  <a:pt x="4675623" y="1724524"/>
                </a:lnTo>
                <a:lnTo>
                  <a:pt x="4682932" y="1720252"/>
                </a:lnTo>
                <a:lnTo>
                  <a:pt x="4684347" y="1713804"/>
                </a:lnTo>
                <a:lnTo>
                  <a:pt x="4676823" y="1705704"/>
                </a:lnTo>
                <a:lnTo>
                  <a:pt x="4661336" y="1697716"/>
                </a:lnTo>
                <a:lnTo>
                  <a:pt x="4649950" y="1690893"/>
                </a:lnTo>
                <a:lnTo>
                  <a:pt x="4643593" y="1683147"/>
                </a:lnTo>
                <a:lnTo>
                  <a:pt x="4638548" y="1670811"/>
                </a:lnTo>
                <a:lnTo>
                  <a:pt x="4628778" y="1660968"/>
                </a:lnTo>
                <a:lnTo>
                  <a:pt x="4616905" y="1655461"/>
                </a:lnTo>
                <a:lnTo>
                  <a:pt x="4601623" y="1654703"/>
                </a:lnTo>
                <a:lnTo>
                  <a:pt x="4587509" y="1652931"/>
                </a:lnTo>
                <a:lnTo>
                  <a:pt x="4577586" y="1652554"/>
                </a:lnTo>
                <a:lnTo>
                  <a:pt x="4574871" y="1655978"/>
                </a:lnTo>
                <a:lnTo>
                  <a:pt x="4578014" y="1664757"/>
                </a:lnTo>
                <a:lnTo>
                  <a:pt x="4573731" y="1672034"/>
                </a:lnTo>
                <a:lnTo>
                  <a:pt x="4567051" y="1670212"/>
                </a:lnTo>
                <a:lnTo>
                  <a:pt x="4558932" y="1672594"/>
                </a:lnTo>
                <a:lnTo>
                  <a:pt x="4550192" y="1684759"/>
                </a:lnTo>
                <a:lnTo>
                  <a:pt x="4541979" y="1692046"/>
                </a:lnTo>
                <a:lnTo>
                  <a:pt x="4532018" y="1695514"/>
                </a:lnTo>
                <a:lnTo>
                  <a:pt x="4524481" y="1695137"/>
                </a:lnTo>
                <a:lnTo>
                  <a:pt x="4523535" y="1690886"/>
                </a:lnTo>
                <a:lnTo>
                  <a:pt x="4530014" y="1681209"/>
                </a:lnTo>
                <a:lnTo>
                  <a:pt x="4527826" y="1674791"/>
                </a:lnTo>
                <a:lnTo>
                  <a:pt x="4524296" y="1668039"/>
                </a:lnTo>
                <a:lnTo>
                  <a:pt x="4527510" y="1655455"/>
                </a:lnTo>
                <a:lnTo>
                  <a:pt x="4530205" y="1646997"/>
                </a:lnTo>
                <a:lnTo>
                  <a:pt x="4528209" y="1644688"/>
                </a:lnTo>
                <a:lnTo>
                  <a:pt x="4515719" y="1655109"/>
                </a:lnTo>
                <a:lnTo>
                  <a:pt x="4508336" y="1666237"/>
                </a:lnTo>
                <a:lnTo>
                  <a:pt x="4501661" y="1674478"/>
                </a:lnTo>
                <a:lnTo>
                  <a:pt x="4493482" y="1671739"/>
                </a:lnTo>
                <a:lnTo>
                  <a:pt x="4490218" y="1660921"/>
                </a:lnTo>
                <a:lnTo>
                  <a:pt x="4490283" y="1647249"/>
                </a:lnTo>
                <a:lnTo>
                  <a:pt x="4492095" y="1635947"/>
                </a:lnTo>
                <a:lnTo>
                  <a:pt x="4490714" y="1631449"/>
                </a:lnTo>
                <a:lnTo>
                  <a:pt x="4482991" y="1630838"/>
                </a:lnTo>
                <a:lnTo>
                  <a:pt x="4470603" y="1632099"/>
                </a:lnTo>
                <a:lnTo>
                  <a:pt x="4455228" y="1633217"/>
                </a:lnTo>
                <a:lnTo>
                  <a:pt x="4439996" y="1630685"/>
                </a:lnTo>
                <a:lnTo>
                  <a:pt x="4432088" y="1625846"/>
                </a:lnTo>
                <a:lnTo>
                  <a:pt x="4430495" y="1619514"/>
                </a:lnTo>
                <a:lnTo>
                  <a:pt x="4434206" y="1612499"/>
                </a:lnTo>
                <a:lnTo>
                  <a:pt x="4442211" y="1605613"/>
                </a:lnTo>
                <a:lnTo>
                  <a:pt x="4457161" y="1595490"/>
                </a:lnTo>
                <a:lnTo>
                  <a:pt x="4464767" y="1587105"/>
                </a:lnTo>
                <a:lnTo>
                  <a:pt x="4469518" y="1580694"/>
                </a:lnTo>
                <a:lnTo>
                  <a:pt x="4479349" y="1575285"/>
                </a:lnTo>
                <a:lnTo>
                  <a:pt x="4490633" y="1568578"/>
                </a:lnTo>
                <a:lnTo>
                  <a:pt x="4502513" y="1561278"/>
                </a:lnTo>
                <a:lnTo>
                  <a:pt x="4514128" y="1554092"/>
                </a:lnTo>
                <a:lnTo>
                  <a:pt x="4524621" y="1547723"/>
                </a:lnTo>
                <a:lnTo>
                  <a:pt x="4538314" y="1537611"/>
                </a:lnTo>
                <a:lnTo>
                  <a:pt x="4545712" y="1527800"/>
                </a:lnTo>
                <a:lnTo>
                  <a:pt x="4549785" y="1518143"/>
                </a:lnTo>
                <a:lnTo>
                  <a:pt x="4553958" y="1511758"/>
                </a:lnTo>
                <a:lnTo>
                  <a:pt x="4561510" y="1505111"/>
                </a:lnTo>
                <a:lnTo>
                  <a:pt x="4571661" y="1497969"/>
                </a:lnTo>
                <a:lnTo>
                  <a:pt x="4583630" y="1490098"/>
                </a:lnTo>
                <a:lnTo>
                  <a:pt x="4596638" y="1481266"/>
                </a:lnTo>
                <a:lnTo>
                  <a:pt x="4626415" y="1456873"/>
                </a:lnTo>
                <a:lnTo>
                  <a:pt x="4653732" y="1427255"/>
                </a:lnTo>
                <a:lnTo>
                  <a:pt x="4661561" y="1417960"/>
                </a:lnTo>
                <a:lnTo>
                  <a:pt x="4673769" y="1408825"/>
                </a:lnTo>
                <a:lnTo>
                  <a:pt x="4686751" y="1400202"/>
                </a:lnTo>
                <a:lnTo>
                  <a:pt x="4696900" y="1392444"/>
                </a:lnTo>
                <a:lnTo>
                  <a:pt x="4731711" y="1363495"/>
                </a:lnTo>
                <a:lnTo>
                  <a:pt x="4773500" y="1347284"/>
                </a:lnTo>
                <a:lnTo>
                  <a:pt x="4803303" y="1344559"/>
                </a:lnTo>
                <a:lnTo>
                  <a:pt x="4818504" y="1345036"/>
                </a:lnTo>
                <a:lnTo>
                  <a:pt x="4856680" y="1351624"/>
                </a:lnTo>
                <a:lnTo>
                  <a:pt x="4876738" y="1362216"/>
                </a:lnTo>
                <a:lnTo>
                  <a:pt x="4885328" y="1360182"/>
                </a:lnTo>
                <a:lnTo>
                  <a:pt x="4894053" y="1354753"/>
                </a:lnTo>
                <a:lnTo>
                  <a:pt x="4904929" y="1353612"/>
                </a:lnTo>
                <a:lnTo>
                  <a:pt x="4918742" y="1354951"/>
                </a:lnTo>
                <a:lnTo>
                  <a:pt x="4936359" y="1355210"/>
                </a:lnTo>
                <a:lnTo>
                  <a:pt x="4948173" y="1352672"/>
                </a:lnTo>
                <a:lnTo>
                  <a:pt x="4957065" y="1350086"/>
                </a:lnTo>
                <a:lnTo>
                  <a:pt x="4965913" y="1350201"/>
                </a:lnTo>
                <a:lnTo>
                  <a:pt x="4978654" y="1353325"/>
                </a:lnTo>
                <a:lnTo>
                  <a:pt x="4989508" y="1352599"/>
                </a:lnTo>
                <a:lnTo>
                  <a:pt x="4998582" y="1345366"/>
                </a:lnTo>
                <a:lnTo>
                  <a:pt x="5007552" y="1335979"/>
                </a:lnTo>
                <a:lnTo>
                  <a:pt x="5020221" y="1330825"/>
                </a:lnTo>
                <a:lnTo>
                  <a:pt x="5034253" y="1329108"/>
                </a:lnTo>
                <a:lnTo>
                  <a:pt x="5047310" y="1330032"/>
                </a:lnTo>
                <a:lnTo>
                  <a:pt x="5057056" y="1332801"/>
                </a:lnTo>
                <a:lnTo>
                  <a:pt x="5066425" y="1339708"/>
                </a:lnTo>
                <a:lnTo>
                  <a:pt x="5075417" y="1344075"/>
                </a:lnTo>
                <a:lnTo>
                  <a:pt x="5085804" y="1342792"/>
                </a:lnTo>
                <a:lnTo>
                  <a:pt x="5097378" y="1339239"/>
                </a:lnTo>
                <a:lnTo>
                  <a:pt x="5104723" y="1343819"/>
                </a:lnTo>
                <a:lnTo>
                  <a:pt x="5111192" y="1350925"/>
                </a:lnTo>
                <a:lnTo>
                  <a:pt x="5122677" y="1356556"/>
                </a:lnTo>
                <a:lnTo>
                  <a:pt x="5123987" y="1362671"/>
                </a:lnTo>
                <a:lnTo>
                  <a:pt x="5118368" y="1366975"/>
                </a:lnTo>
                <a:lnTo>
                  <a:pt x="5105305" y="1367924"/>
                </a:lnTo>
                <a:lnTo>
                  <a:pt x="5096014" y="1371167"/>
                </a:lnTo>
                <a:lnTo>
                  <a:pt x="5092938" y="1376019"/>
                </a:lnTo>
                <a:lnTo>
                  <a:pt x="5105760" y="1381352"/>
                </a:lnTo>
                <a:lnTo>
                  <a:pt x="5117468" y="1380916"/>
                </a:lnTo>
                <a:lnTo>
                  <a:pt x="5127886" y="1377929"/>
                </a:lnTo>
                <a:lnTo>
                  <a:pt x="5136838" y="1375606"/>
                </a:lnTo>
                <a:lnTo>
                  <a:pt x="5148536" y="1376353"/>
                </a:lnTo>
                <a:lnTo>
                  <a:pt x="5160983" y="1375879"/>
                </a:lnTo>
                <a:lnTo>
                  <a:pt x="5173625" y="1372950"/>
                </a:lnTo>
                <a:lnTo>
                  <a:pt x="5187589" y="1367403"/>
                </a:lnTo>
                <a:lnTo>
                  <a:pt x="5197062" y="1367660"/>
                </a:lnTo>
                <a:lnTo>
                  <a:pt x="5203848" y="1369686"/>
                </a:lnTo>
                <a:lnTo>
                  <a:pt x="5209746" y="1369448"/>
                </a:lnTo>
                <a:lnTo>
                  <a:pt x="5221430" y="1362735"/>
                </a:lnTo>
                <a:lnTo>
                  <a:pt x="5234847" y="1358875"/>
                </a:lnTo>
                <a:lnTo>
                  <a:pt x="5247623" y="1357301"/>
                </a:lnTo>
                <a:lnTo>
                  <a:pt x="5256850" y="1355341"/>
                </a:lnTo>
                <a:lnTo>
                  <a:pt x="5256534" y="1350542"/>
                </a:lnTo>
                <a:lnTo>
                  <a:pt x="5248725" y="1345948"/>
                </a:lnTo>
                <a:lnTo>
                  <a:pt x="5233870" y="1343627"/>
                </a:lnTo>
                <a:lnTo>
                  <a:pt x="5226720" y="1338344"/>
                </a:lnTo>
                <a:lnTo>
                  <a:pt x="5249439" y="1293423"/>
                </a:lnTo>
                <a:lnTo>
                  <a:pt x="5278842" y="1269069"/>
                </a:lnTo>
                <a:lnTo>
                  <a:pt x="5315472" y="1246405"/>
                </a:lnTo>
                <a:lnTo>
                  <a:pt x="5322979" y="1243787"/>
                </a:lnTo>
                <a:lnTo>
                  <a:pt x="5326329" y="1240156"/>
                </a:lnTo>
                <a:lnTo>
                  <a:pt x="5342400" y="1202719"/>
                </a:lnTo>
                <a:lnTo>
                  <a:pt x="5378610" y="1201847"/>
                </a:lnTo>
                <a:lnTo>
                  <a:pt x="5391890" y="1201108"/>
                </a:lnTo>
                <a:lnTo>
                  <a:pt x="5404554" y="1198929"/>
                </a:lnTo>
                <a:lnTo>
                  <a:pt x="5415868" y="1194582"/>
                </a:lnTo>
                <a:lnTo>
                  <a:pt x="5428572" y="1191057"/>
                </a:lnTo>
                <a:lnTo>
                  <a:pt x="5435195" y="1195703"/>
                </a:lnTo>
                <a:lnTo>
                  <a:pt x="5439669" y="1202737"/>
                </a:lnTo>
                <a:lnTo>
                  <a:pt x="5449519" y="1203015"/>
                </a:lnTo>
                <a:lnTo>
                  <a:pt x="5458865" y="1197859"/>
                </a:lnTo>
                <a:lnTo>
                  <a:pt x="5467597" y="1193497"/>
                </a:lnTo>
                <a:lnTo>
                  <a:pt x="5472745" y="1198915"/>
                </a:lnTo>
                <a:lnTo>
                  <a:pt x="5470506" y="1206101"/>
                </a:lnTo>
                <a:lnTo>
                  <a:pt x="5464203" y="1214799"/>
                </a:lnTo>
                <a:lnTo>
                  <a:pt x="5457159" y="1224751"/>
                </a:lnTo>
                <a:lnTo>
                  <a:pt x="5454765" y="1238245"/>
                </a:lnTo>
                <a:lnTo>
                  <a:pt x="5458890" y="1244243"/>
                </a:lnTo>
                <a:lnTo>
                  <a:pt x="5466644" y="1246333"/>
                </a:lnTo>
                <a:lnTo>
                  <a:pt x="5475132" y="1248107"/>
                </a:lnTo>
                <a:lnTo>
                  <a:pt x="5477799" y="1253468"/>
                </a:lnTo>
                <a:lnTo>
                  <a:pt x="5471190" y="1259120"/>
                </a:lnTo>
                <a:lnTo>
                  <a:pt x="5465571" y="1264349"/>
                </a:lnTo>
                <a:lnTo>
                  <a:pt x="5469475" y="1267309"/>
                </a:lnTo>
                <a:lnTo>
                  <a:pt x="5477593" y="1267411"/>
                </a:lnTo>
                <a:lnTo>
                  <a:pt x="5489237" y="1263489"/>
                </a:lnTo>
                <a:lnTo>
                  <a:pt x="5503715" y="1254378"/>
                </a:lnTo>
                <a:lnTo>
                  <a:pt x="5518851" y="1240655"/>
                </a:lnTo>
                <a:lnTo>
                  <a:pt x="5532476" y="1229993"/>
                </a:lnTo>
                <a:lnTo>
                  <a:pt x="5574066" y="1211500"/>
                </a:lnTo>
                <a:lnTo>
                  <a:pt x="5581786" y="1211304"/>
                </a:lnTo>
                <a:lnTo>
                  <a:pt x="5591119" y="1209663"/>
                </a:lnTo>
                <a:lnTo>
                  <a:pt x="5593854" y="1202461"/>
                </a:lnTo>
                <a:lnTo>
                  <a:pt x="5593206" y="1190594"/>
                </a:lnTo>
                <a:lnTo>
                  <a:pt x="5592386" y="1174959"/>
                </a:lnTo>
                <a:lnTo>
                  <a:pt x="5632387" y="1144710"/>
                </a:lnTo>
                <a:lnTo>
                  <a:pt x="5646406" y="1143565"/>
                </a:lnTo>
                <a:lnTo>
                  <a:pt x="5658329" y="1144693"/>
                </a:lnTo>
                <a:lnTo>
                  <a:pt x="5671700" y="1151548"/>
                </a:lnTo>
                <a:lnTo>
                  <a:pt x="5674781" y="1156110"/>
                </a:lnTo>
                <a:lnTo>
                  <a:pt x="5668685" y="1157131"/>
                </a:lnTo>
                <a:lnTo>
                  <a:pt x="5654590" y="1156370"/>
                </a:lnTo>
                <a:lnTo>
                  <a:pt x="5643335" y="1160820"/>
                </a:lnTo>
                <a:lnTo>
                  <a:pt x="5635524" y="1169507"/>
                </a:lnTo>
                <a:lnTo>
                  <a:pt x="5631756" y="1181454"/>
                </a:lnTo>
                <a:lnTo>
                  <a:pt x="5629447" y="1198831"/>
                </a:lnTo>
                <a:lnTo>
                  <a:pt x="5624874" y="1210135"/>
                </a:lnTo>
                <a:lnTo>
                  <a:pt x="5622542" y="1217798"/>
                </a:lnTo>
                <a:lnTo>
                  <a:pt x="5624646" y="1227453"/>
                </a:lnTo>
                <a:lnTo>
                  <a:pt x="5617727" y="1233826"/>
                </a:lnTo>
                <a:lnTo>
                  <a:pt x="5612692" y="1248551"/>
                </a:lnTo>
                <a:lnTo>
                  <a:pt x="5606386" y="1257060"/>
                </a:lnTo>
                <a:lnTo>
                  <a:pt x="5593782" y="1260568"/>
                </a:lnTo>
                <a:lnTo>
                  <a:pt x="5578784" y="1264215"/>
                </a:lnTo>
                <a:lnTo>
                  <a:pt x="5564091" y="1268588"/>
                </a:lnTo>
                <a:lnTo>
                  <a:pt x="5552399" y="1274272"/>
                </a:lnTo>
                <a:lnTo>
                  <a:pt x="5546406" y="1281855"/>
                </a:lnTo>
                <a:lnTo>
                  <a:pt x="5542037" y="1292442"/>
                </a:lnTo>
                <a:lnTo>
                  <a:pt x="5533088" y="1300304"/>
                </a:lnTo>
                <a:lnTo>
                  <a:pt x="5522444" y="1308451"/>
                </a:lnTo>
                <a:lnTo>
                  <a:pt x="5512987" y="1319891"/>
                </a:lnTo>
                <a:lnTo>
                  <a:pt x="5507855" y="1326978"/>
                </a:lnTo>
                <a:lnTo>
                  <a:pt x="5500615" y="1333680"/>
                </a:lnTo>
                <a:lnTo>
                  <a:pt x="5491723" y="1340390"/>
                </a:lnTo>
                <a:lnTo>
                  <a:pt x="5481638" y="1347496"/>
                </a:lnTo>
                <a:lnTo>
                  <a:pt x="5470816" y="1355390"/>
                </a:lnTo>
                <a:lnTo>
                  <a:pt x="5459716" y="1364463"/>
                </a:lnTo>
                <a:lnTo>
                  <a:pt x="5448793" y="1375104"/>
                </a:lnTo>
                <a:lnTo>
                  <a:pt x="5438506" y="1387704"/>
                </a:lnTo>
                <a:lnTo>
                  <a:pt x="5425186" y="1403843"/>
                </a:lnTo>
                <a:lnTo>
                  <a:pt x="5411206" y="1415386"/>
                </a:lnTo>
                <a:lnTo>
                  <a:pt x="5397635" y="1423300"/>
                </a:lnTo>
                <a:lnTo>
                  <a:pt x="5385542" y="1428556"/>
                </a:lnTo>
                <a:lnTo>
                  <a:pt x="5375995" y="1432122"/>
                </a:lnTo>
                <a:lnTo>
                  <a:pt x="5370062" y="1434966"/>
                </a:lnTo>
                <a:lnTo>
                  <a:pt x="5362396" y="1441227"/>
                </a:lnTo>
                <a:lnTo>
                  <a:pt x="5347352" y="1443837"/>
                </a:lnTo>
                <a:lnTo>
                  <a:pt x="5332903" y="1444856"/>
                </a:lnTo>
                <a:lnTo>
                  <a:pt x="5328894" y="1447473"/>
                </a:lnTo>
                <a:lnTo>
                  <a:pt x="5328187" y="1453381"/>
                </a:lnTo>
                <a:lnTo>
                  <a:pt x="5328570" y="1461944"/>
                </a:lnTo>
                <a:lnTo>
                  <a:pt x="5327832" y="1472527"/>
                </a:lnTo>
                <a:lnTo>
                  <a:pt x="5323760" y="1484495"/>
                </a:lnTo>
                <a:lnTo>
                  <a:pt x="5314136" y="1496263"/>
                </a:lnTo>
                <a:lnTo>
                  <a:pt x="5305649" y="1507976"/>
                </a:lnTo>
                <a:lnTo>
                  <a:pt x="5287039" y="1542848"/>
                </a:lnTo>
                <a:lnTo>
                  <a:pt x="5278307" y="1588994"/>
                </a:lnTo>
                <a:lnTo>
                  <a:pt x="5278678" y="1598939"/>
                </a:lnTo>
                <a:lnTo>
                  <a:pt x="5282038" y="1639551"/>
                </a:lnTo>
                <a:lnTo>
                  <a:pt x="5287924" y="1686118"/>
                </a:lnTo>
                <a:lnTo>
                  <a:pt x="5295252" y="1725511"/>
                </a:lnTo>
                <a:lnTo>
                  <a:pt x="5300403" y="1741306"/>
                </a:lnTo>
                <a:lnTo>
                  <a:pt x="5304604" y="1752512"/>
                </a:lnTo>
                <a:lnTo>
                  <a:pt x="5306823" y="1766229"/>
                </a:lnTo>
                <a:lnTo>
                  <a:pt x="5307964" y="1780777"/>
                </a:lnTo>
                <a:lnTo>
                  <a:pt x="5308931" y="1794476"/>
                </a:lnTo>
                <a:lnTo>
                  <a:pt x="5310627" y="1805646"/>
                </a:lnTo>
                <a:lnTo>
                  <a:pt x="5317812" y="1819676"/>
                </a:lnTo>
                <a:lnTo>
                  <a:pt x="5320775" y="1831826"/>
                </a:lnTo>
                <a:lnTo>
                  <a:pt x="5323423" y="1840568"/>
                </a:lnTo>
                <a:lnTo>
                  <a:pt x="5328828" y="1841013"/>
                </a:lnTo>
                <a:lnTo>
                  <a:pt x="5336700" y="1835665"/>
                </a:lnTo>
                <a:lnTo>
                  <a:pt x="5346089" y="1826747"/>
                </a:lnTo>
                <a:lnTo>
                  <a:pt x="5356046" y="1816483"/>
                </a:lnTo>
                <a:lnTo>
                  <a:pt x="5365621" y="1807097"/>
                </a:lnTo>
                <a:lnTo>
                  <a:pt x="5376508" y="1796125"/>
                </a:lnTo>
                <a:lnTo>
                  <a:pt x="5381289" y="1788827"/>
                </a:lnTo>
                <a:lnTo>
                  <a:pt x="5386298" y="1783000"/>
                </a:lnTo>
                <a:lnTo>
                  <a:pt x="5393318" y="1772976"/>
                </a:lnTo>
                <a:lnTo>
                  <a:pt x="5395903" y="1759226"/>
                </a:lnTo>
                <a:lnTo>
                  <a:pt x="5396726" y="1746158"/>
                </a:lnTo>
                <a:lnTo>
                  <a:pt x="5404569" y="1735051"/>
                </a:lnTo>
                <a:lnTo>
                  <a:pt x="5416047" y="1727632"/>
                </a:lnTo>
                <a:lnTo>
                  <a:pt x="5425480" y="1720823"/>
                </a:lnTo>
                <a:lnTo>
                  <a:pt x="5435477" y="1715846"/>
                </a:lnTo>
                <a:lnTo>
                  <a:pt x="5448064" y="1715303"/>
                </a:lnTo>
                <a:lnTo>
                  <a:pt x="5456774" y="1708751"/>
                </a:lnTo>
                <a:lnTo>
                  <a:pt x="5457685" y="1698025"/>
                </a:lnTo>
                <a:lnTo>
                  <a:pt x="5454800" y="1686165"/>
                </a:lnTo>
                <a:lnTo>
                  <a:pt x="5455258" y="1675750"/>
                </a:lnTo>
                <a:lnTo>
                  <a:pt x="5491156" y="1642447"/>
                </a:lnTo>
                <a:lnTo>
                  <a:pt x="5510105" y="1638557"/>
                </a:lnTo>
                <a:lnTo>
                  <a:pt x="5519921" y="1639577"/>
                </a:lnTo>
                <a:lnTo>
                  <a:pt x="5529729" y="1639247"/>
                </a:lnTo>
                <a:lnTo>
                  <a:pt x="5539355" y="1635071"/>
                </a:lnTo>
                <a:lnTo>
                  <a:pt x="5546898" y="1624226"/>
                </a:lnTo>
                <a:lnTo>
                  <a:pt x="5547444" y="1613842"/>
                </a:lnTo>
                <a:lnTo>
                  <a:pt x="5543658" y="1604481"/>
                </a:lnTo>
                <a:lnTo>
                  <a:pt x="5538204" y="1596704"/>
                </a:lnTo>
                <a:lnTo>
                  <a:pt x="5535830" y="1587836"/>
                </a:lnTo>
                <a:lnTo>
                  <a:pt x="5551558" y="1552179"/>
                </a:lnTo>
                <a:lnTo>
                  <a:pt x="5571529" y="1542814"/>
                </a:lnTo>
                <a:lnTo>
                  <a:pt x="5580806" y="1544493"/>
                </a:lnTo>
                <a:lnTo>
                  <a:pt x="5589319" y="1544172"/>
                </a:lnTo>
                <a:lnTo>
                  <a:pt x="5595939" y="1534623"/>
                </a:lnTo>
                <a:lnTo>
                  <a:pt x="5594671" y="1525541"/>
                </a:lnTo>
                <a:lnTo>
                  <a:pt x="5588645" y="1518132"/>
                </a:lnTo>
                <a:lnTo>
                  <a:pt x="5580993" y="1513606"/>
                </a:lnTo>
                <a:lnTo>
                  <a:pt x="5573977" y="1509998"/>
                </a:lnTo>
                <a:lnTo>
                  <a:pt x="5570444" y="1500483"/>
                </a:lnTo>
                <a:lnTo>
                  <a:pt x="5571103" y="1487839"/>
                </a:lnTo>
                <a:lnTo>
                  <a:pt x="5576664" y="1474845"/>
                </a:lnTo>
                <a:lnTo>
                  <a:pt x="5590231" y="1462059"/>
                </a:lnTo>
                <a:lnTo>
                  <a:pt x="5595360" y="1453859"/>
                </a:lnTo>
                <a:lnTo>
                  <a:pt x="5593977" y="1448912"/>
                </a:lnTo>
                <a:lnTo>
                  <a:pt x="5588010" y="1445881"/>
                </a:lnTo>
                <a:lnTo>
                  <a:pt x="5572609" y="1443684"/>
                </a:lnTo>
                <a:lnTo>
                  <a:pt x="5563084" y="1445462"/>
                </a:lnTo>
                <a:lnTo>
                  <a:pt x="5553939" y="1443612"/>
                </a:lnTo>
                <a:lnTo>
                  <a:pt x="5547363" y="1437076"/>
                </a:lnTo>
                <a:lnTo>
                  <a:pt x="5544411" y="1427107"/>
                </a:lnTo>
                <a:lnTo>
                  <a:pt x="5546139" y="1414960"/>
                </a:lnTo>
                <a:lnTo>
                  <a:pt x="5557915" y="1399740"/>
                </a:lnTo>
                <a:lnTo>
                  <a:pt x="5568028" y="1389865"/>
                </a:lnTo>
                <a:lnTo>
                  <a:pt x="5576279" y="1383052"/>
                </a:lnTo>
                <a:lnTo>
                  <a:pt x="5582467" y="1377021"/>
                </a:lnTo>
                <a:lnTo>
                  <a:pt x="5586393" y="1369489"/>
                </a:lnTo>
                <a:lnTo>
                  <a:pt x="5590859" y="1356862"/>
                </a:lnTo>
                <a:lnTo>
                  <a:pt x="5597968" y="1344066"/>
                </a:lnTo>
                <a:lnTo>
                  <a:pt x="5606032" y="1332126"/>
                </a:lnTo>
                <a:lnTo>
                  <a:pt x="5613360" y="1322069"/>
                </a:lnTo>
                <a:lnTo>
                  <a:pt x="5623275" y="1314034"/>
                </a:lnTo>
                <a:lnTo>
                  <a:pt x="5635290" y="1312398"/>
                </a:lnTo>
                <a:lnTo>
                  <a:pt x="5646760" y="1313354"/>
                </a:lnTo>
                <a:lnTo>
                  <a:pt x="5656967" y="1315978"/>
                </a:lnTo>
                <a:lnTo>
                  <a:pt x="5662095" y="1321724"/>
                </a:lnTo>
                <a:lnTo>
                  <a:pt x="5667736" y="1322336"/>
                </a:lnTo>
                <a:lnTo>
                  <a:pt x="5676240" y="1313325"/>
                </a:lnTo>
                <a:lnTo>
                  <a:pt x="5685520" y="1301883"/>
                </a:lnTo>
                <a:lnTo>
                  <a:pt x="5695150" y="1290846"/>
                </a:lnTo>
                <a:lnTo>
                  <a:pt x="5704708" y="1283048"/>
                </a:lnTo>
                <a:lnTo>
                  <a:pt x="5715355" y="1285629"/>
                </a:lnTo>
                <a:lnTo>
                  <a:pt x="5718773" y="1294283"/>
                </a:lnTo>
                <a:lnTo>
                  <a:pt x="5718989" y="1305827"/>
                </a:lnTo>
                <a:lnTo>
                  <a:pt x="5721856" y="1315199"/>
                </a:lnTo>
                <a:lnTo>
                  <a:pt x="5725855" y="1318089"/>
                </a:lnTo>
                <a:lnTo>
                  <a:pt x="5731506" y="1315839"/>
                </a:lnTo>
                <a:lnTo>
                  <a:pt x="5739331" y="1309793"/>
                </a:lnTo>
                <a:lnTo>
                  <a:pt x="5749850" y="1301296"/>
                </a:lnTo>
                <a:lnTo>
                  <a:pt x="5762114" y="1294208"/>
                </a:lnTo>
                <a:lnTo>
                  <a:pt x="5803821" y="1282626"/>
                </a:lnTo>
                <a:lnTo>
                  <a:pt x="5830805" y="1281464"/>
                </a:lnTo>
                <a:lnTo>
                  <a:pt x="5842576" y="1282398"/>
                </a:lnTo>
                <a:lnTo>
                  <a:pt x="5852545" y="1284143"/>
                </a:lnTo>
                <a:lnTo>
                  <a:pt x="5860220" y="1286545"/>
                </a:lnTo>
                <a:lnTo>
                  <a:pt x="5873022" y="1296173"/>
                </a:lnTo>
                <a:lnTo>
                  <a:pt x="5881242" y="1306522"/>
                </a:lnTo>
                <a:lnTo>
                  <a:pt x="5887966" y="1313036"/>
                </a:lnTo>
                <a:lnTo>
                  <a:pt x="5897071" y="1308586"/>
                </a:lnTo>
                <a:lnTo>
                  <a:pt x="5900057" y="1301658"/>
                </a:lnTo>
                <a:lnTo>
                  <a:pt x="5902053" y="1294470"/>
                </a:lnTo>
                <a:lnTo>
                  <a:pt x="5908191" y="1289240"/>
                </a:lnTo>
                <a:lnTo>
                  <a:pt x="5952122" y="1266763"/>
                </a:lnTo>
                <a:lnTo>
                  <a:pt x="5963711" y="1259056"/>
                </a:lnTo>
                <a:lnTo>
                  <a:pt x="5976140" y="1250899"/>
                </a:lnTo>
                <a:lnTo>
                  <a:pt x="5982722" y="1247636"/>
                </a:lnTo>
                <a:lnTo>
                  <a:pt x="5986420" y="1245967"/>
                </a:lnTo>
                <a:lnTo>
                  <a:pt x="5990199" y="1242594"/>
                </a:lnTo>
                <a:lnTo>
                  <a:pt x="6001783" y="1232498"/>
                </a:lnTo>
                <a:lnTo>
                  <a:pt x="6010781" y="1228675"/>
                </a:lnTo>
                <a:lnTo>
                  <a:pt x="6016416" y="1224533"/>
                </a:lnTo>
                <a:lnTo>
                  <a:pt x="6051230" y="1202329"/>
                </a:lnTo>
                <a:lnTo>
                  <a:pt x="6084838" y="1192349"/>
                </a:lnTo>
                <a:lnTo>
                  <a:pt x="6100209" y="1188297"/>
                </a:lnTo>
                <a:lnTo>
                  <a:pt x="6144570" y="1170808"/>
                </a:lnTo>
                <a:lnTo>
                  <a:pt x="6172655" y="1149954"/>
                </a:lnTo>
                <a:lnTo>
                  <a:pt x="6177746" y="1142536"/>
                </a:lnTo>
                <a:lnTo>
                  <a:pt x="6187784" y="1143776"/>
                </a:lnTo>
                <a:lnTo>
                  <a:pt x="6193660" y="1150082"/>
                </a:lnTo>
                <a:lnTo>
                  <a:pt x="6204889" y="1152457"/>
                </a:lnTo>
                <a:lnTo>
                  <a:pt x="6220469" y="1154373"/>
                </a:lnTo>
                <a:lnTo>
                  <a:pt x="6235002" y="1157930"/>
                </a:lnTo>
                <a:lnTo>
                  <a:pt x="6246335" y="1160596"/>
                </a:lnTo>
                <a:lnTo>
                  <a:pt x="6255893" y="1160719"/>
                </a:lnTo>
                <a:lnTo>
                  <a:pt x="6265103" y="1156646"/>
                </a:lnTo>
                <a:lnTo>
                  <a:pt x="6274455" y="1144486"/>
                </a:lnTo>
                <a:lnTo>
                  <a:pt x="6275586" y="1135565"/>
                </a:lnTo>
                <a:lnTo>
                  <a:pt x="6272653" y="1128297"/>
                </a:lnTo>
                <a:lnTo>
                  <a:pt x="6269814" y="1121095"/>
                </a:lnTo>
                <a:lnTo>
                  <a:pt x="6265877" y="1110362"/>
                </a:lnTo>
                <a:lnTo>
                  <a:pt x="6257008" y="1100265"/>
                </a:lnTo>
                <a:lnTo>
                  <a:pt x="6248497" y="1090597"/>
                </a:lnTo>
                <a:lnTo>
                  <a:pt x="6245634" y="1081153"/>
                </a:lnTo>
                <a:lnTo>
                  <a:pt x="6224613" y="1040914"/>
                </a:lnTo>
                <a:lnTo>
                  <a:pt x="6218367" y="1039643"/>
                </a:lnTo>
                <a:lnTo>
                  <a:pt x="6208443" y="1041167"/>
                </a:lnTo>
                <a:lnTo>
                  <a:pt x="6198204" y="1034716"/>
                </a:lnTo>
                <a:lnTo>
                  <a:pt x="6193360" y="1025031"/>
                </a:lnTo>
                <a:lnTo>
                  <a:pt x="6192175" y="1013547"/>
                </a:lnTo>
                <a:lnTo>
                  <a:pt x="6186234" y="1008498"/>
                </a:lnTo>
                <a:lnTo>
                  <a:pt x="6172150" y="1013491"/>
                </a:lnTo>
                <a:lnTo>
                  <a:pt x="6159202" y="1013407"/>
                </a:lnTo>
                <a:lnTo>
                  <a:pt x="6149524" y="1008940"/>
                </a:lnTo>
                <a:lnTo>
                  <a:pt x="6148905" y="999814"/>
                </a:lnTo>
                <a:lnTo>
                  <a:pt x="6154813" y="993284"/>
                </a:lnTo>
                <a:lnTo>
                  <a:pt x="6164975" y="989714"/>
                </a:lnTo>
                <a:lnTo>
                  <a:pt x="6177121" y="989472"/>
                </a:lnTo>
                <a:lnTo>
                  <a:pt x="6193100" y="996688"/>
                </a:lnTo>
                <a:lnTo>
                  <a:pt x="6200425" y="1002958"/>
                </a:lnTo>
                <a:lnTo>
                  <a:pt x="6204397" y="1008347"/>
                </a:lnTo>
                <a:lnTo>
                  <a:pt x="6215423" y="1012976"/>
                </a:lnTo>
                <a:lnTo>
                  <a:pt x="6228438" y="1014393"/>
                </a:lnTo>
                <a:lnTo>
                  <a:pt x="6241600" y="1013215"/>
                </a:lnTo>
                <a:lnTo>
                  <a:pt x="6253069" y="1010055"/>
                </a:lnTo>
                <a:lnTo>
                  <a:pt x="6264162" y="1005324"/>
                </a:lnTo>
                <a:lnTo>
                  <a:pt x="6277754" y="999829"/>
                </a:lnTo>
                <a:lnTo>
                  <a:pt x="6291514" y="993828"/>
                </a:lnTo>
                <a:lnTo>
                  <a:pt x="6303112" y="987577"/>
                </a:lnTo>
                <a:lnTo>
                  <a:pt x="6310215" y="981335"/>
                </a:lnTo>
                <a:lnTo>
                  <a:pt x="6313578" y="971190"/>
                </a:lnTo>
                <a:lnTo>
                  <a:pt x="6316130" y="963826"/>
                </a:lnTo>
                <a:lnTo>
                  <a:pt x="6325354" y="955146"/>
                </a:lnTo>
                <a:lnTo>
                  <a:pt x="6325812" y="946543"/>
                </a:lnTo>
                <a:lnTo>
                  <a:pt x="6320525" y="939144"/>
                </a:lnTo>
                <a:lnTo>
                  <a:pt x="6310221" y="928681"/>
                </a:lnTo>
                <a:lnTo>
                  <a:pt x="6310051" y="919180"/>
                </a:lnTo>
                <a:lnTo>
                  <a:pt x="6317802" y="915031"/>
                </a:lnTo>
                <a:lnTo>
                  <a:pt x="6328777" y="915031"/>
                </a:lnTo>
                <a:lnTo>
                  <a:pt x="6325751" y="902204"/>
                </a:lnTo>
                <a:lnTo>
                  <a:pt x="6333070" y="901576"/>
                </a:lnTo>
                <a:lnTo>
                  <a:pt x="6341648" y="903241"/>
                </a:lnTo>
                <a:lnTo>
                  <a:pt x="6354537" y="900628"/>
                </a:lnTo>
                <a:lnTo>
                  <a:pt x="6360568" y="899571"/>
                </a:lnTo>
                <a:lnTo>
                  <a:pt x="6359197" y="905240"/>
                </a:lnTo>
                <a:lnTo>
                  <a:pt x="6354042" y="914446"/>
                </a:lnTo>
                <a:lnTo>
                  <a:pt x="6350977" y="928056"/>
                </a:lnTo>
                <a:lnTo>
                  <a:pt x="6355187" y="938294"/>
                </a:lnTo>
                <a:lnTo>
                  <a:pt x="6361393" y="945916"/>
                </a:lnTo>
                <a:lnTo>
                  <a:pt x="6368481" y="952691"/>
                </a:lnTo>
                <a:lnTo>
                  <a:pt x="6380622" y="955963"/>
                </a:lnTo>
                <a:lnTo>
                  <a:pt x="6394620" y="955579"/>
                </a:lnTo>
                <a:lnTo>
                  <a:pt x="6407450" y="952156"/>
                </a:lnTo>
                <a:lnTo>
                  <a:pt x="6421647" y="951833"/>
                </a:lnTo>
                <a:lnTo>
                  <a:pt x="6460588" y="962859"/>
                </a:lnTo>
                <a:lnTo>
                  <a:pt x="6473268" y="979901"/>
                </a:lnTo>
                <a:lnTo>
                  <a:pt x="6479421" y="990483"/>
                </a:lnTo>
                <a:lnTo>
                  <a:pt x="6487969" y="999897"/>
                </a:lnTo>
                <a:lnTo>
                  <a:pt x="6500014" y="1007961"/>
                </a:lnTo>
                <a:lnTo>
                  <a:pt x="6515435" y="1013514"/>
                </a:lnTo>
                <a:lnTo>
                  <a:pt x="6528460" y="1016102"/>
                </a:lnTo>
                <a:lnTo>
                  <a:pt x="6537810" y="1018835"/>
                </a:lnTo>
                <a:lnTo>
                  <a:pt x="6546630" y="1030500"/>
                </a:lnTo>
                <a:lnTo>
                  <a:pt x="6556575" y="1035077"/>
                </a:lnTo>
                <a:lnTo>
                  <a:pt x="6570861" y="1035813"/>
                </a:lnTo>
                <a:lnTo>
                  <a:pt x="6580405" y="1038999"/>
                </a:lnTo>
                <a:lnTo>
                  <a:pt x="6588038" y="1037547"/>
                </a:lnTo>
                <a:lnTo>
                  <a:pt x="6595789" y="1034710"/>
                </a:lnTo>
                <a:lnTo>
                  <a:pt x="6603035" y="1035867"/>
                </a:lnTo>
                <a:lnTo>
                  <a:pt x="6608733" y="1028709"/>
                </a:lnTo>
                <a:lnTo>
                  <a:pt x="6605976" y="1022851"/>
                </a:lnTo>
                <a:lnTo>
                  <a:pt x="6599409" y="1017878"/>
                </a:lnTo>
                <a:lnTo>
                  <a:pt x="6593675" y="1013373"/>
                </a:lnTo>
                <a:lnTo>
                  <a:pt x="6599502" y="1009151"/>
                </a:lnTo>
                <a:lnTo>
                  <a:pt x="6608162" y="1013612"/>
                </a:lnTo>
                <a:lnTo>
                  <a:pt x="6615309" y="1009103"/>
                </a:lnTo>
                <a:lnTo>
                  <a:pt x="6615106" y="1000140"/>
                </a:lnTo>
                <a:lnTo>
                  <a:pt x="6619280" y="990147"/>
                </a:lnTo>
                <a:lnTo>
                  <a:pt x="6619322" y="975274"/>
                </a:lnTo>
                <a:lnTo>
                  <a:pt x="6616367" y="961191"/>
                </a:lnTo>
                <a:lnTo>
                  <a:pt x="6611552" y="953569"/>
                </a:lnTo>
                <a:lnTo>
                  <a:pt x="6608294" y="948795"/>
                </a:lnTo>
                <a:lnTo>
                  <a:pt x="6612980" y="944659"/>
                </a:lnTo>
                <a:lnTo>
                  <a:pt x="6628578" y="951931"/>
                </a:lnTo>
                <a:lnTo>
                  <a:pt x="6642820" y="956022"/>
                </a:lnTo>
                <a:lnTo>
                  <a:pt x="6655207" y="957844"/>
                </a:lnTo>
                <a:lnTo>
                  <a:pt x="6665241" y="958310"/>
                </a:lnTo>
                <a:lnTo>
                  <a:pt x="6673298" y="955652"/>
                </a:lnTo>
                <a:lnTo>
                  <a:pt x="6669705" y="950400"/>
                </a:lnTo>
                <a:lnTo>
                  <a:pt x="6659925" y="945335"/>
                </a:lnTo>
                <a:lnTo>
                  <a:pt x="6660636" y="941367"/>
                </a:lnTo>
                <a:lnTo>
                  <a:pt x="6666621" y="941114"/>
                </a:lnTo>
                <a:lnTo>
                  <a:pt x="6679758" y="948484"/>
                </a:lnTo>
                <a:lnTo>
                  <a:pt x="6690110" y="948767"/>
                </a:lnTo>
                <a:lnTo>
                  <a:pt x="6695326" y="936513"/>
                </a:lnTo>
                <a:lnTo>
                  <a:pt x="6703855" y="926087"/>
                </a:lnTo>
                <a:lnTo>
                  <a:pt x="6719530" y="922642"/>
                </a:lnTo>
                <a:lnTo>
                  <a:pt x="6725244" y="917863"/>
                </a:lnTo>
                <a:lnTo>
                  <a:pt x="6721332" y="913097"/>
                </a:lnTo>
                <a:lnTo>
                  <a:pt x="6718598" y="91196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44235" y="3291886"/>
            <a:ext cx="7049102" cy="26981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65527" y="3651761"/>
            <a:ext cx="6725244" cy="2335732"/>
          </a:xfrm>
          <a:custGeom>
            <a:avLst/>
            <a:gdLst/>
            <a:ahLst/>
            <a:cxnLst/>
            <a:rect l="l" t="t" r="r" b="b"/>
            <a:pathLst>
              <a:path w="6725244" h="2335732">
                <a:moveTo>
                  <a:pt x="6718598" y="911963"/>
                </a:moveTo>
                <a:lnTo>
                  <a:pt x="6674190" y="884500"/>
                </a:lnTo>
                <a:lnTo>
                  <a:pt x="6652932" y="865868"/>
                </a:lnTo>
                <a:lnTo>
                  <a:pt x="6638805" y="858741"/>
                </a:lnTo>
                <a:lnTo>
                  <a:pt x="6624021" y="854262"/>
                </a:lnTo>
                <a:lnTo>
                  <a:pt x="6611141" y="852421"/>
                </a:lnTo>
                <a:lnTo>
                  <a:pt x="6602727" y="853209"/>
                </a:lnTo>
                <a:lnTo>
                  <a:pt x="6596220" y="856935"/>
                </a:lnTo>
                <a:lnTo>
                  <a:pt x="6586335" y="851200"/>
                </a:lnTo>
                <a:lnTo>
                  <a:pt x="6577088" y="844410"/>
                </a:lnTo>
                <a:lnTo>
                  <a:pt x="6562142" y="840548"/>
                </a:lnTo>
                <a:lnTo>
                  <a:pt x="6546014" y="839483"/>
                </a:lnTo>
                <a:lnTo>
                  <a:pt x="6533222" y="841084"/>
                </a:lnTo>
                <a:lnTo>
                  <a:pt x="6533269" y="851100"/>
                </a:lnTo>
                <a:lnTo>
                  <a:pt x="6541153" y="857843"/>
                </a:lnTo>
                <a:lnTo>
                  <a:pt x="6546320" y="868665"/>
                </a:lnTo>
                <a:lnTo>
                  <a:pt x="6544185" y="876858"/>
                </a:lnTo>
                <a:lnTo>
                  <a:pt x="6540857" y="884303"/>
                </a:lnTo>
                <a:lnTo>
                  <a:pt x="6539628" y="891235"/>
                </a:lnTo>
                <a:lnTo>
                  <a:pt x="6510247" y="856380"/>
                </a:lnTo>
                <a:lnTo>
                  <a:pt x="6511887" y="842517"/>
                </a:lnTo>
                <a:lnTo>
                  <a:pt x="6510302" y="830078"/>
                </a:lnTo>
                <a:lnTo>
                  <a:pt x="6503190" y="823474"/>
                </a:lnTo>
                <a:lnTo>
                  <a:pt x="6497423" y="815711"/>
                </a:lnTo>
                <a:lnTo>
                  <a:pt x="6493858" y="809626"/>
                </a:lnTo>
                <a:lnTo>
                  <a:pt x="6485732" y="802677"/>
                </a:lnTo>
                <a:lnTo>
                  <a:pt x="6446642" y="780640"/>
                </a:lnTo>
                <a:lnTo>
                  <a:pt x="6406656" y="763204"/>
                </a:lnTo>
                <a:lnTo>
                  <a:pt x="6392588" y="757756"/>
                </a:lnTo>
                <a:lnTo>
                  <a:pt x="6379590" y="752408"/>
                </a:lnTo>
                <a:lnTo>
                  <a:pt x="6368474" y="746949"/>
                </a:lnTo>
                <a:lnTo>
                  <a:pt x="6360051" y="741168"/>
                </a:lnTo>
                <a:lnTo>
                  <a:pt x="6352072" y="734127"/>
                </a:lnTo>
                <a:lnTo>
                  <a:pt x="6340732" y="728752"/>
                </a:lnTo>
                <a:lnTo>
                  <a:pt x="6327520" y="724224"/>
                </a:lnTo>
                <a:lnTo>
                  <a:pt x="6313925" y="719722"/>
                </a:lnTo>
                <a:lnTo>
                  <a:pt x="6301433" y="714426"/>
                </a:lnTo>
                <a:lnTo>
                  <a:pt x="6291534" y="707518"/>
                </a:lnTo>
                <a:lnTo>
                  <a:pt x="6285006" y="702016"/>
                </a:lnTo>
                <a:lnTo>
                  <a:pt x="6275787" y="696007"/>
                </a:lnTo>
                <a:lnTo>
                  <a:pt x="6237776" y="677409"/>
                </a:lnTo>
                <a:lnTo>
                  <a:pt x="6196373" y="663153"/>
                </a:lnTo>
                <a:lnTo>
                  <a:pt x="6166284" y="657412"/>
                </a:lnTo>
                <a:lnTo>
                  <a:pt x="6155675" y="652626"/>
                </a:lnTo>
                <a:lnTo>
                  <a:pt x="6149539" y="647693"/>
                </a:lnTo>
                <a:lnTo>
                  <a:pt x="6144729" y="644142"/>
                </a:lnTo>
                <a:lnTo>
                  <a:pt x="6138097" y="643504"/>
                </a:lnTo>
                <a:lnTo>
                  <a:pt x="6130052" y="644203"/>
                </a:lnTo>
                <a:lnTo>
                  <a:pt x="6118341" y="644413"/>
                </a:lnTo>
                <a:lnTo>
                  <a:pt x="6073290" y="642840"/>
                </a:lnTo>
                <a:lnTo>
                  <a:pt x="6047059" y="640682"/>
                </a:lnTo>
                <a:lnTo>
                  <a:pt x="6031132" y="640700"/>
                </a:lnTo>
                <a:lnTo>
                  <a:pt x="6020424" y="644063"/>
                </a:lnTo>
                <a:lnTo>
                  <a:pt x="6011887" y="647003"/>
                </a:lnTo>
                <a:lnTo>
                  <a:pt x="6002390" y="644127"/>
                </a:lnTo>
                <a:lnTo>
                  <a:pt x="5960895" y="631240"/>
                </a:lnTo>
                <a:lnTo>
                  <a:pt x="5920573" y="622116"/>
                </a:lnTo>
                <a:lnTo>
                  <a:pt x="5911990" y="622165"/>
                </a:lnTo>
                <a:lnTo>
                  <a:pt x="5903649" y="634261"/>
                </a:lnTo>
                <a:lnTo>
                  <a:pt x="5899878" y="644742"/>
                </a:lnTo>
                <a:lnTo>
                  <a:pt x="5893802" y="650661"/>
                </a:lnTo>
                <a:lnTo>
                  <a:pt x="5893620" y="657954"/>
                </a:lnTo>
                <a:lnTo>
                  <a:pt x="5898627" y="666738"/>
                </a:lnTo>
                <a:lnTo>
                  <a:pt x="5908120" y="677131"/>
                </a:lnTo>
                <a:lnTo>
                  <a:pt x="5918596" y="688855"/>
                </a:lnTo>
                <a:lnTo>
                  <a:pt x="5923139" y="698862"/>
                </a:lnTo>
                <a:lnTo>
                  <a:pt x="5922759" y="707281"/>
                </a:lnTo>
                <a:lnTo>
                  <a:pt x="5918468" y="714241"/>
                </a:lnTo>
                <a:lnTo>
                  <a:pt x="5911279" y="719873"/>
                </a:lnTo>
                <a:lnTo>
                  <a:pt x="5898298" y="723538"/>
                </a:lnTo>
                <a:lnTo>
                  <a:pt x="5885335" y="723479"/>
                </a:lnTo>
                <a:lnTo>
                  <a:pt x="5873073" y="720489"/>
                </a:lnTo>
                <a:lnTo>
                  <a:pt x="5862193" y="715359"/>
                </a:lnTo>
                <a:lnTo>
                  <a:pt x="5853376" y="708879"/>
                </a:lnTo>
                <a:lnTo>
                  <a:pt x="5843566" y="699345"/>
                </a:lnTo>
                <a:lnTo>
                  <a:pt x="5832762" y="693703"/>
                </a:lnTo>
                <a:lnTo>
                  <a:pt x="5822278" y="689618"/>
                </a:lnTo>
                <a:lnTo>
                  <a:pt x="5813429" y="684753"/>
                </a:lnTo>
                <a:lnTo>
                  <a:pt x="5807527" y="676769"/>
                </a:lnTo>
                <a:lnTo>
                  <a:pt x="5806336" y="664447"/>
                </a:lnTo>
                <a:lnTo>
                  <a:pt x="5811615" y="659259"/>
                </a:lnTo>
                <a:lnTo>
                  <a:pt x="5820659" y="660853"/>
                </a:lnTo>
                <a:lnTo>
                  <a:pt x="5833647" y="667595"/>
                </a:lnTo>
                <a:lnTo>
                  <a:pt x="5844826" y="667609"/>
                </a:lnTo>
                <a:lnTo>
                  <a:pt x="5853047" y="662514"/>
                </a:lnTo>
                <a:lnTo>
                  <a:pt x="5857158" y="653932"/>
                </a:lnTo>
                <a:lnTo>
                  <a:pt x="5854041" y="645826"/>
                </a:lnTo>
                <a:lnTo>
                  <a:pt x="5844179" y="639296"/>
                </a:lnTo>
                <a:lnTo>
                  <a:pt x="5830454" y="634644"/>
                </a:lnTo>
                <a:lnTo>
                  <a:pt x="5815746" y="632173"/>
                </a:lnTo>
                <a:lnTo>
                  <a:pt x="5801591" y="634940"/>
                </a:lnTo>
                <a:lnTo>
                  <a:pt x="5790137" y="641206"/>
                </a:lnTo>
                <a:lnTo>
                  <a:pt x="5780396" y="649547"/>
                </a:lnTo>
                <a:lnTo>
                  <a:pt x="5771384" y="658538"/>
                </a:lnTo>
                <a:lnTo>
                  <a:pt x="5762113" y="666754"/>
                </a:lnTo>
                <a:lnTo>
                  <a:pt x="5752108" y="670560"/>
                </a:lnTo>
                <a:lnTo>
                  <a:pt x="5739349" y="672481"/>
                </a:lnTo>
                <a:lnTo>
                  <a:pt x="5724796" y="672823"/>
                </a:lnTo>
                <a:lnTo>
                  <a:pt x="5709411" y="671893"/>
                </a:lnTo>
                <a:lnTo>
                  <a:pt x="5667859" y="664541"/>
                </a:lnTo>
                <a:lnTo>
                  <a:pt x="5653599" y="658907"/>
                </a:lnTo>
                <a:lnTo>
                  <a:pt x="5648426" y="657106"/>
                </a:lnTo>
                <a:lnTo>
                  <a:pt x="5638520" y="656106"/>
                </a:lnTo>
                <a:lnTo>
                  <a:pt x="5625049" y="655817"/>
                </a:lnTo>
                <a:lnTo>
                  <a:pt x="5609178" y="656150"/>
                </a:lnTo>
                <a:lnTo>
                  <a:pt x="5558839" y="659991"/>
                </a:lnTo>
                <a:lnTo>
                  <a:pt x="5523402" y="687077"/>
                </a:lnTo>
                <a:lnTo>
                  <a:pt x="5522682" y="698709"/>
                </a:lnTo>
                <a:lnTo>
                  <a:pt x="5517515" y="698014"/>
                </a:lnTo>
                <a:lnTo>
                  <a:pt x="5513411" y="688029"/>
                </a:lnTo>
                <a:lnTo>
                  <a:pt x="5510661" y="675062"/>
                </a:lnTo>
                <a:lnTo>
                  <a:pt x="5509554" y="665422"/>
                </a:lnTo>
                <a:lnTo>
                  <a:pt x="5504530" y="658426"/>
                </a:lnTo>
                <a:lnTo>
                  <a:pt x="5490870" y="654210"/>
                </a:lnTo>
                <a:lnTo>
                  <a:pt x="5471090" y="653489"/>
                </a:lnTo>
                <a:lnTo>
                  <a:pt x="5458711" y="652190"/>
                </a:lnTo>
                <a:lnTo>
                  <a:pt x="5453548" y="649644"/>
                </a:lnTo>
                <a:lnTo>
                  <a:pt x="5455416" y="645182"/>
                </a:lnTo>
                <a:lnTo>
                  <a:pt x="5458077" y="638401"/>
                </a:lnTo>
                <a:lnTo>
                  <a:pt x="5456707" y="631452"/>
                </a:lnTo>
                <a:lnTo>
                  <a:pt x="5457797" y="623999"/>
                </a:lnTo>
                <a:lnTo>
                  <a:pt x="5462152" y="618467"/>
                </a:lnTo>
                <a:lnTo>
                  <a:pt x="5462833" y="612063"/>
                </a:lnTo>
                <a:lnTo>
                  <a:pt x="5437691" y="582393"/>
                </a:lnTo>
                <a:lnTo>
                  <a:pt x="5401995" y="562429"/>
                </a:lnTo>
                <a:lnTo>
                  <a:pt x="5364338" y="553797"/>
                </a:lnTo>
                <a:lnTo>
                  <a:pt x="5320511" y="551734"/>
                </a:lnTo>
                <a:lnTo>
                  <a:pt x="5305944" y="552138"/>
                </a:lnTo>
                <a:lnTo>
                  <a:pt x="5266612" y="555516"/>
                </a:lnTo>
                <a:lnTo>
                  <a:pt x="5240194" y="560487"/>
                </a:lnTo>
                <a:lnTo>
                  <a:pt x="5229393" y="562916"/>
                </a:lnTo>
                <a:lnTo>
                  <a:pt x="5216791" y="564509"/>
                </a:lnTo>
                <a:lnTo>
                  <a:pt x="5203051" y="565439"/>
                </a:lnTo>
                <a:lnTo>
                  <a:pt x="5188838" y="565877"/>
                </a:lnTo>
                <a:lnTo>
                  <a:pt x="5174818" y="565997"/>
                </a:lnTo>
                <a:lnTo>
                  <a:pt x="5161655" y="565971"/>
                </a:lnTo>
                <a:lnTo>
                  <a:pt x="5150014" y="565970"/>
                </a:lnTo>
                <a:lnTo>
                  <a:pt x="5136902" y="565087"/>
                </a:lnTo>
                <a:lnTo>
                  <a:pt x="5132783" y="561859"/>
                </a:lnTo>
                <a:lnTo>
                  <a:pt x="5133290" y="556836"/>
                </a:lnTo>
                <a:lnTo>
                  <a:pt x="5134053" y="550569"/>
                </a:lnTo>
                <a:lnTo>
                  <a:pt x="5126217" y="541901"/>
                </a:lnTo>
                <a:lnTo>
                  <a:pt x="5114171" y="534615"/>
                </a:lnTo>
                <a:lnTo>
                  <a:pt x="5100768" y="529594"/>
                </a:lnTo>
                <a:lnTo>
                  <a:pt x="5088862" y="527724"/>
                </a:lnTo>
                <a:lnTo>
                  <a:pt x="5081306" y="529889"/>
                </a:lnTo>
                <a:lnTo>
                  <a:pt x="5072542" y="533961"/>
                </a:lnTo>
                <a:lnTo>
                  <a:pt x="5065653" y="527537"/>
                </a:lnTo>
                <a:lnTo>
                  <a:pt x="5020282" y="506543"/>
                </a:lnTo>
                <a:lnTo>
                  <a:pt x="5006606" y="505872"/>
                </a:lnTo>
                <a:lnTo>
                  <a:pt x="4999720" y="501064"/>
                </a:lnTo>
                <a:lnTo>
                  <a:pt x="5000464" y="495731"/>
                </a:lnTo>
                <a:lnTo>
                  <a:pt x="5013975" y="494926"/>
                </a:lnTo>
                <a:lnTo>
                  <a:pt x="5026704" y="494271"/>
                </a:lnTo>
                <a:lnTo>
                  <a:pt x="5037140" y="492808"/>
                </a:lnTo>
                <a:lnTo>
                  <a:pt x="5043771" y="489579"/>
                </a:lnTo>
                <a:lnTo>
                  <a:pt x="5045086" y="483625"/>
                </a:lnTo>
                <a:lnTo>
                  <a:pt x="5038664" y="477166"/>
                </a:lnTo>
                <a:lnTo>
                  <a:pt x="5000245" y="463083"/>
                </a:lnTo>
                <a:lnTo>
                  <a:pt x="4951185" y="456045"/>
                </a:lnTo>
                <a:lnTo>
                  <a:pt x="4924052" y="454693"/>
                </a:lnTo>
                <a:lnTo>
                  <a:pt x="4914741" y="454891"/>
                </a:lnTo>
                <a:lnTo>
                  <a:pt x="4909415" y="455614"/>
                </a:lnTo>
                <a:lnTo>
                  <a:pt x="4904932" y="459363"/>
                </a:lnTo>
                <a:lnTo>
                  <a:pt x="4902848" y="465806"/>
                </a:lnTo>
                <a:lnTo>
                  <a:pt x="4900059" y="474844"/>
                </a:lnTo>
                <a:lnTo>
                  <a:pt x="4893460" y="486379"/>
                </a:lnTo>
                <a:lnTo>
                  <a:pt x="4879241" y="498012"/>
                </a:lnTo>
                <a:lnTo>
                  <a:pt x="4866701" y="504064"/>
                </a:lnTo>
                <a:lnTo>
                  <a:pt x="4856207" y="505656"/>
                </a:lnTo>
                <a:lnTo>
                  <a:pt x="4848129" y="503911"/>
                </a:lnTo>
                <a:lnTo>
                  <a:pt x="4842834" y="499952"/>
                </a:lnTo>
                <a:lnTo>
                  <a:pt x="4840689" y="494901"/>
                </a:lnTo>
                <a:lnTo>
                  <a:pt x="4849296" y="486000"/>
                </a:lnTo>
                <a:lnTo>
                  <a:pt x="4862983" y="480891"/>
                </a:lnTo>
                <a:lnTo>
                  <a:pt x="4872555" y="474863"/>
                </a:lnTo>
                <a:lnTo>
                  <a:pt x="4867453" y="468121"/>
                </a:lnTo>
                <a:lnTo>
                  <a:pt x="4854840" y="465106"/>
                </a:lnTo>
                <a:lnTo>
                  <a:pt x="4840196" y="463262"/>
                </a:lnTo>
                <a:lnTo>
                  <a:pt x="4829003" y="460030"/>
                </a:lnTo>
                <a:lnTo>
                  <a:pt x="4827100" y="451688"/>
                </a:lnTo>
                <a:lnTo>
                  <a:pt x="4833568" y="446749"/>
                </a:lnTo>
                <a:lnTo>
                  <a:pt x="4844920" y="446033"/>
                </a:lnTo>
                <a:lnTo>
                  <a:pt x="4861013" y="449521"/>
                </a:lnTo>
                <a:lnTo>
                  <a:pt x="4876282" y="451159"/>
                </a:lnTo>
                <a:lnTo>
                  <a:pt x="4887535" y="450292"/>
                </a:lnTo>
                <a:lnTo>
                  <a:pt x="4887455" y="444126"/>
                </a:lnTo>
                <a:lnTo>
                  <a:pt x="4879962" y="440236"/>
                </a:lnTo>
                <a:lnTo>
                  <a:pt x="4866521" y="437378"/>
                </a:lnTo>
                <a:lnTo>
                  <a:pt x="4854691" y="435245"/>
                </a:lnTo>
                <a:lnTo>
                  <a:pt x="4841995" y="432835"/>
                </a:lnTo>
                <a:lnTo>
                  <a:pt x="4801312" y="425261"/>
                </a:lnTo>
                <a:lnTo>
                  <a:pt x="4762212" y="419947"/>
                </a:lnTo>
                <a:lnTo>
                  <a:pt x="4750745" y="419293"/>
                </a:lnTo>
                <a:lnTo>
                  <a:pt x="4740497" y="419419"/>
                </a:lnTo>
                <a:lnTo>
                  <a:pt x="4723265" y="419601"/>
                </a:lnTo>
                <a:lnTo>
                  <a:pt x="4709354" y="417266"/>
                </a:lnTo>
                <a:lnTo>
                  <a:pt x="4697863" y="413628"/>
                </a:lnTo>
                <a:lnTo>
                  <a:pt x="4687888" y="409900"/>
                </a:lnTo>
                <a:lnTo>
                  <a:pt x="4678527" y="407295"/>
                </a:lnTo>
                <a:lnTo>
                  <a:pt x="4663845" y="409479"/>
                </a:lnTo>
                <a:lnTo>
                  <a:pt x="4661244" y="417341"/>
                </a:lnTo>
                <a:lnTo>
                  <a:pt x="4664664" y="426859"/>
                </a:lnTo>
                <a:lnTo>
                  <a:pt x="4661158" y="433595"/>
                </a:lnTo>
                <a:lnTo>
                  <a:pt x="4652721" y="437692"/>
                </a:lnTo>
                <a:lnTo>
                  <a:pt x="4641351" y="439293"/>
                </a:lnTo>
                <a:lnTo>
                  <a:pt x="4626381" y="438780"/>
                </a:lnTo>
                <a:lnTo>
                  <a:pt x="4612762" y="440543"/>
                </a:lnTo>
                <a:lnTo>
                  <a:pt x="4601409" y="444171"/>
                </a:lnTo>
                <a:lnTo>
                  <a:pt x="4593234" y="449250"/>
                </a:lnTo>
                <a:lnTo>
                  <a:pt x="4589150" y="455369"/>
                </a:lnTo>
                <a:lnTo>
                  <a:pt x="4590070" y="462115"/>
                </a:lnTo>
                <a:lnTo>
                  <a:pt x="4599119" y="468811"/>
                </a:lnTo>
                <a:lnTo>
                  <a:pt x="4607667" y="468154"/>
                </a:lnTo>
                <a:lnTo>
                  <a:pt x="4615674" y="465026"/>
                </a:lnTo>
                <a:lnTo>
                  <a:pt x="4623097" y="464310"/>
                </a:lnTo>
                <a:lnTo>
                  <a:pt x="4624964" y="467979"/>
                </a:lnTo>
                <a:lnTo>
                  <a:pt x="4620522" y="472396"/>
                </a:lnTo>
                <a:lnTo>
                  <a:pt x="4614081" y="477178"/>
                </a:lnTo>
                <a:lnTo>
                  <a:pt x="4609951" y="481943"/>
                </a:lnTo>
                <a:lnTo>
                  <a:pt x="4612442" y="486306"/>
                </a:lnTo>
                <a:lnTo>
                  <a:pt x="4623453" y="496479"/>
                </a:lnTo>
                <a:lnTo>
                  <a:pt x="4625991" y="508144"/>
                </a:lnTo>
                <a:lnTo>
                  <a:pt x="4621482" y="517404"/>
                </a:lnTo>
                <a:lnTo>
                  <a:pt x="4610295" y="521194"/>
                </a:lnTo>
                <a:lnTo>
                  <a:pt x="4597975" y="518938"/>
                </a:lnTo>
                <a:lnTo>
                  <a:pt x="4587474" y="511769"/>
                </a:lnTo>
                <a:lnTo>
                  <a:pt x="4577041" y="510451"/>
                </a:lnTo>
                <a:lnTo>
                  <a:pt x="4566140" y="511752"/>
                </a:lnTo>
                <a:lnTo>
                  <a:pt x="4554233" y="512443"/>
                </a:lnTo>
                <a:lnTo>
                  <a:pt x="4542164" y="512998"/>
                </a:lnTo>
                <a:lnTo>
                  <a:pt x="4534514" y="515663"/>
                </a:lnTo>
                <a:lnTo>
                  <a:pt x="4533829" y="519017"/>
                </a:lnTo>
                <a:lnTo>
                  <a:pt x="4547811" y="522903"/>
                </a:lnTo>
                <a:lnTo>
                  <a:pt x="4555740" y="527674"/>
                </a:lnTo>
                <a:lnTo>
                  <a:pt x="4557048" y="532435"/>
                </a:lnTo>
                <a:lnTo>
                  <a:pt x="4551165" y="536290"/>
                </a:lnTo>
                <a:lnTo>
                  <a:pt x="4535232" y="535719"/>
                </a:lnTo>
                <a:lnTo>
                  <a:pt x="4525982" y="530857"/>
                </a:lnTo>
                <a:lnTo>
                  <a:pt x="4520461" y="524506"/>
                </a:lnTo>
                <a:lnTo>
                  <a:pt x="4515716" y="519470"/>
                </a:lnTo>
                <a:lnTo>
                  <a:pt x="4503657" y="519191"/>
                </a:lnTo>
                <a:lnTo>
                  <a:pt x="4490478" y="516849"/>
                </a:lnTo>
                <a:lnTo>
                  <a:pt x="4476997" y="513489"/>
                </a:lnTo>
                <a:lnTo>
                  <a:pt x="4464034" y="510156"/>
                </a:lnTo>
                <a:lnTo>
                  <a:pt x="4452405" y="507895"/>
                </a:lnTo>
                <a:lnTo>
                  <a:pt x="4438388" y="509762"/>
                </a:lnTo>
                <a:lnTo>
                  <a:pt x="4427118" y="513945"/>
                </a:lnTo>
                <a:lnTo>
                  <a:pt x="4416511" y="518752"/>
                </a:lnTo>
                <a:lnTo>
                  <a:pt x="4404484" y="522492"/>
                </a:lnTo>
                <a:lnTo>
                  <a:pt x="4361750" y="516276"/>
                </a:lnTo>
                <a:lnTo>
                  <a:pt x="4331213" y="493521"/>
                </a:lnTo>
                <a:lnTo>
                  <a:pt x="4324159" y="489180"/>
                </a:lnTo>
                <a:lnTo>
                  <a:pt x="4317355" y="492407"/>
                </a:lnTo>
                <a:lnTo>
                  <a:pt x="4308621" y="506564"/>
                </a:lnTo>
                <a:lnTo>
                  <a:pt x="4302809" y="520715"/>
                </a:lnTo>
                <a:lnTo>
                  <a:pt x="4298066" y="532494"/>
                </a:lnTo>
                <a:lnTo>
                  <a:pt x="4292538" y="539537"/>
                </a:lnTo>
                <a:lnTo>
                  <a:pt x="4282701" y="546373"/>
                </a:lnTo>
                <a:lnTo>
                  <a:pt x="4275191" y="558190"/>
                </a:lnTo>
                <a:lnTo>
                  <a:pt x="4267629" y="569187"/>
                </a:lnTo>
                <a:lnTo>
                  <a:pt x="4256749" y="571734"/>
                </a:lnTo>
                <a:lnTo>
                  <a:pt x="4249170" y="567242"/>
                </a:lnTo>
                <a:lnTo>
                  <a:pt x="4239170" y="564186"/>
                </a:lnTo>
                <a:lnTo>
                  <a:pt x="4195726" y="534512"/>
                </a:lnTo>
                <a:lnTo>
                  <a:pt x="4173345" y="502196"/>
                </a:lnTo>
                <a:lnTo>
                  <a:pt x="4164285" y="490274"/>
                </a:lnTo>
                <a:lnTo>
                  <a:pt x="4153884" y="479411"/>
                </a:lnTo>
                <a:lnTo>
                  <a:pt x="4144443" y="470966"/>
                </a:lnTo>
                <a:lnTo>
                  <a:pt x="4139346" y="464532"/>
                </a:lnTo>
                <a:lnTo>
                  <a:pt x="4144022" y="462493"/>
                </a:lnTo>
                <a:lnTo>
                  <a:pt x="4152842" y="465457"/>
                </a:lnTo>
                <a:lnTo>
                  <a:pt x="4165180" y="472380"/>
                </a:lnTo>
                <a:lnTo>
                  <a:pt x="4176841" y="473161"/>
                </a:lnTo>
                <a:lnTo>
                  <a:pt x="4187070" y="464215"/>
                </a:lnTo>
                <a:lnTo>
                  <a:pt x="4189388" y="453129"/>
                </a:lnTo>
                <a:lnTo>
                  <a:pt x="4184289" y="444440"/>
                </a:lnTo>
                <a:lnTo>
                  <a:pt x="4170599" y="439491"/>
                </a:lnTo>
                <a:lnTo>
                  <a:pt x="4168579" y="432289"/>
                </a:lnTo>
                <a:lnTo>
                  <a:pt x="4173526" y="426556"/>
                </a:lnTo>
                <a:lnTo>
                  <a:pt x="4175415" y="421468"/>
                </a:lnTo>
                <a:lnTo>
                  <a:pt x="4171026" y="412863"/>
                </a:lnTo>
                <a:lnTo>
                  <a:pt x="4165845" y="403933"/>
                </a:lnTo>
                <a:lnTo>
                  <a:pt x="4165357" y="397870"/>
                </a:lnTo>
                <a:lnTo>
                  <a:pt x="4171813" y="391826"/>
                </a:lnTo>
                <a:lnTo>
                  <a:pt x="4166505" y="384801"/>
                </a:lnTo>
                <a:lnTo>
                  <a:pt x="4149500" y="379430"/>
                </a:lnTo>
                <a:lnTo>
                  <a:pt x="4137412" y="372152"/>
                </a:lnTo>
                <a:lnTo>
                  <a:pt x="4131331" y="364826"/>
                </a:lnTo>
                <a:lnTo>
                  <a:pt x="4124958" y="360463"/>
                </a:lnTo>
                <a:lnTo>
                  <a:pt x="4110781" y="357856"/>
                </a:lnTo>
                <a:lnTo>
                  <a:pt x="4094250" y="357290"/>
                </a:lnTo>
                <a:lnTo>
                  <a:pt x="4080813" y="359050"/>
                </a:lnTo>
                <a:lnTo>
                  <a:pt x="4075921" y="363424"/>
                </a:lnTo>
                <a:lnTo>
                  <a:pt x="4071309" y="369527"/>
                </a:lnTo>
                <a:lnTo>
                  <a:pt x="4062028" y="367138"/>
                </a:lnTo>
                <a:lnTo>
                  <a:pt x="4059653" y="360564"/>
                </a:lnTo>
                <a:lnTo>
                  <a:pt x="4051161" y="356892"/>
                </a:lnTo>
                <a:lnTo>
                  <a:pt x="4038004" y="354421"/>
                </a:lnTo>
                <a:lnTo>
                  <a:pt x="4021635" y="351446"/>
                </a:lnTo>
                <a:lnTo>
                  <a:pt x="4002047" y="343563"/>
                </a:lnTo>
                <a:lnTo>
                  <a:pt x="3990610" y="334607"/>
                </a:lnTo>
                <a:lnTo>
                  <a:pt x="3983869" y="326799"/>
                </a:lnTo>
                <a:lnTo>
                  <a:pt x="3978370" y="322362"/>
                </a:lnTo>
                <a:lnTo>
                  <a:pt x="3972024" y="326739"/>
                </a:lnTo>
                <a:lnTo>
                  <a:pt x="3968093" y="336576"/>
                </a:lnTo>
                <a:lnTo>
                  <a:pt x="3962317" y="342970"/>
                </a:lnTo>
                <a:lnTo>
                  <a:pt x="3950101" y="341014"/>
                </a:lnTo>
                <a:lnTo>
                  <a:pt x="3940629" y="344291"/>
                </a:lnTo>
                <a:lnTo>
                  <a:pt x="3935452" y="351608"/>
                </a:lnTo>
                <a:lnTo>
                  <a:pt x="3936120" y="361770"/>
                </a:lnTo>
                <a:lnTo>
                  <a:pt x="3940024" y="375718"/>
                </a:lnTo>
                <a:lnTo>
                  <a:pt x="3938336" y="385093"/>
                </a:lnTo>
                <a:lnTo>
                  <a:pt x="3934187" y="398410"/>
                </a:lnTo>
                <a:lnTo>
                  <a:pt x="3927179" y="401296"/>
                </a:lnTo>
                <a:lnTo>
                  <a:pt x="3916585" y="398176"/>
                </a:lnTo>
                <a:lnTo>
                  <a:pt x="3906436" y="396557"/>
                </a:lnTo>
                <a:lnTo>
                  <a:pt x="3898561" y="398534"/>
                </a:lnTo>
                <a:lnTo>
                  <a:pt x="3890484" y="401687"/>
                </a:lnTo>
                <a:lnTo>
                  <a:pt x="3879732" y="403594"/>
                </a:lnTo>
                <a:lnTo>
                  <a:pt x="3863828" y="401837"/>
                </a:lnTo>
                <a:lnTo>
                  <a:pt x="3844806" y="398338"/>
                </a:lnTo>
                <a:lnTo>
                  <a:pt x="3830108" y="397307"/>
                </a:lnTo>
                <a:lnTo>
                  <a:pt x="3819200" y="396990"/>
                </a:lnTo>
                <a:lnTo>
                  <a:pt x="3811542" y="395631"/>
                </a:lnTo>
                <a:lnTo>
                  <a:pt x="3806599" y="391473"/>
                </a:lnTo>
                <a:lnTo>
                  <a:pt x="3796778" y="382240"/>
                </a:lnTo>
                <a:lnTo>
                  <a:pt x="3789266" y="385491"/>
                </a:lnTo>
                <a:lnTo>
                  <a:pt x="3783164" y="390578"/>
                </a:lnTo>
                <a:lnTo>
                  <a:pt x="3769927" y="392436"/>
                </a:lnTo>
                <a:lnTo>
                  <a:pt x="3753927" y="391307"/>
                </a:lnTo>
                <a:lnTo>
                  <a:pt x="3739536" y="387434"/>
                </a:lnTo>
                <a:lnTo>
                  <a:pt x="3731125" y="381062"/>
                </a:lnTo>
                <a:lnTo>
                  <a:pt x="3732371" y="368983"/>
                </a:lnTo>
                <a:lnTo>
                  <a:pt x="3741597" y="363035"/>
                </a:lnTo>
                <a:lnTo>
                  <a:pt x="3746590" y="359300"/>
                </a:lnTo>
                <a:lnTo>
                  <a:pt x="3744575" y="356114"/>
                </a:lnTo>
                <a:lnTo>
                  <a:pt x="3736556" y="353841"/>
                </a:lnTo>
                <a:lnTo>
                  <a:pt x="3723540" y="352843"/>
                </a:lnTo>
                <a:lnTo>
                  <a:pt x="3707504" y="352773"/>
                </a:lnTo>
                <a:lnTo>
                  <a:pt x="3693602" y="351170"/>
                </a:lnTo>
                <a:lnTo>
                  <a:pt x="3681291" y="348639"/>
                </a:lnTo>
                <a:lnTo>
                  <a:pt x="3670025" y="345786"/>
                </a:lnTo>
                <a:lnTo>
                  <a:pt x="3659262" y="343215"/>
                </a:lnTo>
                <a:lnTo>
                  <a:pt x="3648457" y="341532"/>
                </a:lnTo>
                <a:lnTo>
                  <a:pt x="3637067" y="341341"/>
                </a:lnTo>
                <a:lnTo>
                  <a:pt x="3624441" y="342618"/>
                </a:lnTo>
                <a:lnTo>
                  <a:pt x="3609915" y="344083"/>
                </a:lnTo>
                <a:lnTo>
                  <a:pt x="3563807" y="349160"/>
                </a:lnTo>
                <a:lnTo>
                  <a:pt x="3528656" y="360095"/>
                </a:lnTo>
                <a:lnTo>
                  <a:pt x="3530107" y="367743"/>
                </a:lnTo>
                <a:lnTo>
                  <a:pt x="3530343" y="374355"/>
                </a:lnTo>
                <a:lnTo>
                  <a:pt x="3521145" y="372491"/>
                </a:lnTo>
                <a:lnTo>
                  <a:pt x="3518163" y="363888"/>
                </a:lnTo>
                <a:lnTo>
                  <a:pt x="3518377" y="351957"/>
                </a:lnTo>
                <a:lnTo>
                  <a:pt x="3518767" y="340111"/>
                </a:lnTo>
                <a:lnTo>
                  <a:pt x="3511814" y="328481"/>
                </a:lnTo>
                <a:lnTo>
                  <a:pt x="3501893" y="325480"/>
                </a:lnTo>
                <a:lnTo>
                  <a:pt x="3497381" y="330565"/>
                </a:lnTo>
                <a:lnTo>
                  <a:pt x="3494008" y="337376"/>
                </a:lnTo>
                <a:lnTo>
                  <a:pt x="3482704" y="341286"/>
                </a:lnTo>
                <a:lnTo>
                  <a:pt x="3468648" y="342017"/>
                </a:lnTo>
                <a:lnTo>
                  <a:pt x="3457019" y="339289"/>
                </a:lnTo>
                <a:lnTo>
                  <a:pt x="3448785" y="332848"/>
                </a:lnTo>
                <a:lnTo>
                  <a:pt x="3439087" y="326454"/>
                </a:lnTo>
                <a:lnTo>
                  <a:pt x="3427525" y="320481"/>
                </a:lnTo>
                <a:lnTo>
                  <a:pt x="3413699" y="315304"/>
                </a:lnTo>
                <a:lnTo>
                  <a:pt x="3399153" y="313900"/>
                </a:lnTo>
                <a:lnTo>
                  <a:pt x="3385662" y="316507"/>
                </a:lnTo>
                <a:lnTo>
                  <a:pt x="3374146" y="321769"/>
                </a:lnTo>
                <a:lnTo>
                  <a:pt x="3365527" y="328331"/>
                </a:lnTo>
                <a:lnTo>
                  <a:pt x="3360725" y="334836"/>
                </a:lnTo>
                <a:lnTo>
                  <a:pt x="3360661" y="339928"/>
                </a:lnTo>
                <a:lnTo>
                  <a:pt x="3372722" y="344416"/>
                </a:lnTo>
                <a:lnTo>
                  <a:pt x="3384098" y="345277"/>
                </a:lnTo>
                <a:lnTo>
                  <a:pt x="3379748" y="350926"/>
                </a:lnTo>
                <a:lnTo>
                  <a:pt x="3366714" y="353956"/>
                </a:lnTo>
                <a:lnTo>
                  <a:pt x="3351034" y="355958"/>
                </a:lnTo>
                <a:lnTo>
                  <a:pt x="3338748" y="358523"/>
                </a:lnTo>
                <a:lnTo>
                  <a:pt x="3291237" y="379993"/>
                </a:lnTo>
                <a:lnTo>
                  <a:pt x="3258166" y="385338"/>
                </a:lnTo>
                <a:lnTo>
                  <a:pt x="3243082" y="387485"/>
                </a:lnTo>
                <a:lnTo>
                  <a:pt x="3231524" y="389843"/>
                </a:lnTo>
                <a:lnTo>
                  <a:pt x="3222194" y="393020"/>
                </a:lnTo>
                <a:lnTo>
                  <a:pt x="3213793" y="397625"/>
                </a:lnTo>
                <a:lnTo>
                  <a:pt x="3205024" y="404264"/>
                </a:lnTo>
                <a:lnTo>
                  <a:pt x="3198203" y="408705"/>
                </a:lnTo>
                <a:lnTo>
                  <a:pt x="3195931" y="407367"/>
                </a:lnTo>
                <a:lnTo>
                  <a:pt x="3197313" y="401862"/>
                </a:lnTo>
                <a:lnTo>
                  <a:pt x="3201458" y="393805"/>
                </a:lnTo>
                <a:lnTo>
                  <a:pt x="3236432" y="364676"/>
                </a:lnTo>
                <a:lnTo>
                  <a:pt x="3245848" y="361700"/>
                </a:lnTo>
                <a:lnTo>
                  <a:pt x="3253418" y="355915"/>
                </a:lnTo>
                <a:lnTo>
                  <a:pt x="3261374" y="348937"/>
                </a:lnTo>
                <a:lnTo>
                  <a:pt x="3271812" y="345422"/>
                </a:lnTo>
                <a:lnTo>
                  <a:pt x="3285290" y="343420"/>
                </a:lnTo>
                <a:lnTo>
                  <a:pt x="3305418" y="338481"/>
                </a:lnTo>
                <a:lnTo>
                  <a:pt x="3316978" y="332215"/>
                </a:lnTo>
                <a:lnTo>
                  <a:pt x="3323795" y="325872"/>
                </a:lnTo>
                <a:lnTo>
                  <a:pt x="3329694" y="320702"/>
                </a:lnTo>
                <a:lnTo>
                  <a:pt x="3341080" y="315651"/>
                </a:lnTo>
                <a:lnTo>
                  <a:pt x="3354278" y="309364"/>
                </a:lnTo>
                <a:lnTo>
                  <a:pt x="3366237" y="302168"/>
                </a:lnTo>
                <a:lnTo>
                  <a:pt x="3373906" y="294393"/>
                </a:lnTo>
                <a:lnTo>
                  <a:pt x="3380115" y="288118"/>
                </a:lnTo>
                <a:lnTo>
                  <a:pt x="3421879" y="269833"/>
                </a:lnTo>
                <a:lnTo>
                  <a:pt x="3444524" y="264691"/>
                </a:lnTo>
                <a:lnTo>
                  <a:pt x="3455143" y="256831"/>
                </a:lnTo>
                <a:lnTo>
                  <a:pt x="3461775" y="244561"/>
                </a:lnTo>
                <a:lnTo>
                  <a:pt x="3470714" y="241767"/>
                </a:lnTo>
                <a:lnTo>
                  <a:pt x="3483596" y="236717"/>
                </a:lnTo>
                <a:lnTo>
                  <a:pt x="3497635" y="230783"/>
                </a:lnTo>
                <a:lnTo>
                  <a:pt x="3510046" y="225335"/>
                </a:lnTo>
                <a:lnTo>
                  <a:pt x="3524140" y="216130"/>
                </a:lnTo>
                <a:lnTo>
                  <a:pt x="3531556" y="205951"/>
                </a:lnTo>
                <a:lnTo>
                  <a:pt x="3527752" y="193807"/>
                </a:lnTo>
                <a:lnTo>
                  <a:pt x="3518348" y="188021"/>
                </a:lnTo>
                <a:lnTo>
                  <a:pt x="3518361" y="180934"/>
                </a:lnTo>
                <a:lnTo>
                  <a:pt x="3526793" y="179165"/>
                </a:lnTo>
                <a:lnTo>
                  <a:pt x="3537191" y="172700"/>
                </a:lnTo>
                <a:lnTo>
                  <a:pt x="3538608" y="165296"/>
                </a:lnTo>
                <a:lnTo>
                  <a:pt x="3534155" y="159460"/>
                </a:lnTo>
                <a:lnTo>
                  <a:pt x="3526943" y="157698"/>
                </a:lnTo>
                <a:lnTo>
                  <a:pt x="3522506" y="157197"/>
                </a:lnTo>
                <a:lnTo>
                  <a:pt x="3524096" y="151577"/>
                </a:lnTo>
                <a:lnTo>
                  <a:pt x="3524740" y="143061"/>
                </a:lnTo>
                <a:lnTo>
                  <a:pt x="3515804" y="136469"/>
                </a:lnTo>
                <a:lnTo>
                  <a:pt x="3506675" y="136071"/>
                </a:lnTo>
                <a:lnTo>
                  <a:pt x="3499235" y="137171"/>
                </a:lnTo>
                <a:lnTo>
                  <a:pt x="3495364" y="135076"/>
                </a:lnTo>
                <a:lnTo>
                  <a:pt x="3494900" y="120943"/>
                </a:lnTo>
                <a:lnTo>
                  <a:pt x="3492020" y="108163"/>
                </a:lnTo>
                <a:lnTo>
                  <a:pt x="3484278" y="102300"/>
                </a:lnTo>
                <a:lnTo>
                  <a:pt x="3476306" y="101905"/>
                </a:lnTo>
                <a:lnTo>
                  <a:pt x="3468050" y="103672"/>
                </a:lnTo>
                <a:lnTo>
                  <a:pt x="3459454" y="104294"/>
                </a:lnTo>
                <a:lnTo>
                  <a:pt x="3414828" y="87604"/>
                </a:lnTo>
                <a:lnTo>
                  <a:pt x="3393339" y="85247"/>
                </a:lnTo>
                <a:lnTo>
                  <a:pt x="3385431" y="86554"/>
                </a:lnTo>
                <a:lnTo>
                  <a:pt x="3372892" y="83442"/>
                </a:lnTo>
                <a:lnTo>
                  <a:pt x="3362432" y="86232"/>
                </a:lnTo>
                <a:lnTo>
                  <a:pt x="3348301" y="87517"/>
                </a:lnTo>
                <a:lnTo>
                  <a:pt x="3333366" y="87526"/>
                </a:lnTo>
                <a:lnTo>
                  <a:pt x="3320495" y="86485"/>
                </a:lnTo>
                <a:lnTo>
                  <a:pt x="3305235" y="85766"/>
                </a:lnTo>
                <a:lnTo>
                  <a:pt x="3293522" y="90564"/>
                </a:lnTo>
                <a:lnTo>
                  <a:pt x="3287930" y="99344"/>
                </a:lnTo>
                <a:lnTo>
                  <a:pt x="3281599" y="105422"/>
                </a:lnTo>
                <a:lnTo>
                  <a:pt x="3267432" y="107622"/>
                </a:lnTo>
                <a:lnTo>
                  <a:pt x="3251143" y="107337"/>
                </a:lnTo>
                <a:lnTo>
                  <a:pt x="3238444" y="105965"/>
                </a:lnTo>
                <a:lnTo>
                  <a:pt x="3237380" y="101387"/>
                </a:lnTo>
                <a:lnTo>
                  <a:pt x="3244027" y="92359"/>
                </a:lnTo>
                <a:lnTo>
                  <a:pt x="3253939" y="81694"/>
                </a:lnTo>
                <a:lnTo>
                  <a:pt x="3262673" y="72202"/>
                </a:lnTo>
                <a:lnTo>
                  <a:pt x="3259089" y="68134"/>
                </a:lnTo>
                <a:lnTo>
                  <a:pt x="3247604" y="66187"/>
                </a:lnTo>
                <a:lnTo>
                  <a:pt x="3231984" y="65470"/>
                </a:lnTo>
                <a:lnTo>
                  <a:pt x="3215996" y="65094"/>
                </a:lnTo>
                <a:lnTo>
                  <a:pt x="3203406" y="64171"/>
                </a:lnTo>
                <a:lnTo>
                  <a:pt x="3194182" y="59542"/>
                </a:lnTo>
                <a:lnTo>
                  <a:pt x="3180769" y="56615"/>
                </a:lnTo>
                <a:lnTo>
                  <a:pt x="3166049" y="55118"/>
                </a:lnTo>
                <a:lnTo>
                  <a:pt x="3152907" y="54779"/>
                </a:lnTo>
                <a:lnTo>
                  <a:pt x="3144659" y="54340"/>
                </a:lnTo>
                <a:lnTo>
                  <a:pt x="3147245" y="52594"/>
                </a:lnTo>
                <a:lnTo>
                  <a:pt x="3156186" y="50662"/>
                </a:lnTo>
                <a:lnTo>
                  <a:pt x="3169804" y="47416"/>
                </a:lnTo>
                <a:lnTo>
                  <a:pt x="3181580" y="42260"/>
                </a:lnTo>
                <a:lnTo>
                  <a:pt x="3192627" y="37366"/>
                </a:lnTo>
                <a:lnTo>
                  <a:pt x="3207185" y="32256"/>
                </a:lnTo>
                <a:lnTo>
                  <a:pt x="3208797" y="25917"/>
                </a:lnTo>
                <a:lnTo>
                  <a:pt x="3199364" y="17255"/>
                </a:lnTo>
                <a:lnTo>
                  <a:pt x="3188461" y="13989"/>
                </a:lnTo>
                <a:lnTo>
                  <a:pt x="3176772" y="12453"/>
                </a:lnTo>
                <a:lnTo>
                  <a:pt x="3162128" y="8218"/>
                </a:lnTo>
                <a:lnTo>
                  <a:pt x="3148926" y="4380"/>
                </a:lnTo>
                <a:lnTo>
                  <a:pt x="3137276" y="1465"/>
                </a:lnTo>
                <a:lnTo>
                  <a:pt x="3127292" y="0"/>
                </a:lnTo>
                <a:lnTo>
                  <a:pt x="3118399" y="595"/>
                </a:lnTo>
                <a:lnTo>
                  <a:pt x="3108295" y="2838"/>
                </a:lnTo>
                <a:lnTo>
                  <a:pt x="3095978" y="6143"/>
                </a:lnTo>
                <a:lnTo>
                  <a:pt x="3080447" y="9923"/>
                </a:lnTo>
                <a:lnTo>
                  <a:pt x="3062428" y="15620"/>
                </a:lnTo>
                <a:lnTo>
                  <a:pt x="3050240" y="23389"/>
                </a:lnTo>
                <a:lnTo>
                  <a:pt x="3041760" y="31854"/>
                </a:lnTo>
                <a:lnTo>
                  <a:pt x="3034864" y="39643"/>
                </a:lnTo>
                <a:lnTo>
                  <a:pt x="3027430" y="45380"/>
                </a:lnTo>
                <a:lnTo>
                  <a:pt x="3017511" y="51528"/>
                </a:lnTo>
                <a:lnTo>
                  <a:pt x="3007414" y="60253"/>
                </a:lnTo>
                <a:lnTo>
                  <a:pt x="2999348" y="69525"/>
                </a:lnTo>
                <a:lnTo>
                  <a:pt x="2995526" y="77313"/>
                </a:lnTo>
                <a:lnTo>
                  <a:pt x="2998158" y="81589"/>
                </a:lnTo>
                <a:lnTo>
                  <a:pt x="3006361" y="87855"/>
                </a:lnTo>
                <a:lnTo>
                  <a:pt x="3006293" y="97790"/>
                </a:lnTo>
                <a:lnTo>
                  <a:pt x="3002822" y="105953"/>
                </a:lnTo>
                <a:lnTo>
                  <a:pt x="2990049" y="107560"/>
                </a:lnTo>
                <a:lnTo>
                  <a:pt x="2976881" y="106225"/>
                </a:lnTo>
                <a:lnTo>
                  <a:pt x="2960946" y="105804"/>
                </a:lnTo>
                <a:lnTo>
                  <a:pt x="2944823" y="106489"/>
                </a:lnTo>
                <a:lnTo>
                  <a:pt x="2931095" y="108477"/>
                </a:lnTo>
                <a:lnTo>
                  <a:pt x="2922341" y="111960"/>
                </a:lnTo>
                <a:lnTo>
                  <a:pt x="2928357" y="122780"/>
                </a:lnTo>
                <a:lnTo>
                  <a:pt x="2940729" y="129985"/>
                </a:lnTo>
                <a:lnTo>
                  <a:pt x="2947490" y="135486"/>
                </a:lnTo>
                <a:lnTo>
                  <a:pt x="2940033" y="137874"/>
                </a:lnTo>
                <a:lnTo>
                  <a:pt x="2926608" y="134536"/>
                </a:lnTo>
                <a:lnTo>
                  <a:pt x="2911825" y="129391"/>
                </a:lnTo>
                <a:lnTo>
                  <a:pt x="2898080" y="128452"/>
                </a:lnTo>
                <a:lnTo>
                  <a:pt x="2887099" y="131212"/>
                </a:lnTo>
                <a:lnTo>
                  <a:pt x="2880608" y="137163"/>
                </a:lnTo>
                <a:lnTo>
                  <a:pt x="2870543" y="144827"/>
                </a:lnTo>
                <a:lnTo>
                  <a:pt x="2857755" y="144639"/>
                </a:lnTo>
                <a:lnTo>
                  <a:pt x="2846116" y="143948"/>
                </a:lnTo>
                <a:lnTo>
                  <a:pt x="2834177" y="145821"/>
                </a:lnTo>
                <a:lnTo>
                  <a:pt x="2828713" y="141997"/>
                </a:lnTo>
                <a:lnTo>
                  <a:pt x="2831357" y="136340"/>
                </a:lnTo>
                <a:lnTo>
                  <a:pt x="2836685" y="129983"/>
                </a:lnTo>
                <a:lnTo>
                  <a:pt x="2839271" y="124061"/>
                </a:lnTo>
                <a:lnTo>
                  <a:pt x="2829386" y="120018"/>
                </a:lnTo>
                <a:lnTo>
                  <a:pt x="2815771" y="121169"/>
                </a:lnTo>
                <a:lnTo>
                  <a:pt x="2803820" y="126388"/>
                </a:lnTo>
                <a:lnTo>
                  <a:pt x="2796509" y="133281"/>
                </a:lnTo>
                <a:lnTo>
                  <a:pt x="2787424" y="132228"/>
                </a:lnTo>
                <a:lnTo>
                  <a:pt x="2778519" y="128674"/>
                </a:lnTo>
                <a:lnTo>
                  <a:pt x="2771751" y="128060"/>
                </a:lnTo>
                <a:lnTo>
                  <a:pt x="2762519" y="133082"/>
                </a:lnTo>
                <a:lnTo>
                  <a:pt x="2750443" y="139022"/>
                </a:lnTo>
                <a:lnTo>
                  <a:pt x="2737116" y="141928"/>
                </a:lnTo>
                <a:lnTo>
                  <a:pt x="2724225" y="141533"/>
                </a:lnTo>
                <a:lnTo>
                  <a:pt x="2713389" y="141049"/>
                </a:lnTo>
                <a:lnTo>
                  <a:pt x="2706225" y="143686"/>
                </a:lnTo>
                <a:lnTo>
                  <a:pt x="2709147" y="152158"/>
                </a:lnTo>
                <a:lnTo>
                  <a:pt x="2721035" y="157523"/>
                </a:lnTo>
                <a:lnTo>
                  <a:pt x="2729887" y="161542"/>
                </a:lnTo>
                <a:lnTo>
                  <a:pt x="2724621" y="163749"/>
                </a:lnTo>
                <a:lnTo>
                  <a:pt x="2710865" y="165324"/>
                </a:lnTo>
                <a:lnTo>
                  <a:pt x="2693201" y="166711"/>
                </a:lnTo>
                <a:lnTo>
                  <a:pt x="2676216" y="168359"/>
                </a:lnTo>
                <a:lnTo>
                  <a:pt x="2664493" y="170712"/>
                </a:lnTo>
                <a:lnTo>
                  <a:pt x="2658729" y="175400"/>
                </a:lnTo>
                <a:lnTo>
                  <a:pt x="2648168" y="178028"/>
                </a:lnTo>
                <a:lnTo>
                  <a:pt x="2633782" y="179268"/>
                </a:lnTo>
                <a:lnTo>
                  <a:pt x="2616543" y="179794"/>
                </a:lnTo>
                <a:lnTo>
                  <a:pt x="2601945" y="181346"/>
                </a:lnTo>
                <a:lnTo>
                  <a:pt x="2593509" y="184638"/>
                </a:lnTo>
                <a:lnTo>
                  <a:pt x="2588372" y="188869"/>
                </a:lnTo>
                <a:lnTo>
                  <a:pt x="2583670" y="193240"/>
                </a:lnTo>
                <a:lnTo>
                  <a:pt x="2576540" y="196949"/>
                </a:lnTo>
                <a:lnTo>
                  <a:pt x="2558263" y="200663"/>
                </a:lnTo>
                <a:lnTo>
                  <a:pt x="2545715" y="204012"/>
                </a:lnTo>
                <a:lnTo>
                  <a:pt x="2537179" y="208795"/>
                </a:lnTo>
                <a:lnTo>
                  <a:pt x="2526197" y="219212"/>
                </a:lnTo>
                <a:lnTo>
                  <a:pt x="2514756" y="223284"/>
                </a:lnTo>
                <a:lnTo>
                  <a:pt x="2504875" y="221562"/>
                </a:lnTo>
                <a:lnTo>
                  <a:pt x="2495111" y="216772"/>
                </a:lnTo>
                <a:lnTo>
                  <a:pt x="2485902" y="217982"/>
                </a:lnTo>
                <a:lnTo>
                  <a:pt x="2481260" y="221568"/>
                </a:lnTo>
                <a:lnTo>
                  <a:pt x="2488281" y="227257"/>
                </a:lnTo>
                <a:lnTo>
                  <a:pt x="2484232" y="232930"/>
                </a:lnTo>
                <a:lnTo>
                  <a:pt x="2473053" y="234399"/>
                </a:lnTo>
                <a:lnTo>
                  <a:pt x="2463397" y="239150"/>
                </a:lnTo>
                <a:lnTo>
                  <a:pt x="2459860" y="243352"/>
                </a:lnTo>
                <a:lnTo>
                  <a:pt x="2472997" y="246915"/>
                </a:lnTo>
                <a:lnTo>
                  <a:pt x="2475776" y="255395"/>
                </a:lnTo>
                <a:lnTo>
                  <a:pt x="2467216" y="258961"/>
                </a:lnTo>
                <a:lnTo>
                  <a:pt x="2455525" y="257260"/>
                </a:lnTo>
                <a:lnTo>
                  <a:pt x="2444462" y="255272"/>
                </a:lnTo>
                <a:lnTo>
                  <a:pt x="2440663" y="261738"/>
                </a:lnTo>
                <a:lnTo>
                  <a:pt x="2446450" y="266975"/>
                </a:lnTo>
                <a:lnTo>
                  <a:pt x="2456559" y="269622"/>
                </a:lnTo>
                <a:lnTo>
                  <a:pt x="2472285" y="272418"/>
                </a:lnTo>
                <a:lnTo>
                  <a:pt x="2478981" y="281262"/>
                </a:lnTo>
                <a:lnTo>
                  <a:pt x="2474802" y="285410"/>
                </a:lnTo>
                <a:lnTo>
                  <a:pt x="2463739" y="284300"/>
                </a:lnTo>
                <a:lnTo>
                  <a:pt x="2452415" y="283574"/>
                </a:lnTo>
                <a:lnTo>
                  <a:pt x="2448966" y="291171"/>
                </a:lnTo>
                <a:lnTo>
                  <a:pt x="2456464" y="295197"/>
                </a:lnTo>
                <a:lnTo>
                  <a:pt x="2467762" y="298056"/>
                </a:lnTo>
                <a:lnTo>
                  <a:pt x="2471415" y="302463"/>
                </a:lnTo>
                <a:lnTo>
                  <a:pt x="2475490" y="308944"/>
                </a:lnTo>
                <a:lnTo>
                  <a:pt x="2478486" y="311803"/>
                </a:lnTo>
                <a:lnTo>
                  <a:pt x="2479125" y="312463"/>
                </a:lnTo>
                <a:lnTo>
                  <a:pt x="2479669" y="313091"/>
                </a:lnTo>
                <a:lnTo>
                  <a:pt x="2479542" y="321751"/>
                </a:lnTo>
                <a:lnTo>
                  <a:pt x="2475189" y="330062"/>
                </a:lnTo>
                <a:lnTo>
                  <a:pt x="2476444" y="338546"/>
                </a:lnTo>
                <a:lnTo>
                  <a:pt x="2463628" y="341572"/>
                </a:lnTo>
                <a:lnTo>
                  <a:pt x="2463628" y="334253"/>
                </a:lnTo>
                <a:lnTo>
                  <a:pt x="2456616" y="329174"/>
                </a:lnTo>
                <a:lnTo>
                  <a:pt x="2441618" y="327528"/>
                </a:lnTo>
                <a:lnTo>
                  <a:pt x="2427693" y="330170"/>
                </a:lnTo>
                <a:lnTo>
                  <a:pt x="2418031" y="339653"/>
                </a:lnTo>
                <a:lnTo>
                  <a:pt x="2410022" y="342144"/>
                </a:lnTo>
                <a:lnTo>
                  <a:pt x="2401907" y="338256"/>
                </a:lnTo>
                <a:lnTo>
                  <a:pt x="2391834" y="337293"/>
                </a:lnTo>
                <a:lnTo>
                  <a:pt x="2379940" y="338234"/>
                </a:lnTo>
                <a:lnTo>
                  <a:pt x="2366359" y="340062"/>
                </a:lnTo>
                <a:lnTo>
                  <a:pt x="2351227" y="341757"/>
                </a:lnTo>
                <a:lnTo>
                  <a:pt x="2308627" y="343760"/>
                </a:lnTo>
                <a:lnTo>
                  <a:pt x="2265407" y="346790"/>
                </a:lnTo>
                <a:lnTo>
                  <a:pt x="2223483" y="363336"/>
                </a:lnTo>
                <a:lnTo>
                  <a:pt x="2217778" y="382326"/>
                </a:lnTo>
                <a:lnTo>
                  <a:pt x="2222490" y="391380"/>
                </a:lnTo>
                <a:lnTo>
                  <a:pt x="2229374" y="402950"/>
                </a:lnTo>
                <a:lnTo>
                  <a:pt x="2227492" y="411602"/>
                </a:lnTo>
                <a:lnTo>
                  <a:pt x="2250954" y="442152"/>
                </a:lnTo>
                <a:lnTo>
                  <a:pt x="2278826" y="451249"/>
                </a:lnTo>
                <a:lnTo>
                  <a:pt x="2290605" y="454856"/>
                </a:lnTo>
                <a:lnTo>
                  <a:pt x="2300074" y="462275"/>
                </a:lnTo>
                <a:lnTo>
                  <a:pt x="2306117" y="471975"/>
                </a:lnTo>
                <a:lnTo>
                  <a:pt x="2307616" y="482424"/>
                </a:lnTo>
                <a:lnTo>
                  <a:pt x="2300525" y="489753"/>
                </a:lnTo>
                <a:lnTo>
                  <a:pt x="2291777" y="493186"/>
                </a:lnTo>
                <a:lnTo>
                  <a:pt x="2281823" y="493329"/>
                </a:lnTo>
                <a:lnTo>
                  <a:pt x="2271112" y="490784"/>
                </a:lnTo>
                <a:lnTo>
                  <a:pt x="2260092" y="486157"/>
                </a:lnTo>
                <a:lnTo>
                  <a:pt x="2249213" y="480052"/>
                </a:lnTo>
                <a:lnTo>
                  <a:pt x="2238925" y="473072"/>
                </a:lnTo>
                <a:lnTo>
                  <a:pt x="2227544" y="465592"/>
                </a:lnTo>
                <a:lnTo>
                  <a:pt x="2186575" y="450430"/>
                </a:lnTo>
                <a:lnTo>
                  <a:pt x="2140653" y="444607"/>
                </a:lnTo>
                <a:lnTo>
                  <a:pt x="2131345" y="443031"/>
                </a:lnTo>
                <a:lnTo>
                  <a:pt x="2126843" y="438278"/>
                </a:lnTo>
                <a:lnTo>
                  <a:pt x="2122649" y="432942"/>
                </a:lnTo>
                <a:lnTo>
                  <a:pt x="2114260" y="429615"/>
                </a:lnTo>
                <a:lnTo>
                  <a:pt x="2099271" y="431820"/>
                </a:lnTo>
                <a:lnTo>
                  <a:pt x="2087412" y="436751"/>
                </a:lnTo>
                <a:lnTo>
                  <a:pt x="2079815" y="442632"/>
                </a:lnTo>
                <a:lnTo>
                  <a:pt x="2077610" y="447687"/>
                </a:lnTo>
                <a:lnTo>
                  <a:pt x="2081927" y="450141"/>
                </a:lnTo>
                <a:lnTo>
                  <a:pt x="2096534" y="450149"/>
                </a:lnTo>
                <a:lnTo>
                  <a:pt x="2102827" y="451957"/>
                </a:lnTo>
                <a:lnTo>
                  <a:pt x="2098847" y="458952"/>
                </a:lnTo>
                <a:lnTo>
                  <a:pt x="2103090" y="462758"/>
                </a:lnTo>
                <a:lnTo>
                  <a:pt x="2113490" y="466223"/>
                </a:lnTo>
                <a:lnTo>
                  <a:pt x="2121829" y="471098"/>
                </a:lnTo>
                <a:lnTo>
                  <a:pt x="2123823" y="475488"/>
                </a:lnTo>
                <a:lnTo>
                  <a:pt x="2120868" y="478964"/>
                </a:lnTo>
                <a:lnTo>
                  <a:pt x="2114359" y="481092"/>
                </a:lnTo>
                <a:lnTo>
                  <a:pt x="2105690" y="481442"/>
                </a:lnTo>
                <a:lnTo>
                  <a:pt x="2096256" y="479581"/>
                </a:lnTo>
                <a:lnTo>
                  <a:pt x="2081417" y="472918"/>
                </a:lnTo>
                <a:lnTo>
                  <a:pt x="2068446" y="471453"/>
                </a:lnTo>
                <a:lnTo>
                  <a:pt x="2057703" y="473790"/>
                </a:lnTo>
                <a:lnTo>
                  <a:pt x="2049550" y="478531"/>
                </a:lnTo>
                <a:lnTo>
                  <a:pt x="2044350" y="484282"/>
                </a:lnTo>
                <a:lnTo>
                  <a:pt x="2043972" y="490485"/>
                </a:lnTo>
                <a:lnTo>
                  <a:pt x="2048049" y="498399"/>
                </a:lnTo>
                <a:lnTo>
                  <a:pt x="2080118" y="522319"/>
                </a:lnTo>
                <a:lnTo>
                  <a:pt x="2111444" y="530626"/>
                </a:lnTo>
                <a:lnTo>
                  <a:pt x="2120413" y="534915"/>
                </a:lnTo>
                <a:lnTo>
                  <a:pt x="2125131" y="539447"/>
                </a:lnTo>
                <a:lnTo>
                  <a:pt x="2128697" y="543818"/>
                </a:lnTo>
                <a:lnTo>
                  <a:pt x="2134209" y="547623"/>
                </a:lnTo>
                <a:lnTo>
                  <a:pt x="2142898" y="553283"/>
                </a:lnTo>
                <a:lnTo>
                  <a:pt x="2140356" y="557880"/>
                </a:lnTo>
                <a:lnTo>
                  <a:pt x="2131855" y="560413"/>
                </a:lnTo>
                <a:lnTo>
                  <a:pt x="2122309" y="558568"/>
                </a:lnTo>
                <a:lnTo>
                  <a:pt x="2111037" y="553135"/>
                </a:lnTo>
                <a:lnTo>
                  <a:pt x="2098936" y="545902"/>
                </a:lnTo>
                <a:lnTo>
                  <a:pt x="2086905" y="538656"/>
                </a:lnTo>
                <a:lnTo>
                  <a:pt x="2075616" y="535030"/>
                </a:lnTo>
                <a:lnTo>
                  <a:pt x="2062243" y="533756"/>
                </a:lnTo>
                <a:lnTo>
                  <a:pt x="2048117" y="533812"/>
                </a:lnTo>
                <a:lnTo>
                  <a:pt x="2034568" y="534176"/>
                </a:lnTo>
                <a:lnTo>
                  <a:pt x="2022927" y="533826"/>
                </a:lnTo>
                <a:lnTo>
                  <a:pt x="2014524" y="531741"/>
                </a:lnTo>
                <a:lnTo>
                  <a:pt x="2010082" y="522543"/>
                </a:lnTo>
                <a:lnTo>
                  <a:pt x="2011546" y="514239"/>
                </a:lnTo>
                <a:lnTo>
                  <a:pt x="2012246" y="506925"/>
                </a:lnTo>
                <a:lnTo>
                  <a:pt x="2007301" y="498210"/>
                </a:lnTo>
                <a:lnTo>
                  <a:pt x="2007408" y="488025"/>
                </a:lnTo>
                <a:lnTo>
                  <a:pt x="2011374" y="476764"/>
                </a:lnTo>
                <a:lnTo>
                  <a:pt x="2018003" y="464821"/>
                </a:lnTo>
                <a:lnTo>
                  <a:pt x="2022530" y="453025"/>
                </a:lnTo>
                <a:lnTo>
                  <a:pt x="2022589" y="440523"/>
                </a:lnTo>
                <a:lnTo>
                  <a:pt x="2019062" y="428666"/>
                </a:lnTo>
                <a:lnTo>
                  <a:pt x="2012830" y="418806"/>
                </a:lnTo>
                <a:lnTo>
                  <a:pt x="2004774" y="412296"/>
                </a:lnTo>
                <a:lnTo>
                  <a:pt x="1991629" y="412781"/>
                </a:lnTo>
                <a:lnTo>
                  <a:pt x="1988716" y="421050"/>
                </a:lnTo>
                <a:lnTo>
                  <a:pt x="1991526" y="430879"/>
                </a:lnTo>
                <a:lnTo>
                  <a:pt x="1991550" y="443091"/>
                </a:lnTo>
                <a:lnTo>
                  <a:pt x="1970545" y="477742"/>
                </a:lnTo>
                <a:lnTo>
                  <a:pt x="1942092" y="488269"/>
                </a:lnTo>
                <a:lnTo>
                  <a:pt x="1932873" y="492910"/>
                </a:lnTo>
                <a:lnTo>
                  <a:pt x="1927246" y="503261"/>
                </a:lnTo>
                <a:lnTo>
                  <a:pt x="1918171" y="511513"/>
                </a:lnTo>
                <a:lnTo>
                  <a:pt x="1912884" y="518360"/>
                </a:lnTo>
                <a:lnTo>
                  <a:pt x="1938669" y="547737"/>
                </a:lnTo>
                <a:lnTo>
                  <a:pt x="1961287" y="578187"/>
                </a:lnTo>
                <a:lnTo>
                  <a:pt x="1961173" y="585316"/>
                </a:lnTo>
                <a:lnTo>
                  <a:pt x="1957215" y="594978"/>
                </a:lnTo>
                <a:lnTo>
                  <a:pt x="1951096" y="606345"/>
                </a:lnTo>
                <a:lnTo>
                  <a:pt x="1944500" y="618584"/>
                </a:lnTo>
                <a:lnTo>
                  <a:pt x="1939111" y="630868"/>
                </a:lnTo>
                <a:lnTo>
                  <a:pt x="1936612" y="642364"/>
                </a:lnTo>
                <a:lnTo>
                  <a:pt x="1938594" y="659323"/>
                </a:lnTo>
                <a:lnTo>
                  <a:pt x="1937679" y="671682"/>
                </a:lnTo>
                <a:lnTo>
                  <a:pt x="1936649" y="680967"/>
                </a:lnTo>
                <a:lnTo>
                  <a:pt x="1938287" y="688702"/>
                </a:lnTo>
                <a:lnTo>
                  <a:pt x="1947042" y="694514"/>
                </a:lnTo>
                <a:lnTo>
                  <a:pt x="1957936" y="694474"/>
                </a:lnTo>
                <a:lnTo>
                  <a:pt x="1968592" y="694686"/>
                </a:lnTo>
                <a:lnTo>
                  <a:pt x="1977681" y="695936"/>
                </a:lnTo>
                <a:lnTo>
                  <a:pt x="1988293" y="693765"/>
                </a:lnTo>
                <a:lnTo>
                  <a:pt x="2000645" y="689846"/>
                </a:lnTo>
                <a:lnTo>
                  <a:pt x="2014951" y="685853"/>
                </a:lnTo>
                <a:lnTo>
                  <a:pt x="2053211" y="691361"/>
                </a:lnTo>
                <a:lnTo>
                  <a:pt x="2089009" y="707267"/>
                </a:lnTo>
                <a:lnTo>
                  <a:pt x="2110702" y="737674"/>
                </a:lnTo>
                <a:lnTo>
                  <a:pt x="2112869" y="748193"/>
                </a:lnTo>
                <a:lnTo>
                  <a:pt x="2107346" y="755429"/>
                </a:lnTo>
                <a:lnTo>
                  <a:pt x="2099495" y="762505"/>
                </a:lnTo>
                <a:lnTo>
                  <a:pt x="2094680" y="772544"/>
                </a:lnTo>
                <a:lnTo>
                  <a:pt x="2099816" y="783779"/>
                </a:lnTo>
                <a:lnTo>
                  <a:pt x="2112534" y="792278"/>
                </a:lnTo>
                <a:lnTo>
                  <a:pt x="2127394" y="798604"/>
                </a:lnTo>
                <a:lnTo>
                  <a:pt x="2138958" y="803321"/>
                </a:lnTo>
                <a:lnTo>
                  <a:pt x="2136935" y="806995"/>
                </a:lnTo>
                <a:lnTo>
                  <a:pt x="2086574" y="793712"/>
                </a:lnTo>
                <a:lnTo>
                  <a:pt x="2078190" y="772186"/>
                </a:lnTo>
                <a:lnTo>
                  <a:pt x="2082040" y="760948"/>
                </a:lnTo>
                <a:lnTo>
                  <a:pt x="2086513" y="749658"/>
                </a:lnTo>
                <a:lnTo>
                  <a:pt x="2083446" y="736949"/>
                </a:lnTo>
                <a:lnTo>
                  <a:pt x="2074653" y="727738"/>
                </a:lnTo>
                <a:lnTo>
                  <a:pt x="2066582" y="719891"/>
                </a:lnTo>
                <a:lnTo>
                  <a:pt x="2058836" y="710419"/>
                </a:lnTo>
                <a:lnTo>
                  <a:pt x="2048555" y="703354"/>
                </a:lnTo>
                <a:lnTo>
                  <a:pt x="2036961" y="704484"/>
                </a:lnTo>
                <a:lnTo>
                  <a:pt x="2023125" y="706113"/>
                </a:lnTo>
                <a:lnTo>
                  <a:pt x="1983304" y="715685"/>
                </a:lnTo>
                <a:lnTo>
                  <a:pt x="1973994" y="735902"/>
                </a:lnTo>
                <a:lnTo>
                  <a:pt x="1975090" y="747853"/>
                </a:lnTo>
                <a:lnTo>
                  <a:pt x="1978335" y="759693"/>
                </a:lnTo>
                <a:lnTo>
                  <a:pt x="1982466" y="770419"/>
                </a:lnTo>
                <a:lnTo>
                  <a:pt x="1983430" y="781245"/>
                </a:lnTo>
                <a:lnTo>
                  <a:pt x="1978473" y="791733"/>
                </a:lnTo>
                <a:lnTo>
                  <a:pt x="1970184" y="801652"/>
                </a:lnTo>
                <a:lnTo>
                  <a:pt x="1961148" y="810773"/>
                </a:lnTo>
                <a:lnTo>
                  <a:pt x="1953953" y="818863"/>
                </a:lnTo>
                <a:lnTo>
                  <a:pt x="1951185" y="825694"/>
                </a:lnTo>
                <a:lnTo>
                  <a:pt x="1948653" y="835099"/>
                </a:lnTo>
                <a:lnTo>
                  <a:pt x="1939958" y="842614"/>
                </a:lnTo>
                <a:lnTo>
                  <a:pt x="1926742" y="849916"/>
                </a:lnTo>
                <a:lnTo>
                  <a:pt x="1911318" y="857853"/>
                </a:lnTo>
                <a:lnTo>
                  <a:pt x="1898240" y="865008"/>
                </a:lnTo>
                <a:lnTo>
                  <a:pt x="1888489" y="872276"/>
                </a:lnTo>
                <a:lnTo>
                  <a:pt x="1883045" y="880549"/>
                </a:lnTo>
                <a:lnTo>
                  <a:pt x="1879217" y="891302"/>
                </a:lnTo>
                <a:lnTo>
                  <a:pt x="1869936" y="894335"/>
                </a:lnTo>
                <a:lnTo>
                  <a:pt x="1858201" y="892191"/>
                </a:lnTo>
                <a:lnTo>
                  <a:pt x="1847010" y="887411"/>
                </a:lnTo>
                <a:lnTo>
                  <a:pt x="1836245" y="884378"/>
                </a:lnTo>
                <a:lnTo>
                  <a:pt x="1824884" y="885505"/>
                </a:lnTo>
                <a:lnTo>
                  <a:pt x="1812925" y="888230"/>
                </a:lnTo>
                <a:lnTo>
                  <a:pt x="1800365" y="889992"/>
                </a:lnTo>
                <a:lnTo>
                  <a:pt x="1785891" y="886365"/>
                </a:lnTo>
                <a:lnTo>
                  <a:pt x="1777133" y="880583"/>
                </a:lnTo>
                <a:lnTo>
                  <a:pt x="1768020" y="878640"/>
                </a:lnTo>
                <a:lnTo>
                  <a:pt x="1754490" y="880041"/>
                </a:lnTo>
                <a:lnTo>
                  <a:pt x="1746022" y="874912"/>
                </a:lnTo>
                <a:lnTo>
                  <a:pt x="1743451" y="866171"/>
                </a:lnTo>
                <a:lnTo>
                  <a:pt x="1751195" y="858034"/>
                </a:lnTo>
                <a:lnTo>
                  <a:pt x="1760609" y="859921"/>
                </a:lnTo>
                <a:lnTo>
                  <a:pt x="1766249" y="866828"/>
                </a:lnTo>
                <a:lnTo>
                  <a:pt x="1772123" y="871798"/>
                </a:lnTo>
                <a:lnTo>
                  <a:pt x="1784259" y="868038"/>
                </a:lnTo>
                <a:lnTo>
                  <a:pt x="1794241" y="864813"/>
                </a:lnTo>
                <a:lnTo>
                  <a:pt x="1799519" y="867518"/>
                </a:lnTo>
                <a:lnTo>
                  <a:pt x="1804981" y="872175"/>
                </a:lnTo>
                <a:lnTo>
                  <a:pt x="1818839" y="872807"/>
                </a:lnTo>
                <a:lnTo>
                  <a:pt x="1824907" y="870626"/>
                </a:lnTo>
                <a:lnTo>
                  <a:pt x="1828336" y="867858"/>
                </a:lnTo>
                <a:lnTo>
                  <a:pt x="1834274" y="866729"/>
                </a:lnTo>
                <a:lnTo>
                  <a:pt x="1848725" y="868048"/>
                </a:lnTo>
                <a:lnTo>
                  <a:pt x="1849322" y="863776"/>
                </a:lnTo>
                <a:lnTo>
                  <a:pt x="1845081" y="857043"/>
                </a:lnTo>
                <a:lnTo>
                  <a:pt x="1847447" y="849655"/>
                </a:lnTo>
                <a:lnTo>
                  <a:pt x="1858460" y="843873"/>
                </a:lnTo>
                <a:lnTo>
                  <a:pt x="1868004" y="835357"/>
                </a:lnTo>
                <a:lnTo>
                  <a:pt x="1871616" y="825720"/>
                </a:lnTo>
                <a:lnTo>
                  <a:pt x="1879890" y="815033"/>
                </a:lnTo>
                <a:lnTo>
                  <a:pt x="1883144" y="807975"/>
                </a:lnTo>
                <a:lnTo>
                  <a:pt x="1895840" y="800788"/>
                </a:lnTo>
                <a:lnTo>
                  <a:pt x="1904897" y="793398"/>
                </a:lnTo>
                <a:lnTo>
                  <a:pt x="1914941" y="786869"/>
                </a:lnTo>
                <a:lnTo>
                  <a:pt x="1915694" y="775391"/>
                </a:lnTo>
                <a:lnTo>
                  <a:pt x="1913920" y="763989"/>
                </a:lnTo>
                <a:lnTo>
                  <a:pt x="1918708" y="751995"/>
                </a:lnTo>
                <a:lnTo>
                  <a:pt x="1930171" y="742296"/>
                </a:lnTo>
                <a:lnTo>
                  <a:pt x="1930014" y="733986"/>
                </a:lnTo>
                <a:lnTo>
                  <a:pt x="1920672" y="726626"/>
                </a:lnTo>
                <a:lnTo>
                  <a:pt x="1909430" y="717399"/>
                </a:lnTo>
                <a:lnTo>
                  <a:pt x="1899613" y="707513"/>
                </a:lnTo>
                <a:lnTo>
                  <a:pt x="1894544" y="698174"/>
                </a:lnTo>
                <a:lnTo>
                  <a:pt x="1894473" y="685227"/>
                </a:lnTo>
                <a:lnTo>
                  <a:pt x="1892911" y="671494"/>
                </a:lnTo>
                <a:lnTo>
                  <a:pt x="1892166" y="659331"/>
                </a:lnTo>
                <a:lnTo>
                  <a:pt x="1894515" y="646143"/>
                </a:lnTo>
                <a:lnTo>
                  <a:pt x="1894518" y="632718"/>
                </a:lnTo>
                <a:lnTo>
                  <a:pt x="1893384" y="620532"/>
                </a:lnTo>
                <a:lnTo>
                  <a:pt x="1893537" y="608470"/>
                </a:lnTo>
                <a:lnTo>
                  <a:pt x="1896030" y="597090"/>
                </a:lnTo>
                <a:lnTo>
                  <a:pt x="1899581" y="585210"/>
                </a:lnTo>
                <a:lnTo>
                  <a:pt x="1902909" y="571651"/>
                </a:lnTo>
                <a:lnTo>
                  <a:pt x="1887314" y="536851"/>
                </a:lnTo>
                <a:lnTo>
                  <a:pt x="1868165" y="521925"/>
                </a:lnTo>
                <a:lnTo>
                  <a:pt x="1865601" y="514695"/>
                </a:lnTo>
                <a:lnTo>
                  <a:pt x="1868787" y="506901"/>
                </a:lnTo>
                <a:lnTo>
                  <a:pt x="1876577" y="498358"/>
                </a:lnTo>
                <a:lnTo>
                  <a:pt x="1886361" y="487103"/>
                </a:lnTo>
                <a:lnTo>
                  <a:pt x="1893193" y="473457"/>
                </a:lnTo>
                <a:lnTo>
                  <a:pt x="1897561" y="458891"/>
                </a:lnTo>
                <a:lnTo>
                  <a:pt x="1899952" y="444878"/>
                </a:lnTo>
                <a:lnTo>
                  <a:pt x="1900854" y="432892"/>
                </a:lnTo>
                <a:lnTo>
                  <a:pt x="1900755" y="424406"/>
                </a:lnTo>
                <a:lnTo>
                  <a:pt x="1895062" y="417090"/>
                </a:lnTo>
                <a:lnTo>
                  <a:pt x="1882578" y="411180"/>
                </a:lnTo>
                <a:lnTo>
                  <a:pt x="1867354" y="407163"/>
                </a:lnTo>
                <a:lnTo>
                  <a:pt x="1853438" y="405523"/>
                </a:lnTo>
                <a:lnTo>
                  <a:pt x="1843014" y="405884"/>
                </a:lnTo>
                <a:lnTo>
                  <a:pt x="1829416" y="405796"/>
                </a:lnTo>
                <a:lnTo>
                  <a:pt x="1814208" y="405340"/>
                </a:lnTo>
                <a:lnTo>
                  <a:pt x="1798954" y="404598"/>
                </a:lnTo>
                <a:lnTo>
                  <a:pt x="1785217" y="403649"/>
                </a:lnTo>
                <a:lnTo>
                  <a:pt x="1774562" y="402576"/>
                </a:lnTo>
                <a:lnTo>
                  <a:pt x="1761810" y="404169"/>
                </a:lnTo>
                <a:lnTo>
                  <a:pt x="1753933" y="412459"/>
                </a:lnTo>
                <a:lnTo>
                  <a:pt x="1748082" y="423912"/>
                </a:lnTo>
                <a:lnTo>
                  <a:pt x="1743558" y="432298"/>
                </a:lnTo>
                <a:lnTo>
                  <a:pt x="1738064" y="442023"/>
                </a:lnTo>
                <a:lnTo>
                  <a:pt x="1732121" y="453220"/>
                </a:lnTo>
                <a:lnTo>
                  <a:pt x="1726248" y="466021"/>
                </a:lnTo>
                <a:lnTo>
                  <a:pt x="1720967" y="480559"/>
                </a:lnTo>
                <a:lnTo>
                  <a:pt x="1714296" y="494822"/>
                </a:lnTo>
                <a:lnTo>
                  <a:pt x="1704592" y="505605"/>
                </a:lnTo>
                <a:lnTo>
                  <a:pt x="1693215" y="513557"/>
                </a:lnTo>
                <a:lnTo>
                  <a:pt x="1681529" y="519324"/>
                </a:lnTo>
                <a:lnTo>
                  <a:pt x="1670898" y="523553"/>
                </a:lnTo>
                <a:lnTo>
                  <a:pt x="1658167" y="531339"/>
                </a:lnTo>
                <a:lnTo>
                  <a:pt x="1649742" y="541362"/>
                </a:lnTo>
                <a:lnTo>
                  <a:pt x="1646006" y="551769"/>
                </a:lnTo>
                <a:lnTo>
                  <a:pt x="1647347" y="560709"/>
                </a:lnTo>
                <a:lnTo>
                  <a:pt x="1656697" y="566636"/>
                </a:lnTo>
                <a:lnTo>
                  <a:pt x="1666287" y="566244"/>
                </a:lnTo>
                <a:lnTo>
                  <a:pt x="1672296" y="575311"/>
                </a:lnTo>
                <a:lnTo>
                  <a:pt x="1671355" y="588766"/>
                </a:lnTo>
                <a:lnTo>
                  <a:pt x="1667332" y="599067"/>
                </a:lnTo>
                <a:lnTo>
                  <a:pt x="1666598" y="605781"/>
                </a:lnTo>
                <a:lnTo>
                  <a:pt x="1668137" y="613976"/>
                </a:lnTo>
                <a:lnTo>
                  <a:pt x="1657279" y="624607"/>
                </a:lnTo>
                <a:lnTo>
                  <a:pt x="1650118" y="634887"/>
                </a:lnTo>
                <a:lnTo>
                  <a:pt x="1648086" y="643736"/>
                </a:lnTo>
                <a:lnTo>
                  <a:pt x="1656522" y="650508"/>
                </a:lnTo>
                <a:lnTo>
                  <a:pt x="1669081" y="655658"/>
                </a:lnTo>
                <a:lnTo>
                  <a:pt x="1682922" y="660014"/>
                </a:lnTo>
                <a:lnTo>
                  <a:pt x="1695207" y="664405"/>
                </a:lnTo>
                <a:lnTo>
                  <a:pt x="1704469" y="672603"/>
                </a:lnTo>
                <a:lnTo>
                  <a:pt x="1708701" y="682135"/>
                </a:lnTo>
                <a:lnTo>
                  <a:pt x="1712165" y="692412"/>
                </a:lnTo>
                <a:lnTo>
                  <a:pt x="1722801" y="703519"/>
                </a:lnTo>
                <a:lnTo>
                  <a:pt x="1731584" y="707412"/>
                </a:lnTo>
                <a:lnTo>
                  <a:pt x="1738272" y="709528"/>
                </a:lnTo>
                <a:lnTo>
                  <a:pt x="1739608" y="719067"/>
                </a:lnTo>
                <a:lnTo>
                  <a:pt x="1735049" y="731358"/>
                </a:lnTo>
                <a:lnTo>
                  <a:pt x="1727393" y="743216"/>
                </a:lnTo>
                <a:lnTo>
                  <a:pt x="1719438" y="751454"/>
                </a:lnTo>
                <a:lnTo>
                  <a:pt x="1711241" y="749871"/>
                </a:lnTo>
                <a:lnTo>
                  <a:pt x="1700477" y="743235"/>
                </a:lnTo>
                <a:lnTo>
                  <a:pt x="1688736" y="733857"/>
                </a:lnTo>
                <a:lnTo>
                  <a:pt x="1677608" y="724048"/>
                </a:lnTo>
                <a:lnTo>
                  <a:pt x="1668687" y="716116"/>
                </a:lnTo>
                <a:lnTo>
                  <a:pt x="1660423" y="711104"/>
                </a:lnTo>
                <a:lnTo>
                  <a:pt x="1649192" y="705880"/>
                </a:lnTo>
                <a:lnTo>
                  <a:pt x="1636221" y="700551"/>
                </a:lnTo>
                <a:lnTo>
                  <a:pt x="1622740" y="695221"/>
                </a:lnTo>
                <a:lnTo>
                  <a:pt x="1609976" y="689996"/>
                </a:lnTo>
                <a:lnTo>
                  <a:pt x="1595550" y="683532"/>
                </a:lnTo>
                <a:lnTo>
                  <a:pt x="1583150" y="679010"/>
                </a:lnTo>
                <a:lnTo>
                  <a:pt x="1572124" y="675412"/>
                </a:lnTo>
                <a:lnTo>
                  <a:pt x="1561822" y="671718"/>
                </a:lnTo>
                <a:lnTo>
                  <a:pt x="1551594" y="666908"/>
                </a:lnTo>
                <a:lnTo>
                  <a:pt x="1539956" y="659587"/>
                </a:lnTo>
                <a:lnTo>
                  <a:pt x="1529061" y="653672"/>
                </a:lnTo>
                <a:lnTo>
                  <a:pt x="1481722" y="642466"/>
                </a:lnTo>
                <a:lnTo>
                  <a:pt x="1461381" y="642143"/>
                </a:lnTo>
                <a:lnTo>
                  <a:pt x="1444053" y="641013"/>
                </a:lnTo>
                <a:lnTo>
                  <a:pt x="1429472" y="639427"/>
                </a:lnTo>
                <a:lnTo>
                  <a:pt x="1417369" y="637738"/>
                </a:lnTo>
                <a:lnTo>
                  <a:pt x="1407477" y="636302"/>
                </a:lnTo>
                <a:lnTo>
                  <a:pt x="1399529" y="635469"/>
                </a:lnTo>
                <a:lnTo>
                  <a:pt x="1393258" y="635595"/>
                </a:lnTo>
                <a:lnTo>
                  <a:pt x="1385864" y="634021"/>
                </a:lnTo>
                <a:lnTo>
                  <a:pt x="1380956" y="627933"/>
                </a:lnTo>
                <a:lnTo>
                  <a:pt x="1373566" y="619665"/>
                </a:lnTo>
                <a:lnTo>
                  <a:pt x="1357287" y="611270"/>
                </a:lnTo>
                <a:lnTo>
                  <a:pt x="1344046" y="604031"/>
                </a:lnTo>
                <a:lnTo>
                  <a:pt x="1333259" y="598533"/>
                </a:lnTo>
                <a:lnTo>
                  <a:pt x="1324344" y="595361"/>
                </a:lnTo>
                <a:lnTo>
                  <a:pt x="1316718" y="595098"/>
                </a:lnTo>
                <a:lnTo>
                  <a:pt x="1308310" y="602953"/>
                </a:lnTo>
                <a:lnTo>
                  <a:pt x="1306453" y="613239"/>
                </a:lnTo>
                <a:lnTo>
                  <a:pt x="1310598" y="623125"/>
                </a:lnTo>
                <a:lnTo>
                  <a:pt x="1320201" y="629782"/>
                </a:lnTo>
                <a:lnTo>
                  <a:pt x="1331740" y="633279"/>
                </a:lnTo>
                <a:lnTo>
                  <a:pt x="1337517" y="637477"/>
                </a:lnTo>
                <a:lnTo>
                  <a:pt x="1341959" y="641128"/>
                </a:lnTo>
                <a:lnTo>
                  <a:pt x="1349496" y="642986"/>
                </a:lnTo>
                <a:lnTo>
                  <a:pt x="1368938" y="644387"/>
                </a:lnTo>
                <a:lnTo>
                  <a:pt x="1378495" y="650608"/>
                </a:lnTo>
                <a:lnTo>
                  <a:pt x="1380873" y="661021"/>
                </a:lnTo>
                <a:lnTo>
                  <a:pt x="1383154" y="673521"/>
                </a:lnTo>
                <a:lnTo>
                  <a:pt x="1389690" y="684899"/>
                </a:lnTo>
                <a:lnTo>
                  <a:pt x="1398195" y="694512"/>
                </a:lnTo>
                <a:lnTo>
                  <a:pt x="1403649" y="704563"/>
                </a:lnTo>
                <a:lnTo>
                  <a:pt x="1400542" y="713634"/>
                </a:lnTo>
                <a:lnTo>
                  <a:pt x="1389837" y="718423"/>
                </a:lnTo>
                <a:lnTo>
                  <a:pt x="1374959" y="719162"/>
                </a:lnTo>
                <a:lnTo>
                  <a:pt x="1363197" y="721651"/>
                </a:lnTo>
                <a:lnTo>
                  <a:pt x="1357458" y="726663"/>
                </a:lnTo>
                <a:lnTo>
                  <a:pt x="1360268" y="737997"/>
                </a:lnTo>
                <a:lnTo>
                  <a:pt x="1355592" y="743371"/>
                </a:lnTo>
                <a:lnTo>
                  <a:pt x="1345541" y="743462"/>
                </a:lnTo>
                <a:lnTo>
                  <a:pt x="1332742" y="736400"/>
                </a:lnTo>
                <a:lnTo>
                  <a:pt x="1329878" y="728905"/>
                </a:lnTo>
                <a:lnTo>
                  <a:pt x="1333037" y="721815"/>
                </a:lnTo>
                <a:lnTo>
                  <a:pt x="1335957" y="713377"/>
                </a:lnTo>
                <a:lnTo>
                  <a:pt x="1330349" y="706394"/>
                </a:lnTo>
                <a:lnTo>
                  <a:pt x="1320706" y="701041"/>
                </a:lnTo>
                <a:lnTo>
                  <a:pt x="1310786" y="700284"/>
                </a:lnTo>
                <a:lnTo>
                  <a:pt x="1298788" y="703414"/>
                </a:lnTo>
                <a:lnTo>
                  <a:pt x="1285841" y="709081"/>
                </a:lnTo>
                <a:lnTo>
                  <a:pt x="1273074" y="715937"/>
                </a:lnTo>
                <a:lnTo>
                  <a:pt x="1261613" y="722634"/>
                </a:lnTo>
                <a:lnTo>
                  <a:pt x="1252589" y="727823"/>
                </a:lnTo>
                <a:lnTo>
                  <a:pt x="1244140" y="729723"/>
                </a:lnTo>
                <a:lnTo>
                  <a:pt x="1233851" y="729607"/>
                </a:lnTo>
                <a:lnTo>
                  <a:pt x="1222062" y="728484"/>
                </a:lnTo>
                <a:lnTo>
                  <a:pt x="1209115" y="727363"/>
                </a:lnTo>
                <a:lnTo>
                  <a:pt x="1164400" y="736484"/>
                </a:lnTo>
                <a:lnTo>
                  <a:pt x="1148918" y="753816"/>
                </a:lnTo>
                <a:lnTo>
                  <a:pt x="1143401" y="757745"/>
                </a:lnTo>
                <a:lnTo>
                  <a:pt x="1132742" y="757013"/>
                </a:lnTo>
                <a:lnTo>
                  <a:pt x="1119182" y="757246"/>
                </a:lnTo>
                <a:lnTo>
                  <a:pt x="1104965" y="757254"/>
                </a:lnTo>
                <a:lnTo>
                  <a:pt x="1092339" y="755845"/>
                </a:lnTo>
                <a:lnTo>
                  <a:pt x="1082488" y="748727"/>
                </a:lnTo>
                <a:lnTo>
                  <a:pt x="1083270" y="744276"/>
                </a:lnTo>
                <a:lnTo>
                  <a:pt x="1090983" y="742393"/>
                </a:lnTo>
                <a:lnTo>
                  <a:pt x="1105814" y="740882"/>
                </a:lnTo>
                <a:lnTo>
                  <a:pt x="1108797" y="735062"/>
                </a:lnTo>
                <a:lnTo>
                  <a:pt x="1105588" y="723441"/>
                </a:lnTo>
                <a:lnTo>
                  <a:pt x="1109731" y="712931"/>
                </a:lnTo>
                <a:lnTo>
                  <a:pt x="1114397" y="704633"/>
                </a:lnTo>
                <a:lnTo>
                  <a:pt x="1109362" y="702130"/>
                </a:lnTo>
                <a:lnTo>
                  <a:pt x="1067787" y="713630"/>
                </a:lnTo>
                <a:lnTo>
                  <a:pt x="1054595" y="737100"/>
                </a:lnTo>
                <a:lnTo>
                  <a:pt x="1044544" y="739894"/>
                </a:lnTo>
                <a:lnTo>
                  <a:pt x="1037889" y="734143"/>
                </a:lnTo>
                <a:lnTo>
                  <a:pt x="1030331" y="732592"/>
                </a:lnTo>
                <a:lnTo>
                  <a:pt x="1019174" y="732776"/>
                </a:lnTo>
                <a:lnTo>
                  <a:pt x="975515" y="741260"/>
                </a:lnTo>
                <a:lnTo>
                  <a:pt x="940521" y="756455"/>
                </a:lnTo>
                <a:lnTo>
                  <a:pt x="926954" y="767019"/>
                </a:lnTo>
                <a:lnTo>
                  <a:pt x="913011" y="773437"/>
                </a:lnTo>
                <a:lnTo>
                  <a:pt x="902276" y="778168"/>
                </a:lnTo>
                <a:lnTo>
                  <a:pt x="895234" y="785785"/>
                </a:lnTo>
                <a:lnTo>
                  <a:pt x="882396" y="790233"/>
                </a:lnTo>
                <a:lnTo>
                  <a:pt x="845874" y="815805"/>
                </a:lnTo>
                <a:lnTo>
                  <a:pt x="845762" y="828439"/>
                </a:lnTo>
                <a:lnTo>
                  <a:pt x="844410" y="839515"/>
                </a:lnTo>
                <a:lnTo>
                  <a:pt x="837973" y="845038"/>
                </a:lnTo>
                <a:lnTo>
                  <a:pt x="825888" y="848136"/>
                </a:lnTo>
                <a:lnTo>
                  <a:pt x="810696" y="849487"/>
                </a:lnTo>
                <a:lnTo>
                  <a:pt x="794941" y="849771"/>
                </a:lnTo>
                <a:lnTo>
                  <a:pt x="781164" y="849667"/>
                </a:lnTo>
                <a:lnTo>
                  <a:pt x="767286" y="845514"/>
                </a:lnTo>
                <a:lnTo>
                  <a:pt x="757463" y="835497"/>
                </a:lnTo>
                <a:lnTo>
                  <a:pt x="749586" y="824834"/>
                </a:lnTo>
                <a:lnTo>
                  <a:pt x="741545" y="818748"/>
                </a:lnTo>
                <a:lnTo>
                  <a:pt x="734422" y="811979"/>
                </a:lnTo>
                <a:lnTo>
                  <a:pt x="736228" y="800443"/>
                </a:lnTo>
                <a:lnTo>
                  <a:pt x="742989" y="791699"/>
                </a:lnTo>
                <a:lnTo>
                  <a:pt x="751411" y="788203"/>
                </a:lnTo>
                <a:lnTo>
                  <a:pt x="761884" y="784858"/>
                </a:lnTo>
                <a:lnTo>
                  <a:pt x="775816" y="779562"/>
                </a:lnTo>
                <a:lnTo>
                  <a:pt x="787498" y="779513"/>
                </a:lnTo>
                <a:lnTo>
                  <a:pt x="796733" y="781124"/>
                </a:lnTo>
                <a:lnTo>
                  <a:pt x="803325" y="780805"/>
                </a:lnTo>
                <a:lnTo>
                  <a:pt x="803659" y="774097"/>
                </a:lnTo>
                <a:lnTo>
                  <a:pt x="797143" y="765256"/>
                </a:lnTo>
                <a:lnTo>
                  <a:pt x="788201" y="755118"/>
                </a:lnTo>
                <a:lnTo>
                  <a:pt x="781256" y="744521"/>
                </a:lnTo>
                <a:lnTo>
                  <a:pt x="775907" y="734113"/>
                </a:lnTo>
                <a:lnTo>
                  <a:pt x="765314" y="727389"/>
                </a:lnTo>
                <a:lnTo>
                  <a:pt x="751809" y="724009"/>
                </a:lnTo>
                <a:lnTo>
                  <a:pt x="737726" y="723628"/>
                </a:lnTo>
                <a:lnTo>
                  <a:pt x="721663" y="726324"/>
                </a:lnTo>
                <a:lnTo>
                  <a:pt x="707554" y="726869"/>
                </a:lnTo>
                <a:lnTo>
                  <a:pt x="695344" y="725691"/>
                </a:lnTo>
                <a:lnTo>
                  <a:pt x="684980" y="723218"/>
                </a:lnTo>
                <a:lnTo>
                  <a:pt x="676408" y="719877"/>
                </a:lnTo>
                <a:lnTo>
                  <a:pt x="668751" y="719539"/>
                </a:lnTo>
                <a:lnTo>
                  <a:pt x="668894" y="725804"/>
                </a:lnTo>
                <a:lnTo>
                  <a:pt x="677359" y="733372"/>
                </a:lnTo>
                <a:lnTo>
                  <a:pt x="690694" y="740217"/>
                </a:lnTo>
                <a:lnTo>
                  <a:pt x="694948" y="748729"/>
                </a:lnTo>
                <a:lnTo>
                  <a:pt x="695110" y="757549"/>
                </a:lnTo>
                <a:lnTo>
                  <a:pt x="695963" y="768760"/>
                </a:lnTo>
                <a:lnTo>
                  <a:pt x="693930" y="780762"/>
                </a:lnTo>
                <a:lnTo>
                  <a:pt x="689578" y="792914"/>
                </a:lnTo>
                <a:lnTo>
                  <a:pt x="683476" y="804578"/>
                </a:lnTo>
                <a:lnTo>
                  <a:pt x="676216" y="817897"/>
                </a:lnTo>
                <a:lnTo>
                  <a:pt x="677801" y="823693"/>
                </a:lnTo>
                <a:lnTo>
                  <a:pt x="686361" y="824911"/>
                </a:lnTo>
                <a:lnTo>
                  <a:pt x="700842" y="828864"/>
                </a:lnTo>
                <a:lnTo>
                  <a:pt x="707111" y="839608"/>
                </a:lnTo>
                <a:lnTo>
                  <a:pt x="708590" y="853478"/>
                </a:lnTo>
                <a:lnTo>
                  <a:pt x="705741" y="870521"/>
                </a:lnTo>
                <a:lnTo>
                  <a:pt x="700094" y="881260"/>
                </a:lnTo>
                <a:lnTo>
                  <a:pt x="696032" y="890262"/>
                </a:lnTo>
                <a:lnTo>
                  <a:pt x="692597" y="896158"/>
                </a:lnTo>
                <a:lnTo>
                  <a:pt x="685520" y="893379"/>
                </a:lnTo>
                <a:lnTo>
                  <a:pt x="678924" y="891784"/>
                </a:lnTo>
                <a:lnTo>
                  <a:pt x="671586" y="891928"/>
                </a:lnTo>
                <a:lnTo>
                  <a:pt x="666092" y="881011"/>
                </a:lnTo>
                <a:lnTo>
                  <a:pt x="659501" y="875430"/>
                </a:lnTo>
                <a:lnTo>
                  <a:pt x="646906" y="873977"/>
                </a:lnTo>
                <a:lnTo>
                  <a:pt x="632496" y="873504"/>
                </a:lnTo>
                <a:lnTo>
                  <a:pt x="615996" y="871961"/>
                </a:lnTo>
                <a:lnTo>
                  <a:pt x="606045" y="875669"/>
                </a:lnTo>
                <a:lnTo>
                  <a:pt x="599317" y="883382"/>
                </a:lnTo>
                <a:lnTo>
                  <a:pt x="589462" y="892403"/>
                </a:lnTo>
                <a:lnTo>
                  <a:pt x="576645" y="897870"/>
                </a:lnTo>
                <a:lnTo>
                  <a:pt x="564405" y="900597"/>
                </a:lnTo>
                <a:lnTo>
                  <a:pt x="553406" y="904755"/>
                </a:lnTo>
                <a:lnTo>
                  <a:pt x="542190" y="912792"/>
                </a:lnTo>
                <a:lnTo>
                  <a:pt x="531568" y="921923"/>
                </a:lnTo>
                <a:lnTo>
                  <a:pt x="522348" y="929360"/>
                </a:lnTo>
                <a:lnTo>
                  <a:pt x="515250" y="936993"/>
                </a:lnTo>
                <a:lnTo>
                  <a:pt x="513454" y="946808"/>
                </a:lnTo>
                <a:lnTo>
                  <a:pt x="517895" y="958086"/>
                </a:lnTo>
                <a:lnTo>
                  <a:pt x="531572" y="973400"/>
                </a:lnTo>
                <a:lnTo>
                  <a:pt x="538899" y="984614"/>
                </a:lnTo>
                <a:lnTo>
                  <a:pt x="541534" y="992931"/>
                </a:lnTo>
                <a:lnTo>
                  <a:pt x="535124" y="999565"/>
                </a:lnTo>
                <a:lnTo>
                  <a:pt x="521393" y="1001958"/>
                </a:lnTo>
                <a:lnTo>
                  <a:pt x="505883" y="1000795"/>
                </a:lnTo>
                <a:lnTo>
                  <a:pt x="494133" y="996762"/>
                </a:lnTo>
                <a:lnTo>
                  <a:pt x="483824" y="989952"/>
                </a:lnTo>
                <a:lnTo>
                  <a:pt x="469869" y="986018"/>
                </a:lnTo>
                <a:lnTo>
                  <a:pt x="456415" y="984672"/>
                </a:lnTo>
                <a:lnTo>
                  <a:pt x="445677" y="982713"/>
                </a:lnTo>
                <a:lnTo>
                  <a:pt x="433835" y="976004"/>
                </a:lnTo>
                <a:lnTo>
                  <a:pt x="421922" y="967517"/>
                </a:lnTo>
                <a:lnTo>
                  <a:pt x="410970" y="960226"/>
                </a:lnTo>
                <a:lnTo>
                  <a:pt x="395394" y="961288"/>
                </a:lnTo>
                <a:lnTo>
                  <a:pt x="385257" y="968268"/>
                </a:lnTo>
                <a:lnTo>
                  <a:pt x="379099" y="977038"/>
                </a:lnTo>
                <a:lnTo>
                  <a:pt x="378006" y="986660"/>
                </a:lnTo>
                <a:lnTo>
                  <a:pt x="383904" y="995010"/>
                </a:lnTo>
                <a:lnTo>
                  <a:pt x="394264" y="1007994"/>
                </a:lnTo>
                <a:lnTo>
                  <a:pt x="406617" y="1014888"/>
                </a:lnTo>
                <a:lnTo>
                  <a:pt x="418989" y="1017616"/>
                </a:lnTo>
                <a:lnTo>
                  <a:pt x="429409" y="1018106"/>
                </a:lnTo>
                <a:lnTo>
                  <a:pt x="437052" y="1024725"/>
                </a:lnTo>
                <a:lnTo>
                  <a:pt x="435649" y="1037536"/>
                </a:lnTo>
                <a:lnTo>
                  <a:pt x="427065" y="1046970"/>
                </a:lnTo>
                <a:lnTo>
                  <a:pt x="415088" y="1051444"/>
                </a:lnTo>
                <a:lnTo>
                  <a:pt x="404673" y="1049999"/>
                </a:lnTo>
                <a:lnTo>
                  <a:pt x="394187" y="1045023"/>
                </a:lnTo>
                <a:lnTo>
                  <a:pt x="381176" y="1043822"/>
                </a:lnTo>
                <a:lnTo>
                  <a:pt x="371622" y="1041377"/>
                </a:lnTo>
                <a:lnTo>
                  <a:pt x="367059" y="1031510"/>
                </a:lnTo>
                <a:lnTo>
                  <a:pt x="357771" y="1022889"/>
                </a:lnTo>
                <a:lnTo>
                  <a:pt x="345289" y="1017435"/>
                </a:lnTo>
                <a:lnTo>
                  <a:pt x="325137" y="1016488"/>
                </a:lnTo>
                <a:lnTo>
                  <a:pt x="314575" y="1010574"/>
                </a:lnTo>
                <a:lnTo>
                  <a:pt x="310849" y="1001135"/>
                </a:lnTo>
                <a:lnTo>
                  <a:pt x="308973" y="983501"/>
                </a:lnTo>
                <a:lnTo>
                  <a:pt x="304140" y="971993"/>
                </a:lnTo>
                <a:lnTo>
                  <a:pt x="301072" y="964291"/>
                </a:lnTo>
                <a:lnTo>
                  <a:pt x="299181" y="953855"/>
                </a:lnTo>
                <a:lnTo>
                  <a:pt x="298051" y="942575"/>
                </a:lnTo>
                <a:lnTo>
                  <a:pt x="305942" y="930767"/>
                </a:lnTo>
                <a:lnTo>
                  <a:pt x="306370" y="920296"/>
                </a:lnTo>
                <a:lnTo>
                  <a:pt x="276605" y="887119"/>
                </a:lnTo>
                <a:lnTo>
                  <a:pt x="264243" y="883059"/>
                </a:lnTo>
                <a:lnTo>
                  <a:pt x="257752" y="875045"/>
                </a:lnTo>
                <a:lnTo>
                  <a:pt x="249302" y="868818"/>
                </a:lnTo>
                <a:lnTo>
                  <a:pt x="238025" y="863800"/>
                </a:lnTo>
                <a:lnTo>
                  <a:pt x="225527" y="855041"/>
                </a:lnTo>
                <a:lnTo>
                  <a:pt x="214774" y="845044"/>
                </a:lnTo>
                <a:lnTo>
                  <a:pt x="208730" y="836311"/>
                </a:lnTo>
                <a:lnTo>
                  <a:pt x="200643" y="827595"/>
                </a:lnTo>
                <a:lnTo>
                  <a:pt x="192534" y="823412"/>
                </a:lnTo>
                <a:lnTo>
                  <a:pt x="202032" y="821525"/>
                </a:lnTo>
                <a:lnTo>
                  <a:pt x="213757" y="824767"/>
                </a:lnTo>
                <a:lnTo>
                  <a:pt x="225416" y="832674"/>
                </a:lnTo>
                <a:lnTo>
                  <a:pt x="233388" y="839614"/>
                </a:lnTo>
                <a:lnTo>
                  <a:pt x="242915" y="845813"/>
                </a:lnTo>
                <a:lnTo>
                  <a:pt x="254255" y="851096"/>
                </a:lnTo>
                <a:lnTo>
                  <a:pt x="267668" y="855288"/>
                </a:lnTo>
                <a:lnTo>
                  <a:pt x="283412" y="858213"/>
                </a:lnTo>
                <a:lnTo>
                  <a:pt x="296782" y="860808"/>
                </a:lnTo>
                <a:lnTo>
                  <a:pt x="308246" y="864534"/>
                </a:lnTo>
                <a:lnTo>
                  <a:pt x="318861" y="868897"/>
                </a:lnTo>
                <a:lnTo>
                  <a:pt x="329689" y="873404"/>
                </a:lnTo>
                <a:lnTo>
                  <a:pt x="341789" y="877562"/>
                </a:lnTo>
                <a:lnTo>
                  <a:pt x="381324" y="885056"/>
                </a:lnTo>
                <a:lnTo>
                  <a:pt x="426832" y="892855"/>
                </a:lnTo>
                <a:lnTo>
                  <a:pt x="454997" y="895934"/>
                </a:lnTo>
                <a:lnTo>
                  <a:pt x="469887" y="894893"/>
                </a:lnTo>
                <a:lnTo>
                  <a:pt x="512249" y="882600"/>
                </a:lnTo>
                <a:lnTo>
                  <a:pt x="547104" y="863561"/>
                </a:lnTo>
                <a:lnTo>
                  <a:pt x="575240" y="835931"/>
                </a:lnTo>
                <a:lnTo>
                  <a:pt x="575458" y="823720"/>
                </a:lnTo>
                <a:lnTo>
                  <a:pt x="572599" y="811669"/>
                </a:lnTo>
                <a:lnTo>
                  <a:pt x="569352" y="801294"/>
                </a:lnTo>
                <a:lnTo>
                  <a:pt x="562082" y="788911"/>
                </a:lnTo>
                <a:lnTo>
                  <a:pt x="550002" y="782081"/>
                </a:lnTo>
                <a:lnTo>
                  <a:pt x="542055" y="772230"/>
                </a:lnTo>
                <a:lnTo>
                  <a:pt x="532073" y="763579"/>
                </a:lnTo>
                <a:lnTo>
                  <a:pt x="520123" y="757821"/>
                </a:lnTo>
                <a:lnTo>
                  <a:pt x="503295" y="753719"/>
                </a:lnTo>
                <a:lnTo>
                  <a:pt x="492649" y="746282"/>
                </a:lnTo>
                <a:lnTo>
                  <a:pt x="484472" y="739574"/>
                </a:lnTo>
                <a:lnTo>
                  <a:pt x="474144" y="738555"/>
                </a:lnTo>
                <a:lnTo>
                  <a:pt x="464822" y="736155"/>
                </a:lnTo>
                <a:lnTo>
                  <a:pt x="455404" y="732078"/>
                </a:lnTo>
                <a:lnTo>
                  <a:pt x="444787" y="726029"/>
                </a:lnTo>
                <a:lnTo>
                  <a:pt x="431869" y="717711"/>
                </a:lnTo>
                <a:lnTo>
                  <a:pt x="416053" y="707638"/>
                </a:lnTo>
                <a:lnTo>
                  <a:pt x="371776" y="684056"/>
                </a:lnTo>
                <a:lnTo>
                  <a:pt x="329147" y="669130"/>
                </a:lnTo>
                <a:lnTo>
                  <a:pt x="323027" y="668533"/>
                </a:lnTo>
                <a:lnTo>
                  <a:pt x="309852" y="672743"/>
                </a:lnTo>
                <a:lnTo>
                  <a:pt x="300830" y="670111"/>
                </a:lnTo>
                <a:lnTo>
                  <a:pt x="290810" y="661966"/>
                </a:lnTo>
                <a:lnTo>
                  <a:pt x="279465" y="661028"/>
                </a:lnTo>
                <a:lnTo>
                  <a:pt x="268757" y="665688"/>
                </a:lnTo>
                <a:lnTo>
                  <a:pt x="260191" y="667979"/>
                </a:lnTo>
                <a:lnTo>
                  <a:pt x="250780" y="665413"/>
                </a:lnTo>
                <a:lnTo>
                  <a:pt x="239392" y="662911"/>
                </a:lnTo>
                <a:lnTo>
                  <a:pt x="221228" y="663721"/>
                </a:lnTo>
                <a:lnTo>
                  <a:pt x="210213" y="659912"/>
                </a:lnTo>
                <a:lnTo>
                  <a:pt x="206002" y="654195"/>
                </a:lnTo>
                <a:lnTo>
                  <a:pt x="216009" y="648736"/>
                </a:lnTo>
                <a:lnTo>
                  <a:pt x="229304" y="646457"/>
                </a:lnTo>
                <a:lnTo>
                  <a:pt x="237418" y="642450"/>
                </a:lnTo>
                <a:lnTo>
                  <a:pt x="234096" y="636793"/>
                </a:lnTo>
                <a:lnTo>
                  <a:pt x="226187" y="635574"/>
                </a:lnTo>
                <a:lnTo>
                  <a:pt x="214046" y="631814"/>
                </a:lnTo>
                <a:lnTo>
                  <a:pt x="199254" y="625049"/>
                </a:lnTo>
                <a:lnTo>
                  <a:pt x="189124" y="625722"/>
                </a:lnTo>
                <a:lnTo>
                  <a:pt x="182860" y="631226"/>
                </a:lnTo>
                <a:lnTo>
                  <a:pt x="174651" y="639639"/>
                </a:lnTo>
                <a:lnTo>
                  <a:pt x="164053" y="639026"/>
                </a:lnTo>
                <a:lnTo>
                  <a:pt x="155122" y="633039"/>
                </a:lnTo>
                <a:lnTo>
                  <a:pt x="154096" y="632432"/>
                </a:lnTo>
                <a:lnTo>
                  <a:pt x="153101" y="631814"/>
                </a:lnTo>
                <a:lnTo>
                  <a:pt x="146074" y="645026"/>
                </a:lnTo>
                <a:lnTo>
                  <a:pt x="134827" y="647096"/>
                </a:lnTo>
                <a:lnTo>
                  <a:pt x="123176" y="649092"/>
                </a:lnTo>
                <a:lnTo>
                  <a:pt x="112361" y="656133"/>
                </a:lnTo>
                <a:lnTo>
                  <a:pt x="101747" y="661908"/>
                </a:lnTo>
                <a:lnTo>
                  <a:pt x="87714" y="665753"/>
                </a:lnTo>
                <a:lnTo>
                  <a:pt x="76756" y="674358"/>
                </a:lnTo>
                <a:lnTo>
                  <a:pt x="70416" y="684893"/>
                </a:lnTo>
                <a:lnTo>
                  <a:pt x="63168" y="693442"/>
                </a:lnTo>
                <a:lnTo>
                  <a:pt x="55235" y="696208"/>
                </a:lnTo>
                <a:lnTo>
                  <a:pt x="53487" y="709469"/>
                </a:lnTo>
                <a:lnTo>
                  <a:pt x="48251" y="720625"/>
                </a:lnTo>
                <a:lnTo>
                  <a:pt x="45883" y="729197"/>
                </a:lnTo>
                <a:lnTo>
                  <a:pt x="51270" y="739116"/>
                </a:lnTo>
                <a:lnTo>
                  <a:pt x="61817" y="751521"/>
                </a:lnTo>
                <a:lnTo>
                  <a:pt x="72641" y="756269"/>
                </a:lnTo>
                <a:lnTo>
                  <a:pt x="84259" y="763325"/>
                </a:lnTo>
                <a:lnTo>
                  <a:pt x="96470" y="773075"/>
                </a:lnTo>
                <a:lnTo>
                  <a:pt x="105821" y="782869"/>
                </a:lnTo>
                <a:lnTo>
                  <a:pt x="104286" y="794733"/>
                </a:lnTo>
                <a:lnTo>
                  <a:pt x="97179" y="806438"/>
                </a:lnTo>
                <a:lnTo>
                  <a:pt x="88372" y="815844"/>
                </a:lnTo>
                <a:lnTo>
                  <a:pt x="77573" y="825225"/>
                </a:lnTo>
                <a:lnTo>
                  <a:pt x="70870" y="835039"/>
                </a:lnTo>
                <a:lnTo>
                  <a:pt x="70722" y="843602"/>
                </a:lnTo>
                <a:lnTo>
                  <a:pt x="74674" y="849532"/>
                </a:lnTo>
                <a:lnTo>
                  <a:pt x="80659" y="858561"/>
                </a:lnTo>
                <a:lnTo>
                  <a:pt x="103955" y="895615"/>
                </a:lnTo>
                <a:lnTo>
                  <a:pt x="112695" y="918386"/>
                </a:lnTo>
                <a:lnTo>
                  <a:pt x="110590" y="922649"/>
                </a:lnTo>
                <a:lnTo>
                  <a:pt x="106116" y="924951"/>
                </a:lnTo>
                <a:lnTo>
                  <a:pt x="100735" y="927386"/>
                </a:lnTo>
                <a:lnTo>
                  <a:pt x="95243" y="939408"/>
                </a:lnTo>
                <a:lnTo>
                  <a:pt x="97029" y="950219"/>
                </a:lnTo>
                <a:lnTo>
                  <a:pt x="101271" y="959105"/>
                </a:lnTo>
                <a:lnTo>
                  <a:pt x="98423" y="968579"/>
                </a:lnTo>
                <a:lnTo>
                  <a:pt x="93007" y="974331"/>
                </a:lnTo>
                <a:lnTo>
                  <a:pt x="94297" y="980903"/>
                </a:lnTo>
                <a:lnTo>
                  <a:pt x="112589" y="983353"/>
                </a:lnTo>
                <a:lnTo>
                  <a:pt x="113814" y="988222"/>
                </a:lnTo>
                <a:lnTo>
                  <a:pt x="109939" y="995430"/>
                </a:lnTo>
                <a:lnTo>
                  <a:pt x="106218" y="1005222"/>
                </a:lnTo>
                <a:lnTo>
                  <a:pt x="116349" y="1015852"/>
                </a:lnTo>
                <a:lnTo>
                  <a:pt x="126132" y="1023170"/>
                </a:lnTo>
                <a:lnTo>
                  <a:pt x="123893" y="1035962"/>
                </a:lnTo>
                <a:lnTo>
                  <a:pt x="114482" y="1043646"/>
                </a:lnTo>
                <a:lnTo>
                  <a:pt x="105722" y="1049659"/>
                </a:lnTo>
                <a:lnTo>
                  <a:pt x="108842" y="1057426"/>
                </a:lnTo>
                <a:lnTo>
                  <a:pt x="117251" y="1065090"/>
                </a:lnTo>
                <a:lnTo>
                  <a:pt x="128817" y="1072963"/>
                </a:lnTo>
                <a:lnTo>
                  <a:pt x="141412" y="1081359"/>
                </a:lnTo>
                <a:lnTo>
                  <a:pt x="152904" y="1090589"/>
                </a:lnTo>
                <a:lnTo>
                  <a:pt x="165023" y="1105917"/>
                </a:lnTo>
                <a:lnTo>
                  <a:pt x="169449" y="1115846"/>
                </a:lnTo>
                <a:lnTo>
                  <a:pt x="168809" y="1123556"/>
                </a:lnTo>
                <a:lnTo>
                  <a:pt x="163075" y="1133304"/>
                </a:lnTo>
                <a:lnTo>
                  <a:pt x="154199" y="1142456"/>
                </a:lnTo>
                <a:lnTo>
                  <a:pt x="143425" y="1151217"/>
                </a:lnTo>
                <a:lnTo>
                  <a:pt x="131998" y="1159792"/>
                </a:lnTo>
                <a:lnTo>
                  <a:pt x="121162" y="1168385"/>
                </a:lnTo>
                <a:lnTo>
                  <a:pt x="112160" y="1177201"/>
                </a:lnTo>
                <a:lnTo>
                  <a:pt x="104620" y="1188958"/>
                </a:lnTo>
                <a:lnTo>
                  <a:pt x="95283" y="1198954"/>
                </a:lnTo>
                <a:lnTo>
                  <a:pt x="84804" y="1207565"/>
                </a:lnTo>
                <a:lnTo>
                  <a:pt x="73837" y="1215169"/>
                </a:lnTo>
                <a:lnTo>
                  <a:pt x="63033" y="1222139"/>
                </a:lnTo>
                <a:lnTo>
                  <a:pt x="53048" y="1228854"/>
                </a:lnTo>
                <a:lnTo>
                  <a:pt x="44534" y="1235688"/>
                </a:lnTo>
                <a:lnTo>
                  <a:pt x="35657" y="1245459"/>
                </a:lnTo>
                <a:lnTo>
                  <a:pt x="27944" y="1255524"/>
                </a:lnTo>
                <a:lnTo>
                  <a:pt x="30623" y="1260329"/>
                </a:lnTo>
                <a:lnTo>
                  <a:pt x="36393" y="1258130"/>
                </a:lnTo>
                <a:lnTo>
                  <a:pt x="40602" y="1256026"/>
                </a:lnTo>
                <a:lnTo>
                  <a:pt x="48258" y="1257717"/>
                </a:lnTo>
                <a:lnTo>
                  <a:pt x="55281" y="1267104"/>
                </a:lnTo>
                <a:lnTo>
                  <a:pt x="62498" y="1278198"/>
                </a:lnTo>
                <a:lnTo>
                  <a:pt x="74326" y="1284600"/>
                </a:lnTo>
                <a:lnTo>
                  <a:pt x="86423" y="1286550"/>
                </a:lnTo>
                <a:lnTo>
                  <a:pt x="96837" y="1287735"/>
                </a:lnTo>
                <a:lnTo>
                  <a:pt x="102164" y="1294742"/>
                </a:lnTo>
                <a:lnTo>
                  <a:pt x="97338" y="1297357"/>
                </a:lnTo>
                <a:lnTo>
                  <a:pt x="86439" y="1296762"/>
                </a:lnTo>
                <a:lnTo>
                  <a:pt x="74800" y="1296659"/>
                </a:lnTo>
                <a:lnTo>
                  <a:pt x="65311" y="1300107"/>
                </a:lnTo>
                <a:lnTo>
                  <a:pt x="54140" y="1305578"/>
                </a:lnTo>
                <a:lnTo>
                  <a:pt x="35845" y="1313747"/>
                </a:lnTo>
                <a:lnTo>
                  <a:pt x="28150" y="1320093"/>
                </a:lnTo>
                <a:lnTo>
                  <a:pt x="23913" y="1325120"/>
                </a:lnTo>
                <a:lnTo>
                  <a:pt x="26933" y="1336222"/>
                </a:lnTo>
                <a:lnTo>
                  <a:pt x="21964" y="1343636"/>
                </a:lnTo>
                <a:lnTo>
                  <a:pt x="15367" y="1351914"/>
                </a:lnTo>
                <a:lnTo>
                  <a:pt x="6633" y="1364624"/>
                </a:lnTo>
                <a:lnTo>
                  <a:pt x="1332" y="1373249"/>
                </a:lnTo>
                <a:lnTo>
                  <a:pt x="341" y="1381058"/>
                </a:lnTo>
                <a:lnTo>
                  <a:pt x="3085" y="1386556"/>
                </a:lnTo>
                <a:lnTo>
                  <a:pt x="4006" y="1397519"/>
                </a:lnTo>
                <a:lnTo>
                  <a:pt x="4907" y="1408524"/>
                </a:lnTo>
                <a:lnTo>
                  <a:pt x="6750" y="1410325"/>
                </a:lnTo>
                <a:lnTo>
                  <a:pt x="13147" y="1419487"/>
                </a:lnTo>
                <a:lnTo>
                  <a:pt x="12737" y="1427667"/>
                </a:lnTo>
                <a:lnTo>
                  <a:pt x="3506" y="1432249"/>
                </a:lnTo>
                <a:lnTo>
                  <a:pt x="0" y="1441506"/>
                </a:lnTo>
                <a:lnTo>
                  <a:pt x="5100" y="1452323"/>
                </a:lnTo>
                <a:lnTo>
                  <a:pt x="13044" y="1465089"/>
                </a:lnTo>
                <a:lnTo>
                  <a:pt x="13065" y="1475754"/>
                </a:lnTo>
                <a:lnTo>
                  <a:pt x="13810" y="1486642"/>
                </a:lnTo>
                <a:lnTo>
                  <a:pt x="20704" y="1497155"/>
                </a:lnTo>
                <a:lnTo>
                  <a:pt x="28346" y="1509954"/>
                </a:lnTo>
                <a:lnTo>
                  <a:pt x="32153" y="1522591"/>
                </a:lnTo>
                <a:lnTo>
                  <a:pt x="42197" y="1533437"/>
                </a:lnTo>
                <a:lnTo>
                  <a:pt x="51920" y="1537360"/>
                </a:lnTo>
                <a:lnTo>
                  <a:pt x="67156" y="1536770"/>
                </a:lnTo>
                <a:lnTo>
                  <a:pt x="76045" y="1542277"/>
                </a:lnTo>
                <a:lnTo>
                  <a:pt x="84975" y="1550541"/>
                </a:lnTo>
                <a:lnTo>
                  <a:pt x="94749" y="1549399"/>
                </a:lnTo>
                <a:lnTo>
                  <a:pt x="108000" y="1547232"/>
                </a:lnTo>
                <a:lnTo>
                  <a:pt x="121448" y="1549857"/>
                </a:lnTo>
                <a:lnTo>
                  <a:pt x="132764" y="1554340"/>
                </a:lnTo>
                <a:lnTo>
                  <a:pt x="140954" y="1563836"/>
                </a:lnTo>
                <a:lnTo>
                  <a:pt x="142772" y="1576514"/>
                </a:lnTo>
                <a:lnTo>
                  <a:pt x="142477" y="1592213"/>
                </a:lnTo>
                <a:lnTo>
                  <a:pt x="141942" y="1604369"/>
                </a:lnTo>
                <a:lnTo>
                  <a:pt x="144983" y="1613044"/>
                </a:lnTo>
                <a:lnTo>
                  <a:pt x="153537" y="1622835"/>
                </a:lnTo>
                <a:lnTo>
                  <a:pt x="158477" y="1633114"/>
                </a:lnTo>
                <a:lnTo>
                  <a:pt x="166009" y="1640565"/>
                </a:lnTo>
                <a:lnTo>
                  <a:pt x="177482" y="1649598"/>
                </a:lnTo>
                <a:lnTo>
                  <a:pt x="185510" y="1660083"/>
                </a:lnTo>
                <a:lnTo>
                  <a:pt x="198137" y="1667287"/>
                </a:lnTo>
                <a:lnTo>
                  <a:pt x="208538" y="1676342"/>
                </a:lnTo>
                <a:lnTo>
                  <a:pt x="209504" y="1689448"/>
                </a:lnTo>
                <a:lnTo>
                  <a:pt x="202989" y="1698096"/>
                </a:lnTo>
                <a:lnTo>
                  <a:pt x="194096" y="1703327"/>
                </a:lnTo>
                <a:lnTo>
                  <a:pt x="183515" y="1703043"/>
                </a:lnTo>
                <a:lnTo>
                  <a:pt x="172504" y="1698939"/>
                </a:lnTo>
                <a:lnTo>
                  <a:pt x="164082" y="1698701"/>
                </a:lnTo>
                <a:lnTo>
                  <a:pt x="161608" y="1706342"/>
                </a:lnTo>
                <a:lnTo>
                  <a:pt x="163712" y="1716949"/>
                </a:lnTo>
                <a:lnTo>
                  <a:pt x="167894" y="1731067"/>
                </a:lnTo>
                <a:lnTo>
                  <a:pt x="174180" y="1751776"/>
                </a:lnTo>
                <a:lnTo>
                  <a:pt x="180740" y="1759054"/>
                </a:lnTo>
                <a:lnTo>
                  <a:pt x="195926" y="1756592"/>
                </a:lnTo>
                <a:lnTo>
                  <a:pt x="204671" y="1750782"/>
                </a:lnTo>
                <a:lnTo>
                  <a:pt x="216487" y="1748915"/>
                </a:lnTo>
                <a:lnTo>
                  <a:pt x="228995" y="1749708"/>
                </a:lnTo>
                <a:lnTo>
                  <a:pt x="242047" y="1747317"/>
                </a:lnTo>
                <a:lnTo>
                  <a:pt x="256473" y="1747540"/>
                </a:lnTo>
                <a:lnTo>
                  <a:pt x="266628" y="1751431"/>
                </a:lnTo>
                <a:lnTo>
                  <a:pt x="271882" y="1763188"/>
                </a:lnTo>
                <a:lnTo>
                  <a:pt x="274326" y="1776307"/>
                </a:lnTo>
                <a:lnTo>
                  <a:pt x="273324" y="1789117"/>
                </a:lnTo>
                <a:lnTo>
                  <a:pt x="277905" y="1799211"/>
                </a:lnTo>
                <a:lnTo>
                  <a:pt x="288155" y="1809186"/>
                </a:lnTo>
                <a:lnTo>
                  <a:pt x="300253" y="1812298"/>
                </a:lnTo>
                <a:lnTo>
                  <a:pt x="310329" y="1813291"/>
                </a:lnTo>
                <a:lnTo>
                  <a:pt x="319129" y="1820250"/>
                </a:lnTo>
                <a:lnTo>
                  <a:pt x="327362" y="1831848"/>
                </a:lnTo>
                <a:lnTo>
                  <a:pt x="331006" y="1843362"/>
                </a:lnTo>
                <a:lnTo>
                  <a:pt x="334506" y="1853884"/>
                </a:lnTo>
                <a:lnTo>
                  <a:pt x="345137" y="1854544"/>
                </a:lnTo>
                <a:lnTo>
                  <a:pt x="355571" y="1855870"/>
                </a:lnTo>
                <a:lnTo>
                  <a:pt x="365837" y="1862959"/>
                </a:lnTo>
                <a:lnTo>
                  <a:pt x="373660" y="1867860"/>
                </a:lnTo>
                <a:lnTo>
                  <a:pt x="380068" y="1866038"/>
                </a:lnTo>
                <a:lnTo>
                  <a:pt x="387408" y="1861452"/>
                </a:lnTo>
                <a:lnTo>
                  <a:pt x="399374" y="1856573"/>
                </a:lnTo>
                <a:lnTo>
                  <a:pt x="409476" y="1858515"/>
                </a:lnTo>
                <a:lnTo>
                  <a:pt x="418750" y="1869484"/>
                </a:lnTo>
                <a:lnTo>
                  <a:pt x="427651" y="1879397"/>
                </a:lnTo>
                <a:lnTo>
                  <a:pt x="434715" y="1882776"/>
                </a:lnTo>
                <a:lnTo>
                  <a:pt x="448928" y="1883966"/>
                </a:lnTo>
                <a:lnTo>
                  <a:pt x="464945" y="1888561"/>
                </a:lnTo>
                <a:lnTo>
                  <a:pt x="477501" y="1890864"/>
                </a:lnTo>
                <a:lnTo>
                  <a:pt x="487729" y="1892726"/>
                </a:lnTo>
                <a:lnTo>
                  <a:pt x="496765" y="1895997"/>
                </a:lnTo>
                <a:lnTo>
                  <a:pt x="511711" y="1902551"/>
                </a:lnTo>
                <a:lnTo>
                  <a:pt x="520366" y="1908741"/>
                </a:lnTo>
                <a:lnTo>
                  <a:pt x="521907" y="1918183"/>
                </a:lnTo>
                <a:lnTo>
                  <a:pt x="509101" y="1924602"/>
                </a:lnTo>
                <a:lnTo>
                  <a:pt x="509101" y="1928246"/>
                </a:lnTo>
                <a:lnTo>
                  <a:pt x="509101" y="1931911"/>
                </a:lnTo>
                <a:lnTo>
                  <a:pt x="519163" y="1934665"/>
                </a:lnTo>
                <a:lnTo>
                  <a:pt x="519163" y="1940151"/>
                </a:lnTo>
                <a:lnTo>
                  <a:pt x="519163" y="1945638"/>
                </a:lnTo>
                <a:lnTo>
                  <a:pt x="506357" y="1945638"/>
                </a:lnTo>
                <a:lnTo>
                  <a:pt x="504535" y="1950214"/>
                </a:lnTo>
                <a:lnTo>
                  <a:pt x="502693" y="1954800"/>
                </a:lnTo>
                <a:lnTo>
                  <a:pt x="511844" y="1961198"/>
                </a:lnTo>
                <a:lnTo>
                  <a:pt x="513677" y="1965763"/>
                </a:lnTo>
                <a:lnTo>
                  <a:pt x="511082" y="1977210"/>
                </a:lnTo>
                <a:lnTo>
                  <a:pt x="506455" y="1989521"/>
                </a:lnTo>
                <a:lnTo>
                  <a:pt x="498148" y="1991980"/>
                </a:lnTo>
                <a:lnTo>
                  <a:pt x="482144" y="1990529"/>
                </a:lnTo>
                <a:lnTo>
                  <a:pt x="468914" y="1993659"/>
                </a:lnTo>
                <a:lnTo>
                  <a:pt x="456154" y="2001398"/>
                </a:lnTo>
                <a:lnTo>
                  <a:pt x="445694" y="2008923"/>
                </a:lnTo>
                <a:lnTo>
                  <a:pt x="437963" y="2017376"/>
                </a:lnTo>
                <a:lnTo>
                  <a:pt x="439222" y="2029635"/>
                </a:lnTo>
                <a:lnTo>
                  <a:pt x="456474" y="2027920"/>
                </a:lnTo>
                <a:lnTo>
                  <a:pt x="471038" y="2027390"/>
                </a:lnTo>
                <a:lnTo>
                  <a:pt x="480155" y="2028824"/>
                </a:lnTo>
                <a:lnTo>
                  <a:pt x="478205" y="2034656"/>
                </a:lnTo>
                <a:lnTo>
                  <a:pt x="468912" y="2041706"/>
                </a:lnTo>
                <a:lnTo>
                  <a:pt x="455818" y="2048885"/>
                </a:lnTo>
                <a:lnTo>
                  <a:pt x="442469" y="2055106"/>
                </a:lnTo>
                <a:lnTo>
                  <a:pt x="432408" y="2059282"/>
                </a:lnTo>
                <a:lnTo>
                  <a:pt x="430753" y="2064566"/>
                </a:lnTo>
                <a:lnTo>
                  <a:pt x="438180" y="2072308"/>
                </a:lnTo>
                <a:lnTo>
                  <a:pt x="445470" y="2080326"/>
                </a:lnTo>
                <a:lnTo>
                  <a:pt x="439257" y="2088301"/>
                </a:lnTo>
                <a:lnTo>
                  <a:pt x="427623" y="2095317"/>
                </a:lnTo>
                <a:lnTo>
                  <a:pt x="421711" y="2105639"/>
                </a:lnTo>
                <a:lnTo>
                  <a:pt x="419402" y="2118783"/>
                </a:lnTo>
                <a:lnTo>
                  <a:pt x="408848" y="2124032"/>
                </a:lnTo>
                <a:lnTo>
                  <a:pt x="390753" y="2127080"/>
                </a:lnTo>
                <a:lnTo>
                  <a:pt x="385319" y="2131979"/>
                </a:lnTo>
                <a:lnTo>
                  <a:pt x="391724" y="2137744"/>
                </a:lnTo>
                <a:lnTo>
                  <a:pt x="398044" y="2146835"/>
                </a:lnTo>
                <a:lnTo>
                  <a:pt x="408828" y="2156054"/>
                </a:lnTo>
                <a:lnTo>
                  <a:pt x="445828" y="2172516"/>
                </a:lnTo>
                <a:lnTo>
                  <a:pt x="476472" y="2195361"/>
                </a:lnTo>
                <a:lnTo>
                  <a:pt x="500682" y="2219619"/>
                </a:lnTo>
                <a:lnTo>
                  <a:pt x="504357" y="2222321"/>
                </a:lnTo>
                <a:lnTo>
                  <a:pt x="508263" y="2224624"/>
                </a:lnTo>
                <a:lnTo>
                  <a:pt x="514797" y="2220719"/>
                </a:lnTo>
                <a:lnTo>
                  <a:pt x="520441" y="2217892"/>
                </a:lnTo>
                <a:lnTo>
                  <a:pt x="523739" y="2217410"/>
                </a:lnTo>
                <a:lnTo>
                  <a:pt x="534613" y="2217583"/>
                </a:lnTo>
                <a:lnTo>
                  <a:pt x="547468" y="2220328"/>
                </a:lnTo>
                <a:lnTo>
                  <a:pt x="560458" y="2225028"/>
                </a:lnTo>
                <a:lnTo>
                  <a:pt x="571738" y="2231066"/>
                </a:lnTo>
                <a:lnTo>
                  <a:pt x="581929" y="2234692"/>
                </a:lnTo>
                <a:lnTo>
                  <a:pt x="595675" y="2235638"/>
                </a:lnTo>
                <a:lnTo>
                  <a:pt x="610554" y="2235239"/>
                </a:lnTo>
                <a:lnTo>
                  <a:pt x="624141" y="2234824"/>
                </a:lnTo>
                <a:lnTo>
                  <a:pt x="634016" y="2235727"/>
                </a:lnTo>
                <a:lnTo>
                  <a:pt x="644450" y="2245452"/>
                </a:lnTo>
                <a:lnTo>
                  <a:pt x="655522" y="2252361"/>
                </a:lnTo>
                <a:lnTo>
                  <a:pt x="668707" y="2257371"/>
                </a:lnTo>
                <a:lnTo>
                  <a:pt x="678741" y="2264790"/>
                </a:lnTo>
                <a:lnTo>
                  <a:pt x="686558" y="2267720"/>
                </a:lnTo>
                <a:lnTo>
                  <a:pt x="698028" y="2263655"/>
                </a:lnTo>
                <a:lnTo>
                  <a:pt x="713058" y="2261828"/>
                </a:lnTo>
                <a:lnTo>
                  <a:pt x="726283" y="2261343"/>
                </a:lnTo>
                <a:lnTo>
                  <a:pt x="737858" y="2261325"/>
                </a:lnTo>
                <a:lnTo>
                  <a:pt x="737858" y="2266812"/>
                </a:lnTo>
                <a:lnTo>
                  <a:pt x="745177" y="2266812"/>
                </a:lnTo>
                <a:lnTo>
                  <a:pt x="751252" y="2276250"/>
                </a:lnTo>
                <a:lnTo>
                  <a:pt x="755202" y="2290348"/>
                </a:lnTo>
                <a:lnTo>
                  <a:pt x="764364" y="2293960"/>
                </a:lnTo>
                <a:lnTo>
                  <a:pt x="776532" y="2301471"/>
                </a:lnTo>
                <a:lnTo>
                  <a:pt x="789278" y="2308519"/>
                </a:lnTo>
                <a:lnTo>
                  <a:pt x="803805" y="2314849"/>
                </a:lnTo>
                <a:lnTo>
                  <a:pt x="815221" y="2324083"/>
                </a:lnTo>
                <a:lnTo>
                  <a:pt x="823505" y="2331382"/>
                </a:lnTo>
                <a:lnTo>
                  <a:pt x="834868" y="2334456"/>
                </a:lnTo>
                <a:lnTo>
                  <a:pt x="843603" y="2335732"/>
                </a:lnTo>
                <a:lnTo>
                  <a:pt x="851402" y="2328555"/>
                </a:lnTo>
                <a:lnTo>
                  <a:pt x="861754" y="2324270"/>
                </a:lnTo>
                <a:lnTo>
                  <a:pt x="870557" y="2317174"/>
                </a:lnTo>
                <a:lnTo>
                  <a:pt x="861341" y="2303472"/>
                </a:lnTo>
                <a:lnTo>
                  <a:pt x="852191" y="2290199"/>
                </a:lnTo>
                <a:lnTo>
                  <a:pt x="843611" y="2277672"/>
                </a:lnTo>
                <a:lnTo>
                  <a:pt x="836106" y="2266207"/>
                </a:lnTo>
                <a:lnTo>
                  <a:pt x="830182" y="2256122"/>
                </a:lnTo>
                <a:lnTo>
                  <a:pt x="826343" y="2247733"/>
                </a:lnTo>
                <a:lnTo>
                  <a:pt x="825094" y="2241358"/>
                </a:lnTo>
                <a:lnTo>
                  <a:pt x="826311" y="2230090"/>
                </a:lnTo>
                <a:lnTo>
                  <a:pt x="827394" y="2219792"/>
                </a:lnTo>
                <a:lnTo>
                  <a:pt x="826607" y="2209792"/>
                </a:lnTo>
                <a:lnTo>
                  <a:pt x="822216" y="2199419"/>
                </a:lnTo>
                <a:lnTo>
                  <a:pt x="812485" y="2188001"/>
                </a:lnTo>
                <a:lnTo>
                  <a:pt x="803983" y="2178806"/>
                </a:lnTo>
                <a:lnTo>
                  <a:pt x="800352" y="2170395"/>
                </a:lnTo>
                <a:lnTo>
                  <a:pt x="824732" y="2131530"/>
                </a:lnTo>
                <a:lnTo>
                  <a:pt x="855980" y="2105889"/>
                </a:lnTo>
                <a:lnTo>
                  <a:pt x="878910" y="2093969"/>
                </a:lnTo>
                <a:lnTo>
                  <a:pt x="889833" y="2088494"/>
                </a:lnTo>
                <a:lnTo>
                  <a:pt x="899875" y="2082870"/>
                </a:lnTo>
                <a:lnTo>
                  <a:pt x="898743" y="2077645"/>
                </a:lnTo>
                <a:lnTo>
                  <a:pt x="894126" y="2074776"/>
                </a:lnTo>
                <a:lnTo>
                  <a:pt x="889780" y="2072828"/>
                </a:lnTo>
                <a:lnTo>
                  <a:pt x="877490" y="2065859"/>
                </a:lnTo>
                <a:lnTo>
                  <a:pt x="873560" y="2059630"/>
                </a:lnTo>
                <a:lnTo>
                  <a:pt x="879469" y="2054888"/>
                </a:lnTo>
                <a:lnTo>
                  <a:pt x="887173" y="2050139"/>
                </a:lnTo>
                <a:lnTo>
                  <a:pt x="886001" y="2042838"/>
                </a:lnTo>
                <a:lnTo>
                  <a:pt x="878054" y="2032282"/>
                </a:lnTo>
                <a:lnTo>
                  <a:pt x="866566" y="2017611"/>
                </a:lnTo>
                <a:lnTo>
                  <a:pt x="858527" y="2006368"/>
                </a:lnTo>
                <a:lnTo>
                  <a:pt x="852114" y="2000249"/>
                </a:lnTo>
                <a:lnTo>
                  <a:pt x="840041" y="1999366"/>
                </a:lnTo>
                <a:lnTo>
                  <a:pt x="827381" y="1999784"/>
                </a:lnTo>
                <a:lnTo>
                  <a:pt x="815109" y="1999708"/>
                </a:lnTo>
                <a:lnTo>
                  <a:pt x="811801" y="1991495"/>
                </a:lnTo>
                <a:lnTo>
                  <a:pt x="808989" y="1975598"/>
                </a:lnTo>
                <a:lnTo>
                  <a:pt x="799826" y="1968404"/>
                </a:lnTo>
                <a:lnTo>
                  <a:pt x="790998" y="1964652"/>
                </a:lnTo>
                <a:lnTo>
                  <a:pt x="789992" y="1952987"/>
                </a:lnTo>
                <a:lnTo>
                  <a:pt x="795163" y="1940875"/>
                </a:lnTo>
                <a:lnTo>
                  <a:pt x="801919" y="1935565"/>
                </a:lnTo>
                <a:lnTo>
                  <a:pt x="812893" y="1930089"/>
                </a:lnTo>
                <a:lnTo>
                  <a:pt x="812893" y="1924602"/>
                </a:lnTo>
                <a:lnTo>
                  <a:pt x="806953" y="1919212"/>
                </a:lnTo>
                <a:lnTo>
                  <a:pt x="799029" y="1912312"/>
                </a:lnTo>
                <a:lnTo>
                  <a:pt x="808084" y="1897968"/>
                </a:lnTo>
                <a:lnTo>
                  <a:pt x="816979" y="1889605"/>
                </a:lnTo>
                <a:lnTo>
                  <a:pt x="821880" y="1881086"/>
                </a:lnTo>
                <a:lnTo>
                  <a:pt x="824677" y="1869125"/>
                </a:lnTo>
                <a:lnTo>
                  <a:pt x="831821" y="1861899"/>
                </a:lnTo>
                <a:lnTo>
                  <a:pt x="841877" y="1861970"/>
                </a:lnTo>
                <a:lnTo>
                  <a:pt x="851955" y="1871346"/>
                </a:lnTo>
                <a:lnTo>
                  <a:pt x="859933" y="1881607"/>
                </a:lnTo>
                <a:lnTo>
                  <a:pt x="867324" y="1889659"/>
                </a:lnTo>
                <a:lnTo>
                  <a:pt x="875641" y="1892407"/>
                </a:lnTo>
                <a:lnTo>
                  <a:pt x="885626" y="1884642"/>
                </a:lnTo>
                <a:lnTo>
                  <a:pt x="885578" y="1875198"/>
                </a:lnTo>
                <a:lnTo>
                  <a:pt x="882582" y="1866567"/>
                </a:lnTo>
                <a:lnTo>
                  <a:pt x="880808" y="1856234"/>
                </a:lnTo>
                <a:lnTo>
                  <a:pt x="885936" y="1846962"/>
                </a:lnTo>
                <a:lnTo>
                  <a:pt x="899029" y="1840434"/>
                </a:lnTo>
                <a:lnTo>
                  <a:pt x="905022" y="1832662"/>
                </a:lnTo>
                <a:lnTo>
                  <a:pt x="909054" y="1826286"/>
                </a:lnTo>
                <a:lnTo>
                  <a:pt x="922786" y="1822732"/>
                </a:lnTo>
                <a:lnTo>
                  <a:pt x="936446" y="1816659"/>
                </a:lnTo>
                <a:lnTo>
                  <a:pt x="948478" y="1810047"/>
                </a:lnTo>
                <a:lnTo>
                  <a:pt x="957327" y="1804875"/>
                </a:lnTo>
                <a:lnTo>
                  <a:pt x="968636" y="1799204"/>
                </a:lnTo>
                <a:lnTo>
                  <a:pt x="981064" y="1794523"/>
                </a:lnTo>
                <a:lnTo>
                  <a:pt x="994632" y="1798822"/>
                </a:lnTo>
                <a:lnTo>
                  <a:pt x="1004487" y="1801244"/>
                </a:lnTo>
                <a:lnTo>
                  <a:pt x="1011346" y="1796754"/>
                </a:lnTo>
                <a:lnTo>
                  <a:pt x="1020771" y="1788224"/>
                </a:lnTo>
                <a:lnTo>
                  <a:pt x="1032741" y="1788101"/>
                </a:lnTo>
                <a:lnTo>
                  <a:pt x="1040957" y="1793093"/>
                </a:lnTo>
                <a:lnTo>
                  <a:pt x="1048002" y="1798333"/>
                </a:lnTo>
                <a:lnTo>
                  <a:pt x="1061855" y="1801766"/>
                </a:lnTo>
                <a:lnTo>
                  <a:pt x="1100581" y="1816792"/>
                </a:lnTo>
                <a:lnTo>
                  <a:pt x="1126436" y="1845023"/>
                </a:lnTo>
                <a:lnTo>
                  <a:pt x="1132250" y="1849820"/>
                </a:lnTo>
                <a:lnTo>
                  <a:pt x="1136594" y="1838483"/>
                </a:lnTo>
                <a:lnTo>
                  <a:pt x="1144447" y="1836918"/>
                </a:lnTo>
                <a:lnTo>
                  <a:pt x="1155652" y="1842154"/>
                </a:lnTo>
                <a:lnTo>
                  <a:pt x="1169926" y="1848022"/>
                </a:lnTo>
                <a:lnTo>
                  <a:pt x="1183091" y="1848715"/>
                </a:lnTo>
                <a:lnTo>
                  <a:pt x="1193048" y="1845270"/>
                </a:lnTo>
                <a:lnTo>
                  <a:pt x="1201151" y="1836222"/>
                </a:lnTo>
                <a:lnTo>
                  <a:pt x="1212737" y="1829285"/>
                </a:lnTo>
                <a:lnTo>
                  <a:pt x="1224997" y="1825584"/>
                </a:lnTo>
                <a:lnTo>
                  <a:pt x="1235119" y="1826250"/>
                </a:lnTo>
                <a:lnTo>
                  <a:pt x="1244975" y="1833621"/>
                </a:lnTo>
                <a:lnTo>
                  <a:pt x="1252967" y="1835226"/>
                </a:lnTo>
                <a:lnTo>
                  <a:pt x="1266514" y="1826661"/>
                </a:lnTo>
                <a:lnTo>
                  <a:pt x="1280070" y="1823034"/>
                </a:lnTo>
                <a:lnTo>
                  <a:pt x="1291745" y="1823710"/>
                </a:lnTo>
                <a:lnTo>
                  <a:pt x="1299645" y="1828054"/>
                </a:lnTo>
                <a:lnTo>
                  <a:pt x="1308609" y="1839451"/>
                </a:lnTo>
                <a:lnTo>
                  <a:pt x="1320877" y="1843608"/>
                </a:lnTo>
                <a:lnTo>
                  <a:pt x="1335947" y="1848722"/>
                </a:lnTo>
                <a:lnTo>
                  <a:pt x="1343883" y="1856111"/>
                </a:lnTo>
                <a:lnTo>
                  <a:pt x="1353455" y="1847920"/>
                </a:lnTo>
                <a:lnTo>
                  <a:pt x="1358920" y="1838205"/>
                </a:lnTo>
                <a:lnTo>
                  <a:pt x="1371325" y="1841370"/>
                </a:lnTo>
                <a:lnTo>
                  <a:pt x="1382396" y="1846799"/>
                </a:lnTo>
                <a:lnTo>
                  <a:pt x="1402766" y="1847506"/>
                </a:lnTo>
                <a:lnTo>
                  <a:pt x="1415075" y="1844523"/>
                </a:lnTo>
                <a:lnTo>
                  <a:pt x="1420199" y="1837697"/>
                </a:lnTo>
                <a:lnTo>
                  <a:pt x="1419355" y="1821547"/>
                </a:lnTo>
                <a:lnTo>
                  <a:pt x="1415121" y="1808759"/>
                </a:lnTo>
                <a:lnTo>
                  <a:pt x="1401600" y="1804024"/>
                </a:lnTo>
                <a:lnTo>
                  <a:pt x="1390239" y="1798717"/>
                </a:lnTo>
                <a:lnTo>
                  <a:pt x="1376212" y="1794320"/>
                </a:lnTo>
                <a:lnTo>
                  <a:pt x="1367396" y="1786673"/>
                </a:lnTo>
                <a:lnTo>
                  <a:pt x="1365017" y="1778926"/>
                </a:lnTo>
                <a:lnTo>
                  <a:pt x="1377909" y="1771963"/>
                </a:lnTo>
                <a:lnTo>
                  <a:pt x="1388986" y="1764625"/>
                </a:lnTo>
                <a:lnTo>
                  <a:pt x="1394996" y="1757057"/>
                </a:lnTo>
                <a:lnTo>
                  <a:pt x="1392026" y="1743453"/>
                </a:lnTo>
                <a:lnTo>
                  <a:pt x="1392529" y="1731027"/>
                </a:lnTo>
                <a:lnTo>
                  <a:pt x="1399902" y="1723735"/>
                </a:lnTo>
                <a:lnTo>
                  <a:pt x="1414624" y="1722323"/>
                </a:lnTo>
                <a:lnTo>
                  <a:pt x="1430232" y="1721034"/>
                </a:lnTo>
                <a:lnTo>
                  <a:pt x="1442216" y="1719123"/>
                </a:lnTo>
                <a:lnTo>
                  <a:pt x="1437169" y="1712443"/>
                </a:lnTo>
                <a:lnTo>
                  <a:pt x="1424178" y="1706759"/>
                </a:lnTo>
                <a:lnTo>
                  <a:pt x="1411995" y="1700405"/>
                </a:lnTo>
                <a:lnTo>
                  <a:pt x="1406337" y="1687125"/>
                </a:lnTo>
                <a:lnTo>
                  <a:pt x="1404517" y="1673157"/>
                </a:lnTo>
                <a:lnTo>
                  <a:pt x="1406756" y="1663737"/>
                </a:lnTo>
                <a:lnTo>
                  <a:pt x="1416388" y="1661852"/>
                </a:lnTo>
                <a:lnTo>
                  <a:pt x="1429662" y="1662378"/>
                </a:lnTo>
                <a:lnTo>
                  <a:pt x="1442355" y="1661104"/>
                </a:lnTo>
                <a:lnTo>
                  <a:pt x="1451796" y="1660187"/>
                </a:lnTo>
                <a:lnTo>
                  <a:pt x="1463697" y="1660948"/>
                </a:lnTo>
                <a:lnTo>
                  <a:pt x="1476436" y="1660941"/>
                </a:lnTo>
                <a:lnTo>
                  <a:pt x="1488388" y="1657719"/>
                </a:lnTo>
                <a:lnTo>
                  <a:pt x="1499824" y="1651435"/>
                </a:lnTo>
                <a:lnTo>
                  <a:pt x="1512925" y="1647177"/>
                </a:lnTo>
                <a:lnTo>
                  <a:pt x="1526580" y="1644566"/>
                </a:lnTo>
                <a:lnTo>
                  <a:pt x="1539675" y="1643222"/>
                </a:lnTo>
                <a:lnTo>
                  <a:pt x="1551098" y="1642767"/>
                </a:lnTo>
                <a:lnTo>
                  <a:pt x="1565576" y="1640736"/>
                </a:lnTo>
                <a:lnTo>
                  <a:pt x="1577924" y="1636277"/>
                </a:lnTo>
                <a:lnTo>
                  <a:pt x="1588937" y="1631794"/>
                </a:lnTo>
                <a:lnTo>
                  <a:pt x="1601813" y="1629535"/>
                </a:lnTo>
                <a:lnTo>
                  <a:pt x="1643884" y="1621896"/>
                </a:lnTo>
                <a:lnTo>
                  <a:pt x="1663107" y="1616746"/>
                </a:lnTo>
                <a:lnTo>
                  <a:pt x="1678086" y="1613296"/>
                </a:lnTo>
                <a:lnTo>
                  <a:pt x="1694222" y="1609259"/>
                </a:lnTo>
                <a:lnTo>
                  <a:pt x="1707735" y="1604691"/>
                </a:lnTo>
                <a:lnTo>
                  <a:pt x="1714845" y="1599645"/>
                </a:lnTo>
                <a:lnTo>
                  <a:pt x="1721261" y="1593388"/>
                </a:lnTo>
                <a:lnTo>
                  <a:pt x="1734511" y="1588590"/>
                </a:lnTo>
                <a:lnTo>
                  <a:pt x="1749936" y="1585903"/>
                </a:lnTo>
                <a:lnTo>
                  <a:pt x="1762879" y="1585981"/>
                </a:lnTo>
                <a:lnTo>
                  <a:pt x="1776186" y="1590716"/>
                </a:lnTo>
                <a:lnTo>
                  <a:pt x="1788326" y="1592946"/>
                </a:lnTo>
                <a:lnTo>
                  <a:pt x="1803329" y="1591822"/>
                </a:lnTo>
                <a:lnTo>
                  <a:pt x="1815927" y="1595453"/>
                </a:lnTo>
                <a:lnTo>
                  <a:pt x="1823705" y="1602110"/>
                </a:lnTo>
                <a:lnTo>
                  <a:pt x="1825987" y="1616861"/>
                </a:lnTo>
                <a:lnTo>
                  <a:pt x="1830555" y="1628637"/>
                </a:lnTo>
                <a:lnTo>
                  <a:pt x="1828104" y="1643742"/>
                </a:lnTo>
                <a:lnTo>
                  <a:pt x="1826068" y="1651794"/>
                </a:lnTo>
                <a:lnTo>
                  <a:pt x="1835522" y="1656567"/>
                </a:lnTo>
                <a:lnTo>
                  <a:pt x="1848673" y="1656081"/>
                </a:lnTo>
                <a:lnTo>
                  <a:pt x="1860780" y="1651725"/>
                </a:lnTo>
                <a:lnTo>
                  <a:pt x="1871675" y="1646860"/>
                </a:lnTo>
                <a:lnTo>
                  <a:pt x="1878716" y="1651940"/>
                </a:lnTo>
                <a:lnTo>
                  <a:pt x="1885196" y="1663595"/>
                </a:lnTo>
                <a:lnTo>
                  <a:pt x="1892100" y="1663613"/>
                </a:lnTo>
                <a:lnTo>
                  <a:pt x="1898735" y="1657431"/>
                </a:lnTo>
                <a:lnTo>
                  <a:pt x="1909481" y="1661596"/>
                </a:lnTo>
                <a:lnTo>
                  <a:pt x="1919009" y="1664262"/>
                </a:lnTo>
                <a:lnTo>
                  <a:pt x="1929255" y="1662905"/>
                </a:lnTo>
                <a:lnTo>
                  <a:pt x="1928098" y="1671561"/>
                </a:lnTo>
                <a:lnTo>
                  <a:pt x="1921896" y="1678942"/>
                </a:lnTo>
                <a:lnTo>
                  <a:pt x="1916815" y="1685807"/>
                </a:lnTo>
                <a:lnTo>
                  <a:pt x="1919025" y="1692913"/>
                </a:lnTo>
                <a:lnTo>
                  <a:pt x="1927046" y="1695377"/>
                </a:lnTo>
                <a:lnTo>
                  <a:pt x="1934422" y="1690886"/>
                </a:lnTo>
                <a:lnTo>
                  <a:pt x="1942465" y="1685855"/>
                </a:lnTo>
                <a:lnTo>
                  <a:pt x="1955832" y="1685769"/>
                </a:lnTo>
                <a:lnTo>
                  <a:pt x="1968173" y="1681388"/>
                </a:lnTo>
                <a:lnTo>
                  <a:pt x="1979357" y="1675181"/>
                </a:lnTo>
                <a:lnTo>
                  <a:pt x="1989257" y="1669612"/>
                </a:lnTo>
                <a:lnTo>
                  <a:pt x="2002780" y="1664634"/>
                </a:lnTo>
                <a:lnTo>
                  <a:pt x="2014543" y="1658147"/>
                </a:lnTo>
                <a:lnTo>
                  <a:pt x="2024775" y="1651443"/>
                </a:lnTo>
                <a:lnTo>
                  <a:pt x="2038420" y="1645477"/>
                </a:lnTo>
                <a:lnTo>
                  <a:pt x="2050893" y="1643305"/>
                </a:lnTo>
                <a:lnTo>
                  <a:pt x="2059388" y="1644319"/>
                </a:lnTo>
                <a:lnTo>
                  <a:pt x="2061097" y="1647912"/>
                </a:lnTo>
                <a:lnTo>
                  <a:pt x="2055754" y="1654612"/>
                </a:lnTo>
                <a:lnTo>
                  <a:pt x="2053128" y="1662323"/>
                </a:lnTo>
                <a:lnTo>
                  <a:pt x="2055904" y="1670376"/>
                </a:lnTo>
                <a:lnTo>
                  <a:pt x="2066762" y="1678103"/>
                </a:lnTo>
                <a:lnTo>
                  <a:pt x="2076860" y="1683149"/>
                </a:lnTo>
                <a:lnTo>
                  <a:pt x="2086776" y="1690377"/>
                </a:lnTo>
                <a:lnTo>
                  <a:pt x="2114615" y="1720643"/>
                </a:lnTo>
                <a:lnTo>
                  <a:pt x="2137879" y="1754338"/>
                </a:lnTo>
                <a:lnTo>
                  <a:pt x="2160509" y="1792971"/>
                </a:lnTo>
                <a:lnTo>
                  <a:pt x="2174358" y="1820826"/>
                </a:lnTo>
                <a:lnTo>
                  <a:pt x="2180268" y="1831980"/>
                </a:lnTo>
                <a:lnTo>
                  <a:pt x="2185445" y="1839984"/>
                </a:lnTo>
                <a:lnTo>
                  <a:pt x="2189845" y="1843858"/>
                </a:lnTo>
                <a:lnTo>
                  <a:pt x="2198514" y="1837276"/>
                </a:lnTo>
                <a:lnTo>
                  <a:pt x="2205943" y="1824644"/>
                </a:lnTo>
                <a:lnTo>
                  <a:pt x="2218554" y="1822432"/>
                </a:lnTo>
                <a:lnTo>
                  <a:pt x="2228204" y="1826938"/>
                </a:lnTo>
                <a:lnTo>
                  <a:pt x="2236362" y="1834060"/>
                </a:lnTo>
                <a:lnTo>
                  <a:pt x="2244497" y="1839694"/>
                </a:lnTo>
                <a:lnTo>
                  <a:pt x="2257616" y="1843216"/>
                </a:lnTo>
                <a:lnTo>
                  <a:pt x="2270538" y="1846580"/>
                </a:lnTo>
                <a:lnTo>
                  <a:pt x="2281962" y="1847767"/>
                </a:lnTo>
                <a:lnTo>
                  <a:pt x="2294308" y="1843211"/>
                </a:lnTo>
                <a:lnTo>
                  <a:pt x="2307460" y="1837975"/>
                </a:lnTo>
                <a:lnTo>
                  <a:pt x="2319374" y="1834398"/>
                </a:lnTo>
                <a:lnTo>
                  <a:pt x="2328004" y="1834821"/>
                </a:lnTo>
                <a:lnTo>
                  <a:pt x="2338000" y="1839166"/>
                </a:lnTo>
                <a:lnTo>
                  <a:pt x="2348214" y="1846243"/>
                </a:lnTo>
                <a:lnTo>
                  <a:pt x="2359203" y="1864566"/>
                </a:lnTo>
                <a:lnTo>
                  <a:pt x="2368729" y="1874098"/>
                </a:lnTo>
                <a:lnTo>
                  <a:pt x="2376679" y="1877595"/>
                </a:lnTo>
                <a:lnTo>
                  <a:pt x="2387672" y="1877944"/>
                </a:lnTo>
                <a:lnTo>
                  <a:pt x="2389232" y="1886164"/>
                </a:lnTo>
                <a:lnTo>
                  <a:pt x="2389232" y="1893493"/>
                </a:lnTo>
                <a:lnTo>
                  <a:pt x="2396160" y="1904226"/>
                </a:lnTo>
                <a:lnTo>
                  <a:pt x="2408708" y="1910506"/>
                </a:lnTo>
                <a:lnTo>
                  <a:pt x="2421300" y="1909637"/>
                </a:lnTo>
                <a:lnTo>
                  <a:pt x="2435536" y="1907121"/>
                </a:lnTo>
                <a:lnTo>
                  <a:pt x="2449795" y="1901142"/>
                </a:lnTo>
                <a:lnTo>
                  <a:pt x="2456880" y="1903214"/>
                </a:lnTo>
                <a:lnTo>
                  <a:pt x="2462716" y="1916595"/>
                </a:lnTo>
                <a:lnTo>
                  <a:pt x="2472382" y="1926182"/>
                </a:lnTo>
                <a:lnTo>
                  <a:pt x="2487345" y="1929163"/>
                </a:lnTo>
                <a:lnTo>
                  <a:pt x="2498343" y="1929879"/>
                </a:lnTo>
                <a:lnTo>
                  <a:pt x="2507705" y="1922174"/>
                </a:lnTo>
                <a:lnTo>
                  <a:pt x="2521859" y="1917891"/>
                </a:lnTo>
                <a:lnTo>
                  <a:pt x="2534715" y="1915366"/>
                </a:lnTo>
                <a:lnTo>
                  <a:pt x="2548918" y="1911410"/>
                </a:lnTo>
                <a:lnTo>
                  <a:pt x="2560819" y="1905602"/>
                </a:lnTo>
                <a:lnTo>
                  <a:pt x="2571587" y="1894617"/>
                </a:lnTo>
                <a:lnTo>
                  <a:pt x="2583994" y="1888564"/>
                </a:lnTo>
                <a:lnTo>
                  <a:pt x="2594498" y="1884009"/>
                </a:lnTo>
                <a:lnTo>
                  <a:pt x="2606146" y="1875485"/>
                </a:lnTo>
                <a:lnTo>
                  <a:pt x="2618056" y="1869040"/>
                </a:lnTo>
                <a:lnTo>
                  <a:pt x="2630240" y="1860089"/>
                </a:lnTo>
                <a:lnTo>
                  <a:pt x="2643532" y="1855698"/>
                </a:lnTo>
                <a:lnTo>
                  <a:pt x="2652153" y="1851780"/>
                </a:lnTo>
                <a:lnTo>
                  <a:pt x="2661521" y="1845949"/>
                </a:lnTo>
                <a:lnTo>
                  <a:pt x="2675937" y="1844894"/>
                </a:lnTo>
                <a:lnTo>
                  <a:pt x="2687290" y="1847405"/>
                </a:lnTo>
                <a:lnTo>
                  <a:pt x="2702197" y="1850411"/>
                </a:lnTo>
                <a:lnTo>
                  <a:pt x="2717729" y="1853246"/>
                </a:lnTo>
                <a:lnTo>
                  <a:pt x="2730960" y="1855242"/>
                </a:lnTo>
                <a:lnTo>
                  <a:pt x="2738963" y="1855733"/>
                </a:lnTo>
                <a:lnTo>
                  <a:pt x="2745306" y="1864142"/>
                </a:lnTo>
                <a:lnTo>
                  <a:pt x="2750650" y="1877379"/>
                </a:lnTo>
                <a:lnTo>
                  <a:pt x="2760551" y="1882459"/>
                </a:lnTo>
                <a:lnTo>
                  <a:pt x="2773039" y="1889474"/>
                </a:lnTo>
                <a:lnTo>
                  <a:pt x="2783808" y="1893148"/>
                </a:lnTo>
                <a:lnTo>
                  <a:pt x="2793899" y="1888314"/>
                </a:lnTo>
                <a:lnTo>
                  <a:pt x="2805744" y="1886124"/>
                </a:lnTo>
                <a:lnTo>
                  <a:pt x="2817865" y="1888699"/>
                </a:lnTo>
                <a:lnTo>
                  <a:pt x="2830309" y="1896312"/>
                </a:lnTo>
                <a:lnTo>
                  <a:pt x="2840652" y="1901235"/>
                </a:lnTo>
                <a:lnTo>
                  <a:pt x="2847960" y="1900007"/>
                </a:lnTo>
                <a:lnTo>
                  <a:pt x="2858329" y="1892035"/>
                </a:lnTo>
                <a:lnTo>
                  <a:pt x="2872542" y="1886526"/>
                </a:lnTo>
                <a:lnTo>
                  <a:pt x="2882680" y="1881992"/>
                </a:lnTo>
                <a:lnTo>
                  <a:pt x="2887241" y="1870938"/>
                </a:lnTo>
                <a:lnTo>
                  <a:pt x="2886333" y="1858998"/>
                </a:lnTo>
                <a:lnTo>
                  <a:pt x="2879418" y="1849216"/>
                </a:lnTo>
                <a:lnTo>
                  <a:pt x="2873938" y="1836112"/>
                </a:lnTo>
                <a:lnTo>
                  <a:pt x="2870257" y="1824040"/>
                </a:lnTo>
                <a:lnTo>
                  <a:pt x="2874353" y="1813848"/>
                </a:lnTo>
                <a:lnTo>
                  <a:pt x="2884253" y="1806298"/>
                </a:lnTo>
                <a:lnTo>
                  <a:pt x="2894011" y="1795352"/>
                </a:lnTo>
                <a:lnTo>
                  <a:pt x="2905389" y="1789766"/>
                </a:lnTo>
                <a:lnTo>
                  <a:pt x="2913898" y="1779016"/>
                </a:lnTo>
                <a:lnTo>
                  <a:pt x="2921727" y="1773592"/>
                </a:lnTo>
                <a:lnTo>
                  <a:pt x="2935227" y="1777689"/>
                </a:lnTo>
                <a:lnTo>
                  <a:pt x="2948434" y="1782763"/>
                </a:lnTo>
                <a:lnTo>
                  <a:pt x="2960646" y="1789005"/>
                </a:lnTo>
                <a:lnTo>
                  <a:pt x="2973392" y="1791835"/>
                </a:lnTo>
                <a:lnTo>
                  <a:pt x="2987367" y="1794099"/>
                </a:lnTo>
                <a:lnTo>
                  <a:pt x="2999701" y="1798840"/>
                </a:lnTo>
                <a:lnTo>
                  <a:pt x="3009680" y="1804108"/>
                </a:lnTo>
                <a:lnTo>
                  <a:pt x="3021475" y="1807691"/>
                </a:lnTo>
                <a:lnTo>
                  <a:pt x="3036413" y="1810497"/>
                </a:lnTo>
                <a:lnTo>
                  <a:pt x="3048217" y="1814505"/>
                </a:lnTo>
                <a:lnTo>
                  <a:pt x="3051772" y="1825398"/>
                </a:lnTo>
                <a:lnTo>
                  <a:pt x="3052281" y="1838405"/>
                </a:lnTo>
                <a:lnTo>
                  <a:pt x="3053909" y="1849493"/>
                </a:lnTo>
                <a:lnTo>
                  <a:pt x="3062726" y="1859889"/>
                </a:lnTo>
                <a:lnTo>
                  <a:pt x="3072596" y="1868999"/>
                </a:lnTo>
                <a:lnTo>
                  <a:pt x="3080267" y="1871908"/>
                </a:lnTo>
                <a:lnTo>
                  <a:pt x="3089023" y="1872587"/>
                </a:lnTo>
                <a:lnTo>
                  <a:pt x="3102009" y="1877972"/>
                </a:lnTo>
                <a:lnTo>
                  <a:pt x="3114219" y="1882311"/>
                </a:lnTo>
                <a:lnTo>
                  <a:pt x="3127164" y="1877675"/>
                </a:lnTo>
                <a:lnTo>
                  <a:pt x="3139196" y="1870599"/>
                </a:lnTo>
                <a:lnTo>
                  <a:pt x="3152803" y="1867829"/>
                </a:lnTo>
                <a:lnTo>
                  <a:pt x="3167129" y="1864860"/>
                </a:lnTo>
                <a:lnTo>
                  <a:pt x="3179259" y="1862987"/>
                </a:lnTo>
                <a:lnTo>
                  <a:pt x="3192472" y="1865565"/>
                </a:lnTo>
                <a:lnTo>
                  <a:pt x="3207415" y="1869435"/>
                </a:lnTo>
                <a:lnTo>
                  <a:pt x="3219164" y="1871849"/>
                </a:lnTo>
                <a:lnTo>
                  <a:pt x="3230721" y="1871140"/>
                </a:lnTo>
                <a:lnTo>
                  <a:pt x="3245362" y="1874179"/>
                </a:lnTo>
                <a:lnTo>
                  <a:pt x="3258118" y="1882258"/>
                </a:lnTo>
                <a:lnTo>
                  <a:pt x="3273038" y="1887230"/>
                </a:lnTo>
                <a:lnTo>
                  <a:pt x="3284813" y="1891479"/>
                </a:lnTo>
                <a:lnTo>
                  <a:pt x="3292066" y="1902352"/>
                </a:lnTo>
                <a:lnTo>
                  <a:pt x="3302617" y="1910687"/>
                </a:lnTo>
                <a:lnTo>
                  <a:pt x="3312286" y="1918625"/>
                </a:lnTo>
                <a:lnTo>
                  <a:pt x="3325405" y="1922858"/>
                </a:lnTo>
                <a:lnTo>
                  <a:pt x="3339551" y="1924846"/>
                </a:lnTo>
                <a:lnTo>
                  <a:pt x="3352301" y="1926050"/>
                </a:lnTo>
                <a:lnTo>
                  <a:pt x="3361232" y="1927928"/>
                </a:lnTo>
                <a:lnTo>
                  <a:pt x="3371612" y="1931419"/>
                </a:lnTo>
                <a:lnTo>
                  <a:pt x="3387556" y="1932825"/>
                </a:lnTo>
                <a:lnTo>
                  <a:pt x="3403868" y="1932433"/>
                </a:lnTo>
                <a:lnTo>
                  <a:pt x="3415352" y="1930531"/>
                </a:lnTo>
                <a:lnTo>
                  <a:pt x="3422702" y="1926748"/>
                </a:lnTo>
                <a:lnTo>
                  <a:pt x="3436883" y="1923654"/>
                </a:lnTo>
                <a:lnTo>
                  <a:pt x="3453137" y="1920760"/>
                </a:lnTo>
                <a:lnTo>
                  <a:pt x="3466703" y="1917577"/>
                </a:lnTo>
                <a:lnTo>
                  <a:pt x="3480468" y="1912467"/>
                </a:lnTo>
                <a:lnTo>
                  <a:pt x="3494415" y="1909615"/>
                </a:lnTo>
                <a:lnTo>
                  <a:pt x="3503383" y="1905496"/>
                </a:lnTo>
                <a:lnTo>
                  <a:pt x="3510001" y="1896770"/>
                </a:lnTo>
                <a:lnTo>
                  <a:pt x="3522194" y="1889660"/>
                </a:lnTo>
                <a:lnTo>
                  <a:pt x="3534542" y="1883148"/>
                </a:lnTo>
                <a:lnTo>
                  <a:pt x="3546105" y="1878541"/>
                </a:lnTo>
                <a:lnTo>
                  <a:pt x="3561366" y="1876802"/>
                </a:lnTo>
                <a:lnTo>
                  <a:pt x="3576185" y="1877733"/>
                </a:lnTo>
                <a:lnTo>
                  <a:pt x="3586426" y="1881135"/>
                </a:lnTo>
                <a:lnTo>
                  <a:pt x="3594986" y="1889029"/>
                </a:lnTo>
                <a:lnTo>
                  <a:pt x="3608537" y="1892420"/>
                </a:lnTo>
                <a:lnTo>
                  <a:pt x="3621460" y="1891781"/>
                </a:lnTo>
                <a:lnTo>
                  <a:pt x="3634163" y="1890149"/>
                </a:lnTo>
                <a:lnTo>
                  <a:pt x="3648503" y="1892171"/>
                </a:lnTo>
                <a:lnTo>
                  <a:pt x="3659772" y="1897088"/>
                </a:lnTo>
                <a:lnTo>
                  <a:pt x="3669193" y="1905316"/>
                </a:lnTo>
                <a:lnTo>
                  <a:pt x="3683118" y="1910411"/>
                </a:lnTo>
                <a:lnTo>
                  <a:pt x="3696524" y="1912379"/>
                </a:lnTo>
                <a:lnTo>
                  <a:pt x="3708477" y="1907901"/>
                </a:lnTo>
                <a:lnTo>
                  <a:pt x="3721625" y="1900949"/>
                </a:lnTo>
                <a:lnTo>
                  <a:pt x="3733701" y="1894374"/>
                </a:lnTo>
                <a:lnTo>
                  <a:pt x="3748719" y="1888686"/>
                </a:lnTo>
                <a:lnTo>
                  <a:pt x="3758388" y="1881256"/>
                </a:lnTo>
                <a:lnTo>
                  <a:pt x="3760614" y="1872943"/>
                </a:lnTo>
                <a:lnTo>
                  <a:pt x="3762409" y="1863601"/>
                </a:lnTo>
                <a:lnTo>
                  <a:pt x="3768946" y="1851141"/>
                </a:lnTo>
                <a:lnTo>
                  <a:pt x="3776232" y="1838657"/>
                </a:lnTo>
                <a:lnTo>
                  <a:pt x="3781924" y="1825245"/>
                </a:lnTo>
                <a:lnTo>
                  <a:pt x="3789422" y="1811522"/>
                </a:lnTo>
                <a:lnTo>
                  <a:pt x="3797202" y="1799780"/>
                </a:lnTo>
                <a:lnTo>
                  <a:pt x="3803742" y="1792306"/>
                </a:lnTo>
                <a:lnTo>
                  <a:pt x="3814749" y="1785020"/>
                </a:lnTo>
                <a:lnTo>
                  <a:pt x="3823180" y="1774965"/>
                </a:lnTo>
                <a:lnTo>
                  <a:pt x="3821516" y="1759858"/>
                </a:lnTo>
                <a:lnTo>
                  <a:pt x="3817285" y="1745777"/>
                </a:lnTo>
                <a:lnTo>
                  <a:pt x="3808294" y="1742908"/>
                </a:lnTo>
                <a:lnTo>
                  <a:pt x="3801767" y="1739552"/>
                </a:lnTo>
                <a:lnTo>
                  <a:pt x="3832870" y="1703234"/>
                </a:lnTo>
                <a:lnTo>
                  <a:pt x="3845617" y="1701358"/>
                </a:lnTo>
                <a:lnTo>
                  <a:pt x="3855608" y="1701563"/>
                </a:lnTo>
                <a:lnTo>
                  <a:pt x="3863906" y="1700871"/>
                </a:lnTo>
                <a:lnTo>
                  <a:pt x="3876340" y="1699017"/>
                </a:lnTo>
                <a:lnTo>
                  <a:pt x="3890884" y="1696983"/>
                </a:lnTo>
                <a:lnTo>
                  <a:pt x="3905511" y="1695754"/>
                </a:lnTo>
                <a:lnTo>
                  <a:pt x="3918195" y="1696311"/>
                </a:lnTo>
                <a:lnTo>
                  <a:pt x="3931145" y="1698520"/>
                </a:lnTo>
                <a:lnTo>
                  <a:pt x="3942279" y="1698794"/>
                </a:lnTo>
                <a:lnTo>
                  <a:pt x="3952862" y="1699385"/>
                </a:lnTo>
                <a:lnTo>
                  <a:pt x="3964160" y="1702548"/>
                </a:lnTo>
                <a:lnTo>
                  <a:pt x="3978739" y="1708188"/>
                </a:lnTo>
                <a:lnTo>
                  <a:pt x="3992911" y="1711228"/>
                </a:lnTo>
                <a:lnTo>
                  <a:pt x="4005285" y="1713321"/>
                </a:lnTo>
                <a:lnTo>
                  <a:pt x="4014467" y="1716120"/>
                </a:lnTo>
                <a:lnTo>
                  <a:pt x="4023887" y="1724176"/>
                </a:lnTo>
                <a:lnTo>
                  <a:pt x="4034815" y="1731758"/>
                </a:lnTo>
                <a:lnTo>
                  <a:pt x="4043137" y="1739964"/>
                </a:lnTo>
                <a:lnTo>
                  <a:pt x="4043796" y="1750433"/>
                </a:lnTo>
                <a:lnTo>
                  <a:pt x="4047192" y="1756991"/>
                </a:lnTo>
                <a:lnTo>
                  <a:pt x="4052211" y="1762346"/>
                </a:lnTo>
                <a:lnTo>
                  <a:pt x="4057737" y="1769207"/>
                </a:lnTo>
                <a:lnTo>
                  <a:pt x="4062654" y="1780283"/>
                </a:lnTo>
                <a:lnTo>
                  <a:pt x="4068195" y="1800053"/>
                </a:lnTo>
                <a:lnTo>
                  <a:pt x="4074536" y="1813111"/>
                </a:lnTo>
                <a:lnTo>
                  <a:pt x="4080747" y="1822005"/>
                </a:lnTo>
                <a:lnTo>
                  <a:pt x="4085896" y="1829281"/>
                </a:lnTo>
                <a:lnTo>
                  <a:pt x="4091078" y="1842611"/>
                </a:lnTo>
                <a:lnTo>
                  <a:pt x="4097702" y="1856091"/>
                </a:lnTo>
                <a:lnTo>
                  <a:pt x="4104097" y="1868589"/>
                </a:lnTo>
                <a:lnTo>
                  <a:pt x="4108596" y="1878975"/>
                </a:lnTo>
                <a:lnTo>
                  <a:pt x="4109527" y="1886118"/>
                </a:lnTo>
                <a:lnTo>
                  <a:pt x="4107974" y="1896679"/>
                </a:lnTo>
                <a:lnTo>
                  <a:pt x="4113306" y="1906099"/>
                </a:lnTo>
                <a:lnTo>
                  <a:pt x="4132602" y="1910457"/>
                </a:lnTo>
                <a:lnTo>
                  <a:pt x="4147058" y="1916228"/>
                </a:lnTo>
                <a:lnTo>
                  <a:pt x="4157228" y="1921452"/>
                </a:lnTo>
                <a:lnTo>
                  <a:pt x="4163667" y="1924174"/>
                </a:lnTo>
                <a:lnTo>
                  <a:pt x="4171940" y="1924242"/>
                </a:lnTo>
                <a:lnTo>
                  <a:pt x="4184144" y="1927982"/>
                </a:lnTo>
                <a:lnTo>
                  <a:pt x="4197233" y="1934628"/>
                </a:lnTo>
                <a:lnTo>
                  <a:pt x="4211190" y="1944513"/>
                </a:lnTo>
                <a:lnTo>
                  <a:pt x="4223003" y="1949715"/>
                </a:lnTo>
                <a:lnTo>
                  <a:pt x="4231644" y="1953204"/>
                </a:lnTo>
                <a:lnTo>
                  <a:pt x="4236086" y="1957952"/>
                </a:lnTo>
                <a:lnTo>
                  <a:pt x="4237906" y="1972267"/>
                </a:lnTo>
                <a:lnTo>
                  <a:pt x="4242280" y="1984104"/>
                </a:lnTo>
                <a:lnTo>
                  <a:pt x="4245011" y="1994562"/>
                </a:lnTo>
                <a:lnTo>
                  <a:pt x="4248652" y="2003858"/>
                </a:lnTo>
                <a:lnTo>
                  <a:pt x="4259255" y="2010228"/>
                </a:lnTo>
                <a:lnTo>
                  <a:pt x="4273309" y="2013300"/>
                </a:lnTo>
                <a:lnTo>
                  <a:pt x="4290855" y="2012814"/>
                </a:lnTo>
                <a:lnTo>
                  <a:pt x="4303907" y="2013375"/>
                </a:lnTo>
                <a:lnTo>
                  <a:pt x="4313346" y="2012435"/>
                </a:lnTo>
                <a:lnTo>
                  <a:pt x="4320051" y="2007447"/>
                </a:lnTo>
                <a:lnTo>
                  <a:pt x="4329099" y="1998226"/>
                </a:lnTo>
                <a:lnTo>
                  <a:pt x="4340931" y="1994417"/>
                </a:lnTo>
                <a:lnTo>
                  <a:pt x="4352739" y="1992789"/>
                </a:lnTo>
                <a:lnTo>
                  <a:pt x="4361715" y="1990114"/>
                </a:lnTo>
                <a:lnTo>
                  <a:pt x="4370900" y="1985628"/>
                </a:lnTo>
                <a:lnTo>
                  <a:pt x="4382288" y="1983653"/>
                </a:lnTo>
                <a:lnTo>
                  <a:pt x="4391708" y="1987084"/>
                </a:lnTo>
                <a:lnTo>
                  <a:pt x="4394746" y="2006300"/>
                </a:lnTo>
                <a:lnTo>
                  <a:pt x="4398881" y="2018459"/>
                </a:lnTo>
                <a:lnTo>
                  <a:pt x="4401018" y="2025991"/>
                </a:lnTo>
                <a:lnTo>
                  <a:pt x="4398060" y="2031326"/>
                </a:lnTo>
                <a:lnTo>
                  <a:pt x="4390015" y="2039705"/>
                </a:lnTo>
                <a:lnTo>
                  <a:pt x="4383860" y="2052071"/>
                </a:lnTo>
                <a:lnTo>
                  <a:pt x="4379264" y="2065906"/>
                </a:lnTo>
                <a:lnTo>
                  <a:pt x="4375898" y="2078693"/>
                </a:lnTo>
                <a:lnTo>
                  <a:pt x="4369154" y="2091918"/>
                </a:lnTo>
                <a:lnTo>
                  <a:pt x="4360117" y="2101215"/>
                </a:lnTo>
                <a:lnTo>
                  <a:pt x="4352408" y="2109973"/>
                </a:lnTo>
                <a:lnTo>
                  <a:pt x="4344979" y="2125161"/>
                </a:lnTo>
                <a:lnTo>
                  <a:pt x="4335825" y="2133929"/>
                </a:lnTo>
                <a:lnTo>
                  <a:pt x="4330455" y="2141929"/>
                </a:lnTo>
                <a:lnTo>
                  <a:pt x="4325083" y="2149362"/>
                </a:lnTo>
                <a:lnTo>
                  <a:pt x="4312788" y="2150466"/>
                </a:lnTo>
                <a:lnTo>
                  <a:pt x="4298928" y="2146563"/>
                </a:lnTo>
                <a:lnTo>
                  <a:pt x="4287353" y="2143631"/>
                </a:lnTo>
                <a:lnTo>
                  <a:pt x="4277318" y="2148048"/>
                </a:lnTo>
                <a:lnTo>
                  <a:pt x="4268601" y="2154911"/>
                </a:lnTo>
                <a:lnTo>
                  <a:pt x="4260978" y="2159319"/>
                </a:lnTo>
                <a:lnTo>
                  <a:pt x="4252946" y="2166791"/>
                </a:lnTo>
                <a:lnTo>
                  <a:pt x="4252114" y="2181350"/>
                </a:lnTo>
                <a:lnTo>
                  <a:pt x="4253476" y="2193966"/>
                </a:lnTo>
                <a:lnTo>
                  <a:pt x="4253072" y="2205363"/>
                </a:lnTo>
                <a:lnTo>
                  <a:pt x="4253985" y="2216746"/>
                </a:lnTo>
                <a:lnTo>
                  <a:pt x="4256861" y="2228462"/>
                </a:lnTo>
                <a:lnTo>
                  <a:pt x="4257839" y="2240689"/>
                </a:lnTo>
                <a:lnTo>
                  <a:pt x="4258241" y="2253529"/>
                </a:lnTo>
                <a:lnTo>
                  <a:pt x="4273508" y="2249883"/>
                </a:lnTo>
                <a:lnTo>
                  <a:pt x="4285896" y="2245414"/>
                </a:lnTo>
                <a:lnTo>
                  <a:pt x="4298919" y="2247406"/>
                </a:lnTo>
                <a:lnTo>
                  <a:pt x="4310581" y="2253695"/>
                </a:lnTo>
                <a:lnTo>
                  <a:pt x="4321353" y="2261492"/>
                </a:lnTo>
                <a:lnTo>
                  <a:pt x="4331706" y="2268009"/>
                </a:lnTo>
                <a:lnTo>
                  <a:pt x="4381776" y="2250381"/>
                </a:lnTo>
                <a:lnTo>
                  <a:pt x="4420980" y="2225257"/>
                </a:lnTo>
                <a:lnTo>
                  <a:pt x="4437367" y="2207458"/>
                </a:lnTo>
                <a:lnTo>
                  <a:pt x="4443092" y="2199691"/>
                </a:lnTo>
                <a:lnTo>
                  <a:pt x="4472021" y="2168084"/>
                </a:lnTo>
                <a:lnTo>
                  <a:pt x="4493417" y="2146200"/>
                </a:lnTo>
                <a:lnTo>
                  <a:pt x="4502444" y="2136847"/>
                </a:lnTo>
                <a:lnTo>
                  <a:pt x="4528352" y="2107686"/>
                </a:lnTo>
                <a:lnTo>
                  <a:pt x="4552175" y="2075670"/>
                </a:lnTo>
                <a:lnTo>
                  <a:pt x="4563282" y="2055395"/>
                </a:lnTo>
                <a:lnTo>
                  <a:pt x="4568657" y="2045945"/>
                </a:lnTo>
                <a:lnTo>
                  <a:pt x="4576749" y="2034906"/>
                </a:lnTo>
                <a:lnTo>
                  <a:pt x="4586145" y="2023301"/>
                </a:lnTo>
                <a:lnTo>
                  <a:pt x="4595432" y="2012150"/>
                </a:lnTo>
                <a:lnTo>
                  <a:pt x="4603196" y="2002477"/>
                </a:lnTo>
                <a:lnTo>
                  <a:pt x="4610079" y="1992320"/>
                </a:lnTo>
                <a:lnTo>
                  <a:pt x="4616008" y="1984262"/>
                </a:lnTo>
                <a:lnTo>
                  <a:pt x="4622018" y="1975272"/>
                </a:lnTo>
                <a:lnTo>
                  <a:pt x="4638036" y="1934586"/>
                </a:lnTo>
                <a:lnTo>
                  <a:pt x="4645266" y="1887105"/>
                </a:lnTo>
                <a:lnTo>
                  <a:pt x="4647867" y="1860927"/>
                </a:lnTo>
                <a:lnTo>
                  <a:pt x="4648979" y="1851897"/>
                </a:lnTo>
                <a:lnTo>
                  <a:pt x="4650178" y="1846646"/>
                </a:lnTo>
                <a:lnTo>
                  <a:pt x="4653535" y="1836366"/>
                </a:lnTo>
                <a:lnTo>
                  <a:pt x="4656439" y="1823867"/>
                </a:lnTo>
                <a:lnTo>
                  <a:pt x="4661657" y="1813173"/>
                </a:lnTo>
                <a:lnTo>
                  <a:pt x="4665143" y="1802803"/>
                </a:lnTo>
                <a:lnTo>
                  <a:pt x="4671848" y="1792773"/>
                </a:lnTo>
                <a:lnTo>
                  <a:pt x="4681429" y="1780737"/>
                </a:lnTo>
                <a:lnTo>
                  <a:pt x="4682564" y="1770513"/>
                </a:lnTo>
                <a:lnTo>
                  <a:pt x="4679854" y="1755910"/>
                </a:lnTo>
                <a:lnTo>
                  <a:pt x="4679474" y="1742513"/>
                </a:lnTo>
                <a:lnTo>
                  <a:pt x="4678428" y="1733236"/>
                </a:lnTo>
                <a:lnTo>
                  <a:pt x="4675016" y="1726922"/>
                </a:lnTo>
                <a:lnTo>
                  <a:pt x="4675623" y="1724524"/>
                </a:lnTo>
                <a:lnTo>
                  <a:pt x="4682932" y="1720252"/>
                </a:lnTo>
                <a:lnTo>
                  <a:pt x="4684347" y="1713804"/>
                </a:lnTo>
                <a:lnTo>
                  <a:pt x="4676823" y="1705704"/>
                </a:lnTo>
                <a:lnTo>
                  <a:pt x="4661336" y="1697716"/>
                </a:lnTo>
                <a:lnTo>
                  <a:pt x="4649950" y="1690893"/>
                </a:lnTo>
                <a:lnTo>
                  <a:pt x="4643593" y="1683147"/>
                </a:lnTo>
                <a:lnTo>
                  <a:pt x="4638548" y="1670811"/>
                </a:lnTo>
                <a:lnTo>
                  <a:pt x="4628778" y="1660968"/>
                </a:lnTo>
                <a:lnTo>
                  <a:pt x="4616905" y="1655461"/>
                </a:lnTo>
                <a:lnTo>
                  <a:pt x="4601623" y="1654703"/>
                </a:lnTo>
                <a:lnTo>
                  <a:pt x="4587509" y="1652931"/>
                </a:lnTo>
                <a:lnTo>
                  <a:pt x="4577586" y="1652554"/>
                </a:lnTo>
                <a:lnTo>
                  <a:pt x="4574871" y="1655978"/>
                </a:lnTo>
                <a:lnTo>
                  <a:pt x="4578014" y="1664757"/>
                </a:lnTo>
                <a:lnTo>
                  <a:pt x="4573731" y="1672034"/>
                </a:lnTo>
                <a:lnTo>
                  <a:pt x="4567051" y="1670212"/>
                </a:lnTo>
                <a:lnTo>
                  <a:pt x="4558932" y="1672594"/>
                </a:lnTo>
                <a:lnTo>
                  <a:pt x="4550192" y="1684759"/>
                </a:lnTo>
                <a:lnTo>
                  <a:pt x="4541979" y="1692046"/>
                </a:lnTo>
                <a:lnTo>
                  <a:pt x="4532018" y="1695514"/>
                </a:lnTo>
                <a:lnTo>
                  <a:pt x="4524481" y="1695137"/>
                </a:lnTo>
                <a:lnTo>
                  <a:pt x="4523535" y="1690886"/>
                </a:lnTo>
                <a:lnTo>
                  <a:pt x="4530014" y="1681209"/>
                </a:lnTo>
                <a:lnTo>
                  <a:pt x="4527826" y="1674791"/>
                </a:lnTo>
                <a:lnTo>
                  <a:pt x="4524296" y="1668039"/>
                </a:lnTo>
                <a:lnTo>
                  <a:pt x="4527510" y="1655455"/>
                </a:lnTo>
                <a:lnTo>
                  <a:pt x="4530205" y="1646997"/>
                </a:lnTo>
                <a:lnTo>
                  <a:pt x="4528209" y="1644688"/>
                </a:lnTo>
                <a:lnTo>
                  <a:pt x="4515719" y="1655109"/>
                </a:lnTo>
                <a:lnTo>
                  <a:pt x="4508336" y="1666237"/>
                </a:lnTo>
                <a:lnTo>
                  <a:pt x="4501661" y="1674478"/>
                </a:lnTo>
                <a:lnTo>
                  <a:pt x="4493482" y="1671739"/>
                </a:lnTo>
                <a:lnTo>
                  <a:pt x="4490218" y="1660921"/>
                </a:lnTo>
                <a:lnTo>
                  <a:pt x="4490283" y="1647249"/>
                </a:lnTo>
                <a:lnTo>
                  <a:pt x="4492095" y="1635947"/>
                </a:lnTo>
                <a:lnTo>
                  <a:pt x="4490714" y="1631449"/>
                </a:lnTo>
                <a:lnTo>
                  <a:pt x="4482991" y="1630838"/>
                </a:lnTo>
                <a:lnTo>
                  <a:pt x="4470603" y="1632099"/>
                </a:lnTo>
                <a:lnTo>
                  <a:pt x="4455228" y="1633217"/>
                </a:lnTo>
                <a:lnTo>
                  <a:pt x="4439996" y="1630685"/>
                </a:lnTo>
                <a:lnTo>
                  <a:pt x="4432088" y="1625846"/>
                </a:lnTo>
                <a:lnTo>
                  <a:pt x="4430495" y="1619514"/>
                </a:lnTo>
                <a:lnTo>
                  <a:pt x="4434206" y="1612499"/>
                </a:lnTo>
                <a:lnTo>
                  <a:pt x="4442211" y="1605613"/>
                </a:lnTo>
                <a:lnTo>
                  <a:pt x="4457161" y="1595490"/>
                </a:lnTo>
                <a:lnTo>
                  <a:pt x="4464767" y="1587105"/>
                </a:lnTo>
                <a:lnTo>
                  <a:pt x="4469518" y="1580694"/>
                </a:lnTo>
                <a:lnTo>
                  <a:pt x="4479349" y="1575285"/>
                </a:lnTo>
                <a:lnTo>
                  <a:pt x="4490633" y="1568578"/>
                </a:lnTo>
                <a:lnTo>
                  <a:pt x="4502513" y="1561278"/>
                </a:lnTo>
                <a:lnTo>
                  <a:pt x="4514128" y="1554092"/>
                </a:lnTo>
                <a:lnTo>
                  <a:pt x="4524621" y="1547723"/>
                </a:lnTo>
                <a:lnTo>
                  <a:pt x="4538314" y="1537611"/>
                </a:lnTo>
                <a:lnTo>
                  <a:pt x="4545712" y="1527800"/>
                </a:lnTo>
                <a:lnTo>
                  <a:pt x="4549785" y="1518143"/>
                </a:lnTo>
                <a:lnTo>
                  <a:pt x="4553958" y="1511758"/>
                </a:lnTo>
                <a:lnTo>
                  <a:pt x="4561510" y="1505111"/>
                </a:lnTo>
                <a:lnTo>
                  <a:pt x="4571661" y="1497969"/>
                </a:lnTo>
                <a:lnTo>
                  <a:pt x="4583630" y="1490098"/>
                </a:lnTo>
                <a:lnTo>
                  <a:pt x="4596638" y="1481266"/>
                </a:lnTo>
                <a:lnTo>
                  <a:pt x="4626415" y="1456873"/>
                </a:lnTo>
                <a:lnTo>
                  <a:pt x="4653732" y="1427255"/>
                </a:lnTo>
                <a:lnTo>
                  <a:pt x="4661561" y="1417960"/>
                </a:lnTo>
                <a:lnTo>
                  <a:pt x="4673769" y="1408825"/>
                </a:lnTo>
                <a:lnTo>
                  <a:pt x="4686751" y="1400202"/>
                </a:lnTo>
                <a:lnTo>
                  <a:pt x="4696900" y="1392444"/>
                </a:lnTo>
                <a:lnTo>
                  <a:pt x="4731711" y="1363495"/>
                </a:lnTo>
                <a:lnTo>
                  <a:pt x="4773500" y="1347284"/>
                </a:lnTo>
                <a:lnTo>
                  <a:pt x="4803303" y="1344559"/>
                </a:lnTo>
                <a:lnTo>
                  <a:pt x="4818504" y="1345036"/>
                </a:lnTo>
                <a:lnTo>
                  <a:pt x="4856680" y="1351624"/>
                </a:lnTo>
                <a:lnTo>
                  <a:pt x="4876738" y="1362216"/>
                </a:lnTo>
                <a:lnTo>
                  <a:pt x="4885328" y="1360182"/>
                </a:lnTo>
                <a:lnTo>
                  <a:pt x="4894053" y="1354753"/>
                </a:lnTo>
                <a:lnTo>
                  <a:pt x="4904929" y="1353612"/>
                </a:lnTo>
                <a:lnTo>
                  <a:pt x="4918742" y="1354951"/>
                </a:lnTo>
                <a:lnTo>
                  <a:pt x="4936359" y="1355210"/>
                </a:lnTo>
                <a:lnTo>
                  <a:pt x="4948173" y="1352672"/>
                </a:lnTo>
                <a:lnTo>
                  <a:pt x="4957065" y="1350086"/>
                </a:lnTo>
                <a:lnTo>
                  <a:pt x="4965913" y="1350201"/>
                </a:lnTo>
                <a:lnTo>
                  <a:pt x="4978654" y="1353325"/>
                </a:lnTo>
                <a:lnTo>
                  <a:pt x="4989508" y="1352599"/>
                </a:lnTo>
                <a:lnTo>
                  <a:pt x="4998582" y="1345366"/>
                </a:lnTo>
                <a:lnTo>
                  <a:pt x="5007552" y="1335979"/>
                </a:lnTo>
                <a:lnTo>
                  <a:pt x="5020221" y="1330825"/>
                </a:lnTo>
                <a:lnTo>
                  <a:pt x="5034253" y="1329108"/>
                </a:lnTo>
                <a:lnTo>
                  <a:pt x="5047310" y="1330032"/>
                </a:lnTo>
                <a:lnTo>
                  <a:pt x="5057056" y="1332801"/>
                </a:lnTo>
                <a:lnTo>
                  <a:pt x="5066425" y="1339708"/>
                </a:lnTo>
                <a:lnTo>
                  <a:pt x="5075417" y="1344075"/>
                </a:lnTo>
                <a:lnTo>
                  <a:pt x="5085804" y="1342792"/>
                </a:lnTo>
                <a:lnTo>
                  <a:pt x="5097378" y="1339239"/>
                </a:lnTo>
                <a:lnTo>
                  <a:pt x="5104723" y="1343819"/>
                </a:lnTo>
                <a:lnTo>
                  <a:pt x="5111192" y="1350925"/>
                </a:lnTo>
                <a:lnTo>
                  <a:pt x="5122677" y="1356556"/>
                </a:lnTo>
                <a:lnTo>
                  <a:pt x="5123987" y="1362671"/>
                </a:lnTo>
                <a:lnTo>
                  <a:pt x="5118368" y="1366975"/>
                </a:lnTo>
                <a:lnTo>
                  <a:pt x="5105305" y="1367924"/>
                </a:lnTo>
                <a:lnTo>
                  <a:pt x="5096014" y="1371167"/>
                </a:lnTo>
                <a:lnTo>
                  <a:pt x="5092938" y="1376019"/>
                </a:lnTo>
                <a:lnTo>
                  <a:pt x="5105760" y="1381352"/>
                </a:lnTo>
                <a:lnTo>
                  <a:pt x="5117468" y="1380916"/>
                </a:lnTo>
                <a:lnTo>
                  <a:pt x="5127886" y="1377929"/>
                </a:lnTo>
                <a:lnTo>
                  <a:pt x="5136838" y="1375606"/>
                </a:lnTo>
                <a:lnTo>
                  <a:pt x="5148536" y="1376353"/>
                </a:lnTo>
                <a:lnTo>
                  <a:pt x="5160983" y="1375879"/>
                </a:lnTo>
                <a:lnTo>
                  <a:pt x="5173625" y="1372950"/>
                </a:lnTo>
                <a:lnTo>
                  <a:pt x="5187589" y="1367403"/>
                </a:lnTo>
                <a:lnTo>
                  <a:pt x="5197062" y="1367660"/>
                </a:lnTo>
                <a:lnTo>
                  <a:pt x="5203848" y="1369686"/>
                </a:lnTo>
                <a:lnTo>
                  <a:pt x="5209746" y="1369448"/>
                </a:lnTo>
                <a:lnTo>
                  <a:pt x="5221430" y="1362735"/>
                </a:lnTo>
                <a:lnTo>
                  <a:pt x="5234847" y="1358875"/>
                </a:lnTo>
                <a:lnTo>
                  <a:pt x="5247623" y="1357301"/>
                </a:lnTo>
                <a:lnTo>
                  <a:pt x="5256850" y="1355341"/>
                </a:lnTo>
                <a:lnTo>
                  <a:pt x="5256534" y="1350542"/>
                </a:lnTo>
                <a:lnTo>
                  <a:pt x="5248725" y="1345948"/>
                </a:lnTo>
                <a:lnTo>
                  <a:pt x="5233870" y="1343627"/>
                </a:lnTo>
                <a:lnTo>
                  <a:pt x="5226720" y="1338344"/>
                </a:lnTo>
                <a:lnTo>
                  <a:pt x="5249439" y="1293423"/>
                </a:lnTo>
                <a:lnTo>
                  <a:pt x="5278842" y="1269069"/>
                </a:lnTo>
                <a:lnTo>
                  <a:pt x="5315472" y="1246405"/>
                </a:lnTo>
                <a:lnTo>
                  <a:pt x="5322979" y="1243787"/>
                </a:lnTo>
                <a:lnTo>
                  <a:pt x="5326329" y="1240156"/>
                </a:lnTo>
                <a:lnTo>
                  <a:pt x="5342400" y="1202719"/>
                </a:lnTo>
                <a:lnTo>
                  <a:pt x="5378610" y="1201847"/>
                </a:lnTo>
                <a:lnTo>
                  <a:pt x="5391890" y="1201108"/>
                </a:lnTo>
                <a:lnTo>
                  <a:pt x="5404554" y="1198929"/>
                </a:lnTo>
                <a:lnTo>
                  <a:pt x="5415868" y="1194582"/>
                </a:lnTo>
                <a:lnTo>
                  <a:pt x="5428572" y="1191057"/>
                </a:lnTo>
                <a:lnTo>
                  <a:pt x="5435195" y="1195703"/>
                </a:lnTo>
                <a:lnTo>
                  <a:pt x="5439669" y="1202737"/>
                </a:lnTo>
                <a:lnTo>
                  <a:pt x="5449519" y="1203015"/>
                </a:lnTo>
                <a:lnTo>
                  <a:pt x="5458865" y="1197859"/>
                </a:lnTo>
                <a:lnTo>
                  <a:pt x="5467597" y="1193497"/>
                </a:lnTo>
                <a:lnTo>
                  <a:pt x="5472745" y="1198915"/>
                </a:lnTo>
                <a:lnTo>
                  <a:pt x="5470506" y="1206101"/>
                </a:lnTo>
                <a:lnTo>
                  <a:pt x="5464203" y="1214799"/>
                </a:lnTo>
                <a:lnTo>
                  <a:pt x="5457159" y="1224751"/>
                </a:lnTo>
                <a:lnTo>
                  <a:pt x="5454765" y="1238245"/>
                </a:lnTo>
                <a:lnTo>
                  <a:pt x="5458890" y="1244243"/>
                </a:lnTo>
                <a:lnTo>
                  <a:pt x="5466644" y="1246333"/>
                </a:lnTo>
                <a:lnTo>
                  <a:pt x="5475132" y="1248107"/>
                </a:lnTo>
                <a:lnTo>
                  <a:pt x="5477799" y="1253468"/>
                </a:lnTo>
                <a:lnTo>
                  <a:pt x="5471190" y="1259120"/>
                </a:lnTo>
                <a:lnTo>
                  <a:pt x="5465571" y="1264349"/>
                </a:lnTo>
                <a:lnTo>
                  <a:pt x="5469475" y="1267309"/>
                </a:lnTo>
                <a:lnTo>
                  <a:pt x="5477593" y="1267411"/>
                </a:lnTo>
                <a:lnTo>
                  <a:pt x="5489237" y="1263489"/>
                </a:lnTo>
                <a:lnTo>
                  <a:pt x="5503715" y="1254378"/>
                </a:lnTo>
                <a:lnTo>
                  <a:pt x="5518851" y="1240655"/>
                </a:lnTo>
                <a:lnTo>
                  <a:pt x="5532476" y="1229993"/>
                </a:lnTo>
                <a:lnTo>
                  <a:pt x="5574066" y="1211500"/>
                </a:lnTo>
                <a:lnTo>
                  <a:pt x="5581786" y="1211304"/>
                </a:lnTo>
                <a:lnTo>
                  <a:pt x="5591119" y="1209663"/>
                </a:lnTo>
                <a:lnTo>
                  <a:pt x="5593854" y="1202461"/>
                </a:lnTo>
                <a:lnTo>
                  <a:pt x="5593206" y="1190594"/>
                </a:lnTo>
                <a:lnTo>
                  <a:pt x="5592386" y="1174959"/>
                </a:lnTo>
                <a:lnTo>
                  <a:pt x="5632387" y="1144710"/>
                </a:lnTo>
                <a:lnTo>
                  <a:pt x="5646406" y="1143565"/>
                </a:lnTo>
                <a:lnTo>
                  <a:pt x="5658329" y="1144693"/>
                </a:lnTo>
                <a:lnTo>
                  <a:pt x="5671700" y="1151548"/>
                </a:lnTo>
                <a:lnTo>
                  <a:pt x="5674781" y="1156110"/>
                </a:lnTo>
                <a:lnTo>
                  <a:pt x="5668685" y="1157131"/>
                </a:lnTo>
                <a:lnTo>
                  <a:pt x="5654590" y="1156370"/>
                </a:lnTo>
                <a:lnTo>
                  <a:pt x="5643335" y="1160820"/>
                </a:lnTo>
                <a:lnTo>
                  <a:pt x="5635524" y="1169507"/>
                </a:lnTo>
                <a:lnTo>
                  <a:pt x="5631756" y="1181454"/>
                </a:lnTo>
                <a:lnTo>
                  <a:pt x="5629447" y="1198831"/>
                </a:lnTo>
                <a:lnTo>
                  <a:pt x="5624874" y="1210135"/>
                </a:lnTo>
                <a:lnTo>
                  <a:pt x="5622542" y="1217798"/>
                </a:lnTo>
                <a:lnTo>
                  <a:pt x="5624646" y="1227453"/>
                </a:lnTo>
                <a:lnTo>
                  <a:pt x="5617727" y="1233826"/>
                </a:lnTo>
                <a:lnTo>
                  <a:pt x="5612692" y="1248551"/>
                </a:lnTo>
                <a:lnTo>
                  <a:pt x="5606386" y="1257060"/>
                </a:lnTo>
                <a:lnTo>
                  <a:pt x="5593782" y="1260568"/>
                </a:lnTo>
                <a:lnTo>
                  <a:pt x="5578784" y="1264215"/>
                </a:lnTo>
                <a:lnTo>
                  <a:pt x="5564091" y="1268588"/>
                </a:lnTo>
                <a:lnTo>
                  <a:pt x="5552399" y="1274272"/>
                </a:lnTo>
                <a:lnTo>
                  <a:pt x="5546406" y="1281855"/>
                </a:lnTo>
                <a:lnTo>
                  <a:pt x="5542037" y="1292442"/>
                </a:lnTo>
                <a:lnTo>
                  <a:pt x="5533088" y="1300304"/>
                </a:lnTo>
                <a:lnTo>
                  <a:pt x="5522444" y="1308451"/>
                </a:lnTo>
                <a:lnTo>
                  <a:pt x="5512987" y="1319891"/>
                </a:lnTo>
                <a:lnTo>
                  <a:pt x="5507855" y="1326978"/>
                </a:lnTo>
                <a:lnTo>
                  <a:pt x="5500615" y="1333680"/>
                </a:lnTo>
                <a:lnTo>
                  <a:pt x="5491723" y="1340390"/>
                </a:lnTo>
                <a:lnTo>
                  <a:pt x="5481638" y="1347496"/>
                </a:lnTo>
                <a:lnTo>
                  <a:pt x="5470816" y="1355390"/>
                </a:lnTo>
                <a:lnTo>
                  <a:pt x="5459716" y="1364463"/>
                </a:lnTo>
                <a:lnTo>
                  <a:pt x="5448793" y="1375104"/>
                </a:lnTo>
                <a:lnTo>
                  <a:pt x="5438506" y="1387704"/>
                </a:lnTo>
                <a:lnTo>
                  <a:pt x="5425186" y="1403843"/>
                </a:lnTo>
                <a:lnTo>
                  <a:pt x="5411206" y="1415386"/>
                </a:lnTo>
                <a:lnTo>
                  <a:pt x="5397635" y="1423300"/>
                </a:lnTo>
                <a:lnTo>
                  <a:pt x="5385542" y="1428556"/>
                </a:lnTo>
                <a:lnTo>
                  <a:pt x="5375995" y="1432122"/>
                </a:lnTo>
                <a:lnTo>
                  <a:pt x="5370062" y="1434966"/>
                </a:lnTo>
                <a:lnTo>
                  <a:pt x="5362396" y="1441227"/>
                </a:lnTo>
                <a:lnTo>
                  <a:pt x="5347352" y="1443837"/>
                </a:lnTo>
                <a:lnTo>
                  <a:pt x="5332903" y="1444856"/>
                </a:lnTo>
                <a:lnTo>
                  <a:pt x="5328894" y="1447473"/>
                </a:lnTo>
                <a:lnTo>
                  <a:pt x="5328187" y="1453381"/>
                </a:lnTo>
                <a:lnTo>
                  <a:pt x="5328570" y="1461944"/>
                </a:lnTo>
                <a:lnTo>
                  <a:pt x="5327832" y="1472527"/>
                </a:lnTo>
                <a:lnTo>
                  <a:pt x="5323760" y="1484495"/>
                </a:lnTo>
                <a:lnTo>
                  <a:pt x="5314136" y="1496263"/>
                </a:lnTo>
                <a:lnTo>
                  <a:pt x="5305649" y="1507976"/>
                </a:lnTo>
                <a:lnTo>
                  <a:pt x="5287039" y="1542848"/>
                </a:lnTo>
                <a:lnTo>
                  <a:pt x="5278307" y="1588994"/>
                </a:lnTo>
                <a:lnTo>
                  <a:pt x="5278678" y="1598939"/>
                </a:lnTo>
                <a:lnTo>
                  <a:pt x="5282038" y="1639551"/>
                </a:lnTo>
                <a:lnTo>
                  <a:pt x="5287924" y="1686118"/>
                </a:lnTo>
                <a:lnTo>
                  <a:pt x="5295252" y="1725511"/>
                </a:lnTo>
                <a:lnTo>
                  <a:pt x="5300403" y="1741306"/>
                </a:lnTo>
                <a:lnTo>
                  <a:pt x="5304604" y="1752512"/>
                </a:lnTo>
                <a:lnTo>
                  <a:pt x="5306823" y="1766229"/>
                </a:lnTo>
                <a:lnTo>
                  <a:pt x="5307964" y="1780777"/>
                </a:lnTo>
                <a:lnTo>
                  <a:pt x="5308931" y="1794476"/>
                </a:lnTo>
                <a:lnTo>
                  <a:pt x="5310627" y="1805646"/>
                </a:lnTo>
                <a:lnTo>
                  <a:pt x="5317812" y="1819676"/>
                </a:lnTo>
                <a:lnTo>
                  <a:pt x="5320775" y="1831826"/>
                </a:lnTo>
                <a:lnTo>
                  <a:pt x="5323423" y="1840568"/>
                </a:lnTo>
                <a:lnTo>
                  <a:pt x="5328828" y="1841013"/>
                </a:lnTo>
                <a:lnTo>
                  <a:pt x="5336700" y="1835665"/>
                </a:lnTo>
                <a:lnTo>
                  <a:pt x="5346089" y="1826747"/>
                </a:lnTo>
                <a:lnTo>
                  <a:pt x="5356046" y="1816483"/>
                </a:lnTo>
                <a:lnTo>
                  <a:pt x="5365621" y="1807097"/>
                </a:lnTo>
                <a:lnTo>
                  <a:pt x="5376508" y="1796125"/>
                </a:lnTo>
                <a:lnTo>
                  <a:pt x="5381289" y="1788827"/>
                </a:lnTo>
                <a:lnTo>
                  <a:pt x="5386298" y="1783000"/>
                </a:lnTo>
                <a:lnTo>
                  <a:pt x="5393318" y="1772976"/>
                </a:lnTo>
                <a:lnTo>
                  <a:pt x="5395903" y="1759226"/>
                </a:lnTo>
                <a:lnTo>
                  <a:pt x="5396726" y="1746158"/>
                </a:lnTo>
                <a:lnTo>
                  <a:pt x="5404569" y="1735051"/>
                </a:lnTo>
                <a:lnTo>
                  <a:pt x="5416047" y="1727632"/>
                </a:lnTo>
                <a:lnTo>
                  <a:pt x="5425480" y="1720823"/>
                </a:lnTo>
                <a:lnTo>
                  <a:pt x="5435477" y="1715846"/>
                </a:lnTo>
                <a:lnTo>
                  <a:pt x="5448064" y="1715303"/>
                </a:lnTo>
                <a:lnTo>
                  <a:pt x="5456774" y="1708751"/>
                </a:lnTo>
                <a:lnTo>
                  <a:pt x="5457685" y="1698025"/>
                </a:lnTo>
                <a:lnTo>
                  <a:pt x="5454800" y="1686165"/>
                </a:lnTo>
                <a:lnTo>
                  <a:pt x="5455258" y="1675750"/>
                </a:lnTo>
                <a:lnTo>
                  <a:pt x="5491156" y="1642447"/>
                </a:lnTo>
                <a:lnTo>
                  <a:pt x="5510105" y="1638557"/>
                </a:lnTo>
                <a:lnTo>
                  <a:pt x="5519921" y="1639577"/>
                </a:lnTo>
                <a:lnTo>
                  <a:pt x="5529729" y="1639247"/>
                </a:lnTo>
                <a:lnTo>
                  <a:pt x="5539355" y="1635071"/>
                </a:lnTo>
                <a:lnTo>
                  <a:pt x="5546898" y="1624226"/>
                </a:lnTo>
                <a:lnTo>
                  <a:pt x="5547444" y="1613842"/>
                </a:lnTo>
                <a:lnTo>
                  <a:pt x="5543658" y="1604481"/>
                </a:lnTo>
                <a:lnTo>
                  <a:pt x="5538204" y="1596704"/>
                </a:lnTo>
                <a:lnTo>
                  <a:pt x="5535830" y="1587836"/>
                </a:lnTo>
                <a:lnTo>
                  <a:pt x="5551558" y="1552179"/>
                </a:lnTo>
                <a:lnTo>
                  <a:pt x="5571529" y="1542814"/>
                </a:lnTo>
                <a:lnTo>
                  <a:pt x="5580806" y="1544493"/>
                </a:lnTo>
                <a:lnTo>
                  <a:pt x="5589319" y="1544172"/>
                </a:lnTo>
                <a:lnTo>
                  <a:pt x="5595939" y="1534623"/>
                </a:lnTo>
                <a:lnTo>
                  <a:pt x="5594671" y="1525541"/>
                </a:lnTo>
                <a:lnTo>
                  <a:pt x="5588645" y="1518132"/>
                </a:lnTo>
                <a:lnTo>
                  <a:pt x="5580993" y="1513606"/>
                </a:lnTo>
                <a:lnTo>
                  <a:pt x="5573977" y="1509998"/>
                </a:lnTo>
                <a:lnTo>
                  <a:pt x="5570444" y="1500483"/>
                </a:lnTo>
                <a:lnTo>
                  <a:pt x="5571103" y="1487839"/>
                </a:lnTo>
                <a:lnTo>
                  <a:pt x="5576664" y="1474845"/>
                </a:lnTo>
                <a:lnTo>
                  <a:pt x="5590231" y="1462059"/>
                </a:lnTo>
                <a:lnTo>
                  <a:pt x="5595360" y="1453859"/>
                </a:lnTo>
                <a:lnTo>
                  <a:pt x="5593977" y="1448912"/>
                </a:lnTo>
                <a:lnTo>
                  <a:pt x="5588010" y="1445881"/>
                </a:lnTo>
                <a:lnTo>
                  <a:pt x="5572609" y="1443684"/>
                </a:lnTo>
                <a:lnTo>
                  <a:pt x="5563084" y="1445462"/>
                </a:lnTo>
                <a:lnTo>
                  <a:pt x="5553939" y="1443612"/>
                </a:lnTo>
                <a:lnTo>
                  <a:pt x="5547363" y="1437076"/>
                </a:lnTo>
                <a:lnTo>
                  <a:pt x="5544411" y="1427107"/>
                </a:lnTo>
                <a:lnTo>
                  <a:pt x="5546139" y="1414960"/>
                </a:lnTo>
                <a:lnTo>
                  <a:pt x="5557915" y="1399740"/>
                </a:lnTo>
                <a:lnTo>
                  <a:pt x="5568028" y="1389865"/>
                </a:lnTo>
                <a:lnTo>
                  <a:pt x="5576279" y="1383052"/>
                </a:lnTo>
                <a:lnTo>
                  <a:pt x="5582467" y="1377021"/>
                </a:lnTo>
                <a:lnTo>
                  <a:pt x="5586393" y="1369489"/>
                </a:lnTo>
                <a:lnTo>
                  <a:pt x="5590859" y="1356862"/>
                </a:lnTo>
                <a:lnTo>
                  <a:pt x="5597968" y="1344066"/>
                </a:lnTo>
                <a:lnTo>
                  <a:pt x="5606032" y="1332126"/>
                </a:lnTo>
                <a:lnTo>
                  <a:pt x="5613360" y="1322069"/>
                </a:lnTo>
                <a:lnTo>
                  <a:pt x="5623275" y="1314034"/>
                </a:lnTo>
                <a:lnTo>
                  <a:pt x="5635290" y="1312398"/>
                </a:lnTo>
                <a:lnTo>
                  <a:pt x="5646760" y="1313354"/>
                </a:lnTo>
                <a:lnTo>
                  <a:pt x="5656967" y="1315978"/>
                </a:lnTo>
                <a:lnTo>
                  <a:pt x="5662095" y="1321724"/>
                </a:lnTo>
                <a:lnTo>
                  <a:pt x="5667736" y="1322336"/>
                </a:lnTo>
                <a:lnTo>
                  <a:pt x="5676240" y="1313325"/>
                </a:lnTo>
                <a:lnTo>
                  <a:pt x="5685520" y="1301883"/>
                </a:lnTo>
                <a:lnTo>
                  <a:pt x="5695150" y="1290846"/>
                </a:lnTo>
                <a:lnTo>
                  <a:pt x="5704708" y="1283048"/>
                </a:lnTo>
                <a:lnTo>
                  <a:pt x="5715355" y="1285629"/>
                </a:lnTo>
                <a:lnTo>
                  <a:pt x="5718773" y="1294283"/>
                </a:lnTo>
                <a:lnTo>
                  <a:pt x="5718989" y="1305827"/>
                </a:lnTo>
                <a:lnTo>
                  <a:pt x="5721856" y="1315199"/>
                </a:lnTo>
                <a:lnTo>
                  <a:pt x="5725855" y="1318089"/>
                </a:lnTo>
                <a:lnTo>
                  <a:pt x="5731506" y="1315839"/>
                </a:lnTo>
                <a:lnTo>
                  <a:pt x="5739331" y="1309793"/>
                </a:lnTo>
                <a:lnTo>
                  <a:pt x="5749850" y="1301296"/>
                </a:lnTo>
                <a:lnTo>
                  <a:pt x="5762114" y="1294208"/>
                </a:lnTo>
                <a:lnTo>
                  <a:pt x="5803821" y="1282626"/>
                </a:lnTo>
                <a:lnTo>
                  <a:pt x="5830805" y="1281464"/>
                </a:lnTo>
                <a:lnTo>
                  <a:pt x="5842576" y="1282398"/>
                </a:lnTo>
                <a:lnTo>
                  <a:pt x="5852545" y="1284143"/>
                </a:lnTo>
                <a:lnTo>
                  <a:pt x="5860220" y="1286545"/>
                </a:lnTo>
                <a:lnTo>
                  <a:pt x="5873022" y="1296173"/>
                </a:lnTo>
                <a:lnTo>
                  <a:pt x="5881242" y="1306522"/>
                </a:lnTo>
                <a:lnTo>
                  <a:pt x="5887966" y="1313036"/>
                </a:lnTo>
                <a:lnTo>
                  <a:pt x="5897071" y="1308586"/>
                </a:lnTo>
                <a:lnTo>
                  <a:pt x="5900057" y="1301658"/>
                </a:lnTo>
                <a:lnTo>
                  <a:pt x="5902053" y="1294470"/>
                </a:lnTo>
                <a:lnTo>
                  <a:pt x="5908191" y="1289240"/>
                </a:lnTo>
                <a:lnTo>
                  <a:pt x="5952122" y="1266763"/>
                </a:lnTo>
                <a:lnTo>
                  <a:pt x="5963711" y="1259056"/>
                </a:lnTo>
                <a:lnTo>
                  <a:pt x="5976140" y="1250899"/>
                </a:lnTo>
                <a:lnTo>
                  <a:pt x="5982722" y="1247636"/>
                </a:lnTo>
                <a:lnTo>
                  <a:pt x="5986420" y="1245967"/>
                </a:lnTo>
                <a:lnTo>
                  <a:pt x="5990199" y="1242594"/>
                </a:lnTo>
                <a:lnTo>
                  <a:pt x="6001783" y="1232498"/>
                </a:lnTo>
                <a:lnTo>
                  <a:pt x="6010781" y="1228675"/>
                </a:lnTo>
                <a:lnTo>
                  <a:pt x="6016416" y="1224533"/>
                </a:lnTo>
                <a:lnTo>
                  <a:pt x="6051230" y="1202329"/>
                </a:lnTo>
                <a:lnTo>
                  <a:pt x="6084838" y="1192349"/>
                </a:lnTo>
                <a:lnTo>
                  <a:pt x="6100209" y="1188297"/>
                </a:lnTo>
                <a:lnTo>
                  <a:pt x="6144570" y="1170808"/>
                </a:lnTo>
                <a:lnTo>
                  <a:pt x="6172655" y="1149954"/>
                </a:lnTo>
                <a:lnTo>
                  <a:pt x="6177746" y="1142536"/>
                </a:lnTo>
                <a:lnTo>
                  <a:pt x="6187784" y="1143776"/>
                </a:lnTo>
                <a:lnTo>
                  <a:pt x="6193660" y="1150082"/>
                </a:lnTo>
                <a:lnTo>
                  <a:pt x="6204889" y="1152457"/>
                </a:lnTo>
                <a:lnTo>
                  <a:pt x="6220469" y="1154373"/>
                </a:lnTo>
                <a:lnTo>
                  <a:pt x="6235002" y="1157930"/>
                </a:lnTo>
                <a:lnTo>
                  <a:pt x="6246335" y="1160596"/>
                </a:lnTo>
                <a:lnTo>
                  <a:pt x="6255893" y="1160719"/>
                </a:lnTo>
                <a:lnTo>
                  <a:pt x="6265103" y="1156646"/>
                </a:lnTo>
                <a:lnTo>
                  <a:pt x="6274455" y="1144486"/>
                </a:lnTo>
                <a:lnTo>
                  <a:pt x="6275586" y="1135565"/>
                </a:lnTo>
                <a:lnTo>
                  <a:pt x="6272653" y="1128297"/>
                </a:lnTo>
                <a:lnTo>
                  <a:pt x="6269814" y="1121095"/>
                </a:lnTo>
                <a:lnTo>
                  <a:pt x="6265877" y="1110362"/>
                </a:lnTo>
                <a:lnTo>
                  <a:pt x="6257008" y="1100265"/>
                </a:lnTo>
                <a:lnTo>
                  <a:pt x="6248497" y="1090597"/>
                </a:lnTo>
                <a:lnTo>
                  <a:pt x="6245634" y="1081153"/>
                </a:lnTo>
                <a:lnTo>
                  <a:pt x="6224613" y="1040914"/>
                </a:lnTo>
                <a:lnTo>
                  <a:pt x="6218367" y="1039643"/>
                </a:lnTo>
                <a:lnTo>
                  <a:pt x="6208443" y="1041167"/>
                </a:lnTo>
                <a:lnTo>
                  <a:pt x="6198204" y="1034716"/>
                </a:lnTo>
                <a:lnTo>
                  <a:pt x="6193360" y="1025031"/>
                </a:lnTo>
                <a:lnTo>
                  <a:pt x="6192175" y="1013547"/>
                </a:lnTo>
                <a:lnTo>
                  <a:pt x="6186234" y="1008498"/>
                </a:lnTo>
                <a:lnTo>
                  <a:pt x="6172150" y="1013491"/>
                </a:lnTo>
                <a:lnTo>
                  <a:pt x="6159202" y="1013407"/>
                </a:lnTo>
                <a:lnTo>
                  <a:pt x="6149524" y="1008940"/>
                </a:lnTo>
                <a:lnTo>
                  <a:pt x="6148905" y="999814"/>
                </a:lnTo>
                <a:lnTo>
                  <a:pt x="6154813" y="993284"/>
                </a:lnTo>
                <a:lnTo>
                  <a:pt x="6164975" y="989714"/>
                </a:lnTo>
                <a:lnTo>
                  <a:pt x="6177121" y="989472"/>
                </a:lnTo>
                <a:lnTo>
                  <a:pt x="6193100" y="996688"/>
                </a:lnTo>
                <a:lnTo>
                  <a:pt x="6200425" y="1002958"/>
                </a:lnTo>
                <a:lnTo>
                  <a:pt x="6204397" y="1008347"/>
                </a:lnTo>
                <a:lnTo>
                  <a:pt x="6215423" y="1012976"/>
                </a:lnTo>
                <a:lnTo>
                  <a:pt x="6228438" y="1014393"/>
                </a:lnTo>
                <a:lnTo>
                  <a:pt x="6241600" y="1013215"/>
                </a:lnTo>
                <a:lnTo>
                  <a:pt x="6253069" y="1010055"/>
                </a:lnTo>
                <a:lnTo>
                  <a:pt x="6264162" y="1005324"/>
                </a:lnTo>
                <a:lnTo>
                  <a:pt x="6277754" y="999829"/>
                </a:lnTo>
                <a:lnTo>
                  <a:pt x="6291514" y="993828"/>
                </a:lnTo>
                <a:lnTo>
                  <a:pt x="6303112" y="987577"/>
                </a:lnTo>
                <a:lnTo>
                  <a:pt x="6310215" y="981335"/>
                </a:lnTo>
                <a:lnTo>
                  <a:pt x="6313578" y="971190"/>
                </a:lnTo>
                <a:lnTo>
                  <a:pt x="6316130" y="963826"/>
                </a:lnTo>
                <a:lnTo>
                  <a:pt x="6325354" y="955146"/>
                </a:lnTo>
                <a:lnTo>
                  <a:pt x="6325812" y="946543"/>
                </a:lnTo>
                <a:lnTo>
                  <a:pt x="6320525" y="939144"/>
                </a:lnTo>
                <a:lnTo>
                  <a:pt x="6310221" y="928681"/>
                </a:lnTo>
                <a:lnTo>
                  <a:pt x="6310051" y="919180"/>
                </a:lnTo>
                <a:lnTo>
                  <a:pt x="6317802" y="915031"/>
                </a:lnTo>
                <a:lnTo>
                  <a:pt x="6328777" y="915031"/>
                </a:lnTo>
                <a:lnTo>
                  <a:pt x="6325751" y="902204"/>
                </a:lnTo>
                <a:lnTo>
                  <a:pt x="6333070" y="901576"/>
                </a:lnTo>
                <a:lnTo>
                  <a:pt x="6341648" y="903241"/>
                </a:lnTo>
                <a:lnTo>
                  <a:pt x="6354537" y="900628"/>
                </a:lnTo>
                <a:lnTo>
                  <a:pt x="6360568" y="899571"/>
                </a:lnTo>
                <a:lnTo>
                  <a:pt x="6359197" y="905240"/>
                </a:lnTo>
                <a:lnTo>
                  <a:pt x="6354042" y="914446"/>
                </a:lnTo>
                <a:lnTo>
                  <a:pt x="6350977" y="928056"/>
                </a:lnTo>
                <a:lnTo>
                  <a:pt x="6355187" y="938294"/>
                </a:lnTo>
                <a:lnTo>
                  <a:pt x="6361393" y="945916"/>
                </a:lnTo>
                <a:lnTo>
                  <a:pt x="6368481" y="952691"/>
                </a:lnTo>
                <a:lnTo>
                  <a:pt x="6380622" y="955963"/>
                </a:lnTo>
                <a:lnTo>
                  <a:pt x="6394620" y="955579"/>
                </a:lnTo>
                <a:lnTo>
                  <a:pt x="6407450" y="952156"/>
                </a:lnTo>
                <a:lnTo>
                  <a:pt x="6421647" y="951833"/>
                </a:lnTo>
                <a:lnTo>
                  <a:pt x="6460588" y="962859"/>
                </a:lnTo>
                <a:lnTo>
                  <a:pt x="6473268" y="979901"/>
                </a:lnTo>
                <a:lnTo>
                  <a:pt x="6479421" y="990483"/>
                </a:lnTo>
                <a:lnTo>
                  <a:pt x="6487969" y="999897"/>
                </a:lnTo>
                <a:lnTo>
                  <a:pt x="6500014" y="1007961"/>
                </a:lnTo>
                <a:lnTo>
                  <a:pt x="6515435" y="1013514"/>
                </a:lnTo>
                <a:lnTo>
                  <a:pt x="6528460" y="1016102"/>
                </a:lnTo>
                <a:lnTo>
                  <a:pt x="6537810" y="1018835"/>
                </a:lnTo>
                <a:lnTo>
                  <a:pt x="6546630" y="1030500"/>
                </a:lnTo>
                <a:lnTo>
                  <a:pt x="6556575" y="1035077"/>
                </a:lnTo>
                <a:lnTo>
                  <a:pt x="6570861" y="1035813"/>
                </a:lnTo>
                <a:lnTo>
                  <a:pt x="6580405" y="1038999"/>
                </a:lnTo>
                <a:lnTo>
                  <a:pt x="6588038" y="1037547"/>
                </a:lnTo>
                <a:lnTo>
                  <a:pt x="6595789" y="1034710"/>
                </a:lnTo>
                <a:lnTo>
                  <a:pt x="6603035" y="1035867"/>
                </a:lnTo>
                <a:lnTo>
                  <a:pt x="6608733" y="1028709"/>
                </a:lnTo>
                <a:lnTo>
                  <a:pt x="6605976" y="1022851"/>
                </a:lnTo>
                <a:lnTo>
                  <a:pt x="6599409" y="1017878"/>
                </a:lnTo>
                <a:lnTo>
                  <a:pt x="6593675" y="1013373"/>
                </a:lnTo>
                <a:lnTo>
                  <a:pt x="6599502" y="1009151"/>
                </a:lnTo>
                <a:lnTo>
                  <a:pt x="6608162" y="1013612"/>
                </a:lnTo>
                <a:lnTo>
                  <a:pt x="6615309" y="1009103"/>
                </a:lnTo>
                <a:lnTo>
                  <a:pt x="6615106" y="1000140"/>
                </a:lnTo>
                <a:lnTo>
                  <a:pt x="6619280" y="990147"/>
                </a:lnTo>
                <a:lnTo>
                  <a:pt x="6619322" y="975274"/>
                </a:lnTo>
                <a:lnTo>
                  <a:pt x="6616367" y="961191"/>
                </a:lnTo>
                <a:lnTo>
                  <a:pt x="6611552" y="953569"/>
                </a:lnTo>
                <a:lnTo>
                  <a:pt x="6608294" y="948795"/>
                </a:lnTo>
                <a:lnTo>
                  <a:pt x="6612980" y="944659"/>
                </a:lnTo>
                <a:lnTo>
                  <a:pt x="6628578" y="951931"/>
                </a:lnTo>
                <a:lnTo>
                  <a:pt x="6642820" y="956022"/>
                </a:lnTo>
                <a:lnTo>
                  <a:pt x="6655207" y="957844"/>
                </a:lnTo>
                <a:lnTo>
                  <a:pt x="6665241" y="958310"/>
                </a:lnTo>
                <a:lnTo>
                  <a:pt x="6673298" y="955652"/>
                </a:lnTo>
                <a:lnTo>
                  <a:pt x="6669705" y="950400"/>
                </a:lnTo>
                <a:lnTo>
                  <a:pt x="6659925" y="945335"/>
                </a:lnTo>
                <a:lnTo>
                  <a:pt x="6660636" y="941367"/>
                </a:lnTo>
                <a:lnTo>
                  <a:pt x="6666621" y="941114"/>
                </a:lnTo>
                <a:lnTo>
                  <a:pt x="6679758" y="948484"/>
                </a:lnTo>
                <a:lnTo>
                  <a:pt x="6690110" y="948767"/>
                </a:lnTo>
                <a:lnTo>
                  <a:pt x="6695326" y="936513"/>
                </a:lnTo>
                <a:lnTo>
                  <a:pt x="6703855" y="926087"/>
                </a:lnTo>
                <a:lnTo>
                  <a:pt x="6719530" y="922642"/>
                </a:lnTo>
                <a:lnTo>
                  <a:pt x="6725244" y="917863"/>
                </a:lnTo>
                <a:lnTo>
                  <a:pt x="6721332" y="913097"/>
                </a:lnTo>
                <a:lnTo>
                  <a:pt x="6718598" y="91196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87894" y="5217798"/>
            <a:ext cx="241762" cy="241481"/>
          </a:xfrm>
          <a:custGeom>
            <a:avLst/>
            <a:gdLst/>
            <a:ahLst/>
            <a:cxnLst/>
            <a:rect l="l" t="t" r="r" b="b"/>
            <a:pathLst>
              <a:path w="241762" h="241481">
                <a:moveTo>
                  <a:pt x="194093" y="146278"/>
                </a:moveTo>
                <a:lnTo>
                  <a:pt x="154674" y="169679"/>
                </a:lnTo>
                <a:lnTo>
                  <a:pt x="126477" y="181357"/>
                </a:lnTo>
                <a:lnTo>
                  <a:pt x="113901" y="186866"/>
                </a:lnTo>
                <a:lnTo>
                  <a:pt x="103274" y="192532"/>
                </a:lnTo>
                <a:lnTo>
                  <a:pt x="95293" y="198636"/>
                </a:lnTo>
                <a:lnTo>
                  <a:pt x="90659" y="205460"/>
                </a:lnTo>
                <a:lnTo>
                  <a:pt x="87101" y="215542"/>
                </a:lnTo>
                <a:lnTo>
                  <a:pt x="78124" y="224075"/>
                </a:lnTo>
                <a:lnTo>
                  <a:pt x="65326" y="230996"/>
                </a:lnTo>
                <a:lnTo>
                  <a:pt x="50307" y="236245"/>
                </a:lnTo>
                <a:lnTo>
                  <a:pt x="34666" y="239760"/>
                </a:lnTo>
                <a:lnTo>
                  <a:pt x="20002" y="241481"/>
                </a:lnTo>
                <a:lnTo>
                  <a:pt x="7913" y="241346"/>
                </a:lnTo>
                <a:lnTo>
                  <a:pt x="0" y="239293"/>
                </a:lnTo>
                <a:lnTo>
                  <a:pt x="154" y="235567"/>
                </a:lnTo>
                <a:lnTo>
                  <a:pt x="5569" y="232100"/>
                </a:lnTo>
                <a:lnTo>
                  <a:pt x="14922" y="228466"/>
                </a:lnTo>
                <a:lnTo>
                  <a:pt x="26893" y="224243"/>
                </a:lnTo>
                <a:lnTo>
                  <a:pt x="40160" y="219004"/>
                </a:lnTo>
                <a:lnTo>
                  <a:pt x="53401" y="212327"/>
                </a:lnTo>
                <a:lnTo>
                  <a:pt x="65295" y="203786"/>
                </a:lnTo>
                <a:lnTo>
                  <a:pt x="74522" y="192958"/>
                </a:lnTo>
                <a:lnTo>
                  <a:pt x="79951" y="183334"/>
                </a:lnTo>
                <a:lnTo>
                  <a:pt x="86861" y="174426"/>
                </a:lnTo>
                <a:lnTo>
                  <a:pt x="124494" y="142596"/>
                </a:lnTo>
                <a:lnTo>
                  <a:pt x="135191" y="134747"/>
                </a:lnTo>
                <a:lnTo>
                  <a:pt x="145921" y="126605"/>
                </a:lnTo>
                <a:lnTo>
                  <a:pt x="175892" y="98735"/>
                </a:lnTo>
                <a:lnTo>
                  <a:pt x="200247" y="59684"/>
                </a:lnTo>
                <a:lnTo>
                  <a:pt x="214254" y="32215"/>
                </a:lnTo>
                <a:lnTo>
                  <a:pt x="220559" y="20338"/>
                </a:lnTo>
                <a:lnTo>
                  <a:pt x="226405" y="10572"/>
                </a:lnTo>
                <a:lnTo>
                  <a:pt x="231799" y="3575"/>
                </a:lnTo>
                <a:lnTo>
                  <a:pt x="236745" y="0"/>
                </a:lnTo>
                <a:lnTo>
                  <a:pt x="239737" y="2670"/>
                </a:lnTo>
                <a:lnTo>
                  <a:pt x="241382" y="8700"/>
                </a:lnTo>
                <a:lnTo>
                  <a:pt x="241762" y="17565"/>
                </a:lnTo>
                <a:lnTo>
                  <a:pt x="240955" y="28740"/>
                </a:lnTo>
                <a:lnTo>
                  <a:pt x="232215" y="70889"/>
                </a:lnTo>
                <a:lnTo>
                  <a:pt x="215672" y="114966"/>
                </a:lnTo>
                <a:lnTo>
                  <a:pt x="201372" y="138432"/>
                </a:lnTo>
                <a:lnTo>
                  <a:pt x="194093" y="14627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11380" y="3923977"/>
            <a:ext cx="75595" cy="34138"/>
          </a:xfrm>
          <a:custGeom>
            <a:avLst/>
            <a:gdLst/>
            <a:ahLst/>
            <a:cxnLst/>
            <a:rect l="l" t="t" r="r" b="b"/>
            <a:pathLst>
              <a:path w="75595" h="34138">
                <a:moveTo>
                  <a:pt x="25566" y="7128"/>
                </a:moveTo>
                <a:lnTo>
                  <a:pt x="17028" y="13843"/>
                </a:lnTo>
                <a:lnTo>
                  <a:pt x="5688" y="18496"/>
                </a:lnTo>
                <a:lnTo>
                  <a:pt x="0" y="23790"/>
                </a:lnTo>
                <a:lnTo>
                  <a:pt x="8332" y="30201"/>
                </a:lnTo>
                <a:lnTo>
                  <a:pt x="20614" y="33555"/>
                </a:lnTo>
                <a:lnTo>
                  <a:pt x="34970" y="34138"/>
                </a:lnTo>
                <a:lnTo>
                  <a:pt x="49523" y="32237"/>
                </a:lnTo>
                <a:lnTo>
                  <a:pt x="62396" y="28136"/>
                </a:lnTo>
                <a:lnTo>
                  <a:pt x="71712" y="22120"/>
                </a:lnTo>
                <a:lnTo>
                  <a:pt x="75595" y="14476"/>
                </a:lnTo>
                <a:lnTo>
                  <a:pt x="71009" y="5034"/>
                </a:lnTo>
                <a:lnTo>
                  <a:pt x="58923" y="470"/>
                </a:lnTo>
                <a:lnTo>
                  <a:pt x="44090" y="0"/>
                </a:lnTo>
                <a:lnTo>
                  <a:pt x="31265" y="2842"/>
                </a:lnTo>
                <a:lnTo>
                  <a:pt x="25566" y="712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65581" y="3294452"/>
            <a:ext cx="127006" cy="33970"/>
          </a:xfrm>
          <a:custGeom>
            <a:avLst/>
            <a:gdLst/>
            <a:ahLst/>
            <a:cxnLst/>
            <a:rect l="l" t="t" r="r" b="b"/>
            <a:pathLst>
              <a:path w="127006" h="33970">
                <a:moveTo>
                  <a:pt x="49632" y="33970"/>
                </a:moveTo>
                <a:lnTo>
                  <a:pt x="63598" y="31941"/>
                </a:lnTo>
                <a:lnTo>
                  <a:pt x="71292" y="27264"/>
                </a:lnTo>
                <a:lnTo>
                  <a:pt x="76282" y="22055"/>
                </a:lnTo>
                <a:lnTo>
                  <a:pt x="82138" y="18430"/>
                </a:lnTo>
                <a:lnTo>
                  <a:pt x="97789" y="19232"/>
                </a:lnTo>
                <a:lnTo>
                  <a:pt x="111509" y="18907"/>
                </a:lnTo>
                <a:lnTo>
                  <a:pt x="121762" y="17109"/>
                </a:lnTo>
                <a:lnTo>
                  <a:pt x="127006" y="13490"/>
                </a:lnTo>
                <a:lnTo>
                  <a:pt x="125703" y="7701"/>
                </a:lnTo>
                <a:lnTo>
                  <a:pt x="118437" y="3399"/>
                </a:lnTo>
                <a:lnTo>
                  <a:pt x="106463" y="898"/>
                </a:lnTo>
                <a:lnTo>
                  <a:pt x="91941" y="0"/>
                </a:lnTo>
                <a:lnTo>
                  <a:pt x="77030" y="505"/>
                </a:lnTo>
                <a:lnTo>
                  <a:pt x="63889" y="2217"/>
                </a:lnTo>
                <a:lnTo>
                  <a:pt x="54679" y="4937"/>
                </a:lnTo>
                <a:lnTo>
                  <a:pt x="51558" y="8467"/>
                </a:lnTo>
                <a:lnTo>
                  <a:pt x="50044" y="12795"/>
                </a:lnTo>
                <a:lnTo>
                  <a:pt x="40240" y="15300"/>
                </a:lnTo>
                <a:lnTo>
                  <a:pt x="26038" y="16596"/>
                </a:lnTo>
                <a:lnTo>
                  <a:pt x="11327" y="17295"/>
                </a:lnTo>
                <a:lnTo>
                  <a:pt x="0" y="18010"/>
                </a:lnTo>
                <a:lnTo>
                  <a:pt x="2432" y="23686"/>
                </a:lnTo>
                <a:lnTo>
                  <a:pt x="11161" y="28508"/>
                </a:lnTo>
                <a:lnTo>
                  <a:pt x="24999" y="32037"/>
                </a:lnTo>
                <a:lnTo>
                  <a:pt x="42759" y="33832"/>
                </a:lnTo>
                <a:lnTo>
                  <a:pt x="49632" y="3397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11524" y="3402110"/>
            <a:ext cx="52374" cy="19503"/>
          </a:xfrm>
          <a:custGeom>
            <a:avLst/>
            <a:gdLst/>
            <a:ahLst/>
            <a:cxnLst/>
            <a:rect l="l" t="t" r="r" b="b"/>
            <a:pathLst>
              <a:path w="52374" h="19503">
                <a:moveTo>
                  <a:pt x="52374" y="8058"/>
                </a:moveTo>
                <a:lnTo>
                  <a:pt x="48842" y="1999"/>
                </a:lnTo>
                <a:lnTo>
                  <a:pt x="39907" y="0"/>
                </a:lnTo>
                <a:lnTo>
                  <a:pt x="28062" y="1012"/>
                </a:lnTo>
                <a:lnTo>
                  <a:pt x="15800" y="3990"/>
                </a:lnTo>
                <a:lnTo>
                  <a:pt x="5615" y="7884"/>
                </a:lnTo>
                <a:lnTo>
                  <a:pt x="0" y="11647"/>
                </a:lnTo>
                <a:lnTo>
                  <a:pt x="10154" y="15523"/>
                </a:lnTo>
                <a:lnTo>
                  <a:pt x="23795" y="18675"/>
                </a:lnTo>
                <a:lnTo>
                  <a:pt x="37598" y="19503"/>
                </a:lnTo>
                <a:lnTo>
                  <a:pt x="48232" y="16410"/>
                </a:lnTo>
                <a:lnTo>
                  <a:pt x="52374" y="805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461776" y="3389789"/>
            <a:ext cx="137662" cy="45863"/>
          </a:xfrm>
          <a:custGeom>
            <a:avLst/>
            <a:gdLst/>
            <a:ahLst/>
            <a:cxnLst/>
            <a:rect l="l" t="t" r="r" b="b"/>
            <a:pathLst>
              <a:path w="137662" h="45863">
                <a:moveTo>
                  <a:pt x="59531" y="4504"/>
                </a:moveTo>
                <a:lnTo>
                  <a:pt x="58841" y="11520"/>
                </a:lnTo>
                <a:lnTo>
                  <a:pt x="49533" y="14693"/>
                </a:lnTo>
                <a:lnTo>
                  <a:pt x="31351" y="15484"/>
                </a:lnTo>
                <a:lnTo>
                  <a:pt x="15841" y="17311"/>
                </a:lnTo>
                <a:lnTo>
                  <a:pt x="5144" y="22062"/>
                </a:lnTo>
                <a:lnTo>
                  <a:pt x="0" y="28652"/>
                </a:lnTo>
                <a:lnTo>
                  <a:pt x="1145" y="35994"/>
                </a:lnTo>
                <a:lnTo>
                  <a:pt x="10063" y="41119"/>
                </a:lnTo>
                <a:lnTo>
                  <a:pt x="22236" y="44364"/>
                </a:lnTo>
                <a:lnTo>
                  <a:pt x="36443" y="45863"/>
                </a:lnTo>
                <a:lnTo>
                  <a:pt x="51466" y="45755"/>
                </a:lnTo>
                <a:lnTo>
                  <a:pt x="66083" y="44177"/>
                </a:lnTo>
                <a:lnTo>
                  <a:pt x="79076" y="41264"/>
                </a:lnTo>
                <a:lnTo>
                  <a:pt x="89226" y="37154"/>
                </a:lnTo>
                <a:lnTo>
                  <a:pt x="99582" y="29261"/>
                </a:lnTo>
                <a:lnTo>
                  <a:pt x="110973" y="25699"/>
                </a:lnTo>
                <a:lnTo>
                  <a:pt x="122030" y="24159"/>
                </a:lnTo>
                <a:lnTo>
                  <a:pt x="131382" y="22332"/>
                </a:lnTo>
                <a:lnTo>
                  <a:pt x="137662" y="17910"/>
                </a:lnTo>
                <a:lnTo>
                  <a:pt x="135965" y="12104"/>
                </a:lnTo>
                <a:lnTo>
                  <a:pt x="127784" y="7356"/>
                </a:lnTo>
                <a:lnTo>
                  <a:pt x="115206" y="3719"/>
                </a:lnTo>
                <a:lnTo>
                  <a:pt x="100320" y="1249"/>
                </a:lnTo>
                <a:lnTo>
                  <a:pt x="85212" y="0"/>
                </a:lnTo>
                <a:lnTo>
                  <a:pt x="71970" y="26"/>
                </a:lnTo>
                <a:lnTo>
                  <a:pt x="62681" y="1382"/>
                </a:lnTo>
                <a:lnTo>
                  <a:pt x="59433" y="4124"/>
                </a:lnTo>
                <a:lnTo>
                  <a:pt x="59531" y="4504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10732" y="3340224"/>
            <a:ext cx="119387" cy="53939"/>
          </a:xfrm>
          <a:custGeom>
            <a:avLst/>
            <a:gdLst/>
            <a:ahLst/>
            <a:cxnLst/>
            <a:rect l="l" t="t" r="r" b="b"/>
            <a:pathLst>
              <a:path w="119387" h="53939">
                <a:moveTo>
                  <a:pt x="119218" y="30887"/>
                </a:moveTo>
                <a:lnTo>
                  <a:pt x="119387" y="23279"/>
                </a:lnTo>
                <a:lnTo>
                  <a:pt x="110517" y="18064"/>
                </a:lnTo>
                <a:lnTo>
                  <a:pt x="101965" y="11504"/>
                </a:lnTo>
                <a:lnTo>
                  <a:pt x="96020" y="5933"/>
                </a:lnTo>
                <a:lnTo>
                  <a:pt x="83625" y="2104"/>
                </a:lnTo>
                <a:lnTo>
                  <a:pt x="67995" y="99"/>
                </a:lnTo>
                <a:lnTo>
                  <a:pt x="52341" y="0"/>
                </a:lnTo>
                <a:lnTo>
                  <a:pt x="39878" y="1888"/>
                </a:lnTo>
                <a:lnTo>
                  <a:pt x="33817" y="5848"/>
                </a:lnTo>
                <a:lnTo>
                  <a:pt x="31942" y="12449"/>
                </a:lnTo>
                <a:lnTo>
                  <a:pt x="24776" y="18925"/>
                </a:lnTo>
                <a:lnTo>
                  <a:pt x="15165" y="25271"/>
                </a:lnTo>
                <a:lnTo>
                  <a:pt x="5958" y="31487"/>
                </a:lnTo>
                <a:lnTo>
                  <a:pt x="0" y="37569"/>
                </a:lnTo>
                <a:lnTo>
                  <a:pt x="137" y="43515"/>
                </a:lnTo>
                <a:lnTo>
                  <a:pt x="10148" y="49309"/>
                </a:lnTo>
                <a:lnTo>
                  <a:pt x="22126" y="52670"/>
                </a:lnTo>
                <a:lnTo>
                  <a:pt x="35473" y="53939"/>
                </a:lnTo>
                <a:lnTo>
                  <a:pt x="49592" y="53457"/>
                </a:lnTo>
                <a:lnTo>
                  <a:pt x="90608" y="44922"/>
                </a:lnTo>
                <a:lnTo>
                  <a:pt x="117071" y="32919"/>
                </a:lnTo>
                <a:lnTo>
                  <a:pt x="119218" y="30887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90814" y="3324795"/>
            <a:ext cx="145131" cy="52379"/>
          </a:xfrm>
          <a:custGeom>
            <a:avLst/>
            <a:gdLst/>
            <a:ahLst/>
            <a:cxnLst/>
            <a:rect l="l" t="t" r="r" b="b"/>
            <a:pathLst>
              <a:path w="145131" h="52379">
                <a:moveTo>
                  <a:pt x="145131" y="26809"/>
                </a:moveTo>
                <a:lnTo>
                  <a:pt x="144355" y="19028"/>
                </a:lnTo>
                <a:lnTo>
                  <a:pt x="139681" y="14846"/>
                </a:lnTo>
                <a:lnTo>
                  <a:pt x="131849" y="13222"/>
                </a:lnTo>
                <a:lnTo>
                  <a:pt x="121600" y="13115"/>
                </a:lnTo>
                <a:lnTo>
                  <a:pt x="109674" y="13487"/>
                </a:lnTo>
                <a:lnTo>
                  <a:pt x="96812" y="13297"/>
                </a:lnTo>
                <a:lnTo>
                  <a:pt x="83754" y="11504"/>
                </a:lnTo>
                <a:lnTo>
                  <a:pt x="67502" y="5517"/>
                </a:lnTo>
                <a:lnTo>
                  <a:pt x="54324" y="1682"/>
                </a:lnTo>
                <a:lnTo>
                  <a:pt x="44528" y="0"/>
                </a:lnTo>
                <a:lnTo>
                  <a:pt x="38423" y="471"/>
                </a:lnTo>
                <a:lnTo>
                  <a:pt x="36317" y="3098"/>
                </a:lnTo>
                <a:lnTo>
                  <a:pt x="38519" y="7881"/>
                </a:lnTo>
                <a:lnTo>
                  <a:pt x="41144" y="13492"/>
                </a:lnTo>
                <a:lnTo>
                  <a:pt x="37520" y="18377"/>
                </a:lnTo>
                <a:lnTo>
                  <a:pt x="29771" y="22705"/>
                </a:lnTo>
                <a:lnTo>
                  <a:pt x="20021" y="26646"/>
                </a:lnTo>
                <a:lnTo>
                  <a:pt x="10394" y="30370"/>
                </a:lnTo>
                <a:lnTo>
                  <a:pt x="3012" y="34046"/>
                </a:lnTo>
                <a:lnTo>
                  <a:pt x="45440" y="51899"/>
                </a:lnTo>
                <a:lnTo>
                  <a:pt x="60975" y="52379"/>
                </a:lnTo>
                <a:lnTo>
                  <a:pt x="76891" y="51783"/>
                </a:lnTo>
                <a:lnTo>
                  <a:pt x="120493" y="44218"/>
                </a:lnTo>
                <a:lnTo>
                  <a:pt x="144347" y="29424"/>
                </a:lnTo>
                <a:lnTo>
                  <a:pt x="145131" y="26809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262955" y="3719493"/>
            <a:ext cx="740353" cy="511969"/>
          </a:xfrm>
          <a:custGeom>
            <a:avLst/>
            <a:gdLst/>
            <a:ahLst/>
            <a:cxnLst/>
            <a:rect l="l" t="t" r="r" b="b"/>
            <a:pathLst>
              <a:path w="740353" h="511969">
                <a:moveTo>
                  <a:pt x="91226" y="309242"/>
                </a:moveTo>
                <a:lnTo>
                  <a:pt x="89282" y="320092"/>
                </a:lnTo>
                <a:lnTo>
                  <a:pt x="79931" y="327369"/>
                </a:lnTo>
                <a:lnTo>
                  <a:pt x="66001" y="329342"/>
                </a:lnTo>
                <a:lnTo>
                  <a:pt x="60251" y="332703"/>
                </a:lnTo>
                <a:lnTo>
                  <a:pt x="60430" y="337171"/>
                </a:lnTo>
                <a:lnTo>
                  <a:pt x="64285" y="342469"/>
                </a:lnTo>
                <a:lnTo>
                  <a:pt x="69564" y="348318"/>
                </a:lnTo>
                <a:lnTo>
                  <a:pt x="74013" y="354438"/>
                </a:lnTo>
                <a:lnTo>
                  <a:pt x="72713" y="362501"/>
                </a:lnTo>
                <a:lnTo>
                  <a:pt x="66176" y="366350"/>
                </a:lnTo>
                <a:lnTo>
                  <a:pt x="58061" y="369883"/>
                </a:lnTo>
                <a:lnTo>
                  <a:pt x="52028" y="376998"/>
                </a:lnTo>
                <a:lnTo>
                  <a:pt x="48811" y="385515"/>
                </a:lnTo>
                <a:lnTo>
                  <a:pt x="41988" y="390049"/>
                </a:lnTo>
                <a:lnTo>
                  <a:pt x="32881" y="392171"/>
                </a:lnTo>
                <a:lnTo>
                  <a:pt x="22811" y="393452"/>
                </a:lnTo>
                <a:lnTo>
                  <a:pt x="13102" y="395464"/>
                </a:lnTo>
                <a:lnTo>
                  <a:pt x="5076" y="399778"/>
                </a:lnTo>
                <a:lnTo>
                  <a:pt x="54" y="407966"/>
                </a:lnTo>
                <a:lnTo>
                  <a:pt x="0" y="421370"/>
                </a:lnTo>
                <a:lnTo>
                  <a:pt x="6186" y="428866"/>
                </a:lnTo>
                <a:lnTo>
                  <a:pt x="16531" y="432234"/>
                </a:lnTo>
                <a:lnTo>
                  <a:pt x="28953" y="433252"/>
                </a:lnTo>
                <a:lnTo>
                  <a:pt x="40086" y="435224"/>
                </a:lnTo>
                <a:lnTo>
                  <a:pt x="44695" y="439157"/>
                </a:lnTo>
                <a:lnTo>
                  <a:pt x="45230" y="444464"/>
                </a:lnTo>
                <a:lnTo>
                  <a:pt x="44141" y="450560"/>
                </a:lnTo>
                <a:lnTo>
                  <a:pt x="43877" y="456857"/>
                </a:lnTo>
                <a:lnTo>
                  <a:pt x="46889" y="462770"/>
                </a:lnTo>
                <a:lnTo>
                  <a:pt x="57599" y="468943"/>
                </a:lnTo>
                <a:lnTo>
                  <a:pt x="65095" y="469320"/>
                </a:lnTo>
                <a:lnTo>
                  <a:pt x="68035" y="463809"/>
                </a:lnTo>
                <a:lnTo>
                  <a:pt x="65079" y="452320"/>
                </a:lnTo>
                <a:lnTo>
                  <a:pt x="64059" y="446570"/>
                </a:lnTo>
                <a:lnTo>
                  <a:pt x="67263" y="444184"/>
                </a:lnTo>
                <a:lnTo>
                  <a:pt x="73354" y="444605"/>
                </a:lnTo>
                <a:lnTo>
                  <a:pt x="80999" y="447282"/>
                </a:lnTo>
                <a:lnTo>
                  <a:pt x="88862" y="451660"/>
                </a:lnTo>
                <a:lnTo>
                  <a:pt x="95608" y="457184"/>
                </a:lnTo>
                <a:lnTo>
                  <a:pt x="99903" y="463301"/>
                </a:lnTo>
                <a:lnTo>
                  <a:pt x="100411" y="469458"/>
                </a:lnTo>
                <a:lnTo>
                  <a:pt x="95365" y="476944"/>
                </a:lnTo>
                <a:lnTo>
                  <a:pt x="96033" y="483571"/>
                </a:lnTo>
                <a:lnTo>
                  <a:pt x="131590" y="500783"/>
                </a:lnTo>
                <a:lnTo>
                  <a:pt x="153760" y="503646"/>
                </a:lnTo>
                <a:lnTo>
                  <a:pt x="167396" y="505402"/>
                </a:lnTo>
                <a:lnTo>
                  <a:pt x="182627" y="507481"/>
                </a:lnTo>
                <a:lnTo>
                  <a:pt x="198536" y="509516"/>
                </a:lnTo>
                <a:lnTo>
                  <a:pt x="214204" y="511135"/>
                </a:lnTo>
                <a:lnTo>
                  <a:pt x="228712" y="511969"/>
                </a:lnTo>
                <a:lnTo>
                  <a:pt x="241142" y="511648"/>
                </a:lnTo>
                <a:lnTo>
                  <a:pt x="250576" y="509803"/>
                </a:lnTo>
                <a:lnTo>
                  <a:pt x="256096" y="506063"/>
                </a:lnTo>
                <a:lnTo>
                  <a:pt x="254748" y="499096"/>
                </a:lnTo>
                <a:lnTo>
                  <a:pt x="249194" y="492264"/>
                </a:lnTo>
                <a:lnTo>
                  <a:pt x="240408" y="485084"/>
                </a:lnTo>
                <a:lnTo>
                  <a:pt x="229363" y="477071"/>
                </a:lnTo>
                <a:lnTo>
                  <a:pt x="217032" y="467740"/>
                </a:lnTo>
                <a:lnTo>
                  <a:pt x="187776" y="435949"/>
                </a:lnTo>
                <a:lnTo>
                  <a:pt x="171538" y="392546"/>
                </a:lnTo>
                <a:lnTo>
                  <a:pt x="172548" y="382888"/>
                </a:lnTo>
                <a:lnTo>
                  <a:pt x="176109" y="374264"/>
                </a:lnTo>
                <a:lnTo>
                  <a:pt x="182486" y="366954"/>
                </a:lnTo>
                <a:lnTo>
                  <a:pt x="192398" y="359568"/>
                </a:lnTo>
                <a:lnTo>
                  <a:pt x="198124" y="353071"/>
                </a:lnTo>
                <a:lnTo>
                  <a:pt x="200999" y="347173"/>
                </a:lnTo>
                <a:lnTo>
                  <a:pt x="202361" y="341582"/>
                </a:lnTo>
                <a:lnTo>
                  <a:pt x="203547" y="336008"/>
                </a:lnTo>
                <a:lnTo>
                  <a:pt x="205894" y="330159"/>
                </a:lnTo>
                <a:lnTo>
                  <a:pt x="210740" y="323746"/>
                </a:lnTo>
                <a:lnTo>
                  <a:pt x="223347" y="312867"/>
                </a:lnTo>
                <a:lnTo>
                  <a:pt x="231340" y="303048"/>
                </a:lnTo>
                <a:lnTo>
                  <a:pt x="236158" y="294418"/>
                </a:lnTo>
                <a:lnTo>
                  <a:pt x="239242" y="287105"/>
                </a:lnTo>
                <a:lnTo>
                  <a:pt x="242032" y="281237"/>
                </a:lnTo>
                <a:lnTo>
                  <a:pt x="245967" y="276942"/>
                </a:lnTo>
                <a:lnTo>
                  <a:pt x="252489" y="274349"/>
                </a:lnTo>
                <a:lnTo>
                  <a:pt x="261724" y="271843"/>
                </a:lnTo>
                <a:lnTo>
                  <a:pt x="265665" y="267504"/>
                </a:lnTo>
                <a:lnTo>
                  <a:pt x="266501" y="262104"/>
                </a:lnTo>
                <a:lnTo>
                  <a:pt x="266423" y="256416"/>
                </a:lnTo>
                <a:lnTo>
                  <a:pt x="267623" y="251212"/>
                </a:lnTo>
                <a:lnTo>
                  <a:pt x="272291" y="247265"/>
                </a:lnTo>
                <a:lnTo>
                  <a:pt x="288821" y="240998"/>
                </a:lnTo>
                <a:lnTo>
                  <a:pt x="298937" y="230818"/>
                </a:lnTo>
                <a:lnTo>
                  <a:pt x="303747" y="219328"/>
                </a:lnTo>
                <a:lnTo>
                  <a:pt x="304362" y="209134"/>
                </a:lnTo>
                <a:lnTo>
                  <a:pt x="305473" y="203518"/>
                </a:lnTo>
                <a:lnTo>
                  <a:pt x="312650" y="201508"/>
                </a:lnTo>
                <a:lnTo>
                  <a:pt x="323234" y="200430"/>
                </a:lnTo>
                <a:lnTo>
                  <a:pt x="334562" y="197607"/>
                </a:lnTo>
                <a:lnTo>
                  <a:pt x="345298" y="190089"/>
                </a:lnTo>
                <a:lnTo>
                  <a:pt x="356817" y="185600"/>
                </a:lnTo>
                <a:lnTo>
                  <a:pt x="368363" y="182729"/>
                </a:lnTo>
                <a:lnTo>
                  <a:pt x="379179" y="180063"/>
                </a:lnTo>
                <a:lnTo>
                  <a:pt x="388508" y="176192"/>
                </a:lnTo>
                <a:lnTo>
                  <a:pt x="395592" y="169704"/>
                </a:lnTo>
                <a:lnTo>
                  <a:pt x="398359" y="165845"/>
                </a:lnTo>
                <a:lnTo>
                  <a:pt x="402998" y="161657"/>
                </a:lnTo>
                <a:lnTo>
                  <a:pt x="437210" y="142468"/>
                </a:lnTo>
                <a:lnTo>
                  <a:pt x="475036" y="126710"/>
                </a:lnTo>
                <a:lnTo>
                  <a:pt x="518709" y="111059"/>
                </a:lnTo>
                <a:lnTo>
                  <a:pt x="564106" y="96664"/>
                </a:lnTo>
                <a:lnTo>
                  <a:pt x="607103" y="84675"/>
                </a:lnTo>
                <a:lnTo>
                  <a:pt x="637458" y="77138"/>
                </a:lnTo>
                <a:lnTo>
                  <a:pt x="653744" y="72540"/>
                </a:lnTo>
                <a:lnTo>
                  <a:pt x="695703" y="57267"/>
                </a:lnTo>
                <a:lnTo>
                  <a:pt x="731766" y="35212"/>
                </a:lnTo>
                <a:lnTo>
                  <a:pt x="740353" y="19046"/>
                </a:lnTo>
                <a:lnTo>
                  <a:pt x="739160" y="13980"/>
                </a:lnTo>
                <a:lnTo>
                  <a:pt x="735769" y="9153"/>
                </a:lnTo>
                <a:lnTo>
                  <a:pt x="726806" y="4019"/>
                </a:lnTo>
                <a:lnTo>
                  <a:pt x="716109" y="1056"/>
                </a:lnTo>
                <a:lnTo>
                  <a:pt x="704091" y="0"/>
                </a:lnTo>
                <a:lnTo>
                  <a:pt x="691164" y="583"/>
                </a:lnTo>
                <a:lnTo>
                  <a:pt x="651043" y="9528"/>
                </a:lnTo>
                <a:lnTo>
                  <a:pt x="609797" y="28345"/>
                </a:lnTo>
                <a:lnTo>
                  <a:pt x="598632" y="35060"/>
                </a:lnTo>
                <a:lnTo>
                  <a:pt x="587078" y="38646"/>
                </a:lnTo>
                <a:lnTo>
                  <a:pt x="575434" y="40268"/>
                </a:lnTo>
                <a:lnTo>
                  <a:pt x="563999" y="41091"/>
                </a:lnTo>
                <a:lnTo>
                  <a:pt x="553073" y="42282"/>
                </a:lnTo>
                <a:lnTo>
                  <a:pt x="542954" y="45005"/>
                </a:lnTo>
                <a:lnTo>
                  <a:pt x="532417" y="50060"/>
                </a:lnTo>
                <a:lnTo>
                  <a:pt x="520460" y="54460"/>
                </a:lnTo>
                <a:lnTo>
                  <a:pt x="507677" y="57896"/>
                </a:lnTo>
                <a:lnTo>
                  <a:pt x="494658" y="60062"/>
                </a:lnTo>
                <a:lnTo>
                  <a:pt x="481995" y="60652"/>
                </a:lnTo>
                <a:lnTo>
                  <a:pt x="470279" y="59357"/>
                </a:lnTo>
                <a:lnTo>
                  <a:pt x="460103" y="55873"/>
                </a:lnTo>
                <a:lnTo>
                  <a:pt x="448615" y="51730"/>
                </a:lnTo>
                <a:lnTo>
                  <a:pt x="437239" y="52653"/>
                </a:lnTo>
                <a:lnTo>
                  <a:pt x="426213" y="56736"/>
                </a:lnTo>
                <a:lnTo>
                  <a:pt x="415775" y="62074"/>
                </a:lnTo>
                <a:lnTo>
                  <a:pt x="406163" y="66765"/>
                </a:lnTo>
                <a:lnTo>
                  <a:pt x="397614" y="68904"/>
                </a:lnTo>
                <a:lnTo>
                  <a:pt x="385773" y="70454"/>
                </a:lnTo>
                <a:lnTo>
                  <a:pt x="373769" y="75083"/>
                </a:lnTo>
                <a:lnTo>
                  <a:pt x="361756" y="80247"/>
                </a:lnTo>
                <a:lnTo>
                  <a:pt x="349894" y="83399"/>
                </a:lnTo>
                <a:lnTo>
                  <a:pt x="335671" y="84454"/>
                </a:lnTo>
                <a:lnTo>
                  <a:pt x="320639" y="88265"/>
                </a:lnTo>
                <a:lnTo>
                  <a:pt x="306863" y="93860"/>
                </a:lnTo>
                <a:lnTo>
                  <a:pt x="296412" y="100271"/>
                </a:lnTo>
                <a:lnTo>
                  <a:pt x="291351" y="106526"/>
                </a:lnTo>
                <a:lnTo>
                  <a:pt x="282724" y="113090"/>
                </a:lnTo>
                <a:lnTo>
                  <a:pt x="268658" y="117361"/>
                </a:lnTo>
                <a:lnTo>
                  <a:pt x="259800" y="124459"/>
                </a:lnTo>
                <a:lnTo>
                  <a:pt x="255829" y="134116"/>
                </a:lnTo>
                <a:lnTo>
                  <a:pt x="246396" y="140834"/>
                </a:lnTo>
                <a:lnTo>
                  <a:pt x="234720" y="142819"/>
                </a:lnTo>
                <a:lnTo>
                  <a:pt x="224242" y="138150"/>
                </a:lnTo>
                <a:lnTo>
                  <a:pt x="215718" y="138541"/>
                </a:lnTo>
                <a:lnTo>
                  <a:pt x="209786" y="142758"/>
                </a:lnTo>
                <a:lnTo>
                  <a:pt x="207082" y="149564"/>
                </a:lnTo>
                <a:lnTo>
                  <a:pt x="208242" y="157725"/>
                </a:lnTo>
                <a:lnTo>
                  <a:pt x="213903" y="166004"/>
                </a:lnTo>
                <a:lnTo>
                  <a:pt x="217761" y="172765"/>
                </a:lnTo>
                <a:lnTo>
                  <a:pt x="214511" y="177794"/>
                </a:lnTo>
                <a:lnTo>
                  <a:pt x="207153" y="181664"/>
                </a:lnTo>
                <a:lnTo>
                  <a:pt x="198687" y="184951"/>
                </a:lnTo>
                <a:lnTo>
                  <a:pt x="192112" y="188229"/>
                </a:lnTo>
                <a:lnTo>
                  <a:pt x="190430" y="192074"/>
                </a:lnTo>
                <a:lnTo>
                  <a:pt x="191746" y="199565"/>
                </a:lnTo>
                <a:lnTo>
                  <a:pt x="185967" y="206132"/>
                </a:lnTo>
                <a:lnTo>
                  <a:pt x="179574" y="212691"/>
                </a:lnTo>
                <a:lnTo>
                  <a:pt x="179051" y="220158"/>
                </a:lnTo>
                <a:lnTo>
                  <a:pt x="178678" y="227123"/>
                </a:lnTo>
                <a:lnTo>
                  <a:pt x="170572" y="232038"/>
                </a:lnTo>
                <a:lnTo>
                  <a:pt x="157904" y="235582"/>
                </a:lnTo>
                <a:lnTo>
                  <a:pt x="143844" y="238433"/>
                </a:lnTo>
                <a:lnTo>
                  <a:pt x="133392" y="243239"/>
                </a:lnTo>
                <a:lnTo>
                  <a:pt x="126784" y="251159"/>
                </a:lnTo>
                <a:lnTo>
                  <a:pt x="125455" y="259598"/>
                </a:lnTo>
                <a:lnTo>
                  <a:pt x="130839" y="265958"/>
                </a:lnTo>
                <a:lnTo>
                  <a:pt x="141384" y="267625"/>
                </a:lnTo>
                <a:lnTo>
                  <a:pt x="143296" y="269822"/>
                </a:lnTo>
                <a:lnTo>
                  <a:pt x="139746" y="272963"/>
                </a:lnTo>
                <a:lnTo>
                  <a:pt x="133907" y="277462"/>
                </a:lnTo>
                <a:lnTo>
                  <a:pt x="128950" y="283734"/>
                </a:lnTo>
                <a:lnTo>
                  <a:pt x="125652" y="294740"/>
                </a:lnTo>
                <a:lnTo>
                  <a:pt x="116642" y="299991"/>
                </a:lnTo>
                <a:lnTo>
                  <a:pt x="105510" y="302172"/>
                </a:lnTo>
                <a:lnTo>
                  <a:pt x="95847" y="303969"/>
                </a:lnTo>
                <a:lnTo>
                  <a:pt x="91242" y="308068"/>
                </a:lnTo>
                <a:lnTo>
                  <a:pt x="91226" y="309242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656299" y="7575005"/>
            <a:ext cx="1146110" cy="13770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886686" y="8680683"/>
            <a:ext cx="120518" cy="85296"/>
          </a:xfrm>
          <a:custGeom>
            <a:avLst/>
            <a:gdLst/>
            <a:ahLst/>
            <a:cxnLst/>
            <a:rect l="l" t="t" r="r" b="b"/>
            <a:pathLst>
              <a:path w="120518" h="85296">
                <a:moveTo>
                  <a:pt x="1255" y="0"/>
                </a:moveTo>
                <a:lnTo>
                  <a:pt x="0" y="1717"/>
                </a:lnTo>
                <a:lnTo>
                  <a:pt x="571" y="3390"/>
                </a:lnTo>
                <a:lnTo>
                  <a:pt x="4452" y="8970"/>
                </a:lnTo>
                <a:lnTo>
                  <a:pt x="44706" y="44513"/>
                </a:lnTo>
                <a:lnTo>
                  <a:pt x="84383" y="71768"/>
                </a:lnTo>
                <a:lnTo>
                  <a:pt x="114532" y="85296"/>
                </a:lnTo>
                <a:lnTo>
                  <a:pt x="119716" y="84540"/>
                </a:lnTo>
                <a:lnTo>
                  <a:pt x="120518" y="81509"/>
                </a:lnTo>
                <a:lnTo>
                  <a:pt x="117849" y="76732"/>
                </a:lnTo>
                <a:lnTo>
                  <a:pt x="82698" y="46584"/>
                </a:lnTo>
                <a:lnTo>
                  <a:pt x="44951" y="21359"/>
                </a:lnTo>
                <a:lnTo>
                  <a:pt x="5687" y="706"/>
                </a:lnTo>
                <a:lnTo>
                  <a:pt x="1255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886686" y="8680683"/>
            <a:ext cx="120518" cy="85296"/>
          </a:xfrm>
          <a:custGeom>
            <a:avLst/>
            <a:gdLst/>
            <a:ahLst/>
            <a:cxnLst/>
            <a:rect l="l" t="t" r="r" b="b"/>
            <a:pathLst>
              <a:path w="120518" h="85296">
                <a:moveTo>
                  <a:pt x="0" y="1717"/>
                </a:moveTo>
                <a:lnTo>
                  <a:pt x="1255" y="0"/>
                </a:lnTo>
                <a:lnTo>
                  <a:pt x="5687" y="706"/>
                </a:lnTo>
                <a:lnTo>
                  <a:pt x="12784" y="3516"/>
                </a:lnTo>
                <a:lnTo>
                  <a:pt x="57595" y="29374"/>
                </a:lnTo>
                <a:lnTo>
                  <a:pt x="94135" y="55136"/>
                </a:lnTo>
                <a:lnTo>
                  <a:pt x="120518" y="81509"/>
                </a:lnTo>
                <a:lnTo>
                  <a:pt x="119716" y="84540"/>
                </a:lnTo>
                <a:lnTo>
                  <a:pt x="114532" y="85296"/>
                </a:lnTo>
                <a:lnTo>
                  <a:pt x="106522" y="83103"/>
                </a:lnTo>
                <a:lnTo>
                  <a:pt x="71431" y="63576"/>
                </a:lnTo>
                <a:lnTo>
                  <a:pt x="32110" y="34593"/>
                </a:lnTo>
                <a:lnTo>
                  <a:pt x="571" y="3390"/>
                </a:lnTo>
                <a:lnTo>
                  <a:pt x="0" y="1717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639853" y="6006206"/>
            <a:ext cx="701711" cy="8066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89784" y="6736446"/>
            <a:ext cx="28640" cy="62913"/>
          </a:xfrm>
          <a:custGeom>
            <a:avLst/>
            <a:gdLst/>
            <a:ahLst/>
            <a:cxnLst/>
            <a:rect l="l" t="t" r="r" b="b"/>
            <a:pathLst>
              <a:path w="28640" h="62913">
                <a:moveTo>
                  <a:pt x="5246" y="0"/>
                </a:moveTo>
                <a:lnTo>
                  <a:pt x="1656" y="3869"/>
                </a:lnTo>
                <a:lnTo>
                  <a:pt x="0" y="14272"/>
                </a:lnTo>
                <a:lnTo>
                  <a:pt x="851" y="30844"/>
                </a:lnTo>
                <a:lnTo>
                  <a:pt x="8102" y="40222"/>
                </a:lnTo>
                <a:lnTo>
                  <a:pt x="13236" y="52441"/>
                </a:lnTo>
                <a:lnTo>
                  <a:pt x="21312" y="62218"/>
                </a:lnTo>
                <a:lnTo>
                  <a:pt x="28105" y="62913"/>
                </a:lnTo>
                <a:lnTo>
                  <a:pt x="28640" y="56491"/>
                </a:lnTo>
                <a:lnTo>
                  <a:pt x="16740" y="37128"/>
                </a:lnTo>
                <a:lnTo>
                  <a:pt x="16915" y="29093"/>
                </a:lnTo>
                <a:lnTo>
                  <a:pt x="16371" y="18142"/>
                </a:lnTo>
                <a:lnTo>
                  <a:pt x="10194" y="3026"/>
                </a:lnTo>
                <a:lnTo>
                  <a:pt x="5246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89784" y="6736446"/>
            <a:ext cx="28640" cy="62913"/>
          </a:xfrm>
          <a:custGeom>
            <a:avLst/>
            <a:gdLst/>
            <a:ahLst/>
            <a:cxnLst/>
            <a:rect l="l" t="t" r="r" b="b"/>
            <a:pathLst>
              <a:path w="28640" h="62913">
                <a:moveTo>
                  <a:pt x="28105" y="62913"/>
                </a:moveTo>
                <a:lnTo>
                  <a:pt x="21312" y="62218"/>
                </a:lnTo>
                <a:lnTo>
                  <a:pt x="13236" y="52441"/>
                </a:lnTo>
                <a:lnTo>
                  <a:pt x="8102" y="40222"/>
                </a:lnTo>
                <a:lnTo>
                  <a:pt x="851" y="30844"/>
                </a:lnTo>
                <a:lnTo>
                  <a:pt x="0" y="14272"/>
                </a:lnTo>
                <a:lnTo>
                  <a:pt x="1656" y="3869"/>
                </a:lnTo>
                <a:lnTo>
                  <a:pt x="5246" y="0"/>
                </a:lnTo>
                <a:lnTo>
                  <a:pt x="10194" y="3026"/>
                </a:lnTo>
                <a:lnTo>
                  <a:pt x="16371" y="18142"/>
                </a:lnTo>
                <a:lnTo>
                  <a:pt x="16915" y="29093"/>
                </a:lnTo>
                <a:lnTo>
                  <a:pt x="16740" y="37128"/>
                </a:lnTo>
                <a:lnTo>
                  <a:pt x="22407" y="46324"/>
                </a:lnTo>
                <a:lnTo>
                  <a:pt x="28640" y="56491"/>
                </a:lnTo>
                <a:lnTo>
                  <a:pt x="28105" y="62913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76545" y="7359779"/>
            <a:ext cx="36785" cy="31629"/>
          </a:xfrm>
          <a:custGeom>
            <a:avLst/>
            <a:gdLst/>
            <a:ahLst/>
            <a:cxnLst/>
            <a:rect l="l" t="t" r="r" b="b"/>
            <a:pathLst>
              <a:path w="36785" h="31629">
                <a:moveTo>
                  <a:pt x="24581" y="0"/>
                </a:moveTo>
                <a:lnTo>
                  <a:pt x="14585" y="364"/>
                </a:lnTo>
                <a:lnTo>
                  <a:pt x="5164" y="3940"/>
                </a:lnTo>
                <a:lnTo>
                  <a:pt x="0" y="9309"/>
                </a:lnTo>
                <a:lnTo>
                  <a:pt x="2773" y="15051"/>
                </a:lnTo>
                <a:lnTo>
                  <a:pt x="196" y="23008"/>
                </a:lnTo>
                <a:lnTo>
                  <a:pt x="564" y="30176"/>
                </a:lnTo>
                <a:lnTo>
                  <a:pt x="1560" y="30881"/>
                </a:lnTo>
                <a:lnTo>
                  <a:pt x="10582" y="31629"/>
                </a:lnTo>
                <a:lnTo>
                  <a:pt x="23417" y="28059"/>
                </a:lnTo>
                <a:lnTo>
                  <a:pt x="36785" y="21262"/>
                </a:lnTo>
                <a:lnTo>
                  <a:pt x="35300" y="11349"/>
                </a:lnTo>
                <a:lnTo>
                  <a:pt x="24581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76545" y="7359779"/>
            <a:ext cx="36785" cy="31629"/>
          </a:xfrm>
          <a:custGeom>
            <a:avLst/>
            <a:gdLst/>
            <a:ahLst/>
            <a:cxnLst/>
            <a:rect l="l" t="t" r="r" b="b"/>
            <a:pathLst>
              <a:path w="36785" h="31629">
                <a:moveTo>
                  <a:pt x="564" y="30176"/>
                </a:moveTo>
                <a:lnTo>
                  <a:pt x="196" y="23008"/>
                </a:lnTo>
                <a:lnTo>
                  <a:pt x="2773" y="15051"/>
                </a:lnTo>
                <a:lnTo>
                  <a:pt x="0" y="9309"/>
                </a:lnTo>
                <a:lnTo>
                  <a:pt x="5164" y="3940"/>
                </a:lnTo>
                <a:lnTo>
                  <a:pt x="14585" y="364"/>
                </a:lnTo>
                <a:lnTo>
                  <a:pt x="24581" y="0"/>
                </a:lnTo>
                <a:lnTo>
                  <a:pt x="35300" y="11349"/>
                </a:lnTo>
                <a:lnTo>
                  <a:pt x="36785" y="21262"/>
                </a:lnTo>
                <a:lnTo>
                  <a:pt x="23417" y="28059"/>
                </a:lnTo>
                <a:lnTo>
                  <a:pt x="10582" y="31629"/>
                </a:lnTo>
                <a:lnTo>
                  <a:pt x="1560" y="30881"/>
                </a:lnTo>
                <a:lnTo>
                  <a:pt x="564" y="30176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923811" y="5984701"/>
            <a:ext cx="130139" cy="115790"/>
          </a:xfrm>
          <a:custGeom>
            <a:avLst/>
            <a:gdLst/>
            <a:ahLst/>
            <a:cxnLst/>
            <a:rect l="l" t="t" r="r" b="b"/>
            <a:pathLst>
              <a:path w="130139" h="115790">
                <a:moveTo>
                  <a:pt x="103854" y="69601"/>
                </a:moveTo>
                <a:lnTo>
                  <a:pt x="44866" y="69601"/>
                </a:lnTo>
                <a:lnTo>
                  <a:pt x="53222" y="71098"/>
                </a:lnTo>
                <a:lnTo>
                  <a:pt x="55808" y="74627"/>
                </a:lnTo>
                <a:lnTo>
                  <a:pt x="57347" y="79004"/>
                </a:lnTo>
                <a:lnTo>
                  <a:pt x="65912" y="80983"/>
                </a:lnTo>
                <a:lnTo>
                  <a:pt x="73546" y="86721"/>
                </a:lnTo>
                <a:lnTo>
                  <a:pt x="77514" y="88501"/>
                </a:lnTo>
                <a:lnTo>
                  <a:pt x="84268" y="88525"/>
                </a:lnTo>
                <a:lnTo>
                  <a:pt x="93545" y="92228"/>
                </a:lnTo>
                <a:lnTo>
                  <a:pt x="104038" y="105180"/>
                </a:lnTo>
                <a:lnTo>
                  <a:pt x="105988" y="114331"/>
                </a:lnTo>
                <a:lnTo>
                  <a:pt x="118326" y="115790"/>
                </a:lnTo>
                <a:lnTo>
                  <a:pt x="130139" y="112770"/>
                </a:lnTo>
                <a:lnTo>
                  <a:pt x="128141" y="104458"/>
                </a:lnTo>
                <a:lnTo>
                  <a:pt x="124130" y="96019"/>
                </a:lnTo>
                <a:lnTo>
                  <a:pt x="124130" y="91265"/>
                </a:lnTo>
                <a:lnTo>
                  <a:pt x="117975" y="82151"/>
                </a:lnTo>
                <a:lnTo>
                  <a:pt x="106158" y="72821"/>
                </a:lnTo>
                <a:lnTo>
                  <a:pt x="103854" y="69601"/>
                </a:lnTo>
                <a:close/>
              </a:path>
              <a:path w="130139" h="115790">
                <a:moveTo>
                  <a:pt x="37262" y="0"/>
                </a:moveTo>
                <a:lnTo>
                  <a:pt x="23949" y="2175"/>
                </a:lnTo>
                <a:lnTo>
                  <a:pt x="0" y="7568"/>
                </a:lnTo>
                <a:lnTo>
                  <a:pt x="318" y="18732"/>
                </a:lnTo>
                <a:lnTo>
                  <a:pt x="10" y="28650"/>
                </a:lnTo>
                <a:lnTo>
                  <a:pt x="7983" y="43789"/>
                </a:lnTo>
                <a:lnTo>
                  <a:pt x="16915" y="50586"/>
                </a:lnTo>
                <a:lnTo>
                  <a:pt x="25515" y="52625"/>
                </a:lnTo>
                <a:lnTo>
                  <a:pt x="32495" y="53488"/>
                </a:lnTo>
                <a:lnTo>
                  <a:pt x="37432" y="56575"/>
                </a:lnTo>
                <a:lnTo>
                  <a:pt x="40133" y="62868"/>
                </a:lnTo>
                <a:lnTo>
                  <a:pt x="42625" y="69842"/>
                </a:lnTo>
                <a:lnTo>
                  <a:pt x="43766" y="69737"/>
                </a:lnTo>
                <a:lnTo>
                  <a:pt x="44866" y="69601"/>
                </a:lnTo>
                <a:lnTo>
                  <a:pt x="103854" y="69601"/>
                </a:lnTo>
                <a:lnTo>
                  <a:pt x="98657" y="62337"/>
                </a:lnTo>
                <a:lnTo>
                  <a:pt x="94514" y="49935"/>
                </a:lnTo>
                <a:lnTo>
                  <a:pt x="87128" y="38937"/>
                </a:lnTo>
                <a:lnTo>
                  <a:pt x="83666" y="29043"/>
                </a:lnTo>
                <a:lnTo>
                  <a:pt x="81389" y="18085"/>
                </a:lnTo>
                <a:lnTo>
                  <a:pt x="74459" y="6998"/>
                </a:lnTo>
                <a:lnTo>
                  <a:pt x="61594" y="2516"/>
                </a:lnTo>
                <a:lnTo>
                  <a:pt x="48901" y="155"/>
                </a:lnTo>
                <a:lnTo>
                  <a:pt x="37262" y="0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23811" y="5984701"/>
            <a:ext cx="130139" cy="115790"/>
          </a:xfrm>
          <a:custGeom>
            <a:avLst/>
            <a:gdLst/>
            <a:ahLst/>
            <a:cxnLst/>
            <a:rect l="l" t="t" r="r" b="b"/>
            <a:pathLst>
              <a:path w="130139" h="115790">
                <a:moveTo>
                  <a:pt x="124130" y="91265"/>
                </a:moveTo>
                <a:lnTo>
                  <a:pt x="117975" y="82151"/>
                </a:lnTo>
                <a:lnTo>
                  <a:pt x="106158" y="72821"/>
                </a:lnTo>
                <a:lnTo>
                  <a:pt x="98657" y="62337"/>
                </a:lnTo>
                <a:lnTo>
                  <a:pt x="94514" y="49935"/>
                </a:lnTo>
                <a:lnTo>
                  <a:pt x="87128" y="38937"/>
                </a:lnTo>
                <a:lnTo>
                  <a:pt x="83666" y="29043"/>
                </a:lnTo>
                <a:lnTo>
                  <a:pt x="48901" y="155"/>
                </a:lnTo>
                <a:lnTo>
                  <a:pt x="37262" y="0"/>
                </a:lnTo>
                <a:lnTo>
                  <a:pt x="23949" y="2175"/>
                </a:lnTo>
                <a:lnTo>
                  <a:pt x="11952" y="4913"/>
                </a:lnTo>
                <a:lnTo>
                  <a:pt x="0" y="7568"/>
                </a:lnTo>
                <a:lnTo>
                  <a:pt x="318" y="18732"/>
                </a:lnTo>
                <a:lnTo>
                  <a:pt x="10" y="28650"/>
                </a:lnTo>
                <a:lnTo>
                  <a:pt x="7983" y="43789"/>
                </a:lnTo>
                <a:lnTo>
                  <a:pt x="16915" y="50586"/>
                </a:lnTo>
                <a:lnTo>
                  <a:pt x="25515" y="52625"/>
                </a:lnTo>
                <a:lnTo>
                  <a:pt x="32495" y="53488"/>
                </a:lnTo>
                <a:lnTo>
                  <a:pt x="37432" y="56575"/>
                </a:lnTo>
                <a:lnTo>
                  <a:pt x="40133" y="62868"/>
                </a:lnTo>
                <a:lnTo>
                  <a:pt x="42625" y="69842"/>
                </a:lnTo>
                <a:lnTo>
                  <a:pt x="43766" y="69737"/>
                </a:lnTo>
                <a:lnTo>
                  <a:pt x="57347" y="79004"/>
                </a:lnTo>
                <a:lnTo>
                  <a:pt x="65912" y="80983"/>
                </a:lnTo>
                <a:lnTo>
                  <a:pt x="73546" y="86721"/>
                </a:lnTo>
                <a:lnTo>
                  <a:pt x="77514" y="88501"/>
                </a:lnTo>
                <a:lnTo>
                  <a:pt x="84268" y="88525"/>
                </a:lnTo>
                <a:lnTo>
                  <a:pt x="93545" y="92228"/>
                </a:lnTo>
                <a:lnTo>
                  <a:pt x="104038" y="105180"/>
                </a:lnTo>
                <a:lnTo>
                  <a:pt x="105988" y="114331"/>
                </a:lnTo>
                <a:lnTo>
                  <a:pt x="118326" y="115790"/>
                </a:lnTo>
                <a:lnTo>
                  <a:pt x="130139" y="112770"/>
                </a:lnTo>
                <a:lnTo>
                  <a:pt x="128141" y="104458"/>
                </a:lnTo>
                <a:lnTo>
                  <a:pt x="124130" y="96019"/>
                </a:lnTo>
                <a:lnTo>
                  <a:pt x="124130" y="91265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981159" y="5957257"/>
            <a:ext cx="197909" cy="165550"/>
          </a:xfrm>
          <a:custGeom>
            <a:avLst/>
            <a:gdLst/>
            <a:ahLst/>
            <a:cxnLst/>
            <a:rect l="l" t="t" r="r" b="b"/>
            <a:pathLst>
              <a:path w="197909" h="165550">
                <a:moveTo>
                  <a:pt x="189482" y="109453"/>
                </a:moveTo>
                <a:lnTo>
                  <a:pt x="129692" y="109453"/>
                </a:lnTo>
                <a:lnTo>
                  <a:pt x="134946" y="114766"/>
                </a:lnTo>
                <a:lnTo>
                  <a:pt x="136424" y="124345"/>
                </a:lnTo>
                <a:lnTo>
                  <a:pt x="135481" y="135028"/>
                </a:lnTo>
                <a:lnTo>
                  <a:pt x="133475" y="143654"/>
                </a:lnTo>
                <a:lnTo>
                  <a:pt x="135123" y="150745"/>
                </a:lnTo>
                <a:lnTo>
                  <a:pt x="143956" y="158475"/>
                </a:lnTo>
                <a:lnTo>
                  <a:pt x="157089" y="165550"/>
                </a:lnTo>
                <a:lnTo>
                  <a:pt x="162680" y="154458"/>
                </a:lnTo>
                <a:lnTo>
                  <a:pt x="169198" y="143227"/>
                </a:lnTo>
                <a:lnTo>
                  <a:pt x="176795" y="132857"/>
                </a:lnTo>
                <a:lnTo>
                  <a:pt x="183639" y="121494"/>
                </a:lnTo>
                <a:lnTo>
                  <a:pt x="189482" y="109453"/>
                </a:lnTo>
                <a:close/>
              </a:path>
              <a:path w="197909" h="165550">
                <a:moveTo>
                  <a:pt x="0" y="106447"/>
                </a:moveTo>
                <a:lnTo>
                  <a:pt x="3468" y="117913"/>
                </a:lnTo>
                <a:lnTo>
                  <a:pt x="12847" y="127946"/>
                </a:lnTo>
                <a:lnTo>
                  <a:pt x="18669" y="131525"/>
                </a:lnTo>
                <a:lnTo>
                  <a:pt x="20455" y="134507"/>
                </a:lnTo>
                <a:lnTo>
                  <a:pt x="48323" y="144958"/>
                </a:lnTo>
                <a:lnTo>
                  <a:pt x="49453" y="135849"/>
                </a:lnTo>
                <a:lnTo>
                  <a:pt x="48741" y="133221"/>
                </a:lnTo>
                <a:lnTo>
                  <a:pt x="39527" y="122980"/>
                </a:lnTo>
                <a:lnTo>
                  <a:pt x="29529" y="116414"/>
                </a:lnTo>
                <a:lnTo>
                  <a:pt x="21907" y="116414"/>
                </a:lnTo>
                <a:lnTo>
                  <a:pt x="20166" y="115944"/>
                </a:lnTo>
                <a:lnTo>
                  <a:pt x="16198" y="114164"/>
                </a:lnTo>
                <a:lnTo>
                  <a:pt x="8565" y="108426"/>
                </a:lnTo>
                <a:lnTo>
                  <a:pt x="0" y="106447"/>
                </a:lnTo>
                <a:close/>
              </a:path>
              <a:path w="197909" h="165550">
                <a:moveTo>
                  <a:pt x="16432" y="19943"/>
                </a:moveTo>
                <a:lnTo>
                  <a:pt x="15697" y="29202"/>
                </a:lnTo>
                <a:lnTo>
                  <a:pt x="21012" y="39730"/>
                </a:lnTo>
                <a:lnTo>
                  <a:pt x="26136" y="49958"/>
                </a:lnTo>
                <a:lnTo>
                  <a:pt x="28413" y="62437"/>
                </a:lnTo>
                <a:lnTo>
                  <a:pt x="35130" y="73588"/>
                </a:lnTo>
                <a:lnTo>
                  <a:pt x="40601" y="84243"/>
                </a:lnTo>
                <a:lnTo>
                  <a:pt x="46291" y="96734"/>
                </a:lnTo>
                <a:lnTo>
                  <a:pt x="57240" y="106624"/>
                </a:lnTo>
                <a:lnTo>
                  <a:pt x="65768" y="115246"/>
                </a:lnTo>
                <a:lnTo>
                  <a:pt x="69108" y="127406"/>
                </a:lnTo>
                <a:lnTo>
                  <a:pt x="74758" y="139009"/>
                </a:lnTo>
                <a:lnTo>
                  <a:pt x="87472" y="132752"/>
                </a:lnTo>
                <a:lnTo>
                  <a:pt x="99126" y="125399"/>
                </a:lnTo>
                <a:lnTo>
                  <a:pt x="109732" y="117990"/>
                </a:lnTo>
                <a:lnTo>
                  <a:pt x="119304" y="111569"/>
                </a:lnTo>
                <a:lnTo>
                  <a:pt x="129692" y="109453"/>
                </a:lnTo>
                <a:lnTo>
                  <a:pt x="189482" y="109453"/>
                </a:lnTo>
                <a:lnTo>
                  <a:pt x="193953" y="97375"/>
                </a:lnTo>
                <a:lnTo>
                  <a:pt x="196865" y="85410"/>
                </a:lnTo>
                <a:lnTo>
                  <a:pt x="197909" y="74036"/>
                </a:lnTo>
                <a:lnTo>
                  <a:pt x="196805" y="63649"/>
                </a:lnTo>
                <a:lnTo>
                  <a:pt x="193648" y="55296"/>
                </a:lnTo>
                <a:lnTo>
                  <a:pt x="189167" y="48347"/>
                </a:lnTo>
                <a:lnTo>
                  <a:pt x="182425" y="39338"/>
                </a:lnTo>
                <a:lnTo>
                  <a:pt x="179554" y="35731"/>
                </a:lnTo>
                <a:lnTo>
                  <a:pt x="63558" y="35731"/>
                </a:lnTo>
                <a:lnTo>
                  <a:pt x="50532" y="35384"/>
                </a:lnTo>
                <a:lnTo>
                  <a:pt x="37585" y="27224"/>
                </a:lnTo>
                <a:lnTo>
                  <a:pt x="25511" y="21418"/>
                </a:lnTo>
                <a:lnTo>
                  <a:pt x="16432" y="19943"/>
                </a:lnTo>
                <a:close/>
              </a:path>
              <a:path w="197909" h="165550">
                <a:moveTo>
                  <a:pt x="28866" y="115978"/>
                </a:moveTo>
                <a:lnTo>
                  <a:pt x="21907" y="116414"/>
                </a:lnTo>
                <a:lnTo>
                  <a:pt x="29529" y="116414"/>
                </a:lnTo>
                <a:lnTo>
                  <a:pt x="28866" y="115978"/>
                </a:lnTo>
                <a:close/>
              </a:path>
              <a:path w="197909" h="165550">
                <a:moveTo>
                  <a:pt x="67746" y="0"/>
                </a:moveTo>
                <a:lnTo>
                  <a:pt x="62458" y="5654"/>
                </a:lnTo>
                <a:lnTo>
                  <a:pt x="57621" y="11968"/>
                </a:lnTo>
                <a:lnTo>
                  <a:pt x="59464" y="15015"/>
                </a:lnTo>
                <a:lnTo>
                  <a:pt x="67605" y="22398"/>
                </a:lnTo>
                <a:lnTo>
                  <a:pt x="74199" y="29782"/>
                </a:lnTo>
                <a:lnTo>
                  <a:pt x="63558" y="35731"/>
                </a:lnTo>
                <a:lnTo>
                  <a:pt x="179554" y="35731"/>
                </a:lnTo>
                <a:lnTo>
                  <a:pt x="175256" y="30329"/>
                </a:lnTo>
                <a:lnTo>
                  <a:pt x="123103" y="30329"/>
                </a:lnTo>
                <a:lnTo>
                  <a:pt x="114197" y="27070"/>
                </a:lnTo>
                <a:lnTo>
                  <a:pt x="105928" y="23533"/>
                </a:lnTo>
                <a:lnTo>
                  <a:pt x="95751" y="14205"/>
                </a:lnTo>
                <a:lnTo>
                  <a:pt x="84489" y="6303"/>
                </a:lnTo>
                <a:lnTo>
                  <a:pt x="76919" y="4711"/>
                </a:lnTo>
                <a:lnTo>
                  <a:pt x="72353" y="2586"/>
                </a:lnTo>
                <a:lnTo>
                  <a:pt x="67746" y="0"/>
                </a:lnTo>
                <a:close/>
              </a:path>
              <a:path w="197909" h="165550">
                <a:moveTo>
                  <a:pt x="164351" y="16914"/>
                </a:moveTo>
                <a:lnTo>
                  <a:pt x="150990" y="20220"/>
                </a:lnTo>
                <a:lnTo>
                  <a:pt x="138301" y="21877"/>
                </a:lnTo>
                <a:lnTo>
                  <a:pt x="130448" y="26658"/>
                </a:lnTo>
                <a:lnTo>
                  <a:pt x="123103" y="30329"/>
                </a:lnTo>
                <a:lnTo>
                  <a:pt x="175256" y="30329"/>
                </a:lnTo>
                <a:lnTo>
                  <a:pt x="173971" y="28714"/>
                </a:lnTo>
                <a:lnTo>
                  <a:pt x="164351" y="16914"/>
                </a:lnTo>
                <a:close/>
              </a:path>
            </a:pathLst>
          </a:custGeom>
          <a:solidFill>
            <a:srgbClr val="1C33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996855" y="5957257"/>
            <a:ext cx="182212" cy="165550"/>
          </a:xfrm>
          <a:custGeom>
            <a:avLst/>
            <a:gdLst/>
            <a:ahLst/>
            <a:cxnLst/>
            <a:rect l="l" t="t" r="r" b="b"/>
            <a:pathLst>
              <a:path w="182212" h="165550">
                <a:moveTo>
                  <a:pt x="177951" y="55296"/>
                </a:moveTo>
                <a:lnTo>
                  <a:pt x="173470" y="48347"/>
                </a:lnTo>
                <a:lnTo>
                  <a:pt x="166728" y="39338"/>
                </a:lnTo>
                <a:lnTo>
                  <a:pt x="158274" y="28714"/>
                </a:lnTo>
                <a:lnTo>
                  <a:pt x="148654" y="16914"/>
                </a:lnTo>
                <a:lnTo>
                  <a:pt x="135293" y="20220"/>
                </a:lnTo>
                <a:lnTo>
                  <a:pt x="122604" y="21877"/>
                </a:lnTo>
                <a:lnTo>
                  <a:pt x="114750" y="26658"/>
                </a:lnTo>
                <a:lnTo>
                  <a:pt x="107406" y="30329"/>
                </a:lnTo>
                <a:lnTo>
                  <a:pt x="98500" y="27070"/>
                </a:lnTo>
                <a:lnTo>
                  <a:pt x="90230" y="23533"/>
                </a:lnTo>
                <a:lnTo>
                  <a:pt x="80054" y="14205"/>
                </a:lnTo>
                <a:lnTo>
                  <a:pt x="68792" y="6303"/>
                </a:lnTo>
                <a:lnTo>
                  <a:pt x="61221" y="4711"/>
                </a:lnTo>
                <a:lnTo>
                  <a:pt x="56656" y="2586"/>
                </a:lnTo>
                <a:lnTo>
                  <a:pt x="52049" y="0"/>
                </a:lnTo>
                <a:lnTo>
                  <a:pt x="46761" y="5654"/>
                </a:lnTo>
                <a:lnTo>
                  <a:pt x="41923" y="11968"/>
                </a:lnTo>
                <a:lnTo>
                  <a:pt x="43766" y="15015"/>
                </a:lnTo>
                <a:lnTo>
                  <a:pt x="51908" y="22398"/>
                </a:lnTo>
                <a:lnTo>
                  <a:pt x="58502" y="29782"/>
                </a:lnTo>
                <a:lnTo>
                  <a:pt x="47861" y="35731"/>
                </a:lnTo>
                <a:lnTo>
                  <a:pt x="34835" y="35384"/>
                </a:lnTo>
                <a:lnTo>
                  <a:pt x="21888" y="27224"/>
                </a:lnTo>
                <a:lnTo>
                  <a:pt x="9814" y="21418"/>
                </a:lnTo>
                <a:lnTo>
                  <a:pt x="735" y="19943"/>
                </a:lnTo>
                <a:lnTo>
                  <a:pt x="0" y="29202"/>
                </a:lnTo>
                <a:lnTo>
                  <a:pt x="5314" y="39730"/>
                </a:lnTo>
                <a:lnTo>
                  <a:pt x="10438" y="49958"/>
                </a:lnTo>
                <a:lnTo>
                  <a:pt x="12716" y="62437"/>
                </a:lnTo>
                <a:lnTo>
                  <a:pt x="19432" y="73588"/>
                </a:lnTo>
                <a:lnTo>
                  <a:pt x="24903" y="84243"/>
                </a:lnTo>
                <a:lnTo>
                  <a:pt x="30594" y="96734"/>
                </a:lnTo>
                <a:lnTo>
                  <a:pt x="41543" y="106624"/>
                </a:lnTo>
                <a:lnTo>
                  <a:pt x="50071" y="115246"/>
                </a:lnTo>
                <a:lnTo>
                  <a:pt x="53410" y="127406"/>
                </a:lnTo>
                <a:lnTo>
                  <a:pt x="59061" y="139009"/>
                </a:lnTo>
                <a:lnTo>
                  <a:pt x="71775" y="132752"/>
                </a:lnTo>
                <a:lnTo>
                  <a:pt x="83429" y="125399"/>
                </a:lnTo>
                <a:lnTo>
                  <a:pt x="94035" y="117990"/>
                </a:lnTo>
                <a:lnTo>
                  <a:pt x="103607" y="111569"/>
                </a:lnTo>
                <a:lnTo>
                  <a:pt x="113995" y="109453"/>
                </a:lnTo>
                <a:lnTo>
                  <a:pt x="119249" y="114766"/>
                </a:lnTo>
                <a:lnTo>
                  <a:pt x="120727" y="124345"/>
                </a:lnTo>
                <a:lnTo>
                  <a:pt x="119784" y="135028"/>
                </a:lnTo>
                <a:lnTo>
                  <a:pt x="117778" y="143654"/>
                </a:lnTo>
                <a:lnTo>
                  <a:pt x="119425" y="150745"/>
                </a:lnTo>
                <a:lnTo>
                  <a:pt x="128259" y="158475"/>
                </a:lnTo>
                <a:lnTo>
                  <a:pt x="141392" y="165550"/>
                </a:lnTo>
                <a:lnTo>
                  <a:pt x="146983" y="154458"/>
                </a:lnTo>
                <a:lnTo>
                  <a:pt x="153501" y="143227"/>
                </a:lnTo>
                <a:lnTo>
                  <a:pt x="173754" y="109535"/>
                </a:lnTo>
                <a:lnTo>
                  <a:pt x="182212" y="74036"/>
                </a:lnTo>
                <a:lnTo>
                  <a:pt x="181108" y="63649"/>
                </a:lnTo>
                <a:lnTo>
                  <a:pt x="177951" y="55296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81159" y="6063704"/>
            <a:ext cx="49453" cy="38511"/>
          </a:xfrm>
          <a:custGeom>
            <a:avLst/>
            <a:gdLst/>
            <a:ahLst/>
            <a:cxnLst/>
            <a:rect l="l" t="t" r="r" b="b"/>
            <a:pathLst>
              <a:path w="49453" h="38511">
                <a:moveTo>
                  <a:pt x="20166" y="9497"/>
                </a:moveTo>
                <a:lnTo>
                  <a:pt x="16198" y="7717"/>
                </a:lnTo>
                <a:lnTo>
                  <a:pt x="8565" y="1978"/>
                </a:lnTo>
                <a:lnTo>
                  <a:pt x="0" y="0"/>
                </a:lnTo>
                <a:lnTo>
                  <a:pt x="3468" y="11466"/>
                </a:lnTo>
                <a:lnTo>
                  <a:pt x="12847" y="21499"/>
                </a:lnTo>
                <a:lnTo>
                  <a:pt x="18669" y="25078"/>
                </a:lnTo>
                <a:lnTo>
                  <a:pt x="20455" y="28060"/>
                </a:lnTo>
                <a:lnTo>
                  <a:pt x="48323" y="38511"/>
                </a:lnTo>
                <a:lnTo>
                  <a:pt x="49453" y="29402"/>
                </a:lnTo>
                <a:lnTo>
                  <a:pt x="48741" y="26774"/>
                </a:lnTo>
                <a:lnTo>
                  <a:pt x="39527" y="16533"/>
                </a:lnTo>
                <a:lnTo>
                  <a:pt x="28866" y="9531"/>
                </a:lnTo>
                <a:lnTo>
                  <a:pt x="21907" y="9967"/>
                </a:lnTo>
                <a:lnTo>
                  <a:pt x="20166" y="9497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030584" y="7577037"/>
            <a:ext cx="1894828" cy="6736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26436" y="5686331"/>
            <a:ext cx="652297" cy="5214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232501" y="8907496"/>
            <a:ext cx="831597" cy="8315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133770" y="4953056"/>
            <a:ext cx="7239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 Black"/>
                <a:cs typeface="Arial Black"/>
              </a:rPr>
              <a:t>1,9%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5161165" y="10646959"/>
            <a:ext cx="5269743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1650" spc="15" dirty="0" smtClean="0">
                <a:solidFill>
                  <a:srgbClr val="1A2859"/>
                </a:solidFill>
                <a:latin typeface="Arial"/>
                <a:cs typeface="Arial"/>
              </a:rPr>
              <a:t>Prognozy PKB na 2019 wg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MFW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47897" y="5769785"/>
            <a:ext cx="7239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 Black"/>
                <a:cs typeface="Arial Black"/>
              </a:rPr>
              <a:t>2,5%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688666" y="8031497"/>
            <a:ext cx="7239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 Black"/>
                <a:cs typeface="Arial Black"/>
              </a:rPr>
              <a:t>2,5%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264504" y="7151942"/>
            <a:ext cx="4622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 Black"/>
                <a:cs typeface="Arial Black"/>
              </a:rPr>
              <a:t>2%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078121" y="6641919"/>
            <a:ext cx="7239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 Black"/>
                <a:cs typeface="Arial Black"/>
              </a:rPr>
              <a:t>7,5%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044555" y="4620401"/>
            <a:ext cx="891540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dirty="0" smtClean="0">
                <a:solidFill>
                  <a:srgbClr val="FFFFFF"/>
                </a:solidFill>
                <a:latin typeface="Arial Black"/>
                <a:cs typeface="Arial Black"/>
              </a:rPr>
              <a:t>1,6%</a:t>
            </a:r>
            <a:endParaRPr sz="2550">
              <a:latin typeface="Arial Black"/>
              <a:cs typeface="Arial Black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852966" y="5991180"/>
            <a:ext cx="891540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dirty="0" smtClean="0">
                <a:solidFill>
                  <a:srgbClr val="FFFFFF"/>
                </a:solidFill>
                <a:latin typeface="Arial Black"/>
                <a:cs typeface="Arial Black"/>
              </a:rPr>
              <a:t>6,2%</a:t>
            </a:r>
            <a:endParaRPr sz="2550">
              <a:latin typeface="Arial Black"/>
              <a:cs typeface="Arial Black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5086316" y="5814082"/>
            <a:ext cx="891540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dirty="0" smtClean="0">
                <a:solidFill>
                  <a:srgbClr val="1C3361"/>
                </a:solidFill>
                <a:latin typeface="Arial Black"/>
                <a:cs typeface="Arial Black"/>
              </a:rPr>
              <a:t>1,1%</a:t>
            </a:r>
            <a:endParaRPr sz="2550">
              <a:latin typeface="Arial Black"/>
              <a:cs typeface="Arial Black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196352" y="9033014"/>
            <a:ext cx="891540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dirty="0" smtClean="0">
                <a:solidFill>
                  <a:srgbClr val="1C3361"/>
                </a:solidFill>
                <a:latin typeface="Arial Black"/>
                <a:cs typeface="Arial Black"/>
              </a:rPr>
              <a:t>3,5%</a:t>
            </a:r>
            <a:endParaRPr sz="2550">
              <a:latin typeface="Arial Black"/>
              <a:cs typeface="Arial Blac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875278" y="8877536"/>
            <a:ext cx="612140" cy="276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1,4%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669599" y="6592045"/>
            <a:ext cx="472440" cy="214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2,1%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dirty="0" smtClean="0">
                <a:solidFill>
                  <a:srgbClr val="1A2859"/>
                </a:solidFill>
                <a:latin typeface="Arial Black"/>
                <a:cs typeface="Arial Black"/>
              </a:rPr>
              <a:t>N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AJBLIŻSZ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DZIAŁANIA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890" y="5430790"/>
            <a:ext cx="3325804" cy="3325814"/>
          </a:xfrm>
          <a:custGeom>
            <a:avLst/>
            <a:gdLst/>
            <a:ahLst/>
            <a:cxnLst/>
            <a:rect l="l" t="t" r="r" b="b"/>
            <a:pathLst>
              <a:path w="3325804" h="3325814">
                <a:moveTo>
                  <a:pt x="1662902" y="0"/>
                </a:moveTo>
                <a:lnTo>
                  <a:pt x="1526517" y="5512"/>
                </a:lnTo>
                <a:lnTo>
                  <a:pt x="1393169" y="21764"/>
                </a:lnTo>
                <a:lnTo>
                  <a:pt x="1263285" y="48328"/>
                </a:lnTo>
                <a:lnTo>
                  <a:pt x="1137294" y="84775"/>
                </a:lnTo>
                <a:lnTo>
                  <a:pt x="1015623" y="130678"/>
                </a:lnTo>
                <a:lnTo>
                  <a:pt x="898700" y="185609"/>
                </a:lnTo>
                <a:lnTo>
                  <a:pt x="786953" y="249140"/>
                </a:lnTo>
                <a:lnTo>
                  <a:pt x="680811" y="320842"/>
                </a:lnTo>
                <a:lnTo>
                  <a:pt x="580700" y="400289"/>
                </a:lnTo>
                <a:lnTo>
                  <a:pt x="487050" y="487051"/>
                </a:lnTo>
                <a:lnTo>
                  <a:pt x="400288" y="580702"/>
                </a:lnTo>
                <a:lnTo>
                  <a:pt x="320842" y="680813"/>
                </a:lnTo>
                <a:lnTo>
                  <a:pt x="249139" y="786956"/>
                </a:lnTo>
                <a:lnTo>
                  <a:pt x="185609" y="898703"/>
                </a:lnTo>
                <a:lnTo>
                  <a:pt x="130678" y="1015627"/>
                </a:lnTo>
                <a:lnTo>
                  <a:pt x="84775" y="1137299"/>
                </a:lnTo>
                <a:lnTo>
                  <a:pt x="48328" y="1263292"/>
                </a:lnTo>
                <a:lnTo>
                  <a:pt x="21764" y="1393177"/>
                </a:lnTo>
                <a:lnTo>
                  <a:pt x="5512" y="1526526"/>
                </a:lnTo>
                <a:lnTo>
                  <a:pt x="0" y="1662912"/>
                </a:lnTo>
                <a:lnTo>
                  <a:pt x="5512" y="1799294"/>
                </a:lnTo>
                <a:lnTo>
                  <a:pt x="21764" y="1932640"/>
                </a:lnTo>
                <a:lnTo>
                  <a:pt x="48328" y="2062522"/>
                </a:lnTo>
                <a:lnTo>
                  <a:pt x="84775" y="2188512"/>
                </a:lnTo>
                <a:lnTo>
                  <a:pt x="130678" y="2310182"/>
                </a:lnTo>
                <a:lnTo>
                  <a:pt x="185609" y="2427105"/>
                </a:lnTo>
                <a:lnTo>
                  <a:pt x="249139" y="2538851"/>
                </a:lnTo>
                <a:lnTo>
                  <a:pt x="320842" y="2644994"/>
                </a:lnTo>
                <a:lnTo>
                  <a:pt x="400288" y="2745105"/>
                </a:lnTo>
                <a:lnTo>
                  <a:pt x="487050" y="2838756"/>
                </a:lnTo>
                <a:lnTo>
                  <a:pt x="580700" y="2925519"/>
                </a:lnTo>
                <a:lnTo>
                  <a:pt x="680811" y="3004966"/>
                </a:lnTo>
                <a:lnTo>
                  <a:pt x="786953" y="3076670"/>
                </a:lnTo>
                <a:lnTo>
                  <a:pt x="898700" y="3140201"/>
                </a:lnTo>
                <a:lnTo>
                  <a:pt x="1015623" y="3195133"/>
                </a:lnTo>
                <a:lnTo>
                  <a:pt x="1137294" y="3241037"/>
                </a:lnTo>
                <a:lnTo>
                  <a:pt x="1263285" y="3277485"/>
                </a:lnTo>
                <a:lnTo>
                  <a:pt x="1393169" y="3304049"/>
                </a:lnTo>
                <a:lnTo>
                  <a:pt x="1526517" y="3320302"/>
                </a:lnTo>
                <a:lnTo>
                  <a:pt x="1662902" y="3325814"/>
                </a:lnTo>
                <a:lnTo>
                  <a:pt x="1799286" y="3320302"/>
                </a:lnTo>
                <a:lnTo>
                  <a:pt x="1932635" y="3304049"/>
                </a:lnTo>
                <a:lnTo>
                  <a:pt x="2062518" y="3277485"/>
                </a:lnTo>
                <a:lnTo>
                  <a:pt x="2188510" y="3241037"/>
                </a:lnTo>
                <a:lnTo>
                  <a:pt x="2310181" y="3195133"/>
                </a:lnTo>
                <a:lnTo>
                  <a:pt x="2427104" y="3140201"/>
                </a:lnTo>
                <a:lnTo>
                  <a:pt x="2538850" y="3076670"/>
                </a:lnTo>
                <a:lnTo>
                  <a:pt x="2644993" y="3004966"/>
                </a:lnTo>
                <a:lnTo>
                  <a:pt x="2745103" y="2925519"/>
                </a:lnTo>
                <a:lnTo>
                  <a:pt x="2838753" y="2838756"/>
                </a:lnTo>
                <a:lnTo>
                  <a:pt x="2925516" y="2745105"/>
                </a:lnTo>
                <a:lnTo>
                  <a:pt x="3004962" y="2644994"/>
                </a:lnTo>
                <a:lnTo>
                  <a:pt x="3076664" y="2538851"/>
                </a:lnTo>
                <a:lnTo>
                  <a:pt x="3140195" y="2427105"/>
                </a:lnTo>
                <a:lnTo>
                  <a:pt x="3195126" y="2310182"/>
                </a:lnTo>
                <a:lnTo>
                  <a:pt x="3241029" y="2188512"/>
                </a:lnTo>
                <a:lnTo>
                  <a:pt x="3277476" y="2062522"/>
                </a:lnTo>
                <a:lnTo>
                  <a:pt x="3304040" y="1932640"/>
                </a:lnTo>
                <a:lnTo>
                  <a:pt x="3320292" y="1799294"/>
                </a:lnTo>
                <a:lnTo>
                  <a:pt x="3325804" y="1662912"/>
                </a:lnTo>
                <a:lnTo>
                  <a:pt x="3320292" y="1526526"/>
                </a:lnTo>
                <a:lnTo>
                  <a:pt x="3304040" y="1393177"/>
                </a:lnTo>
                <a:lnTo>
                  <a:pt x="3277476" y="1263292"/>
                </a:lnTo>
                <a:lnTo>
                  <a:pt x="3241029" y="1137299"/>
                </a:lnTo>
                <a:lnTo>
                  <a:pt x="3195126" y="1015627"/>
                </a:lnTo>
                <a:lnTo>
                  <a:pt x="3140195" y="898703"/>
                </a:lnTo>
                <a:lnTo>
                  <a:pt x="3076664" y="786956"/>
                </a:lnTo>
                <a:lnTo>
                  <a:pt x="3004962" y="680813"/>
                </a:lnTo>
                <a:lnTo>
                  <a:pt x="2925516" y="580702"/>
                </a:lnTo>
                <a:lnTo>
                  <a:pt x="2838753" y="487051"/>
                </a:lnTo>
                <a:lnTo>
                  <a:pt x="2745103" y="400289"/>
                </a:lnTo>
                <a:lnTo>
                  <a:pt x="2644993" y="320842"/>
                </a:lnTo>
                <a:lnTo>
                  <a:pt x="2538850" y="249140"/>
                </a:lnTo>
                <a:lnTo>
                  <a:pt x="2427104" y="185609"/>
                </a:lnTo>
                <a:lnTo>
                  <a:pt x="2310181" y="130678"/>
                </a:lnTo>
                <a:lnTo>
                  <a:pt x="2188510" y="84775"/>
                </a:lnTo>
                <a:lnTo>
                  <a:pt x="2062518" y="48328"/>
                </a:lnTo>
                <a:lnTo>
                  <a:pt x="1932635" y="21764"/>
                </a:lnTo>
                <a:lnTo>
                  <a:pt x="1799286" y="5512"/>
                </a:lnTo>
                <a:lnTo>
                  <a:pt x="1662902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2976" y="5424757"/>
            <a:ext cx="3325804" cy="3325814"/>
          </a:xfrm>
          <a:custGeom>
            <a:avLst/>
            <a:gdLst/>
            <a:ahLst/>
            <a:cxnLst/>
            <a:rect l="l" t="t" r="r" b="b"/>
            <a:pathLst>
              <a:path w="3325804" h="3325814">
                <a:moveTo>
                  <a:pt x="1662902" y="0"/>
                </a:moveTo>
                <a:lnTo>
                  <a:pt x="1526517" y="5512"/>
                </a:lnTo>
                <a:lnTo>
                  <a:pt x="1393169" y="21764"/>
                </a:lnTo>
                <a:lnTo>
                  <a:pt x="1263285" y="48328"/>
                </a:lnTo>
                <a:lnTo>
                  <a:pt x="1137294" y="84775"/>
                </a:lnTo>
                <a:lnTo>
                  <a:pt x="1015623" y="130678"/>
                </a:lnTo>
                <a:lnTo>
                  <a:pt x="898700" y="185609"/>
                </a:lnTo>
                <a:lnTo>
                  <a:pt x="786953" y="249140"/>
                </a:lnTo>
                <a:lnTo>
                  <a:pt x="680811" y="320842"/>
                </a:lnTo>
                <a:lnTo>
                  <a:pt x="580700" y="400289"/>
                </a:lnTo>
                <a:lnTo>
                  <a:pt x="487050" y="487051"/>
                </a:lnTo>
                <a:lnTo>
                  <a:pt x="400288" y="580702"/>
                </a:lnTo>
                <a:lnTo>
                  <a:pt x="320842" y="680813"/>
                </a:lnTo>
                <a:lnTo>
                  <a:pt x="249139" y="786956"/>
                </a:lnTo>
                <a:lnTo>
                  <a:pt x="185609" y="898703"/>
                </a:lnTo>
                <a:lnTo>
                  <a:pt x="130678" y="1015627"/>
                </a:lnTo>
                <a:lnTo>
                  <a:pt x="84775" y="1137299"/>
                </a:lnTo>
                <a:lnTo>
                  <a:pt x="48328" y="1263292"/>
                </a:lnTo>
                <a:lnTo>
                  <a:pt x="21764" y="1393177"/>
                </a:lnTo>
                <a:lnTo>
                  <a:pt x="5512" y="1526526"/>
                </a:lnTo>
                <a:lnTo>
                  <a:pt x="0" y="1662912"/>
                </a:lnTo>
                <a:lnTo>
                  <a:pt x="5512" y="1799294"/>
                </a:lnTo>
                <a:lnTo>
                  <a:pt x="21764" y="1932640"/>
                </a:lnTo>
                <a:lnTo>
                  <a:pt x="48328" y="2062522"/>
                </a:lnTo>
                <a:lnTo>
                  <a:pt x="84775" y="2188512"/>
                </a:lnTo>
                <a:lnTo>
                  <a:pt x="130678" y="2310182"/>
                </a:lnTo>
                <a:lnTo>
                  <a:pt x="185609" y="2427105"/>
                </a:lnTo>
                <a:lnTo>
                  <a:pt x="249139" y="2538851"/>
                </a:lnTo>
                <a:lnTo>
                  <a:pt x="320842" y="2644994"/>
                </a:lnTo>
                <a:lnTo>
                  <a:pt x="400288" y="2745105"/>
                </a:lnTo>
                <a:lnTo>
                  <a:pt x="487050" y="2838756"/>
                </a:lnTo>
                <a:lnTo>
                  <a:pt x="580700" y="2925519"/>
                </a:lnTo>
                <a:lnTo>
                  <a:pt x="680811" y="3004966"/>
                </a:lnTo>
                <a:lnTo>
                  <a:pt x="786953" y="3076670"/>
                </a:lnTo>
                <a:lnTo>
                  <a:pt x="898700" y="3140201"/>
                </a:lnTo>
                <a:lnTo>
                  <a:pt x="1015623" y="3195133"/>
                </a:lnTo>
                <a:lnTo>
                  <a:pt x="1137294" y="3241037"/>
                </a:lnTo>
                <a:lnTo>
                  <a:pt x="1263285" y="3277485"/>
                </a:lnTo>
                <a:lnTo>
                  <a:pt x="1393169" y="3304049"/>
                </a:lnTo>
                <a:lnTo>
                  <a:pt x="1526517" y="3320302"/>
                </a:lnTo>
                <a:lnTo>
                  <a:pt x="1662902" y="3325814"/>
                </a:lnTo>
                <a:lnTo>
                  <a:pt x="1799286" y="3320302"/>
                </a:lnTo>
                <a:lnTo>
                  <a:pt x="1932635" y="3304049"/>
                </a:lnTo>
                <a:lnTo>
                  <a:pt x="2062518" y="3277485"/>
                </a:lnTo>
                <a:lnTo>
                  <a:pt x="2188510" y="3241037"/>
                </a:lnTo>
                <a:lnTo>
                  <a:pt x="2310181" y="3195133"/>
                </a:lnTo>
                <a:lnTo>
                  <a:pt x="2427104" y="3140201"/>
                </a:lnTo>
                <a:lnTo>
                  <a:pt x="2538850" y="3076670"/>
                </a:lnTo>
                <a:lnTo>
                  <a:pt x="2644993" y="3004966"/>
                </a:lnTo>
                <a:lnTo>
                  <a:pt x="2745103" y="2925519"/>
                </a:lnTo>
                <a:lnTo>
                  <a:pt x="2838753" y="2838756"/>
                </a:lnTo>
                <a:lnTo>
                  <a:pt x="2925516" y="2745105"/>
                </a:lnTo>
                <a:lnTo>
                  <a:pt x="3004962" y="2644994"/>
                </a:lnTo>
                <a:lnTo>
                  <a:pt x="3076664" y="2538851"/>
                </a:lnTo>
                <a:lnTo>
                  <a:pt x="3140195" y="2427105"/>
                </a:lnTo>
                <a:lnTo>
                  <a:pt x="3195126" y="2310182"/>
                </a:lnTo>
                <a:lnTo>
                  <a:pt x="3241029" y="2188512"/>
                </a:lnTo>
                <a:lnTo>
                  <a:pt x="3277476" y="2062522"/>
                </a:lnTo>
                <a:lnTo>
                  <a:pt x="3304040" y="1932640"/>
                </a:lnTo>
                <a:lnTo>
                  <a:pt x="3320292" y="1799294"/>
                </a:lnTo>
                <a:lnTo>
                  <a:pt x="3325804" y="1662912"/>
                </a:lnTo>
                <a:lnTo>
                  <a:pt x="3320292" y="1526526"/>
                </a:lnTo>
                <a:lnTo>
                  <a:pt x="3304040" y="1393177"/>
                </a:lnTo>
                <a:lnTo>
                  <a:pt x="3277476" y="1263292"/>
                </a:lnTo>
                <a:lnTo>
                  <a:pt x="3241029" y="1137299"/>
                </a:lnTo>
                <a:lnTo>
                  <a:pt x="3195126" y="1015627"/>
                </a:lnTo>
                <a:lnTo>
                  <a:pt x="3140195" y="898703"/>
                </a:lnTo>
                <a:lnTo>
                  <a:pt x="3076664" y="786956"/>
                </a:lnTo>
                <a:lnTo>
                  <a:pt x="3004962" y="680813"/>
                </a:lnTo>
                <a:lnTo>
                  <a:pt x="2925516" y="580702"/>
                </a:lnTo>
                <a:lnTo>
                  <a:pt x="2838753" y="487051"/>
                </a:lnTo>
                <a:lnTo>
                  <a:pt x="2745103" y="400289"/>
                </a:lnTo>
                <a:lnTo>
                  <a:pt x="2644993" y="320842"/>
                </a:lnTo>
                <a:lnTo>
                  <a:pt x="2538850" y="249140"/>
                </a:lnTo>
                <a:lnTo>
                  <a:pt x="2427104" y="185609"/>
                </a:lnTo>
                <a:lnTo>
                  <a:pt x="2310181" y="130678"/>
                </a:lnTo>
                <a:lnTo>
                  <a:pt x="2188510" y="84775"/>
                </a:lnTo>
                <a:lnTo>
                  <a:pt x="2062518" y="48328"/>
                </a:lnTo>
                <a:lnTo>
                  <a:pt x="1932635" y="21764"/>
                </a:lnTo>
                <a:lnTo>
                  <a:pt x="1799286" y="5512"/>
                </a:lnTo>
                <a:lnTo>
                  <a:pt x="1662902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6050" y="5436844"/>
            <a:ext cx="3325804" cy="3325814"/>
          </a:xfrm>
          <a:custGeom>
            <a:avLst/>
            <a:gdLst/>
            <a:ahLst/>
            <a:cxnLst/>
            <a:rect l="l" t="t" r="r" b="b"/>
            <a:pathLst>
              <a:path w="3325804" h="3325814">
                <a:moveTo>
                  <a:pt x="1662902" y="0"/>
                </a:moveTo>
                <a:lnTo>
                  <a:pt x="1526517" y="5512"/>
                </a:lnTo>
                <a:lnTo>
                  <a:pt x="1393169" y="21764"/>
                </a:lnTo>
                <a:lnTo>
                  <a:pt x="1263285" y="48328"/>
                </a:lnTo>
                <a:lnTo>
                  <a:pt x="1137294" y="84775"/>
                </a:lnTo>
                <a:lnTo>
                  <a:pt x="1015623" y="130678"/>
                </a:lnTo>
                <a:lnTo>
                  <a:pt x="898700" y="185609"/>
                </a:lnTo>
                <a:lnTo>
                  <a:pt x="786953" y="249140"/>
                </a:lnTo>
                <a:lnTo>
                  <a:pt x="680811" y="320842"/>
                </a:lnTo>
                <a:lnTo>
                  <a:pt x="580700" y="400289"/>
                </a:lnTo>
                <a:lnTo>
                  <a:pt x="487050" y="487051"/>
                </a:lnTo>
                <a:lnTo>
                  <a:pt x="400288" y="580702"/>
                </a:lnTo>
                <a:lnTo>
                  <a:pt x="320842" y="680813"/>
                </a:lnTo>
                <a:lnTo>
                  <a:pt x="249139" y="786956"/>
                </a:lnTo>
                <a:lnTo>
                  <a:pt x="185609" y="898703"/>
                </a:lnTo>
                <a:lnTo>
                  <a:pt x="130678" y="1015627"/>
                </a:lnTo>
                <a:lnTo>
                  <a:pt x="84775" y="1137299"/>
                </a:lnTo>
                <a:lnTo>
                  <a:pt x="48328" y="1263292"/>
                </a:lnTo>
                <a:lnTo>
                  <a:pt x="21764" y="1393177"/>
                </a:lnTo>
                <a:lnTo>
                  <a:pt x="5512" y="1526526"/>
                </a:lnTo>
                <a:lnTo>
                  <a:pt x="0" y="1662912"/>
                </a:lnTo>
                <a:lnTo>
                  <a:pt x="5512" y="1799294"/>
                </a:lnTo>
                <a:lnTo>
                  <a:pt x="21764" y="1932640"/>
                </a:lnTo>
                <a:lnTo>
                  <a:pt x="48328" y="2062522"/>
                </a:lnTo>
                <a:lnTo>
                  <a:pt x="84775" y="2188512"/>
                </a:lnTo>
                <a:lnTo>
                  <a:pt x="130678" y="2310182"/>
                </a:lnTo>
                <a:lnTo>
                  <a:pt x="185609" y="2427105"/>
                </a:lnTo>
                <a:lnTo>
                  <a:pt x="249139" y="2538851"/>
                </a:lnTo>
                <a:lnTo>
                  <a:pt x="320842" y="2644994"/>
                </a:lnTo>
                <a:lnTo>
                  <a:pt x="400288" y="2745105"/>
                </a:lnTo>
                <a:lnTo>
                  <a:pt x="487050" y="2838756"/>
                </a:lnTo>
                <a:lnTo>
                  <a:pt x="580700" y="2925519"/>
                </a:lnTo>
                <a:lnTo>
                  <a:pt x="680811" y="3004966"/>
                </a:lnTo>
                <a:lnTo>
                  <a:pt x="786953" y="3076670"/>
                </a:lnTo>
                <a:lnTo>
                  <a:pt x="898700" y="3140201"/>
                </a:lnTo>
                <a:lnTo>
                  <a:pt x="1015623" y="3195133"/>
                </a:lnTo>
                <a:lnTo>
                  <a:pt x="1137294" y="3241037"/>
                </a:lnTo>
                <a:lnTo>
                  <a:pt x="1263285" y="3277485"/>
                </a:lnTo>
                <a:lnTo>
                  <a:pt x="1393169" y="3304049"/>
                </a:lnTo>
                <a:lnTo>
                  <a:pt x="1526517" y="3320302"/>
                </a:lnTo>
                <a:lnTo>
                  <a:pt x="1662902" y="3325814"/>
                </a:lnTo>
                <a:lnTo>
                  <a:pt x="1799286" y="3320302"/>
                </a:lnTo>
                <a:lnTo>
                  <a:pt x="1932635" y="3304049"/>
                </a:lnTo>
                <a:lnTo>
                  <a:pt x="2062518" y="3277485"/>
                </a:lnTo>
                <a:lnTo>
                  <a:pt x="2188510" y="3241037"/>
                </a:lnTo>
                <a:lnTo>
                  <a:pt x="2310181" y="3195133"/>
                </a:lnTo>
                <a:lnTo>
                  <a:pt x="2427104" y="3140201"/>
                </a:lnTo>
                <a:lnTo>
                  <a:pt x="2538850" y="3076670"/>
                </a:lnTo>
                <a:lnTo>
                  <a:pt x="2644993" y="3004966"/>
                </a:lnTo>
                <a:lnTo>
                  <a:pt x="2745103" y="2925519"/>
                </a:lnTo>
                <a:lnTo>
                  <a:pt x="2838753" y="2838756"/>
                </a:lnTo>
                <a:lnTo>
                  <a:pt x="2925516" y="2745105"/>
                </a:lnTo>
                <a:lnTo>
                  <a:pt x="3004962" y="2644994"/>
                </a:lnTo>
                <a:lnTo>
                  <a:pt x="3076664" y="2538851"/>
                </a:lnTo>
                <a:lnTo>
                  <a:pt x="3140195" y="2427105"/>
                </a:lnTo>
                <a:lnTo>
                  <a:pt x="3195126" y="2310182"/>
                </a:lnTo>
                <a:lnTo>
                  <a:pt x="3241029" y="2188512"/>
                </a:lnTo>
                <a:lnTo>
                  <a:pt x="3277476" y="2062522"/>
                </a:lnTo>
                <a:lnTo>
                  <a:pt x="3304040" y="1932640"/>
                </a:lnTo>
                <a:lnTo>
                  <a:pt x="3320292" y="1799294"/>
                </a:lnTo>
                <a:lnTo>
                  <a:pt x="3325804" y="1662912"/>
                </a:lnTo>
                <a:lnTo>
                  <a:pt x="3320292" y="1526526"/>
                </a:lnTo>
                <a:lnTo>
                  <a:pt x="3304040" y="1393177"/>
                </a:lnTo>
                <a:lnTo>
                  <a:pt x="3277476" y="1263292"/>
                </a:lnTo>
                <a:lnTo>
                  <a:pt x="3241029" y="1137299"/>
                </a:lnTo>
                <a:lnTo>
                  <a:pt x="3195126" y="1015627"/>
                </a:lnTo>
                <a:lnTo>
                  <a:pt x="3140195" y="898703"/>
                </a:lnTo>
                <a:lnTo>
                  <a:pt x="3076664" y="786956"/>
                </a:lnTo>
                <a:lnTo>
                  <a:pt x="3004962" y="680813"/>
                </a:lnTo>
                <a:lnTo>
                  <a:pt x="2925516" y="580702"/>
                </a:lnTo>
                <a:lnTo>
                  <a:pt x="2838753" y="487051"/>
                </a:lnTo>
                <a:lnTo>
                  <a:pt x="2745103" y="400289"/>
                </a:lnTo>
                <a:lnTo>
                  <a:pt x="2644993" y="320842"/>
                </a:lnTo>
                <a:lnTo>
                  <a:pt x="2538850" y="249140"/>
                </a:lnTo>
                <a:lnTo>
                  <a:pt x="2427104" y="185609"/>
                </a:lnTo>
                <a:lnTo>
                  <a:pt x="2310181" y="130678"/>
                </a:lnTo>
                <a:lnTo>
                  <a:pt x="2188510" y="84775"/>
                </a:lnTo>
                <a:lnTo>
                  <a:pt x="2062518" y="48328"/>
                </a:lnTo>
                <a:lnTo>
                  <a:pt x="1932635" y="21764"/>
                </a:lnTo>
                <a:lnTo>
                  <a:pt x="1799286" y="5512"/>
                </a:lnTo>
                <a:lnTo>
                  <a:pt x="1662902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00562" y="5424757"/>
            <a:ext cx="3325804" cy="3325814"/>
          </a:xfrm>
          <a:custGeom>
            <a:avLst/>
            <a:gdLst/>
            <a:ahLst/>
            <a:cxnLst/>
            <a:rect l="l" t="t" r="r" b="b"/>
            <a:pathLst>
              <a:path w="3325804" h="3325814">
                <a:moveTo>
                  <a:pt x="1662902" y="0"/>
                </a:moveTo>
                <a:lnTo>
                  <a:pt x="1526517" y="5512"/>
                </a:lnTo>
                <a:lnTo>
                  <a:pt x="1393169" y="21764"/>
                </a:lnTo>
                <a:lnTo>
                  <a:pt x="1263285" y="48328"/>
                </a:lnTo>
                <a:lnTo>
                  <a:pt x="1137294" y="84775"/>
                </a:lnTo>
                <a:lnTo>
                  <a:pt x="1015623" y="130678"/>
                </a:lnTo>
                <a:lnTo>
                  <a:pt x="898700" y="185609"/>
                </a:lnTo>
                <a:lnTo>
                  <a:pt x="786953" y="249140"/>
                </a:lnTo>
                <a:lnTo>
                  <a:pt x="680811" y="320842"/>
                </a:lnTo>
                <a:lnTo>
                  <a:pt x="580700" y="400289"/>
                </a:lnTo>
                <a:lnTo>
                  <a:pt x="487050" y="487051"/>
                </a:lnTo>
                <a:lnTo>
                  <a:pt x="400288" y="580702"/>
                </a:lnTo>
                <a:lnTo>
                  <a:pt x="320842" y="680813"/>
                </a:lnTo>
                <a:lnTo>
                  <a:pt x="249139" y="786956"/>
                </a:lnTo>
                <a:lnTo>
                  <a:pt x="185609" y="898703"/>
                </a:lnTo>
                <a:lnTo>
                  <a:pt x="130678" y="1015627"/>
                </a:lnTo>
                <a:lnTo>
                  <a:pt x="84775" y="1137299"/>
                </a:lnTo>
                <a:lnTo>
                  <a:pt x="48328" y="1263292"/>
                </a:lnTo>
                <a:lnTo>
                  <a:pt x="21764" y="1393177"/>
                </a:lnTo>
                <a:lnTo>
                  <a:pt x="5512" y="1526526"/>
                </a:lnTo>
                <a:lnTo>
                  <a:pt x="0" y="1662912"/>
                </a:lnTo>
                <a:lnTo>
                  <a:pt x="5512" y="1799294"/>
                </a:lnTo>
                <a:lnTo>
                  <a:pt x="21764" y="1932640"/>
                </a:lnTo>
                <a:lnTo>
                  <a:pt x="48328" y="2062522"/>
                </a:lnTo>
                <a:lnTo>
                  <a:pt x="84775" y="2188512"/>
                </a:lnTo>
                <a:lnTo>
                  <a:pt x="130678" y="2310182"/>
                </a:lnTo>
                <a:lnTo>
                  <a:pt x="185609" y="2427105"/>
                </a:lnTo>
                <a:lnTo>
                  <a:pt x="249139" y="2538851"/>
                </a:lnTo>
                <a:lnTo>
                  <a:pt x="320842" y="2644994"/>
                </a:lnTo>
                <a:lnTo>
                  <a:pt x="400288" y="2745105"/>
                </a:lnTo>
                <a:lnTo>
                  <a:pt x="487050" y="2838756"/>
                </a:lnTo>
                <a:lnTo>
                  <a:pt x="580700" y="2925519"/>
                </a:lnTo>
                <a:lnTo>
                  <a:pt x="680811" y="3004966"/>
                </a:lnTo>
                <a:lnTo>
                  <a:pt x="786953" y="3076670"/>
                </a:lnTo>
                <a:lnTo>
                  <a:pt x="898700" y="3140201"/>
                </a:lnTo>
                <a:lnTo>
                  <a:pt x="1015623" y="3195133"/>
                </a:lnTo>
                <a:lnTo>
                  <a:pt x="1137294" y="3241037"/>
                </a:lnTo>
                <a:lnTo>
                  <a:pt x="1263285" y="3277485"/>
                </a:lnTo>
                <a:lnTo>
                  <a:pt x="1393169" y="3304049"/>
                </a:lnTo>
                <a:lnTo>
                  <a:pt x="1526517" y="3320302"/>
                </a:lnTo>
                <a:lnTo>
                  <a:pt x="1662902" y="3325814"/>
                </a:lnTo>
                <a:lnTo>
                  <a:pt x="1799286" y="3320302"/>
                </a:lnTo>
                <a:lnTo>
                  <a:pt x="1932635" y="3304049"/>
                </a:lnTo>
                <a:lnTo>
                  <a:pt x="2062518" y="3277485"/>
                </a:lnTo>
                <a:lnTo>
                  <a:pt x="2188510" y="3241037"/>
                </a:lnTo>
                <a:lnTo>
                  <a:pt x="2310181" y="3195133"/>
                </a:lnTo>
                <a:lnTo>
                  <a:pt x="2427104" y="3140201"/>
                </a:lnTo>
                <a:lnTo>
                  <a:pt x="2538850" y="3076670"/>
                </a:lnTo>
                <a:lnTo>
                  <a:pt x="2644993" y="3004966"/>
                </a:lnTo>
                <a:lnTo>
                  <a:pt x="2745103" y="2925519"/>
                </a:lnTo>
                <a:lnTo>
                  <a:pt x="2838753" y="2838756"/>
                </a:lnTo>
                <a:lnTo>
                  <a:pt x="2925516" y="2745105"/>
                </a:lnTo>
                <a:lnTo>
                  <a:pt x="3004962" y="2644994"/>
                </a:lnTo>
                <a:lnTo>
                  <a:pt x="3076664" y="2538851"/>
                </a:lnTo>
                <a:lnTo>
                  <a:pt x="3140195" y="2427105"/>
                </a:lnTo>
                <a:lnTo>
                  <a:pt x="3195126" y="2310182"/>
                </a:lnTo>
                <a:lnTo>
                  <a:pt x="3241029" y="2188512"/>
                </a:lnTo>
                <a:lnTo>
                  <a:pt x="3277476" y="2062522"/>
                </a:lnTo>
                <a:lnTo>
                  <a:pt x="3304040" y="1932640"/>
                </a:lnTo>
                <a:lnTo>
                  <a:pt x="3320292" y="1799294"/>
                </a:lnTo>
                <a:lnTo>
                  <a:pt x="3325804" y="1662912"/>
                </a:lnTo>
                <a:lnTo>
                  <a:pt x="3320292" y="1526526"/>
                </a:lnTo>
                <a:lnTo>
                  <a:pt x="3304040" y="1393177"/>
                </a:lnTo>
                <a:lnTo>
                  <a:pt x="3277476" y="1263292"/>
                </a:lnTo>
                <a:lnTo>
                  <a:pt x="3241029" y="1137299"/>
                </a:lnTo>
                <a:lnTo>
                  <a:pt x="3195126" y="1015627"/>
                </a:lnTo>
                <a:lnTo>
                  <a:pt x="3140195" y="898703"/>
                </a:lnTo>
                <a:lnTo>
                  <a:pt x="3076664" y="786956"/>
                </a:lnTo>
                <a:lnTo>
                  <a:pt x="3004962" y="680813"/>
                </a:lnTo>
                <a:lnTo>
                  <a:pt x="2925516" y="580702"/>
                </a:lnTo>
                <a:lnTo>
                  <a:pt x="2838753" y="487051"/>
                </a:lnTo>
                <a:lnTo>
                  <a:pt x="2745103" y="400289"/>
                </a:lnTo>
                <a:lnTo>
                  <a:pt x="2644993" y="320842"/>
                </a:lnTo>
                <a:lnTo>
                  <a:pt x="2538850" y="249140"/>
                </a:lnTo>
                <a:lnTo>
                  <a:pt x="2427104" y="185609"/>
                </a:lnTo>
                <a:lnTo>
                  <a:pt x="2310181" y="130678"/>
                </a:lnTo>
                <a:lnTo>
                  <a:pt x="2188510" y="84775"/>
                </a:lnTo>
                <a:lnTo>
                  <a:pt x="2062518" y="48328"/>
                </a:lnTo>
                <a:lnTo>
                  <a:pt x="1932635" y="21764"/>
                </a:lnTo>
                <a:lnTo>
                  <a:pt x="1799286" y="5512"/>
                </a:lnTo>
                <a:lnTo>
                  <a:pt x="1662902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4791" y="5436844"/>
            <a:ext cx="3325804" cy="3325814"/>
          </a:xfrm>
          <a:custGeom>
            <a:avLst/>
            <a:gdLst/>
            <a:ahLst/>
            <a:cxnLst/>
            <a:rect l="l" t="t" r="r" b="b"/>
            <a:pathLst>
              <a:path w="3325804" h="3325814">
                <a:moveTo>
                  <a:pt x="1662902" y="0"/>
                </a:moveTo>
                <a:lnTo>
                  <a:pt x="1526517" y="5512"/>
                </a:lnTo>
                <a:lnTo>
                  <a:pt x="1393169" y="21764"/>
                </a:lnTo>
                <a:lnTo>
                  <a:pt x="1263285" y="48328"/>
                </a:lnTo>
                <a:lnTo>
                  <a:pt x="1137294" y="84775"/>
                </a:lnTo>
                <a:lnTo>
                  <a:pt x="1015623" y="130678"/>
                </a:lnTo>
                <a:lnTo>
                  <a:pt x="898700" y="185609"/>
                </a:lnTo>
                <a:lnTo>
                  <a:pt x="786953" y="249140"/>
                </a:lnTo>
                <a:lnTo>
                  <a:pt x="680811" y="320842"/>
                </a:lnTo>
                <a:lnTo>
                  <a:pt x="580700" y="400289"/>
                </a:lnTo>
                <a:lnTo>
                  <a:pt x="487050" y="487051"/>
                </a:lnTo>
                <a:lnTo>
                  <a:pt x="400288" y="580702"/>
                </a:lnTo>
                <a:lnTo>
                  <a:pt x="320842" y="680813"/>
                </a:lnTo>
                <a:lnTo>
                  <a:pt x="249139" y="786956"/>
                </a:lnTo>
                <a:lnTo>
                  <a:pt x="185609" y="898703"/>
                </a:lnTo>
                <a:lnTo>
                  <a:pt x="130678" y="1015627"/>
                </a:lnTo>
                <a:lnTo>
                  <a:pt x="84775" y="1137299"/>
                </a:lnTo>
                <a:lnTo>
                  <a:pt x="48328" y="1263292"/>
                </a:lnTo>
                <a:lnTo>
                  <a:pt x="21764" y="1393177"/>
                </a:lnTo>
                <a:lnTo>
                  <a:pt x="5512" y="1526526"/>
                </a:lnTo>
                <a:lnTo>
                  <a:pt x="0" y="1662912"/>
                </a:lnTo>
                <a:lnTo>
                  <a:pt x="5512" y="1799294"/>
                </a:lnTo>
                <a:lnTo>
                  <a:pt x="21764" y="1932640"/>
                </a:lnTo>
                <a:lnTo>
                  <a:pt x="48328" y="2062522"/>
                </a:lnTo>
                <a:lnTo>
                  <a:pt x="84775" y="2188512"/>
                </a:lnTo>
                <a:lnTo>
                  <a:pt x="130678" y="2310182"/>
                </a:lnTo>
                <a:lnTo>
                  <a:pt x="185609" y="2427105"/>
                </a:lnTo>
                <a:lnTo>
                  <a:pt x="249139" y="2538851"/>
                </a:lnTo>
                <a:lnTo>
                  <a:pt x="320842" y="2644994"/>
                </a:lnTo>
                <a:lnTo>
                  <a:pt x="400288" y="2745105"/>
                </a:lnTo>
                <a:lnTo>
                  <a:pt x="487050" y="2838756"/>
                </a:lnTo>
                <a:lnTo>
                  <a:pt x="580700" y="2925519"/>
                </a:lnTo>
                <a:lnTo>
                  <a:pt x="680811" y="3004966"/>
                </a:lnTo>
                <a:lnTo>
                  <a:pt x="786953" y="3076670"/>
                </a:lnTo>
                <a:lnTo>
                  <a:pt x="898700" y="3140201"/>
                </a:lnTo>
                <a:lnTo>
                  <a:pt x="1015623" y="3195133"/>
                </a:lnTo>
                <a:lnTo>
                  <a:pt x="1137294" y="3241037"/>
                </a:lnTo>
                <a:lnTo>
                  <a:pt x="1263285" y="3277485"/>
                </a:lnTo>
                <a:lnTo>
                  <a:pt x="1393169" y="3304049"/>
                </a:lnTo>
                <a:lnTo>
                  <a:pt x="1526517" y="3320302"/>
                </a:lnTo>
                <a:lnTo>
                  <a:pt x="1662902" y="3325814"/>
                </a:lnTo>
                <a:lnTo>
                  <a:pt x="1799286" y="3320302"/>
                </a:lnTo>
                <a:lnTo>
                  <a:pt x="1932635" y="3304049"/>
                </a:lnTo>
                <a:lnTo>
                  <a:pt x="2062518" y="3277485"/>
                </a:lnTo>
                <a:lnTo>
                  <a:pt x="2188510" y="3241037"/>
                </a:lnTo>
                <a:lnTo>
                  <a:pt x="2310181" y="3195133"/>
                </a:lnTo>
                <a:lnTo>
                  <a:pt x="2427104" y="3140201"/>
                </a:lnTo>
                <a:lnTo>
                  <a:pt x="2538850" y="3076670"/>
                </a:lnTo>
                <a:lnTo>
                  <a:pt x="2644993" y="3004966"/>
                </a:lnTo>
                <a:lnTo>
                  <a:pt x="2745103" y="2925519"/>
                </a:lnTo>
                <a:lnTo>
                  <a:pt x="2838753" y="2838756"/>
                </a:lnTo>
                <a:lnTo>
                  <a:pt x="2925516" y="2745105"/>
                </a:lnTo>
                <a:lnTo>
                  <a:pt x="3004962" y="2644994"/>
                </a:lnTo>
                <a:lnTo>
                  <a:pt x="3076664" y="2538851"/>
                </a:lnTo>
                <a:lnTo>
                  <a:pt x="3140195" y="2427105"/>
                </a:lnTo>
                <a:lnTo>
                  <a:pt x="3195126" y="2310182"/>
                </a:lnTo>
                <a:lnTo>
                  <a:pt x="3241029" y="2188512"/>
                </a:lnTo>
                <a:lnTo>
                  <a:pt x="3277476" y="2062522"/>
                </a:lnTo>
                <a:lnTo>
                  <a:pt x="3304040" y="1932640"/>
                </a:lnTo>
                <a:lnTo>
                  <a:pt x="3320292" y="1799294"/>
                </a:lnTo>
                <a:lnTo>
                  <a:pt x="3325804" y="1662912"/>
                </a:lnTo>
                <a:lnTo>
                  <a:pt x="3320292" y="1526526"/>
                </a:lnTo>
                <a:lnTo>
                  <a:pt x="3304040" y="1393177"/>
                </a:lnTo>
                <a:lnTo>
                  <a:pt x="3277476" y="1263292"/>
                </a:lnTo>
                <a:lnTo>
                  <a:pt x="3241029" y="1137299"/>
                </a:lnTo>
                <a:lnTo>
                  <a:pt x="3195126" y="1015627"/>
                </a:lnTo>
                <a:lnTo>
                  <a:pt x="3140195" y="898703"/>
                </a:lnTo>
                <a:lnTo>
                  <a:pt x="3076664" y="786956"/>
                </a:lnTo>
                <a:lnTo>
                  <a:pt x="3004962" y="680813"/>
                </a:lnTo>
                <a:lnTo>
                  <a:pt x="2925516" y="580702"/>
                </a:lnTo>
                <a:lnTo>
                  <a:pt x="2838753" y="487051"/>
                </a:lnTo>
                <a:lnTo>
                  <a:pt x="2745103" y="400289"/>
                </a:lnTo>
                <a:lnTo>
                  <a:pt x="2644993" y="320842"/>
                </a:lnTo>
                <a:lnTo>
                  <a:pt x="2538850" y="249140"/>
                </a:lnTo>
                <a:lnTo>
                  <a:pt x="2427104" y="185609"/>
                </a:lnTo>
                <a:lnTo>
                  <a:pt x="2310181" y="130678"/>
                </a:lnTo>
                <a:lnTo>
                  <a:pt x="2188510" y="84775"/>
                </a:lnTo>
                <a:lnTo>
                  <a:pt x="2062518" y="48328"/>
                </a:lnTo>
                <a:lnTo>
                  <a:pt x="1932635" y="21764"/>
                </a:lnTo>
                <a:lnTo>
                  <a:pt x="1799286" y="5512"/>
                </a:lnTo>
                <a:lnTo>
                  <a:pt x="1662902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1930" y="6515012"/>
            <a:ext cx="1989455" cy="636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50" b="1" spc="-4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zatory</a:t>
            </a:r>
            <a:r>
              <a:rPr sz="20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płatnicze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7042" y="6855110"/>
            <a:ext cx="1524000" cy="323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Prosumenci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59899" y="4285584"/>
            <a:ext cx="2207260" cy="3609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4" algn="ctr">
              <a:lnSpc>
                <a:spcPct val="100000"/>
              </a:lnSpc>
            </a:pPr>
            <a:r>
              <a:rPr sz="7400" b="1" dirty="0" smtClean="0">
                <a:solidFill>
                  <a:srgbClr val="1C3260"/>
                </a:solidFill>
                <a:latin typeface="Avenir Black"/>
                <a:cs typeface="Avenir Black"/>
              </a:rPr>
              <a:t>#4</a:t>
            </a:r>
            <a:endParaRPr sz="7400">
              <a:latin typeface="Avenir Black"/>
              <a:cs typeface="Avenir Black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8"/>
              </a:spcBef>
            </a:pPr>
            <a:endParaRPr sz="1000"/>
          </a:p>
          <a:p>
            <a:pPr marL="354330" marR="354330" indent="0" algn="ctr">
              <a:lnSpc>
                <a:spcPct val="100499"/>
              </a:lnSpc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Rozwój kogeneracji i</a:t>
            </a:r>
            <a:r>
              <a:rPr sz="20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wsparcie przemysłów</a:t>
            </a: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energochłonnych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79626" y="6728381"/>
            <a:ext cx="2716530" cy="638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8330" marR="12700" indent="-596265">
              <a:lnSpc>
                <a:spcPct val="100499"/>
              </a:lnSpc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Gospodarka</a:t>
            </a:r>
            <a:r>
              <a:rPr sz="20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obiegu zamkniętym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2306" y="6527796"/>
            <a:ext cx="1567180" cy="953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499"/>
              </a:lnSpc>
            </a:pPr>
            <a:r>
              <a:rPr sz="2050" b="1" dirty="0" smtClean="0">
                <a:solidFill>
                  <a:srgbClr val="FFFFFF"/>
                </a:solidFill>
                <a:latin typeface="Arial"/>
                <a:cs typeface="Arial"/>
              </a:rPr>
              <a:t>Nowe</a:t>
            </a:r>
            <a:r>
              <a:rPr sz="20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0" dirty="0" smtClean="0">
                <a:solidFill>
                  <a:srgbClr val="FFFFFF"/>
                </a:solidFill>
                <a:latin typeface="Arial"/>
                <a:cs typeface="Arial"/>
              </a:rPr>
              <a:t>prawo zamówień publicznych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7737" y="4285584"/>
            <a:ext cx="1141730" cy="120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400" b="1" dirty="0" smtClean="0">
                <a:solidFill>
                  <a:srgbClr val="1C3260"/>
                </a:solidFill>
                <a:latin typeface="Avenir Black"/>
                <a:cs typeface="Avenir Black"/>
              </a:rPr>
              <a:t>#1</a:t>
            </a:r>
            <a:endParaRPr sz="7400">
              <a:latin typeface="Avenir Black"/>
              <a:cs typeface="Avenir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5980" y="4285584"/>
            <a:ext cx="1141730" cy="120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400" b="1" dirty="0" smtClean="0">
                <a:solidFill>
                  <a:srgbClr val="1C3260"/>
                </a:solidFill>
                <a:latin typeface="Avenir Black"/>
                <a:cs typeface="Avenir Black"/>
              </a:rPr>
              <a:t>#2</a:t>
            </a:r>
            <a:endParaRPr sz="7400">
              <a:latin typeface="Avenir Black"/>
              <a:cs typeface="Avenir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0369" y="4285584"/>
            <a:ext cx="1141730" cy="120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400" b="1" dirty="0" smtClean="0">
                <a:solidFill>
                  <a:srgbClr val="1C3260"/>
                </a:solidFill>
                <a:latin typeface="Avenir Black"/>
                <a:cs typeface="Avenir Black"/>
              </a:rPr>
              <a:t>#3</a:t>
            </a:r>
            <a:endParaRPr sz="7400">
              <a:latin typeface="Avenir Black"/>
              <a:cs typeface="Avenir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89756" y="4285584"/>
            <a:ext cx="1141730" cy="120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400" b="1" dirty="0" smtClean="0">
                <a:solidFill>
                  <a:srgbClr val="1C3260"/>
                </a:solidFill>
                <a:latin typeface="Avenir Black"/>
                <a:cs typeface="Avenir Black"/>
              </a:rPr>
              <a:t>#5</a:t>
            </a:r>
            <a:endParaRPr sz="740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09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UWA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UN</a:t>
            </a:r>
            <a:r>
              <a:rPr sz="5500" b="1" spc="-135" dirty="0" smtClean="0">
                <a:solidFill>
                  <a:srgbClr val="1A2859"/>
                </a:solidFill>
                <a:latin typeface="Arial Black"/>
                <a:cs typeface="Arial Black"/>
              </a:rPr>
              <a:t>K</a:t>
            </a: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O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WANI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ZEWNĘTRZN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(I)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75521" y="5014860"/>
            <a:ext cx="1440180" cy="2829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a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osiągnęliśmy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850" b="1" spc="45" dirty="0" smtClean="0">
                <a:solidFill>
                  <a:srgbClr val="1A2859"/>
                </a:solidFill>
                <a:latin typeface="Arial"/>
                <a:cs typeface="Arial"/>
              </a:rPr>
              <a:t>5,1</a:t>
            </a:r>
            <a:endParaRPr sz="485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lang="pl-PL" sz="1000" dirty="0"/>
          </a:p>
          <a:p>
            <a:pPr>
              <a:lnSpc>
                <a:spcPts val="1000"/>
              </a:lnSpc>
            </a:pPr>
            <a:endParaRPr lang="pl-PL" sz="1000" dirty="0" smtClean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4850" b="1" dirty="0" smtClean="0">
                <a:solidFill>
                  <a:srgbClr val="1A2859"/>
                </a:solidFill>
                <a:latin typeface="Arial"/>
                <a:cs typeface="Arial"/>
              </a:rPr>
              <a:t>?</a:t>
            </a:r>
            <a:endParaRPr sz="48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0980" y="3458764"/>
            <a:ext cx="683387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235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emp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wzrost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B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Polsc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tl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wybranyc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rynków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3680" y="4146470"/>
            <a:ext cx="10475000" cy="595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82723" y="5654278"/>
            <a:ext cx="298818" cy="0"/>
          </a:xfrm>
          <a:custGeom>
            <a:avLst/>
            <a:gdLst/>
            <a:ahLst/>
            <a:cxnLst/>
            <a:rect l="l" t="t" r="r" b="b"/>
            <a:pathLst>
              <a:path w="298818">
                <a:moveTo>
                  <a:pt x="0" y="0"/>
                </a:moveTo>
                <a:lnTo>
                  <a:pt x="298818" y="0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3567" y="5625912"/>
            <a:ext cx="77976" cy="56731"/>
          </a:xfrm>
          <a:custGeom>
            <a:avLst/>
            <a:gdLst/>
            <a:ahLst/>
            <a:cxnLst/>
            <a:rect l="l" t="t" r="r" b="b"/>
            <a:pathLst>
              <a:path w="77976" h="56731">
                <a:moveTo>
                  <a:pt x="0" y="0"/>
                </a:moveTo>
                <a:lnTo>
                  <a:pt x="77976" y="28365"/>
                </a:lnTo>
                <a:lnTo>
                  <a:pt x="0" y="56731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893" y="8246425"/>
            <a:ext cx="298818" cy="0"/>
          </a:xfrm>
          <a:custGeom>
            <a:avLst/>
            <a:gdLst/>
            <a:ahLst/>
            <a:cxnLst/>
            <a:rect l="l" t="t" r="r" b="b"/>
            <a:pathLst>
              <a:path w="298818">
                <a:moveTo>
                  <a:pt x="0" y="0"/>
                </a:moveTo>
                <a:lnTo>
                  <a:pt x="298818" y="0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66737" y="8218061"/>
            <a:ext cx="77976" cy="56731"/>
          </a:xfrm>
          <a:custGeom>
            <a:avLst/>
            <a:gdLst/>
            <a:ahLst/>
            <a:cxnLst/>
            <a:rect l="l" t="t" r="r" b="b"/>
            <a:pathLst>
              <a:path w="77976" h="56731">
                <a:moveTo>
                  <a:pt x="0" y="0"/>
                </a:moveTo>
                <a:lnTo>
                  <a:pt x="77976" y="28365"/>
                </a:lnTo>
                <a:lnTo>
                  <a:pt x="0" y="56731"/>
                </a:lnTo>
              </a:path>
            </a:pathLst>
          </a:custGeom>
          <a:ln w="1047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0980" y="10595923"/>
            <a:ext cx="222504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Źródło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MF</a:t>
            </a:r>
            <a:r>
              <a:rPr sz="1650" spc="-75" dirty="0" smtClean="0">
                <a:solidFill>
                  <a:srgbClr val="1A2859"/>
                </a:solidFill>
                <a:latin typeface="Arial"/>
                <a:cs typeface="Arial"/>
              </a:rPr>
              <a:t>W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,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Eurostat.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72448" y="10595923"/>
            <a:ext cx="392366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*201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8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–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dan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e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wstępne</a:t>
            </a:r>
            <a:r>
              <a:rPr sz="1650" spc="-5" dirty="0" smtClean="0">
                <a:solidFill>
                  <a:srgbClr val="1A2859"/>
                </a:solidFill>
                <a:latin typeface="Arial"/>
                <a:cs typeface="Arial"/>
              </a:rPr>
              <a:t>,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**2019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-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prognozy</a:t>
            </a:r>
            <a:endParaRPr sz="16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38837"/>
              </p:ext>
            </p:extLst>
          </p:nvPr>
        </p:nvGraphicFramePr>
        <p:xfrm>
          <a:off x="11828969" y="4876626"/>
          <a:ext cx="5133863" cy="191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2281"/>
                <a:gridCol w="1881582"/>
              </a:tblGrid>
              <a:tr h="282716">
                <a:tc gridSpan="2">
                  <a:txBody>
                    <a:bodyPr/>
                    <a:lstStyle/>
                    <a:p>
                      <a:pPr marL="454025">
                        <a:lnSpc>
                          <a:spcPts val="1839"/>
                        </a:lnSpc>
                      </a:pPr>
                      <a:r>
                        <a:rPr sz="1550" b="1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Szacunki dot. PKB Polski na początku 2018 </a:t>
                      </a:r>
                      <a:r>
                        <a:rPr sz="1550" b="1" spc="-145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r</a:t>
                      </a:r>
                      <a:r>
                        <a:rPr sz="1550" b="1" spc="0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.</a:t>
                      </a:r>
                      <a:endParaRPr sz="1550" dirty="0">
                        <a:latin typeface="Avenir Black"/>
                        <a:cs typeface="Avenir Black"/>
                      </a:endParaRPr>
                    </a:p>
                  </a:txBody>
                  <a:tcPr marL="0" marR="0" marT="0" marB="0">
                    <a:lnB w="10470">
                      <a:solidFill>
                        <a:srgbClr val="1F295C"/>
                      </a:solidFill>
                      <a:prstDash val="solid"/>
                    </a:lnB>
                    <a:solidFill>
                      <a:srgbClr val="1C32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BANK ŚWI</a:t>
                      </a:r>
                      <a:r>
                        <a:rPr sz="1550" spc="-145" dirty="0" smtClean="0">
                          <a:latin typeface="Avenir"/>
                          <a:cs typeface="Avenir"/>
                        </a:rPr>
                        <a:t>A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TOWY 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4,0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KOMISJA EUROPEJSKA </a:t>
                      </a:r>
                      <a:endParaRPr lang="pl-PL" sz="155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II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4,2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  <a:lnB w="10470">
                      <a:solidFill>
                        <a:srgbClr val="1F295C"/>
                      </a:solidFill>
                      <a:prstDash val="solid"/>
                    </a:lnB>
                  </a:tcPr>
                </a:tc>
              </a:tr>
              <a:tr h="521449">
                <a:tc>
                  <a:txBody>
                    <a:bodyPr/>
                    <a:lstStyle/>
                    <a:p>
                      <a:pPr marL="41275" marR="40640">
                        <a:lnSpc>
                          <a:spcPct val="10109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MIĘDZYNARODOWY FUNDUSZ </a:t>
                      </a:r>
                      <a:r>
                        <a:rPr sz="1550" spc="-40" dirty="0" smtClean="0">
                          <a:latin typeface="Avenir"/>
                          <a:cs typeface="Avenir"/>
                        </a:rPr>
                        <a:t>W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ALUTOWY 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 marR="40640">
                        <a:lnSpc>
                          <a:spcPct val="10109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IV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2018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1F295C"/>
                      </a:solidFill>
                      <a:prstDash val="solid"/>
                    </a:lnR>
                    <a:lnT w="10470">
                      <a:solidFill>
                        <a:srgbClr val="1F29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4,1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1F295C"/>
                      </a:solidFill>
                      <a:prstDash val="solid"/>
                    </a:lnL>
                    <a:lnT w="10470">
                      <a:solidFill>
                        <a:srgbClr val="1F295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61163"/>
              </p:ext>
            </p:extLst>
          </p:nvPr>
        </p:nvGraphicFramePr>
        <p:xfrm>
          <a:off x="11792139" y="7542479"/>
          <a:ext cx="5102451" cy="1928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81"/>
                <a:gridCol w="1773970"/>
              </a:tblGrid>
              <a:tr h="282717">
                <a:tc gridSpan="2">
                  <a:txBody>
                    <a:bodyPr/>
                    <a:lstStyle/>
                    <a:p>
                      <a:pPr marL="438150">
                        <a:lnSpc>
                          <a:spcPts val="1839"/>
                        </a:lnSpc>
                      </a:pPr>
                      <a:r>
                        <a:rPr sz="1550" b="1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Szacunki dot. PKB Polski na początku 2019 </a:t>
                      </a:r>
                      <a:r>
                        <a:rPr sz="1550" b="1" spc="-145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r</a:t>
                      </a:r>
                      <a:r>
                        <a:rPr sz="1550" b="1" spc="0" dirty="0" smtClean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.</a:t>
                      </a:r>
                      <a:endParaRPr sz="1550">
                        <a:latin typeface="Avenir Black"/>
                        <a:cs typeface="Avenir Black"/>
                      </a:endParaRPr>
                    </a:p>
                  </a:txBody>
                  <a:tcPr marL="0" marR="0" marT="0" marB="0">
                    <a:lnB w="10470">
                      <a:solidFill>
                        <a:srgbClr val="B02B3C"/>
                      </a:solidFill>
                      <a:prstDash val="solid"/>
                    </a:lnB>
                    <a:solidFill>
                      <a:srgbClr val="B028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2713">
                <a:tc>
                  <a:txBody>
                    <a:bodyPr/>
                    <a:lstStyle/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BANK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ŚWI</a:t>
                      </a:r>
                      <a:r>
                        <a:rPr sz="1550" spc="-145" dirty="0" smtClean="0">
                          <a:latin typeface="Avenir"/>
                          <a:cs typeface="Avenir"/>
                        </a:rPr>
                        <a:t>A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TOWY</a:t>
                      </a:r>
                      <a:r>
                        <a:rPr lang="pl-PL" sz="1550" spc="0" dirty="0" smtClean="0">
                          <a:latin typeface="Avenir"/>
                          <a:cs typeface="Avenir"/>
                        </a:rPr>
                        <a:t> </a:t>
                      </a:r>
                    </a:p>
                    <a:p>
                      <a:pPr marL="41275">
                        <a:lnSpc>
                          <a:spcPts val="183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3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4,0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</a:tr>
              <a:tr h="521449">
                <a:tc>
                  <a:txBody>
                    <a:bodyPr/>
                    <a:lstStyle/>
                    <a:p>
                      <a:pPr marL="41275" marR="220979">
                        <a:lnSpc>
                          <a:spcPct val="101099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MIĘDZYNAROPDOWY FUNDUSZ </a:t>
                      </a:r>
                      <a:r>
                        <a:rPr sz="1550" spc="-40" dirty="0" smtClean="0">
                          <a:latin typeface="Avenir"/>
                          <a:cs typeface="Avenir"/>
                        </a:rPr>
                        <a:t>W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ALUTOWY</a:t>
                      </a:r>
                      <a:endParaRPr lang="pl-PL" sz="1550" spc="0" dirty="0" smtClean="0">
                        <a:latin typeface="Avenir"/>
                        <a:cs typeface="Avenir"/>
                      </a:endParaRPr>
                    </a:p>
                    <a:p>
                      <a:pPr marL="41275" marR="220979">
                        <a:lnSpc>
                          <a:spcPct val="101099"/>
                        </a:lnSpc>
                      </a:pPr>
                      <a:r>
                        <a:rPr sz="1550" spc="0" dirty="0" smtClean="0">
                          <a:latin typeface="Avenir"/>
                          <a:cs typeface="Avenir"/>
                        </a:rPr>
                        <a:t>I </a:t>
                      </a:r>
                      <a:r>
                        <a:rPr sz="1550" spc="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3,6</a:t>
                      </a:r>
                      <a:endParaRPr sz="155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  <a:lnB w="10470">
                      <a:solidFill>
                        <a:srgbClr val="B02B3C"/>
                      </a:solidFill>
                      <a:prstDash val="solid"/>
                    </a:lnB>
                  </a:tcPr>
                </a:tc>
              </a:tr>
              <a:tr h="28271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KOMISJA EUROPEJSKA </a:t>
                      </a:r>
                      <a:endParaRPr lang="pl-PL" sz="1550" dirty="0" smtClean="0">
                        <a:latin typeface="Avenir"/>
                        <a:cs typeface="Avenir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II </a:t>
                      </a:r>
                      <a:r>
                        <a:rPr sz="1550" dirty="0" smtClean="0">
                          <a:latin typeface="Avenir"/>
                          <a:cs typeface="Avenir"/>
                        </a:rPr>
                        <a:t>2019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R w="10471">
                      <a:solidFill>
                        <a:srgbClr val="B02B3C"/>
                      </a:solidFill>
                      <a:prstDash val="solid"/>
                    </a:lnR>
                    <a:lnT w="10470">
                      <a:solidFill>
                        <a:srgbClr val="B02B3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550" dirty="0" smtClean="0">
                          <a:latin typeface="Avenir"/>
                          <a:cs typeface="Avenir"/>
                        </a:rPr>
                        <a:t>3,5</a:t>
                      </a:r>
                      <a:endParaRPr sz="1550" dirty="0">
                        <a:latin typeface="Avenir"/>
                        <a:cs typeface="Avenir"/>
                      </a:endParaRPr>
                    </a:p>
                  </a:txBody>
                  <a:tcPr marL="0" marR="0" marT="0" marB="0">
                    <a:lnL w="10471">
                      <a:solidFill>
                        <a:srgbClr val="B02B3C"/>
                      </a:solidFill>
                      <a:prstDash val="solid"/>
                    </a:lnL>
                    <a:lnT w="10470">
                      <a:solidFill>
                        <a:srgbClr val="B02B3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11418570" cy="159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POLSK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WŚRÓ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D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LIDERÓW WZ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OST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U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GOSPO</a:t>
            </a:r>
            <a:r>
              <a:rPr sz="5500" b="1" spc="-185" dirty="0" smtClean="0">
                <a:solidFill>
                  <a:srgbClr val="1A2859"/>
                </a:solidFill>
                <a:latin typeface="Arial Black"/>
                <a:cs typeface="Arial Black"/>
              </a:rPr>
              <a:t>D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CZEGO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270265" y="4473383"/>
            <a:ext cx="4806136" cy="492131"/>
          </a:xfrm>
          <a:custGeom>
            <a:avLst/>
            <a:gdLst/>
            <a:ahLst/>
            <a:cxnLst/>
            <a:rect l="l" t="t" r="r" b="b"/>
            <a:pathLst>
              <a:path w="4806136" h="492131">
                <a:moveTo>
                  <a:pt x="0" y="492131"/>
                </a:moveTo>
                <a:lnTo>
                  <a:pt x="4806136" y="492131"/>
                </a:lnTo>
                <a:lnTo>
                  <a:pt x="4806136" y="0"/>
                </a:lnTo>
                <a:lnTo>
                  <a:pt x="0" y="0"/>
                </a:lnTo>
                <a:lnTo>
                  <a:pt x="0" y="492131"/>
                </a:lnTo>
                <a:close/>
              </a:path>
            </a:pathLst>
          </a:custGeom>
          <a:solidFill>
            <a:srgbClr val="C72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170428" y="4580567"/>
            <a:ext cx="3531870" cy="346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 smtClean="0">
                <a:solidFill>
                  <a:srgbClr val="FFFFFF"/>
                </a:solidFill>
                <a:latin typeface="Arial"/>
                <a:cs typeface="Arial"/>
              </a:rPr>
              <a:t>PK</a:t>
            </a:r>
            <a:r>
              <a:rPr sz="2200" b="1" spc="1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krajac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5" dirty="0" smtClean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31927" y="4520501"/>
            <a:ext cx="127975" cy="4005700"/>
          </a:xfrm>
          <a:custGeom>
            <a:avLst/>
            <a:gdLst/>
            <a:ahLst/>
            <a:cxnLst/>
            <a:rect l="l" t="t" r="r" b="b"/>
            <a:pathLst>
              <a:path w="127975" h="4005700">
                <a:moveTo>
                  <a:pt x="127975" y="4005700"/>
                </a:moveTo>
                <a:lnTo>
                  <a:pt x="0" y="4005700"/>
                </a:lnTo>
                <a:lnTo>
                  <a:pt x="0" y="0"/>
                </a:lnTo>
                <a:lnTo>
                  <a:pt x="127975" y="0"/>
                </a:lnTo>
                <a:lnTo>
                  <a:pt x="127975" y="400570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76315" y="4877045"/>
            <a:ext cx="127975" cy="3649155"/>
          </a:xfrm>
          <a:custGeom>
            <a:avLst/>
            <a:gdLst/>
            <a:ahLst/>
            <a:cxnLst/>
            <a:rect l="l" t="t" r="r" b="b"/>
            <a:pathLst>
              <a:path w="127975" h="3649155">
                <a:moveTo>
                  <a:pt x="127975" y="3649155"/>
                </a:moveTo>
                <a:lnTo>
                  <a:pt x="0" y="3649155"/>
                </a:lnTo>
                <a:lnTo>
                  <a:pt x="0" y="0"/>
                </a:lnTo>
                <a:lnTo>
                  <a:pt x="127975" y="0"/>
                </a:lnTo>
                <a:lnTo>
                  <a:pt x="127975" y="364915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20169" y="5703711"/>
            <a:ext cx="127975" cy="2822489"/>
          </a:xfrm>
          <a:custGeom>
            <a:avLst/>
            <a:gdLst/>
            <a:ahLst/>
            <a:cxnLst/>
            <a:rect l="l" t="t" r="r" b="b"/>
            <a:pathLst>
              <a:path w="127975" h="2822489">
                <a:moveTo>
                  <a:pt x="127975" y="2822489"/>
                </a:moveTo>
                <a:lnTo>
                  <a:pt x="0" y="2822489"/>
                </a:lnTo>
                <a:lnTo>
                  <a:pt x="0" y="0"/>
                </a:lnTo>
                <a:lnTo>
                  <a:pt x="127975" y="0"/>
                </a:lnTo>
                <a:lnTo>
                  <a:pt x="127975" y="282248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34611" y="5763835"/>
            <a:ext cx="127975" cy="2762366"/>
          </a:xfrm>
          <a:custGeom>
            <a:avLst/>
            <a:gdLst/>
            <a:ahLst/>
            <a:cxnLst/>
            <a:rect l="l" t="t" r="r" b="b"/>
            <a:pathLst>
              <a:path w="127975" h="2762366">
                <a:moveTo>
                  <a:pt x="127975" y="2762366"/>
                </a:moveTo>
                <a:lnTo>
                  <a:pt x="0" y="2762366"/>
                </a:lnTo>
                <a:lnTo>
                  <a:pt x="0" y="0"/>
                </a:lnTo>
                <a:lnTo>
                  <a:pt x="127975" y="0"/>
                </a:lnTo>
                <a:lnTo>
                  <a:pt x="127975" y="27623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64025" y="5945148"/>
            <a:ext cx="127975" cy="2581052"/>
          </a:xfrm>
          <a:custGeom>
            <a:avLst/>
            <a:gdLst/>
            <a:ahLst/>
            <a:cxnLst/>
            <a:rect l="l" t="t" r="r" b="b"/>
            <a:pathLst>
              <a:path w="127975" h="2581052">
                <a:moveTo>
                  <a:pt x="127975" y="2581052"/>
                </a:moveTo>
                <a:lnTo>
                  <a:pt x="0" y="2581052"/>
                </a:lnTo>
                <a:lnTo>
                  <a:pt x="0" y="0"/>
                </a:lnTo>
                <a:lnTo>
                  <a:pt x="127975" y="0"/>
                </a:lnTo>
                <a:lnTo>
                  <a:pt x="127975" y="258105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93439" y="6060433"/>
            <a:ext cx="127975" cy="2465767"/>
          </a:xfrm>
          <a:custGeom>
            <a:avLst/>
            <a:gdLst/>
            <a:ahLst/>
            <a:cxnLst/>
            <a:rect l="l" t="t" r="r" b="b"/>
            <a:pathLst>
              <a:path w="127975" h="2465767">
                <a:moveTo>
                  <a:pt x="127975" y="2465767"/>
                </a:moveTo>
                <a:lnTo>
                  <a:pt x="0" y="2465767"/>
                </a:lnTo>
                <a:lnTo>
                  <a:pt x="0" y="0"/>
                </a:lnTo>
                <a:lnTo>
                  <a:pt x="127975" y="0"/>
                </a:lnTo>
                <a:lnTo>
                  <a:pt x="127975" y="246576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22853" y="6187434"/>
            <a:ext cx="127975" cy="2338766"/>
          </a:xfrm>
          <a:custGeom>
            <a:avLst/>
            <a:gdLst/>
            <a:ahLst/>
            <a:cxnLst/>
            <a:rect l="l" t="t" r="r" b="b"/>
            <a:pathLst>
              <a:path w="127975" h="2338766">
                <a:moveTo>
                  <a:pt x="127975" y="2338766"/>
                </a:moveTo>
                <a:lnTo>
                  <a:pt x="0" y="2338766"/>
                </a:lnTo>
                <a:lnTo>
                  <a:pt x="0" y="0"/>
                </a:lnTo>
                <a:lnTo>
                  <a:pt x="127975" y="0"/>
                </a:lnTo>
                <a:lnTo>
                  <a:pt x="127975" y="23387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52267" y="6287714"/>
            <a:ext cx="127975" cy="2238486"/>
          </a:xfrm>
          <a:custGeom>
            <a:avLst/>
            <a:gdLst/>
            <a:ahLst/>
            <a:cxnLst/>
            <a:rect l="l" t="t" r="r" b="b"/>
            <a:pathLst>
              <a:path w="127975" h="2238486">
                <a:moveTo>
                  <a:pt x="127975" y="2238486"/>
                </a:moveTo>
                <a:lnTo>
                  <a:pt x="0" y="2238486"/>
                </a:lnTo>
                <a:lnTo>
                  <a:pt x="0" y="0"/>
                </a:lnTo>
                <a:lnTo>
                  <a:pt x="127975" y="0"/>
                </a:lnTo>
                <a:lnTo>
                  <a:pt x="127975" y="2238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66707" y="6407951"/>
            <a:ext cx="127975" cy="2118249"/>
          </a:xfrm>
          <a:custGeom>
            <a:avLst/>
            <a:gdLst/>
            <a:ahLst/>
            <a:cxnLst/>
            <a:rect l="l" t="t" r="r" b="b"/>
            <a:pathLst>
              <a:path w="127975" h="2118249">
                <a:moveTo>
                  <a:pt x="127975" y="2118249"/>
                </a:moveTo>
                <a:lnTo>
                  <a:pt x="0" y="2118249"/>
                </a:lnTo>
                <a:lnTo>
                  <a:pt x="0" y="0"/>
                </a:lnTo>
                <a:lnTo>
                  <a:pt x="127975" y="0"/>
                </a:lnTo>
                <a:lnTo>
                  <a:pt x="127975" y="211824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81148" y="6483289"/>
            <a:ext cx="127975" cy="2042911"/>
          </a:xfrm>
          <a:custGeom>
            <a:avLst/>
            <a:gdLst/>
            <a:ahLst/>
            <a:cxnLst/>
            <a:rect l="l" t="t" r="r" b="b"/>
            <a:pathLst>
              <a:path w="127975" h="2042911">
                <a:moveTo>
                  <a:pt x="127975" y="2042911"/>
                </a:moveTo>
                <a:lnTo>
                  <a:pt x="0" y="2042911"/>
                </a:lnTo>
                <a:lnTo>
                  <a:pt x="0" y="0"/>
                </a:lnTo>
                <a:lnTo>
                  <a:pt x="127975" y="0"/>
                </a:lnTo>
                <a:lnTo>
                  <a:pt x="127975" y="204291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25535" y="6651305"/>
            <a:ext cx="127975" cy="1874895"/>
          </a:xfrm>
          <a:custGeom>
            <a:avLst/>
            <a:gdLst/>
            <a:ahLst/>
            <a:cxnLst/>
            <a:rect l="l" t="t" r="r" b="b"/>
            <a:pathLst>
              <a:path w="127975" h="1874895">
                <a:moveTo>
                  <a:pt x="127975" y="1874895"/>
                </a:moveTo>
                <a:lnTo>
                  <a:pt x="0" y="1874895"/>
                </a:lnTo>
                <a:lnTo>
                  <a:pt x="0" y="0"/>
                </a:lnTo>
                <a:lnTo>
                  <a:pt x="127975" y="0"/>
                </a:lnTo>
                <a:lnTo>
                  <a:pt x="127975" y="18748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39976" y="6766254"/>
            <a:ext cx="127975" cy="1759946"/>
          </a:xfrm>
          <a:custGeom>
            <a:avLst/>
            <a:gdLst/>
            <a:ahLst/>
            <a:cxnLst/>
            <a:rect l="l" t="t" r="r" b="b"/>
            <a:pathLst>
              <a:path w="127975" h="1759946">
                <a:moveTo>
                  <a:pt x="127975" y="1759946"/>
                </a:moveTo>
                <a:lnTo>
                  <a:pt x="0" y="1759946"/>
                </a:lnTo>
                <a:lnTo>
                  <a:pt x="0" y="0"/>
                </a:lnTo>
                <a:lnTo>
                  <a:pt x="127975" y="0"/>
                </a:lnTo>
                <a:lnTo>
                  <a:pt x="127975" y="17599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54416" y="6834650"/>
            <a:ext cx="127975" cy="1691550"/>
          </a:xfrm>
          <a:custGeom>
            <a:avLst/>
            <a:gdLst/>
            <a:ahLst/>
            <a:cxnLst/>
            <a:rect l="l" t="t" r="r" b="b"/>
            <a:pathLst>
              <a:path w="127975" h="1691550">
                <a:moveTo>
                  <a:pt x="127975" y="1691550"/>
                </a:moveTo>
                <a:lnTo>
                  <a:pt x="0" y="1691550"/>
                </a:lnTo>
                <a:lnTo>
                  <a:pt x="0" y="0"/>
                </a:lnTo>
                <a:lnTo>
                  <a:pt x="127975" y="0"/>
                </a:lnTo>
                <a:lnTo>
                  <a:pt x="127975" y="16915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83830" y="6892983"/>
            <a:ext cx="127975" cy="1633217"/>
          </a:xfrm>
          <a:custGeom>
            <a:avLst/>
            <a:gdLst/>
            <a:ahLst/>
            <a:cxnLst/>
            <a:rect l="l" t="t" r="r" b="b"/>
            <a:pathLst>
              <a:path w="127975" h="1633217">
                <a:moveTo>
                  <a:pt x="127975" y="1633217"/>
                </a:moveTo>
                <a:lnTo>
                  <a:pt x="0" y="1633217"/>
                </a:lnTo>
                <a:lnTo>
                  <a:pt x="0" y="0"/>
                </a:lnTo>
                <a:lnTo>
                  <a:pt x="127975" y="0"/>
                </a:lnTo>
                <a:lnTo>
                  <a:pt x="127975" y="163321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13244" y="6955631"/>
            <a:ext cx="127975" cy="1570569"/>
          </a:xfrm>
          <a:custGeom>
            <a:avLst/>
            <a:gdLst/>
            <a:ahLst/>
            <a:cxnLst/>
            <a:rect l="l" t="t" r="r" b="b"/>
            <a:pathLst>
              <a:path w="127975" h="1570569">
                <a:moveTo>
                  <a:pt x="127975" y="1570569"/>
                </a:moveTo>
                <a:lnTo>
                  <a:pt x="0" y="1570569"/>
                </a:lnTo>
                <a:lnTo>
                  <a:pt x="0" y="0"/>
                </a:lnTo>
                <a:lnTo>
                  <a:pt x="127975" y="0"/>
                </a:lnTo>
                <a:lnTo>
                  <a:pt x="127975" y="15705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42658" y="7058958"/>
            <a:ext cx="127975" cy="1467243"/>
          </a:xfrm>
          <a:custGeom>
            <a:avLst/>
            <a:gdLst/>
            <a:ahLst/>
            <a:cxnLst/>
            <a:rect l="l" t="t" r="r" b="b"/>
            <a:pathLst>
              <a:path w="127975" h="1467243">
                <a:moveTo>
                  <a:pt x="127975" y="1467243"/>
                </a:moveTo>
                <a:lnTo>
                  <a:pt x="0" y="1467243"/>
                </a:lnTo>
                <a:lnTo>
                  <a:pt x="0" y="0"/>
                </a:lnTo>
                <a:lnTo>
                  <a:pt x="127975" y="0"/>
                </a:lnTo>
                <a:lnTo>
                  <a:pt x="127975" y="14672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72072" y="7058958"/>
            <a:ext cx="127975" cy="1467243"/>
          </a:xfrm>
          <a:custGeom>
            <a:avLst/>
            <a:gdLst/>
            <a:ahLst/>
            <a:cxnLst/>
            <a:rect l="l" t="t" r="r" b="b"/>
            <a:pathLst>
              <a:path w="127975" h="1467243">
                <a:moveTo>
                  <a:pt x="127975" y="1467243"/>
                </a:moveTo>
                <a:lnTo>
                  <a:pt x="0" y="1467243"/>
                </a:lnTo>
                <a:lnTo>
                  <a:pt x="0" y="0"/>
                </a:lnTo>
                <a:lnTo>
                  <a:pt x="127975" y="0"/>
                </a:lnTo>
                <a:lnTo>
                  <a:pt x="127975" y="14672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801488" y="7058958"/>
            <a:ext cx="127975" cy="1467243"/>
          </a:xfrm>
          <a:custGeom>
            <a:avLst/>
            <a:gdLst/>
            <a:ahLst/>
            <a:cxnLst/>
            <a:rect l="l" t="t" r="r" b="b"/>
            <a:pathLst>
              <a:path w="127975" h="1467243">
                <a:moveTo>
                  <a:pt x="127975" y="1467243"/>
                </a:moveTo>
                <a:lnTo>
                  <a:pt x="0" y="1467243"/>
                </a:lnTo>
                <a:lnTo>
                  <a:pt x="0" y="0"/>
                </a:lnTo>
                <a:lnTo>
                  <a:pt x="127975" y="0"/>
                </a:lnTo>
                <a:lnTo>
                  <a:pt x="127975" y="14672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15927" y="7242533"/>
            <a:ext cx="127975" cy="1283667"/>
          </a:xfrm>
          <a:custGeom>
            <a:avLst/>
            <a:gdLst/>
            <a:ahLst/>
            <a:cxnLst/>
            <a:rect l="l" t="t" r="r" b="b"/>
            <a:pathLst>
              <a:path w="127975" h="1283667">
                <a:moveTo>
                  <a:pt x="127975" y="1283667"/>
                </a:moveTo>
                <a:lnTo>
                  <a:pt x="0" y="1283667"/>
                </a:lnTo>
                <a:lnTo>
                  <a:pt x="0" y="0"/>
                </a:lnTo>
                <a:lnTo>
                  <a:pt x="127975" y="0"/>
                </a:lnTo>
                <a:lnTo>
                  <a:pt x="127975" y="128366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430369" y="7304793"/>
            <a:ext cx="127975" cy="1221407"/>
          </a:xfrm>
          <a:custGeom>
            <a:avLst/>
            <a:gdLst/>
            <a:ahLst/>
            <a:cxnLst/>
            <a:rect l="l" t="t" r="r" b="b"/>
            <a:pathLst>
              <a:path w="127975" h="1221407">
                <a:moveTo>
                  <a:pt x="127975" y="1221407"/>
                </a:moveTo>
                <a:lnTo>
                  <a:pt x="0" y="1221407"/>
                </a:lnTo>
                <a:lnTo>
                  <a:pt x="0" y="0"/>
                </a:lnTo>
                <a:lnTo>
                  <a:pt x="127975" y="0"/>
                </a:lnTo>
                <a:lnTo>
                  <a:pt x="127975" y="122140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759783" y="7358938"/>
            <a:ext cx="127975" cy="1167262"/>
          </a:xfrm>
          <a:custGeom>
            <a:avLst/>
            <a:gdLst/>
            <a:ahLst/>
            <a:cxnLst/>
            <a:rect l="l" t="t" r="r" b="b"/>
            <a:pathLst>
              <a:path w="127975" h="1167262">
                <a:moveTo>
                  <a:pt x="127975" y="1167262"/>
                </a:moveTo>
                <a:lnTo>
                  <a:pt x="0" y="1167262"/>
                </a:lnTo>
                <a:lnTo>
                  <a:pt x="0" y="0"/>
                </a:lnTo>
                <a:lnTo>
                  <a:pt x="127975" y="0"/>
                </a:lnTo>
                <a:lnTo>
                  <a:pt x="127975" y="116726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089197" y="7424276"/>
            <a:ext cx="127975" cy="1101924"/>
          </a:xfrm>
          <a:custGeom>
            <a:avLst/>
            <a:gdLst/>
            <a:ahLst/>
            <a:cxnLst/>
            <a:rect l="l" t="t" r="r" b="b"/>
            <a:pathLst>
              <a:path w="127975" h="1101924">
                <a:moveTo>
                  <a:pt x="127975" y="1101924"/>
                </a:moveTo>
                <a:lnTo>
                  <a:pt x="0" y="1101924"/>
                </a:lnTo>
                <a:lnTo>
                  <a:pt x="0" y="0"/>
                </a:lnTo>
                <a:lnTo>
                  <a:pt x="127975" y="0"/>
                </a:lnTo>
                <a:lnTo>
                  <a:pt x="127975" y="110192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418611" y="7424276"/>
            <a:ext cx="127975" cy="1101924"/>
          </a:xfrm>
          <a:custGeom>
            <a:avLst/>
            <a:gdLst/>
            <a:ahLst/>
            <a:cxnLst/>
            <a:rect l="l" t="t" r="r" b="b"/>
            <a:pathLst>
              <a:path w="127975" h="1101924">
                <a:moveTo>
                  <a:pt x="127975" y="1101924"/>
                </a:moveTo>
                <a:lnTo>
                  <a:pt x="0" y="1101924"/>
                </a:lnTo>
                <a:lnTo>
                  <a:pt x="0" y="0"/>
                </a:lnTo>
                <a:lnTo>
                  <a:pt x="127975" y="0"/>
                </a:lnTo>
                <a:lnTo>
                  <a:pt x="127975" y="110192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33050" y="7653118"/>
            <a:ext cx="127975" cy="873083"/>
          </a:xfrm>
          <a:custGeom>
            <a:avLst/>
            <a:gdLst/>
            <a:ahLst/>
            <a:cxnLst/>
            <a:rect l="l" t="t" r="r" b="b"/>
            <a:pathLst>
              <a:path w="127975" h="873083">
                <a:moveTo>
                  <a:pt x="127975" y="873083"/>
                </a:moveTo>
                <a:lnTo>
                  <a:pt x="0" y="873083"/>
                </a:lnTo>
                <a:lnTo>
                  <a:pt x="0" y="0"/>
                </a:lnTo>
                <a:lnTo>
                  <a:pt x="127975" y="0"/>
                </a:lnTo>
                <a:lnTo>
                  <a:pt x="127975" y="87308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062466" y="7653118"/>
            <a:ext cx="127975" cy="873083"/>
          </a:xfrm>
          <a:custGeom>
            <a:avLst/>
            <a:gdLst/>
            <a:ahLst/>
            <a:cxnLst/>
            <a:rect l="l" t="t" r="r" b="b"/>
            <a:pathLst>
              <a:path w="127975" h="873083">
                <a:moveTo>
                  <a:pt x="127975" y="873083"/>
                </a:moveTo>
                <a:lnTo>
                  <a:pt x="0" y="873083"/>
                </a:lnTo>
                <a:lnTo>
                  <a:pt x="0" y="0"/>
                </a:lnTo>
                <a:lnTo>
                  <a:pt x="127975" y="0"/>
                </a:lnTo>
                <a:lnTo>
                  <a:pt x="127975" y="87308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76906" y="7709838"/>
            <a:ext cx="127975" cy="816362"/>
          </a:xfrm>
          <a:custGeom>
            <a:avLst/>
            <a:gdLst/>
            <a:ahLst/>
            <a:cxnLst/>
            <a:rect l="l" t="t" r="r" b="b"/>
            <a:pathLst>
              <a:path w="127975" h="816362">
                <a:moveTo>
                  <a:pt x="127975" y="816362"/>
                </a:moveTo>
                <a:lnTo>
                  <a:pt x="0" y="816362"/>
                </a:lnTo>
                <a:lnTo>
                  <a:pt x="0" y="0"/>
                </a:lnTo>
                <a:lnTo>
                  <a:pt x="127975" y="0"/>
                </a:lnTo>
                <a:lnTo>
                  <a:pt x="127975" y="81636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706320" y="7682645"/>
            <a:ext cx="127975" cy="843555"/>
          </a:xfrm>
          <a:custGeom>
            <a:avLst/>
            <a:gdLst/>
            <a:ahLst/>
            <a:cxnLst/>
            <a:rect l="l" t="t" r="r" b="b"/>
            <a:pathLst>
              <a:path w="127975" h="843555">
                <a:moveTo>
                  <a:pt x="127975" y="843555"/>
                </a:moveTo>
                <a:lnTo>
                  <a:pt x="0" y="843555"/>
                </a:lnTo>
                <a:lnTo>
                  <a:pt x="0" y="0"/>
                </a:lnTo>
                <a:lnTo>
                  <a:pt x="127975" y="0"/>
                </a:lnTo>
                <a:lnTo>
                  <a:pt x="127975" y="84355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35734" y="7943485"/>
            <a:ext cx="127975" cy="582715"/>
          </a:xfrm>
          <a:custGeom>
            <a:avLst/>
            <a:gdLst/>
            <a:ahLst/>
            <a:cxnLst/>
            <a:rect l="l" t="t" r="r" b="b"/>
            <a:pathLst>
              <a:path w="127975" h="582715">
                <a:moveTo>
                  <a:pt x="127975" y="582715"/>
                </a:moveTo>
                <a:lnTo>
                  <a:pt x="0" y="582715"/>
                </a:lnTo>
                <a:lnTo>
                  <a:pt x="0" y="0"/>
                </a:lnTo>
                <a:lnTo>
                  <a:pt x="127975" y="0"/>
                </a:lnTo>
                <a:lnTo>
                  <a:pt x="127975" y="5827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365148" y="8078476"/>
            <a:ext cx="127975" cy="447724"/>
          </a:xfrm>
          <a:custGeom>
            <a:avLst/>
            <a:gdLst/>
            <a:ahLst/>
            <a:cxnLst/>
            <a:rect l="l" t="t" r="r" b="b"/>
            <a:pathLst>
              <a:path w="127975" h="447724">
                <a:moveTo>
                  <a:pt x="127975" y="447724"/>
                </a:moveTo>
                <a:lnTo>
                  <a:pt x="0" y="447724"/>
                </a:lnTo>
                <a:lnTo>
                  <a:pt x="0" y="0"/>
                </a:lnTo>
                <a:lnTo>
                  <a:pt x="127975" y="0"/>
                </a:lnTo>
                <a:lnTo>
                  <a:pt x="127975" y="44772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90755" y="5528083"/>
            <a:ext cx="127975" cy="2998118"/>
          </a:xfrm>
          <a:custGeom>
            <a:avLst/>
            <a:gdLst/>
            <a:ahLst/>
            <a:cxnLst/>
            <a:rect l="l" t="t" r="r" b="b"/>
            <a:pathLst>
              <a:path w="127975" h="2998118">
                <a:moveTo>
                  <a:pt x="127975" y="2998118"/>
                </a:moveTo>
                <a:lnTo>
                  <a:pt x="0" y="2998118"/>
                </a:lnTo>
                <a:lnTo>
                  <a:pt x="0" y="0"/>
                </a:lnTo>
                <a:lnTo>
                  <a:pt x="127975" y="0"/>
                </a:lnTo>
                <a:lnTo>
                  <a:pt x="127975" y="2998118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61143" y="4373139"/>
            <a:ext cx="88039" cy="148424"/>
          </a:xfrm>
          <a:custGeom>
            <a:avLst/>
            <a:gdLst/>
            <a:ahLst/>
            <a:cxnLst/>
            <a:rect l="l" t="t" r="r" b="b"/>
            <a:pathLst>
              <a:path w="88039" h="148424">
                <a:moveTo>
                  <a:pt x="88039" y="0"/>
                </a:moveTo>
                <a:lnTo>
                  <a:pt x="0" y="0"/>
                </a:lnTo>
                <a:lnTo>
                  <a:pt x="0" y="13842"/>
                </a:lnTo>
                <a:lnTo>
                  <a:pt x="72322" y="13842"/>
                </a:lnTo>
                <a:lnTo>
                  <a:pt x="11319" y="148424"/>
                </a:lnTo>
                <a:lnTo>
                  <a:pt x="28313" y="148424"/>
                </a:lnTo>
                <a:lnTo>
                  <a:pt x="88039" y="13842"/>
                </a:lnTo>
                <a:lnTo>
                  <a:pt x="880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80006" y="4501641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32634" y="4370626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6" y="16552"/>
                </a:lnTo>
                <a:lnTo>
                  <a:pt x="1512" y="53517"/>
                </a:lnTo>
                <a:lnTo>
                  <a:pt x="0" y="78978"/>
                </a:lnTo>
                <a:lnTo>
                  <a:pt x="592" y="90876"/>
                </a:lnTo>
                <a:lnTo>
                  <a:pt x="9885" y="128808"/>
                </a:lnTo>
                <a:lnTo>
                  <a:pt x="52496" y="153414"/>
                </a:lnTo>
                <a:lnTo>
                  <a:pt x="65665" y="151297"/>
                </a:lnTo>
                <a:lnTo>
                  <a:pt x="76508" y="145785"/>
                </a:lnTo>
                <a:lnTo>
                  <a:pt x="82786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26423" y="128791"/>
                </a:lnTo>
                <a:lnTo>
                  <a:pt x="22894" y="123409"/>
                </a:lnTo>
                <a:lnTo>
                  <a:pt x="20426" y="116697"/>
                </a:lnTo>
                <a:lnTo>
                  <a:pt x="18140" y="110541"/>
                </a:lnTo>
                <a:lnTo>
                  <a:pt x="16643" y="103693"/>
                </a:lnTo>
                <a:lnTo>
                  <a:pt x="15386" y="89170"/>
                </a:lnTo>
                <a:lnTo>
                  <a:pt x="15072" y="82594"/>
                </a:lnTo>
                <a:lnTo>
                  <a:pt x="15072" y="70856"/>
                </a:lnTo>
                <a:lnTo>
                  <a:pt x="22894" y="30051"/>
                </a:lnTo>
                <a:lnTo>
                  <a:pt x="42181" y="13842"/>
                </a:lnTo>
                <a:lnTo>
                  <a:pt x="83966" y="13842"/>
                </a:lnTo>
                <a:lnTo>
                  <a:pt x="82641" y="12229"/>
                </a:lnTo>
                <a:lnTo>
                  <a:pt x="75019" y="6586"/>
                </a:lnTo>
                <a:lnTo>
                  <a:pt x="64016" y="1647"/>
                </a:lnTo>
                <a:lnTo>
                  <a:pt x="50286" y="0"/>
                </a:lnTo>
                <a:close/>
              </a:path>
              <a:path w="100595" h="153414">
                <a:moveTo>
                  <a:pt x="83966" y="13842"/>
                </a:moveTo>
                <a:lnTo>
                  <a:pt x="58401" y="1384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94"/>
                </a:lnTo>
                <a:lnTo>
                  <a:pt x="77678" y="123409"/>
                </a:lnTo>
                <a:lnTo>
                  <a:pt x="58401" y="139618"/>
                </a:lnTo>
                <a:lnTo>
                  <a:pt x="82786" y="139618"/>
                </a:lnTo>
                <a:lnTo>
                  <a:pt x="98928" y="101037"/>
                </a:lnTo>
                <a:lnTo>
                  <a:pt x="100595" y="75703"/>
                </a:lnTo>
                <a:lnTo>
                  <a:pt x="100077" y="63462"/>
                </a:lnTo>
                <a:lnTo>
                  <a:pt x="98638" y="50305"/>
                </a:lnTo>
                <a:lnTo>
                  <a:pt x="95867" y="37622"/>
                </a:lnTo>
                <a:lnTo>
                  <a:pt x="91374" y="25988"/>
                </a:lnTo>
                <a:lnTo>
                  <a:pt x="87751" y="18449"/>
                </a:lnTo>
                <a:lnTo>
                  <a:pt x="83966" y="138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9880" y="4957098"/>
            <a:ext cx="96436" cy="150937"/>
          </a:xfrm>
          <a:custGeom>
            <a:avLst/>
            <a:gdLst/>
            <a:ahLst/>
            <a:cxnLst/>
            <a:rect l="l" t="t" r="r" b="b"/>
            <a:pathLst>
              <a:path w="96436" h="150937">
                <a:moveTo>
                  <a:pt x="70647" y="0"/>
                </a:moveTo>
                <a:lnTo>
                  <a:pt x="52836" y="0"/>
                </a:lnTo>
                <a:lnTo>
                  <a:pt x="12795" y="65202"/>
                </a:lnTo>
                <a:lnTo>
                  <a:pt x="9162" y="71212"/>
                </a:lnTo>
                <a:lnTo>
                  <a:pt x="6114" y="77285"/>
                </a:lnTo>
                <a:lnTo>
                  <a:pt x="1235" y="89588"/>
                </a:lnTo>
                <a:lnTo>
                  <a:pt x="0" y="96782"/>
                </a:lnTo>
                <a:lnTo>
                  <a:pt x="0" y="111881"/>
                </a:lnTo>
                <a:lnTo>
                  <a:pt x="23067" y="145346"/>
                </a:lnTo>
                <a:lnTo>
                  <a:pt x="41223" y="150937"/>
                </a:lnTo>
                <a:lnTo>
                  <a:pt x="55202" y="150937"/>
                </a:lnTo>
                <a:lnTo>
                  <a:pt x="61642" y="149817"/>
                </a:lnTo>
                <a:lnTo>
                  <a:pt x="73379" y="145346"/>
                </a:lnTo>
                <a:lnTo>
                  <a:pt x="78468" y="142205"/>
                </a:lnTo>
                <a:lnTo>
                  <a:pt x="83923" y="137105"/>
                </a:lnTo>
                <a:lnTo>
                  <a:pt x="43328" y="137105"/>
                </a:lnTo>
                <a:lnTo>
                  <a:pt x="38857" y="136341"/>
                </a:lnTo>
                <a:lnTo>
                  <a:pt x="15099" y="109787"/>
                </a:lnTo>
                <a:lnTo>
                  <a:pt x="15099" y="100279"/>
                </a:lnTo>
                <a:lnTo>
                  <a:pt x="43328" y="72950"/>
                </a:lnTo>
                <a:lnTo>
                  <a:pt x="84273" y="72950"/>
                </a:lnTo>
                <a:lnTo>
                  <a:pt x="79390" y="68060"/>
                </a:lnTo>
                <a:lnTo>
                  <a:pt x="74594" y="64888"/>
                </a:lnTo>
                <a:lnTo>
                  <a:pt x="72841" y="64155"/>
                </a:lnTo>
                <a:lnTo>
                  <a:pt x="30606" y="64155"/>
                </a:lnTo>
                <a:lnTo>
                  <a:pt x="30198" y="63736"/>
                </a:lnTo>
                <a:lnTo>
                  <a:pt x="70647" y="0"/>
                </a:lnTo>
                <a:close/>
              </a:path>
              <a:path w="96436" h="150937">
                <a:moveTo>
                  <a:pt x="84273" y="72950"/>
                </a:moveTo>
                <a:lnTo>
                  <a:pt x="53108" y="72950"/>
                </a:lnTo>
                <a:lnTo>
                  <a:pt x="57589" y="73756"/>
                </a:lnTo>
                <a:lnTo>
                  <a:pt x="65683" y="76981"/>
                </a:lnTo>
                <a:lnTo>
                  <a:pt x="81337" y="100279"/>
                </a:lnTo>
                <a:lnTo>
                  <a:pt x="81337" y="109787"/>
                </a:lnTo>
                <a:lnTo>
                  <a:pt x="53108" y="137105"/>
                </a:lnTo>
                <a:lnTo>
                  <a:pt x="83923" y="137105"/>
                </a:lnTo>
                <a:lnTo>
                  <a:pt x="87138" y="134100"/>
                </a:lnTo>
                <a:lnTo>
                  <a:pt x="90489" y="129273"/>
                </a:lnTo>
                <a:lnTo>
                  <a:pt x="95243" y="118090"/>
                </a:lnTo>
                <a:lnTo>
                  <a:pt x="96436" y="111881"/>
                </a:lnTo>
                <a:lnTo>
                  <a:pt x="96436" y="98321"/>
                </a:lnTo>
                <a:lnTo>
                  <a:pt x="95285" y="92164"/>
                </a:lnTo>
                <a:lnTo>
                  <a:pt x="90656" y="80992"/>
                </a:lnTo>
                <a:lnTo>
                  <a:pt x="87494" y="76175"/>
                </a:lnTo>
                <a:lnTo>
                  <a:pt x="84273" y="72950"/>
                </a:lnTo>
                <a:close/>
              </a:path>
              <a:path w="96436" h="150937">
                <a:moveTo>
                  <a:pt x="57589" y="59118"/>
                </a:moveTo>
                <a:lnTo>
                  <a:pt x="47810" y="59118"/>
                </a:lnTo>
                <a:lnTo>
                  <a:pt x="44134" y="59537"/>
                </a:lnTo>
                <a:lnTo>
                  <a:pt x="36166" y="61212"/>
                </a:lnTo>
                <a:lnTo>
                  <a:pt x="32993" y="62469"/>
                </a:lnTo>
                <a:lnTo>
                  <a:pt x="30606" y="64155"/>
                </a:lnTo>
                <a:lnTo>
                  <a:pt x="72841" y="64155"/>
                </a:lnTo>
                <a:lnTo>
                  <a:pt x="63547" y="60270"/>
                </a:lnTo>
                <a:lnTo>
                  <a:pt x="57589" y="5911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80006" y="5085602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32634" y="4954587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6" y="16552"/>
                </a:lnTo>
                <a:lnTo>
                  <a:pt x="1512" y="53517"/>
                </a:lnTo>
                <a:lnTo>
                  <a:pt x="0" y="78978"/>
                </a:lnTo>
                <a:lnTo>
                  <a:pt x="592" y="90876"/>
                </a:lnTo>
                <a:lnTo>
                  <a:pt x="9885" y="128808"/>
                </a:lnTo>
                <a:lnTo>
                  <a:pt x="52496" y="153414"/>
                </a:lnTo>
                <a:lnTo>
                  <a:pt x="65665" y="151297"/>
                </a:lnTo>
                <a:lnTo>
                  <a:pt x="76508" y="145785"/>
                </a:lnTo>
                <a:lnTo>
                  <a:pt x="82786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26423" y="128791"/>
                </a:lnTo>
                <a:lnTo>
                  <a:pt x="22894" y="123409"/>
                </a:lnTo>
                <a:lnTo>
                  <a:pt x="20426" y="116697"/>
                </a:lnTo>
                <a:lnTo>
                  <a:pt x="18140" y="110541"/>
                </a:lnTo>
                <a:lnTo>
                  <a:pt x="16643" y="103693"/>
                </a:lnTo>
                <a:lnTo>
                  <a:pt x="15386" y="89170"/>
                </a:lnTo>
                <a:lnTo>
                  <a:pt x="15072" y="82594"/>
                </a:lnTo>
                <a:lnTo>
                  <a:pt x="15072" y="70856"/>
                </a:lnTo>
                <a:lnTo>
                  <a:pt x="22894" y="30051"/>
                </a:lnTo>
                <a:lnTo>
                  <a:pt x="42181" y="13842"/>
                </a:lnTo>
                <a:lnTo>
                  <a:pt x="83966" y="13842"/>
                </a:lnTo>
                <a:lnTo>
                  <a:pt x="82641" y="12229"/>
                </a:lnTo>
                <a:lnTo>
                  <a:pt x="75019" y="6586"/>
                </a:lnTo>
                <a:lnTo>
                  <a:pt x="64016" y="1647"/>
                </a:lnTo>
                <a:lnTo>
                  <a:pt x="50286" y="0"/>
                </a:lnTo>
                <a:close/>
              </a:path>
              <a:path w="100595" h="153414">
                <a:moveTo>
                  <a:pt x="83966" y="13842"/>
                </a:moveTo>
                <a:lnTo>
                  <a:pt x="58401" y="13842"/>
                </a:lnTo>
                <a:lnTo>
                  <a:pt x="64788" y="1599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94"/>
                </a:lnTo>
                <a:lnTo>
                  <a:pt x="77678" y="123409"/>
                </a:lnTo>
                <a:lnTo>
                  <a:pt x="58401" y="139618"/>
                </a:lnTo>
                <a:lnTo>
                  <a:pt x="82786" y="139618"/>
                </a:lnTo>
                <a:lnTo>
                  <a:pt x="98928" y="101037"/>
                </a:lnTo>
                <a:lnTo>
                  <a:pt x="100595" y="75703"/>
                </a:lnTo>
                <a:lnTo>
                  <a:pt x="100077" y="63462"/>
                </a:lnTo>
                <a:lnTo>
                  <a:pt x="98638" y="50305"/>
                </a:lnTo>
                <a:lnTo>
                  <a:pt x="95867" y="37622"/>
                </a:lnTo>
                <a:lnTo>
                  <a:pt x="91374" y="25988"/>
                </a:lnTo>
                <a:lnTo>
                  <a:pt x="87751" y="18449"/>
                </a:lnTo>
                <a:lnTo>
                  <a:pt x="83966" y="138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60668" y="5541061"/>
            <a:ext cx="91874" cy="150937"/>
          </a:xfrm>
          <a:custGeom>
            <a:avLst/>
            <a:gdLst/>
            <a:ahLst/>
            <a:cxnLst/>
            <a:rect l="l" t="t" r="r" b="b"/>
            <a:pathLst>
              <a:path w="91874" h="150937">
                <a:moveTo>
                  <a:pt x="14306" y="118027"/>
                </a:moveTo>
                <a:lnTo>
                  <a:pt x="0" y="126124"/>
                </a:lnTo>
                <a:lnTo>
                  <a:pt x="7266" y="136623"/>
                </a:lnTo>
                <a:lnTo>
                  <a:pt x="17347" y="144658"/>
                </a:lnTo>
                <a:lnTo>
                  <a:pt x="29021" y="149365"/>
                </a:lnTo>
                <a:lnTo>
                  <a:pt x="41991" y="150937"/>
                </a:lnTo>
                <a:lnTo>
                  <a:pt x="49111" y="150937"/>
                </a:lnTo>
                <a:lnTo>
                  <a:pt x="55718" y="149744"/>
                </a:lnTo>
                <a:lnTo>
                  <a:pt x="67864" y="145000"/>
                </a:lnTo>
                <a:lnTo>
                  <a:pt x="73142" y="141681"/>
                </a:lnTo>
                <a:lnTo>
                  <a:pt x="77948" y="137105"/>
                </a:lnTo>
                <a:lnTo>
                  <a:pt x="36808" y="137105"/>
                </a:lnTo>
                <a:lnTo>
                  <a:pt x="31017" y="135388"/>
                </a:lnTo>
                <a:lnTo>
                  <a:pt x="21007" y="128540"/>
                </a:lnTo>
                <a:lnTo>
                  <a:pt x="17101" y="123891"/>
                </a:lnTo>
                <a:lnTo>
                  <a:pt x="14306" y="118027"/>
                </a:lnTo>
                <a:close/>
              </a:path>
              <a:path w="91874" h="150937">
                <a:moveTo>
                  <a:pt x="79068" y="68762"/>
                </a:moveTo>
                <a:lnTo>
                  <a:pt x="45614" y="68762"/>
                </a:lnTo>
                <a:lnTo>
                  <a:pt x="50514" y="69599"/>
                </a:lnTo>
                <a:lnTo>
                  <a:pt x="59446" y="72950"/>
                </a:lnTo>
                <a:lnTo>
                  <a:pt x="76775" y="98813"/>
                </a:lnTo>
                <a:lnTo>
                  <a:pt x="76775" y="108593"/>
                </a:lnTo>
                <a:lnTo>
                  <a:pt x="48085" y="137105"/>
                </a:lnTo>
                <a:lnTo>
                  <a:pt x="77948" y="137105"/>
                </a:lnTo>
                <a:lnTo>
                  <a:pt x="82094" y="133158"/>
                </a:lnTo>
                <a:lnTo>
                  <a:pt x="85591" y="128048"/>
                </a:lnTo>
                <a:lnTo>
                  <a:pt x="90618" y="116174"/>
                </a:lnTo>
                <a:lnTo>
                  <a:pt x="91874" y="109640"/>
                </a:lnTo>
                <a:lnTo>
                  <a:pt x="91874" y="95672"/>
                </a:lnTo>
                <a:lnTo>
                  <a:pt x="90722" y="89337"/>
                </a:lnTo>
                <a:lnTo>
                  <a:pt x="86105" y="77746"/>
                </a:lnTo>
                <a:lnTo>
                  <a:pt x="82880" y="72709"/>
                </a:lnTo>
                <a:lnTo>
                  <a:pt x="79068" y="68762"/>
                </a:lnTo>
                <a:close/>
              </a:path>
              <a:path w="91874" h="150937">
                <a:moveTo>
                  <a:pt x="86628" y="0"/>
                </a:moveTo>
                <a:lnTo>
                  <a:pt x="10955" y="0"/>
                </a:lnTo>
                <a:lnTo>
                  <a:pt x="9500" y="76940"/>
                </a:lnTo>
                <a:lnTo>
                  <a:pt x="14232" y="74427"/>
                </a:lnTo>
                <a:lnTo>
                  <a:pt x="19237" y="72427"/>
                </a:lnTo>
                <a:lnTo>
                  <a:pt x="29719" y="69495"/>
                </a:lnTo>
                <a:lnTo>
                  <a:pt x="34996" y="68762"/>
                </a:lnTo>
                <a:lnTo>
                  <a:pt x="79068" y="68762"/>
                </a:lnTo>
                <a:lnTo>
                  <a:pt x="74649" y="64186"/>
                </a:lnTo>
                <a:lnTo>
                  <a:pt x="69728" y="60867"/>
                </a:lnTo>
                <a:lnTo>
                  <a:pt x="63995" y="58490"/>
                </a:lnTo>
                <a:lnTo>
                  <a:pt x="24996" y="58490"/>
                </a:lnTo>
                <a:lnTo>
                  <a:pt x="26044" y="13842"/>
                </a:lnTo>
                <a:lnTo>
                  <a:pt x="86628" y="13842"/>
                </a:lnTo>
                <a:lnTo>
                  <a:pt x="86628" y="0"/>
                </a:lnTo>
                <a:close/>
              </a:path>
              <a:path w="91874" h="150937">
                <a:moveTo>
                  <a:pt x="51896" y="54919"/>
                </a:moveTo>
                <a:lnTo>
                  <a:pt x="41561" y="54919"/>
                </a:lnTo>
                <a:lnTo>
                  <a:pt x="38211" y="55212"/>
                </a:lnTo>
                <a:lnTo>
                  <a:pt x="31499" y="56322"/>
                </a:lnTo>
                <a:lnTo>
                  <a:pt x="28211" y="57233"/>
                </a:lnTo>
                <a:lnTo>
                  <a:pt x="24996" y="58490"/>
                </a:lnTo>
                <a:lnTo>
                  <a:pt x="63995" y="58490"/>
                </a:lnTo>
                <a:lnTo>
                  <a:pt x="58262" y="56113"/>
                </a:lnTo>
                <a:lnTo>
                  <a:pt x="51896" y="5491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80006" y="5669562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32634" y="5538548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7" y="16551"/>
                </a:lnTo>
                <a:lnTo>
                  <a:pt x="1512" y="53517"/>
                </a:lnTo>
                <a:lnTo>
                  <a:pt x="0" y="78978"/>
                </a:lnTo>
                <a:lnTo>
                  <a:pt x="592" y="90876"/>
                </a:lnTo>
                <a:lnTo>
                  <a:pt x="9885" y="128808"/>
                </a:lnTo>
                <a:lnTo>
                  <a:pt x="52496" y="153414"/>
                </a:lnTo>
                <a:lnTo>
                  <a:pt x="65665" y="151297"/>
                </a:lnTo>
                <a:lnTo>
                  <a:pt x="76508" y="145785"/>
                </a:lnTo>
                <a:lnTo>
                  <a:pt x="82786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26423" y="128781"/>
                </a:lnTo>
                <a:lnTo>
                  <a:pt x="22894" y="123409"/>
                </a:lnTo>
                <a:lnTo>
                  <a:pt x="20426" y="116697"/>
                </a:lnTo>
                <a:lnTo>
                  <a:pt x="18140" y="110541"/>
                </a:lnTo>
                <a:lnTo>
                  <a:pt x="16643" y="103693"/>
                </a:lnTo>
                <a:lnTo>
                  <a:pt x="15386" y="89170"/>
                </a:lnTo>
                <a:lnTo>
                  <a:pt x="15072" y="82594"/>
                </a:lnTo>
                <a:lnTo>
                  <a:pt x="15072" y="70856"/>
                </a:lnTo>
                <a:lnTo>
                  <a:pt x="22894" y="30051"/>
                </a:lnTo>
                <a:lnTo>
                  <a:pt x="42181" y="13842"/>
                </a:lnTo>
                <a:lnTo>
                  <a:pt x="83966" y="13842"/>
                </a:lnTo>
                <a:lnTo>
                  <a:pt x="82641" y="12229"/>
                </a:lnTo>
                <a:lnTo>
                  <a:pt x="75019" y="6586"/>
                </a:lnTo>
                <a:lnTo>
                  <a:pt x="64016" y="1647"/>
                </a:lnTo>
                <a:lnTo>
                  <a:pt x="50286" y="0"/>
                </a:lnTo>
                <a:close/>
              </a:path>
              <a:path w="100595" h="153414">
                <a:moveTo>
                  <a:pt x="83966" y="13842"/>
                </a:moveTo>
                <a:lnTo>
                  <a:pt x="58401" y="13842"/>
                </a:lnTo>
                <a:lnTo>
                  <a:pt x="64788" y="1599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94"/>
                </a:lnTo>
                <a:lnTo>
                  <a:pt x="77678" y="123409"/>
                </a:lnTo>
                <a:lnTo>
                  <a:pt x="58401" y="139618"/>
                </a:lnTo>
                <a:lnTo>
                  <a:pt x="82786" y="139618"/>
                </a:lnTo>
                <a:lnTo>
                  <a:pt x="98928" y="101037"/>
                </a:lnTo>
                <a:lnTo>
                  <a:pt x="100595" y="75703"/>
                </a:lnTo>
                <a:lnTo>
                  <a:pt x="100077" y="63462"/>
                </a:lnTo>
                <a:lnTo>
                  <a:pt x="98638" y="50305"/>
                </a:lnTo>
                <a:lnTo>
                  <a:pt x="95867" y="37618"/>
                </a:lnTo>
                <a:lnTo>
                  <a:pt x="91374" y="25988"/>
                </a:lnTo>
                <a:lnTo>
                  <a:pt x="87751" y="18449"/>
                </a:lnTo>
                <a:lnTo>
                  <a:pt x="83966" y="138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57788" y="6125023"/>
            <a:ext cx="79243" cy="148424"/>
          </a:xfrm>
          <a:custGeom>
            <a:avLst/>
            <a:gdLst/>
            <a:ahLst/>
            <a:cxnLst/>
            <a:rect l="l" t="t" r="r" b="b"/>
            <a:pathLst>
              <a:path w="79243" h="148424">
                <a:moveTo>
                  <a:pt x="79243" y="113200"/>
                </a:moveTo>
                <a:lnTo>
                  <a:pt x="64155" y="113200"/>
                </a:lnTo>
                <a:lnTo>
                  <a:pt x="64155" y="148424"/>
                </a:lnTo>
                <a:lnTo>
                  <a:pt x="79243" y="148424"/>
                </a:lnTo>
                <a:lnTo>
                  <a:pt x="79243" y="113200"/>
                </a:lnTo>
                <a:close/>
              </a:path>
              <a:path w="79243" h="148424">
                <a:moveTo>
                  <a:pt x="79243" y="0"/>
                </a:moveTo>
                <a:lnTo>
                  <a:pt x="59956" y="0"/>
                </a:lnTo>
                <a:lnTo>
                  <a:pt x="0" y="96018"/>
                </a:lnTo>
                <a:lnTo>
                  <a:pt x="0" y="113200"/>
                </a:lnTo>
                <a:lnTo>
                  <a:pt x="100625" y="113200"/>
                </a:lnTo>
                <a:lnTo>
                  <a:pt x="100625" y="99368"/>
                </a:lnTo>
                <a:lnTo>
                  <a:pt x="12575" y="99368"/>
                </a:lnTo>
                <a:lnTo>
                  <a:pt x="63725" y="15099"/>
                </a:lnTo>
                <a:lnTo>
                  <a:pt x="79243" y="15099"/>
                </a:lnTo>
                <a:lnTo>
                  <a:pt x="79243" y="0"/>
                </a:lnTo>
                <a:close/>
              </a:path>
              <a:path w="79243" h="148424">
                <a:moveTo>
                  <a:pt x="79243" y="15099"/>
                </a:moveTo>
                <a:lnTo>
                  <a:pt x="64155" y="15099"/>
                </a:lnTo>
                <a:lnTo>
                  <a:pt x="64155" y="99368"/>
                </a:lnTo>
                <a:lnTo>
                  <a:pt x="79243" y="99368"/>
                </a:lnTo>
                <a:lnTo>
                  <a:pt x="79243" y="1509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80006" y="6253524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32634" y="6122510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6" y="16552"/>
                </a:lnTo>
                <a:lnTo>
                  <a:pt x="1512" y="53517"/>
                </a:lnTo>
                <a:lnTo>
                  <a:pt x="0" y="78978"/>
                </a:lnTo>
                <a:lnTo>
                  <a:pt x="592" y="90876"/>
                </a:lnTo>
                <a:lnTo>
                  <a:pt x="9885" y="128808"/>
                </a:lnTo>
                <a:lnTo>
                  <a:pt x="52496" y="153414"/>
                </a:lnTo>
                <a:lnTo>
                  <a:pt x="65665" y="151297"/>
                </a:lnTo>
                <a:lnTo>
                  <a:pt x="76508" y="145785"/>
                </a:lnTo>
                <a:lnTo>
                  <a:pt x="82786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26423" y="128791"/>
                </a:lnTo>
                <a:lnTo>
                  <a:pt x="22894" y="123409"/>
                </a:lnTo>
                <a:lnTo>
                  <a:pt x="20426" y="116697"/>
                </a:lnTo>
                <a:lnTo>
                  <a:pt x="18140" y="110541"/>
                </a:lnTo>
                <a:lnTo>
                  <a:pt x="16643" y="103693"/>
                </a:lnTo>
                <a:lnTo>
                  <a:pt x="15386" y="89170"/>
                </a:lnTo>
                <a:lnTo>
                  <a:pt x="15072" y="82594"/>
                </a:lnTo>
                <a:lnTo>
                  <a:pt x="15072" y="70856"/>
                </a:lnTo>
                <a:lnTo>
                  <a:pt x="22894" y="30051"/>
                </a:lnTo>
                <a:lnTo>
                  <a:pt x="42181" y="13842"/>
                </a:lnTo>
                <a:lnTo>
                  <a:pt x="83966" y="13842"/>
                </a:lnTo>
                <a:lnTo>
                  <a:pt x="82641" y="12229"/>
                </a:lnTo>
                <a:lnTo>
                  <a:pt x="75019" y="6586"/>
                </a:lnTo>
                <a:lnTo>
                  <a:pt x="64016" y="1647"/>
                </a:lnTo>
                <a:lnTo>
                  <a:pt x="50286" y="0"/>
                </a:lnTo>
                <a:close/>
              </a:path>
              <a:path w="100595" h="153414">
                <a:moveTo>
                  <a:pt x="83966" y="13842"/>
                </a:moveTo>
                <a:lnTo>
                  <a:pt x="58401" y="1384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94"/>
                </a:lnTo>
                <a:lnTo>
                  <a:pt x="77678" y="123409"/>
                </a:lnTo>
                <a:lnTo>
                  <a:pt x="58401" y="139618"/>
                </a:lnTo>
                <a:lnTo>
                  <a:pt x="82786" y="139618"/>
                </a:lnTo>
                <a:lnTo>
                  <a:pt x="98928" y="101037"/>
                </a:lnTo>
                <a:lnTo>
                  <a:pt x="100595" y="75703"/>
                </a:lnTo>
                <a:lnTo>
                  <a:pt x="100077" y="63462"/>
                </a:lnTo>
                <a:lnTo>
                  <a:pt x="98638" y="50305"/>
                </a:lnTo>
                <a:lnTo>
                  <a:pt x="95867" y="37622"/>
                </a:lnTo>
                <a:lnTo>
                  <a:pt x="91374" y="25988"/>
                </a:lnTo>
                <a:lnTo>
                  <a:pt x="87751" y="18449"/>
                </a:lnTo>
                <a:lnTo>
                  <a:pt x="83966" y="138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360875" y="6706465"/>
            <a:ext cx="91045" cy="153450"/>
          </a:xfrm>
          <a:custGeom>
            <a:avLst/>
            <a:gdLst/>
            <a:ahLst/>
            <a:cxnLst/>
            <a:rect l="l" t="t" r="r" b="b"/>
            <a:pathLst>
              <a:path w="91045" h="153450">
                <a:moveTo>
                  <a:pt x="12838" y="118645"/>
                </a:moveTo>
                <a:lnTo>
                  <a:pt x="0" y="130143"/>
                </a:lnTo>
                <a:lnTo>
                  <a:pt x="7422" y="139929"/>
                </a:lnTo>
                <a:lnTo>
                  <a:pt x="18528" y="148127"/>
                </a:lnTo>
                <a:lnTo>
                  <a:pt x="30309" y="152116"/>
                </a:lnTo>
                <a:lnTo>
                  <a:pt x="43664" y="153450"/>
                </a:lnTo>
                <a:lnTo>
                  <a:pt x="50083" y="153450"/>
                </a:lnTo>
                <a:lnTo>
                  <a:pt x="56167" y="152508"/>
                </a:lnTo>
                <a:lnTo>
                  <a:pt x="67632" y="148728"/>
                </a:lnTo>
                <a:lnTo>
                  <a:pt x="72658" y="145974"/>
                </a:lnTo>
                <a:lnTo>
                  <a:pt x="80232" y="139618"/>
                </a:lnTo>
                <a:lnTo>
                  <a:pt x="35968" y="139618"/>
                </a:lnTo>
                <a:lnTo>
                  <a:pt x="29016" y="137901"/>
                </a:lnTo>
                <a:lnTo>
                  <a:pt x="19100" y="131064"/>
                </a:lnTo>
                <a:lnTo>
                  <a:pt x="15351" y="125776"/>
                </a:lnTo>
                <a:lnTo>
                  <a:pt x="12838" y="118645"/>
                </a:lnTo>
                <a:close/>
              </a:path>
              <a:path w="91045" h="153450">
                <a:moveTo>
                  <a:pt x="78626" y="13832"/>
                </a:moveTo>
                <a:lnTo>
                  <a:pt x="53172" y="13832"/>
                </a:lnTo>
                <a:lnTo>
                  <a:pt x="59915" y="16041"/>
                </a:lnTo>
                <a:lnTo>
                  <a:pt x="69548" y="24836"/>
                </a:lnTo>
                <a:lnTo>
                  <a:pt x="71957" y="31025"/>
                </a:lnTo>
                <a:lnTo>
                  <a:pt x="71957" y="43883"/>
                </a:lnTo>
                <a:lnTo>
                  <a:pt x="43801" y="66238"/>
                </a:lnTo>
                <a:lnTo>
                  <a:pt x="31717" y="66238"/>
                </a:lnTo>
                <a:lnTo>
                  <a:pt x="31717" y="80070"/>
                </a:lnTo>
                <a:lnTo>
                  <a:pt x="43099" y="80070"/>
                </a:lnTo>
                <a:lnTo>
                  <a:pt x="47821" y="80594"/>
                </a:lnTo>
                <a:lnTo>
                  <a:pt x="75936" y="104677"/>
                </a:lnTo>
                <a:lnTo>
                  <a:pt x="75936" y="114593"/>
                </a:lnTo>
                <a:lnTo>
                  <a:pt x="49109" y="139618"/>
                </a:lnTo>
                <a:lnTo>
                  <a:pt x="80232" y="139618"/>
                </a:lnTo>
                <a:lnTo>
                  <a:pt x="81318" y="138707"/>
                </a:lnTo>
                <a:lnTo>
                  <a:pt x="84752" y="134236"/>
                </a:lnTo>
                <a:lnTo>
                  <a:pt x="89778" y="123619"/>
                </a:lnTo>
                <a:lnTo>
                  <a:pt x="91045" y="117535"/>
                </a:lnTo>
                <a:lnTo>
                  <a:pt x="91045" y="106070"/>
                </a:lnTo>
                <a:lnTo>
                  <a:pt x="90344" y="101672"/>
                </a:lnTo>
                <a:lnTo>
                  <a:pt x="88930" y="97473"/>
                </a:lnTo>
                <a:lnTo>
                  <a:pt x="87548" y="93285"/>
                </a:lnTo>
                <a:lnTo>
                  <a:pt x="62522" y="72950"/>
                </a:lnTo>
                <a:lnTo>
                  <a:pt x="61894" y="72521"/>
                </a:lnTo>
                <a:lnTo>
                  <a:pt x="87045" y="42626"/>
                </a:lnTo>
                <a:lnTo>
                  <a:pt x="87045" y="32417"/>
                </a:lnTo>
                <a:lnTo>
                  <a:pt x="85893" y="26931"/>
                </a:lnTo>
                <a:lnTo>
                  <a:pt x="81286" y="17297"/>
                </a:lnTo>
                <a:lnTo>
                  <a:pt x="78626" y="13832"/>
                </a:lnTo>
                <a:close/>
              </a:path>
              <a:path w="91045" h="153450">
                <a:moveTo>
                  <a:pt x="49947" y="0"/>
                </a:moveTo>
                <a:lnTo>
                  <a:pt x="34994" y="0"/>
                </a:lnTo>
                <a:lnTo>
                  <a:pt x="26995" y="1926"/>
                </a:lnTo>
                <a:lnTo>
                  <a:pt x="13163" y="9601"/>
                </a:lnTo>
                <a:lnTo>
                  <a:pt x="7456" y="15517"/>
                </a:lnTo>
                <a:lnTo>
                  <a:pt x="2995" y="23486"/>
                </a:lnTo>
                <a:lnTo>
                  <a:pt x="16199" y="30177"/>
                </a:lnTo>
                <a:lnTo>
                  <a:pt x="19308" y="24836"/>
                </a:lnTo>
                <a:lnTo>
                  <a:pt x="23173" y="20826"/>
                </a:lnTo>
                <a:lnTo>
                  <a:pt x="32680" y="15235"/>
                </a:lnTo>
                <a:lnTo>
                  <a:pt x="38209" y="13832"/>
                </a:lnTo>
                <a:lnTo>
                  <a:pt x="78626" y="13832"/>
                </a:lnTo>
                <a:lnTo>
                  <a:pt x="78176" y="13245"/>
                </a:lnTo>
                <a:lnTo>
                  <a:pt x="70355" y="6680"/>
                </a:lnTo>
                <a:lnTo>
                  <a:pt x="65800" y="4198"/>
                </a:lnTo>
                <a:lnTo>
                  <a:pt x="55465" y="837"/>
                </a:lnTo>
                <a:lnTo>
                  <a:pt x="4994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480006" y="6837477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32634" y="6706463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9" y="16544"/>
                </a:lnTo>
                <a:lnTo>
                  <a:pt x="1514" y="53513"/>
                </a:lnTo>
                <a:lnTo>
                  <a:pt x="0" y="78975"/>
                </a:lnTo>
                <a:lnTo>
                  <a:pt x="592" y="90873"/>
                </a:lnTo>
                <a:lnTo>
                  <a:pt x="9884" y="128804"/>
                </a:lnTo>
                <a:lnTo>
                  <a:pt x="52492" y="153414"/>
                </a:lnTo>
                <a:lnTo>
                  <a:pt x="65663" y="151298"/>
                </a:lnTo>
                <a:lnTo>
                  <a:pt x="76504" y="145787"/>
                </a:lnTo>
                <a:lnTo>
                  <a:pt x="82784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16643" y="103703"/>
                </a:lnTo>
                <a:lnTo>
                  <a:pt x="15072" y="82583"/>
                </a:lnTo>
                <a:lnTo>
                  <a:pt x="15072" y="70856"/>
                </a:lnTo>
                <a:lnTo>
                  <a:pt x="15386" y="64291"/>
                </a:lnTo>
                <a:lnTo>
                  <a:pt x="16643" y="49757"/>
                </a:lnTo>
                <a:lnTo>
                  <a:pt x="18140" y="42899"/>
                </a:lnTo>
                <a:lnTo>
                  <a:pt x="20528" y="36480"/>
                </a:lnTo>
                <a:lnTo>
                  <a:pt x="22894" y="30051"/>
                </a:lnTo>
                <a:lnTo>
                  <a:pt x="26423" y="24669"/>
                </a:lnTo>
                <a:lnTo>
                  <a:pt x="35794" y="16009"/>
                </a:lnTo>
                <a:lnTo>
                  <a:pt x="42181" y="13832"/>
                </a:lnTo>
                <a:lnTo>
                  <a:pt x="83963" y="13832"/>
                </a:lnTo>
                <a:lnTo>
                  <a:pt x="82641" y="12219"/>
                </a:lnTo>
                <a:lnTo>
                  <a:pt x="75019" y="6585"/>
                </a:lnTo>
                <a:lnTo>
                  <a:pt x="64016" y="1644"/>
                </a:lnTo>
                <a:lnTo>
                  <a:pt x="50286" y="0"/>
                </a:lnTo>
                <a:close/>
              </a:path>
              <a:path w="100595" h="153414">
                <a:moveTo>
                  <a:pt x="83963" y="13832"/>
                </a:moveTo>
                <a:lnTo>
                  <a:pt x="58401" y="1383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83"/>
                </a:lnTo>
                <a:lnTo>
                  <a:pt x="77678" y="123399"/>
                </a:lnTo>
                <a:lnTo>
                  <a:pt x="58401" y="139618"/>
                </a:lnTo>
                <a:lnTo>
                  <a:pt x="82784" y="139618"/>
                </a:lnTo>
                <a:lnTo>
                  <a:pt x="98927" y="101045"/>
                </a:lnTo>
                <a:lnTo>
                  <a:pt x="100595" y="75712"/>
                </a:lnTo>
                <a:lnTo>
                  <a:pt x="100078" y="63468"/>
                </a:lnTo>
                <a:lnTo>
                  <a:pt x="98638" y="50315"/>
                </a:lnTo>
                <a:lnTo>
                  <a:pt x="95867" y="37621"/>
                </a:lnTo>
                <a:lnTo>
                  <a:pt x="91374" y="25999"/>
                </a:lnTo>
                <a:lnTo>
                  <a:pt x="87751" y="18449"/>
                </a:lnTo>
                <a:lnTo>
                  <a:pt x="83963" y="138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59881" y="7291092"/>
            <a:ext cx="94332" cy="150264"/>
          </a:xfrm>
          <a:custGeom>
            <a:avLst/>
            <a:gdLst/>
            <a:ahLst/>
            <a:cxnLst/>
            <a:rect l="l" t="t" r="r" b="b"/>
            <a:pathLst>
              <a:path w="94332" h="150264">
                <a:moveTo>
                  <a:pt x="84464" y="13169"/>
                </a:moveTo>
                <a:lnTo>
                  <a:pt x="53181" y="13169"/>
                </a:lnTo>
                <a:lnTo>
                  <a:pt x="56888" y="13766"/>
                </a:lnTo>
                <a:lnTo>
                  <a:pt x="63872" y="16132"/>
                </a:lnTo>
                <a:lnTo>
                  <a:pt x="77987" y="42508"/>
                </a:lnTo>
                <a:lnTo>
                  <a:pt x="77421" y="45733"/>
                </a:lnTo>
                <a:lnTo>
                  <a:pt x="59118" y="72706"/>
                </a:lnTo>
                <a:lnTo>
                  <a:pt x="0" y="132862"/>
                </a:lnTo>
                <a:lnTo>
                  <a:pt x="0" y="150264"/>
                </a:lnTo>
                <a:lnTo>
                  <a:pt x="94332" y="150264"/>
                </a:lnTo>
                <a:lnTo>
                  <a:pt x="94332" y="136432"/>
                </a:lnTo>
                <a:lnTo>
                  <a:pt x="16345" y="136432"/>
                </a:lnTo>
                <a:lnTo>
                  <a:pt x="63097" y="90109"/>
                </a:lnTo>
                <a:lnTo>
                  <a:pt x="88698" y="58382"/>
                </a:lnTo>
                <a:lnTo>
                  <a:pt x="93075" y="43639"/>
                </a:lnTo>
                <a:lnTo>
                  <a:pt x="93075" y="31472"/>
                </a:lnTo>
                <a:lnTo>
                  <a:pt x="91861" y="25860"/>
                </a:lnTo>
                <a:lnTo>
                  <a:pt x="86960" y="16206"/>
                </a:lnTo>
                <a:lnTo>
                  <a:pt x="84464" y="13169"/>
                </a:lnTo>
                <a:close/>
              </a:path>
              <a:path w="94332" h="150264">
                <a:moveTo>
                  <a:pt x="55354" y="0"/>
                </a:moveTo>
                <a:lnTo>
                  <a:pt x="15423" y="11893"/>
                </a:lnTo>
                <a:lnTo>
                  <a:pt x="3779" y="34760"/>
                </a:lnTo>
                <a:lnTo>
                  <a:pt x="19716" y="36446"/>
                </a:lnTo>
                <a:lnTo>
                  <a:pt x="21245" y="29305"/>
                </a:lnTo>
                <a:lnTo>
                  <a:pt x="24669" y="23650"/>
                </a:lnTo>
                <a:lnTo>
                  <a:pt x="35286" y="15274"/>
                </a:lnTo>
                <a:lnTo>
                  <a:pt x="41716" y="13169"/>
                </a:lnTo>
                <a:lnTo>
                  <a:pt x="84464" y="13169"/>
                </a:lnTo>
                <a:lnTo>
                  <a:pt x="83672" y="12206"/>
                </a:lnTo>
                <a:lnTo>
                  <a:pt x="75442" y="5766"/>
                </a:lnTo>
                <a:lnTo>
                  <a:pt x="70688" y="3358"/>
                </a:lnTo>
                <a:lnTo>
                  <a:pt x="64651" y="1554"/>
                </a:lnTo>
                <a:lnTo>
                  <a:pt x="5535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80006" y="7421440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532634" y="7290425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8" y="16546"/>
                </a:lnTo>
                <a:lnTo>
                  <a:pt x="1514" y="53514"/>
                </a:lnTo>
                <a:lnTo>
                  <a:pt x="0" y="78976"/>
                </a:lnTo>
                <a:lnTo>
                  <a:pt x="592" y="90874"/>
                </a:lnTo>
                <a:lnTo>
                  <a:pt x="9885" y="128806"/>
                </a:lnTo>
                <a:lnTo>
                  <a:pt x="52493" y="153414"/>
                </a:lnTo>
                <a:lnTo>
                  <a:pt x="65663" y="151302"/>
                </a:lnTo>
                <a:lnTo>
                  <a:pt x="76505" y="145787"/>
                </a:lnTo>
                <a:lnTo>
                  <a:pt x="82783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16643" y="103703"/>
                </a:lnTo>
                <a:lnTo>
                  <a:pt x="15072" y="82583"/>
                </a:lnTo>
                <a:lnTo>
                  <a:pt x="15072" y="70856"/>
                </a:lnTo>
                <a:lnTo>
                  <a:pt x="15386" y="64291"/>
                </a:lnTo>
                <a:lnTo>
                  <a:pt x="16643" y="49757"/>
                </a:lnTo>
                <a:lnTo>
                  <a:pt x="18140" y="42899"/>
                </a:lnTo>
                <a:lnTo>
                  <a:pt x="20528" y="36480"/>
                </a:lnTo>
                <a:lnTo>
                  <a:pt x="22894" y="30051"/>
                </a:lnTo>
                <a:lnTo>
                  <a:pt x="26423" y="24669"/>
                </a:lnTo>
                <a:lnTo>
                  <a:pt x="35794" y="16009"/>
                </a:lnTo>
                <a:lnTo>
                  <a:pt x="42181" y="13832"/>
                </a:lnTo>
                <a:lnTo>
                  <a:pt x="83963" y="13832"/>
                </a:lnTo>
                <a:lnTo>
                  <a:pt x="82641" y="12219"/>
                </a:lnTo>
                <a:lnTo>
                  <a:pt x="75019" y="6585"/>
                </a:lnTo>
                <a:lnTo>
                  <a:pt x="64016" y="1644"/>
                </a:lnTo>
                <a:lnTo>
                  <a:pt x="50286" y="0"/>
                </a:lnTo>
                <a:close/>
              </a:path>
              <a:path w="100595" h="153414">
                <a:moveTo>
                  <a:pt x="83963" y="13832"/>
                </a:moveTo>
                <a:lnTo>
                  <a:pt x="58401" y="1383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83"/>
                </a:lnTo>
                <a:lnTo>
                  <a:pt x="77678" y="123399"/>
                </a:lnTo>
                <a:lnTo>
                  <a:pt x="58401" y="139618"/>
                </a:lnTo>
                <a:lnTo>
                  <a:pt x="82783" y="139618"/>
                </a:lnTo>
                <a:lnTo>
                  <a:pt x="98928" y="101044"/>
                </a:lnTo>
                <a:lnTo>
                  <a:pt x="100595" y="75712"/>
                </a:lnTo>
                <a:lnTo>
                  <a:pt x="100078" y="63468"/>
                </a:lnTo>
                <a:lnTo>
                  <a:pt x="98638" y="50315"/>
                </a:lnTo>
                <a:lnTo>
                  <a:pt x="95867" y="37625"/>
                </a:lnTo>
                <a:lnTo>
                  <a:pt x="91374" y="25999"/>
                </a:lnTo>
                <a:lnTo>
                  <a:pt x="87751" y="18449"/>
                </a:lnTo>
                <a:lnTo>
                  <a:pt x="83963" y="138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71623" y="7876903"/>
            <a:ext cx="51150" cy="148414"/>
          </a:xfrm>
          <a:custGeom>
            <a:avLst/>
            <a:gdLst/>
            <a:ahLst/>
            <a:cxnLst/>
            <a:rect l="l" t="t" r="r" b="b"/>
            <a:pathLst>
              <a:path w="51150" h="148414">
                <a:moveTo>
                  <a:pt x="51150" y="18858"/>
                </a:moveTo>
                <a:lnTo>
                  <a:pt x="36061" y="18858"/>
                </a:lnTo>
                <a:lnTo>
                  <a:pt x="36061" y="148414"/>
                </a:lnTo>
                <a:lnTo>
                  <a:pt x="51150" y="148414"/>
                </a:lnTo>
                <a:lnTo>
                  <a:pt x="51150" y="18858"/>
                </a:lnTo>
                <a:close/>
              </a:path>
              <a:path w="51150" h="148414">
                <a:moveTo>
                  <a:pt x="51150" y="0"/>
                </a:moveTo>
                <a:lnTo>
                  <a:pt x="37726" y="0"/>
                </a:lnTo>
                <a:lnTo>
                  <a:pt x="0" y="31025"/>
                </a:lnTo>
                <a:lnTo>
                  <a:pt x="9434" y="42344"/>
                </a:lnTo>
                <a:lnTo>
                  <a:pt x="36061" y="18858"/>
                </a:lnTo>
                <a:lnTo>
                  <a:pt x="51150" y="18858"/>
                </a:lnTo>
                <a:lnTo>
                  <a:pt x="51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80006" y="8005401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32634" y="7874387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9" y="16544"/>
                </a:lnTo>
                <a:lnTo>
                  <a:pt x="1514" y="53513"/>
                </a:lnTo>
                <a:lnTo>
                  <a:pt x="0" y="78975"/>
                </a:lnTo>
                <a:lnTo>
                  <a:pt x="592" y="90873"/>
                </a:lnTo>
                <a:lnTo>
                  <a:pt x="9884" y="128804"/>
                </a:lnTo>
                <a:lnTo>
                  <a:pt x="52492" y="153414"/>
                </a:lnTo>
                <a:lnTo>
                  <a:pt x="65663" y="151298"/>
                </a:lnTo>
                <a:lnTo>
                  <a:pt x="76504" y="145787"/>
                </a:lnTo>
                <a:lnTo>
                  <a:pt x="82784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16643" y="103703"/>
                </a:lnTo>
                <a:lnTo>
                  <a:pt x="15072" y="82583"/>
                </a:lnTo>
                <a:lnTo>
                  <a:pt x="15072" y="70856"/>
                </a:lnTo>
                <a:lnTo>
                  <a:pt x="15386" y="64291"/>
                </a:lnTo>
                <a:lnTo>
                  <a:pt x="16643" y="49757"/>
                </a:lnTo>
                <a:lnTo>
                  <a:pt x="18140" y="42899"/>
                </a:lnTo>
                <a:lnTo>
                  <a:pt x="20528" y="36480"/>
                </a:lnTo>
                <a:lnTo>
                  <a:pt x="22894" y="30051"/>
                </a:lnTo>
                <a:lnTo>
                  <a:pt x="26423" y="24669"/>
                </a:lnTo>
                <a:lnTo>
                  <a:pt x="35794" y="16009"/>
                </a:lnTo>
                <a:lnTo>
                  <a:pt x="42181" y="13832"/>
                </a:lnTo>
                <a:lnTo>
                  <a:pt x="83963" y="13832"/>
                </a:lnTo>
                <a:lnTo>
                  <a:pt x="82641" y="12219"/>
                </a:lnTo>
                <a:lnTo>
                  <a:pt x="75019" y="6585"/>
                </a:lnTo>
                <a:lnTo>
                  <a:pt x="64016" y="1644"/>
                </a:lnTo>
                <a:lnTo>
                  <a:pt x="50286" y="0"/>
                </a:lnTo>
                <a:close/>
              </a:path>
              <a:path w="100595" h="153414">
                <a:moveTo>
                  <a:pt x="83963" y="13832"/>
                </a:moveTo>
                <a:lnTo>
                  <a:pt x="58401" y="1383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83"/>
                </a:lnTo>
                <a:lnTo>
                  <a:pt x="77678" y="123399"/>
                </a:lnTo>
                <a:lnTo>
                  <a:pt x="58401" y="139618"/>
                </a:lnTo>
                <a:lnTo>
                  <a:pt x="82784" y="139618"/>
                </a:lnTo>
                <a:lnTo>
                  <a:pt x="98927" y="101045"/>
                </a:lnTo>
                <a:lnTo>
                  <a:pt x="100595" y="75712"/>
                </a:lnTo>
                <a:lnTo>
                  <a:pt x="100078" y="63468"/>
                </a:lnTo>
                <a:lnTo>
                  <a:pt x="98638" y="50315"/>
                </a:lnTo>
                <a:lnTo>
                  <a:pt x="95867" y="37621"/>
                </a:lnTo>
                <a:lnTo>
                  <a:pt x="91374" y="25999"/>
                </a:lnTo>
                <a:lnTo>
                  <a:pt x="87751" y="18449"/>
                </a:lnTo>
                <a:lnTo>
                  <a:pt x="83963" y="138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57808" y="8458348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9" y="16545"/>
                </a:lnTo>
                <a:lnTo>
                  <a:pt x="1513" y="53514"/>
                </a:lnTo>
                <a:lnTo>
                  <a:pt x="0" y="78975"/>
                </a:lnTo>
                <a:lnTo>
                  <a:pt x="592" y="90873"/>
                </a:lnTo>
                <a:lnTo>
                  <a:pt x="9884" y="128804"/>
                </a:lnTo>
                <a:lnTo>
                  <a:pt x="52491" y="153414"/>
                </a:lnTo>
                <a:lnTo>
                  <a:pt x="65662" y="151298"/>
                </a:lnTo>
                <a:lnTo>
                  <a:pt x="76504" y="145788"/>
                </a:lnTo>
                <a:lnTo>
                  <a:pt x="82784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16643" y="103703"/>
                </a:lnTo>
                <a:lnTo>
                  <a:pt x="15072" y="82583"/>
                </a:lnTo>
                <a:lnTo>
                  <a:pt x="15072" y="70856"/>
                </a:lnTo>
                <a:lnTo>
                  <a:pt x="22894" y="30051"/>
                </a:lnTo>
                <a:lnTo>
                  <a:pt x="42181" y="13832"/>
                </a:lnTo>
                <a:lnTo>
                  <a:pt x="83963" y="13832"/>
                </a:lnTo>
                <a:lnTo>
                  <a:pt x="82641" y="12219"/>
                </a:lnTo>
                <a:lnTo>
                  <a:pt x="75019" y="6585"/>
                </a:lnTo>
                <a:lnTo>
                  <a:pt x="64016" y="1644"/>
                </a:lnTo>
                <a:lnTo>
                  <a:pt x="50286" y="0"/>
                </a:lnTo>
                <a:close/>
              </a:path>
              <a:path w="100595" h="153414">
                <a:moveTo>
                  <a:pt x="83963" y="13832"/>
                </a:moveTo>
                <a:lnTo>
                  <a:pt x="58401" y="1383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83"/>
                </a:lnTo>
                <a:lnTo>
                  <a:pt x="77678" y="123399"/>
                </a:lnTo>
                <a:lnTo>
                  <a:pt x="58401" y="139618"/>
                </a:lnTo>
                <a:lnTo>
                  <a:pt x="82784" y="139618"/>
                </a:lnTo>
                <a:lnTo>
                  <a:pt x="98927" y="101045"/>
                </a:lnTo>
                <a:lnTo>
                  <a:pt x="100595" y="75712"/>
                </a:lnTo>
                <a:lnTo>
                  <a:pt x="100078" y="63468"/>
                </a:lnTo>
                <a:lnTo>
                  <a:pt x="98640" y="50316"/>
                </a:lnTo>
                <a:lnTo>
                  <a:pt x="95868" y="37625"/>
                </a:lnTo>
                <a:lnTo>
                  <a:pt x="91374" y="25999"/>
                </a:lnTo>
                <a:lnTo>
                  <a:pt x="87751" y="18449"/>
                </a:lnTo>
                <a:lnTo>
                  <a:pt x="83963" y="138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480006" y="8589361"/>
            <a:ext cx="31025" cy="49265"/>
          </a:xfrm>
          <a:custGeom>
            <a:avLst/>
            <a:gdLst/>
            <a:ahLst/>
            <a:cxnLst/>
            <a:rect l="l" t="t" r="r" b="b"/>
            <a:pathLst>
              <a:path w="31025" h="49265">
                <a:moveTo>
                  <a:pt x="31025" y="0"/>
                </a:moveTo>
                <a:lnTo>
                  <a:pt x="14041" y="0"/>
                </a:lnTo>
                <a:lnTo>
                  <a:pt x="0" y="49265"/>
                </a:lnTo>
                <a:lnTo>
                  <a:pt x="13832" y="49265"/>
                </a:lnTo>
                <a:lnTo>
                  <a:pt x="3102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32634" y="8458348"/>
            <a:ext cx="100595" cy="153414"/>
          </a:xfrm>
          <a:custGeom>
            <a:avLst/>
            <a:gdLst/>
            <a:ahLst/>
            <a:cxnLst/>
            <a:rect l="l" t="t" r="r" b="b"/>
            <a:pathLst>
              <a:path w="100595" h="153414">
                <a:moveTo>
                  <a:pt x="50286" y="0"/>
                </a:moveTo>
                <a:lnTo>
                  <a:pt x="15179" y="16545"/>
                </a:lnTo>
                <a:lnTo>
                  <a:pt x="1513" y="53514"/>
                </a:lnTo>
                <a:lnTo>
                  <a:pt x="0" y="78975"/>
                </a:lnTo>
                <a:lnTo>
                  <a:pt x="592" y="90873"/>
                </a:lnTo>
                <a:lnTo>
                  <a:pt x="9884" y="128804"/>
                </a:lnTo>
                <a:lnTo>
                  <a:pt x="52491" y="153414"/>
                </a:lnTo>
                <a:lnTo>
                  <a:pt x="65662" y="151298"/>
                </a:lnTo>
                <a:lnTo>
                  <a:pt x="76504" y="145788"/>
                </a:lnTo>
                <a:lnTo>
                  <a:pt x="82784" y="139618"/>
                </a:lnTo>
                <a:lnTo>
                  <a:pt x="42181" y="139618"/>
                </a:lnTo>
                <a:lnTo>
                  <a:pt x="35794" y="137451"/>
                </a:lnTo>
                <a:lnTo>
                  <a:pt x="16643" y="103703"/>
                </a:lnTo>
                <a:lnTo>
                  <a:pt x="15072" y="82583"/>
                </a:lnTo>
                <a:lnTo>
                  <a:pt x="15072" y="70856"/>
                </a:lnTo>
                <a:lnTo>
                  <a:pt x="15386" y="64291"/>
                </a:lnTo>
                <a:lnTo>
                  <a:pt x="16643" y="49757"/>
                </a:lnTo>
                <a:lnTo>
                  <a:pt x="18140" y="42899"/>
                </a:lnTo>
                <a:lnTo>
                  <a:pt x="20528" y="36480"/>
                </a:lnTo>
                <a:lnTo>
                  <a:pt x="22894" y="30051"/>
                </a:lnTo>
                <a:lnTo>
                  <a:pt x="26423" y="24669"/>
                </a:lnTo>
                <a:lnTo>
                  <a:pt x="35794" y="16009"/>
                </a:lnTo>
                <a:lnTo>
                  <a:pt x="42181" y="13832"/>
                </a:lnTo>
                <a:lnTo>
                  <a:pt x="83963" y="13832"/>
                </a:lnTo>
                <a:lnTo>
                  <a:pt x="82641" y="12219"/>
                </a:lnTo>
                <a:lnTo>
                  <a:pt x="75019" y="6585"/>
                </a:lnTo>
                <a:lnTo>
                  <a:pt x="64016" y="1644"/>
                </a:lnTo>
                <a:lnTo>
                  <a:pt x="50286" y="0"/>
                </a:lnTo>
                <a:close/>
              </a:path>
              <a:path w="100595" h="153414">
                <a:moveTo>
                  <a:pt x="83963" y="13832"/>
                </a:moveTo>
                <a:lnTo>
                  <a:pt x="58401" y="13832"/>
                </a:lnTo>
                <a:lnTo>
                  <a:pt x="64788" y="16009"/>
                </a:lnTo>
                <a:lnTo>
                  <a:pt x="74149" y="24669"/>
                </a:lnTo>
                <a:lnTo>
                  <a:pt x="85185" y="64291"/>
                </a:lnTo>
                <a:lnTo>
                  <a:pt x="85510" y="70856"/>
                </a:lnTo>
                <a:lnTo>
                  <a:pt x="85510" y="82583"/>
                </a:lnTo>
                <a:lnTo>
                  <a:pt x="77678" y="123399"/>
                </a:lnTo>
                <a:lnTo>
                  <a:pt x="58401" y="139618"/>
                </a:lnTo>
                <a:lnTo>
                  <a:pt x="82784" y="139618"/>
                </a:lnTo>
                <a:lnTo>
                  <a:pt x="98927" y="101045"/>
                </a:lnTo>
                <a:lnTo>
                  <a:pt x="100595" y="75712"/>
                </a:lnTo>
                <a:lnTo>
                  <a:pt x="100078" y="63468"/>
                </a:lnTo>
                <a:lnTo>
                  <a:pt x="98640" y="50316"/>
                </a:lnTo>
                <a:lnTo>
                  <a:pt x="95868" y="37625"/>
                </a:lnTo>
                <a:lnTo>
                  <a:pt x="91374" y="25999"/>
                </a:lnTo>
                <a:lnTo>
                  <a:pt x="87751" y="18449"/>
                </a:lnTo>
                <a:lnTo>
                  <a:pt x="83963" y="138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16598" y="9398404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1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66466" y="9290377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05824" y="9257141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66469" y="9126873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66466" y="900401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57"/>
                </a:lnTo>
                <a:lnTo>
                  <a:pt x="785" y="28648"/>
                </a:lnTo>
                <a:lnTo>
                  <a:pt x="0" y="3354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2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18868" y="48668"/>
                </a:lnTo>
                <a:lnTo>
                  <a:pt x="18868" y="41339"/>
                </a:lnTo>
                <a:lnTo>
                  <a:pt x="4132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05826" y="8866795"/>
            <a:ext cx="172486" cy="111849"/>
          </a:xfrm>
          <a:custGeom>
            <a:avLst/>
            <a:gdLst/>
            <a:ahLst/>
            <a:cxnLst/>
            <a:rect l="l" t="t" r="r" b="b"/>
            <a:pathLst>
              <a:path w="172486" h="111849">
                <a:moveTo>
                  <a:pt x="111169" y="20208"/>
                </a:moveTo>
                <a:lnTo>
                  <a:pt x="78615" y="20208"/>
                </a:lnTo>
                <a:lnTo>
                  <a:pt x="78615" y="20659"/>
                </a:lnTo>
                <a:lnTo>
                  <a:pt x="73065" y="24240"/>
                </a:lnTo>
                <a:lnTo>
                  <a:pt x="60636" y="65945"/>
                </a:lnTo>
                <a:lnTo>
                  <a:pt x="62060" y="73400"/>
                </a:lnTo>
                <a:lnTo>
                  <a:pt x="87630" y="105483"/>
                </a:lnTo>
                <a:lnTo>
                  <a:pt x="108635" y="111849"/>
                </a:lnTo>
                <a:lnTo>
                  <a:pt x="124509" y="111849"/>
                </a:lnTo>
                <a:lnTo>
                  <a:pt x="161419" y="92416"/>
                </a:lnTo>
                <a:lnTo>
                  <a:pt x="162906" y="90279"/>
                </a:lnTo>
                <a:lnTo>
                  <a:pt x="111169" y="90279"/>
                </a:lnTo>
                <a:lnTo>
                  <a:pt x="106206" y="89463"/>
                </a:lnTo>
                <a:lnTo>
                  <a:pt x="79505" y="60636"/>
                </a:lnTo>
                <a:lnTo>
                  <a:pt x="79505" y="49851"/>
                </a:lnTo>
                <a:lnTo>
                  <a:pt x="106206" y="21025"/>
                </a:lnTo>
                <a:lnTo>
                  <a:pt x="111169" y="20208"/>
                </a:lnTo>
                <a:close/>
              </a:path>
              <a:path w="172486" h="111849">
                <a:moveTo>
                  <a:pt x="154529" y="20208"/>
                </a:moveTo>
                <a:lnTo>
                  <a:pt x="121954" y="20208"/>
                </a:lnTo>
                <a:lnTo>
                  <a:pt x="126938" y="21025"/>
                </a:lnTo>
                <a:lnTo>
                  <a:pt x="136079" y="24334"/>
                </a:lnTo>
                <a:lnTo>
                  <a:pt x="153628" y="49851"/>
                </a:lnTo>
                <a:lnTo>
                  <a:pt x="153628" y="60636"/>
                </a:lnTo>
                <a:lnTo>
                  <a:pt x="126938" y="89463"/>
                </a:lnTo>
                <a:lnTo>
                  <a:pt x="121954" y="90279"/>
                </a:lnTo>
                <a:lnTo>
                  <a:pt x="162906" y="90279"/>
                </a:lnTo>
                <a:lnTo>
                  <a:pt x="165377" y="86730"/>
                </a:lnTo>
                <a:lnTo>
                  <a:pt x="168214" y="80060"/>
                </a:lnTo>
                <a:lnTo>
                  <a:pt x="171073" y="73400"/>
                </a:lnTo>
                <a:lnTo>
                  <a:pt x="172486" y="65945"/>
                </a:lnTo>
                <a:lnTo>
                  <a:pt x="172386" y="50082"/>
                </a:lnTo>
                <a:lnTo>
                  <a:pt x="170926" y="43527"/>
                </a:lnTo>
                <a:lnTo>
                  <a:pt x="164633" y="29904"/>
                </a:lnTo>
                <a:lnTo>
                  <a:pt x="160215" y="24554"/>
                </a:lnTo>
                <a:lnTo>
                  <a:pt x="154529" y="20659"/>
                </a:lnTo>
                <a:lnTo>
                  <a:pt x="154529" y="20208"/>
                </a:lnTo>
                <a:close/>
              </a:path>
              <a:path w="172486" h="111849">
                <a:moveTo>
                  <a:pt x="169795" y="0"/>
                </a:moveTo>
                <a:lnTo>
                  <a:pt x="0" y="0"/>
                </a:lnTo>
                <a:lnTo>
                  <a:pt x="0" y="20208"/>
                </a:lnTo>
                <a:lnTo>
                  <a:pt x="169795" y="20208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16151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966469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46018" y="9070043"/>
            <a:ext cx="159021" cy="165764"/>
          </a:xfrm>
          <a:custGeom>
            <a:avLst/>
            <a:gdLst/>
            <a:ahLst/>
            <a:cxnLst/>
            <a:rect l="l" t="t" r="r" b="b"/>
            <a:pathLst>
              <a:path w="159021" h="165764">
                <a:moveTo>
                  <a:pt x="159021" y="0"/>
                </a:moveTo>
                <a:lnTo>
                  <a:pt x="0" y="0"/>
                </a:lnTo>
                <a:lnTo>
                  <a:pt x="0" y="32135"/>
                </a:lnTo>
                <a:lnTo>
                  <a:pt x="120383" y="82206"/>
                </a:lnTo>
                <a:lnTo>
                  <a:pt x="120383" y="83107"/>
                </a:lnTo>
                <a:lnTo>
                  <a:pt x="0" y="133639"/>
                </a:lnTo>
                <a:lnTo>
                  <a:pt x="0" y="165764"/>
                </a:lnTo>
                <a:lnTo>
                  <a:pt x="159021" y="165764"/>
                </a:lnTo>
                <a:lnTo>
                  <a:pt x="159021" y="144194"/>
                </a:lnTo>
                <a:lnTo>
                  <a:pt x="28292" y="144194"/>
                </a:lnTo>
                <a:lnTo>
                  <a:pt x="28292" y="143744"/>
                </a:lnTo>
                <a:lnTo>
                  <a:pt x="159021" y="90060"/>
                </a:lnTo>
                <a:lnTo>
                  <a:pt x="159021" y="75694"/>
                </a:lnTo>
                <a:lnTo>
                  <a:pt x="28292" y="22009"/>
                </a:lnTo>
                <a:lnTo>
                  <a:pt x="28292" y="21570"/>
                </a:lnTo>
                <a:lnTo>
                  <a:pt x="159021" y="21570"/>
                </a:lnTo>
                <a:lnTo>
                  <a:pt x="1590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295882" y="894786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3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35238" y="8907666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68696" y="8807723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18"/>
                </a:lnTo>
                <a:lnTo>
                  <a:pt x="119943" y="9497"/>
                </a:lnTo>
                <a:lnTo>
                  <a:pt x="120163" y="1196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95882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3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889872" y="9128211"/>
            <a:ext cx="159021" cy="215626"/>
          </a:xfrm>
          <a:custGeom>
            <a:avLst/>
            <a:gdLst/>
            <a:ahLst/>
            <a:cxnLst/>
            <a:rect l="l" t="t" r="r" b="b"/>
            <a:pathLst>
              <a:path w="159021" h="215626">
                <a:moveTo>
                  <a:pt x="0" y="0"/>
                </a:moveTo>
                <a:lnTo>
                  <a:pt x="0" y="22460"/>
                </a:lnTo>
                <a:lnTo>
                  <a:pt x="127127" y="57610"/>
                </a:lnTo>
                <a:lnTo>
                  <a:pt x="127127" y="58071"/>
                </a:lnTo>
                <a:lnTo>
                  <a:pt x="0" y="95463"/>
                </a:lnTo>
                <a:lnTo>
                  <a:pt x="0" y="120174"/>
                </a:lnTo>
                <a:lnTo>
                  <a:pt x="127127" y="157555"/>
                </a:lnTo>
                <a:lnTo>
                  <a:pt x="127127" y="158016"/>
                </a:lnTo>
                <a:lnTo>
                  <a:pt x="0" y="193166"/>
                </a:lnTo>
                <a:lnTo>
                  <a:pt x="0" y="215626"/>
                </a:lnTo>
                <a:lnTo>
                  <a:pt x="159021" y="169125"/>
                </a:lnTo>
                <a:lnTo>
                  <a:pt x="159021" y="146215"/>
                </a:lnTo>
                <a:lnTo>
                  <a:pt x="29203" y="108038"/>
                </a:lnTo>
                <a:lnTo>
                  <a:pt x="29203" y="107577"/>
                </a:lnTo>
                <a:lnTo>
                  <a:pt x="159021" y="69181"/>
                </a:lnTo>
                <a:lnTo>
                  <a:pt x="159021" y="46270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939729" y="9022653"/>
            <a:ext cx="158801" cy="106918"/>
          </a:xfrm>
          <a:custGeom>
            <a:avLst/>
            <a:gdLst/>
            <a:ahLst/>
            <a:cxnLst/>
            <a:rect l="l" t="t" r="r" b="b"/>
            <a:pathLst>
              <a:path w="158801" h="106918">
                <a:moveTo>
                  <a:pt x="63348" y="0"/>
                </a:moveTo>
                <a:lnTo>
                  <a:pt x="49265" y="0"/>
                </a:lnTo>
                <a:lnTo>
                  <a:pt x="42501" y="942"/>
                </a:lnTo>
                <a:lnTo>
                  <a:pt x="8240" y="2145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75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4" y="85358"/>
                </a:lnTo>
                <a:lnTo>
                  <a:pt x="43579" y="8535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8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58801" h="106918">
                <a:moveTo>
                  <a:pt x="63348" y="21570"/>
                </a:moveTo>
                <a:lnTo>
                  <a:pt x="47181" y="21570"/>
                </a:lnTo>
                <a:lnTo>
                  <a:pt x="47181" y="85358"/>
                </a:lnTo>
                <a:lnTo>
                  <a:pt x="63348" y="85358"/>
                </a:lnTo>
                <a:lnTo>
                  <a:pt x="63348" y="21570"/>
                </a:lnTo>
                <a:close/>
              </a:path>
              <a:path w="158801" h="106918">
                <a:moveTo>
                  <a:pt x="90060" y="4942"/>
                </a:moveTo>
                <a:lnTo>
                  <a:pt x="78395" y="20229"/>
                </a:lnTo>
                <a:lnTo>
                  <a:pt x="83191" y="24114"/>
                </a:lnTo>
                <a:lnTo>
                  <a:pt x="87033" y="28386"/>
                </a:lnTo>
                <a:lnTo>
                  <a:pt x="90057" y="33161"/>
                </a:lnTo>
                <a:lnTo>
                  <a:pt x="92866" y="37674"/>
                </a:lnTo>
                <a:lnTo>
                  <a:pt x="94239" y="42784"/>
                </a:lnTo>
                <a:lnTo>
                  <a:pt x="94332" y="54061"/>
                </a:lnTo>
                <a:lnTo>
                  <a:pt x="93588" y="58553"/>
                </a:lnTo>
                <a:lnTo>
                  <a:pt x="67987" y="85358"/>
                </a:lnTo>
                <a:lnTo>
                  <a:pt x="102274" y="85358"/>
                </a:lnTo>
                <a:lnTo>
                  <a:pt x="111849" y="53914"/>
                </a:lnTo>
                <a:lnTo>
                  <a:pt x="158511" y="53914"/>
                </a:lnTo>
                <a:lnTo>
                  <a:pt x="158724" y="53244"/>
                </a:lnTo>
                <a:lnTo>
                  <a:pt x="133273" y="53244"/>
                </a:lnTo>
                <a:lnTo>
                  <a:pt x="130760" y="52668"/>
                </a:lnTo>
                <a:lnTo>
                  <a:pt x="112446" y="41035"/>
                </a:lnTo>
                <a:lnTo>
                  <a:pt x="111630" y="40365"/>
                </a:lnTo>
                <a:lnTo>
                  <a:pt x="110267" y="37238"/>
                </a:lnTo>
                <a:lnTo>
                  <a:pt x="106185" y="24841"/>
                </a:lnTo>
                <a:lnTo>
                  <a:pt x="99450" y="14075"/>
                </a:lnTo>
                <a:lnTo>
                  <a:pt x="90060" y="4942"/>
                </a:lnTo>
                <a:close/>
              </a:path>
              <a:path w="158801" h="106918">
                <a:moveTo>
                  <a:pt x="158511" y="53914"/>
                </a:moveTo>
                <a:lnTo>
                  <a:pt x="111849" y="53914"/>
                </a:lnTo>
                <a:lnTo>
                  <a:pt x="116268" y="58333"/>
                </a:lnTo>
                <a:lnTo>
                  <a:pt x="136561" y="69401"/>
                </a:lnTo>
                <a:lnTo>
                  <a:pt x="139713" y="69401"/>
                </a:lnTo>
                <a:lnTo>
                  <a:pt x="145995" y="69107"/>
                </a:lnTo>
                <a:lnTo>
                  <a:pt x="150749" y="66783"/>
                </a:lnTo>
                <a:lnTo>
                  <a:pt x="157178" y="58102"/>
                </a:lnTo>
                <a:lnTo>
                  <a:pt x="158511" y="53914"/>
                </a:lnTo>
                <a:close/>
              </a:path>
              <a:path w="158801" h="106918">
                <a:moveTo>
                  <a:pt x="150937" y="26732"/>
                </a:moveTo>
                <a:lnTo>
                  <a:pt x="141053" y="31674"/>
                </a:lnTo>
                <a:lnTo>
                  <a:pt x="142246" y="33161"/>
                </a:lnTo>
                <a:lnTo>
                  <a:pt x="143262" y="34815"/>
                </a:lnTo>
                <a:lnTo>
                  <a:pt x="144917" y="38417"/>
                </a:lnTo>
                <a:lnTo>
                  <a:pt x="145309" y="40218"/>
                </a:lnTo>
                <a:lnTo>
                  <a:pt x="145325" y="44920"/>
                </a:lnTo>
                <a:lnTo>
                  <a:pt x="144602" y="47370"/>
                </a:lnTo>
                <a:lnTo>
                  <a:pt x="141775" y="51705"/>
                </a:lnTo>
                <a:lnTo>
                  <a:pt x="139252" y="52930"/>
                </a:lnTo>
                <a:lnTo>
                  <a:pt x="135660" y="53244"/>
                </a:lnTo>
                <a:lnTo>
                  <a:pt x="158724" y="53244"/>
                </a:lnTo>
                <a:lnTo>
                  <a:pt x="158801" y="43726"/>
                </a:lnTo>
                <a:lnTo>
                  <a:pt x="158162" y="40218"/>
                </a:lnTo>
                <a:lnTo>
                  <a:pt x="155618" y="33014"/>
                </a:lnTo>
                <a:lnTo>
                  <a:pt x="153628" y="29726"/>
                </a:lnTo>
                <a:lnTo>
                  <a:pt x="150937" y="2673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939817" y="8891727"/>
            <a:ext cx="162966" cy="111849"/>
          </a:xfrm>
          <a:custGeom>
            <a:avLst/>
            <a:gdLst/>
            <a:ahLst/>
            <a:cxnLst/>
            <a:rect l="l" t="t" r="r" b="b"/>
            <a:pathLst>
              <a:path w="162966" h="111849">
                <a:moveTo>
                  <a:pt x="50456" y="20208"/>
                </a:moveTo>
                <a:lnTo>
                  <a:pt x="17892" y="20208"/>
                </a:lnTo>
                <a:lnTo>
                  <a:pt x="17879" y="20667"/>
                </a:lnTo>
                <a:lnTo>
                  <a:pt x="12196" y="24554"/>
                </a:lnTo>
                <a:lnTo>
                  <a:pt x="7788" y="29904"/>
                </a:lnTo>
                <a:lnTo>
                  <a:pt x="1495" y="43527"/>
                </a:lnTo>
                <a:lnTo>
                  <a:pt x="67" y="49851"/>
                </a:lnTo>
                <a:lnTo>
                  <a:pt x="0" y="66395"/>
                </a:lnTo>
                <a:lnTo>
                  <a:pt x="1338" y="73400"/>
                </a:lnTo>
                <a:lnTo>
                  <a:pt x="27127" y="105483"/>
                </a:lnTo>
                <a:lnTo>
                  <a:pt x="48048" y="111849"/>
                </a:lnTo>
                <a:lnTo>
                  <a:pt x="63629" y="111849"/>
                </a:lnTo>
                <a:lnTo>
                  <a:pt x="99680" y="91787"/>
                </a:lnTo>
                <a:lnTo>
                  <a:pt x="100684" y="90279"/>
                </a:lnTo>
                <a:lnTo>
                  <a:pt x="50456" y="90279"/>
                </a:lnTo>
                <a:lnTo>
                  <a:pt x="45483" y="89463"/>
                </a:lnTo>
                <a:lnTo>
                  <a:pt x="18782" y="60636"/>
                </a:lnTo>
                <a:lnTo>
                  <a:pt x="18852" y="49485"/>
                </a:lnTo>
                <a:lnTo>
                  <a:pt x="45483" y="21025"/>
                </a:lnTo>
                <a:lnTo>
                  <a:pt x="50456" y="20208"/>
                </a:lnTo>
                <a:close/>
              </a:path>
              <a:path w="162966" h="111849">
                <a:moveTo>
                  <a:pt x="116266" y="0"/>
                </a:moveTo>
                <a:lnTo>
                  <a:pt x="2605" y="0"/>
                </a:lnTo>
                <a:lnTo>
                  <a:pt x="2605" y="20208"/>
                </a:lnTo>
                <a:lnTo>
                  <a:pt x="111763" y="20208"/>
                </a:lnTo>
                <a:lnTo>
                  <a:pt x="116224" y="20805"/>
                </a:lnTo>
                <a:lnTo>
                  <a:pt x="144108" y="51139"/>
                </a:lnTo>
                <a:lnTo>
                  <a:pt x="144108" y="66395"/>
                </a:lnTo>
                <a:lnTo>
                  <a:pt x="142642" y="73359"/>
                </a:lnTo>
                <a:lnTo>
                  <a:pt x="136810" y="85641"/>
                </a:lnTo>
                <a:lnTo>
                  <a:pt x="132496" y="91327"/>
                </a:lnTo>
                <a:lnTo>
                  <a:pt x="126810" y="96562"/>
                </a:lnTo>
                <a:lnTo>
                  <a:pt x="147499" y="106080"/>
                </a:lnTo>
                <a:lnTo>
                  <a:pt x="162882" y="59465"/>
                </a:lnTo>
                <a:lnTo>
                  <a:pt x="162966" y="49485"/>
                </a:lnTo>
                <a:lnTo>
                  <a:pt x="161626" y="41538"/>
                </a:lnTo>
                <a:lnTo>
                  <a:pt x="136956" y="6910"/>
                </a:lnTo>
                <a:lnTo>
                  <a:pt x="123637" y="1371"/>
                </a:lnTo>
                <a:lnTo>
                  <a:pt x="116266" y="0"/>
                </a:lnTo>
                <a:close/>
              </a:path>
              <a:path w="162966" h="111849">
                <a:moveTo>
                  <a:pt x="91555" y="20208"/>
                </a:moveTo>
                <a:lnTo>
                  <a:pt x="50456" y="20208"/>
                </a:lnTo>
                <a:lnTo>
                  <a:pt x="62434" y="20667"/>
                </a:lnTo>
                <a:lnTo>
                  <a:pt x="73859" y="24554"/>
                </a:lnTo>
                <a:lnTo>
                  <a:pt x="85177" y="33543"/>
                </a:lnTo>
                <a:lnTo>
                  <a:pt x="89922" y="44174"/>
                </a:lnTo>
                <a:lnTo>
                  <a:pt x="91375" y="59465"/>
                </a:lnTo>
                <a:lnTo>
                  <a:pt x="88121" y="71681"/>
                </a:lnTo>
                <a:lnTo>
                  <a:pt x="80186" y="82289"/>
                </a:lnTo>
                <a:lnTo>
                  <a:pt x="69368" y="88283"/>
                </a:lnTo>
                <a:lnTo>
                  <a:pt x="55849" y="90279"/>
                </a:lnTo>
                <a:lnTo>
                  <a:pt x="100684" y="90279"/>
                </a:lnTo>
                <a:lnTo>
                  <a:pt x="103502" y="86049"/>
                </a:lnTo>
                <a:lnTo>
                  <a:pt x="109041" y="72730"/>
                </a:lnTo>
                <a:lnTo>
                  <a:pt x="110339" y="65945"/>
                </a:lnTo>
                <a:lnTo>
                  <a:pt x="110423" y="50375"/>
                </a:lnTo>
                <a:lnTo>
                  <a:pt x="108884" y="43380"/>
                </a:lnTo>
                <a:lnTo>
                  <a:pt x="102759" y="30051"/>
                </a:lnTo>
                <a:lnTo>
                  <a:pt x="97984" y="24774"/>
                </a:lnTo>
                <a:lnTo>
                  <a:pt x="91555" y="20878"/>
                </a:lnTo>
                <a:lnTo>
                  <a:pt x="91555" y="202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39733" y="8799633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42425" y="8683518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204313" y="9186175"/>
            <a:ext cx="126456" cy="110719"/>
          </a:xfrm>
          <a:custGeom>
            <a:avLst/>
            <a:gdLst/>
            <a:ahLst/>
            <a:cxnLst/>
            <a:rect l="l" t="t" r="r" b="b"/>
            <a:pathLst>
              <a:path w="126456" h="110719">
                <a:moveTo>
                  <a:pt x="112300" y="94552"/>
                </a:moveTo>
                <a:lnTo>
                  <a:pt x="92311" y="94552"/>
                </a:lnTo>
                <a:lnTo>
                  <a:pt x="106227" y="110719"/>
                </a:lnTo>
                <a:lnTo>
                  <a:pt x="126456" y="110719"/>
                </a:lnTo>
                <a:lnTo>
                  <a:pt x="112300" y="94552"/>
                </a:lnTo>
                <a:close/>
              </a:path>
              <a:path w="126456" h="110719">
                <a:moveTo>
                  <a:pt x="159021" y="0"/>
                </a:moveTo>
                <a:lnTo>
                  <a:pt x="138812" y="0"/>
                </a:lnTo>
                <a:lnTo>
                  <a:pt x="138812" y="73003"/>
                </a:lnTo>
                <a:lnTo>
                  <a:pt x="0" y="73003"/>
                </a:lnTo>
                <a:lnTo>
                  <a:pt x="0" y="94552"/>
                </a:lnTo>
                <a:lnTo>
                  <a:pt x="159021" y="94552"/>
                </a:lnTo>
                <a:lnTo>
                  <a:pt x="159021" y="0"/>
                </a:lnTo>
                <a:close/>
              </a:path>
              <a:path w="126456" h="110719">
                <a:moveTo>
                  <a:pt x="51663" y="24480"/>
                </a:moveTo>
                <a:lnTo>
                  <a:pt x="31454" y="24480"/>
                </a:lnTo>
                <a:lnTo>
                  <a:pt x="73662" y="73003"/>
                </a:lnTo>
                <a:lnTo>
                  <a:pt x="93557" y="73003"/>
                </a:lnTo>
                <a:lnTo>
                  <a:pt x="51663" y="2448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254179" y="9061284"/>
            <a:ext cx="111839" cy="113211"/>
          </a:xfrm>
          <a:custGeom>
            <a:avLst/>
            <a:gdLst/>
            <a:ahLst/>
            <a:cxnLst/>
            <a:rect l="l" t="t" r="r" b="b"/>
            <a:pathLst>
              <a:path w="111839" h="113211">
                <a:moveTo>
                  <a:pt x="63704" y="0"/>
                </a:moveTo>
                <a:lnTo>
                  <a:pt x="48134" y="0"/>
                </a:lnTo>
                <a:lnTo>
                  <a:pt x="40878" y="1465"/>
                </a:lnTo>
                <a:lnTo>
                  <a:pt x="7287" y="27496"/>
                </a:lnTo>
                <a:lnTo>
                  <a:pt x="0" y="48668"/>
                </a:lnTo>
                <a:lnTo>
                  <a:pt x="0" y="64553"/>
                </a:lnTo>
                <a:lnTo>
                  <a:pt x="1455" y="71966"/>
                </a:lnTo>
                <a:lnTo>
                  <a:pt x="4387" y="78845"/>
                </a:lnTo>
                <a:lnTo>
                  <a:pt x="7287" y="85735"/>
                </a:lnTo>
                <a:lnTo>
                  <a:pt x="40878" y="111745"/>
                </a:lnTo>
                <a:lnTo>
                  <a:pt x="48134" y="113211"/>
                </a:lnTo>
                <a:lnTo>
                  <a:pt x="63704" y="113211"/>
                </a:lnTo>
                <a:lnTo>
                  <a:pt x="100583" y="91735"/>
                </a:lnTo>
                <a:lnTo>
                  <a:pt x="50532" y="91641"/>
                </a:lnTo>
                <a:lnTo>
                  <a:pt x="45558" y="90824"/>
                </a:lnTo>
                <a:lnTo>
                  <a:pt x="18858" y="62008"/>
                </a:lnTo>
                <a:lnTo>
                  <a:pt x="18858" y="51213"/>
                </a:lnTo>
                <a:lnTo>
                  <a:pt x="45558" y="22397"/>
                </a:lnTo>
                <a:lnTo>
                  <a:pt x="50532" y="21570"/>
                </a:lnTo>
                <a:lnTo>
                  <a:pt x="100631" y="21570"/>
                </a:lnTo>
                <a:lnTo>
                  <a:pt x="90552" y="11319"/>
                </a:lnTo>
                <a:lnTo>
                  <a:pt x="84625" y="7319"/>
                </a:lnTo>
                <a:lnTo>
                  <a:pt x="71003" y="1465"/>
                </a:lnTo>
                <a:lnTo>
                  <a:pt x="63704" y="0"/>
                </a:lnTo>
                <a:close/>
              </a:path>
              <a:path w="111839" h="113211">
                <a:moveTo>
                  <a:pt x="100631" y="21570"/>
                </a:moveTo>
                <a:lnTo>
                  <a:pt x="61307" y="21570"/>
                </a:lnTo>
                <a:lnTo>
                  <a:pt x="66291" y="22397"/>
                </a:lnTo>
                <a:lnTo>
                  <a:pt x="75432" y="25695"/>
                </a:lnTo>
                <a:lnTo>
                  <a:pt x="92981" y="51213"/>
                </a:lnTo>
                <a:lnTo>
                  <a:pt x="92981" y="62008"/>
                </a:lnTo>
                <a:lnTo>
                  <a:pt x="66291" y="90824"/>
                </a:lnTo>
                <a:lnTo>
                  <a:pt x="61307" y="91641"/>
                </a:lnTo>
                <a:lnTo>
                  <a:pt x="100645" y="91641"/>
                </a:lnTo>
                <a:lnTo>
                  <a:pt x="104541" y="85735"/>
                </a:lnTo>
                <a:lnTo>
                  <a:pt x="110384" y="71966"/>
                </a:lnTo>
                <a:lnTo>
                  <a:pt x="111839" y="64553"/>
                </a:lnTo>
                <a:lnTo>
                  <a:pt x="111839" y="48668"/>
                </a:lnTo>
                <a:lnTo>
                  <a:pt x="110384" y="41265"/>
                </a:lnTo>
                <a:lnTo>
                  <a:pt x="107473" y="34365"/>
                </a:lnTo>
                <a:lnTo>
                  <a:pt x="104541" y="27496"/>
                </a:lnTo>
                <a:lnTo>
                  <a:pt x="100631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226993" y="8978192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08"/>
                </a:lnTo>
                <a:lnTo>
                  <a:pt x="119943" y="9497"/>
                </a:lnTo>
                <a:lnTo>
                  <a:pt x="120163" y="1196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256866" y="8799849"/>
            <a:ext cx="106467" cy="165764"/>
          </a:xfrm>
          <a:custGeom>
            <a:avLst/>
            <a:gdLst/>
            <a:ahLst/>
            <a:cxnLst/>
            <a:rect l="l" t="t" r="r" b="b"/>
            <a:pathLst>
              <a:path w="106467" h="165764">
                <a:moveTo>
                  <a:pt x="0" y="0"/>
                </a:moveTo>
                <a:lnTo>
                  <a:pt x="0" y="21570"/>
                </a:lnTo>
                <a:lnTo>
                  <a:pt x="79515" y="44249"/>
                </a:lnTo>
                <a:lnTo>
                  <a:pt x="79515" y="44700"/>
                </a:lnTo>
                <a:lnTo>
                  <a:pt x="0" y="71652"/>
                </a:lnTo>
                <a:lnTo>
                  <a:pt x="0" y="93222"/>
                </a:lnTo>
                <a:lnTo>
                  <a:pt x="79515" y="118708"/>
                </a:lnTo>
                <a:lnTo>
                  <a:pt x="79515" y="119158"/>
                </a:lnTo>
                <a:lnTo>
                  <a:pt x="0" y="143084"/>
                </a:lnTo>
                <a:lnTo>
                  <a:pt x="0" y="165764"/>
                </a:lnTo>
                <a:lnTo>
                  <a:pt x="106467" y="130729"/>
                </a:lnTo>
                <a:lnTo>
                  <a:pt x="106467" y="109158"/>
                </a:lnTo>
                <a:lnTo>
                  <a:pt x="26962" y="83473"/>
                </a:lnTo>
                <a:lnTo>
                  <a:pt x="26962" y="83002"/>
                </a:lnTo>
                <a:lnTo>
                  <a:pt x="106467" y="54804"/>
                </a:lnTo>
                <a:lnTo>
                  <a:pt x="106467" y="34365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254178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514717" y="9470507"/>
            <a:ext cx="167091" cy="102747"/>
          </a:xfrm>
          <a:custGeom>
            <a:avLst/>
            <a:gdLst/>
            <a:ahLst/>
            <a:cxnLst/>
            <a:rect l="l" t="t" r="r" b="b"/>
            <a:pathLst>
              <a:path w="167091" h="102747">
                <a:moveTo>
                  <a:pt x="159249" y="22920"/>
                </a:moveTo>
                <a:lnTo>
                  <a:pt x="124729" y="22920"/>
                </a:lnTo>
                <a:lnTo>
                  <a:pt x="128540" y="23894"/>
                </a:lnTo>
                <a:lnTo>
                  <a:pt x="135126" y="27789"/>
                </a:lnTo>
                <a:lnTo>
                  <a:pt x="146885" y="50993"/>
                </a:lnTo>
                <a:lnTo>
                  <a:pt x="146885" y="61024"/>
                </a:lnTo>
                <a:lnTo>
                  <a:pt x="145513" y="67285"/>
                </a:lnTo>
                <a:lnTo>
                  <a:pt x="142728" y="73338"/>
                </a:lnTo>
                <a:lnTo>
                  <a:pt x="139964" y="79400"/>
                </a:lnTo>
                <a:lnTo>
                  <a:pt x="135650" y="84395"/>
                </a:lnTo>
                <a:lnTo>
                  <a:pt x="129818" y="88280"/>
                </a:lnTo>
                <a:lnTo>
                  <a:pt x="149115" y="102747"/>
                </a:lnTo>
                <a:lnTo>
                  <a:pt x="156658" y="93630"/>
                </a:lnTo>
                <a:lnTo>
                  <a:pt x="163094" y="80427"/>
                </a:lnTo>
                <a:lnTo>
                  <a:pt x="166095" y="68140"/>
                </a:lnTo>
                <a:lnTo>
                  <a:pt x="167091" y="55296"/>
                </a:lnTo>
                <a:lnTo>
                  <a:pt x="167045" y="47317"/>
                </a:lnTo>
                <a:lnTo>
                  <a:pt x="165974" y="40438"/>
                </a:lnTo>
                <a:lnTo>
                  <a:pt x="161471" y="26952"/>
                </a:lnTo>
                <a:lnTo>
                  <a:pt x="159249" y="22920"/>
                </a:lnTo>
                <a:close/>
              </a:path>
              <a:path w="167091" h="102747">
                <a:moveTo>
                  <a:pt x="18117" y="1638"/>
                </a:moveTo>
                <a:lnTo>
                  <a:pt x="9007" y="11327"/>
                </a:lnTo>
                <a:lnTo>
                  <a:pt x="3581" y="22460"/>
                </a:lnTo>
                <a:lnTo>
                  <a:pt x="1204" y="30407"/>
                </a:lnTo>
                <a:lnTo>
                  <a:pt x="0" y="38710"/>
                </a:lnTo>
                <a:lnTo>
                  <a:pt x="0" y="56993"/>
                </a:lnTo>
                <a:lnTo>
                  <a:pt x="19611" y="93075"/>
                </a:lnTo>
                <a:lnTo>
                  <a:pt x="39831" y="101305"/>
                </a:lnTo>
                <a:lnTo>
                  <a:pt x="54794" y="101305"/>
                </a:lnTo>
                <a:lnTo>
                  <a:pt x="62992" y="99368"/>
                </a:lnTo>
                <a:lnTo>
                  <a:pt x="75128" y="91567"/>
                </a:lnTo>
                <a:lnTo>
                  <a:pt x="79955" y="86740"/>
                </a:lnTo>
                <a:lnTo>
                  <a:pt x="85155" y="78395"/>
                </a:lnTo>
                <a:lnTo>
                  <a:pt x="42072" y="78395"/>
                </a:lnTo>
                <a:lnTo>
                  <a:pt x="39454" y="77913"/>
                </a:lnTo>
                <a:lnTo>
                  <a:pt x="20208" y="53391"/>
                </a:lnTo>
                <a:lnTo>
                  <a:pt x="20208" y="41108"/>
                </a:lnTo>
                <a:lnTo>
                  <a:pt x="21486" y="35496"/>
                </a:lnTo>
                <a:lnTo>
                  <a:pt x="26564" y="25611"/>
                </a:lnTo>
                <a:lnTo>
                  <a:pt x="29946" y="21789"/>
                </a:lnTo>
                <a:lnTo>
                  <a:pt x="34124" y="19098"/>
                </a:lnTo>
                <a:lnTo>
                  <a:pt x="18117" y="1638"/>
                </a:lnTo>
                <a:close/>
              </a:path>
              <a:path w="167091" h="102747">
                <a:moveTo>
                  <a:pt x="125545" y="0"/>
                </a:moveTo>
                <a:lnTo>
                  <a:pt x="108321" y="0"/>
                </a:lnTo>
                <a:lnTo>
                  <a:pt x="100803" y="1947"/>
                </a:lnTo>
                <a:lnTo>
                  <a:pt x="76573" y="32396"/>
                </a:lnTo>
                <a:lnTo>
                  <a:pt x="72992" y="46019"/>
                </a:lnTo>
                <a:lnTo>
                  <a:pt x="70961" y="52312"/>
                </a:lnTo>
                <a:lnTo>
                  <a:pt x="51213" y="78395"/>
                </a:lnTo>
                <a:lnTo>
                  <a:pt x="85155" y="78395"/>
                </a:lnTo>
                <a:lnTo>
                  <a:pt x="87138" y="75212"/>
                </a:lnTo>
                <a:lnTo>
                  <a:pt x="89944" y="68919"/>
                </a:lnTo>
                <a:lnTo>
                  <a:pt x="94007" y="55265"/>
                </a:lnTo>
                <a:lnTo>
                  <a:pt x="96080" y="49003"/>
                </a:lnTo>
                <a:lnTo>
                  <a:pt x="100426" y="37485"/>
                </a:lnTo>
                <a:lnTo>
                  <a:pt x="103127" y="32658"/>
                </a:lnTo>
                <a:lnTo>
                  <a:pt x="109567" y="24857"/>
                </a:lnTo>
                <a:lnTo>
                  <a:pt x="114247" y="22920"/>
                </a:lnTo>
                <a:lnTo>
                  <a:pt x="159249" y="22920"/>
                </a:lnTo>
                <a:lnTo>
                  <a:pt x="158256" y="21119"/>
                </a:lnTo>
                <a:lnTo>
                  <a:pt x="149880" y="11235"/>
                </a:lnTo>
                <a:lnTo>
                  <a:pt x="144718" y="7298"/>
                </a:lnTo>
                <a:lnTo>
                  <a:pt x="132435" y="1465"/>
                </a:lnTo>
                <a:lnTo>
                  <a:pt x="1255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507979" y="9404490"/>
            <a:ext cx="120383" cy="55244"/>
          </a:xfrm>
          <a:custGeom>
            <a:avLst/>
            <a:gdLst/>
            <a:ahLst/>
            <a:cxnLst/>
            <a:rect l="l" t="t" r="r" b="b"/>
            <a:pathLst>
              <a:path w="120383" h="55244">
                <a:moveTo>
                  <a:pt x="102865" y="37726"/>
                </a:moveTo>
                <a:lnTo>
                  <a:pt x="82646" y="37726"/>
                </a:lnTo>
                <a:lnTo>
                  <a:pt x="100164" y="55244"/>
                </a:lnTo>
                <a:lnTo>
                  <a:pt x="120383" y="55244"/>
                </a:lnTo>
                <a:lnTo>
                  <a:pt x="102865" y="37726"/>
                </a:lnTo>
                <a:close/>
              </a:path>
              <a:path w="120383" h="55244">
                <a:moveTo>
                  <a:pt x="169795" y="17517"/>
                </a:moveTo>
                <a:lnTo>
                  <a:pt x="0" y="17517"/>
                </a:lnTo>
                <a:lnTo>
                  <a:pt x="0" y="37726"/>
                </a:lnTo>
                <a:lnTo>
                  <a:pt x="169795" y="37726"/>
                </a:lnTo>
                <a:lnTo>
                  <a:pt x="169795" y="17517"/>
                </a:lnTo>
                <a:close/>
              </a:path>
              <a:path w="120383" h="55244">
                <a:moveTo>
                  <a:pt x="65359" y="0"/>
                </a:moveTo>
                <a:lnTo>
                  <a:pt x="45139" y="0"/>
                </a:lnTo>
                <a:lnTo>
                  <a:pt x="62437" y="17517"/>
                </a:lnTo>
                <a:lnTo>
                  <a:pt x="82646" y="17517"/>
                </a:lnTo>
                <a:lnTo>
                  <a:pt x="653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568621" y="9281850"/>
            <a:ext cx="111839" cy="113211"/>
          </a:xfrm>
          <a:custGeom>
            <a:avLst/>
            <a:gdLst/>
            <a:ahLst/>
            <a:cxnLst/>
            <a:rect l="l" t="t" r="r" b="b"/>
            <a:pathLst>
              <a:path w="111839" h="113211">
                <a:moveTo>
                  <a:pt x="63704" y="0"/>
                </a:moveTo>
                <a:lnTo>
                  <a:pt x="48134" y="0"/>
                </a:lnTo>
                <a:lnTo>
                  <a:pt x="40878" y="1465"/>
                </a:lnTo>
                <a:lnTo>
                  <a:pt x="7287" y="27496"/>
                </a:lnTo>
                <a:lnTo>
                  <a:pt x="0" y="48668"/>
                </a:lnTo>
                <a:lnTo>
                  <a:pt x="0" y="64553"/>
                </a:lnTo>
                <a:lnTo>
                  <a:pt x="1455" y="71955"/>
                </a:lnTo>
                <a:lnTo>
                  <a:pt x="4387" y="78845"/>
                </a:lnTo>
                <a:lnTo>
                  <a:pt x="7287" y="85735"/>
                </a:lnTo>
                <a:lnTo>
                  <a:pt x="40878" y="111745"/>
                </a:lnTo>
                <a:lnTo>
                  <a:pt x="48134" y="113211"/>
                </a:lnTo>
                <a:lnTo>
                  <a:pt x="63704" y="113211"/>
                </a:lnTo>
                <a:lnTo>
                  <a:pt x="100583" y="91724"/>
                </a:lnTo>
                <a:lnTo>
                  <a:pt x="50532" y="91641"/>
                </a:lnTo>
                <a:lnTo>
                  <a:pt x="45558" y="90824"/>
                </a:lnTo>
                <a:lnTo>
                  <a:pt x="18858" y="61998"/>
                </a:lnTo>
                <a:lnTo>
                  <a:pt x="18858" y="51213"/>
                </a:lnTo>
                <a:lnTo>
                  <a:pt x="45558" y="22386"/>
                </a:lnTo>
                <a:lnTo>
                  <a:pt x="50532" y="21570"/>
                </a:lnTo>
                <a:lnTo>
                  <a:pt x="100631" y="21570"/>
                </a:lnTo>
                <a:lnTo>
                  <a:pt x="90552" y="11319"/>
                </a:lnTo>
                <a:lnTo>
                  <a:pt x="84625" y="7319"/>
                </a:lnTo>
                <a:lnTo>
                  <a:pt x="71003" y="1465"/>
                </a:lnTo>
                <a:lnTo>
                  <a:pt x="63704" y="0"/>
                </a:lnTo>
                <a:close/>
              </a:path>
              <a:path w="111839" h="113211">
                <a:moveTo>
                  <a:pt x="100631" y="21570"/>
                </a:moveTo>
                <a:lnTo>
                  <a:pt x="61307" y="21570"/>
                </a:lnTo>
                <a:lnTo>
                  <a:pt x="66291" y="22386"/>
                </a:lnTo>
                <a:lnTo>
                  <a:pt x="75432" y="25695"/>
                </a:lnTo>
                <a:lnTo>
                  <a:pt x="92981" y="51213"/>
                </a:lnTo>
                <a:lnTo>
                  <a:pt x="92981" y="61998"/>
                </a:lnTo>
                <a:lnTo>
                  <a:pt x="66291" y="90824"/>
                </a:lnTo>
                <a:lnTo>
                  <a:pt x="61307" y="91641"/>
                </a:lnTo>
                <a:lnTo>
                  <a:pt x="100638" y="91641"/>
                </a:lnTo>
                <a:lnTo>
                  <a:pt x="104541" y="85735"/>
                </a:lnTo>
                <a:lnTo>
                  <a:pt x="110384" y="71955"/>
                </a:lnTo>
                <a:lnTo>
                  <a:pt x="111839" y="64553"/>
                </a:lnTo>
                <a:lnTo>
                  <a:pt x="111839" y="48668"/>
                </a:lnTo>
                <a:lnTo>
                  <a:pt x="110384" y="41265"/>
                </a:lnTo>
                <a:lnTo>
                  <a:pt x="107473" y="34365"/>
                </a:lnTo>
                <a:lnTo>
                  <a:pt x="104541" y="27496"/>
                </a:lnTo>
                <a:lnTo>
                  <a:pt x="100631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571307" y="9103524"/>
            <a:ext cx="106467" cy="165754"/>
          </a:xfrm>
          <a:custGeom>
            <a:avLst/>
            <a:gdLst/>
            <a:ahLst/>
            <a:cxnLst/>
            <a:rect l="l" t="t" r="r" b="b"/>
            <a:pathLst>
              <a:path w="106467" h="165754">
                <a:moveTo>
                  <a:pt x="0" y="0"/>
                </a:moveTo>
                <a:lnTo>
                  <a:pt x="0" y="21559"/>
                </a:lnTo>
                <a:lnTo>
                  <a:pt x="79515" y="44239"/>
                </a:lnTo>
                <a:lnTo>
                  <a:pt x="79515" y="44700"/>
                </a:lnTo>
                <a:lnTo>
                  <a:pt x="0" y="71641"/>
                </a:lnTo>
                <a:lnTo>
                  <a:pt x="0" y="93211"/>
                </a:lnTo>
                <a:lnTo>
                  <a:pt x="79515" y="118697"/>
                </a:lnTo>
                <a:lnTo>
                  <a:pt x="79515" y="119148"/>
                </a:lnTo>
                <a:lnTo>
                  <a:pt x="0" y="143074"/>
                </a:lnTo>
                <a:lnTo>
                  <a:pt x="0" y="165754"/>
                </a:lnTo>
                <a:lnTo>
                  <a:pt x="106467" y="130718"/>
                </a:lnTo>
                <a:lnTo>
                  <a:pt x="106467" y="109148"/>
                </a:lnTo>
                <a:lnTo>
                  <a:pt x="26962" y="83463"/>
                </a:lnTo>
                <a:lnTo>
                  <a:pt x="26962" y="82992"/>
                </a:lnTo>
                <a:lnTo>
                  <a:pt x="106467" y="54804"/>
                </a:lnTo>
                <a:lnTo>
                  <a:pt x="106467" y="34354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568612" y="8985387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16962" y="42784"/>
                </a:lnTo>
                <a:lnTo>
                  <a:pt x="20114" y="35150"/>
                </a:lnTo>
                <a:lnTo>
                  <a:pt x="22271" y="31978"/>
                </a:lnTo>
                <a:lnTo>
                  <a:pt x="25056" y="29423"/>
                </a:lnTo>
                <a:lnTo>
                  <a:pt x="27810" y="26868"/>
                </a:lnTo>
                <a:lnTo>
                  <a:pt x="31077" y="24973"/>
                </a:lnTo>
                <a:lnTo>
                  <a:pt x="38564" y="22428"/>
                </a:lnTo>
                <a:lnTo>
                  <a:pt x="42668" y="21716"/>
                </a:lnTo>
                <a:lnTo>
                  <a:pt x="47171" y="21559"/>
                </a:lnTo>
                <a:lnTo>
                  <a:pt x="63348" y="21559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59"/>
                </a:moveTo>
                <a:lnTo>
                  <a:pt x="47171" y="21559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59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0" y="36887"/>
                </a:lnTo>
                <a:lnTo>
                  <a:pt x="106159" y="24625"/>
                </a:lnTo>
                <a:lnTo>
                  <a:pt x="99412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568616" y="8866796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80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68" y="48658"/>
                </a:lnTo>
                <a:lnTo>
                  <a:pt x="18868" y="41339"/>
                </a:lnTo>
                <a:lnTo>
                  <a:pt x="4132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18301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568619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874079" y="9445561"/>
            <a:ext cx="167091" cy="102747"/>
          </a:xfrm>
          <a:custGeom>
            <a:avLst/>
            <a:gdLst/>
            <a:ahLst/>
            <a:cxnLst/>
            <a:rect l="l" t="t" r="r" b="b"/>
            <a:pathLst>
              <a:path w="167091" h="102747">
                <a:moveTo>
                  <a:pt x="159249" y="22920"/>
                </a:moveTo>
                <a:lnTo>
                  <a:pt x="124729" y="22920"/>
                </a:lnTo>
                <a:lnTo>
                  <a:pt x="128540" y="23894"/>
                </a:lnTo>
                <a:lnTo>
                  <a:pt x="135126" y="27789"/>
                </a:lnTo>
                <a:lnTo>
                  <a:pt x="146885" y="50993"/>
                </a:lnTo>
                <a:lnTo>
                  <a:pt x="146885" y="61024"/>
                </a:lnTo>
                <a:lnTo>
                  <a:pt x="145503" y="67285"/>
                </a:lnTo>
                <a:lnTo>
                  <a:pt x="139964" y="79400"/>
                </a:lnTo>
                <a:lnTo>
                  <a:pt x="135650" y="84395"/>
                </a:lnTo>
                <a:lnTo>
                  <a:pt x="129818" y="88280"/>
                </a:lnTo>
                <a:lnTo>
                  <a:pt x="149115" y="102747"/>
                </a:lnTo>
                <a:lnTo>
                  <a:pt x="156658" y="93630"/>
                </a:lnTo>
                <a:lnTo>
                  <a:pt x="163094" y="80427"/>
                </a:lnTo>
                <a:lnTo>
                  <a:pt x="166095" y="68140"/>
                </a:lnTo>
                <a:lnTo>
                  <a:pt x="167091" y="55296"/>
                </a:lnTo>
                <a:lnTo>
                  <a:pt x="167047" y="47328"/>
                </a:lnTo>
                <a:lnTo>
                  <a:pt x="165974" y="40438"/>
                </a:lnTo>
                <a:lnTo>
                  <a:pt x="161471" y="26952"/>
                </a:lnTo>
                <a:lnTo>
                  <a:pt x="159249" y="22920"/>
                </a:lnTo>
                <a:close/>
              </a:path>
              <a:path w="167091" h="102747">
                <a:moveTo>
                  <a:pt x="18117" y="1638"/>
                </a:moveTo>
                <a:lnTo>
                  <a:pt x="9007" y="11327"/>
                </a:lnTo>
                <a:lnTo>
                  <a:pt x="3581" y="22460"/>
                </a:lnTo>
                <a:lnTo>
                  <a:pt x="1204" y="30407"/>
                </a:lnTo>
                <a:lnTo>
                  <a:pt x="0" y="38710"/>
                </a:lnTo>
                <a:lnTo>
                  <a:pt x="0" y="56993"/>
                </a:lnTo>
                <a:lnTo>
                  <a:pt x="19611" y="93075"/>
                </a:lnTo>
                <a:lnTo>
                  <a:pt x="39831" y="101305"/>
                </a:lnTo>
                <a:lnTo>
                  <a:pt x="54794" y="101305"/>
                </a:lnTo>
                <a:lnTo>
                  <a:pt x="62992" y="99368"/>
                </a:lnTo>
                <a:lnTo>
                  <a:pt x="75128" y="91567"/>
                </a:lnTo>
                <a:lnTo>
                  <a:pt x="79955" y="86740"/>
                </a:lnTo>
                <a:lnTo>
                  <a:pt x="85155" y="78395"/>
                </a:lnTo>
                <a:lnTo>
                  <a:pt x="42072" y="78395"/>
                </a:lnTo>
                <a:lnTo>
                  <a:pt x="39454" y="77913"/>
                </a:lnTo>
                <a:lnTo>
                  <a:pt x="20208" y="53391"/>
                </a:lnTo>
                <a:lnTo>
                  <a:pt x="20208" y="41108"/>
                </a:lnTo>
                <a:lnTo>
                  <a:pt x="21475" y="35496"/>
                </a:lnTo>
                <a:lnTo>
                  <a:pt x="26564" y="25611"/>
                </a:lnTo>
                <a:lnTo>
                  <a:pt x="29946" y="21789"/>
                </a:lnTo>
                <a:lnTo>
                  <a:pt x="34124" y="19098"/>
                </a:lnTo>
                <a:lnTo>
                  <a:pt x="18117" y="1638"/>
                </a:lnTo>
                <a:close/>
              </a:path>
              <a:path w="167091" h="102747">
                <a:moveTo>
                  <a:pt x="125545" y="0"/>
                </a:moveTo>
                <a:lnTo>
                  <a:pt x="108321" y="0"/>
                </a:lnTo>
                <a:lnTo>
                  <a:pt x="100803" y="1947"/>
                </a:lnTo>
                <a:lnTo>
                  <a:pt x="76573" y="32396"/>
                </a:lnTo>
                <a:lnTo>
                  <a:pt x="72992" y="46019"/>
                </a:lnTo>
                <a:lnTo>
                  <a:pt x="70961" y="52312"/>
                </a:lnTo>
                <a:lnTo>
                  <a:pt x="66469" y="63830"/>
                </a:lnTo>
                <a:lnTo>
                  <a:pt x="63558" y="68657"/>
                </a:lnTo>
                <a:lnTo>
                  <a:pt x="56364" y="76447"/>
                </a:lnTo>
                <a:lnTo>
                  <a:pt x="51202" y="78395"/>
                </a:lnTo>
                <a:lnTo>
                  <a:pt x="85155" y="78395"/>
                </a:lnTo>
                <a:lnTo>
                  <a:pt x="87138" y="75212"/>
                </a:lnTo>
                <a:lnTo>
                  <a:pt x="89944" y="68919"/>
                </a:lnTo>
                <a:lnTo>
                  <a:pt x="94007" y="55265"/>
                </a:lnTo>
                <a:lnTo>
                  <a:pt x="96080" y="49003"/>
                </a:lnTo>
                <a:lnTo>
                  <a:pt x="100426" y="37485"/>
                </a:lnTo>
                <a:lnTo>
                  <a:pt x="103127" y="32658"/>
                </a:lnTo>
                <a:lnTo>
                  <a:pt x="109567" y="24868"/>
                </a:lnTo>
                <a:lnTo>
                  <a:pt x="114247" y="22920"/>
                </a:lnTo>
                <a:lnTo>
                  <a:pt x="159249" y="22920"/>
                </a:lnTo>
                <a:lnTo>
                  <a:pt x="158256" y="21119"/>
                </a:lnTo>
                <a:lnTo>
                  <a:pt x="149880" y="11235"/>
                </a:lnTo>
                <a:lnTo>
                  <a:pt x="144718" y="7298"/>
                </a:lnTo>
                <a:lnTo>
                  <a:pt x="132435" y="1465"/>
                </a:lnTo>
                <a:lnTo>
                  <a:pt x="1255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867341" y="9379546"/>
            <a:ext cx="120383" cy="55244"/>
          </a:xfrm>
          <a:custGeom>
            <a:avLst/>
            <a:gdLst/>
            <a:ahLst/>
            <a:cxnLst/>
            <a:rect l="l" t="t" r="r" b="b"/>
            <a:pathLst>
              <a:path w="120383" h="55244">
                <a:moveTo>
                  <a:pt x="102865" y="37726"/>
                </a:moveTo>
                <a:lnTo>
                  <a:pt x="82646" y="37726"/>
                </a:lnTo>
                <a:lnTo>
                  <a:pt x="100164" y="55244"/>
                </a:lnTo>
                <a:lnTo>
                  <a:pt x="120383" y="55244"/>
                </a:lnTo>
                <a:lnTo>
                  <a:pt x="102865" y="37726"/>
                </a:lnTo>
                <a:close/>
              </a:path>
              <a:path w="120383" h="55244">
                <a:moveTo>
                  <a:pt x="169795" y="17517"/>
                </a:moveTo>
                <a:lnTo>
                  <a:pt x="0" y="17517"/>
                </a:lnTo>
                <a:lnTo>
                  <a:pt x="0" y="37726"/>
                </a:lnTo>
                <a:lnTo>
                  <a:pt x="169795" y="37726"/>
                </a:lnTo>
                <a:lnTo>
                  <a:pt x="169795" y="17517"/>
                </a:lnTo>
                <a:close/>
              </a:path>
              <a:path w="120383" h="55244">
                <a:moveTo>
                  <a:pt x="65359" y="0"/>
                </a:moveTo>
                <a:lnTo>
                  <a:pt x="45139" y="0"/>
                </a:lnTo>
                <a:lnTo>
                  <a:pt x="62437" y="17517"/>
                </a:lnTo>
                <a:lnTo>
                  <a:pt x="82646" y="17517"/>
                </a:lnTo>
                <a:lnTo>
                  <a:pt x="653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927981" y="9256902"/>
            <a:ext cx="111839" cy="113211"/>
          </a:xfrm>
          <a:custGeom>
            <a:avLst/>
            <a:gdLst/>
            <a:ahLst/>
            <a:cxnLst/>
            <a:rect l="l" t="t" r="r" b="b"/>
            <a:pathLst>
              <a:path w="111839" h="113211">
                <a:moveTo>
                  <a:pt x="63704" y="0"/>
                </a:moveTo>
                <a:lnTo>
                  <a:pt x="48134" y="0"/>
                </a:lnTo>
                <a:lnTo>
                  <a:pt x="40878" y="1465"/>
                </a:lnTo>
                <a:lnTo>
                  <a:pt x="7287" y="27496"/>
                </a:lnTo>
                <a:lnTo>
                  <a:pt x="0" y="48668"/>
                </a:lnTo>
                <a:lnTo>
                  <a:pt x="0" y="64542"/>
                </a:lnTo>
                <a:lnTo>
                  <a:pt x="1455" y="71966"/>
                </a:lnTo>
                <a:lnTo>
                  <a:pt x="4387" y="78845"/>
                </a:lnTo>
                <a:lnTo>
                  <a:pt x="7287" y="85735"/>
                </a:lnTo>
                <a:lnTo>
                  <a:pt x="40878" y="111745"/>
                </a:lnTo>
                <a:lnTo>
                  <a:pt x="48134" y="113211"/>
                </a:lnTo>
                <a:lnTo>
                  <a:pt x="63704" y="113211"/>
                </a:lnTo>
                <a:lnTo>
                  <a:pt x="100583" y="91735"/>
                </a:lnTo>
                <a:lnTo>
                  <a:pt x="50532" y="91641"/>
                </a:lnTo>
                <a:lnTo>
                  <a:pt x="45558" y="90824"/>
                </a:lnTo>
                <a:lnTo>
                  <a:pt x="18858" y="62008"/>
                </a:lnTo>
                <a:lnTo>
                  <a:pt x="18858" y="51213"/>
                </a:lnTo>
                <a:lnTo>
                  <a:pt x="45558" y="22397"/>
                </a:lnTo>
                <a:lnTo>
                  <a:pt x="50532" y="21570"/>
                </a:lnTo>
                <a:lnTo>
                  <a:pt x="100631" y="21570"/>
                </a:lnTo>
                <a:lnTo>
                  <a:pt x="90552" y="11319"/>
                </a:lnTo>
                <a:lnTo>
                  <a:pt x="84625" y="7319"/>
                </a:lnTo>
                <a:lnTo>
                  <a:pt x="71003" y="1465"/>
                </a:lnTo>
                <a:lnTo>
                  <a:pt x="63704" y="0"/>
                </a:lnTo>
                <a:close/>
              </a:path>
              <a:path w="111839" h="113211">
                <a:moveTo>
                  <a:pt x="100631" y="21570"/>
                </a:moveTo>
                <a:lnTo>
                  <a:pt x="61307" y="21570"/>
                </a:lnTo>
                <a:lnTo>
                  <a:pt x="66291" y="22397"/>
                </a:lnTo>
                <a:lnTo>
                  <a:pt x="75432" y="25695"/>
                </a:lnTo>
                <a:lnTo>
                  <a:pt x="92981" y="51213"/>
                </a:lnTo>
                <a:lnTo>
                  <a:pt x="92981" y="62008"/>
                </a:lnTo>
                <a:lnTo>
                  <a:pt x="66291" y="90824"/>
                </a:lnTo>
                <a:lnTo>
                  <a:pt x="61307" y="91641"/>
                </a:lnTo>
                <a:lnTo>
                  <a:pt x="100645" y="91641"/>
                </a:lnTo>
                <a:lnTo>
                  <a:pt x="104541" y="85735"/>
                </a:lnTo>
                <a:lnTo>
                  <a:pt x="110384" y="71966"/>
                </a:lnTo>
                <a:lnTo>
                  <a:pt x="111839" y="64542"/>
                </a:lnTo>
                <a:lnTo>
                  <a:pt x="111839" y="48668"/>
                </a:lnTo>
                <a:lnTo>
                  <a:pt x="110384" y="41265"/>
                </a:lnTo>
                <a:lnTo>
                  <a:pt x="107473" y="34365"/>
                </a:lnTo>
                <a:lnTo>
                  <a:pt x="104541" y="27496"/>
                </a:lnTo>
                <a:lnTo>
                  <a:pt x="100631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930667" y="9078568"/>
            <a:ext cx="106467" cy="165764"/>
          </a:xfrm>
          <a:custGeom>
            <a:avLst/>
            <a:gdLst/>
            <a:ahLst/>
            <a:cxnLst/>
            <a:rect l="l" t="t" r="r" b="b"/>
            <a:pathLst>
              <a:path w="106467" h="165764">
                <a:moveTo>
                  <a:pt x="0" y="0"/>
                </a:moveTo>
                <a:lnTo>
                  <a:pt x="0" y="21570"/>
                </a:lnTo>
                <a:lnTo>
                  <a:pt x="79515" y="44249"/>
                </a:lnTo>
                <a:lnTo>
                  <a:pt x="79515" y="44700"/>
                </a:lnTo>
                <a:lnTo>
                  <a:pt x="0" y="71652"/>
                </a:lnTo>
                <a:lnTo>
                  <a:pt x="0" y="93222"/>
                </a:lnTo>
                <a:lnTo>
                  <a:pt x="79515" y="118708"/>
                </a:lnTo>
                <a:lnTo>
                  <a:pt x="79515" y="119158"/>
                </a:lnTo>
                <a:lnTo>
                  <a:pt x="0" y="143084"/>
                </a:lnTo>
                <a:lnTo>
                  <a:pt x="0" y="165764"/>
                </a:lnTo>
                <a:lnTo>
                  <a:pt x="106467" y="130729"/>
                </a:lnTo>
                <a:lnTo>
                  <a:pt x="106467" y="109158"/>
                </a:lnTo>
                <a:lnTo>
                  <a:pt x="26962" y="83473"/>
                </a:lnTo>
                <a:lnTo>
                  <a:pt x="26962" y="83002"/>
                </a:lnTo>
                <a:lnTo>
                  <a:pt x="106467" y="54804"/>
                </a:lnTo>
                <a:lnTo>
                  <a:pt x="106467" y="34365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27978" y="8973016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3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928192" y="8853078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5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395" y="96583"/>
                </a:lnTo>
                <a:lnTo>
                  <a:pt x="101117" y="76133"/>
                </a:lnTo>
                <a:lnTo>
                  <a:pt x="101840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8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0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77661" y="8809740"/>
            <a:ext cx="213365" cy="50312"/>
          </a:xfrm>
          <a:custGeom>
            <a:avLst/>
            <a:gdLst/>
            <a:ahLst/>
            <a:cxnLst/>
            <a:rect l="l" t="t" r="r" b="b"/>
            <a:pathLst>
              <a:path w="213365" h="50312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213365" h="50312">
                <a:moveTo>
                  <a:pt x="177439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80591" y="24931"/>
                </a:lnTo>
                <a:lnTo>
                  <a:pt x="185701" y="26009"/>
                </a:lnTo>
                <a:lnTo>
                  <a:pt x="192748" y="30355"/>
                </a:lnTo>
                <a:lnTo>
                  <a:pt x="194507" y="34218"/>
                </a:lnTo>
                <a:lnTo>
                  <a:pt x="194422" y="41747"/>
                </a:lnTo>
                <a:lnTo>
                  <a:pt x="194318" y="42522"/>
                </a:lnTo>
                <a:lnTo>
                  <a:pt x="193575" y="45516"/>
                </a:lnTo>
                <a:lnTo>
                  <a:pt x="193156" y="46867"/>
                </a:lnTo>
                <a:lnTo>
                  <a:pt x="192706" y="48061"/>
                </a:lnTo>
                <a:lnTo>
                  <a:pt x="211354" y="50312"/>
                </a:lnTo>
                <a:lnTo>
                  <a:pt x="213365" y="29203"/>
                </a:lnTo>
                <a:lnTo>
                  <a:pt x="211878" y="22941"/>
                </a:lnTo>
                <a:lnTo>
                  <a:pt x="180999" y="4910"/>
                </a:lnTo>
                <a:lnTo>
                  <a:pt x="177439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927978" y="869428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3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192554" y="9421324"/>
            <a:ext cx="159021" cy="112970"/>
          </a:xfrm>
          <a:custGeom>
            <a:avLst/>
            <a:gdLst/>
            <a:ahLst/>
            <a:cxnLst/>
            <a:rect l="l" t="t" r="r" b="b"/>
            <a:pathLst>
              <a:path w="159021" h="112970">
                <a:moveTo>
                  <a:pt x="49569" y="6062"/>
                </a:moveTo>
                <a:lnTo>
                  <a:pt x="39527" y="6062"/>
                </a:lnTo>
                <a:lnTo>
                  <a:pt x="34407" y="6806"/>
                </a:lnTo>
                <a:lnTo>
                  <a:pt x="4123" y="31973"/>
                </a:lnTo>
                <a:lnTo>
                  <a:pt x="0" y="57055"/>
                </a:lnTo>
                <a:lnTo>
                  <a:pt x="0" y="112970"/>
                </a:lnTo>
                <a:lnTo>
                  <a:pt x="159021" y="112970"/>
                </a:lnTo>
                <a:lnTo>
                  <a:pt x="159021" y="91421"/>
                </a:lnTo>
                <a:lnTo>
                  <a:pt x="18868" y="91421"/>
                </a:lnTo>
                <a:lnTo>
                  <a:pt x="18868" y="58930"/>
                </a:lnTo>
                <a:lnTo>
                  <a:pt x="39087" y="28983"/>
                </a:lnTo>
                <a:lnTo>
                  <a:pt x="81714" y="28983"/>
                </a:lnTo>
                <a:lnTo>
                  <a:pt x="79023" y="23988"/>
                </a:lnTo>
                <a:lnTo>
                  <a:pt x="75798" y="19884"/>
                </a:lnTo>
                <a:lnTo>
                  <a:pt x="68165" y="13140"/>
                </a:lnTo>
                <a:lnTo>
                  <a:pt x="63903" y="10554"/>
                </a:lnTo>
                <a:lnTo>
                  <a:pt x="54469" y="6952"/>
                </a:lnTo>
                <a:lnTo>
                  <a:pt x="49569" y="6062"/>
                </a:lnTo>
                <a:close/>
              </a:path>
              <a:path w="159021" h="112970">
                <a:moveTo>
                  <a:pt x="81714" y="28983"/>
                </a:moveTo>
                <a:lnTo>
                  <a:pt x="49862" y="28983"/>
                </a:lnTo>
                <a:lnTo>
                  <a:pt x="54249" y="29946"/>
                </a:lnTo>
                <a:lnTo>
                  <a:pt x="60971" y="33831"/>
                </a:lnTo>
                <a:lnTo>
                  <a:pt x="70071" y="58930"/>
                </a:lnTo>
                <a:lnTo>
                  <a:pt x="70071" y="91421"/>
                </a:lnTo>
                <a:lnTo>
                  <a:pt x="88950" y="91421"/>
                </a:lnTo>
                <a:lnTo>
                  <a:pt x="88950" y="67380"/>
                </a:lnTo>
                <a:lnTo>
                  <a:pt x="127469" y="45150"/>
                </a:lnTo>
                <a:lnTo>
                  <a:pt x="86479" y="45150"/>
                </a:lnTo>
                <a:lnTo>
                  <a:pt x="85882" y="39161"/>
                </a:lnTo>
                <a:lnTo>
                  <a:pt x="84269" y="33726"/>
                </a:lnTo>
                <a:lnTo>
                  <a:pt x="81714" y="28983"/>
                </a:lnTo>
                <a:close/>
              </a:path>
              <a:path w="159021" h="112970">
                <a:moveTo>
                  <a:pt x="159021" y="0"/>
                </a:moveTo>
                <a:lnTo>
                  <a:pt x="86479" y="45150"/>
                </a:lnTo>
                <a:lnTo>
                  <a:pt x="127469" y="45150"/>
                </a:lnTo>
                <a:lnTo>
                  <a:pt x="159021" y="26941"/>
                </a:lnTo>
                <a:lnTo>
                  <a:pt x="1590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245106" y="9307896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54" y="23967"/>
                </a:lnTo>
                <a:lnTo>
                  <a:pt x="90300" y="45684"/>
                </a:lnTo>
                <a:lnTo>
                  <a:pt x="90300" y="53003"/>
                </a:lnTo>
                <a:lnTo>
                  <a:pt x="6784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8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242417" y="9116541"/>
            <a:ext cx="109158" cy="160822"/>
          </a:xfrm>
          <a:custGeom>
            <a:avLst/>
            <a:gdLst/>
            <a:ahLst/>
            <a:cxnLst/>
            <a:rect l="l" t="t" r="r" b="b"/>
            <a:pathLst>
              <a:path w="109158" h="160822">
                <a:moveTo>
                  <a:pt x="109158" y="0"/>
                </a:moveTo>
                <a:lnTo>
                  <a:pt x="41181" y="0"/>
                </a:lnTo>
                <a:lnTo>
                  <a:pt x="35370" y="565"/>
                </a:lnTo>
                <a:lnTo>
                  <a:pt x="1340" y="25465"/>
                </a:lnTo>
                <a:lnTo>
                  <a:pt x="0" y="32208"/>
                </a:lnTo>
                <a:lnTo>
                  <a:pt x="0" y="46867"/>
                </a:lnTo>
                <a:lnTo>
                  <a:pt x="1654" y="53233"/>
                </a:lnTo>
                <a:lnTo>
                  <a:pt x="8230" y="65809"/>
                </a:lnTo>
                <a:lnTo>
                  <a:pt x="13172" y="70678"/>
                </a:lnTo>
                <a:lnTo>
                  <a:pt x="19769" y="74123"/>
                </a:lnTo>
                <a:lnTo>
                  <a:pt x="13172" y="77557"/>
                </a:lnTo>
                <a:lnTo>
                  <a:pt x="8230" y="81976"/>
                </a:lnTo>
                <a:lnTo>
                  <a:pt x="1654" y="92751"/>
                </a:lnTo>
                <a:lnTo>
                  <a:pt x="0" y="99421"/>
                </a:lnTo>
                <a:lnTo>
                  <a:pt x="0" y="112153"/>
                </a:lnTo>
                <a:lnTo>
                  <a:pt x="13706" y="138006"/>
                </a:lnTo>
                <a:lnTo>
                  <a:pt x="15957" y="139901"/>
                </a:lnTo>
                <a:lnTo>
                  <a:pt x="17821" y="141053"/>
                </a:lnTo>
                <a:lnTo>
                  <a:pt x="19318" y="141503"/>
                </a:lnTo>
                <a:lnTo>
                  <a:pt x="19318" y="141943"/>
                </a:lnTo>
                <a:lnTo>
                  <a:pt x="2691" y="141943"/>
                </a:lnTo>
                <a:lnTo>
                  <a:pt x="2691" y="160822"/>
                </a:lnTo>
                <a:lnTo>
                  <a:pt x="109158" y="160822"/>
                </a:lnTo>
                <a:lnTo>
                  <a:pt x="109158" y="140603"/>
                </a:lnTo>
                <a:lnTo>
                  <a:pt x="47914" y="140603"/>
                </a:lnTo>
                <a:lnTo>
                  <a:pt x="42710" y="139849"/>
                </a:lnTo>
                <a:lnTo>
                  <a:pt x="18868" y="116572"/>
                </a:lnTo>
                <a:lnTo>
                  <a:pt x="18868" y="108038"/>
                </a:lnTo>
                <a:lnTo>
                  <a:pt x="48375" y="90520"/>
                </a:lnTo>
                <a:lnTo>
                  <a:pt x="109158" y="90520"/>
                </a:lnTo>
                <a:lnTo>
                  <a:pt x="109158" y="70291"/>
                </a:lnTo>
                <a:lnTo>
                  <a:pt x="41558" y="70291"/>
                </a:lnTo>
                <a:lnTo>
                  <a:pt x="33841" y="68207"/>
                </a:lnTo>
                <a:lnTo>
                  <a:pt x="21863" y="59820"/>
                </a:lnTo>
                <a:lnTo>
                  <a:pt x="18868" y="52867"/>
                </a:lnTo>
                <a:lnTo>
                  <a:pt x="18868" y="38187"/>
                </a:lnTo>
                <a:lnTo>
                  <a:pt x="45810" y="20208"/>
                </a:lnTo>
                <a:lnTo>
                  <a:pt x="109158" y="20208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245106" y="8991658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62"/>
                </a:lnTo>
                <a:lnTo>
                  <a:pt x="75254" y="23967"/>
                </a:lnTo>
                <a:lnTo>
                  <a:pt x="90300" y="45674"/>
                </a:lnTo>
                <a:lnTo>
                  <a:pt x="90300" y="53003"/>
                </a:lnTo>
                <a:lnTo>
                  <a:pt x="6784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85"/>
                </a:lnTo>
                <a:lnTo>
                  <a:pt x="106803" y="70521"/>
                </a:lnTo>
                <a:lnTo>
                  <a:pt x="108384" y="65882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13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242417" y="886678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91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68" y="48658"/>
                </a:lnTo>
                <a:lnTo>
                  <a:pt x="18868" y="41339"/>
                </a:lnTo>
                <a:lnTo>
                  <a:pt x="4132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192102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242420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518543" y="9019299"/>
            <a:ext cx="166485" cy="141255"/>
          </a:xfrm>
          <a:custGeom>
            <a:avLst/>
            <a:gdLst/>
            <a:ahLst/>
            <a:cxnLst/>
            <a:rect l="l" t="t" r="r" b="b"/>
            <a:pathLst>
              <a:path w="166485" h="141255">
                <a:moveTo>
                  <a:pt x="18018" y="8755"/>
                </a:moveTo>
                <a:lnTo>
                  <a:pt x="143" y="53472"/>
                </a:lnTo>
                <a:lnTo>
                  <a:pt x="0" y="70049"/>
                </a:lnTo>
                <a:lnTo>
                  <a:pt x="2318" y="82337"/>
                </a:lnTo>
                <a:lnTo>
                  <a:pt x="30749" y="125154"/>
                </a:lnTo>
                <a:lnTo>
                  <a:pt x="77574" y="141190"/>
                </a:lnTo>
                <a:lnTo>
                  <a:pt x="94152" y="141255"/>
                </a:lnTo>
                <a:lnTo>
                  <a:pt x="105957" y="138642"/>
                </a:lnTo>
                <a:lnTo>
                  <a:pt x="120744" y="133415"/>
                </a:lnTo>
                <a:lnTo>
                  <a:pt x="131386" y="127136"/>
                </a:lnTo>
                <a:lnTo>
                  <a:pt x="141427" y="119022"/>
                </a:lnTo>
                <a:lnTo>
                  <a:pt x="84053" y="119022"/>
                </a:lnTo>
                <a:lnTo>
                  <a:pt x="71117" y="117937"/>
                </a:lnTo>
                <a:lnTo>
                  <a:pt x="32625" y="97567"/>
                </a:lnTo>
                <a:lnTo>
                  <a:pt x="19599" y="68720"/>
                </a:lnTo>
                <a:lnTo>
                  <a:pt x="19599" y="52406"/>
                </a:lnTo>
                <a:lnTo>
                  <a:pt x="21180" y="45276"/>
                </a:lnTo>
                <a:lnTo>
                  <a:pt x="27463" y="31506"/>
                </a:lnTo>
                <a:lnTo>
                  <a:pt x="31955" y="25821"/>
                </a:lnTo>
                <a:lnTo>
                  <a:pt x="37787" y="21329"/>
                </a:lnTo>
                <a:lnTo>
                  <a:pt x="18018" y="8755"/>
                </a:lnTo>
                <a:close/>
              </a:path>
              <a:path w="166485" h="141255">
                <a:moveTo>
                  <a:pt x="138643" y="0"/>
                </a:moveTo>
                <a:lnTo>
                  <a:pt x="124936" y="18187"/>
                </a:lnTo>
                <a:lnTo>
                  <a:pt x="131679" y="22983"/>
                </a:lnTo>
                <a:lnTo>
                  <a:pt x="136915" y="28815"/>
                </a:lnTo>
                <a:lnTo>
                  <a:pt x="144402" y="42585"/>
                </a:lnTo>
                <a:lnTo>
                  <a:pt x="146276" y="50605"/>
                </a:lnTo>
                <a:lnTo>
                  <a:pt x="146235" y="60176"/>
                </a:lnTo>
                <a:lnTo>
                  <a:pt x="133554" y="98216"/>
                </a:lnTo>
                <a:lnTo>
                  <a:pt x="100602" y="117671"/>
                </a:lnTo>
                <a:lnTo>
                  <a:pt x="92665" y="119022"/>
                </a:lnTo>
                <a:lnTo>
                  <a:pt x="141427" y="119022"/>
                </a:lnTo>
                <a:lnTo>
                  <a:pt x="162657" y="85759"/>
                </a:lnTo>
                <a:lnTo>
                  <a:pt x="166485" y="60176"/>
                </a:lnTo>
                <a:lnTo>
                  <a:pt x="166420" y="50605"/>
                </a:lnTo>
                <a:lnTo>
                  <a:pt x="151857" y="13245"/>
                </a:lnTo>
                <a:lnTo>
                  <a:pt x="140287" y="1193"/>
                </a:lnTo>
                <a:lnTo>
                  <a:pt x="13864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4521" y="8903849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12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45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831" y="8774251"/>
            <a:ext cx="172497" cy="111860"/>
          </a:xfrm>
          <a:custGeom>
            <a:avLst/>
            <a:gdLst/>
            <a:ahLst/>
            <a:cxnLst/>
            <a:rect l="l" t="t" r="r" b="b"/>
            <a:pathLst>
              <a:path w="172497" h="111860">
                <a:moveTo>
                  <a:pt x="172497" y="91641"/>
                </a:moveTo>
                <a:lnTo>
                  <a:pt x="2691" y="91641"/>
                </a:lnTo>
                <a:lnTo>
                  <a:pt x="2691" y="111860"/>
                </a:lnTo>
                <a:lnTo>
                  <a:pt x="172497" y="111860"/>
                </a:lnTo>
                <a:lnTo>
                  <a:pt x="172497" y="91641"/>
                </a:lnTo>
                <a:close/>
              </a:path>
              <a:path w="172497" h="111860">
                <a:moveTo>
                  <a:pt x="63872" y="0"/>
                </a:moveTo>
                <a:lnTo>
                  <a:pt x="48134" y="0"/>
                </a:lnTo>
                <a:lnTo>
                  <a:pt x="40836" y="1266"/>
                </a:lnTo>
                <a:lnTo>
                  <a:pt x="7120" y="25119"/>
                </a:lnTo>
                <a:lnTo>
                  <a:pt x="0" y="45904"/>
                </a:lnTo>
                <a:lnTo>
                  <a:pt x="99" y="61767"/>
                </a:lnTo>
                <a:lnTo>
                  <a:pt x="1581" y="68312"/>
                </a:lnTo>
                <a:lnTo>
                  <a:pt x="7863" y="81945"/>
                </a:lnTo>
                <a:lnTo>
                  <a:pt x="12282" y="87295"/>
                </a:lnTo>
                <a:lnTo>
                  <a:pt x="17968" y="91180"/>
                </a:lnTo>
                <a:lnTo>
                  <a:pt x="17968" y="91641"/>
                </a:lnTo>
                <a:lnTo>
                  <a:pt x="50532" y="91641"/>
                </a:lnTo>
                <a:lnTo>
                  <a:pt x="45569" y="90824"/>
                </a:lnTo>
                <a:lnTo>
                  <a:pt x="36428" y="87526"/>
                </a:lnTo>
                <a:lnTo>
                  <a:pt x="18868" y="61998"/>
                </a:lnTo>
                <a:lnTo>
                  <a:pt x="18868" y="51202"/>
                </a:lnTo>
                <a:lnTo>
                  <a:pt x="45569" y="22386"/>
                </a:lnTo>
                <a:lnTo>
                  <a:pt x="50532" y="21570"/>
                </a:lnTo>
                <a:lnTo>
                  <a:pt x="102282" y="21570"/>
                </a:lnTo>
                <a:lnTo>
                  <a:pt x="100803" y="19433"/>
                </a:lnTo>
                <a:lnTo>
                  <a:pt x="90772" y="9999"/>
                </a:lnTo>
                <a:lnTo>
                  <a:pt x="84866" y="6376"/>
                </a:lnTo>
                <a:lnTo>
                  <a:pt x="71243" y="1266"/>
                </a:lnTo>
                <a:lnTo>
                  <a:pt x="63872" y="0"/>
                </a:lnTo>
                <a:close/>
              </a:path>
              <a:path w="172497" h="111860">
                <a:moveTo>
                  <a:pt x="102282" y="21570"/>
                </a:moveTo>
                <a:lnTo>
                  <a:pt x="61317" y="21570"/>
                </a:lnTo>
                <a:lnTo>
                  <a:pt x="66301" y="22386"/>
                </a:lnTo>
                <a:lnTo>
                  <a:pt x="75442" y="25685"/>
                </a:lnTo>
                <a:lnTo>
                  <a:pt x="92981" y="51202"/>
                </a:lnTo>
                <a:lnTo>
                  <a:pt x="92981" y="61998"/>
                </a:lnTo>
                <a:lnTo>
                  <a:pt x="66301" y="90824"/>
                </a:lnTo>
                <a:lnTo>
                  <a:pt x="61317" y="91641"/>
                </a:lnTo>
                <a:lnTo>
                  <a:pt x="93892" y="91641"/>
                </a:lnTo>
                <a:lnTo>
                  <a:pt x="93892" y="91180"/>
                </a:lnTo>
                <a:lnTo>
                  <a:pt x="99421" y="87599"/>
                </a:lnTo>
                <a:lnTo>
                  <a:pt x="103808" y="82426"/>
                </a:lnTo>
                <a:lnTo>
                  <a:pt x="110237" y="68961"/>
                </a:lnTo>
                <a:lnTo>
                  <a:pt x="111798" y="61998"/>
                </a:lnTo>
                <a:lnTo>
                  <a:pt x="111849" y="45904"/>
                </a:lnTo>
                <a:lnTo>
                  <a:pt x="110425" y="38438"/>
                </a:lnTo>
                <a:lnTo>
                  <a:pt x="104740" y="25119"/>
                </a:lnTo>
                <a:lnTo>
                  <a:pt x="10228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831" y="8687332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836409" y="9190415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985325" y="9107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835956" y="9063307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859089" y="8978192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08"/>
                </a:lnTo>
                <a:lnTo>
                  <a:pt x="119943" y="9497"/>
                </a:lnTo>
                <a:lnTo>
                  <a:pt x="120163" y="1196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888963" y="8799849"/>
            <a:ext cx="106467" cy="165764"/>
          </a:xfrm>
          <a:custGeom>
            <a:avLst/>
            <a:gdLst/>
            <a:ahLst/>
            <a:cxnLst/>
            <a:rect l="l" t="t" r="r" b="b"/>
            <a:pathLst>
              <a:path w="106467" h="165764">
                <a:moveTo>
                  <a:pt x="0" y="0"/>
                </a:moveTo>
                <a:lnTo>
                  <a:pt x="0" y="21570"/>
                </a:lnTo>
                <a:lnTo>
                  <a:pt x="79515" y="44249"/>
                </a:lnTo>
                <a:lnTo>
                  <a:pt x="79515" y="44700"/>
                </a:lnTo>
                <a:lnTo>
                  <a:pt x="0" y="71652"/>
                </a:lnTo>
                <a:lnTo>
                  <a:pt x="0" y="93222"/>
                </a:lnTo>
                <a:lnTo>
                  <a:pt x="79515" y="118708"/>
                </a:lnTo>
                <a:lnTo>
                  <a:pt x="79515" y="119158"/>
                </a:lnTo>
                <a:lnTo>
                  <a:pt x="0" y="143084"/>
                </a:lnTo>
                <a:lnTo>
                  <a:pt x="0" y="165764"/>
                </a:lnTo>
                <a:lnTo>
                  <a:pt x="106467" y="130729"/>
                </a:lnTo>
                <a:lnTo>
                  <a:pt x="106467" y="109158"/>
                </a:lnTo>
                <a:lnTo>
                  <a:pt x="26962" y="83473"/>
                </a:lnTo>
                <a:lnTo>
                  <a:pt x="26962" y="83002"/>
                </a:lnTo>
                <a:lnTo>
                  <a:pt x="106467" y="54804"/>
                </a:lnTo>
                <a:lnTo>
                  <a:pt x="106467" y="34365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886274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165824" y="9398623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175933" y="930654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243534" y="9312405"/>
            <a:ext cx="0" cy="75463"/>
          </a:xfrm>
          <a:custGeom>
            <a:avLst/>
            <a:gdLst/>
            <a:ahLst/>
            <a:cxnLst/>
            <a:rect l="l" t="t" r="r" b="b"/>
            <a:pathLst>
              <a:path h="75463">
                <a:moveTo>
                  <a:pt x="0" y="0"/>
                </a:moveTo>
                <a:lnTo>
                  <a:pt x="0" y="75463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314740" y="9302730"/>
            <a:ext cx="0" cy="85138"/>
          </a:xfrm>
          <a:custGeom>
            <a:avLst/>
            <a:gdLst/>
            <a:ahLst/>
            <a:cxnLst/>
            <a:rect l="l" t="t" r="r" b="b"/>
            <a:pathLst>
              <a:path h="85138">
                <a:moveTo>
                  <a:pt x="0" y="0"/>
                </a:moveTo>
                <a:lnTo>
                  <a:pt x="0" y="85138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215683" y="9202122"/>
            <a:ext cx="111849" cy="84217"/>
          </a:xfrm>
          <a:custGeom>
            <a:avLst/>
            <a:gdLst/>
            <a:ahLst/>
            <a:cxnLst/>
            <a:rect l="l" t="t" r="r" b="b"/>
            <a:pathLst>
              <a:path w="111849" h="84217">
                <a:moveTo>
                  <a:pt x="108531" y="21549"/>
                </a:moveTo>
                <a:lnTo>
                  <a:pt x="81756" y="21549"/>
                </a:lnTo>
                <a:lnTo>
                  <a:pt x="83746" y="22187"/>
                </a:lnTo>
                <a:lnTo>
                  <a:pt x="87180" y="24742"/>
                </a:lnTo>
                <a:lnTo>
                  <a:pt x="92991" y="40574"/>
                </a:lnTo>
                <a:lnTo>
                  <a:pt x="92943" y="49139"/>
                </a:lnTo>
                <a:lnTo>
                  <a:pt x="91714" y="53893"/>
                </a:lnTo>
                <a:lnTo>
                  <a:pt x="86625" y="61977"/>
                </a:lnTo>
                <a:lnTo>
                  <a:pt x="83704" y="65652"/>
                </a:lnTo>
                <a:lnTo>
                  <a:pt x="80416" y="68940"/>
                </a:lnTo>
                <a:lnTo>
                  <a:pt x="92991" y="84217"/>
                </a:lnTo>
                <a:lnTo>
                  <a:pt x="100185" y="78981"/>
                </a:lnTo>
                <a:lnTo>
                  <a:pt x="105127" y="73034"/>
                </a:lnTo>
                <a:lnTo>
                  <a:pt x="110509" y="59694"/>
                </a:lnTo>
                <a:lnTo>
                  <a:pt x="111849" y="51946"/>
                </a:lnTo>
                <a:lnTo>
                  <a:pt x="111849" y="37883"/>
                </a:lnTo>
                <a:lnTo>
                  <a:pt x="111253" y="32679"/>
                </a:lnTo>
                <a:lnTo>
                  <a:pt x="108865" y="22334"/>
                </a:lnTo>
                <a:lnTo>
                  <a:pt x="108531" y="21549"/>
                </a:lnTo>
                <a:close/>
              </a:path>
              <a:path w="111849" h="84217">
                <a:moveTo>
                  <a:pt x="17517" y="2921"/>
                </a:moveTo>
                <a:lnTo>
                  <a:pt x="11235" y="6806"/>
                </a:lnTo>
                <a:lnTo>
                  <a:pt x="6743" y="12041"/>
                </a:lnTo>
                <a:lnTo>
                  <a:pt x="1350" y="25234"/>
                </a:lnTo>
                <a:lnTo>
                  <a:pt x="0" y="32103"/>
                </a:lnTo>
                <a:lnTo>
                  <a:pt x="94" y="44920"/>
                </a:lnTo>
                <a:lnTo>
                  <a:pt x="22439" y="78573"/>
                </a:lnTo>
                <a:lnTo>
                  <a:pt x="27255" y="79735"/>
                </a:lnTo>
                <a:lnTo>
                  <a:pt x="37894" y="79735"/>
                </a:lnTo>
                <a:lnTo>
                  <a:pt x="59986" y="58165"/>
                </a:lnTo>
                <a:lnTo>
                  <a:pt x="26878" y="58165"/>
                </a:lnTo>
                <a:lnTo>
                  <a:pt x="23925" y="56406"/>
                </a:lnTo>
                <a:lnTo>
                  <a:pt x="19873" y="49370"/>
                </a:lnTo>
                <a:lnTo>
                  <a:pt x="18868" y="45223"/>
                </a:lnTo>
                <a:lnTo>
                  <a:pt x="18868" y="35339"/>
                </a:lnTo>
                <a:lnTo>
                  <a:pt x="19891" y="30993"/>
                </a:lnTo>
                <a:lnTo>
                  <a:pt x="23925" y="23988"/>
                </a:lnTo>
                <a:lnTo>
                  <a:pt x="26428" y="21036"/>
                </a:lnTo>
                <a:lnTo>
                  <a:pt x="29423" y="18638"/>
                </a:lnTo>
                <a:lnTo>
                  <a:pt x="17517" y="2921"/>
                </a:lnTo>
                <a:close/>
              </a:path>
              <a:path w="111849" h="84217">
                <a:moveTo>
                  <a:pt x="84374" y="0"/>
                </a:moveTo>
                <a:lnTo>
                  <a:pt x="73453" y="0"/>
                </a:lnTo>
                <a:lnTo>
                  <a:pt x="69254" y="785"/>
                </a:lnTo>
                <a:lnTo>
                  <a:pt x="46846" y="33726"/>
                </a:lnTo>
                <a:lnTo>
                  <a:pt x="45234" y="42229"/>
                </a:lnTo>
                <a:lnTo>
                  <a:pt x="44305" y="45223"/>
                </a:lnTo>
                <a:lnTo>
                  <a:pt x="41925" y="50720"/>
                </a:lnTo>
                <a:lnTo>
                  <a:pt x="40365" y="53118"/>
                </a:lnTo>
                <a:lnTo>
                  <a:pt x="36470" y="57150"/>
                </a:lnTo>
                <a:lnTo>
                  <a:pt x="33915" y="58165"/>
                </a:lnTo>
                <a:lnTo>
                  <a:pt x="59986" y="58165"/>
                </a:lnTo>
                <a:lnTo>
                  <a:pt x="60877" y="55621"/>
                </a:lnTo>
                <a:lnTo>
                  <a:pt x="62071" y="51506"/>
                </a:lnTo>
                <a:lnTo>
                  <a:pt x="63118" y="47171"/>
                </a:lnTo>
                <a:lnTo>
                  <a:pt x="63568" y="44920"/>
                </a:lnTo>
                <a:lnTo>
                  <a:pt x="64145" y="42229"/>
                </a:lnTo>
                <a:lnTo>
                  <a:pt x="76521" y="21549"/>
                </a:lnTo>
                <a:lnTo>
                  <a:pt x="108531" y="21549"/>
                </a:lnTo>
                <a:lnTo>
                  <a:pt x="106907" y="17737"/>
                </a:lnTo>
                <a:lnTo>
                  <a:pt x="101525" y="9643"/>
                </a:lnTo>
                <a:lnTo>
                  <a:pt x="98049" y="6355"/>
                </a:lnTo>
                <a:lnTo>
                  <a:pt x="89505" y="1266"/>
                </a:lnTo>
                <a:lnTo>
                  <a:pt x="843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188503" y="9119927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08"/>
                </a:lnTo>
                <a:lnTo>
                  <a:pt x="119943" y="9497"/>
                </a:lnTo>
                <a:lnTo>
                  <a:pt x="120163" y="1197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7734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215681" y="8986491"/>
            <a:ext cx="111849" cy="113211"/>
          </a:xfrm>
          <a:custGeom>
            <a:avLst/>
            <a:gdLst/>
            <a:ahLst/>
            <a:cxnLst/>
            <a:rect l="l" t="t" r="r" b="b"/>
            <a:pathLst>
              <a:path w="111849" h="113211">
                <a:moveTo>
                  <a:pt x="63715" y="0"/>
                </a:moveTo>
                <a:lnTo>
                  <a:pt x="48145" y="0"/>
                </a:lnTo>
                <a:lnTo>
                  <a:pt x="40888" y="1465"/>
                </a:lnTo>
                <a:lnTo>
                  <a:pt x="7298" y="27496"/>
                </a:lnTo>
                <a:lnTo>
                  <a:pt x="0" y="48668"/>
                </a:lnTo>
                <a:lnTo>
                  <a:pt x="0" y="64542"/>
                </a:lnTo>
                <a:lnTo>
                  <a:pt x="21496" y="101913"/>
                </a:lnTo>
                <a:lnTo>
                  <a:pt x="48145" y="113211"/>
                </a:lnTo>
                <a:lnTo>
                  <a:pt x="63715" y="113211"/>
                </a:lnTo>
                <a:lnTo>
                  <a:pt x="100593" y="91735"/>
                </a:lnTo>
                <a:lnTo>
                  <a:pt x="50542" y="91641"/>
                </a:lnTo>
                <a:lnTo>
                  <a:pt x="45569" y="90824"/>
                </a:lnTo>
                <a:lnTo>
                  <a:pt x="18868" y="62008"/>
                </a:lnTo>
                <a:lnTo>
                  <a:pt x="18868" y="51213"/>
                </a:lnTo>
                <a:lnTo>
                  <a:pt x="45569" y="22386"/>
                </a:lnTo>
                <a:lnTo>
                  <a:pt x="50542" y="21570"/>
                </a:lnTo>
                <a:lnTo>
                  <a:pt x="100642" y="21570"/>
                </a:lnTo>
                <a:lnTo>
                  <a:pt x="90562" y="11319"/>
                </a:lnTo>
                <a:lnTo>
                  <a:pt x="84636" y="7319"/>
                </a:lnTo>
                <a:lnTo>
                  <a:pt x="71013" y="1465"/>
                </a:lnTo>
                <a:lnTo>
                  <a:pt x="63715" y="0"/>
                </a:lnTo>
                <a:close/>
              </a:path>
              <a:path w="111849" h="113211">
                <a:moveTo>
                  <a:pt x="100642" y="21570"/>
                </a:moveTo>
                <a:lnTo>
                  <a:pt x="61317" y="21570"/>
                </a:lnTo>
                <a:lnTo>
                  <a:pt x="66301" y="22386"/>
                </a:lnTo>
                <a:lnTo>
                  <a:pt x="75442" y="25695"/>
                </a:lnTo>
                <a:lnTo>
                  <a:pt x="92991" y="51213"/>
                </a:lnTo>
                <a:lnTo>
                  <a:pt x="92991" y="62008"/>
                </a:lnTo>
                <a:lnTo>
                  <a:pt x="66301" y="90824"/>
                </a:lnTo>
                <a:lnTo>
                  <a:pt x="61317" y="91641"/>
                </a:lnTo>
                <a:lnTo>
                  <a:pt x="100655" y="91641"/>
                </a:lnTo>
                <a:lnTo>
                  <a:pt x="104551" y="85735"/>
                </a:lnTo>
                <a:lnTo>
                  <a:pt x="110394" y="71966"/>
                </a:lnTo>
                <a:lnTo>
                  <a:pt x="111849" y="64542"/>
                </a:lnTo>
                <a:lnTo>
                  <a:pt x="111849" y="48668"/>
                </a:lnTo>
                <a:lnTo>
                  <a:pt x="110394" y="41265"/>
                </a:lnTo>
                <a:lnTo>
                  <a:pt x="107483" y="34365"/>
                </a:lnTo>
                <a:lnTo>
                  <a:pt x="104551" y="27496"/>
                </a:lnTo>
                <a:lnTo>
                  <a:pt x="10064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215686" y="8866796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22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15" y="70374"/>
                </a:lnTo>
                <a:lnTo>
                  <a:pt x="30208" y="68280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68" y="48658"/>
                </a:lnTo>
                <a:lnTo>
                  <a:pt x="18868" y="41339"/>
                </a:lnTo>
                <a:lnTo>
                  <a:pt x="4132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165371" y="8809754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215689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43757" y="50281"/>
                </a:lnTo>
                <a:lnTo>
                  <a:pt x="46312" y="64490"/>
                </a:lnTo>
                <a:lnTo>
                  <a:pt x="48396" y="70709"/>
                </a:lnTo>
                <a:lnTo>
                  <a:pt x="51328" y="76029"/>
                </a:lnTo>
                <a:lnTo>
                  <a:pt x="54228" y="81337"/>
                </a:lnTo>
                <a:lnTo>
                  <a:pt x="58019" y="85536"/>
                </a:lnTo>
                <a:lnTo>
                  <a:pt x="67306" y="91683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32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480265" y="9377750"/>
            <a:ext cx="159021" cy="110499"/>
          </a:xfrm>
          <a:custGeom>
            <a:avLst/>
            <a:gdLst/>
            <a:ahLst/>
            <a:cxnLst/>
            <a:rect l="l" t="t" r="r" b="b"/>
            <a:pathLst>
              <a:path w="159021" h="110499">
                <a:moveTo>
                  <a:pt x="48899" y="6963"/>
                </a:moveTo>
                <a:lnTo>
                  <a:pt x="33014" y="6963"/>
                </a:lnTo>
                <a:lnTo>
                  <a:pt x="27140" y="8198"/>
                </a:lnTo>
                <a:lnTo>
                  <a:pt x="837" y="41967"/>
                </a:lnTo>
                <a:lnTo>
                  <a:pt x="0" y="110499"/>
                </a:lnTo>
                <a:lnTo>
                  <a:pt x="159021" y="110499"/>
                </a:lnTo>
                <a:lnTo>
                  <a:pt x="159021" y="88939"/>
                </a:lnTo>
                <a:lnTo>
                  <a:pt x="18858" y="88939"/>
                </a:lnTo>
                <a:lnTo>
                  <a:pt x="18858" y="46354"/>
                </a:lnTo>
                <a:lnTo>
                  <a:pt x="21182" y="39977"/>
                </a:lnTo>
                <a:lnTo>
                  <a:pt x="30470" y="31894"/>
                </a:lnTo>
                <a:lnTo>
                  <a:pt x="35936" y="29873"/>
                </a:lnTo>
                <a:lnTo>
                  <a:pt x="73301" y="29873"/>
                </a:lnTo>
                <a:lnTo>
                  <a:pt x="72102" y="26271"/>
                </a:lnTo>
                <a:lnTo>
                  <a:pt x="67861" y="19695"/>
                </a:lnTo>
                <a:lnTo>
                  <a:pt x="56343" y="9518"/>
                </a:lnTo>
                <a:lnTo>
                  <a:pt x="48899" y="6963"/>
                </a:lnTo>
                <a:close/>
              </a:path>
              <a:path w="159021" h="110499">
                <a:moveTo>
                  <a:pt x="73301" y="29873"/>
                </a:moveTo>
                <a:lnTo>
                  <a:pt x="46574" y="29873"/>
                </a:lnTo>
                <a:lnTo>
                  <a:pt x="50239" y="30658"/>
                </a:lnTo>
                <a:lnTo>
                  <a:pt x="56218" y="33800"/>
                </a:lnTo>
                <a:lnTo>
                  <a:pt x="66039" y="55474"/>
                </a:lnTo>
                <a:lnTo>
                  <a:pt x="66039" y="88939"/>
                </a:lnTo>
                <a:lnTo>
                  <a:pt x="84897" y="88939"/>
                </a:lnTo>
                <a:lnTo>
                  <a:pt x="84900" y="56431"/>
                </a:lnTo>
                <a:lnTo>
                  <a:pt x="86737" y="42712"/>
                </a:lnTo>
                <a:lnTo>
                  <a:pt x="90872" y="34354"/>
                </a:lnTo>
                <a:lnTo>
                  <a:pt x="74793" y="34354"/>
                </a:lnTo>
                <a:lnTo>
                  <a:pt x="73301" y="29873"/>
                </a:lnTo>
                <a:close/>
              </a:path>
              <a:path w="159021" h="110499">
                <a:moveTo>
                  <a:pt x="151993" y="22910"/>
                </a:moveTo>
                <a:lnTo>
                  <a:pt x="118896" y="22910"/>
                </a:lnTo>
                <a:lnTo>
                  <a:pt x="123451" y="24114"/>
                </a:lnTo>
                <a:lnTo>
                  <a:pt x="130341" y="28910"/>
                </a:lnTo>
                <a:lnTo>
                  <a:pt x="140152" y="53987"/>
                </a:lnTo>
                <a:lnTo>
                  <a:pt x="140152" y="88939"/>
                </a:lnTo>
                <a:lnTo>
                  <a:pt x="159021" y="88939"/>
                </a:lnTo>
                <a:lnTo>
                  <a:pt x="159021" y="48134"/>
                </a:lnTo>
                <a:lnTo>
                  <a:pt x="158058" y="40878"/>
                </a:lnTo>
                <a:lnTo>
                  <a:pt x="154152" y="27402"/>
                </a:lnTo>
                <a:lnTo>
                  <a:pt x="151993" y="22910"/>
                </a:lnTo>
                <a:close/>
              </a:path>
              <a:path w="159021" h="110499">
                <a:moveTo>
                  <a:pt x="121964" y="0"/>
                </a:moveTo>
                <a:lnTo>
                  <a:pt x="109378" y="0"/>
                </a:lnTo>
                <a:lnTo>
                  <a:pt x="104363" y="900"/>
                </a:lnTo>
                <a:lnTo>
                  <a:pt x="75536" y="29580"/>
                </a:lnTo>
                <a:lnTo>
                  <a:pt x="75243" y="34354"/>
                </a:lnTo>
                <a:lnTo>
                  <a:pt x="90872" y="34354"/>
                </a:lnTo>
                <a:lnTo>
                  <a:pt x="91976" y="32124"/>
                </a:lnTo>
                <a:lnTo>
                  <a:pt x="96698" y="25978"/>
                </a:lnTo>
                <a:lnTo>
                  <a:pt x="103756" y="22910"/>
                </a:lnTo>
                <a:lnTo>
                  <a:pt x="151993" y="22910"/>
                </a:lnTo>
                <a:lnTo>
                  <a:pt x="151314" y="21496"/>
                </a:lnTo>
                <a:lnTo>
                  <a:pt x="143828" y="11298"/>
                </a:lnTo>
                <a:lnTo>
                  <a:pt x="139220" y="7298"/>
                </a:lnTo>
                <a:lnTo>
                  <a:pt x="128278" y="1465"/>
                </a:lnTo>
                <a:lnTo>
                  <a:pt x="1219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532815" y="9257579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70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43" y="23967"/>
                </a:lnTo>
                <a:lnTo>
                  <a:pt x="90290" y="45684"/>
                </a:lnTo>
                <a:lnTo>
                  <a:pt x="90290" y="53003"/>
                </a:lnTo>
                <a:lnTo>
                  <a:pt x="6783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9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40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70" y="20659"/>
                </a:lnTo>
                <a:lnTo>
                  <a:pt x="90070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469491" y="9187742"/>
            <a:ext cx="120383" cy="55244"/>
          </a:xfrm>
          <a:custGeom>
            <a:avLst/>
            <a:gdLst/>
            <a:ahLst/>
            <a:cxnLst/>
            <a:rect l="l" t="t" r="r" b="b"/>
            <a:pathLst>
              <a:path w="120383" h="55244">
                <a:moveTo>
                  <a:pt x="102865" y="37726"/>
                </a:moveTo>
                <a:lnTo>
                  <a:pt x="82646" y="37726"/>
                </a:lnTo>
                <a:lnTo>
                  <a:pt x="100164" y="55244"/>
                </a:lnTo>
                <a:lnTo>
                  <a:pt x="120383" y="55244"/>
                </a:lnTo>
                <a:lnTo>
                  <a:pt x="102865" y="37726"/>
                </a:lnTo>
                <a:close/>
              </a:path>
              <a:path w="120383" h="55244">
                <a:moveTo>
                  <a:pt x="169795" y="17517"/>
                </a:moveTo>
                <a:lnTo>
                  <a:pt x="0" y="17517"/>
                </a:lnTo>
                <a:lnTo>
                  <a:pt x="0" y="37726"/>
                </a:lnTo>
                <a:lnTo>
                  <a:pt x="169795" y="37726"/>
                </a:lnTo>
                <a:lnTo>
                  <a:pt x="169795" y="17517"/>
                </a:lnTo>
                <a:close/>
              </a:path>
              <a:path w="120383" h="55244">
                <a:moveTo>
                  <a:pt x="65359" y="0"/>
                </a:moveTo>
                <a:lnTo>
                  <a:pt x="45139" y="0"/>
                </a:lnTo>
                <a:lnTo>
                  <a:pt x="62437" y="17517"/>
                </a:lnTo>
                <a:lnTo>
                  <a:pt x="82646" y="17517"/>
                </a:lnTo>
                <a:lnTo>
                  <a:pt x="653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530209" y="9066466"/>
            <a:ext cx="162977" cy="111849"/>
          </a:xfrm>
          <a:custGeom>
            <a:avLst/>
            <a:gdLst/>
            <a:ahLst/>
            <a:cxnLst/>
            <a:rect l="l" t="t" r="r" b="b"/>
            <a:pathLst>
              <a:path w="162977" h="111849">
                <a:moveTo>
                  <a:pt x="50456" y="20208"/>
                </a:moveTo>
                <a:lnTo>
                  <a:pt x="17892" y="20208"/>
                </a:lnTo>
                <a:lnTo>
                  <a:pt x="17879" y="20667"/>
                </a:lnTo>
                <a:lnTo>
                  <a:pt x="12196" y="24554"/>
                </a:lnTo>
                <a:lnTo>
                  <a:pt x="7788" y="29904"/>
                </a:lnTo>
                <a:lnTo>
                  <a:pt x="1495" y="43527"/>
                </a:lnTo>
                <a:lnTo>
                  <a:pt x="67" y="49851"/>
                </a:lnTo>
                <a:lnTo>
                  <a:pt x="0" y="66395"/>
                </a:lnTo>
                <a:lnTo>
                  <a:pt x="1338" y="73400"/>
                </a:lnTo>
                <a:lnTo>
                  <a:pt x="27127" y="105483"/>
                </a:lnTo>
                <a:lnTo>
                  <a:pt x="48059" y="111849"/>
                </a:lnTo>
                <a:lnTo>
                  <a:pt x="63629" y="111849"/>
                </a:lnTo>
                <a:lnTo>
                  <a:pt x="99691" y="91787"/>
                </a:lnTo>
                <a:lnTo>
                  <a:pt x="100692" y="90279"/>
                </a:lnTo>
                <a:lnTo>
                  <a:pt x="50456" y="90279"/>
                </a:lnTo>
                <a:lnTo>
                  <a:pt x="45483" y="89463"/>
                </a:lnTo>
                <a:lnTo>
                  <a:pt x="18782" y="60636"/>
                </a:lnTo>
                <a:lnTo>
                  <a:pt x="18852" y="49485"/>
                </a:lnTo>
                <a:lnTo>
                  <a:pt x="45483" y="21025"/>
                </a:lnTo>
                <a:lnTo>
                  <a:pt x="50456" y="20208"/>
                </a:lnTo>
                <a:close/>
              </a:path>
              <a:path w="162977" h="111849">
                <a:moveTo>
                  <a:pt x="116266" y="0"/>
                </a:moveTo>
                <a:lnTo>
                  <a:pt x="2605" y="0"/>
                </a:lnTo>
                <a:lnTo>
                  <a:pt x="2605" y="20208"/>
                </a:lnTo>
                <a:lnTo>
                  <a:pt x="111763" y="20208"/>
                </a:lnTo>
                <a:lnTo>
                  <a:pt x="116224" y="20805"/>
                </a:lnTo>
                <a:lnTo>
                  <a:pt x="144004" y="50532"/>
                </a:lnTo>
                <a:lnTo>
                  <a:pt x="144108" y="66395"/>
                </a:lnTo>
                <a:lnTo>
                  <a:pt x="142653" y="73359"/>
                </a:lnTo>
                <a:lnTo>
                  <a:pt x="139742" y="79505"/>
                </a:lnTo>
                <a:lnTo>
                  <a:pt x="136810" y="85641"/>
                </a:lnTo>
                <a:lnTo>
                  <a:pt x="132496" y="91327"/>
                </a:lnTo>
                <a:lnTo>
                  <a:pt x="126810" y="96562"/>
                </a:lnTo>
                <a:lnTo>
                  <a:pt x="147499" y="106079"/>
                </a:lnTo>
                <a:lnTo>
                  <a:pt x="162892" y="59465"/>
                </a:lnTo>
                <a:lnTo>
                  <a:pt x="162977" y="49485"/>
                </a:lnTo>
                <a:lnTo>
                  <a:pt x="161626" y="41538"/>
                </a:lnTo>
                <a:lnTo>
                  <a:pt x="136956" y="6921"/>
                </a:lnTo>
                <a:lnTo>
                  <a:pt x="123637" y="1371"/>
                </a:lnTo>
                <a:lnTo>
                  <a:pt x="116266" y="0"/>
                </a:lnTo>
                <a:close/>
              </a:path>
              <a:path w="162977" h="111849">
                <a:moveTo>
                  <a:pt x="91555" y="20208"/>
                </a:moveTo>
                <a:lnTo>
                  <a:pt x="50456" y="20208"/>
                </a:lnTo>
                <a:lnTo>
                  <a:pt x="62434" y="20667"/>
                </a:lnTo>
                <a:lnTo>
                  <a:pt x="73859" y="24554"/>
                </a:lnTo>
                <a:lnTo>
                  <a:pt x="85177" y="33543"/>
                </a:lnTo>
                <a:lnTo>
                  <a:pt x="89922" y="44174"/>
                </a:lnTo>
                <a:lnTo>
                  <a:pt x="91375" y="59465"/>
                </a:lnTo>
                <a:lnTo>
                  <a:pt x="88121" y="71681"/>
                </a:lnTo>
                <a:lnTo>
                  <a:pt x="80186" y="82289"/>
                </a:lnTo>
                <a:lnTo>
                  <a:pt x="69368" y="88283"/>
                </a:lnTo>
                <a:lnTo>
                  <a:pt x="55849" y="90279"/>
                </a:lnTo>
                <a:lnTo>
                  <a:pt x="100692" y="90279"/>
                </a:lnTo>
                <a:lnTo>
                  <a:pt x="103502" y="86049"/>
                </a:lnTo>
                <a:lnTo>
                  <a:pt x="109041" y="72730"/>
                </a:lnTo>
                <a:lnTo>
                  <a:pt x="110339" y="65945"/>
                </a:lnTo>
                <a:lnTo>
                  <a:pt x="110423" y="50375"/>
                </a:lnTo>
                <a:lnTo>
                  <a:pt x="108884" y="43380"/>
                </a:lnTo>
                <a:lnTo>
                  <a:pt x="102759" y="30051"/>
                </a:lnTo>
                <a:lnTo>
                  <a:pt x="97994" y="24763"/>
                </a:lnTo>
                <a:lnTo>
                  <a:pt x="91555" y="20878"/>
                </a:lnTo>
                <a:lnTo>
                  <a:pt x="91555" y="202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530129" y="894786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530127" y="8857802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79811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530129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809679" y="9902177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958596" y="9818992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862229" y="9707234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43" y="23967"/>
                </a:lnTo>
                <a:lnTo>
                  <a:pt x="90290" y="45684"/>
                </a:lnTo>
                <a:lnTo>
                  <a:pt x="90290" y="53003"/>
                </a:lnTo>
                <a:lnTo>
                  <a:pt x="6783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9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798901" y="9578319"/>
            <a:ext cx="169795" cy="98384"/>
          </a:xfrm>
          <a:custGeom>
            <a:avLst/>
            <a:gdLst/>
            <a:ahLst/>
            <a:cxnLst/>
            <a:rect l="l" t="t" r="r" b="b"/>
            <a:pathLst>
              <a:path w="169795" h="98384">
                <a:moveTo>
                  <a:pt x="169795" y="78165"/>
                </a:moveTo>
                <a:lnTo>
                  <a:pt x="0" y="78165"/>
                </a:lnTo>
                <a:lnTo>
                  <a:pt x="0" y="98384"/>
                </a:lnTo>
                <a:lnTo>
                  <a:pt x="169795" y="98384"/>
                </a:lnTo>
                <a:lnTo>
                  <a:pt x="169795" y="78165"/>
                </a:lnTo>
                <a:close/>
              </a:path>
              <a:path w="169795" h="98384">
                <a:moveTo>
                  <a:pt x="63558" y="4272"/>
                </a:moveTo>
                <a:lnTo>
                  <a:pt x="63558" y="32344"/>
                </a:lnTo>
                <a:lnTo>
                  <a:pt x="109609" y="78165"/>
                </a:lnTo>
                <a:lnTo>
                  <a:pt x="114541" y="78165"/>
                </a:lnTo>
                <a:lnTo>
                  <a:pt x="141670" y="53904"/>
                </a:lnTo>
                <a:lnTo>
                  <a:pt x="111849" y="53904"/>
                </a:lnTo>
                <a:lnTo>
                  <a:pt x="63558" y="4272"/>
                </a:lnTo>
                <a:close/>
              </a:path>
              <a:path w="169795" h="98384">
                <a:moveTo>
                  <a:pt x="169795" y="0"/>
                </a:moveTo>
                <a:lnTo>
                  <a:pt x="111849" y="53904"/>
                </a:lnTo>
                <a:lnTo>
                  <a:pt x="141670" y="53904"/>
                </a:lnTo>
                <a:lnTo>
                  <a:pt x="169795" y="28753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859540" y="9484880"/>
            <a:ext cx="111849" cy="84227"/>
          </a:xfrm>
          <a:custGeom>
            <a:avLst/>
            <a:gdLst/>
            <a:ahLst/>
            <a:cxnLst/>
            <a:rect l="l" t="t" r="r" b="b"/>
            <a:pathLst>
              <a:path w="111849" h="84227">
                <a:moveTo>
                  <a:pt x="108532" y="21559"/>
                </a:moveTo>
                <a:lnTo>
                  <a:pt x="81756" y="21559"/>
                </a:lnTo>
                <a:lnTo>
                  <a:pt x="83746" y="22198"/>
                </a:lnTo>
                <a:lnTo>
                  <a:pt x="87180" y="24742"/>
                </a:lnTo>
                <a:lnTo>
                  <a:pt x="92933" y="49150"/>
                </a:lnTo>
                <a:lnTo>
                  <a:pt x="91714" y="53904"/>
                </a:lnTo>
                <a:lnTo>
                  <a:pt x="86625" y="61987"/>
                </a:lnTo>
                <a:lnTo>
                  <a:pt x="83704" y="65662"/>
                </a:lnTo>
                <a:lnTo>
                  <a:pt x="80416" y="68950"/>
                </a:lnTo>
                <a:lnTo>
                  <a:pt x="92981" y="84227"/>
                </a:lnTo>
                <a:lnTo>
                  <a:pt x="100185" y="78992"/>
                </a:lnTo>
                <a:lnTo>
                  <a:pt x="105117" y="73044"/>
                </a:lnTo>
                <a:lnTo>
                  <a:pt x="110499" y="59704"/>
                </a:lnTo>
                <a:lnTo>
                  <a:pt x="111849" y="51956"/>
                </a:lnTo>
                <a:lnTo>
                  <a:pt x="111849" y="37894"/>
                </a:lnTo>
                <a:lnTo>
                  <a:pt x="111253" y="32690"/>
                </a:lnTo>
                <a:lnTo>
                  <a:pt x="108865" y="22344"/>
                </a:lnTo>
                <a:lnTo>
                  <a:pt x="108532" y="21559"/>
                </a:lnTo>
                <a:close/>
              </a:path>
              <a:path w="111849" h="84227">
                <a:moveTo>
                  <a:pt x="17517" y="2931"/>
                </a:moveTo>
                <a:lnTo>
                  <a:pt x="11235" y="6816"/>
                </a:lnTo>
                <a:lnTo>
                  <a:pt x="6743" y="12051"/>
                </a:lnTo>
                <a:lnTo>
                  <a:pt x="1350" y="25245"/>
                </a:lnTo>
                <a:lnTo>
                  <a:pt x="0" y="32114"/>
                </a:lnTo>
                <a:lnTo>
                  <a:pt x="93" y="44920"/>
                </a:lnTo>
                <a:lnTo>
                  <a:pt x="22428" y="78583"/>
                </a:lnTo>
                <a:lnTo>
                  <a:pt x="27255" y="79746"/>
                </a:lnTo>
                <a:lnTo>
                  <a:pt x="37883" y="79746"/>
                </a:lnTo>
                <a:lnTo>
                  <a:pt x="59991" y="58176"/>
                </a:lnTo>
                <a:lnTo>
                  <a:pt x="26878" y="58176"/>
                </a:lnTo>
                <a:lnTo>
                  <a:pt x="23925" y="56417"/>
                </a:lnTo>
                <a:lnTo>
                  <a:pt x="19873" y="49380"/>
                </a:lnTo>
                <a:lnTo>
                  <a:pt x="18868" y="45234"/>
                </a:lnTo>
                <a:lnTo>
                  <a:pt x="18868" y="35349"/>
                </a:lnTo>
                <a:lnTo>
                  <a:pt x="19891" y="31004"/>
                </a:lnTo>
                <a:lnTo>
                  <a:pt x="23925" y="23999"/>
                </a:lnTo>
                <a:lnTo>
                  <a:pt x="26428" y="21046"/>
                </a:lnTo>
                <a:lnTo>
                  <a:pt x="29423" y="18648"/>
                </a:lnTo>
                <a:lnTo>
                  <a:pt x="17517" y="2931"/>
                </a:lnTo>
                <a:close/>
              </a:path>
              <a:path w="111849" h="84227">
                <a:moveTo>
                  <a:pt x="84374" y="0"/>
                </a:moveTo>
                <a:lnTo>
                  <a:pt x="73453" y="0"/>
                </a:lnTo>
                <a:lnTo>
                  <a:pt x="69254" y="795"/>
                </a:lnTo>
                <a:lnTo>
                  <a:pt x="45810" y="39087"/>
                </a:lnTo>
                <a:lnTo>
                  <a:pt x="45234" y="42239"/>
                </a:lnTo>
                <a:lnTo>
                  <a:pt x="44305" y="45234"/>
                </a:lnTo>
                <a:lnTo>
                  <a:pt x="41925" y="50731"/>
                </a:lnTo>
                <a:lnTo>
                  <a:pt x="40365" y="53129"/>
                </a:lnTo>
                <a:lnTo>
                  <a:pt x="36470" y="57160"/>
                </a:lnTo>
                <a:lnTo>
                  <a:pt x="33915" y="58176"/>
                </a:lnTo>
                <a:lnTo>
                  <a:pt x="59991" y="58176"/>
                </a:lnTo>
                <a:lnTo>
                  <a:pt x="60877" y="55631"/>
                </a:lnTo>
                <a:lnTo>
                  <a:pt x="62071" y="51516"/>
                </a:lnTo>
                <a:lnTo>
                  <a:pt x="63108" y="47181"/>
                </a:lnTo>
                <a:lnTo>
                  <a:pt x="63568" y="44920"/>
                </a:lnTo>
                <a:lnTo>
                  <a:pt x="64145" y="42239"/>
                </a:lnTo>
                <a:lnTo>
                  <a:pt x="76521" y="21559"/>
                </a:lnTo>
                <a:lnTo>
                  <a:pt x="108532" y="21559"/>
                </a:lnTo>
                <a:lnTo>
                  <a:pt x="106907" y="17737"/>
                </a:lnTo>
                <a:lnTo>
                  <a:pt x="101525" y="9654"/>
                </a:lnTo>
                <a:lnTo>
                  <a:pt x="98049" y="6366"/>
                </a:lnTo>
                <a:lnTo>
                  <a:pt x="89505" y="1277"/>
                </a:lnTo>
                <a:lnTo>
                  <a:pt x="843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859535" y="9359793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8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81" y="21570"/>
                </a:lnTo>
                <a:lnTo>
                  <a:pt x="4718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03"/>
                </a:lnTo>
                <a:lnTo>
                  <a:pt x="87033" y="28376"/>
                </a:lnTo>
                <a:lnTo>
                  <a:pt x="89965" y="33014"/>
                </a:lnTo>
                <a:lnTo>
                  <a:pt x="92876" y="37663"/>
                </a:lnTo>
                <a:lnTo>
                  <a:pt x="94242" y="42784"/>
                </a:lnTo>
                <a:lnTo>
                  <a:pt x="94332" y="54050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2" y="36887"/>
                </a:lnTo>
                <a:lnTo>
                  <a:pt x="106163" y="24625"/>
                </a:lnTo>
                <a:lnTo>
                  <a:pt x="99417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859540" y="9174710"/>
            <a:ext cx="109158" cy="160822"/>
          </a:xfrm>
          <a:custGeom>
            <a:avLst/>
            <a:gdLst/>
            <a:ahLst/>
            <a:cxnLst/>
            <a:rect l="l" t="t" r="r" b="b"/>
            <a:pathLst>
              <a:path w="109158" h="160822">
                <a:moveTo>
                  <a:pt x="109158" y="0"/>
                </a:moveTo>
                <a:lnTo>
                  <a:pt x="41181" y="0"/>
                </a:lnTo>
                <a:lnTo>
                  <a:pt x="35370" y="565"/>
                </a:lnTo>
                <a:lnTo>
                  <a:pt x="1350" y="25465"/>
                </a:lnTo>
                <a:lnTo>
                  <a:pt x="0" y="32197"/>
                </a:lnTo>
                <a:lnTo>
                  <a:pt x="0" y="46867"/>
                </a:lnTo>
                <a:lnTo>
                  <a:pt x="1654" y="53233"/>
                </a:lnTo>
                <a:lnTo>
                  <a:pt x="8230" y="65809"/>
                </a:lnTo>
                <a:lnTo>
                  <a:pt x="13172" y="70678"/>
                </a:lnTo>
                <a:lnTo>
                  <a:pt x="19769" y="74123"/>
                </a:lnTo>
                <a:lnTo>
                  <a:pt x="13172" y="77557"/>
                </a:lnTo>
                <a:lnTo>
                  <a:pt x="8230" y="81976"/>
                </a:lnTo>
                <a:lnTo>
                  <a:pt x="1654" y="92751"/>
                </a:lnTo>
                <a:lnTo>
                  <a:pt x="0" y="99421"/>
                </a:lnTo>
                <a:lnTo>
                  <a:pt x="0" y="112164"/>
                </a:lnTo>
                <a:lnTo>
                  <a:pt x="13706" y="138006"/>
                </a:lnTo>
                <a:lnTo>
                  <a:pt x="15957" y="139901"/>
                </a:lnTo>
                <a:lnTo>
                  <a:pt x="17821" y="141053"/>
                </a:lnTo>
                <a:lnTo>
                  <a:pt x="19318" y="141503"/>
                </a:lnTo>
                <a:lnTo>
                  <a:pt x="19318" y="141943"/>
                </a:lnTo>
                <a:lnTo>
                  <a:pt x="2691" y="141943"/>
                </a:lnTo>
                <a:lnTo>
                  <a:pt x="2691" y="160822"/>
                </a:lnTo>
                <a:lnTo>
                  <a:pt x="109158" y="160822"/>
                </a:lnTo>
                <a:lnTo>
                  <a:pt x="109158" y="140603"/>
                </a:lnTo>
                <a:lnTo>
                  <a:pt x="47914" y="140603"/>
                </a:lnTo>
                <a:lnTo>
                  <a:pt x="42710" y="139849"/>
                </a:lnTo>
                <a:lnTo>
                  <a:pt x="18868" y="116572"/>
                </a:lnTo>
                <a:lnTo>
                  <a:pt x="18868" y="108038"/>
                </a:lnTo>
                <a:lnTo>
                  <a:pt x="48375" y="90520"/>
                </a:lnTo>
                <a:lnTo>
                  <a:pt x="109158" y="90520"/>
                </a:lnTo>
                <a:lnTo>
                  <a:pt x="109158" y="70291"/>
                </a:lnTo>
                <a:lnTo>
                  <a:pt x="41558" y="70291"/>
                </a:lnTo>
                <a:lnTo>
                  <a:pt x="33831" y="68207"/>
                </a:lnTo>
                <a:lnTo>
                  <a:pt x="21863" y="59830"/>
                </a:lnTo>
                <a:lnTo>
                  <a:pt x="18868" y="52867"/>
                </a:lnTo>
                <a:lnTo>
                  <a:pt x="18868" y="38187"/>
                </a:lnTo>
                <a:lnTo>
                  <a:pt x="45810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798901" y="9032323"/>
            <a:ext cx="172486" cy="111860"/>
          </a:xfrm>
          <a:custGeom>
            <a:avLst/>
            <a:gdLst/>
            <a:ahLst/>
            <a:cxnLst/>
            <a:rect l="l" t="t" r="r" b="b"/>
            <a:pathLst>
              <a:path w="172486" h="111860">
                <a:moveTo>
                  <a:pt x="169795" y="91641"/>
                </a:moveTo>
                <a:lnTo>
                  <a:pt x="0" y="91641"/>
                </a:lnTo>
                <a:lnTo>
                  <a:pt x="0" y="111860"/>
                </a:lnTo>
                <a:lnTo>
                  <a:pt x="169795" y="111860"/>
                </a:lnTo>
                <a:lnTo>
                  <a:pt x="169795" y="91641"/>
                </a:lnTo>
                <a:close/>
              </a:path>
              <a:path w="172486" h="111860">
                <a:moveTo>
                  <a:pt x="124509" y="0"/>
                </a:moveTo>
                <a:lnTo>
                  <a:pt x="108624" y="0"/>
                </a:lnTo>
                <a:lnTo>
                  <a:pt x="101263" y="1266"/>
                </a:lnTo>
                <a:lnTo>
                  <a:pt x="67757" y="25119"/>
                </a:lnTo>
                <a:lnTo>
                  <a:pt x="60636" y="45893"/>
                </a:lnTo>
                <a:lnTo>
                  <a:pt x="60688" y="61998"/>
                </a:lnTo>
                <a:lnTo>
                  <a:pt x="62249" y="68961"/>
                </a:lnTo>
                <a:lnTo>
                  <a:pt x="68699" y="82426"/>
                </a:lnTo>
                <a:lnTo>
                  <a:pt x="73065" y="87599"/>
                </a:lnTo>
                <a:lnTo>
                  <a:pt x="78604" y="91180"/>
                </a:lnTo>
                <a:lnTo>
                  <a:pt x="78604" y="91641"/>
                </a:lnTo>
                <a:lnTo>
                  <a:pt x="111169" y="91641"/>
                </a:lnTo>
                <a:lnTo>
                  <a:pt x="106206" y="90813"/>
                </a:lnTo>
                <a:lnTo>
                  <a:pt x="97065" y="87526"/>
                </a:lnTo>
                <a:lnTo>
                  <a:pt x="79505" y="61998"/>
                </a:lnTo>
                <a:lnTo>
                  <a:pt x="79505" y="51202"/>
                </a:lnTo>
                <a:lnTo>
                  <a:pt x="106206" y="22386"/>
                </a:lnTo>
                <a:lnTo>
                  <a:pt x="111169" y="21570"/>
                </a:lnTo>
                <a:lnTo>
                  <a:pt x="162906" y="21570"/>
                </a:lnTo>
                <a:lnTo>
                  <a:pt x="161419" y="19433"/>
                </a:lnTo>
                <a:lnTo>
                  <a:pt x="151220" y="9999"/>
                </a:lnTo>
                <a:lnTo>
                  <a:pt x="145314" y="6376"/>
                </a:lnTo>
                <a:lnTo>
                  <a:pt x="131838" y="1266"/>
                </a:lnTo>
                <a:lnTo>
                  <a:pt x="124509" y="0"/>
                </a:lnTo>
                <a:close/>
              </a:path>
              <a:path w="172486" h="111860">
                <a:moveTo>
                  <a:pt x="162906" y="21570"/>
                </a:moveTo>
                <a:lnTo>
                  <a:pt x="121954" y="21570"/>
                </a:lnTo>
                <a:lnTo>
                  <a:pt x="126938" y="22386"/>
                </a:lnTo>
                <a:lnTo>
                  <a:pt x="136079" y="25695"/>
                </a:lnTo>
                <a:lnTo>
                  <a:pt x="153618" y="51202"/>
                </a:lnTo>
                <a:lnTo>
                  <a:pt x="153618" y="61998"/>
                </a:lnTo>
                <a:lnTo>
                  <a:pt x="126938" y="90813"/>
                </a:lnTo>
                <a:lnTo>
                  <a:pt x="121954" y="91641"/>
                </a:lnTo>
                <a:lnTo>
                  <a:pt x="154529" y="91641"/>
                </a:lnTo>
                <a:lnTo>
                  <a:pt x="154529" y="91180"/>
                </a:lnTo>
                <a:lnTo>
                  <a:pt x="160215" y="87295"/>
                </a:lnTo>
                <a:lnTo>
                  <a:pt x="164633" y="81945"/>
                </a:lnTo>
                <a:lnTo>
                  <a:pt x="170916" y="68312"/>
                </a:lnTo>
                <a:lnTo>
                  <a:pt x="172387" y="61767"/>
                </a:lnTo>
                <a:lnTo>
                  <a:pt x="172486" y="45893"/>
                </a:lnTo>
                <a:lnTo>
                  <a:pt x="171062" y="38438"/>
                </a:lnTo>
                <a:lnTo>
                  <a:pt x="165377" y="25119"/>
                </a:lnTo>
                <a:lnTo>
                  <a:pt x="162906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862229" y="8912609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43" y="23967"/>
                </a:lnTo>
                <a:lnTo>
                  <a:pt x="90290" y="45674"/>
                </a:lnTo>
                <a:lnTo>
                  <a:pt x="90290" y="53003"/>
                </a:lnTo>
                <a:lnTo>
                  <a:pt x="6783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8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40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13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859540" y="8820528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5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859623" y="8696328"/>
            <a:ext cx="162977" cy="111849"/>
          </a:xfrm>
          <a:custGeom>
            <a:avLst/>
            <a:gdLst/>
            <a:ahLst/>
            <a:cxnLst/>
            <a:rect l="l" t="t" r="r" b="b"/>
            <a:pathLst>
              <a:path w="162977" h="111849">
                <a:moveTo>
                  <a:pt x="50456" y="20208"/>
                </a:moveTo>
                <a:lnTo>
                  <a:pt x="17892" y="20208"/>
                </a:lnTo>
                <a:lnTo>
                  <a:pt x="17879" y="20667"/>
                </a:lnTo>
                <a:lnTo>
                  <a:pt x="12196" y="24554"/>
                </a:lnTo>
                <a:lnTo>
                  <a:pt x="7788" y="29904"/>
                </a:lnTo>
                <a:lnTo>
                  <a:pt x="1495" y="43527"/>
                </a:lnTo>
                <a:lnTo>
                  <a:pt x="67" y="49851"/>
                </a:lnTo>
                <a:lnTo>
                  <a:pt x="0" y="66395"/>
                </a:lnTo>
                <a:lnTo>
                  <a:pt x="1338" y="73400"/>
                </a:lnTo>
                <a:lnTo>
                  <a:pt x="27127" y="105483"/>
                </a:lnTo>
                <a:lnTo>
                  <a:pt x="48059" y="111849"/>
                </a:lnTo>
                <a:lnTo>
                  <a:pt x="63629" y="111849"/>
                </a:lnTo>
                <a:lnTo>
                  <a:pt x="99691" y="91787"/>
                </a:lnTo>
                <a:lnTo>
                  <a:pt x="100692" y="90279"/>
                </a:lnTo>
                <a:lnTo>
                  <a:pt x="50456" y="90279"/>
                </a:lnTo>
                <a:lnTo>
                  <a:pt x="45483" y="89463"/>
                </a:lnTo>
                <a:lnTo>
                  <a:pt x="18782" y="60636"/>
                </a:lnTo>
                <a:lnTo>
                  <a:pt x="18852" y="49485"/>
                </a:lnTo>
                <a:lnTo>
                  <a:pt x="45483" y="21025"/>
                </a:lnTo>
                <a:lnTo>
                  <a:pt x="50456" y="20208"/>
                </a:lnTo>
                <a:close/>
              </a:path>
              <a:path w="162977" h="111849">
                <a:moveTo>
                  <a:pt x="116266" y="0"/>
                </a:moveTo>
                <a:lnTo>
                  <a:pt x="2605" y="0"/>
                </a:lnTo>
                <a:lnTo>
                  <a:pt x="2605" y="20208"/>
                </a:lnTo>
                <a:lnTo>
                  <a:pt x="111763" y="20208"/>
                </a:lnTo>
                <a:lnTo>
                  <a:pt x="116224" y="20805"/>
                </a:lnTo>
                <a:lnTo>
                  <a:pt x="144108" y="51139"/>
                </a:lnTo>
                <a:lnTo>
                  <a:pt x="144108" y="66395"/>
                </a:lnTo>
                <a:lnTo>
                  <a:pt x="126810" y="96562"/>
                </a:lnTo>
                <a:lnTo>
                  <a:pt x="147499" y="106079"/>
                </a:lnTo>
                <a:lnTo>
                  <a:pt x="162892" y="59465"/>
                </a:lnTo>
                <a:lnTo>
                  <a:pt x="162977" y="49485"/>
                </a:lnTo>
                <a:lnTo>
                  <a:pt x="161626" y="41538"/>
                </a:lnTo>
                <a:lnTo>
                  <a:pt x="136956" y="6910"/>
                </a:lnTo>
                <a:lnTo>
                  <a:pt x="123637" y="1371"/>
                </a:lnTo>
                <a:lnTo>
                  <a:pt x="116266" y="0"/>
                </a:lnTo>
                <a:close/>
              </a:path>
              <a:path w="162977" h="111849">
                <a:moveTo>
                  <a:pt x="91555" y="20208"/>
                </a:moveTo>
                <a:lnTo>
                  <a:pt x="50456" y="20208"/>
                </a:lnTo>
                <a:lnTo>
                  <a:pt x="62435" y="20667"/>
                </a:lnTo>
                <a:lnTo>
                  <a:pt x="73864" y="24554"/>
                </a:lnTo>
                <a:lnTo>
                  <a:pt x="85176" y="33542"/>
                </a:lnTo>
                <a:lnTo>
                  <a:pt x="89922" y="44174"/>
                </a:lnTo>
                <a:lnTo>
                  <a:pt x="91375" y="59465"/>
                </a:lnTo>
                <a:lnTo>
                  <a:pt x="88122" y="71680"/>
                </a:lnTo>
                <a:lnTo>
                  <a:pt x="80188" y="82289"/>
                </a:lnTo>
                <a:lnTo>
                  <a:pt x="69372" y="88283"/>
                </a:lnTo>
                <a:lnTo>
                  <a:pt x="55849" y="90279"/>
                </a:lnTo>
                <a:lnTo>
                  <a:pt x="100692" y="90279"/>
                </a:lnTo>
                <a:lnTo>
                  <a:pt x="103502" y="86049"/>
                </a:lnTo>
                <a:lnTo>
                  <a:pt x="109041" y="72730"/>
                </a:lnTo>
                <a:lnTo>
                  <a:pt x="110339" y="65945"/>
                </a:lnTo>
                <a:lnTo>
                  <a:pt x="110423" y="50375"/>
                </a:lnTo>
                <a:lnTo>
                  <a:pt x="108884" y="43380"/>
                </a:lnTo>
                <a:lnTo>
                  <a:pt x="102759" y="30051"/>
                </a:lnTo>
                <a:lnTo>
                  <a:pt x="97994" y="24774"/>
                </a:lnTo>
                <a:lnTo>
                  <a:pt x="91555" y="20878"/>
                </a:lnTo>
                <a:lnTo>
                  <a:pt x="91555" y="202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120693" y="9260978"/>
            <a:ext cx="166477" cy="141255"/>
          </a:xfrm>
          <a:custGeom>
            <a:avLst/>
            <a:gdLst/>
            <a:ahLst/>
            <a:cxnLst/>
            <a:rect l="l" t="t" r="r" b="b"/>
            <a:pathLst>
              <a:path w="166477" h="141255">
                <a:moveTo>
                  <a:pt x="18020" y="8751"/>
                </a:moveTo>
                <a:lnTo>
                  <a:pt x="145" y="53467"/>
                </a:lnTo>
                <a:lnTo>
                  <a:pt x="0" y="70047"/>
                </a:lnTo>
                <a:lnTo>
                  <a:pt x="2314" y="82335"/>
                </a:lnTo>
                <a:lnTo>
                  <a:pt x="30745" y="125153"/>
                </a:lnTo>
                <a:lnTo>
                  <a:pt x="77574" y="141190"/>
                </a:lnTo>
                <a:lnTo>
                  <a:pt x="94153" y="141255"/>
                </a:lnTo>
                <a:lnTo>
                  <a:pt x="105959" y="138642"/>
                </a:lnTo>
                <a:lnTo>
                  <a:pt x="120745" y="133415"/>
                </a:lnTo>
                <a:lnTo>
                  <a:pt x="131388" y="127136"/>
                </a:lnTo>
                <a:lnTo>
                  <a:pt x="141429" y="119022"/>
                </a:lnTo>
                <a:lnTo>
                  <a:pt x="84058" y="119022"/>
                </a:lnTo>
                <a:lnTo>
                  <a:pt x="71120" y="117938"/>
                </a:lnTo>
                <a:lnTo>
                  <a:pt x="32627" y="97567"/>
                </a:lnTo>
                <a:lnTo>
                  <a:pt x="19601" y="68720"/>
                </a:lnTo>
                <a:lnTo>
                  <a:pt x="19601" y="52406"/>
                </a:lnTo>
                <a:lnTo>
                  <a:pt x="21183" y="45276"/>
                </a:lnTo>
                <a:lnTo>
                  <a:pt x="27465" y="31506"/>
                </a:lnTo>
                <a:lnTo>
                  <a:pt x="31957" y="25821"/>
                </a:lnTo>
                <a:lnTo>
                  <a:pt x="37789" y="21329"/>
                </a:lnTo>
                <a:lnTo>
                  <a:pt x="18020" y="8751"/>
                </a:lnTo>
                <a:close/>
              </a:path>
              <a:path w="166477" h="141255">
                <a:moveTo>
                  <a:pt x="138635" y="0"/>
                </a:moveTo>
                <a:lnTo>
                  <a:pt x="124939" y="18187"/>
                </a:lnTo>
                <a:lnTo>
                  <a:pt x="131682" y="22983"/>
                </a:lnTo>
                <a:lnTo>
                  <a:pt x="136917" y="28815"/>
                </a:lnTo>
                <a:lnTo>
                  <a:pt x="144404" y="42585"/>
                </a:lnTo>
                <a:lnTo>
                  <a:pt x="146268" y="50605"/>
                </a:lnTo>
                <a:lnTo>
                  <a:pt x="146227" y="60176"/>
                </a:lnTo>
                <a:lnTo>
                  <a:pt x="133556" y="98216"/>
                </a:lnTo>
                <a:lnTo>
                  <a:pt x="100604" y="117682"/>
                </a:lnTo>
                <a:lnTo>
                  <a:pt x="92667" y="119022"/>
                </a:lnTo>
                <a:lnTo>
                  <a:pt x="141430" y="119022"/>
                </a:lnTo>
                <a:lnTo>
                  <a:pt x="162657" y="85761"/>
                </a:lnTo>
                <a:lnTo>
                  <a:pt x="166477" y="60176"/>
                </a:lnTo>
                <a:lnTo>
                  <a:pt x="166412" y="50605"/>
                </a:lnTo>
                <a:lnTo>
                  <a:pt x="151859" y="13245"/>
                </a:lnTo>
                <a:lnTo>
                  <a:pt x="140289" y="1193"/>
                </a:lnTo>
                <a:lnTo>
                  <a:pt x="13863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176668" y="9159232"/>
            <a:ext cx="106467" cy="88259"/>
          </a:xfrm>
          <a:custGeom>
            <a:avLst/>
            <a:gdLst/>
            <a:ahLst/>
            <a:cxnLst/>
            <a:rect l="l" t="t" r="r" b="b"/>
            <a:pathLst>
              <a:path w="106467" h="88259">
                <a:moveTo>
                  <a:pt x="46787" y="27852"/>
                </a:moveTo>
                <a:lnTo>
                  <a:pt x="17517" y="27852"/>
                </a:lnTo>
                <a:lnTo>
                  <a:pt x="88280" y="88259"/>
                </a:lnTo>
                <a:lnTo>
                  <a:pt x="106467" y="88259"/>
                </a:lnTo>
                <a:lnTo>
                  <a:pt x="106467" y="64018"/>
                </a:lnTo>
                <a:lnTo>
                  <a:pt x="88950" y="64018"/>
                </a:lnTo>
                <a:lnTo>
                  <a:pt x="46787" y="27852"/>
                </a:lnTo>
                <a:close/>
              </a:path>
              <a:path w="106467" h="88259">
                <a:moveTo>
                  <a:pt x="17978" y="3141"/>
                </a:moveTo>
                <a:lnTo>
                  <a:pt x="0" y="3141"/>
                </a:lnTo>
                <a:lnTo>
                  <a:pt x="0" y="86238"/>
                </a:lnTo>
                <a:lnTo>
                  <a:pt x="17517" y="86238"/>
                </a:lnTo>
                <a:lnTo>
                  <a:pt x="17517" y="27852"/>
                </a:lnTo>
                <a:lnTo>
                  <a:pt x="46787" y="27852"/>
                </a:lnTo>
                <a:lnTo>
                  <a:pt x="17978" y="3141"/>
                </a:lnTo>
                <a:close/>
              </a:path>
              <a:path w="106467" h="88259">
                <a:moveTo>
                  <a:pt x="106467" y="0"/>
                </a:moveTo>
                <a:lnTo>
                  <a:pt x="88950" y="0"/>
                </a:lnTo>
                <a:lnTo>
                  <a:pt x="88950" y="64018"/>
                </a:lnTo>
                <a:lnTo>
                  <a:pt x="106467" y="64018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173978" y="9035467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5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75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5"/>
                </a:lnTo>
                <a:lnTo>
                  <a:pt x="110300" y="36891"/>
                </a:lnTo>
                <a:lnTo>
                  <a:pt x="106159" y="24629"/>
                </a:lnTo>
                <a:lnTo>
                  <a:pt x="99412" y="13979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74198" y="8919802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4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395" y="96583"/>
                </a:lnTo>
                <a:lnTo>
                  <a:pt x="101117" y="76133"/>
                </a:lnTo>
                <a:lnTo>
                  <a:pt x="101840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82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0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79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113341" y="8808614"/>
            <a:ext cx="169795" cy="94342"/>
          </a:xfrm>
          <a:custGeom>
            <a:avLst/>
            <a:gdLst/>
            <a:ahLst/>
            <a:cxnLst/>
            <a:rect l="l" t="t" r="r" b="b"/>
            <a:pathLst>
              <a:path w="169795" h="94342">
                <a:moveTo>
                  <a:pt x="169795" y="74123"/>
                </a:moveTo>
                <a:lnTo>
                  <a:pt x="0" y="74123"/>
                </a:lnTo>
                <a:lnTo>
                  <a:pt x="0" y="94342"/>
                </a:lnTo>
                <a:lnTo>
                  <a:pt x="169795" y="94342"/>
                </a:lnTo>
                <a:lnTo>
                  <a:pt x="169795" y="74123"/>
                </a:lnTo>
                <a:close/>
              </a:path>
              <a:path w="169795" h="94342">
                <a:moveTo>
                  <a:pt x="169795" y="0"/>
                </a:moveTo>
                <a:lnTo>
                  <a:pt x="94258" y="0"/>
                </a:lnTo>
                <a:lnTo>
                  <a:pt x="88154" y="1057"/>
                </a:lnTo>
                <a:lnTo>
                  <a:pt x="61432" y="28637"/>
                </a:lnTo>
                <a:lnTo>
                  <a:pt x="60636" y="33538"/>
                </a:lnTo>
                <a:lnTo>
                  <a:pt x="60636" y="46878"/>
                </a:lnTo>
                <a:lnTo>
                  <a:pt x="62406" y="54134"/>
                </a:lnTo>
                <a:lnTo>
                  <a:pt x="69442" y="66710"/>
                </a:lnTo>
                <a:lnTo>
                  <a:pt x="74050" y="71118"/>
                </a:lnTo>
                <a:lnTo>
                  <a:pt x="79735" y="73662"/>
                </a:lnTo>
                <a:lnTo>
                  <a:pt x="79735" y="74123"/>
                </a:lnTo>
                <a:lnTo>
                  <a:pt x="108855" y="74123"/>
                </a:lnTo>
                <a:lnTo>
                  <a:pt x="103546" y="73369"/>
                </a:lnTo>
                <a:lnTo>
                  <a:pt x="94552" y="70374"/>
                </a:lnTo>
                <a:lnTo>
                  <a:pt x="90845" y="68280"/>
                </a:lnTo>
                <a:lnTo>
                  <a:pt x="85013" y="62888"/>
                </a:lnTo>
                <a:lnTo>
                  <a:pt x="82877" y="59746"/>
                </a:lnTo>
                <a:lnTo>
                  <a:pt x="81536" y="56144"/>
                </a:lnTo>
                <a:lnTo>
                  <a:pt x="80175" y="52563"/>
                </a:lnTo>
                <a:lnTo>
                  <a:pt x="79505" y="48658"/>
                </a:lnTo>
                <a:lnTo>
                  <a:pt x="79505" y="41339"/>
                </a:lnTo>
                <a:lnTo>
                  <a:pt x="101965" y="20219"/>
                </a:lnTo>
                <a:lnTo>
                  <a:pt x="169795" y="20219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176672" y="8683518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450107" y="9593828"/>
            <a:ext cx="166476" cy="141255"/>
          </a:xfrm>
          <a:custGeom>
            <a:avLst/>
            <a:gdLst/>
            <a:ahLst/>
            <a:cxnLst/>
            <a:rect l="l" t="t" r="r" b="b"/>
            <a:pathLst>
              <a:path w="166476" h="141255">
                <a:moveTo>
                  <a:pt x="18020" y="8755"/>
                </a:moveTo>
                <a:lnTo>
                  <a:pt x="145" y="53470"/>
                </a:lnTo>
                <a:lnTo>
                  <a:pt x="0" y="70048"/>
                </a:lnTo>
                <a:lnTo>
                  <a:pt x="2315" y="82336"/>
                </a:lnTo>
                <a:lnTo>
                  <a:pt x="30747" y="125154"/>
                </a:lnTo>
                <a:lnTo>
                  <a:pt x="77576" y="141192"/>
                </a:lnTo>
                <a:lnTo>
                  <a:pt x="94153" y="141255"/>
                </a:lnTo>
                <a:lnTo>
                  <a:pt x="105959" y="138642"/>
                </a:lnTo>
                <a:lnTo>
                  <a:pt x="120745" y="133415"/>
                </a:lnTo>
                <a:lnTo>
                  <a:pt x="131387" y="127136"/>
                </a:lnTo>
                <a:lnTo>
                  <a:pt x="141429" y="119022"/>
                </a:lnTo>
                <a:lnTo>
                  <a:pt x="84057" y="119022"/>
                </a:lnTo>
                <a:lnTo>
                  <a:pt x="71120" y="117938"/>
                </a:lnTo>
                <a:lnTo>
                  <a:pt x="32627" y="97567"/>
                </a:lnTo>
                <a:lnTo>
                  <a:pt x="19601" y="68720"/>
                </a:lnTo>
                <a:lnTo>
                  <a:pt x="19601" y="52406"/>
                </a:lnTo>
                <a:lnTo>
                  <a:pt x="21182" y="45276"/>
                </a:lnTo>
                <a:lnTo>
                  <a:pt x="27465" y="31506"/>
                </a:lnTo>
                <a:lnTo>
                  <a:pt x="31957" y="25821"/>
                </a:lnTo>
                <a:lnTo>
                  <a:pt x="37789" y="21329"/>
                </a:lnTo>
                <a:lnTo>
                  <a:pt x="18020" y="8755"/>
                </a:lnTo>
                <a:close/>
              </a:path>
              <a:path w="166476" h="141255">
                <a:moveTo>
                  <a:pt x="138645" y="0"/>
                </a:moveTo>
                <a:lnTo>
                  <a:pt x="124938" y="18187"/>
                </a:lnTo>
                <a:lnTo>
                  <a:pt x="131682" y="22983"/>
                </a:lnTo>
                <a:lnTo>
                  <a:pt x="136917" y="28815"/>
                </a:lnTo>
                <a:lnTo>
                  <a:pt x="144404" y="42595"/>
                </a:lnTo>
                <a:lnTo>
                  <a:pt x="146268" y="50605"/>
                </a:lnTo>
                <a:lnTo>
                  <a:pt x="146227" y="60176"/>
                </a:lnTo>
                <a:lnTo>
                  <a:pt x="133556" y="98216"/>
                </a:lnTo>
                <a:lnTo>
                  <a:pt x="100604" y="117671"/>
                </a:lnTo>
                <a:lnTo>
                  <a:pt x="92667" y="119022"/>
                </a:lnTo>
                <a:lnTo>
                  <a:pt x="141430" y="119022"/>
                </a:lnTo>
                <a:lnTo>
                  <a:pt x="162657" y="85761"/>
                </a:lnTo>
                <a:lnTo>
                  <a:pt x="166476" y="60176"/>
                </a:lnTo>
                <a:lnTo>
                  <a:pt x="166412" y="50605"/>
                </a:lnTo>
                <a:lnTo>
                  <a:pt x="151859" y="13245"/>
                </a:lnTo>
                <a:lnTo>
                  <a:pt x="140289" y="1193"/>
                </a:lnTo>
                <a:lnTo>
                  <a:pt x="1386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442757" y="9478599"/>
            <a:ext cx="169795" cy="94342"/>
          </a:xfrm>
          <a:custGeom>
            <a:avLst/>
            <a:gdLst/>
            <a:ahLst/>
            <a:cxnLst/>
            <a:rect l="l" t="t" r="r" b="b"/>
            <a:pathLst>
              <a:path w="169795" h="94342">
                <a:moveTo>
                  <a:pt x="169795" y="74123"/>
                </a:moveTo>
                <a:lnTo>
                  <a:pt x="0" y="74123"/>
                </a:lnTo>
                <a:lnTo>
                  <a:pt x="0" y="94342"/>
                </a:lnTo>
                <a:lnTo>
                  <a:pt x="169795" y="94342"/>
                </a:lnTo>
                <a:lnTo>
                  <a:pt x="169795" y="74123"/>
                </a:lnTo>
                <a:close/>
              </a:path>
              <a:path w="169795" h="94342">
                <a:moveTo>
                  <a:pt x="169795" y="0"/>
                </a:moveTo>
                <a:lnTo>
                  <a:pt x="94258" y="0"/>
                </a:lnTo>
                <a:lnTo>
                  <a:pt x="88154" y="1047"/>
                </a:lnTo>
                <a:lnTo>
                  <a:pt x="61432" y="28648"/>
                </a:lnTo>
                <a:lnTo>
                  <a:pt x="60636" y="33538"/>
                </a:lnTo>
                <a:lnTo>
                  <a:pt x="60636" y="46878"/>
                </a:lnTo>
                <a:lnTo>
                  <a:pt x="62406" y="54134"/>
                </a:lnTo>
                <a:lnTo>
                  <a:pt x="69442" y="66710"/>
                </a:lnTo>
                <a:lnTo>
                  <a:pt x="74050" y="71118"/>
                </a:lnTo>
                <a:lnTo>
                  <a:pt x="79735" y="73662"/>
                </a:lnTo>
                <a:lnTo>
                  <a:pt x="79735" y="74123"/>
                </a:lnTo>
                <a:lnTo>
                  <a:pt x="108844" y="74123"/>
                </a:lnTo>
                <a:lnTo>
                  <a:pt x="103536" y="73369"/>
                </a:lnTo>
                <a:lnTo>
                  <a:pt x="94552" y="70374"/>
                </a:lnTo>
                <a:lnTo>
                  <a:pt x="90845" y="68280"/>
                </a:lnTo>
                <a:lnTo>
                  <a:pt x="85013" y="62888"/>
                </a:lnTo>
                <a:lnTo>
                  <a:pt x="82877" y="59746"/>
                </a:lnTo>
                <a:lnTo>
                  <a:pt x="81536" y="56144"/>
                </a:lnTo>
                <a:lnTo>
                  <a:pt x="80175" y="52563"/>
                </a:lnTo>
                <a:lnTo>
                  <a:pt x="79505" y="48658"/>
                </a:lnTo>
                <a:lnTo>
                  <a:pt x="79505" y="41339"/>
                </a:lnTo>
                <a:lnTo>
                  <a:pt x="101965" y="20219"/>
                </a:lnTo>
                <a:lnTo>
                  <a:pt x="169795" y="20219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503390" y="9340003"/>
            <a:ext cx="111849" cy="113211"/>
          </a:xfrm>
          <a:custGeom>
            <a:avLst/>
            <a:gdLst/>
            <a:ahLst/>
            <a:cxnLst/>
            <a:rect l="l" t="t" r="r" b="b"/>
            <a:pathLst>
              <a:path w="111849" h="113211">
                <a:moveTo>
                  <a:pt x="63715" y="0"/>
                </a:moveTo>
                <a:lnTo>
                  <a:pt x="48145" y="0"/>
                </a:lnTo>
                <a:lnTo>
                  <a:pt x="40888" y="1465"/>
                </a:lnTo>
                <a:lnTo>
                  <a:pt x="7298" y="27496"/>
                </a:lnTo>
                <a:lnTo>
                  <a:pt x="0" y="48668"/>
                </a:lnTo>
                <a:lnTo>
                  <a:pt x="0" y="64553"/>
                </a:lnTo>
                <a:lnTo>
                  <a:pt x="21496" y="101913"/>
                </a:lnTo>
                <a:lnTo>
                  <a:pt x="48145" y="113211"/>
                </a:lnTo>
                <a:lnTo>
                  <a:pt x="63715" y="113211"/>
                </a:lnTo>
                <a:lnTo>
                  <a:pt x="100593" y="91724"/>
                </a:lnTo>
                <a:lnTo>
                  <a:pt x="50542" y="91641"/>
                </a:lnTo>
                <a:lnTo>
                  <a:pt x="45569" y="90824"/>
                </a:lnTo>
                <a:lnTo>
                  <a:pt x="18868" y="61998"/>
                </a:lnTo>
                <a:lnTo>
                  <a:pt x="18868" y="51213"/>
                </a:lnTo>
                <a:lnTo>
                  <a:pt x="45569" y="22386"/>
                </a:lnTo>
                <a:lnTo>
                  <a:pt x="50542" y="21570"/>
                </a:lnTo>
                <a:lnTo>
                  <a:pt x="100642" y="21570"/>
                </a:lnTo>
                <a:lnTo>
                  <a:pt x="90562" y="11319"/>
                </a:lnTo>
                <a:lnTo>
                  <a:pt x="84636" y="7319"/>
                </a:lnTo>
                <a:lnTo>
                  <a:pt x="71013" y="1465"/>
                </a:lnTo>
                <a:lnTo>
                  <a:pt x="63715" y="0"/>
                </a:lnTo>
                <a:close/>
              </a:path>
              <a:path w="111849" h="113211">
                <a:moveTo>
                  <a:pt x="100642" y="21570"/>
                </a:moveTo>
                <a:lnTo>
                  <a:pt x="61317" y="21570"/>
                </a:lnTo>
                <a:lnTo>
                  <a:pt x="66301" y="22386"/>
                </a:lnTo>
                <a:lnTo>
                  <a:pt x="75442" y="25695"/>
                </a:lnTo>
                <a:lnTo>
                  <a:pt x="92991" y="51213"/>
                </a:lnTo>
                <a:lnTo>
                  <a:pt x="92991" y="61998"/>
                </a:lnTo>
                <a:lnTo>
                  <a:pt x="66301" y="90824"/>
                </a:lnTo>
                <a:lnTo>
                  <a:pt x="61317" y="91641"/>
                </a:lnTo>
                <a:lnTo>
                  <a:pt x="100649" y="91641"/>
                </a:lnTo>
                <a:lnTo>
                  <a:pt x="104551" y="85735"/>
                </a:lnTo>
                <a:lnTo>
                  <a:pt x="110394" y="71966"/>
                </a:lnTo>
                <a:lnTo>
                  <a:pt x="111849" y="64553"/>
                </a:lnTo>
                <a:lnTo>
                  <a:pt x="111849" y="48668"/>
                </a:lnTo>
                <a:lnTo>
                  <a:pt x="110394" y="41265"/>
                </a:lnTo>
                <a:lnTo>
                  <a:pt x="107483" y="34365"/>
                </a:lnTo>
                <a:lnTo>
                  <a:pt x="104551" y="27496"/>
                </a:lnTo>
                <a:lnTo>
                  <a:pt x="10064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503395" y="9253102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50" y="0"/>
                </a:moveTo>
                <a:lnTo>
                  <a:pt x="450" y="2691"/>
                </a:lnTo>
                <a:lnTo>
                  <a:pt x="0" y="5696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29"/>
                </a:lnTo>
                <a:lnTo>
                  <a:pt x="21570" y="2066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900"/>
                </a:lnTo>
                <a:lnTo>
                  <a:pt x="13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506086" y="9078591"/>
            <a:ext cx="106467" cy="165754"/>
          </a:xfrm>
          <a:custGeom>
            <a:avLst/>
            <a:gdLst/>
            <a:ahLst/>
            <a:cxnLst/>
            <a:rect l="l" t="t" r="r" b="b"/>
            <a:pathLst>
              <a:path w="106467" h="165754">
                <a:moveTo>
                  <a:pt x="0" y="0"/>
                </a:moveTo>
                <a:lnTo>
                  <a:pt x="0" y="21559"/>
                </a:lnTo>
                <a:lnTo>
                  <a:pt x="79515" y="44239"/>
                </a:lnTo>
                <a:lnTo>
                  <a:pt x="79515" y="44700"/>
                </a:lnTo>
                <a:lnTo>
                  <a:pt x="0" y="71641"/>
                </a:lnTo>
                <a:lnTo>
                  <a:pt x="0" y="93211"/>
                </a:lnTo>
                <a:lnTo>
                  <a:pt x="79515" y="118697"/>
                </a:lnTo>
                <a:lnTo>
                  <a:pt x="79515" y="119148"/>
                </a:lnTo>
                <a:lnTo>
                  <a:pt x="0" y="143074"/>
                </a:lnTo>
                <a:lnTo>
                  <a:pt x="0" y="165754"/>
                </a:lnTo>
                <a:lnTo>
                  <a:pt x="106467" y="130718"/>
                </a:lnTo>
                <a:lnTo>
                  <a:pt x="106467" y="109148"/>
                </a:lnTo>
                <a:lnTo>
                  <a:pt x="26962" y="83463"/>
                </a:lnTo>
                <a:lnTo>
                  <a:pt x="26962" y="82992"/>
                </a:lnTo>
                <a:lnTo>
                  <a:pt x="106467" y="54804"/>
                </a:lnTo>
                <a:lnTo>
                  <a:pt x="106467" y="34354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503398" y="8973031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43757" y="50281"/>
                </a:lnTo>
                <a:lnTo>
                  <a:pt x="46312" y="64490"/>
                </a:lnTo>
                <a:lnTo>
                  <a:pt x="48396" y="70709"/>
                </a:lnTo>
                <a:lnTo>
                  <a:pt x="51328" y="76029"/>
                </a:lnTo>
                <a:lnTo>
                  <a:pt x="54228" y="81337"/>
                </a:lnTo>
                <a:lnTo>
                  <a:pt x="58019" y="85536"/>
                </a:lnTo>
                <a:lnTo>
                  <a:pt x="67306" y="91683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97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32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503610" y="8853093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4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406" y="96583"/>
                </a:lnTo>
                <a:lnTo>
                  <a:pt x="101117" y="76144"/>
                </a:lnTo>
                <a:lnTo>
                  <a:pt x="101845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5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453080" y="8809740"/>
            <a:ext cx="213375" cy="50312"/>
          </a:xfrm>
          <a:custGeom>
            <a:avLst/>
            <a:gdLst/>
            <a:ahLst/>
            <a:cxnLst/>
            <a:rect l="l" t="t" r="r" b="b"/>
            <a:pathLst>
              <a:path w="213375" h="50312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213375" h="50312">
                <a:moveTo>
                  <a:pt x="177439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80591" y="24931"/>
                </a:lnTo>
                <a:lnTo>
                  <a:pt x="185701" y="26009"/>
                </a:lnTo>
                <a:lnTo>
                  <a:pt x="192748" y="30355"/>
                </a:lnTo>
                <a:lnTo>
                  <a:pt x="194507" y="34218"/>
                </a:lnTo>
                <a:lnTo>
                  <a:pt x="194422" y="41747"/>
                </a:lnTo>
                <a:lnTo>
                  <a:pt x="194318" y="42522"/>
                </a:lnTo>
                <a:lnTo>
                  <a:pt x="193575" y="45516"/>
                </a:lnTo>
                <a:lnTo>
                  <a:pt x="193166" y="46867"/>
                </a:lnTo>
                <a:lnTo>
                  <a:pt x="192706" y="48061"/>
                </a:lnTo>
                <a:lnTo>
                  <a:pt x="211354" y="50312"/>
                </a:lnTo>
                <a:lnTo>
                  <a:pt x="213375" y="29203"/>
                </a:lnTo>
                <a:lnTo>
                  <a:pt x="211878" y="22941"/>
                </a:lnTo>
                <a:lnTo>
                  <a:pt x="180999" y="4910"/>
                </a:lnTo>
                <a:lnTo>
                  <a:pt x="177439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503398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43757" y="50281"/>
                </a:lnTo>
                <a:lnTo>
                  <a:pt x="46312" y="64490"/>
                </a:lnTo>
                <a:lnTo>
                  <a:pt x="48396" y="70709"/>
                </a:lnTo>
                <a:lnTo>
                  <a:pt x="51328" y="76029"/>
                </a:lnTo>
                <a:lnTo>
                  <a:pt x="54228" y="81337"/>
                </a:lnTo>
                <a:lnTo>
                  <a:pt x="58019" y="85536"/>
                </a:lnTo>
                <a:lnTo>
                  <a:pt x="67306" y="91683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97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32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782947" y="9242531"/>
            <a:ext cx="159021" cy="157670"/>
          </a:xfrm>
          <a:custGeom>
            <a:avLst/>
            <a:gdLst/>
            <a:ahLst/>
            <a:cxnLst/>
            <a:rect l="l" t="t" r="r" b="b"/>
            <a:pathLst>
              <a:path w="159021" h="157670">
                <a:moveTo>
                  <a:pt x="159021" y="0"/>
                </a:moveTo>
                <a:lnTo>
                  <a:pt x="0" y="68050"/>
                </a:lnTo>
                <a:lnTo>
                  <a:pt x="0" y="87588"/>
                </a:lnTo>
                <a:lnTo>
                  <a:pt x="159021" y="157670"/>
                </a:lnTo>
                <a:lnTo>
                  <a:pt x="159021" y="132509"/>
                </a:lnTo>
                <a:lnTo>
                  <a:pt x="119713" y="116792"/>
                </a:lnTo>
                <a:lnTo>
                  <a:pt x="119713" y="109158"/>
                </a:lnTo>
                <a:lnTo>
                  <a:pt x="100855" y="109158"/>
                </a:lnTo>
                <a:lnTo>
                  <a:pt x="27852" y="79065"/>
                </a:lnTo>
                <a:lnTo>
                  <a:pt x="27852" y="78615"/>
                </a:lnTo>
                <a:lnTo>
                  <a:pt x="100855" y="48961"/>
                </a:lnTo>
                <a:lnTo>
                  <a:pt x="119713" y="48961"/>
                </a:lnTo>
                <a:lnTo>
                  <a:pt x="119713" y="41108"/>
                </a:lnTo>
                <a:lnTo>
                  <a:pt x="159021" y="25151"/>
                </a:lnTo>
                <a:lnTo>
                  <a:pt x="159021" y="0"/>
                </a:lnTo>
                <a:close/>
              </a:path>
              <a:path w="159021" h="157670">
                <a:moveTo>
                  <a:pt x="119713" y="48961"/>
                </a:moveTo>
                <a:lnTo>
                  <a:pt x="100855" y="48961"/>
                </a:lnTo>
                <a:lnTo>
                  <a:pt x="100855" y="109158"/>
                </a:lnTo>
                <a:lnTo>
                  <a:pt x="119713" y="109158"/>
                </a:lnTo>
                <a:lnTo>
                  <a:pt x="119713" y="489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35497" y="9132705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54" y="23967"/>
                </a:lnTo>
                <a:lnTo>
                  <a:pt x="90300" y="45684"/>
                </a:lnTo>
                <a:lnTo>
                  <a:pt x="90300" y="53003"/>
                </a:lnTo>
                <a:lnTo>
                  <a:pt x="6784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8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32807" y="9026907"/>
            <a:ext cx="111849" cy="84227"/>
          </a:xfrm>
          <a:custGeom>
            <a:avLst/>
            <a:gdLst/>
            <a:ahLst/>
            <a:cxnLst/>
            <a:rect l="l" t="t" r="r" b="b"/>
            <a:pathLst>
              <a:path w="111849" h="84227">
                <a:moveTo>
                  <a:pt x="108532" y="21559"/>
                </a:moveTo>
                <a:lnTo>
                  <a:pt x="81756" y="21559"/>
                </a:lnTo>
                <a:lnTo>
                  <a:pt x="83746" y="22198"/>
                </a:lnTo>
                <a:lnTo>
                  <a:pt x="87180" y="24742"/>
                </a:lnTo>
                <a:lnTo>
                  <a:pt x="88615" y="26397"/>
                </a:lnTo>
                <a:lnTo>
                  <a:pt x="89766" y="28491"/>
                </a:lnTo>
                <a:lnTo>
                  <a:pt x="90855" y="30428"/>
                </a:lnTo>
                <a:lnTo>
                  <a:pt x="91683" y="32752"/>
                </a:lnTo>
                <a:lnTo>
                  <a:pt x="92719" y="37998"/>
                </a:lnTo>
                <a:lnTo>
                  <a:pt x="92991" y="40585"/>
                </a:lnTo>
                <a:lnTo>
                  <a:pt x="92943" y="49150"/>
                </a:lnTo>
                <a:lnTo>
                  <a:pt x="91714" y="53904"/>
                </a:lnTo>
                <a:lnTo>
                  <a:pt x="86625" y="61987"/>
                </a:lnTo>
                <a:lnTo>
                  <a:pt x="83704" y="65662"/>
                </a:lnTo>
                <a:lnTo>
                  <a:pt x="80416" y="68950"/>
                </a:lnTo>
                <a:lnTo>
                  <a:pt x="92991" y="84227"/>
                </a:lnTo>
                <a:lnTo>
                  <a:pt x="100185" y="78992"/>
                </a:lnTo>
                <a:lnTo>
                  <a:pt x="105127" y="73044"/>
                </a:lnTo>
                <a:lnTo>
                  <a:pt x="110509" y="59704"/>
                </a:lnTo>
                <a:lnTo>
                  <a:pt x="111849" y="51956"/>
                </a:lnTo>
                <a:lnTo>
                  <a:pt x="111849" y="37894"/>
                </a:lnTo>
                <a:lnTo>
                  <a:pt x="111253" y="32690"/>
                </a:lnTo>
                <a:lnTo>
                  <a:pt x="108865" y="22344"/>
                </a:lnTo>
                <a:lnTo>
                  <a:pt x="108532" y="21559"/>
                </a:lnTo>
                <a:close/>
              </a:path>
              <a:path w="111849" h="84227">
                <a:moveTo>
                  <a:pt x="17517" y="2931"/>
                </a:moveTo>
                <a:lnTo>
                  <a:pt x="11235" y="6816"/>
                </a:lnTo>
                <a:lnTo>
                  <a:pt x="6743" y="12051"/>
                </a:lnTo>
                <a:lnTo>
                  <a:pt x="1350" y="25245"/>
                </a:lnTo>
                <a:lnTo>
                  <a:pt x="0" y="32114"/>
                </a:lnTo>
                <a:lnTo>
                  <a:pt x="93" y="44920"/>
                </a:lnTo>
                <a:lnTo>
                  <a:pt x="22439" y="78583"/>
                </a:lnTo>
                <a:lnTo>
                  <a:pt x="27255" y="79735"/>
                </a:lnTo>
                <a:lnTo>
                  <a:pt x="37894" y="79735"/>
                </a:lnTo>
                <a:lnTo>
                  <a:pt x="59991" y="58176"/>
                </a:lnTo>
                <a:lnTo>
                  <a:pt x="26878" y="58176"/>
                </a:lnTo>
                <a:lnTo>
                  <a:pt x="23925" y="56417"/>
                </a:lnTo>
                <a:lnTo>
                  <a:pt x="19873" y="49380"/>
                </a:lnTo>
                <a:lnTo>
                  <a:pt x="18868" y="45234"/>
                </a:lnTo>
                <a:lnTo>
                  <a:pt x="18868" y="35349"/>
                </a:lnTo>
                <a:lnTo>
                  <a:pt x="19891" y="31004"/>
                </a:lnTo>
                <a:lnTo>
                  <a:pt x="23925" y="23999"/>
                </a:lnTo>
                <a:lnTo>
                  <a:pt x="26428" y="21046"/>
                </a:lnTo>
                <a:lnTo>
                  <a:pt x="29423" y="18648"/>
                </a:lnTo>
                <a:lnTo>
                  <a:pt x="17517" y="2931"/>
                </a:lnTo>
                <a:close/>
              </a:path>
              <a:path w="111849" h="84227">
                <a:moveTo>
                  <a:pt x="84374" y="0"/>
                </a:moveTo>
                <a:lnTo>
                  <a:pt x="73453" y="0"/>
                </a:lnTo>
                <a:lnTo>
                  <a:pt x="69254" y="795"/>
                </a:lnTo>
                <a:lnTo>
                  <a:pt x="45810" y="39087"/>
                </a:lnTo>
                <a:lnTo>
                  <a:pt x="45234" y="42239"/>
                </a:lnTo>
                <a:lnTo>
                  <a:pt x="44304" y="45234"/>
                </a:lnTo>
                <a:lnTo>
                  <a:pt x="41925" y="50731"/>
                </a:lnTo>
                <a:lnTo>
                  <a:pt x="40365" y="53129"/>
                </a:lnTo>
                <a:lnTo>
                  <a:pt x="36470" y="57160"/>
                </a:lnTo>
                <a:lnTo>
                  <a:pt x="33915" y="58176"/>
                </a:lnTo>
                <a:lnTo>
                  <a:pt x="59991" y="58176"/>
                </a:lnTo>
                <a:lnTo>
                  <a:pt x="60877" y="55631"/>
                </a:lnTo>
                <a:lnTo>
                  <a:pt x="62071" y="51516"/>
                </a:lnTo>
                <a:lnTo>
                  <a:pt x="63118" y="47171"/>
                </a:lnTo>
                <a:lnTo>
                  <a:pt x="63568" y="44920"/>
                </a:lnTo>
                <a:lnTo>
                  <a:pt x="64145" y="42239"/>
                </a:lnTo>
                <a:lnTo>
                  <a:pt x="76521" y="21559"/>
                </a:lnTo>
                <a:lnTo>
                  <a:pt x="108532" y="21559"/>
                </a:lnTo>
                <a:lnTo>
                  <a:pt x="106907" y="17737"/>
                </a:lnTo>
                <a:lnTo>
                  <a:pt x="101525" y="9654"/>
                </a:lnTo>
                <a:lnTo>
                  <a:pt x="98049" y="6366"/>
                </a:lnTo>
                <a:lnTo>
                  <a:pt x="89505" y="1277"/>
                </a:lnTo>
                <a:lnTo>
                  <a:pt x="843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805628" y="8944721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18"/>
                </a:lnTo>
                <a:lnTo>
                  <a:pt x="119943" y="9507"/>
                </a:lnTo>
                <a:lnTo>
                  <a:pt x="120163" y="11968"/>
                </a:lnTo>
                <a:lnTo>
                  <a:pt x="120163" y="18261"/>
                </a:lnTo>
                <a:lnTo>
                  <a:pt x="119462" y="21234"/>
                </a:lnTo>
                <a:lnTo>
                  <a:pt x="118027" y="23245"/>
                </a:lnTo>
                <a:lnTo>
                  <a:pt x="116614" y="25266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832810" y="8857802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782496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832814" y="8694284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112361" y="9623011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1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188500" y="9529810"/>
            <a:ext cx="0" cy="82426"/>
          </a:xfrm>
          <a:custGeom>
            <a:avLst/>
            <a:gdLst/>
            <a:ahLst/>
            <a:cxnLst/>
            <a:rect l="l" t="t" r="r" b="b"/>
            <a:pathLst>
              <a:path h="82426">
                <a:moveTo>
                  <a:pt x="0" y="0"/>
                </a:moveTo>
                <a:lnTo>
                  <a:pt x="0" y="82426"/>
                </a:lnTo>
              </a:path>
            </a:pathLst>
          </a:custGeom>
          <a:ln w="2146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112361" y="9519025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4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111908" y="9446021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5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5266" y="4387"/>
                </a:lnTo>
                <a:lnTo>
                  <a:pt x="22355" y="145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162221" y="9343379"/>
            <a:ext cx="111849" cy="84227"/>
          </a:xfrm>
          <a:custGeom>
            <a:avLst/>
            <a:gdLst/>
            <a:ahLst/>
            <a:cxnLst/>
            <a:rect l="l" t="t" r="r" b="b"/>
            <a:pathLst>
              <a:path w="111849" h="84227">
                <a:moveTo>
                  <a:pt x="108531" y="21559"/>
                </a:moveTo>
                <a:lnTo>
                  <a:pt x="81756" y="21559"/>
                </a:lnTo>
                <a:lnTo>
                  <a:pt x="83746" y="22198"/>
                </a:lnTo>
                <a:lnTo>
                  <a:pt x="87180" y="24742"/>
                </a:lnTo>
                <a:lnTo>
                  <a:pt x="92991" y="40585"/>
                </a:lnTo>
                <a:lnTo>
                  <a:pt x="92943" y="49150"/>
                </a:lnTo>
                <a:lnTo>
                  <a:pt x="91714" y="53904"/>
                </a:lnTo>
                <a:lnTo>
                  <a:pt x="86625" y="61987"/>
                </a:lnTo>
                <a:lnTo>
                  <a:pt x="83704" y="65662"/>
                </a:lnTo>
                <a:lnTo>
                  <a:pt x="80416" y="68950"/>
                </a:lnTo>
                <a:lnTo>
                  <a:pt x="92991" y="84227"/>
                </a:lnTo>
                <a:lnTo>
                  <a:pt x="100185" y="78992"/>
                </a:lnTo>
                <a:lnTo>
                  <a:pt x="105127" y="73044"/>
                </a:lnTo>
                <a:lnTo>
                  <a:pt x="110509" y="59704"/>
                </a:lnTo>
                <a:lnTo>
                  <a:pt x="111849" y="51956"/>
                </a:lnTo>
                <a:lnTo>
                  <a:pt x="111849" y="37894"/>
                </a:lnTo>
                <a:lnTo>
                  <a:pt x="111253" y="32690"/>
                </a:lnTo>
                <a:lnTo>
                  <a:pt x="108865" y="22344"/>
                </a:lnTo>
                <a:lnTo>
                  <a:pt x="108531" y="21559"/>
                </a:lnTo>
                <a:close/>
              </a:path>
              <a:path w="111849" h="84227">
                <a:moveTo>
                  <a:pt x="17517" y="2931"/>
                </a:moveTo>
                <a:lnTo>
                  <a:pt x="11235" y="6816"/>
                </a:lnTo>
                <a:lnTo>
                  <a:pt x="6743" y="12051"/>
                </a:lnTo>
                <a:lnTo>
                  <a:pt x="1350" y="25245"/>
                </a:lnTo>
                <a:lnTo>
                  <a:pt x="0" y="32114"/>
                </a:lnTo>
                <a:lnTo>
                  <a:pt x="93" y="44920"/>
                </a:lnTo>
                <a:lnTo>
                  <a:pt x="22439" y="78583"/>
                </a:lnTo>
                <a:lnTo>
                  <a:pt x="27255" y="79746"/>
                </a:lnTo>
                <a:lnTo>
                  <a:pt x="37894" y="79746"/>
                </a:lnTo>
                <a:lnTo>
                  <a:pt x="59991" y="58176"/>
                </a:lnTo>
                <a:lnTo>
                  <a:pt x="26878" y="58176"/>
                </a:lnTo>
                <a:lnTo>
                  <a:pt x="23925" y="56417"/>
                </a:lnTo>
                <a:lnTo>
                  <a:pt x="19873" y="49380"/>
                </a:lnTo>
                <a:lnTo>
                  <a:pt x="18868" y="45234"/>
                </a:lnTo>
                <a:lnTo>
                  <a:pt x="18868" y="35349"/>
                </a:lnTo>
                <a:lnTo>
                  <a:pt x="19891" y="31004"/>
                </a:lnTo>
                <a:lnTo>
                  <a:pt x="23925" y="23999"/>
                </a:lnTo>
                <a:lnTo>
                  <a:pt x="26428" y="21046"/>
                </a:lnTo>
                <a:lnTo>
                  <a:pt x="29423" y="18648"/>
                </a:lnTo>
                <a:lnTo>
                  <a:pt x="17517" y="2931"/>
                </a:lnTo>
                <a:close/>
              </a:path>
              <a:path w="111849" h="84227">
                <a:moveTo>
                  <a:pt x="84374" y="0"/>
                </a:moveTo>
                <a:lnTo>
                  <a:pt x="73453" y="0"/>
                </a:lnTo>
                <a:lnTo>
                  <a:pt x="69254" y="795"/>
                </a:lnTo>
                <a:lnTo>
                  <a:pt x="46846" y="33737"/>
                </a:lnTo>
                <a:lnTo>
                  <a:pt x="45234" y="42239"/>
                </a:lnTo>
                <a:lnTo>
                  <a:pt x="44305" y="45234"/>
                </a:lnTo>
                <a:lnTo>
                  <a:pt x="41925" y="50731"/>
                </a:lnTo>
                <a:lnTo>
                  <a:pt x="40365" y="53129"/>
                </a:lnTo>
                <a:lnTo>
                  <a:pt x="36470" y="57160"/>
                </a:lnTo>
                <a:lnTo>
                  <a:pt x="33915" y="58176"/>
                </a:lnTo>
                <a:lnTo>
                  <a:pt x="59991" y="58176"/>
                </a:lnTo>
                <a:lnTo>
                  <a:pt x="60877" y="55631"/>
                </a:lnTo>
                <a:lnTo>
                  <a:pt x="62071" y="51516"/>
                </a:lnTo>
                <a:lnTo>
                  <a:pt x="63118" y="47181"/>
                </a:lnTo>
                <a:lnTo>
                  <a:pt x="63568" y="44920"/>
                </a:lnTo>
                <a:lnTo>
                  <a:pt x="64145" y="42239"/>
                </a:lnTo>
                <a:lnTo>
                  <a:pt x="76521" y="21559"/>
                </a:lnTo>
                <a:lnTo>
                  <a:pt x="108531" y="21559"/>
                </a:lnTo>
                <a:lnTo>
                  <a:pt x="106907" y="17748"/>
                </a:lnTo>
                <a:lnTo>
                  <a:pt x="101525" y="9654"/>
                </a:lnTo>
                <a:lnTo>
                  <a:pt x="98049" y="6366"/>
                </a:lnTo>
                <a:lnTo>
                  <a:pt x="89505" y="1277"/>
                </a:lnTo>
                <a:lnTo>
                  <a:pt x="843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164910" y="9238047"/>
            <a:ext cx="106467" cy="88259"/>
          </a:xfrm>
          <a:custGeom>
            <a:avLst/>
            <a:gdLst/>
            <a:ahLst/>
            <a:cxnLst/>
            <a:rect l="l" t="t" r="r" b="b"/>
            <a:pathLst>
              <a:path w="106467" h="88259">
                <a:moveTo>
                  <a:pt x="46787" y="27852"/>
                </a:moveTo>
                <a:lnTo>
                  <a:pt x="17517" y="27852"/>
                </a:lnTo>
                <a:lnTo>
                  <a:pt x="88280" y="88259"/>
                </a:lnTo>
                <a:lnTo>
                  <a:pt x="106467" y="88259"/>
                </a:lnTo>
                <a:lnTo>
                  <a:pt x="106467" y="64018"/>
                </a:lnTo>
                <a:lnTo>
                  <a:pt x="88950" y="64018"/>
                </a:lnTo>
                <a:lnTo>
                  <a:pt x="46787" y="27852"/>
                </a:lnTo>
                <a:close/>
              </a:path>
              <a:path w="106467" h="88259">
                <a:moveTo>
                  <a:pt x="17978" y="3141"/>
                </a:moveTo>
                <a:lnTo>
                  <a:pt x="0" y="3141"/>
                </a:lnTo>
                <a:lnTo>
                  <a:pt x="0" y="86238"/>
                </a:lnTo>
                <a:lnTo>
                  <a:pt x="17517" y="86238"/>
                </a:lnTo>
                <a:lnTo>
                  <a:pt x="17517" y="27852"/>
                </a:lnTo>
                <a:lnTo>
                  <a:pt x="46787" y="27852"/>
                </a:lnTo>
                <a:lnTo>
                  <a:pt x="17978" y="3141"/>
                </a:lnTo>
                <a:close/>
              </a:path>
              <a:path w="106467" h="88259">
                <a:moveTo>
                  <a:pt x="106467" y="0"/>
                </a:moveTo>
                <a:lnTo>
                  <a:pt x="88950" y="0"/>
                </a:lnTo>
                <a:lnTo>
                  <a:pt x="88950" y="64018"/>
                </a:lnTo>
                <a:lnTo>
                  <a:pt x="106467" y="64018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162224" y="9103066"/>
            <a:ext cx="172497" cy="111860"/>
          </a:xfrm>
          <a:custGeom>
            <a:avLst/>
            <a:gdLst/>
            <a:ahLst/>
            <a:cxnLst/>
            <a:rect l="l" t="t" r="r" b="b"/>
            <a:pathLst>
              <a:path w="172497" h="111860">
                <a:moveTo>
                  <a:pt x="172497" y="91641"/>
                </a:moveTo>
                <a:lnTo>
                  <a:pt x="2691" y="91641"/>
                </a:lnTo>
                <a:lnTo>
                  <a:pt x="2691" y="111860"/>
                </a:lnTo>
                <a:lnTo>
                  <a:pt x="172497" y="111860"/>
                </a:lnTo>
                <a:lnTo>
                  <a:pt x="172497" y="91641"/>
                </a:lnTo>
                <a:close/>
              </a:path>
              <a:path w="172497" h="111860">
                <a:moveTo>
                  <a:pt x="63872" y="0"/>
                </a:moveTo>
                <a:lnTo>
                  <a:pt x="48134" y="0"/>
                </a:lnTo>
                <a:lnTo>
                  <a:pt x="40836" y="1266"/>
                </a:lnTo>
                <a:lnTo>
                  <a:pt x="7120" y="25119"/>
                </a:lnTo>
                <a:lnTo>
                  <a:pt x="0" y="45893"/>
                </a:lnTo>
                <a:lnTo>
                  <a:pt x="99" y="61767"/>
                </a:lnTo>
                <a:lnTo>
                  <a:pt x="1581" y="68312"/>
                </a:lnTo>
                <a:lnTo>
                  <a:pt x="7863" y="81945"/>
                </a:lnTo>
                <a:lnTo>
                  <a:pt x="12282" y="87295"/>
                </a:lnTo>
                <a:lnTo>
                  <a:pt x="17968" y="91180"/>
                </a:lnTo>
                <a:lnTo>
                  <a:pt x="17968" y="91641"/>
                </a:lnTo>
                <a:lnTo>
                  <a:pt x="50532" y="91641"/>
                </a:lnTo>
                <a:lnTo>
                  <a:pt x="45558" y="90813"/>
                </a:lnTo>
                <a:lnTo>
                  <a:pt x="36428" y="87526"/>
                </a:lnTo>
                <a:lnTo>
                  <a:pt x="18868" y="61998"/>
                </a:lnTo>
                <a:lnTo>
                  <a:pt x="18868" y="51202"/>
                </a:lnTo>
                <a:lnTo>
                  <a:pt x="45558" y="22386"/>
                </a:lnTo>
                <a:lnTo>
                  <a:pt x="50532" y="21570"/>
                </a:lnTo>
                <a:lnTo>
                  <a:pt x="102282" y="21570"/>
                </a:lnTo>
                <a:lnTo>
                  <a:pt x="100803" y="19433"/>
                </a:lnTo>
                <a:lnTo>
                  <a:pt x="90772" y="9999"/>
                </a:lnTo>
                <a:lnTo>
                  <a:pt x="84866" y="6376"/>
                </a:lnTo>
                <a:lnTo>
                  <a:pt x="71243" y="1266"/>
                </a:lnTo>
                <a:lnTo>
                  <a:pt x="63872" y="0"/>
                </a:lnTo>
                <a:close/>
              </a:path>
              <a:path w="172497" h="111860">
                <a:moveTo>
                  <a:pt x="102282" y="21570"/>
                </a:moveTo>
                <a:lnTo>
                  <a:pt x="61317" y="21570"/>
                </a:lnTo>
                <a:lnTo>
                  <a:pt x="66301" y="22386"/>
                </a:lnTo>
                <a:lnTo>
                  <a:pt x="75442" y="25695"/>
                </a:lnTo>
                <a:lnTo>
                  <a:pt x="92981" y="51202"/>
                </a:lnTo>
                <a:lnTo>
                  <a:pt x="92981" y="61998"/>
                </a:lnTo>
                <a:lnTo>
                  <a:pt x="66301" y="90813"/>
                </a:lnTo>
                <a:lnTo>
                  <a:pt x="61317" y="91641"/>
                </a:lnTo>
                <a:lnTo>
                  <a:pt x="93892" y="91641"/>
                </a:lnTo>
                <a:lnTo>
                  <a:pt x="93892" y="91180"/>
                </a:lnTo>
                <a:lnTo>
                  <a:pt x="99421" y="87599"/>
                </a:lnTo>
                <a:lnTo>
                  <a:pt x="103808" y="82426"/>
                </a:lnTo>
                <a:lnTo>
                  <a:pt x="110237" y="68961"/>
                </a:lnTo>
                <a:lnTo>
                  <a:pt x="111798" y="61998"/>
                </a:lnTo>
                <a:lnTo>
                  <a:pt x="111849" y="45893"/>
                </a:lnTo>
                <a:lnTo>
                  <a:pt x="110425" y="38438"/>
                </a:lnTo>
                <a:lnTo>
                  <a:pt x="104740" y="25119"/>
                </a:lnTo>
                <a:lnTo>
                  <a:pt x="10228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62226" y="8989642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5162224" y="886678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22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91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68" y="48658"/>
                </a:lnTo>
                <a:lnTo>
                  <a:pt x="1886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111908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162226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426801" y="9560553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436910" y="9471018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506982" y="9476795"/>
            <a:ext cx="0" cy="73003"/>
          </a:xfrm>
          <a:custGeom>
            <a:avLst/>
            <a:gdLst/>
            <a:ahLst/>
            <a:cxnLst/>
            <a:rect l="l" t="t" r="r" b="b"/>
            <a:pathLst>
              <a:path h="73003">
                <a:moveTo>
                  <a:pt x="0" y="0"/>
                </a:moveTo>
                <a:lnTo>
                  <a:pt x="0" y="73003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5426349" y="9421104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476664" y="9299356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57"/>
                </a:lnTo>
                <a:lnTo>
                  <a:pt x="785" y="28648"/>
                </a:lnTo>
                <a:lnTo>
                  <a:pt x="0" y="3354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2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79"/>
                </a:lnTo>
                <a:lnTo>
                  <a:pt x="33904" y="70374"/>
                </a:lnTo>
                <a:lnTo>
                  <a:pt x="18858" y="4866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5416023" y="9257141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5476667" y="9126873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5476664" y="900401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57"/>
                </a:lnTo>
                <a:lnTo>
                  <a:pt x="785" y="28648"/>
                </a:lnTo>
                <a:lnTo>
                  <a:pt x="0" y="3354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2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18858" y="4866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416024" y="8866795"/>
            <a:ext cx="172486" cy="111849"/>
          </a:xfrm>
          <a:custGeom>
            <a:avLst/>
            <a:gdLst/>
            <a:ahLst/>
            <a:cxnLst/>
            <a:rect l="l" t="t" r="r" b="b"/>
            <a:pathLst>
              <a:path w="172486" h="111849">
                <a:moveTo>
                  <a:pt x="111169" y="20208"/>
                </a:moveTo>
                <a:lnTo>
                  <a:pt x="78615" y="20208"/>
                </a:lnTo>
                <a:lnTo>
                  <a:pt x="78615" y="20659"/>
                </a:lnTo>
                <a:lnTo>
                  <a:pt x="73065" y="24240"/>
                </a:lnTo>
                <a:lnTo>
                  <a:pt x="60636" y="65945"/>
                </a:lnTo>
                <a:lnTo>
                  <a:pt x="62060" y="73400"/>
                </a:lnTo>
                <a:lnTo>
                  <a:pt x="87630" y="105483"/>
                </a:lnTo>
                <a:lnTo>
                  <a:pt x="108635" y="111849"/>
                </a:lnTo>
                <a:lnTo>
                  <a:pt x="124509" y="111849"/>
                </a:lnTo>
                <a:lnTo>
                  <a:pt x="161419" y="92416"/>
                </a:lnTo>
                <a:lnTo>
                  <a:pt x="162906" y="90279"/>
                </a:lnTo>
                <a:lnTo>
                  <a:pt x="111169" y="90279"/>
                </a:lnTo>
                <a:lnTo>
                  <a:pt x="106206" y="89463"/>
                </a:lnTo>
                <a:lnTo>
                  <a:pt x="79505" y="60636"/>
                </a:lnTo>
                <a:lnTo>
                  <a:pt x="79505" y="49851"/>
                </a:lnTo>
                <a:lnTo>
                  <a:pt x="106206" y="21025"/>
                </a:lnTo>
                <a:lnTo>
                  <a:pt x="111169" y="20208"/>
                </a:lnTo>
                <a:close/>
              </a:path>
              <a:path w="172486" h="111849">
                <a:moveTo>
                  <a:pt x="154529" y="20208"/>
                </a:moveTo>
                <a:lnTo>
                  <a:pt x="121954" y="20208"/>
                </a:lnTo>
                <a:lnTo>
                  <a:pt x="126938" y="21025"/>
                </a:lnTo>
                <a:lnTo>
                  <a:pt x="136079" y="24334"/>
                </a:lnTo>
                <a:lnTo>
                  <a:pt x="153628" y="49851"/>
                </a:lnTo>
                <a:lnTo>
                  <a:pt x="153628" y="60636"/>
                </a:lnTo>
                <a:lnTo>
                  <a:pt x="126938" y="89463"/>
                </a:lnTo>
                <a:lnTo>
                  <a:pt x="121954" y="90279"/>
                </a:lnTo>
                <a:lnTo>
                  <a:pt x="162906" y="90279"/>
                </a:lnTo>
                <a:lnTo>
                  <a:pt x="165377" y="86730"/>
                </a:lnTo>
                <a:lnTo>
                  <a:pt x="168214" y="80060"/>
                </a:lnTo>
                <a:lnTo>
                  <a:pt x="171073" y="73400"/>
                </a:lnTo>
                <a:lnTo>
                  <a:pt x="172486" y="65945"/>
                </a:lnTo>
                <a:lnTo>
                  <a:pt x="172386" y="50082"/>
                </a:lnTo>
                <a:lnTo>
                  <a:pt x="170926" y="43527"/>
                </a:lnTo>
                <a:lnTo>
                  <a:pt x="164633" y="29904"/>
                </a:lnTo>
                <a:lnTo>
                  <a:pt x="160215" y="24554"/>
                </a:lnTo>
                <a:lnTo>
                  <a:pt x="154529" y="20659"/>
                </a:lnTo>
                <a:lnTo>
                  <a:pt x="154529" y="20208"/>
                </a:lnTo>
                <a:close/>
              </a:path>
              <a:path w="172486" h="111849">
                <a:moveTo>
                  <a:pt x="169795" y="0"/>
                </a:moveTo>
                <a:lnTo>
                  <a:pt x="0" y="0"/>
                </a:lnTo>
                <a:lnTo>
                  <a:pt x="0" y="20208"/>
                </a:lnTo>
                <a:lnTo>
                  <a:pt x="169795" y="20208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426349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476667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801136" y="9645471"/>
            <a:ext cx="159021" cy="137901"/>
          </a:xfrm>
          <a:custGeom>
            <a:avLst/>
            <a:gdLst/>
            <a:ahLst/>
            <a:cxnLst/>
            <a:rect l="l" t="t" r="r" b="b"/>
            <a:pathLst>
              <a:path w="159021" h="137901">
                <a:moveTo>
                  <a:pt x="159021" y="0"/>
                </a:moveTo>
                <a:lnTo>
                  <a:pt x="0" y="0"/>
                </a:lnTo>
                <a:lnTo>
                  <a:pt x="0" y="21570"/>
                </a:lnTo>
                <a:lnTo>
                  <a:pt x="130729" y="21570"/>
                </a:lnTo>
                <a:lnTo>
                  <a:pt x="130729" y="21999"/>
                </a:lnTo>
                <a:lnTo>
                  <a:pt x="0" y="109609"/>
                </a:lnTo>
                <a:lnTo>
                  <a:pt x="0" y="137901"/>
                </a:lnTo>
                <a:lnTo>
                  <a:pt x="159021" y="137901"/>
                </a:lnTo>
                <a:lnTo>
                  <a:pt x="159021" y="116352"/>
                </a:lnTo>
                <a:lnTo>
                  <a:pt x="28292" y="116352"/>
                </a:lnTo>
                <a:lnTo>
                  <a:pt x="28292" y="115891"/>
                </a:lnTo>
                <a:lnTo>
                  <a:pt x="159021" y="27402"/>
                </a:lnTo>
                <a:lnTo>
                  <a:pt x="1590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800683" y="9583266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790358" y="9449178"/>
            <a:ext cx="172486" cy="111849"/>
          </a:xfrm>
          <a:custGeom>
            <a:avLst/>
            <a:gdLst/>
            <a:ahLst/>
            <a:cxnLst/>
            <a:rect l="l" t="t" r="r" b="b"/>
            <a:pathLst>
              <a:path w="172486" h="111849">
                <a:moveTo>
                  <a:pt x="111169" y="20208"/>
                </a:moveTo>
                <a:lnTo>
                  <a:pt x="78615" y="20208"/>
                </a:lnTo>
                <a:lnTo>
                  <a:pt x="78615" y="20659"/>
                </a:lnTo>
                <a:lnTo>
                  <a:pt x="73065" y="24240"/>
                </a:lnTo>
                <a:lnTo>
                  <a:pt x="60636" y="65945"/>
                </a:lnTo>
                <a:lnTo>
                  <a:pt x="62060" y="73400"/>
                </a:lnTo>
                <a:lnTo>
                  <a:pt x="87630" y="105483"/>
                </a:lnTo>
                <a:lnTo>
                  <a:pt x="108635" y="111849"/>
                </a:lnTo>
                <a:lnTo>
                  <a:pt x="124509" y="111849"/>
                </a:lnTo>
                <a:lnTo>
                  <a:pt x="161419" y="92416"/>
                </a:lnTo>
                <a:lnTo>
                  <a:pt x="162906" y="90279"/>
                </a:lnTo>
                <a:lnTo>
                  <a:pt x="111169" y="90279"/>
                </a:lnTo>
                <a:lnTo>
                  <a:pt x="106206" y="89463"/>
                </a:lnTo>
                <a:lnTo>
                  <a:pt x="79505" y="60636"/>
                </a:lnTo>
                <a:lnTo>
                  <a:pt x="79505" y="49851"/>
                </a:lnTo>
                <a:lnTo>
                  <a:pt x="106206" y="21025"/>
                </a:lnTo>
                <a:lnTo>
                  <a:pt x="111169" y="20208"/>
                </a:lnTo>
                <a:close/>
              </a:path>
              <a:path w="172486" h="111849">
                <a:moveTo>
                  <a:pt x="154529" y="20208"/>
                </a:moveTo>
                <a:lnTo>
                  <a:pt x="121954" y="20208"/>
                </a:lnTo>
                <a:lnTo>
                  <a:pt x="126938" y="21025"/>
                </a:lnTo>
                <a:lnTo>
                  <a:pt x="136079" y="24334"/>
                </a:lnTo>
                <a:lnTo>
                  <a:pt x="153628" y="49851"/>
                </a:lnTo>
                <a:lnTo>
                  <a:pt x="153628" y="60636"/>
                </a:lnTo>
                <a:lnTo>
                  <a:pt x="126938" y="89463"/>
                </a:lnTo>
                <a:lnTo>
                  <a:pt x="121954" y="90279"/>
                </a:lnTo>
                <a:lnTo>
                  <a:pt x="162906" y="90279"/>
                </a:lnTo>
                <a:lnTo>
                  <a:pt x="165377" y="86730"/>
                </a:lnTo>
                <a:lnTo>
                  <a:pt x="168214" y="80060"/>
                </a:lnTo>
                <a:lnTo>
                  <a:pt x="171073" y="73400"/>
                </a:lnTo>
                <a:lnTo>
                  <a:pt x="172486" y="65945"/>
                </a:lnTo>
                <a:lnTo>
                  <a:pt x="172386" y="50082"/>
                </a:lnTo>
                <a:lnTo>
                  <a:pt x="170926" y="43527"/>
                </a:lnTo>
                <a:lnTo>
                  <a:pt x="164633" y="29904"/>
                </a:lnTo>
                <a:lnTo>
                  <a:pt x="160215" y="24554"/>
                </a:lnTo>
                <a:lnTo>
                  <a:pt x="154529" y="20659"/>
                </a:lnTo>
                <a:lnTo>
                  <a:pt x="154529" y="20208"/>
                </a:lnTo>
                <a:close/>
              </a:path>
              <a:path w="172486" h="111849">
                <a:moveTo>
                  <a:pt x="169795" y="0"/>
                </a:moveTo>
                <a:lnTo>
                  <a:pt x="0" y="0"/>
                </a:lnTo>
                <a:lnTo>
                  <a:pt x="0" y="20208"/>
                </a:lnTo>
                <a:lnTo>
                  <a:pt x="169795" y="20208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850995" y="9318003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5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5"/>
                </a:lnTo>
                <a:lnTo>
                  <a:pt x="110300" y="36891"/>
                </a:lnTo>
                <a:lnTo>
                  <a:pt x="106159" y="24629"/>
                </a:lnTo>
                <a:lnTo>
                  <a:pt x="99412" y="13979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5850998" y="9232207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96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29"/>
                </a:lnTo>
                <a:lnTo>
                  <a:pt x="21570" y="2066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90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790357" y="9198976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851001" y="9068706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81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850998" y="8945846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80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58" y="4865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790358" y="8808628"/>
            <a:ext cx="172486" cy="111849"/>
          </a:xfrm>
          <a:custGeom>
            <a:avLst/>
            <a:gdLst/>
            <a:ahLst/>
            <a:cxnLst/>
            <a:rect l="l" t="t" r="r" b="b"/>
            <a:pathLst>
              <a:path w="172486" h="111849">
                <a:moveTo>
                  <a:pt x="111169" y="20208"/>
                </a:moveTo>
                <a:lnTo>
                  <a:pt x="78615" y="20208"/>
                </a:lnTo>
                <a:lnTo>
                  <a:pt x="78615" y="20659"/>
                </a:lnTo>
                <a:lnTo>
                  <a:pt x="73065" y="24240"/>
                </a:lnTo>
                <a:lnTo>
                  <a:pt x="60636" y="65945"/>
                </a:lnTo>
                <a:lnTo>
                  <a:pt x="62060" y="73400"/>
                </a:lnTo>
                <a:lnTo>
                  <a:pt x="87630" y="105483"/>
                </a:lnTo>
                <a:lnTo>
                  <a:pt x="108635" y="111849"/>
                </a:lnTo>
                <a:lnTo>
                  <a:pt x="124509" y="111849"/>
                </a:lnTo>
                <a:lnTo>
                  <a:pt x="161419" y="92416"/>
                </a:lnTo>
                <a:lnTo>
                  <a:pt x="162906" y="90279"/>
                </a:lnTo>
                <a:lnTo>
                  <a:pt x="111169" y="90279"/>
                </a:lnTo>
                <a:lnTo>
                  <a:pt x="106206" y="89463"/>
                </a:lnTo>
                <a:lnTo>
                  <a:pt x="79505" y="60636"/>
                </a:lnTo>
                <a:lnTo>
                  <a:pt x="79505" y="49851"/>
                </a:lnTo>
                <a:lnTo>
                  <a:pt x="106206" y="21025"/>
                </a:lnTo>
                <a:lnTo>
                  <a:pt x="111169" y="20208"/>
                </a:lnTo>
                <a:close/>
              </a:path>
              <a:path w="172486" h="111849">
                <a:moveTo>
                  <a:pt x="154529" y="20208"/>
                </a:moveTo>
                <a:lnTo>
                  <a:pt x="121954" y="20208"/>
                </a:lnTo>
                <a:lnTo>
                  <a:pt x="126938" y="21025"/>
                </a:lnTo>
                <a:lnTo>
                  <a:pt x="136079" y="24334"/>
                </a:lnTo>
                <a:lnTo>
                  <a:pt x="153628" y="49851"/>
                </a:lnTo>
                <a:lnTo>
                  <a:pt x="153628" y="60636"/>
                </a:lnTo>
                <a:lnTo>
                  <a:pt x="126938" y="89463"/>
                </a:lnTo>
                <a:lnTo>
                  <a:pt x="121954" y="90279"/>
                </a:lnTo>
                <a:lnTo>
                  <a:pt x="162906" y="90279"/>
                </a:lnTo>
                <a:lnTo>
                  <a:pt x="165377" y="86730"/>
                </a:lnTo>
                <a:lnTo>
                  <a:pt x="168214" y="80060"/>
                </a:lnTo>
                <a:lnTo>
                  <a:pt x="171073" y="73400"/>
                </a:lnTo>
                <a:lnTo>
                  <a:pt x="172486" y="65945"/>
                </a:lnTo>
                <a:lnTo>
                  <a:pt x="172386" y="50082"/>
                </a:lnTo>
                <a:lnTo>
                  <a:pt x="170926" y="43527"/>
                </a:lnTo>
                <a:lnTo>
                  <a:pt x="164633" y="29904"/>
                </a:lnTo>
                <a:lnTo>
                  <a:pt x="160215" y="24554"/>
                </a:lnTo>
                <a:lnTo>
                  <a:pt x="154529" y="20659"/>
                </a:lnTo>
                <a:lnTo>
                  <a:pt x="154529" y="20208"/>
                </a:lnTo>
                <a:close/>
              </a:path>
              <a:path w="172486" h="111849">
                <a:moveTo>
                  <a:pt x="169795" y="0"/>
                </a:moveTo>
                <a:lnTo>
                  <a:pt x="0" y="0"/>
                </a:lnTo>
                <a:lnTo>
                  <a:pt x="0" y="20208"/>
                </a:lnTo>
                <a:lnTo>
                  <a:pt x="169795" y="20208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853689" y="8683518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6096567" y="9370548"/>
            <a:ext cx="167092" cy="102747"/>
          </a:xfrm>
          <a:custGeom>
            <a:avLst/>
            <a:gdLst/>
            <a:ahLst/>
            <a:cxnLst/>
            <a:rect l="l" t="t" r="r" b="b"/>
            <a:pathLst>
              <a:path w="167092" h="102747">
                <a:moveTo>
                  <a:pt x="159249" y="22920"/>
                </a:moveTo>
                <a:lnTo>
                  <a:pt x="124729" y="22920"/>
                </a:lnTo>
                <a:lnTo>
                  <a:pt x="128551" y="23894"/>
                </a:lnTo>
                <a:lnTo>
                  <a:pt x="135126" y="27789"/>
                </a:lnTo>
                <a:lnTo>
                  <a:pt x="146885" y="50993"/>
                </a:lnTo>
                <a:lnTo>
                  <a:pt x="146885" y="61024"/>
                </a:lnTo>
                <a:lnTo>
                  <a:pt x="145513" y="67285"/>
                </a:lnTo>
                <a:lnTo>
                  <a:pt x="142728" y="73338"/>
                </a:lnTo>
                <a:lnTo>
                  <a:pt x="139964" y="79400"/>
                </a:lnTo>
                <a:lnTo>
                  <a:pt x="135650" y="84384"/>
                </a:lnTo>
                <a:lnTo>
                  <a:pt x="129818" y="88280"/>
                </a:lnTo>
                <a:lnTo>
                  <a:pt x="149115" y="102747"/>
                </a:lnTo>
                <a:lnTo>
                  <a:pt x="156658" y="93630"/>
                </a:lnTo>
                <a:lnTo>
                  <a:pt x="163094" y="80427"/>
                </a:lnTo>
                <a:lnTo>
                  <a:pt x="166095" y="68140"/>
                </a:lnTo>
                <a:lnTo>
                  <a:pt x="167092" y="55286"/>
                </a:lnTo>
                <a:lnTo>
                  <a:pt x="167045" y="47317"/>
                </a:lnTo>
                <a:lnTo>
                  <a:pt x="165984" y="40438"/>
                </a:lnTo>
                <a:lnTo>
                  <a:pt x="161471" y="26952"/>
                </a:lnTo>
                <a:lnTo>
                  <a:pt x="159249" y="22920"/>
                </a:lnTo>
                <a:close/>
              </a:path>
              <a:path w="167092" h="102747">
                <a:moveTo>
                  <a:pt x="18117" y="1638"/>
                </a:moveTo>
                <a:lnTo>
                  <a:pt x="9007" y="11323"/>
                </a:lnTo>
                <a:lnTo>
                  <a:pt x="3581" y="22460"/>
                </a:lnTo>
                <a:lnTo>
                  <a:pt x="1204" y="30407"/>
                </a:lnTo>
                <a:lnTo>
                  <a:pt x="0" y="38710"/>
                </a:lnTo>
                <a:lnTo>
                  <a:pt x="0" y="56982"/>
                </a:lnTo>
                <a:lnTo>
                  <a:pt x="19611" y="93075"/>
                </a:lnTo>
                <a:lnTo>
                  <a:pt x="39831" y="101305"/>
                </a:lnTo>
                <a:lnTo>
                  <a:pt x="54794" y="101305"/>
                </a:lnTo>
                <a:lnTo>
                  <a:pt x="62992" y="99358"/>
                </a:lnTo>
                <a:lnTo>
                  <a:pt x="75128" y="91567"/>
                </a:lnTo>
                <a:lnTo>
                  <a:pt x="79955" y="86740"/>
                </a:lnTo>
                <a:lnTo>
                  <a:pt x="85150" y="78395"/>
                </a:lnTo>
                <a:lnTo>
                  <a:pt x="42072" y="78395"/>
                </a:lnTo>
                <a:lnTo>
                  <a:pt x="39454" y="77913"/>
                </a:lnTo>
                <a:lnTo>
                  <a:pt x="20208" y="53391"/>
                </a:lnTo>
                <a:lnTo>
                  <a:pt x="20208" y="41108"/>
                </a:lnTo>
                <a:lnTo>
                  <a:pt x="21475" y="35496"/>
                </a:lnTo>
                <a:lnTo>
                  <a:pt x="26575" y="25611"/>
                </a:lnTo>
                <a:lnTo>
                  <a:pt x="29946" y="21789"/>
                </a:lnTo>
                <a:lnTo>
                  <a:pt x="34124" y="19098"/>
                </a:lnTo>
                <a:lnTo>
                  <a:pt x="18117" y="1638"/>
                </a:lnTo>
                <a:close/>
              </a:path>
              <a:path w="167092" h="102747">
                <a:moveTo>
                  <a:pt x="125545" y="0"/>
                </a:moveTo>
                <a:lnTo>
                  <a:pt x="108321" y="0"/>
                </a:lnTo>
                <a:lnTo>
                  <a:pt x="100803" y="1947"/>
                </a:lnTo>
                <a:lnTo>
                  <a:pt x="76573" y="32396"/>
                </a:lnTo>
                <a:lnTo>
                  <a:pt x="72992" y="46019"/>
                </a:lnTo>
                <a:lnTo>
                  <a:pt x="70961" y="52312"/>
                </a:lnTo>
                <a:lnTo>
                  <a:pt x="51213" y="78395"/>
                </a:lnTo>
                <a:lnTo>
                  <a:pt x="85150" y="78395"/>
                </a:lnTo>
                <a:lnTo>
                  <a:pt x="87138" y="75201"/>
                </a:lnTo>
                <a:lnTo>
                  <a:pt x="89944" y="68919"/>
                </a:lnTo>
                <a:lnTo>
                  <a:pt x="94004" y="55265"/>
                </a:lnTo>
                <a:lnTo>
                  <a:pt x="96080" y="49003"/>
                </a:lnTo>
                <a:lnTo>
                  <a:pt x="100426" y="37485"/>
                </a:lnTo>
                <a:lnTo>
                  <a:pt x="103127" y="32658"/>
                </a:lnTo>
                <a:lnTo>
                  <a:pt x="109567" y="24857"/>
                </a:lnTo>
                <a:lnTo>
                  <a:pt x="114247" y="22920"/>
                </a:lnTo>
                <a:lnTo>
                  <a:pt x="159249" y="22920"/>
                </a:lnTo>
                <a:lnTo>
                  <a:pt x="158256" y="21119"/>
                </a:lnTo>
                <a:lnTo>
                  <a:pt x="149880" y="11235"/>
                </a:lnTo>
                <a:lnTo>
                  <a:pt x="144718" y="7298"/>
                </a:lnTo>
                <a:lnTo>
                  <a:pt x="132435" y="1465"/>
                </a:lnTo>
                <a:lnTo>
                  <a:pt x="1255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153152" y="9262978"/>
            <a:ext cx="106467" cy="88259"/>
          </a:xfrm>
          <a:custGeom>
            <a:avLst/>
            <a:gdLst/>
            <a:ahLst/>
            <a:cxnLst/>
            <a:rect l="l" t="t" r="r" b="b"/>
            <a:pathLst>
              <a:path w="106467" h="88259">
                <a:moveTo>
                  <a:pt x="46787" y="27852"/>
                </a:moveTo>
                <a:lnTo>
                  <a:pt x="17517" y="27852"/>
                </a:lnTo>
                <a:lnTo>
                  <a:pt x="88280" y="88259"/>
                </a:lnTo>
                <a:lnTo>
                  <a:pt x="106467" y="88259"/>
                </a:lnTo>
                <a:lnTo>
                  <a:pt x="106467" y="64018"/>
                </a:lnTo>
                <a:lnTo>
                  <a:pt x="88950" y="64018"/>
                </a:lnTo>
                <a:lnTo>
                  <a:pt x="46787" y="27852"/>
                </a:lnTo>
                <a:close/>
              </a:path>
              <a:path w="106467" h="88259">
                <a:moveTo>
                  <a:pt x="17978" y="3141"/>
                </a:moveTo>
                <a:lnTo>
                  <a:pt x="0" y="3141"/>
                </a:lnTo>
                <a:lnTo>
                  <a:pt x="0" y="86238"/>
                </a:lnTo>
                <a:lnTo>
                  <a:pt x="17517" y="86238"/>
                </a:lnTo>
                <a:lnTo>
                  <a:pt x="17517" y="27852"/>
                </a:lnTo>
                <a:lnTo>
                  <a:pt x="46787" y="27852"/>
                </a:lnTo>
                <a:lnTo>
                  <a:pt x="17978" y="3141"/>
                </a:lnTo>
                <a:close/>
              </a:path>
              <a:path w="106467" h="88259">
                <a:moveTo>
                  <a:pt x="106467" y="0"/>
                </a:moveTo>
                <a:lnTo>
                  <a:pt x="88950" y="0"/>
                </a:lnTo>
                <a:lnTo>
                  <a:pt x="88950" y="64018"/>
                </a:lnTo>
                <a:lnTo>
                  <a:pt x="106467" y="64018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153158" y="9086871"/>
            <a:ext cx="106467" cy="165764"/>
          </a:xfrm>
          <a:custGeom>
            <a:avLst/>
            <a:gdLst/>
            <a:ahLst/>
            <a:cxnLst/>
            <a:rect l="l" t="t" r="r" b="b"/>
            <a:pathLst>
              <a:path w="106467" h="165764">
                <a:moveTo>
                  <a:pt x="0" y="0"/>
                </a:moveTo>
                <a:lnTo>
                  <a:pt x="0" y="21570"/>
                </a:lnTo>
                <a:lnTo>
                  <a:pt x="79515" y="44249"/>
                </a:lnTo>
                <a:lnTo>
                  <a:pt x="79515" y="44710"/>
                </a:lnTo>
                <a:lnTo>
                  <a:pt x="0" y="71652"/>
                </a:lnTo>
                <a:lnTo>
                  <a:pt x="0" y="93222"/>
                </a:lnTo>
                <a:lnTo>
                  <a:pt x="79515" y="118708"/>
                </a:lnTo>
                <a:lnTo>
                  <a:pt x="79515" y="119158"/>
                </a:lnTo>
                <a:lnTo>
                  <a:pt x="0" y="143084"/>
                </a:lnTo>
                <a:lnTo>
                  <a:pt x="0" y="165764"/>
                </a:lnTo>
                <a:lnTo>
                  <a:pt x="106467" y="130729"/>
                </a:lnTo>
                <a:lnTo>
                  <a:pt x="106467" y="109158"/>
                </a:lnTo>
                <a:lnTo>
                  <a:pt x="26962" y="83473"/>
                </a:lnTo>
                <a:lnTo>
                  <a:pt x="26962" y="83002"/>
                </a:lnTo>
                <a:lnTo>
                  <a:pt x="106467" y="54815"/>
                </a:lnTo>
                <a:lnTo>
                  <a:pt x="106467" y="34365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150462" y="8968747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5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03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50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5"/>
                </a:lnTo>
                <a:lnTo>
                  <a:pt x="110300" y="36891"/>
                </a:lnTo>
                <a:lnTo>
                  <a:pt x="106159" y="24629"/>
                </a:lnTo>
                <a:lnTo>
                  <a:pt x="99412" y="13979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150682" y="8853078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5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395" y="96583"/>
                </a:lnTo>
                <a:lnTo>
                  <a:pt x="101117" y="76133"/>
                </a:lnTo>
                <a:lnTo>
                  <a:pt x="101840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0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100150" y="8809740"/>
            <a:ext cx="213365" cy="50312"/>
          </a:xfrm>
          <a:custGeom>
            <a:avLst/>
            <a:gdLst/>
            <a:ahLst/>
            <a:cxnLst/>
            <a:rect l="l" t="t" r="r" b="b"/>
            <a:pathLst>
              <a:path w="213365" h="50312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213365" h="50312">
                <a:moveTo>
                  <a:pt x="177439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80591" y="24931"/>
                </a:lnTo>
                <a:lnTo>
                  <a:pt x="185701" y="26009"/>
                </a:lnTo>
                <a:lnTo>
                  <a:pt x="192748" y="30355"/>
                </a:lnTo>
                <a:lnTo>
                  <a:pt x="194507" y="34218"/>
                </a:lnTo>
                <a:lnTo>
                  <a:pt x="194422" y="41747"/>
                </a:lnTo>
                <a:lnTo>
                  <a:pt x="194318" y="42522"/>
                </a:lnTo>
                <a:lnTo>
                  <a:pt x="193575" y="45516"/>
                </a:lnTo>
                <a:lnTo>
                  <a:pt x="193156" y="46867"/>
                </a:lnTo>
                <a:lnTo>
                  <a:pt x="192706" y="48061"/>
                </a:lnTo>
                <a:lnTo>
                  <a:pt x="211354" y="50312"/>
                </a:lnTo>
                <a:lnTo>
                  <a:pt x="213365" y="29203"/>
                </a:lnTo>
                <a:lnTo>
                  <a:pt x="211878" y="22941"/>
                </a:lnTo>
                <a:lnTo>
                  <a:pt x="180999" y="4910"/>
                </a:lnTo>
                <a:lnTo>
                  <a:pt x="177439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6150468" y="869428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400071" y="9589535"/>
            <a:ext cx="159021" cy="106907"/>
          </a:xfrm>
          <a:custGeom>
            <a:avLst/>
            <a:gdLst/>
            <a:ahLst/>
            <a:cxnLst/>
            <a:rect l="l" t="t" r="r" b="b"/>
            <a:pathLst>
              <a:path w="159021" h="106907">
                <a:moveTo>
                  <a:pt x="49412" y="0"/>
                </a:moveTo>
                <a:lnTo>
                  <a:pt x="39527" y="0"/>
                </a:lnTo>
                <a:lnTo>
                  <a:pt x="34407" y="753"/>
                </a:lnTo>
                <a:lnTo>
                  <a:pt x="4123" y="25911"/>
                </a:lnTo>
                <a:lnTo>
                  <a:pt x="0" y="106907"/>
                </a:lnTo>
                <a:lnTo>
                  <a:pt x="159021" y="106907"/>
                </a:lnTo>
                <a:lnTo>
                  <a:pt x="159021" y="85358"/>
                </a:lnTo>
                <a:lnTo>
                  <a:pt x="18858" y="85358"/>
                </a:lnTo>
                <a:lnTo>
                  <a:pt x="18858" y="52867"/>
                </a:lnTo>
                <a:lnTo>
                  <a:pt x="39087" y="22920"/>
                </a:lnTo>
                <a:lnTo>
                  <a:pt x="83566" y="22920"/>
                </a:lnTo>
                <a:lnTo>
                  <a:pt x="82018" y="19245"/>
                </a:lnTo>
                <a:lnTo>
                  <a:pt x="78489" y="14041"/>
                </a:lnTo>
                <a:lnTo>
                  <a:pt x="69966" y="6408"/>
                </a:lnTo>
                <a:lnTo>
                  <a:pt x="65170" y="3748"/>
                </a:lnTo>
                <a:lnTo>
                  <a:pt x="54542" y="753"/>
                </a:lnTo>
                <a:lnTo>
                  <a:pt x="49412" y="0"/>
                </a:lnTo>
                <a:close/>
              </a:path>
              <a:path w="159021" h="106907">
                <a:moveTo>
                  <a:pt x="83566" y="22920"/>
                </a:moveTo>
                <a:lnTo>
                  <a:pt x="49862" y="22920"/>
                </a:lnTo>
                <a:lnTo>
                  <a:pt x="54249" y="23884"/>
                </a:lnTo>
                <a:lnTo>
                  <a:pt x="60971" y="27768"/>
                </a:lnTo>
                <a:lnTo>
                  <a:pt x="70071" y="52867"/>
                </a:lnTo>
                <a:lnTo>
                  <a:pt x="70071" y="85358"/>
                </a:lnTo>
                <a:lnTo>
                  <a:pt x="88950" y="85358"/>
                </a:lnTo>
                <a:lnTo>
                  <a:pt x="88950" y="50870"/>
                </a:lnTo>
                <a:lnTo>
                  <a:pt x="87907" y="37108"/>
                </a:lnTo>
                <a:lnTo>
                  <a:pt x="87843" y="36805"/>
                </a:lnTo>
                <a:lnTo>
                  <a:pt x="84793" y="25831"/>
                </a:lnTo>
                <a:lnTo>
                  <a:pt x="83566" y="2292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449929" y="9460389"/>
            <a:ext cx="111849" cy="113211"/>
          </a:xfrm>
          <a:custGeom>
            <a:avLst/>
            <a:gdLst/>
            <a:ahLst/>
            <a:cxnLst/>
            <a:rect l="l" t="t" r="r" b="b"/>
            <a:pathLst>
              <a:path w="111849" h="113211">
                <a:moveTo>
                  <a:pt x="63715" y="0"/>
                </a:moveTo>
                <a:lnTo>
                  <a:pt x="48145" y="0"/>
                </a:lnTo>
                <a:lnTo>
                  <a:pt x="40888" y="1465"/>
                </a:lnTo>
                <a:lnTo>
                  <a:pt x="7298" y="27496"/>
                </a:lnTo>
                <a:lnTo>
                  <a:pt x="0" y="48668"/>
                </a:lnTo>
                <a:lnTo>
                  <a:pt x="0" y="64542"/>
                </a:lnTo>
                <a:lnTo>
                  <a:pt x="21496" y="101913"/>
                </a:lnTo>
                <a:lnTo>
                  <a:pt x="48145" y="113211"/>
                </a:lnTo>
                <a:lnTo>
                  <a:pt x="63715" y="113211"/>
                </a:lnTo>
                <a:lnTo>
                  <a:pt x="100593" y="91735"/>
                </a:lnTo>
                <a:lnTo>
                  <a:pt x="50542" y="91641"/>
                </a:lnTo>
                <a:lnTo>
                  <a:pt x="45569" y="90824"/>
                </a:lnTo>
                <a:lnTo>
                  <a:pt x="18868" y="61998"/>
                </a:lnTo>
                <a:lnTo>
                  <a:pt x="18868" y="51213"/>
                </a:lnTo>
                <a:lnTo>
                  <a:pt x="45569" y="22397"/>
                </a:lnTo>
                <a:lnTo>
                  <a:pt x="50542" y="21570"/>
                </a:lnTo>
                <a:lnTo>
                  <a:pt x="100642" y="21570"/>
                </a:lnTo>
                <a:lnTo>
                  <a:pt x="90562" y="11319"/>
                </a:lnTo>
                <a:lnTo>
                  <a:pt x="84636" y="7319"/>
                </a:lnTo>
                <a:lnTo>
                  <a:pt x="71013" y="1465"/>
                </a:lnTo>
                <a:lnTo>
                  <a:pt x="63715" y="0"/>
                </a:lnTo>
                <a:close/>
              </a:path>
              <a:path w="111849" h="113211">
                <a:moveTo>
                  <a:pt x="100642" y="21570"/>
                </a:moveTo>
                <a:lnTo>
                  <a:pt x="61317" y="21570"/>
                </a:lnTo>
                <a:lnTo>
                  <a:pt x="66301" y="22397"/>
                </a:lnTo>
                <a:lnTo>
                  <a:pt x="75442" y="25695"/>
                </a:lnTo>
                <a:lnTo>
                  <a:pt x="92991" y="51213"/>
                </a:lnTo>
                <a:lnTo>
                  <a:pt x="92991" y="61998"/>
                </a:lnTo>
                <a:lnTo>
                  <a:pt x="66301" y="90824"/>
                </a:lnTo>
                <a:lnTo>
                  <a:pt x="61317" y="91641"/>
                </a:lnTo>
                <a:lnTo>
                  <a:pt x="100655" y="91641"/>
                </a:lnTo>
                <a:lnTo>
                  <a:pt x="104551" y="85735"/>
                </a:lnTo>
                <a:lnTo>
                  <a:pt x="110394" y="71966"/>
                </a:lnTo>
                <a:lnTo>
                  <a:pt x="111849" y="64542"/>
                </a:lnTo>
                <a:lnTo>
                  <a:pt x="111849" y="48668"/>
                </a:lnTo>
                <a:lnTo>
                  <a:pt x="110394" y="41265"/>
                </a:lnTo>
                <a:lnTo>
                  <a:pt x="107483" y="34365"/>
                </a:lnTo>
                <a:lnTo>
                  <a:pt x="104551" y="27496"/>
                </a:lnTo>
                <a:lnTo>
                  <a:pt x="10064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449932" y="9373475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5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6422751" y="9294198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18"/>
                </a:lnTo>
                <a:lnTo>
                  <a:pt x="119943" y="9497"/>
                </a:lnTo>
                <a:lnTo>
                  <a:pt x="120163" y="1196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7734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6452622" y="9174481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43" y="23967"/>
                </a:lnTo>
                <a:lnTo>
                  <a:pt x="90290" y="45684"/>
                </a:lnTo>
                <a:lnTo>
                  <a:pt x="90290" y="53003"/>
                </a:lnTo>
                <a:lnTo>
                  <a:pt x="6783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9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450016" y="9037265"/>
            <a:ext cx="162977" cy="111849"/>
          </a:xfrm>
          <a:custGeom>
            <a:avLst/>
            <a:gdLst/>
            <a:ahLst/>
            <a:cxnLst/>
            <a:rect l="l" t="t" r="r" b="b"/>
            <a:pathLst>
              <a:path w="162977" h="111849">
                <a:moveTo>
                  <a:pt x="50456" y="20208"/>
                </a:moveTo>
                <a:lnTo>
                  <a:pt x="17892" y="20208"/>
                </a:lnTo>
                <a:lnTo>
                  <a:pt x="17879" y="20667"/>
                </a:lnTo>
                <a:lnTo>
                  <a:pt x="12196" y="24554"/>
                </a:lnTo>
                <a:lnTo>
                  <a:pt x="7788" y="29904"/>
                </a:lnTo>
                <a:lnTo>
                  <a:pt x="1495" y="43527"/>
                </a:lnTo>
                <a:lnTo>
                  <a:pt x="67" y="49851"/>
                </a:lnTo>
                <a:lnTo>
                  <a:pt x="0" y="66395"/>
                </a:lnTo>
                <a:lnTo>
                  <a:pt x="1338" y="73400"/>
                </a:lnTo>
                <a:lnTo>
                  <a:pt x="27127" y="105483"/>
                </a:lnTo>
                <a:lnTo>
                  <a:pt x="48059" y="111849"/>
                </a:lnTo>
                <a:lnTo>
                  <a:pt x="63629" y="111849"/>
                </a:lnTo>
                <a:lnTo>
                  <a:pt x="99691" y="91787"/>
                </a:lnTo>
                <a:lnTo>
                  <a:pt x="100692" y="90279"/>
                </a:lnTo>
                <a:lnTo>
                  <a:pt x="50456" y="90279"/>
                </a:lnTo>
                <a:lnTo>
                  <a:pt x="45483" y="89463"/>
                </a:lnTo>
                <a:lnTo>
                  <a:pt x="18782" y="60636"/>
                </a:lnTo>
                <a:lnTo>
                  <a:pt x="18852" y="49485"/>
                </a:lnTo>
                <a:lnTo>
                  <a:pt x="45483" y="21025"/>
                </a:lnTo>
                <a:lnTo>
                  <a:pt x="50456" y="20208"/>
                </a:lnTo>
                <a:close/>
              </a:path>
              <a:path w="162977" h="111849">
                <a:moveTo>
                  <a:pt x="116266" y="0"/>
                </a:moveTo>
                <a:lnTo>
                  <a:pt x="2605" y="0"/>
                </a:lnTo>
                <a:lnTo>
                  <a:pt x="2605" y="20208"/>
                </a:lnTo>
                <a:lnTo>
                  <a:pt x="111763" y="20208"/>
                </a:lnTo>
                <a:lnTo>
                  <a:pt x="116224" y="20805"/>
                </a:lnTo>
                <a:lnTo>
                  <a:pt x="144004" y="50532"/>
                </a:lnTo>
                <a:lnTo>
                  <a:pt x="144108" y="66395"/>
                </a:lnTo>
                <a:lnTo>
                  <a:pt x="142653" y="73359"/>
                </a:lnTo>
                <a:lnTo>
                  <a:pt x="139742" y="79505"/>
                </a:lnTo>
                <a:lnTo>
                  <a:pt x="136810" y="85641"/>
                </a:lnTo>
                <a:lnTo>
                  <a:pt x="132496" y="91327"/>
                </a:lnTo>
                <a:lnTo>
                  <a:pt x="126810" y="96562"/>
                </a:lnTo>
                <a:lnTo>
                  <a:pt x="147499" y="106079"/>
                </a:lnTo>
                <a:lnTo>
                  <a:pt x="162892" y="59465"/>
                </a:lnTo>
                <a:lnTo>
                  <a:pt x="162977" y="49485"/>
                </a:lnTo>
                <a:lnTo>
                  <a:pt x="161626" y="41538"/>
                </a:lnTo>
                <a:lnTo>
                  <a:pt x="136956" y="6921"/>
                </a:lnTo>
                <a:lnTo>
                  <a:pt x="123637" y="1371"/>
                </a:lnTo>
                <a:lnTo>
                  <a:pt x="116266" y="0"/>
                </a:lnTo>
                <a:close/>
              </a:path>
              <a:path w="162977" h="111849">
                <a:moveTo>
                  <a:pt x="91555" y="20208"/>
                </a:moveTo>
                <a:lnTo>
                  <a:pt x="50456" y="20208"/>
                </a:lnTo>
                <a:lnTo>
                  <a:pt x="62434" y="20667"/>
                </a:lnTo>
                <a:lnTo>
                  <a:pt x="73859" y="24554"/>
                </a:lnTo>
                <a:lnTo>
                  <a:pt x="85177" y="33543"/>
                </a:lnTo>
                <a:lnTo>
                  <a:pt x="89922" y="44174"/>
                </a:lnTo>
                <a:lnTo>
                  <a:pt x="91375" y="59465"/>
                </a:lnTo>
                <a:lnTo>
                  <a:pt x="88121" y="71681"/>
                </a:lnTo>
                <a:lnTo>
                  <a:pt x="80186" y="82289"/>
                </a:lnTo>
                <a:lnTo>
                  <a:pt x="69368" y="88283"/>
                </a:lnTo>
                <a:lnTo>
                  <a:pt x="55849" y="90279"/>
                </a:lnTo>
                <a:lnTo>
                  <a:pt x="100692" y="90279"/>
                </a:lnTo>
                <a:lnTo>
                  <a:pt x="103502" y="86049"/>
                </a:lnTo>
                <a:lnTo>
                  <a:pt x="109041" y="72730"/>
                </a:lnTo>
                <a:lnTo>
                  <a:pt x="110339" y="65945"/>
                </a:lnTo>
                <a:lnTo>
                  <a:pt x="110423" y="50375"/>
                </a:lnTo>
                <a:lnTo>
                  <a:pt x="108884" y="43380"/>
                </a:lnTo>
                <a:lnTo>
                  <a:pt x="102759" y="30051"/>
                </a:lnTo>
                <a:lnTo>
                  <a:pt x="97994" y="24774"/>
                </a:lnTo>
                <a:lnTo>
                  <a:pt x="91555" y="20878"/>
                </a:lnTo>
                <a:lnTo>
                  <a:pt x="91555" y="202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449935" y="891866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43757" y="50281"/>
                </a:lnTo>
                <a:lnTo>
                  <a:pt x="46312" y="64500"/>
                </a:lnTo>
                <a:lnTo>
                  <a:pt x="48396" y="70709"/>
                </a:lnTo>
                <a:lnTo>
                  <a:pt x="51328" y="76029"/>
                </a:lnTo>
                <a:lnTo>
                  <a:pt x="54228" y="81337"/>
                </a:lnTo>
                <a:lnTo>
                  <a:pt x="58019" y="85536"/>
                </a:lnTo>
                <a:lnTo>
                  <a:pt x="67306" y="91683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32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389291" y="8878462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399617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449935" y="8694284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43757" y="50281"/>
                </a:lnTo>
                <a:lnTo>
                  <a:pt x="46312" y="64500"/>
                </a:lnTo>
                <a:lnTo>
                  <a:pt x="48396" y="70709"/>
                </a:lnTo>
                <a:lnTo>
                  <a:pt x="51328" y="76029"/>
                </a:lnTo>
                <a:lnTo>
                  <a:pt x="54228" y="81337"/>
                </a:lnTo>
                <a:lnTo>
                  <a:pt x="58019" y="85536"/>
                </a:lnTo>
                <a:lnTo>
                  <a:pt x="67306" y="91683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32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2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710536" y="9182581"/>
            <a:ext cx="167027" cy="145285"/>
          </a:xfrm>
          <a:custGeom>
            <a:avLst/>
            <a:gdLst/>
            <a:ahLst/>
            <a:cxnLst/>
            <a:rect l="l" t="t" r="r" b="b"/>
            <a:pathLst>
              <a:path w="167027" h="145285">
                <a:moveTo>
                  <a:pt x="18263" y="5560"/>
                </a:moveTo>
                <a:lnTo>
                  <a:pt x="523" y="50213"/>
                </a:lnTo>
                <a:lnTo>
                  <a:pt x="0" y="65762"/>
                </a:lnTo>
                <a:lnTo>
                  <a:pt x="1150" y="76795"/>
                </a:lnTo>
                <a:lnTo>
                  <a:pt x="16588" y="113623"/>
                </a:lnTo>
                <a:lnTo>
                  <a:pt x="59704" y="142230"/>
                </a:lnTo>
                <a:lnTo>
                  <a:pt x="85878" y="145285"/>
                </a:lnTo>
                <a:lnTo>
                  <a:pt x="96511" y="144294"/>
                </a:lnTo>
                <a:lnTo>
                  <a:pt x="108560" y="141436"/>
                </a:lnTo>
                <a:lnTo>
                  <a:pt x="123448" y="136075"/>
                </a:lnTo>
                <a:lnTo>
                  <a:pt x="133876" y="129613"/>
                </a:lnTo>
                <a:lnTo>
                  <a:pt x="142353" y="122404"/>
                </a:lnTo>
                <a:lnTo>
                  <a:pt x="74810" y="122404"/>
                </a:lnTo>
                <a:lnTo>
                  <a:pt x="66601" y="120991"/>
                </a:lnTo>
                <a:lnTo>
                  <a:pt x="33104" y="100782"/>
                </a:lnTo>
                <a:lnTo>
                  <a:pt x="20152" y="71578"/>
                </a:lnTo>
                <a:lnTo>
                  <a:pt x="20152" y="54354"/>
                </a:lnTo>
                <a:lnTo>
                  <a:pt x="21387" y="46647"/>
                </a:lnTo>
                <a:lnTo>
                  <a:pt x="26319" y="31978"/>
                </a:lnTo>
                <a:lnTo>
                  <a:pt x="30706" y="25004"/>
                </a:lnTo>
                <a:lnTo>
                  <a:pt x="36989" y="18428"/>
                </a:lnTo>
                <a:lnTo>
                  <a:pt x="18263" y="5560"/>
                </a:lnTo>
                <a:close/>
              </a:path>
              <a:path w="167027" h="145285">
                <a:moveTo>
                  <a:pt x="161530" y="21570"/>
                </a:moveTo>
                <a:lnTo>
                  <a:pt x="138515" y="21570"/>
                </a:lnTo>
                <a:lnTo>
                  <a:pt x="141206" y="26365"/>
                </a:lnTo>
                <a:lnTo>
                  <a:pt x="143268" y="32156"/>
                </a:lnTo>
                <a:lnTo>
                  <a:pt x="146117" y="45789"/>
                </a:lnTo>
                <a:lnTo>
                  <a:pt x="146818" y="53003"/>
                </a:lnTo>
                <a:lnTo>
                  <a:pt x="146818" y="69484"/>
                </a:lnTo>
                <a:lnTo>
                  <a:pt x="122945" y="110206"/>
                </a:lnTo>
                <a:lnTo>
                  <a:pt x="83490" y="122404"/>
                </a:lnTo>
                <a:lnTo>
                  <a:pt x="142353" y="122404"/>
                </a:lnTo>
                <a:lnTo>
                  <a:pt x="163807" y="86095"/>
                </a:lnTo>
                <a:lnTo>
                  <a:pt x="167027" y="60197"/>
                </a:lnTo>
                <a:lnTo>
                  <a:pt x="166967" y="54354"/>
                </a:lnTo>
                <a:lnTo>
                  <a:pt x="166727" y="50213"/>
                </a:lnTo>
                <a:lnTo>
                  <a:pt x="165540" y="39349"/>
                </a:lnTo>
                <a:lnTo>
                  <a:pt x="164598" y="33957"/>
                </a:lnTo>
                <a:lnTo>
                  <a:pt x="162053" y="23329"/>
                </a:lnTo>
                <a:lnTo>
                  <a:pt x="161530" y="21570"/>
                </a:lnTo>
                <a:close/>
              </a:path>
              <a:path w="167027" h="145285">
                <a:moveTo>
                  <a:pt x="152441" y="0"/>
                </a:moveTo>
                <a:lnTo>
                  <a:pt x="74045" y="0"/>
                </a:lnTo>
                <a:lnTo>
                  <a:pt x="74045" y="56825"/>
                </a:lnTo>
                <a:lnTo>
                  <a:pt x="94265" y="56825"/>
                </a:lnTo>
                <a:lnTo>
                  <a:pt x="94265" y="21570"/>
                </a:lnTo>
                <a:lnTo>
                  <a:pt x="161530" y="21570"/>
                </a:lnTo>
                <a:lnTo>
                  <a:pt x="160525" y="18187"/>
                </a:lnTo>
                <a:lnTo>
                  <a:pt x="156923" y="8303"/>
                </a:lnTo>
                <a:lnTo>
                  <a:pt x="154839" y="3905"/>
                </a:lnTo>
                <a:lnTo>
                  <a:pt x="15244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6764375" y="9086904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96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29"/>
                </a:lnTo>
                <a:lnTo>
                  <a:pt x="21570" y="2066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90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764370" y="8968761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5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59"/>
                </a:lnTo>
                <a:lnTo>
                  <a:pt x="63348" y="21559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59"/>
                </a:moveTo>
                <a:lnTo>
                  <a:pt x="47171" y="21559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59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03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50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0" y="36887"/>
                </a:lnTo>
                <a:lnTo>
                  <a:pt x="106159" y="24625"/>
                </a:lnTo>
                <a:lnTo>
                  <a:pt x="99412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764590" y="8853093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4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395" y="96583"/>
                </a:lnTo>
                <a:lnTo>
                  <a:pt x="101117" y="76144"/>
                </a:lnTo>
                <a:lnTo>
                  <a:pt x="101845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5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6714058" y="8809754"/>
            <a:ext cx="213365" cy="50312"/>
          </a:xfrm>
          <a:custGeom>
            <a:avLst/>
            <a:gdLst/>
            <a:ahLst/>
            <a:cxnLst/>
            <a:rect l="l" t="t" r="r" b="b"/>
            <a:pathLst>
              <a:path w="213365" h="50312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213365" h="50312">
                <a:moveTo>
                  <a:pt x="177439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80591" y="24931"/>
                </a:lnTo>
                <a:lnTo>
                  <a:pt x="185701" y="26009"/>
                </a:lnTo>
                <a:lnTo>
                  <a:pt x="192748" y="30355"/>
                </a:lnTo>
                <a:lnTo>
                  <a:pt x="194507" y="34218"/>
                </a:lnTo>
                <a:lnTo>
                  <a:pt x="194421" y="41747"/>
                </a:lnTo>
                <a:lnTo>
                  <a:pt x="194318" y="42522"/>
                </a:lnTo>
                <a:lnTo>
                  <a:pt x="193575" y="45516"/>
                </a:lnTo>
                <a:lnTo>
                  <a:pt x="193156" y="46867"/>
                </a:lnTo>
                <a:lnTo>
                  <a:pt x="192706" y="48061"/>
                </a:lnTo>
                <a:lnTo>
                  <a:pt x="211354" y="50312"/>
                </a:lnTo>
                <a:lnTo>
                  <a:pt x="213365" y="29203"/>
                </a:lnTo>
                <a:lnTo>
                  <a:pt x="211878" y="22941"/>
                </a:lnTo>
                <a:lnTo>
                  <a:pt x="180999" y="4910"/>
                </a:lnTo>
                <a:lnTo>
                  <a:pt x="177439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764376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058898" y="9390758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7069007" y="929868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7136608" y="9304530"/>
            <a:ext cx="0" cy="75463"/>
          </a:xfrm>
          <a:custGeom>
            <a:avLst/>
            <a:gdLst/>
            <a:ahLst/>
            <a:cxnLst/>
            <a:rect l="l" t="t" r="r" b="b"/>
            <a:pathLst>
              <a:path h="75463">
                <a:moveTo>
                  <a:pt x="0" y="0"/>
                </a:moveTo>
                <a:lnTo>
                  <a:pt x="0" y="75463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7207814" y="9294865"/>
            <a:ext cx="0" cy="85128"/>
          </a:xfrm>
          <a:custGeom>
            <a:avLst/>
            <a:gdLst/>
            <a:ahLst/>
            <a:cxnLst/>
            <a:rect l="l" t="t" r="r" b="b"/>
            <a:pathLst>
              <a:path h="85128">
                <a:moveTo>
                  <a:pt x="0" y="0"/>
                </a:moveTo>
                <a:lnTo>
                  <a:pt x="0" y="85128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7058898" y="9144172"/>
            <a:ext cx="163052" cy="123074"/>
          </a:xfrm>
          <a:custGeom>
            <a:avLst/>
            <a:gdLst/>
            <a:ahLst/>
            <a:cxnLst/>
            <a:rect l="l" t="t" r="r" b="b"/>
            <a:pathLst>
              <a:path w="163052" h="123074">
                <a:moveTo>
                  <a:pt x="100855" y="0"/>
                </a:moveTo>
                <a:lnTo>
                  <a:pt x="0" y="0"/>
                </a:lnTo>
                <a:lnTo>
                  <a:pt x="0" y="21549"/>
                </a:lnTo>
                <a:lnTo>
                  <a:pt x="102415" y="21549"/>
                </a:lnTo>
                <a:lnTo>
                  <a:pt x="107546" y="22219"/>
                </a:lnTo>
                <a:lnTo>
                  <a:pt x="138571" y="42668"/>
                </a:lnTo>
                <a:lnTo>
                  <a:pt x="141430" y="47757"/>
                </a:lnTo>
                <a:lnTo>
                  <a:pt x="142843" y="54040"/>
                </a:lnTo>
                <a:lnTo>
                  <a:pt x="142843" y="69013"/>
                </a:lnTo>
                <a:lnTo>
                  <a:pt x="141430" y="75317"/>
                </a:lnTo>
                <a:lnTo>
                  <a:pt x="138571" y="80405"/>
                </a:lnTo>
                <a:lnTo>
                  <a:pt x="135744" y="85494"/>
                </a:lnTo>
                <a:lnTo>
                  <a:pt x="102415" y="101504"/>
                </a:lnTo>
                <a:lnTo>
                  <a:pt x="0" y="101504"/>
                </a:lnTo>
                <a:lnTo>
                  <a:pt x="0" y="123074"/>
                </a:lnTo>
                <a:lnTo>
                  <a:pt x="101184" y="123074"/>
                </a:lnTo>
                <a:lnTo>
                  <a:pt x="140226" y="110865"/>
                </a:lnTo>
                <a:lnTo>
                  <a:pt x="161565" y="78301"/>
                </a:lnTo>
                <a:lnTo>
                  <a:pt x="163052" y="70217"/>
                </a:lnTo>
                <a:lnTo>
                  <a:pt x="163052" y="52857"/>
                </a:lnTo>
                <a:lnTo>
                  <a:pt x="140226" y="12188"/>
                </a:lnTo>
                <a:lnTo>
                  <a:pt x="113985" y="1145"/>
                </a:lnTo>
                <a:lnTo>
                  <a:pt x="1008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154126" y="9001107"/>
            <a:ext cx="18868" cy="55244"/>
          </a:xfrm>
          <a:custGeom>
            <a:avLst/>
            <a:gdLst/>
            <a:ahLst/>
            <a:cxnLst/>
            <a:rect l="l" t="t" r="r" b="b"/>
            <a:pathLst>
              <a:path w="18868" h="55244">
                <a:moveTo>
                  <a:pt x="9434" y="0"/>
                </a:moveTo>
                <a:lnTo>
                  <a:pt x="9434" y="55244"/>
                </a:lnTo>
              </a:path>
            </a:pathLst>
          </a:custGeom>
          <a:ln w="2013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7054862" y="8816243"/>
            <a:ext cx="163052" cy="104216"/>
          </a:xfrm>
          <a:custGeom>
            <a:avLst/>
            <a:gdLst/>
            <a:ahLst/>
            <a:cxnLst/>
            <a:rect l="l" t="t" r="r" b="b"/>
            <a:pathLst>
              <a:path w="163052" h="104216">
                <a:moveTo>
                  <a:pt x="89069" y="22920"/>
                </a:moveTo>
                <a:lnTo>
                  <a:pt x="47537" y="22920"/>
                </a:lnTo>
                <a:lnTo>
                  <a:pt x="50679" y="23402"/>
                </a:lnTo>
                <a:lnTo>
                  <a:pt x="56678" y="25360"/>
                </a:lnTo>
                <a:lnTo>
                  <a:pt x="76814" y="40438"/>
                </a:lnTo>
                <a:lnTo>
                  <a:pt x="140142" y="104216"/>
                </a:lnTo>
                <a:lnTo>
                  <a:pt x="163052" y="104216"/>
                </a:lnTo>
                <a:lnTo>
                  <a:pt x="163052" y="79976"/>
                </a:lnTo>
                <a:lnTo>
                  <a:pt x="144194" y="79976"/>
                </a:lnTo>
                <a:lnTo>
                  <a:pt x="90206" y="24041"/>
                </a:lnTo>
                <a:lnTo>
                  <a:pt x="89069" y="22920"/>
                </a:lnTo>
                <a:close/>
              </a:path>
              <a:path w="163052" h="104216">
                <a:moveTo>
                  <a:pt x="49265" y="0"/>
                </a:moveTo>
                <a:lnTo>
                  <a:pt x="36689" y="0"/>
                </a:lnTo>
                <a:lnTo>
                  <a:pt x="30281" y="1319"/>
                </a:lnTo>
                <a:lnTo>
                  <a:pt x="931" y="36731"/>
                </a:lnTo>
                <a:lnTo>
                  <a:pt x="0" y="56982"/>
                </a:lnTo>
                <a:lnTo>
                  <a:pt x="816" y="63390"/>
                </a:lnTo>
                <a:lnTo>
                  <a:pt x="28177" y="99557"/>
                </a:lnTo>
                <a:lnTo>
                  <a:pt x="41318" y="102656"/>
                </a:lnTo>
                <a:lnTo>
                  <a:pt x="43338" y="79285"/>
                </a:lnTo>
                <a:lnTo>
                  <a:pt x="35705" y="77945"/>
                </a:lnTo>
                <a:lnTo>
                  <a:pt x="29716" y="74720"/>
                </a:lnTo>
                <a:lnTo>
                  <a:pt x="21025" y="64542"/>
                </a:lnTo>
                <a:lnTo>
                  <a:pt x="18868" y="58113"/>
                </a:lnTo>
                <a:lnTo>
                  <a:pt x="18868" y="46574"/>
                </a:lnTo>
                <a:lnTo>
                  <a:pt x="40344" y="22920"/>
                </a:lnTo>
                <a:lnTo>
                  <a:pt x="89069" y="22920"/>
                </a:lnTo>
                <a:lnTo>
                  <a:pt x="86698" y="20585"/>
                </a:lnTo>
                <a:lnTo>
                  <a:pt x="54165" y="795"/>
                </a:lnTo>
                <a:lnTo>
                  <a:pt x="49265" y="0"/>
                </a:lnTo>
                <a:close/>
              </a:path>
              <a:path w="163052" h="104216">
                <a:moveTo>
                  <a:pt x="163052" y="0"/>
                </a:moveTo>
                <a:lnTo>
                  <a:pt x="144194" y="0"/>
                </a:lnTo>
                <a:lnTo>
                  <a:pt x="144194" y="79976"/>
                </a:lnTo>
                <a:lnTo>
                  <a:pt x="163052" y="79976"/>
                </a:lnTo>
                <a:lnTo>
                  <a:pt x="1630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7056299" y="8691600"/>
            <a:ext cx="164242" cy="103766"/>
          </a:xfrm>
          <a:custGeom>
            <a:avLst/>
            <a:gdLst/>
            <a:ahLst/>
            <a:cxnLst/>
            <a:rect l="l" t="t" r="r" b="b"/>
            <a:pathLst>
              <a:path w="164242" h="103766">
                <a:moveTo>
                  <a:pt x="94806" y="73442"/>
                </a:moveTo>
                <a:lnTo>
                  <a:pt x="77170" y="73442"/>
                </a:lnTo>
                <a:lnTo>
                  <a:pt x="78374" y="77798"/>
                </a:lnTo>
                <a:lnTo>
                  <a:pt x="111085" y="103766"/>
                </a:lnTo>
                <a:lnTo>
                  <a:pt x="123514" y="103766"/>
                </a:lnTo>
                <a:lnTo>
                  <a:pt x="156791" y="82206"/>
                </a:lnTo>
                <a:lnTo>
                  <a:pt x="107483" y="82206"/>
                </a:lnTo>
                <a:lnTo>
                  <a:pt x="100499" y="79358"/>
                </a:lnTo>
                <a:lnTo>
                  <a:pt x="94806" y="73442"/>
                </a:lnTo>
                <a:close/>
              </a:path>
              <a:path w="164242" h="103766">
                <a:moveTo>
                  <a:pt x="44972" y="5382"/>
                </a:moveTo>
                <a:lnTo>
                  <a:pt x="33454" y="5382"/>
                </a:lnTo>
                <a:lnTo>
                  <a:pt x="28009" y="6628"/>
                </a:lnTo>
                <a:lnTo>
                  <a:pt x="847" y="39642"/>
                </a:lnTo>
                <a:lnTo>
                  <a:pt x="0" y="58773"/>
                </a:lnTo>
                <a:lnTo>
                  <a:pt x="847" y="64123"/>
                </a:lnTo>
                <a:lnTo>
                  <a:pt x="28009" y="97138"/>
                </a:lnTo>
                <a:lnTo>
                  <a:pt x="33454" y="98373"/>
                </a:lnTo>
                <a:lnTo>
                  <a:pt x="44972" y="98373"/>
                </a:lnTo>
                <a:lnTo>
                  <a:pt x="75576" y="76814"/>
                </a:lnTo>
                <a:lnTo>
                  <a:pt x="35087" y="76814"/>
                </a:lnTo>
                <a:lnTo>
                  <a:pt x="29035" y="74385"/>
                </a:lnTo>
                <a:lnTo>
                  <a:pt x="19747" y="64647"/>
                </a:lnTo>
                <a:lnTo>
                  <a:pt x="17423" y="58773"/>
                </a:lnTo>
                <a:lnTo>
                  <a:pt x="17423" y="44396"/>
                </a:lnTo>
                <a:lnTo>
                  <a:pt x="19779" y="38375"/>
                </a:lnTo>
                <a:lnTo>
                  <a:pt x="29213" y="29234"/>
                </a:lnTo>
                <a:lnTo>
                  <a:pt x="35255" y="26952"/>
                </a:lnTo>
                <a:lnTo>
                  <a:pt x="75576" y="26952"/>
                </a:lnTo>
                <a:lnTo>
                  <a:pt x="74395" y="24334"/>
                </a:lnTo>
                <a:lnTo>
                  <a:pt x="49872" y="6146"/>
                </a:lnTo>
                <a:lnTo>
                  <a:pt x="44972" y="5382"/>
                </a:lnTo>
                <a:close/>
              </a:path>
              <a:path w="164242" h="103766">
                <a:moveTo>
                  <a:pt x="156789" y="21559"/>
                </a:moveTo>
                <a:lnTo>
                  <a:pt x="124707" y="21559"/>
                </a:lnTo>
                <a:lnTo>
                  <a:pt x="131786" y="24365"/>
                </a:lnTo>
                <a:lnTo>
                  <a:pt x="142707" y="35590"/>
                </a:lnTo>
                <a:lnTo>
                  <a:pt x="145450" y="42909"/>
                </a:lnTo>
                <a:lnTo>
                  <a:pt x="145450" y="55924"/>
                </a:lnTo>
                <a:lnTo>
                  <a:pt x="120666" y="82206"/>
                </a:lnTo>
                <a:lnTo>
                  <a:pt x="156791" y="82206"/>
                </a:lnTo>
                <a:lnTo>
                  <a:pt x="158884" y="78573"/>
                </a:lnTo>
                <a:lnTo>
                  <a:pt x="163230" y="65851"/>
                </a:lnTo>
                <a:lnTo>
                  <a:pt x="164242" y="59485"/>
                </a:lnTo>
                <a:lnTo>
                  <a:pt x="164162" y="43768"/>
                </a:lnTo>
                <a:lnTo>
                  <a:pt x="163230" y="37915"/>
                </a:lnTo>
                <a:lnTo>
                  <a:pt x="158884" y="25203"/>
                </a:lnTo>
                <a:lnTo>
                  <a:pt x="156789" y="21559"/>
                </a:lnTo>
                <a:close/>
              </a:path>
              <a:path w="164242" h="103766">
                <a:moveTo>
                  <a:pt x="75576" y="26952"/>
                </a:moveTo>
                <a:lnTo>
                  <a:pt x="45883" y="26952"/>
                </a:lnTo>
                <a:lnTo>
                  <a:pt x="49024" y="27475"/>
                </a:lnTo>
                <a:lnTo>
                  <a:pt x="55003" y="29569"/>
                </a:lnTo>
                <a:lnTo>
                  <a:pt x="67746" y="47684"/>
                </a:lnTo>
                <a:lnTo>
                  <a:pt x="67746" y="55924"/>
                </a:lnTo>
                <a:lnTo>
                  <a:pt x="66981" y="59485"/>
                </a:lnTo>
                <a:lnTo>
                  <a:pt x="63997" y="65631"/>
                </a:lnTo>
                <a:lnTo>
                  <a:pt x="62081" y="68207"/>
                </a:lnTo>
                <a:lnTo>
                  <a:pt x="59699" y="70343"/>
                </a:lnTo>
                <a:lnTo>
                  <a:pt x="57453" y="72395"/>
                </a:lnTo>
                <a:lnTo>
                  <a:pt x="54783" y="74008"/>
                </a:lnTo>
                <a:lnTo>
                  <a:pt x="48793" y="76248"/>
                </a:lnTo>
                <a:lnTo>
                  <a:pt x="45726" y="76814"/>
                </a:lnTo>
                <a:lnTo>
                  <a:pt x="75576" y="76814"/>
                </a:lnTo>
                <a:lnTo>
                  <a:pt x="75746" y="76437"/>
                </a:lnTo>
                <a:lnTo>
                  <a:pt x="76499" y="73442"/>
                </a:lnTo>
                <a:lnTo>
                  <a:pt x="94806" y="73442"/>
                </a:lnTo>
                <a:lnTo>
                  <a:pt x="89557" y="67987"/>
                </a:lnTo>
                <a:lnTo>
                  <a:pt x="86750" y="60720"/>
                </a:lnTo>
                <a:lnTo>
                  <a:pt x="86671" y="55924"/>
                </a:lnTo>
                <a:lnTo>
                  <a:pt x="86604" y="47684"/>
                </a:lnTo>
                <a:lnTo>
                  <a:pt x="87232" y="43768"/>
                </a:lnTo>
                <a:lnTo>
                  <a:pt x="89777" y="36428"/>
                </a:lnTo>
                <a:lnTo>
                  <a:pt x="91651" y="33213"/>
                </a:lnTo>
                <a:lnTo>
                  <a:pt x="94239" y="30313"/>
                </a:lnTo>
                <a:lnTo>
                  <a:pt x="76499" y="30313"/>
                </a:lnTo>
                <a:lnTo>
                  <a:pt x="75746" y="27329"/>
                </a:lnTo>
                <a:lnTo>
                  <a:pt x="75576" y="26952"/>
                </a:lnTo>
                <a:close/>
              </a:path>
              <a:path w="164242" h="103766">
                <a:moveTo>
                  <a:pt x="123514" y="0"/>
                </a:moveTo>
                <a:lnTo>
                  <a:pt x="111085" y="0"/>
                </a:lnTo>
                <a:lnTo>
                  <a:pt x="106519" y="795"/>
                </a:lnTo>
                <a:lnTo>
                  <a:pt x="77170" y="30313"/>
                </a:lnTo>
                <a:lnTo>
                  <a:pt x="94239" y="30313"/>
                </a:lnTo>
                <a:lnTo>
                  <a:pt x="96593" y="27674"/>
                </a:lnTo>
                <a:lnTo>
                  <a:pt x="99661" y="25486"/>
                </a:lnTo>
                <a:lnTo>
                  <a:pt x="107001" y="22344"/>
                </a:lnTo>
                <a:lnTo>
                  <a:pt x="111231" y="21559"/>
                </a:lnTo>
                <a:lnTo>
                  <a:pt x="156789" y="21559"/>
                </a:lnTo>
                <a:lnTo>
                  <a:pt x="155712" y="19685"/>
                </a:lnTo>
                <a:lnTo>
                  <a:pt x="147314" y="10418"/>
                </a:lnTo>
                <a:lnTo>
                  <a:pt x="142225" y="6743"/>
                </a:lnTo>
                <a:lnTo>
                  <a:pt x="130257" y="1350"/>
                </a:lnTo>
                <a:lnTo>
                  <a:pt x="1235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7399251" y="9695561"/>
            <a:ext cx="167091" cy="102747"/>
          </a:xfrm>
          <a:custGeom>
            <a:avLst/>
            <a:gdLst/>
            <a:ahLst/>
            <a:cxnLst/>
            <a:rect l="l" t="t" r="r" b="b"/>
            <a:pathLst>
              <a:path w="167091" h="102747">
                <a:moveTo>
                  <a:pt x="159249" y="22920"/>
                </a:moveTo>
                <a:lnTo>
                  <a:pt x="124729" y="22920"/>
                </a:lnTo>
                <a:lnTo>
                  <a:pt x="128551" y="23894"/>
                </a:lnTo>
                <a:lnTo>
                  <a:pt x="135126" y="27789"/>
                </a:lnTo>
                <a:lnTo>
                  <a:pt x="146885" y="50993"/>
                </a:lnTo>
                <a:lnTo>
                  <a:pt x="146885" y="61024"/>
                </a:lnTo>
                <a:lnTo>
                  <a:pt x="145503" y="67285"/>
                </a:lnTo>
                <a:lnTo>
                  <a:pt x="139964" y="79400"/>
                </a:lnTo>
                <a:lnTo>
                  <a:pt x="135650" y="84395"/>
                </a:lnTo>
                <a:lnTo>
                  <a:pt x="129818" y="88280"/>
                </a:lnTo>
                <a:lnTo>
                  <a:pt x="149115" y="102747"/>
                </a:lnTo>
                <a:lnTo>
                  <a:pt x="156658" y="93630"/>
                </a:lnTo>
                <a:lnTo>
                  <a:pt x="163094" y="80427"/>
                </a:lnTo>
                <a:lnTo>
                  <a:pt x="166095" y="68140"/>
                </a:lnTo>
                <a:lnTo>
                  <a:pt x="167091" y="55296"/>
                </a:lnTo>
                <a:lnTo>
                  <a:pt x="167045" y="47317"/>
                </a:lnTo>
                <a:lnTo>
                  <a:pt x="165974" y="40438"/>
                </a:lnTo>
                <a:lnTo>
                  <a:pt x="161471" y="26952"/>
                </a:lnTo>
                <a:lnTo>
                  <a:pt x="159249" y="22920"/>
                </a:lnTo>
                <a:close/>
              </a:path>
              <a:path w="167091" h="102747">
                <a:moveTo>
                  <a:pt x="18117" y="1638"/>
                </a:moveTo>
                <a:lnTo>
                  <a:pt x="9007" y="11327"/>
                </a:lnTo>
                <a:lnTo>
                  <a:pt x="3581" y="22460"/>
                </a:lnTo>
                <a:lnTo>
                  <a:pt x="1204" y="30407"/>
                </a:lnTo>
                <a:lnTo>
                  <a:pt x="0" y="38710"/>
                </a:lnTo>
                <a:lnTo>
                  <a:pt x="0" y="56993"/>
                </a:lnTo>
                <a:lnTo>
                  <a:pt x="19611" y="93075"/>
                </a:lnTo>
                <a:lnTo>
                  <a:pt x="39831" y="101305"/>
                </a:lnTo>
                <a:lnTo>
                  <a:pt x="54794" y="101305"/>
                </a:lnTo>
                <a:lnTo>
                  <a:pt x="62992" y="99368"/>
                </a:lnTo>
                <a:lnTo>
                  <a:pt x="75128" y="91567"/>
                </a:lnTo>
                <a:lnTo>
                  <a:pt x="79955" y="86740"/>
                </a:lnTo>
                <a:lnTo>
                  <a:pt x="85155" y="78395"/>
                </a:lnTo>
                <a:lnTo>
                  <a:pt x="42072" y="78395"/>
                </a:lnTo>
                <a:lnTo>
                  <a:pt x="39454" y="77913"/>
                </a:lnTo>
                <a:lnTo>
                  <a:pt x="20208" y="53391"/>
                </a:lnTo>
                <a:lnTo>
                  <a:pt x="20208" y="41108"/>
                </a:lnTo>
                <a:lnTo>
                  <a:pt x="21475" y="35496"/>
                </a:lnTo>
                <a:lnTo>
                  <a:pt x="26564" y="25611"/>
                </a:lnTo>
                <a:lnTo>
                  <a:pt x="29946" y="21789"/>
                </a:lnTo>
                <a:lnTo>
                  <a:pt x="34124" y="19098"/>
                </a:lnTo>
                <a:lnTo>
                  <a:pt x="18117" y="1638"/>
                </a:lnTo>
                <a:close/>
              </a:path>
              <a:path w="167091" h="102747">
                <a:moveTo>
                  <a:pt x="125545" y="0"/>
                </a:moveTo>
                <a:lnTo>
                  <a:pt x="108321" y="0"/>
                </a:lnTo>
                <a:lnTo>
                  <a:pt x="100803" y="1947"/>
                </a:lnTo>
                <a:lnTo>
                  <a:pt x="76573" y="32396"/>
                </a:lnTo>
                <a:lnTo>
                  <a:pt x="72992" y="46019"/>
                </a:lnTo>
                <a:lnTo>
                  <a:pt x="70961" y="52312"/>
                </a:lnTo>
                <a:lnTo>
                  <a:pt x="51213" y="78395"/>
                </a:lnTo>
                <a:lnTo>
                  <a:pt x="85155" y="78395"/>
                </a:lnTo>
                <a:lnTo>
                  <a:pt x="87138" y="75212"/>
                </a:lnTo>
                <a:lnTo>
                  <a:pt x="89944" y="68919"/>
                </a:lnTo>
                <a:lnTo>
                  <a:pt x="94007" y="55265"/>
                </a:lnTo>
                <a:lnTo>
                  <a:pt x="96080" y="49003"/>
                </a:lnTo>
                <a:lnTo>
                  <a:pt x="100426" y="37485"/>
                </a:lnTo>
                <a:lnTo>
                  <a:pt x="103127" y="32658"/>
                </a:lnTo>
                <a:lnTo>
                  <a:pt x="109567" y="24857"/>
                </a:lnTo>
                <a:lnTo>
                  <a:pt x="114247" y="22920"/>
                </a:lnTo>
                <a:lnTo>
                  <a:pt x="159249" y="22920"/>
                </a:lnTo>
                <a:lnTo>
                  <a:pt x="158256" y="21119"/>
                </a:lnTo>
                <a:lnTo>
                  <a:pt x="149880" y="11235"/>
                </a:lnTo>
                <a:lnTo>
                  <a:pt x="144718" y="7298"/>
                </a:lnTo>
                <a:lnTo>
                  <a:pt x="132435" y="1465"/>
                </a:lnTo>
                <a:lnTo>
                  <a:pt x="1255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7425967" y="9611124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26" y="2104"/>
                </a:lnTo>
                <a:lnTo>
                  <a:pt x="119043" y="4408"/>
                </a:lnTo>
                <a:lnTo>
                  <a:pt x="119943" y="9497"/>
                </a:lnTo>
                <a:lnTo>
                  <a:pt x="120163" y="11968"/>
                </a:lnTo>
                <a:lnTo>
                  <a:pt x="120163" y="18261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7453148" y="9524203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7453145" y="9406058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5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5"/>
                </a:lnTo>
                <a:lnTo>
                  <a:pt x="110300" y="36891"/>
                </a:lnTo>
                <a:lnTo>
                  <a:pt x="106159" y="24629"/>
                </a:lnTo>
                <a:lnTo>
                  <a:pt x="99412" y="13979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7389820" y="9322502"/>
            <a:ext cx="83536" cy="74353"/>
          </a:xfrm>
          <a:custGeom>
            <a:avLst/>
            <a:gdLst/>
            <a:ahLst/>
            <a:cxnLst/>
            <a:rect l="l" t="t" r="r" b="b"/>
            <a:pathLst>
              <a:path w="83536" h="74353">
                <a:moveTo>
                  <a:pt x="83536" y="51443"/>
                </a:moveTo>
                <a:lnTo>
                  <a:pt x="66018" y="51443"/>
                </a:lnTo>
                <a:lnTo>
                  <a:pt x="66018" y="74353"/>
                </a:lnTo>
                <a:lnTo>
                  <a:pt x="83536" y="74353"/>
                </a:lnTo>
                <a:lnTo>
                  <a:pt x="83536" y="51443"/>
                </a:lnTo>
                <a:close/>
              </a:path>
              <a:path w="83536" h="74353">
                <a:moveTo>
                  <a:pt x="1560" y="0"/>
                </a:moveTo>
                <a:lnTo>
                  <a:pt x="816" y="2848"/>
                </a:lnTo>
                <a:lnTo>
                  <a:pt x="366" y="5518"/>
                </a:lnTo>
                <a:lnTo>
                  <a:pt x="73" y="10460"/>
                </a:lnTo>
                <a:lnTo>
                  <a:pt x="0" y="12805"/>
                </a:lnTo>
                <a:lnTo>
                  <a:pt x="917" y="25328"/>
                </a:lnTo>
                <a:lnTo>
                  <a:pt x="5634" y="36647"/>
                </a:lnTo>
                <a:lnTo>
                  <a:pt x="15711" y="46529"/>
                </a:lnTo>
                <a:lnTo>
                  <a:pt x="27328" y="50215"/>
                </a:lnTo>
                <a:lnTo>
                  <a:pt x="42208" y="51443"/>
                </a:lnTo>
                <a:lnTo>
                  <a:pt x="172486" y="51443"/>
                </a:lnTo>
                <a:lnTo>
                  <a:pt x="172486" y="31234"/>
                </a:lnTo>
                <a:lnTo>
                  <a:pt x="83536" y="31234"/>
                </a:lnTo>
                <a:lnTo>
                  <a:pt x="83536" y="31004"/>
                </a:lnTo>
                <a:lnTo>
                  <a:pt x="37799" y="31004"/>
                </a:lnTo>
                <a:lnTo>
                  <a:pt x="17517" y="17465"/>
                </a:lnTo>
                <a:lnTo>
                  <a:pt x="17604" y="10460"/>
                </a:lnTo>
                <a:lnTo>
                  <a:pt x="17664" y="9664"/>
                </a:lnTo>
                <a:lnTo>
                  <a:pt x="18261" y="6073"/>
                </a:lnTo>
                <a:lnTo>
                  <a:pt x="18784" y="4198"/>
                </a:lnTo>
                <a:lnTo>
                  <a:pt x="19538" y="2251"/>
                </a:lnTo>
                <a:lnTo>
                  <a:pt x="1560" y="0"/>
                </a:lnTo>
                <a:close/>
              </a:path>
              <a:path w="83536" h="74353">
                <a:moveTo>
                  <a:pt x="83536" y="6973"/>
                </a:moveTo>
                <a:lnTo>
                  <a:pt x="66018" y="6973"/>
                </a:lnTo>
                <a:lnTo>
                  <a:pt x="66018" y="31004"/>
                </a:lnTo>
                <a:lnTo>
                  <a:pt x="83536" y="31004"/>
                </a:lnTo>
                <a:lnTo>
                  <a:pt x="83536" y="697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453151" y="9218965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7453145" y="9027383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0" y="36887"/>
                </a:lnTo>
                <a:lnTo>
                  <a:pt x="106159" y="24625"/>
                </a:lnTo>
                <a:lnTo>
                  <a:pt x="99412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7455836" y="8908791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90081" y="20219"/>
                </a:moveTo>
                <a:lnTo>
                  <a:pt x="60951" y="20219"/>
                </a:lnTo>
                <a:lnTo>
                  <a:pt x="66270" y="20973"/>
                </a:lnTo>
                <a:lnTo>
                  <a:pt x="75254" y="23967"/>
                </a:lnTo>
                <a:lnTo>
                  <a:pt x="90300" y="45684"/>
                </a:lnTo>
                <a:lnTo>
                  <a:pt x="90300" y="53003"/>
                </a:lnTo>
                <a:lnTo>
                  <a:pt x="67840" y="74123"/>
                </a:lnTo>
                <a:lnTo>
                  <a:pt x="0" y="74123"/>
                </a:lnTo>
                <a:lnTo>
                  <a:pt x="0" y="94342"/>
                </a:lnTo>
                <a:lnTo>
                  <a:pt x="75557" y="94342"/>
                </a:lnTo>
                <a:lnTo>
                  <a:pt x="81651" y="93285"/>
                </a:lnTo>
                <a:lnTo>
                  <a:pt x="106803" y="70521"/>
                </a:lnTo>
                <a:lnTo>
                  <a:pt x="108384" y="65893"/>
                </a:lnTo>
                <a:lnTo>
                  <a:pt x="109158" y="60951"/>
                </a:lnTo>
                <a:lnTo>
                  <a:pt x="109158" y="47474"/>
                </a:lnTo>
                <a:lnTo>
                  <a:pt x="107399" y="40208"/>
                </a:lnTo>
                <a:lnTo>
                  <a:pt x="100373" y="27632"/>
                </a:lnTo>
                <a:lnTo>
                  <a:pt x="95766" y="23224"/>
                </a:lnTo>
                <a:lnTo>
                  <a:pt x="90081" y="20659"/>
                </a:lnTo>
                <a:lnTo>
                  <a:pt x="90081" y="20219"/>
                </a:lnTo>
                <a:close/>
              </a:path>
              <a:path w="109158" h="94342">
                <a:moveTo>
                  <a:pt x="106467" y="0"/>
                </a:moveTo>
                <a:lnTo>
                  <a:pt x="0" y="0"/>
                </a:lnTo>
                <a:lnTo>
                  <a:pt x="0" y="20219"/>
                </a:lnTo>
                <a:lnTo>
                  <a:pt x="106467" y="20219"/>
                </a:lnTo>
                <a:lnTo>
                  <a:pt x="1064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453148" y="8816711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453145" y="8691147"/>
            <a:ext cx="111849" cy="113211"/>
          </a:xfrm>
          <a:custGeom>
            <a:avLst/>
            <a:gdLst/>
            <a:ahLst/>
            <a:cxnLst/>
            <a:rect l="l" t="t" r="r" b="b"/>
            <a:pathLst>
              <a:path w="111849" h="113211">
                <a:moveTo>
                  <a:pt x="63715" y="0"/>
                </a:moveTo>
                <a:lnTo>
                  <a:pt x="48145" y="0"/>
                </a:lnTo>
                <a:lnTo>
                  <a:pt x="40888" y="1465"/>
                </a:lnTo>
                <a:lnTo>
                  <a:pt x="7298" y="27496"/>
                </a:lnTo>
                <a:lnTo>
                  <a:pt x="0" y="48668"/>
                </a:lnTo>
                <a:lnTo>
                  <a:pt x="0" y="64553"/>
                </a:lnTo>
                <a:lnTo>
                  <a:pt x="21496" y="101902"/>
                </a:lnTo>
                <a:lnTo>
                  <a:pt x="48145" y="113211"/>
                </a:lnTo>
                <a:lnTo>
                  <a:pt x="63715" y="113211"/>
                </a:lnTo>
                <a:lnTo>
                  <a:pt x="100593" y="91724"/>
                </a:lnTo>
                <a:lnTo>
                  <a:pt x="50542" y="91641"/>
                </a:lnTo>
                <a:lnTo>
                  <a:pt x="45569" y="90824"/>
                </a:lnTo>
                <a:lnTo>
                  <a:pt x="18868" y="61998"/>
                </a:lnTo>
                <a:lnTo>
                  <a:pt x="18868" y="51213"/>
                </a:lnTo>
                <a:lnTo>
                  <a:pt x="45569" y="22386"/>
                </a:lnTo>
                <a:lnTo>
                  <a:pt x="50542" y="21570"/>
                </a:lnTo>
                <a:lnTo>
                  <a:pt x="100642" y="21570"/>
                </a:lnTo>
                <a:lnTo>
                  <a:pt x="90562" y="11319"/>
                </a:lnTo>
                <a:lnTo>
                  <a:pt x="84636" y="7319"/>
                </a:lnTo>
                <a:lnTo>
                  <a:pt x="71013" y="1465"/>
                </a:lnTo>
                <a:lnTo>
                  <a:pt x="63715" y="0"/>
                </a:lnTo>
                <a:close/>
              </a:path>
              <a:path w="111849" h="113211">
                <a:moveTo>
                  <a:pt x="100642" y="21570"/>
                </a:moveTo>
                <a:lnTo>
                  <a:pt x="61317" y="21570"/>
                </a:lnTo>
                <a:lnTo>
                  <a:pt x="66301" y="22386"/>
                </a:lnTo>
                <a:lnTo>
                  <a:pt x="75442" y="25695"/>
                </a:lnTo>
                <a:lnTo>
                  <a:pt x="92991" y="51213"/>
                </a:lnTo>
                <a:lnTo>
                  <a:pt x="92991" y="61998"/>
                </a:lnTo>
                <a:lnTo>
                  <a:pt x="66301" y="90824"/>
                </a:lnTo>
                <a:lnTo>
                  <a:pt x="61317" y="91641"/>
                </a:lnTo>
                <a:lnTo>
                  <a:pt x="100649" y="91641"/>
                </a:lnTo>
                <a:lnTo>
                  <a:pt x="104551" y="85735"/>
                </a:lnTo>
                <a:lnTo>
                  <a:pt x="107483" y="78845"/>
                </a:lnTo>
                <a:lnTo>
                  <a:pt x="110384" y="71955"/>
                </a:lnTo>
                <a:lnTo>
                  <a:pt x="111849" y="64553"/>
                </a:lnTo>
                <a:lnTo>
                  <a:pt x="111849" y="48668"/>
                </a:lnTo>
                <a:lnTo>
                  <a:pt x="110384" y="41265"/>
                </a:lnTo>
                <a:lnTo>
                  <a:pt x="107483" y="34365"/>
                </a:lnTo>
                <a:lnTo>
                  <a:pt x="104551" y="27496"/>
                </a:lnTo>
                <a:lnTo>
                  <a:pt x="10064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702753" y="9381998"/>
            <a:ext cx="159021" cy="0"/>
          </a:xfrm>
          <a:custGeom>
            <a:avLst/>
            <a:gdLst/>
            <a:ahLst/>
            <a:cxnLst/>
            <a:rect l="l" t="t" r="r" b="b"/>
            <a:pathLst>
              <a:path w="159021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228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712863" y="9292463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782934" y="9298241"/>
            <a:ext cx="0" cy="72992"/>
          </a:xfrm>
          <a:custGeom>
            <a:avLst/>
            <a:gdLst/>
            <a:ahLst/>
            <a:cxnLst/>
            <a:rect l="l" t="t" r="r" b="b"/>
            <a:pathLst>
              <a:path h="72992">
                <a:moveTo>
                  <a:pt x="0" y="0"/>
                </a:moveTo>
                <a:lnTo>
                  <a:pt x="0" y="72992"/>
                </a:lnTo>
              </a:path>
            </a:pathLst>
          </a:custGeom>
          <a:ln w="2148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752617" y="9207511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40" y="0"/>
                </a:moveTo>
                <a:lnTo>
                  <a:pt x="450" y="2691"/>
                </a:lnTo>
                <a:lnTo>
                  <a:pt x="0" y="5696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6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4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7752618" y="9097892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752617" y="8975048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11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80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58" y="4865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7752832" y="8853078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5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395" y="96583"/>
                </a:lnTo>
                <a:lnTo>
                  <a:pt x="101117" y="76133"/>
                </a:lnTo>
                <a:lnTo>
                  <a:pt x="101840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0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1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7702300" y="8809740"/>
            <a:ext cx="213365" cy="50312"/>
          </a:xfrm>
          <a:custGeom>
            <a:avLst/>
            <a:gdLst/>
            <a:ahLst/>
            <a:cxnLst/>
            <a:rect l="l" t="t" r="r" b="b"/>
            <a:pathLst>
              <a:path w="213365" h="50312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213365" h="50312">
                <a:moveTo>
                  <a:pt x="177439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80591" y="24931"/>
                </a:lnTo>
                <a:lnTo>
                  <a:pt x="185701" y="26009"/>
                </a:lnTo>
                <a:lnTo>
                  <a:pt x="192748" y="30355"/>
                </a:lnTo>
                <a:lnTo>
                  <a:pt x="194507" y="34218"/>
                </a:lnTo>
                <a:lnTo>
                  <a:pt x="194422" y="41747"/>
                </a:lnTo>
                <a:lnTo>
                  <a:pt x="194318" y="42522"/>
                </a:lnTo>
                <a:lnTo>
                  <a:pt x="193575" y="45516"/>
                </a:lnTo>
                <a:lnTo>
                  <a:pt x="193156" y="46867"/>
                </a:lnTo>
                <a:lnTo>
                  <a:pt x="192706" y="48061"/>
                </a:lnTo>
                <a:lnTo>
                  <a:pt x="211354" y="50312"/>
                </a:lnTo>
                <a:lnTo>
                  <a:pt x="213365" y="29203"/>
                </a:lnTo>
                <a:lnTo>
                  <a:pt x="211878" y="22941"/>
                </a:lnTo>
                <a:lnTo>
                  <a:pt x="180999" y="4910"/>
                </a:lnTo>
                <a:lnTo>
                  <a:pt x="177439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7752618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032167" y="9292180"/>
            <a:ext cx="159021" cy="137901"/>
          </a:xfrm>
          <a:custGeom>
            <a:avLst/>
            <a:gdLst/>
            <a:ahLst/>
            <a:cxnLst/>
            <a:rect l="l" t="t" r="r" b="b"/>
            <a:pathLst>
              <a:path w="159021" h="137901">
                <a:moveTo>
                  <a:pt x="159021" y="0"/>
                </a:moveTo>
                <a:lnTo>
                  <a:pt x="0" y="0"/>
                </a:lnTo>
                <a:lnTo>
                  <a:pt x="0" y="21570"/>
                </a:lnTo>
                <a:lnTo>
                  <a:pt x="130718" y="21570"/>
                </a:lnTo>
                <a:lnTo>
                  <a:pt x="130718" y="21999"/>
                </a:lnTo>
                <a:lnTo>
                  <a:pt x="0" y="109609"/>
                </a:lnTo>
                <a:lnTo>
                  <a:pt x="0" y="137901"/>
                </a:lnTo>
                <a:lnTo>
                  <a:pt x="159021" y="137901"/>
                </a:lnTo>
                <a:lnTo>
                  <a:pt x="159021" y="116352"/>
                </a:lnTo>
                <a:lnTo>
                  <a:pt x="28292" y="116352"/>
                </a:lnTo>
                <a:lnTo>
                  <a:pt x="28292" y="115891"/>
                </a:lnTo>
                <a:lnTo>
                  <a:pt x="159021" y="27402"/>
                </a:lnTo>
                <a:lnTo>
                  <a:pt x="1590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8031714" y="9229973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8082024" y="9101942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8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81" y="21570"/>
                </a:lnTo>
                <a:lnTo>
                  <a:pt x="4718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03"/>
                </a:lnTo>
                <a:lnTo>
                  <a:pt x="87033" y="28376"/>
                </a:lnTo>
                <a:lnTo>
                  <a:pt x="89965" y="33014"/>
                </a:lnTo>
                <a:lnTo>
                  <a:pt x="92876" y="37663"/>
                </a:lnTo>
                <a:lnTo>
                  <a:pt x="94242" y="42784"/>
                </a:lnTo>
                <a:lnTo>
                  <a:pt x="94332" y="54050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2" y="36887"/>
                </a:lnTo>
                <a:lnTo>
                  <a:pt x="106163" y="24625"/>
                </a:lnTo>
                <a:lnTo>
                  <a:pt x="99417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8082029" y="8916874"/>
            <a:ext cx="109158" cy="160822"/>
          </a:xfrm>
          <a:custGeom>
            <a:avLst/>
            <a:gdLst/>
            <a:ahLst/>
            <a:cxnLst/>
            <a:rect l="l" t="t" r="r" b="b"/>
            <a:pathLst>
              <a:path w="109158" h="160822">
                <a:moveTo>
                  <a:pt x="109158" y="0"/>
                </a:moveTo>
                <a:lnTo>
                  <a:pt x="41181" y="0"/>
                </a:lnTo>
                <a:lnTo>
                  <a:pt x="35370" y="554"/>
                </a:lnTo>
                <a:lnTo>
                  <a:pt x="1350" y="25465"/>
                </a:lnTo>
                <a:lnTo>
                  <a:pt x="0" y="32197"/>
                </a:lnTo>
                <a:lnTo>
                  <a:pt x="0" y="46867"/>
                </a:lnTo>
                <a:lnTo>
                  <a:pt x="1654" y="53233"/>
                </a:lnTo>
                <a:lnTo>
                  <a:pt x="8230" y="65799"/>
                </a:lnTo>
                <a:lnTo>
                  <a:pt x="13172" y="70678"/>
                </a:lnTo>
                <a:lnTo>
                  <a:pt x="19769" y="74123"/>
                </a:lnTo>
                <a:lnTo>
                  <a:pt x="13172" y="77557"/>
                </a:lnTo>
                <a:lnTo>
                  <a:pt x="8230" y="81976"/>
                </a:lnTo>
                <a:lnTo>
                  <a:pt x="1654" y="92751"/>
                </a:lnTo>
                <a:lnTo>
                  <a:pt x="0" y="99421"/>
                </a:lnTo>
                <a:lnTo>
                  <a:pt x="0" y="112153"/>
                </a:lnTo>
                <a:lnTo>
                  <a:pt x="13706" y="138006"/>
                </a:lnTo>
                <a:lnTo>
                  <a:pt x="15957" y="139901"/>
                </a:lnTo>
                <a:lnTo>
                  <a:pt x="17821" y="141053"/>
                </a:lnTo>
                <a:lnTo>
                  <a:pt x="19318" y="141503"/>
                </a:lnTo>
                <a:lnTo>
                  <a:pt x="19318" y="141943"/>
                </a:lnTo>
                <a:lnTo>
                  <a:pt x="2691" y="141943"/>
                </a:lnTo>
                <a:lnTo>
                  <a:pt x="2691" y="160822"/>
                </a:lnTo>
                <a:lnTo>
                  <a:pt x="109158" y="160822"/>
                </a:lnTo>
                <a:lnTo>
                  <a:pt x="109158" y="140603"/>
                </a:lnTo>
                <a:lnTo>
                  <a:pt x="47914" y="140603"/>
                </a:lnTo>
                <a:lnTo>
                  <a:pt x="42710" y="139849"/>
                </a:lnTo>
                <a:lnTo>
                  <a:pt x="18868" y="116572"/>
                </a:lnTo>
                <a:lnTo>
                  <a:pt x="18868" y="108038"/>
                </a:lnTo>
                <a:lnTo>
                  <a:pt x="48375" y="90520"/>
                </a:lnTo>
                <a:lnTo>
                  <a:pt x="109158" y="90520"/>
                </a:lnTo>
                <a:lnTo>
                  <a:pt x="109158" y="70291"/>
                </a:lnTo>
                <a:lnTo>
                  <a:pt x="41558" y="70291"/>
                </a:lnTo>
                <a:lnTo>
                  <a:pt x="33831" y="68207"/>
                </a:lnTo>
                <a:lnTo>
                  <a:pt x="21863" y="59820"/>
                </a:lnTo>
                <a:lnTo>
                  <a:pt x="18868" y="52867"/>
                </a:lnTo>
                <a:lnTo>
                  <a:pt x="18868" y="38187"/>
                </a:lnTo>
                <a:lnTo>
                  <a:pt x="45810" y="20208"/>
                </a:lnTo>
                <a:lnTo>
                  <a:pt x="109158" y="20208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082245" y="8794925"/>
            <a:ext cx="111630" cy="96583"/>
          </a:xfrm>
          <a:custGeom>
            <a:avLst/>
            <a:gdLst/>
            <a:ahLst/>
            <a:cxnLst/>
            <a:rect l="l" t="t" r="r" b="b"/>
            <a:pathLst>
              <a:path w="111630" h="96583">
                <a:moveTo>
                  <a:pt x="16847" y="0"/>
                </a:moveTo>
                <a:lnTo>
                  <a:pt x="11161" y="5245"/>
                </a:lnTo>
                <a:lnTo>
                  <a:pt x="6931" y="11423"/>
                </a:lnTo>
                <a:lnTo>
                  <a:pt x="1392" y="25653"/>
                </a:lnTo>
                <a:lnTo>
                  <a:pt x="0" y="33087"/>
                </a:lnTo>
                <a:lnTo>
                  <a:pt x="0" y="49265"/>
                </a:lnTo>
                <a:lnTo>
                  <a:pt x="20679" y="86070"/>
                </a:lnTo>
                <a:lnTo>
                  <a:pt x="47925" y="96583"/>
                </a:lnTo>
                <a:lnTo>
                  <a:pt x="64406" y="96583"/>
                </a:lnTo>
                <a:lnTo>
                  <a:pt x="101117" y="76133"/>
                </a:lnTo>
                <a:lnTo>
                  <a:pt x="101840" y="75013"/>
                </a:lnTo>
                <a:lnTo>
                  <a:pt x="51663" y="75013"/>
                </a:lnTo>
                <a:lnTo>
                  <a:pt x="46909" y="74311"/>
                </a:lnTo>
                <a:lnTo>
                  <a:pt x="18879" y="47317"/>
                </a:lnTo>
                <a:lnTo>
                  <a:pt x="18879" y="36093"/>
                </a:lnTo>
                <a:lnTo>
                  <a:pt x="19894" y="31192"/>
                </a:lnTo>
                <a:lnTo>
                  <a:pt x="23925" y="22941"/>
                </a:lnTo>
                <a:lnTo>
                  <a:pt x="26899" y="19025"/>
                </a:lnTo>
                <a:lnTo>
                  <a:pt x="30784" y="15266"/>
                </a:lnTo>
                <a:lnTo>
                  <a:pt x="16847" y="0"/>
                </a:lnTo>
                <a:close/>
              </a:path>
              <a:path w="111630" h="96583">
                <a:moveTo>
                  <a:pt x="95243" y="450"/>
                </a:moveTo>
                <a:lnTo>
                  <a:pt x="80866" y="14826"/>
                </a:lnTo>
                <a:lnTo>
                  <a:pt x="84751" y="18261"/>
                </a:lnTo>
                <a:lnTo>
                  <a:pt x="87714" y="22009"/>
                </a:lnTo>
                <a:lnTo>
                  <a:pt x="91756" y="30093"/>
                </a:lnTo>
                <a:lnTo>
                  <a:pt x="92772" y="34962"/>
                </a:lnTo>
                <a:lnTo>
                  <a:pt x="92772" y="45904"/>
                </a:lnTo>
                <a:lnTo>
                  <a:pt x="66228" y="74196"/>
                </a:lnTo>
                <a:lnTo>
                  <a:pt x="61547" y="75013"/>
                </a:lnTo>
                <a:lnTo>
                  <a:pt x="101840" y="75013"/>
                </a:lnTo>
                <a:lnTo>
                  <a:pt x="104907" y="70259"/>
                </a:lnTo>
                <a:lnTo>
                  <a:pt x="110289" y="56637"/>
                </a:lnTo>
                <a:lnTo>
                  <a:pt x="111603" y="49265"/>
                </a:lnTo>
                <a:lnTo>
                  <a:pt x="111630" y="33087"/>
                </a:lnTo>
                <a:lnTo>
                  <a:pt x="110363" y="25726"/>
                </a:lnTo>
                <a:lnTo>
                  <a:pt x="105274" y="11790"/>
                </a:lnTo>
                <a:lnTo>
                  <a:pt x="101075" y="5685"/>
                </a:lnTo>
                <a:lnTo>
                  <a:pt x="95243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8084720" y="8683518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346608" y="9178080"/>
            <a:ext cx="159021" cy="110499"/>
          </a:xfrm>
          <a:custGeom>
            <a:avLst/>
            <a:gdLst/>
            <a:ahLst/>
            <a:cxnLst/>
            <a:rect l="l" t="t" r="r" b="b"/>
            <a:pathLst>
              <a:path w="159021" h="110499">
                <a:moveTo>
                  <a:pt x="48899" y="6963"/>
                </a:moveTo>
                <a:lnTo>
                  <a:pt x="33014" y="6963"/>
                </a:lnTo>
                <a:lnTo>
                  <a:pt x="27140" y="8198"/>
                </a:lnTo>
                <a:lnTo>
                  <a:pt x="837" y="41967"/>
                </a:lnTo>
                <a:lnTo>
                  <a:pt x="0" y="110499"/>
                </a:lnTo>
                <a:lnTo>
                  <a:pt x="159021" y="110499"/>
                </a:lnTo>
                <a:lnTo>
                  <a:pt x="159021" y="88950"/>
                </a:lnTo>
                <a:lnTo>
                  <a:pt x="18858" y="88950"/>
                </a:lnTo>
                <a:lnTo>
                  <a:pt x="18858" y="46354"/>
                </a:lnTo>
                <a:lnTo>
                  <a:pt x="21182" y="39977"/>
                </a:lnTo>
                <a:lnTo>
                  <a:pt x="30470" y="31883"/>
                </a:lnTo>
                <a:lnTo>
                  <a:pt x="35936" y="29873"/>
                </a:lnTo>
                <a:lnTo>
                  <a:pt x="73300" y="29873"/>
                </a:lnTo>
                <a:lnTo>
                  <a:pt x="72102" y="26271"/>
                </a:lnTo>
                <a:lnTo>
                  <a:pt x="67861" y="19695"/>
                </a:lnTo>
                <a:lnTo>
                  <a:pt x="56343" y="9518"/>
                </a:lnTo>
                <a:lnTo>
                  <a:pt x="48899" y="6963"/>
                </a:lnTo>
                <a:close/>
              </a:path>
              <a:path w="159021" h="110499">
                <a:moveTo>
                  <a:pt x="73300" y="29873"/>
                </a:moveTo>
                <a:lnTo>
                  <a:pt x="46574" y="29873"/>
                </a:lnTo>
                <a:lnTo>
                  <a:pt x="50239" y="30658"/>
                </a:lnTo>
                <a:lnTo>
                  <a:pt x="56218" y="33810"/>
                </a:lnTo>
                <a:lnTo>
                  <a:pt x="66039" y="55474"/>
                </a:lnTo>
                <a:lnTo>
                  <a:pt x="66039" y="88950"/>
                </a:lnTo>
                <a:lnTo>
                  <a:pt x="84897" y="88950"/>
                </a:lnTo>
                <a:lnTo>
                  <a:pt x="84900" y="56431"/>
                </a:lnTo>
                <a:lnTo>
                  <a:pt x="86737" y="42712"/>
                </a:lnTo>
                <a:lnTo>
                  <a:pt x="90867" y="34365"/>
                </a:lnTo>
                <a:lnTo>
                  <a:pt x="74793" y="34365"/>
                </a:lnTo>
                <a:lnTo>
                  <a:pt x="73300" y="29873"/>
                </a:lnTo>
                <a:close/>
              </a:path>
              <a:path w="159021" h="110499">
                <a:moveTo>
                  <a:pt x="151993" y="22910"/>
                </a:moveTo>
                <a:lnTo>
                  <a:pt x="118896" y="22910"/>
                </a:lnTo>
                <a:lnTo>
                  <a:pt x="123451" y="24114"/>
                </a:lnTo>
                <a:lnTo>
                  <a:pt x="130341" y="28910"/>
                </a:lnTo>
                <a:lnTo>
                  <a:pt x="140152" y="53987"/>
                </a:lnTo>
                <a:lnTo>
                  <a:pt x="140152" y="88950"/>
                </a:lnTo>
                <a:lnTo>
                  <a:pt x="159021" y="88950"/>
                </a:lnTo>
                <a:lnTo>
                  <a:pt x="159021" y="48134"/>
                </a:lnTo>
                <a:lnTo>
                  <a:pt x="158058" y="40878"/>
                </a:lnTo>
                <a:lnTo>
                  <a:pt x="154152" y="27402"/>
                </a:lnTo>
                <a:lnTo>
                  <a:pt x="151993" y="22910"/>
                </a:lnTo>
                <a:close/>
              </a:path>
              <a:path w="159021" h="110499">
                <a:moveTo>
                  <a:pt x="121964" y="0"/>
                </a:moveTo>
                <a:lnTo>
                  <a:pt x="109378" y="0"/>
                </a:lnTo>
                <a:lnTo>
                  <a:pt x="104363" y="900"/>
                </a:lnTo>
                <a:lnTo>
                  <a:pt x="75536" y="29580"/>
                </a:lnTo>
                <a:lnTo>
                  <a:pt x="75243" y="34365"/>
                </a:lnTo>
                <a:lnTo>
                  <a:pt x="90867" y="34365"/>
                </a:lnTo>
                <a:lnTo>
                  <a:pt x="91976" y="32124"/>
                </a:lnTo>
                <a:lnTo>
                  <a:pt x="96698" y="25978"/>
                </a:lnTo>
                <a:lnTo>
                  <a:pt x="103756" y="22910"/>
                </a:lnTo>
                <a:lnTo>
                  <a:pt x="151993" y="22910"/>
                </a:lnTo>
                <a:lnTo>
                  <a:pt x="151314" y="21496"/>
                </a:lnTo>
                <a:lnTo>
                  <a:pt x="143828" y="11298"/>
                </a:lnTo>
                <a:lnTo>
                  <a:pt x="139220" y="7298"/>
                </a:lnTo>
                <a:lnTo>
                  <a:pt x="128278" y="1455"/>
                </a:lnTo>
                <a:lnTo>
                  <a:pt x="1219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396467" y="9051625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5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5"/>
                </a:lnTo>
                <a:lnTo>
                  <a:pt x="110300" y="36891"/>
                </a:lnTo>
                <a:lnTo>
                  <a:pt x="106159" y="24629"/>
                </a:lnTo>
                <a:lnTo>
                  <a:pt x="99412" y="13979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335829" y="9015693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396554" y="8866795"/>
            <a:ext cx="162975" cy="111849"/>
          </a:xfrm>
          <a:custGeom>
            <a:avLst/>
            <a:gdLst/>
            <a:ahLst/>
            <a:cxnLst/>
            <a:rect l="l" t="t" r="r" b="b"/>
            <a:pathLst>
              <a:path w="162975" h="111849">
                <a:moveTo>
                  <a:pt x="50454" y="20208"/>
                </a:moveTo>
                <a:lnTo>
                  <a:pt x="17890" y="20208"/>
                </a:lnTo>
                <a:lnTo>
                  <a:pt x="17877" y="20667"/>
                </a:lnTo>
                <a:lnTo>
                  <a:pt x="12194" y="24554"/>
                </a:lnTo>
                <a:lnTo>
                  <a:pt x="7786" y="29904"/>
                </a:lnTo>
                <a:lnTo>
                  <a:pt x="1493" y="43527"/>
                </a:lnTo>
                <a:lnTo>
                  <a:pt x="65" y="49851"/>
                </a:lnTo>
                <a:lnTo>
                  <a:pt x="0" y="66406"/>
                </a:lnTo>
                <a:lnTo>
                  <a:pt x="1336" y="73400"/>
                </a:lnTo>
                <a:lnTo>
                  <a:pt x="27125" y="105483"/>
                </a:lnTo>
                <a:lnTo>
                  <a:pt x="48057" y="111849"/>
                </a:lnTo>
                <a:lnTo>
                  <a:pt x="63627" y="111849"/>
                </a:lnTo>
                <a:lnTo>
                  <a:pt x="99689" y="91787"/>
                </a:lnTo>
                <a:lnTo>
                  <a:pt x="100690" y="90279"/>
                </a:lnTo>
                <a:lnTo>
                  <a:pt x="50454" y="90279"/>
                </a:lnTo>
                <a:lnTo>
                  <a:pt x="45481" y="89463"/>
                </a:lnTo>
                <a:lnTo>
                  <a:pt x="18780" y="60636"/>
                </a:lnTo>
                <a:lnTo>
                  <a:pt x="18850" y="49485"/>
                </a:lnTo>
                <a:lnTo>
                  <a:pt x="45481" y="21025"/>
                </a:lnTo>
                <a:lnTo>
                  <a:pt x="50454" y="20208"/>
                </a:lnTo>
                <a:close/>
              </a:path>
              <a:path w="162975" h="111849">
                <a:moveTo>
                  <a:pt x="116264" y="0"/>
                </a:moveTo>
                <a:lnTo>
                  <a:pt x="2603" y="0"/>
                </a:lnTo>
                <a:lnTo>
                  <a:pt x="2603" y="20208"/>
                </a:lnTo>
                <a:lnTo>
                  <a:pt x="111761" y="20208"/>
                </a:lnTo>
                <a:lnTo>
                  <a:pt x="116222" y="20805"/>
                </a:lnTo>
                <a:lnTo>
                  <a:pt x="144106" y="51139"/>
                </a:lnTo>
                <a:lnTo>
                  <a:pt x="144106" y="66406"/>
                </a:lnTo>
                <a:lnTo>
                  <a:pt x="126808" y="96562"/>
                </a:lnTo>
                <a:lnTo>
                  <a:pt x="147497" y="106079"/>
                </a:lnTo>
                <a:lnTo>
                  <a:pt x="162890" y="59465"/>
                </a:lnTo>
                <a:lnTo>
                  <a:pt x="162975" y="49485"/>
                </a:lnTo>
                <a:lnTo>
                  <a:pt x="161624" y="41538"/>
                </a:lnTo>
                <a:lnTo>
                  <a:pt x="136954" y="6921"/>
                </a:lnTo>
                <a:lnTo>
                  <a:pt x="123635" y="1371"/>
                </a:lnTo>
                <a:lnTo>
                  <a:pt x="116264" y="0"/>
                </a:lnTo>
                <a:close/>
              </a:path>
              <a:path w="162975" h="111849">
                <a:moveTo>
                  <a:pt x="91553" y="20208"/>
                </a:moveTo>
                <a:lnTo>
                  <a:pt x="50454" y="20208"/>
                </a:lnTo>
                <a:lnTo>
                  <a:pt x="62432" y="20667"/>
                </a:lnTo>
                <a:lnTo>
                  <a:pt x="73857" y="24554"/>
                </a:lnTo>
                <a:lnTo>
                  <a:pt x="85175" y="33543"/>
                </a:lnTo>
                <a:lnTo>
                  <a:pt x="89920" y="44174"/>
                </a:lnTo>
                <a:lnTo>
                  <a:pt x="91373" y="59465"/>
                </a:lnTo>
                <a:lnTo>
                  <a:pt x="88119" y="71681"/>
                </a:lnTo>
                <a:lnTo>
                  <a:pt x="80184" y="82289"/>
                </a:lnTo>
                <a:lnTo>
                  <a:pt x="69366" y="88283"/>
                </a:lnTo>
                <a:lnTo>
                  <a:pt x="55847" y="90279"/>
                </a:lnTo>
                <a:lnTo>
                  <a:pt x="100690" y="90279"/>
                </a:lnTo>
                <a:lnTo>
                  <a:pt x="103500" y="86049"/>
                </a:lnTo>
                <a:lnTo>
                  <a:pt x="109039" y="72730"/>
                </a:lnTo>
                <a:lnTo>
                  <a:pt x="110337" y="65945"/>
                </a:lnTo>
                <a:lnTo>
                  <a:pt x="110421" y="50375"/>
                </a:lnTo>
                <a:lnTo>
                  <a:pt x="108882" y="43380"/>
                </a:lnTo>
                <a:lnTo>
                  <a:pt x="102757" y="30051"/>
                </a:lnTo>
                <a:lnTo>
                  <a:pt x="97992" y="24774"/>
                </a:lnTo>
                <a:lnTo>
                  <a:pt x="91553" y="20878"/>
                </a:lnTo>
                <a:lnTo>
                  <a:pt x="91553" y="202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346156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396473" y="8694299"/>
            <a:ext cx="111849" cy="93211"/>
          </a:xfrm>
          <a:custGeom>
            <a:avLst/>
            <a:gdLst/>
            <a:ahLst/>
            <a:cxnLst/>
            <a:rect l="l" t="t" r="r" b="b"/>
            <a:pathLst>
              <a:path w="11184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49" h="93211">
                <a:moveTo>
                  <a:pt x="10915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19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58" y="17968"/>
                </a:lnTo>
                <a:lnTo>
                  <a:pt x="109158" y="0"/>
                </a:lnTo>
                <a:close/>
              </a:path>
              <a:path w="11184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49" y="61317"/>
                </a:lnTo>
                <a:lnTo>
                  <a:pt x="11184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676022" y="10041425"/>
            <a:ext cx="159021" cy="215626"/>
          </a:xfrm>
          <a:custGeom>
            <a:avLst/>
            <a:gdLst/>
            <a:ahLst/>
            <a:cxnLst/>
            <a:rect l="l" t="t" r="r" b="b"/>
            <a:pathLst>
              <a:path w="159021" h="215626">
                <a:moveTo>
                  <a:pt x="0" y="0"/>
                </a:moveTo>
                <a:lnTo>
                  <a:pt x="0" y="22460"/>
                </a:lnTo>
                <a:lnTo>
                  <a:pt x="127127" y="57621"/>
                </a:lnTo>
                <a:lnTo>
                  <a:pt x="127127" y="58071"/>
                </a:lnTo>
                <a:lnTo>
                  <a:pt x="0" y="95463"/>
                </a:lnTo>
                <a:lnTo>
                  <a:pt x="0" y="120174"/>
                </a:lnTo>
                <a:lnTo>
                  <a:pt x="127127" y="157565"/>
                </a:lnTo>
                <a:lnTo>
                  <a:pt x="127127" y="158016"/>
                </a:lnTo>
                <a:lnTo>
                  <a:pt x="0" y="193166"/>
                </a:lnTo>
                <a:lnTo>
                  <a:pt x="0" y="215626"/>
                </a:lnTo>
                <a:lnTo>
                  <a:pt x="159021" y="169125"/>
                </a:lnTo>
                <a:lnTo>
                  <a:pt x="159021" y="146215"/>
                </a:lnTo>
                <a:lnTo>
                  <a:pt x="29203" y="108038"/>
                </a:lnTo>
                <a:lnTo>
                  <a:pt x="29203" y="107577"/>
                </a:lnTo>
                <a:lnTo>
                  <a:pt x="159021" y="69181"/>
                </a:lnTo>
                <a:lnTo>
                  <a:pt x="159021" y="46270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675570" y="9999436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725881" y="9871417"/>
            <a:ext cx="111849" cy="106918"/>
          </a:xfrm>
          <a:custGeom>
            <a:avLst/>
            <a:gdLst/>
            <a:ahLst/>
            <a:cxnLst/>
            <a:rect l="l" t="t" r="r" b="b"/>
            <a:pathLst>
              <a:path w="111849" h="106918">
                <a:moveTo>
                  <a:pt x="63348" y="0"/>
                </a:moveTo>
                <a:lnTo>
                  <a:pt x="49265" y="0"/>
                </a:lnTo>
                <a:lnTo>
                  <a:pt x="42501" y="931"/>
                </a:lnTo>
                <a:lnTo>
                  <a:pt x="8240" y="21444"/>
                </a:lnTo>
                <a:lnTo>
                  <a:pt x="0" y="42448"/>
                </a:lnTo>
                <a:lnTo>
                  <a:pt x="0" y="59820"/>
                </a:lnTo>
                <a:lnTo>
                  <a:pt x="21077" y="96164"/>
                </a:lnTo>
                <a:lnTo>
                  <a:pt x="47998" y="106918"/>
                </a:lnTo>
                <a:lnTo>
                  <a:pt x="63872" y="106918"/>
                </a:lnTo>
                <a:lnTo>
                  <a:pt x="100813" y="87484"/>
                </a:lnTo>
                <a:lnTo>
                  <a:pt x="102270" y="85348"/>
                </a:lnTo>
                <a:lnTo>
                  <a:pt x="43579" y="85348"/>
                </a:lnTo>
                <a:lnTo>
                  <a:pt x="39956" y="84562"/>
                </a:lnTo>
                <a:lnTo>
                  <a:pt x="16177" y="57275"/>
                </a:lnTo>
                <a:lnTo>
                  <a:pt x="16177" y="47244"/>
                </a:lnTo>
                <a:lnTo>
                  <a:pt x="47171" y="21570"/>
                </a:lnTo>
                <a:lnTo>
                  <a:pt x="63348" y="21570"/>
                </a:lnTo>
                <a:lnTo>
                  <a:pt x="63348" y="0"/>
                </a:lnTo>
                <a:close/>
              </a:path>
              <a:path w="111849" h="106918">
                <a:moveTo>
                  <a:pt x="63348" y="21570"/>
                </a:moveTo>
                <a:lnTo>
                  <a:pt x="47171" y="21570"/>
                </a:lnTo>
                <a:lnTo>
                  <a:pt x="47171" y="85348"/>
                </a:lnTo>
                <a:lnTo>
                  <a:pt x="63348" y="85348"/>
                </a:lnTo>
                <a:lnTo>
                  <a:pt x="63348" y="21570"/>
                </a:lnTo>
                <a:close/>
              </a:path>
              <a:path w="111849" h="106918">
                <a:moveTo>
                  <a:pt x="90060" y="4942"/>
                </a:moveTo>
                <a:lnTo>
                  <a:pt x="78395" y="20219"/>
                </a:lnTo>
                <a:lnTo>
                  <a:pt x="83191" y="24114"/>
                </a:lnTo>
                <a:lnTo>
                  <a:pt x="87033" y="28376"/>
                </a:lnTo>
                <a:lnTo>
                  <a:pt x="89965" y="33014"/>
                </a:lnTo>
                <a:lnTo>
                  <a:pt x="92866" y="37663"/>
                </a:lnTo>
                <a:lnTo>
                  <a:pt x="94242" y="42784"/>
                </a:lnTo>
                <a:lnTo>
                  <a:pt x="94332" y="54061"/>
                </a:lnTo>
                <a:lnTo>
                  <a:pt x="93588" y="58542"/>
                </a:lnTo>
                <a:lnTo>
                  <a:pt x="67987" y="85348"/>
                </a:lnTo>
                <a:lnTo>
                  <a:pt x="102270" y="85348"/>
                </a:lnTo>
                <a:lnTo>
                  <a:pt x="104740" y="81725"/>
                </a:lnTo>
                <a:lnTo>
                  <a:pt x="110436" y="68092"/>
                </a:lnTo>
                <a:lnTo>
                  <a:pt x="111849" y="60490"/>
                </a:lnTo>
                <a:lnTo>
                  <a:pt x="111839" y="50764"/>
                </a:lnTo>
                <a:lnTo>
                  <a:pt x="110300" y="36887"/>
                </a:lnTo>
                <a:lnTo>
                  <a:pt x="106159" y="24625"/>
                </a:lnTo>
                <a:lnTo>
                  <a:pt x="99412" y="13978"/>
                </a:lnTo>
                <a:lnTo>
                  <a:pt x="90060" y="4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665243" y="9835470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8665246" y="9694873"/>
            <a:ext cx="169795" cy="98384"/>
          </a:xfrm>
          <a:custGeom>
            <a:avLst/>
            <a:gdLst/>
            <a:ahLst/>
            <a:cxnLst/>
            <a:rect l="l" t="t" r="r" b="b"/>
            <a:pathLst>
              <a:path w="169795" h="98384">
                <a:moveTo>
                  <a:pt x="169795" y="78165"/>
                </a:moveTo>
                <a:lnTo>
                  <a:pt x="0" y="78165"/>
                </a:lnTo>
                <a:lnTo>
                  <a:pt x="0" y="98384"/>
                </a:lnTo>
                <a:lnTo>
                  <a:pt x="169795" y="98384"/>
                </a:lnTo>
                <a:lnTo>
                  <a:pt x="169795" y="78165"/>
                </a:lnTo>
                <a:close/>
              </a:path>
              <a:path w="169795" h="98384">
                <a:moveTo>
                  <a:pt x="63558" y="4272"/>
                </a:moveTo>
                <a:lnTo>
                  <a:pt x="63558" y="32344"/>
                </a:lnTo>
                <a:lnTo>
                  <a:pt x="109609" y="78165"/>
                </a:lnTo>
                <a:lnTo>
                  <a:pt x="114541" y="78165"/>
                </a:lnTo>
                <a:lnTo>
                  <a:pt x="141670" y="53904"/>
                </a:lnTo>
                <a:lnTo>
                  <a:pt x="111849" y="53904"/>
                </a:lnTo>
                <a:lnTo>
                  <a:pt x="63558" y="4272"/>
                </a:lnTo>
                <a:close/>
              </a:path>
              <a:path w="169795" h="98384">
                <a:moveTo>
                  <a:pt x="169795" y="0"/>
                </a:moveTo>
                <a:lnTo>
                  <a:pt x="111849" y="53904"/>
                </a:lnTo>
                <a:lnTo>
                  <a:pt x="141670" y="53904"/>
                </a:lnTo>
                <a:lnTo>
                  <a:pt x="169795" y="28753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725888" y="9588635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39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8676022" y="9382005"/>
            <a:ext cx="159021" cy="110499"/>
          </a:xfrm>
          <a:custGeom>
            <a:avLst/>
            <a:gdLst/>
            <a:ahLst/>
            <a:cxnLst/>
            <a:rect l="l" t="t" r="r" b="b"/>
            <a:pathLst>
              <a:path w="159021" h="110499">
                <a:moveTo>
                  <a:pt x="48899" y="6952"/>
                </a:moveTo>
                <a:lnTo>
                  <a:pt x="33014" y="6952"/>
                </a:lnTo>
                <a:lnTo>
                  <a:pt x="27140" y="8198"/>
                </a:lnTo>
                <a:lnTo>
                  <a:pt x="837" y="41967"/>
                </a:lnTo>
                <a:lnTo>
                  <a:pt x="0" y="110499"/>
                </a:lnTo>
                <a:lnTo>
                  <a:pt x="159021" y="110499"/>
                </a:lnTo>
                <a:lnTo>
                  <a:pt x="159021" y="88950"/>
                </a:lnTo>
                <a:lnTo>
                  <a:pt x="18858" y="88950"/>
                </a:lnTo>
                <a:lnTo>
                  <a:pt x="18858" y="46354"/>
                </a:lnTo>
                <a:lnTo>
                  <a:pt x="21182" y="39977"/>
                </a:lnTo>
                <a:lnTo>
                  <a:pt x="30470" y="31883"/>
                </a:lnTo>
                <a:lnTo>
                  <a:pt x="35936" y="29873"/>
                </a:lnTo>
                <a:lnTo>
                  <a:pt x="73301" y="29873"/>
                </a:lnTo>
                <a:lnTo>
                  <a:pt x="72102" y="26271"/>
                </a:lnTo>
                <a:lnTo>
                  <a:pt x="67861" y="19695"/>
                </a:lnTo>
                <a:lnTo>
                  <a:pt x="56343" y="9518"/>
                </a:lnTo>
                <a:lnTo>
                  <a:pt x="48899" y="6952"/>
                </a:lnTo>
                <a:close/>
              </a:path>
              <a:path w="159021" h="110499">
                <a:moveTo>
                  <a:pt x="73301" y="29873"/>
                </a:moveTo>
                <a:lnTo>
                  <a:pt x="46574" y="29873"/>
                </a:lnTo>
                <a:lnTo>
                  <a:pt x="50239" y="30658"/>
                </a:lnTo>
                <a:lnTo>
                  <a:pt x="56228" y="33800"/>
                </a:lnTo>
                <a:lnTo>
                  <a:pt x="66039" y="55474"/>
                </a:lnTo>
                <a:lnTo>
                  <a:pt x="66039" y="88950"/>
                </a:lnTo>
                <a:lnTo>
                  <a:pt x="84897" y="88950"/>
                </a:lnTo>
                <a:lnTo>
                  <a:pt x="84900" y="56431"/>
                </a:lnTo>
                <a:lnTo>
                  <a:pt x="86737" y="42709"/>
                </a:lnTo>
                <a:lnTo>
                  <a:pt x="90872" y="34354"/>
                </a:lnTo>
                <a:lnTo>
                  <a:pt x="74793" y="34354"/>
                </a:lnTo>
                <a:lnTo>
                  <a:pt x="73301" y="29873"/>
                </a:lnTo>
                <a:close/>
              </a:path>
              <a:path w="159021" h="110499">
                <a:moveTo>
                  <a:pt x="151993" y="22910"/>
                </a:moveTo>
                <a:lnTo>
                  <a:pt x="118896" y="22910"/>
                </a:lnTo>
                <a:lnTo>
                  <a:pt x="123451" y="24103"/>
                </a:lnTo>
                <a:lnTo>
                  <a:pt x="130341" y="28910"/>
                </a:lnTo>
                <a:lnTo>
                  <a:pt x="140152" y="53987"/>
                </a:lnTo>
                <a:lnTo>
                  <a:pt x="140152" y="88950"/>
                </a:lnTo>
                <a:lnTo>
                  <a:pt x="159021" y="88950"/>
                </a:lnTo>
                <a:lnTo>
                  <a:pt x="159021" y="48134"/>
                </a:lnTo>
                <a:lnTo>
                  <a:pt x="158058" y="40878"/>
                </a:lnTo>
                <a:lnTo>
                  <a:pt x="154152" y="27402"/>
                </a:lnTo>
                <a:lnTo>
                  <a:pt x="151993" y="22910"/>
                </a:lnTo>
                <a:close/>
              </a:path>
              <a:path w="159021" h="110499">
                <a:moveTo>
                  <a:pt x="121964" y="0"/>
                </a:moveTo>
                <a:lnTo>
                  <a:pt x="109378" y="0"/>
                </a:lnTo>
                <a:lnTo>
                  <a:pt x="104363" y="900"/>
                </a:lnTo>
                <a:lnTo>
                  <a:pt x="75536" y="29580"/>
                </a:lnTo>
                <a:lnTo>
                  <a:pt x="75243" y="34354"/>
                </a:lnTo>
                <a:lnTo>
                  <a:pt x="90872" y="34354"/>
                </a:lnTo>
                <a:lnTo>
                  <a:pt x="91976" y="32124"/>
                </a:lnTo>
                <a:lnTo>
                  <a:pt x="96698" y="25978"/>
                </a:lnTo>
                <a:lnTo>
                  <a:pt x="103766" y="22910"/>
                </a:lnTo>
                <a:lnTo>
                  <a:pt x="151993" y="22910"/>
                </a:lnTo>
                <a:lnTo>
                  <a:pt x="151314" y="21496"/>
                </a:lnTo>
                <a:lnTo>
                  <a:pt x="143828" y="11298"/>
                </a:lnTo>
                <a:lnTo>
                  <a:pt x="139220" y="7298"/>
                </a:lnTo>
                <a:lnTo>
                  <a:pt x="128278" y="1455"/>
                </a:lnTo>
                <a:lnTo>
                  <a:pt x="1219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8725884" y="9294646"/>
            <a:ext cx="109158" cy="61547"/>
          </a:xfrm>
          <a:custGeom>
            <a:avLst/>
            <a:gdLst/>
            <a:ahLst/>
            <a:cxnLst/>
            <a:rect l="l" t="t" r="r" b="b"/>
            <a:pathLst>
              <a:path w="109158" h="61547">
                <a:moveTo>
                  <a:pt x="1350" y="0"/>
                </a:moveTo>
                <a:lnTo>
                  <a:pt x="450" y="2691"/>
                </a:lnTo>
                <a:lnTo>
                  <a:pt x="0" y="5685"/>
                </a:lnTo>
                <a:lnTo>
                  <a:pt x="0" y="12282"/>
                </a:lnTo>
                <a:lnTo>
                  <a:pt x="19098" y="40867"/>
                </a:lnTo>
                <a:lnTo>
                  <a:pt x="19098" y="41328"/>
                </a:lnTo>
                <a:lnTo>
                  <a:pt x="2691" y="41328"/>
                </a:lnTo>
                <a:lnTo>
                  <a:pt x="2691" y="61547"/>
                </a:lnTo>
                <a:lnTo>
                  <a:pt x="109158" y="61547"/>
                </a:lnTo>
                <a:lnTo>
                  <a:pt x="109158" y="41328"/>
                </a:lnTo>
                <a:lnTo>
                  <a:pt x="53666" y="41301"/>
                </a:lnTo>
                <a:lnTo>
                  <a:pt x="39734" y="39127"/>
                </a:lnTo>
                <a:lnTo>
                  <a:pt x="29873" y="33475"/>
                </a:lnTo>
                <a:lnTo>
                  <a:pt x="24334" y="28219"/>
                </a:lnTo>
                <a:lnTo>
                  <a:pt x="21570" y="20659"/>
                </a:lnTo>
                <a:lnTo>
                  <a:pt x="21570" y="9141"/>
                </a:lnTo>
                <a:lnTo>
                  <a:pt x="21716" y="7486"/>
                </a:lnTo>
                <a:lnTo>
                  <a:pt x="22313" y="4198"/>
                </a:lnTo>
                <a:lnTo>
                  <a:pt x="22679" y="2544"/>
                </a:lnTo>
                <a:lnTo>
                  <a:pt x="23130" y="890"/>
                </a:lnTo>
                <a:lnTo>
                  <a:pt x="13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8728574" y="9178532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7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7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8698703" y="9103067"/>
            <a:ext cx="47391" cy="73212"/>
          </a:xfrm>
          <a:custGeom>
            <a:avLst/>
            <a:gdLst/>
            <a:ahLst/>
            <a:cxnLst/>
            <a:rect l="l" t="t" r="r" b="b"/>
            <a:pathLst>
              <a:path w="47391" h="73212">
                <a:moveTo>
                  <a:pt x="47391" y="49862"/>
                </a:moveTo>
                <a:lnTo>
                  <a:pt x="29873" y="49862"/>
                </a:lnTo>
                <a:lnTo>
                  <a:pt x="29873" y="73212"/>
                </a:lnTo>
                <a:lnTo>
                  <a:pt x="47391" y="73212"/>
                </a:lnTo>
                <a:lnTo>
                  <a:pt x="47391" y="49862"/>
                </a:lnTo>
                <a:close/>
              </a:path>
              <a:path w="47391" h="73212">
                <a:moveTo>
                  <a:pt x="135451" y="0"/>
                </a:moveTo>
                <a:lnTo>
                  <a:pt x="117022" y="0"/>
                </a:lnTo>
                <a:lnTo>
                  <a:pt x="118216" y="2104"/>
                </a:lnTo>
                <a:lnTo>
                  <a:pt x="119043" y="4418"/>
                </a:lnTo>
                <a:lnTo>
                  <a:pt x="119943" y="9507"/>
                </a:lnTo>
                <a:lnTo>
                  <a:pt x="120163" y="11968"/>
                </a:lnTo>
                <a:lnTo>
                  <a:pt x="120163" y="18261"/>
                </a:lnTo>
                <a:lnTo>
                  <a:pt x="119462" y="21234"/>
                </a:lnTo>
                <a:lnTo>
                  <a:pt x="118027" y="23245"/>
                </a:lnTo>
                <a:lnTo>
                  <a:pt x="116614" y="25266"/>
                </a:lnTo>
                <a:lnTo>
                  <a:pt x="47391" y="29653"/>
                </a:lnTo>
                <a:lnTo>
                  <a:pt x="0" y="29653"/>
                </a:lnTo>
                <a:lnTo>
                  <a:pt x="0" y="49862"/>
                </a:lnTo>
                <a:lnTo>
                  <a:pt x="107211" y="49862"/>
                </a:lnTo>
                <a:lnTo>
                  <a:pt x="111525" y="49673"/>
                </a:lnTo>
                <a:lnTo>
                  <a:pt x="139032" y="25978"/>
                </a:lnTo>
                <a:lnTo>
                  <a:pt x="139032" y="16093"/>
                </a:lnTo>
                <a:lnTo>
                  <a:pt x="138770" y="13140"/>
                </a:lnTo>
                <a:lnTo>
                  <a:pt x="138257" y="9308"/>
                </a:lnTo>
                <a:lnTo>
                  <a:pt x="137723" y="5497"/>
                </a:lnTo>
                <a:lnTo>
                  <a:pt x="136791" y="2397"/>
                </a:lnTo>
                <a:lnTo>
                  <a:pt x="135451" y="0"/>
                </a:lnTo>
                <a:close/>
              </a:path>
              <a:path w="47391" h="73212">
                <a:moveTo>
                  <a:pt x="47391" y="670"/>
                </a:moveTo>
                <a:lnTo>
                  <a:pt x="29873" y="670"/>
                </a:lnTo>
                <a:lnTo>
                  <a:pt x="29873" y="29653"/>
                </a:lnTo>
                <a:lnTo>
                  <a:pt x="47391" y="29653"/>
                </a:lnTo>
                <a:lnTo>
                  <a:pt x="47391" y="6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8725888" y="8989642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39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725884" y="886678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22" y="0"/>
                </a:lnTo>
                <a:lnTo>
                  <a:pt x="27517" y="1047"/>
                </a:lnTo>
                <a:lnTo>
                  <a:pt x="78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91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58" y="4865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675570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8725888" y="8694284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39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005438" y="9214015"/>
            <a:ext cx="159021" cy="215626"/>
          </a:xfrm>
          <a:custGeom>
            <a:avLst/>
            <a:gdLst/>
            <a:ahLst/>
            <a:cxnLst/>
            <a:rect l="l" t="t" r="r" b="b"/>
            <a:pathLst>
              <a:path w="159021" h="215626">
                <a:moveTo>
                  <a:pt x="0" y="0"/>
                </a:moveTo>
                <a:lnTo>
                  <a:pt x="0" y="22460"/>
                </a:lnTo>
                <a:lnTo>
                  <a:pt x="127127" y="57621"/>
                </a:lnTo>
                <a:lnTo>
                  <a:pt x="127127" y="58071"/>
                </a:lnTo>
                <a:lnTo>
                  <a:pt x="0" y="95463"/>
                </a:lnTo>
                <a:lnTo>
                  <a:pt x="0" y="120174"/>
                </a:lnTo>
                <a:lnTo>
                  <a:pt x="127127" y="157565"/>
                </a:lnTo>
                <a:lnTo>
                  <a:pt x="127127" y="158016"/>
                </a:lnTo>
                <a:lnTo>
                  <a:pt x="0" y="193166"/>
                </a:lnTo>
                <a:lnTo>
                  <a:pt x="0" y="215626"/>
                </a:lnTo>
                <a:lnTo>
                  <a:pt x="159021" y="169125"/>
                </a:lnTo>
                <a:lnTo>
                  <a:pt x="159021" y="146215"/>
                </a:lnTo>
                <a:lnTo>
                  <a:pt x="29203" y="108038"/>
                </a:lnTo>
                <a:lnTo>
                  <a:pt x="29203" y="107577"/>
                </a:lnTo>
                <a:lnTo>
                  <a:pt x="159021" y="69181"/>
                </a:lnTo>
                <a:lnTo>
                  <a:pt x="159021" y="46270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8994662" y="9159229"/>
            <a:ext cx="120383" cy="55244"/>
          </a:xfrm>
          <a:custGeom>
            <a:avLst/>
            <a:gdLst/>
            <a:ahLst/>
            <a:cxnLst/>
            <a:rect l="l" t="t" r="r" b="b"/>
            <a:pathLst>
              <a:path w="120383" h="55244">
                <a:moveTo>
                  <a:pt x="102865" y="37726"/>
                </a:moveTo>
                <a:lnTo>
                  <a:pt x="82646" y="37726"/>
                </a:lnTo>
                <a:lnTo>
                  <a:pt x="100164" y="55244"/>
                </a:lnTo>
                <a:lnTo>
                  <a:pt x="120383" y="55244"/>
                </a:lnTo>
                <a:lnTo>
                  <a:pt x="102865" y="37726"/>
                </a:lnTo>
                <a:close/>
              </a:path>
              <a:path w="120383" h="55244">
                <a:moveTo>
                  <a:pt x="169795" y="17517"/>
                </a:moveTo>
                <a:lnTo>
                  <a:pt x="0" y="17517"/>
                </a:lnTo>
                <a:lnTo>
                  <a:pt x="0" y="37726"/>
                </a:lnTo>
                <a:lnTo>
                  <a:pt x="169795" y="37726"/>
                </a:lnTo>
                <a:lnTo>
                  <a:pt x="169795" y="17517"/>
                </a:lnTo>
                <a:close/>
              </a:path>
              <a:path w="120383" h="55244">
                <a:moveTo>
                  <a:pt x="65359" y="0"/>
                </a:moveTo>
                <a:lnTo>
                  <a:pt x="45139" y="0"/>
                </a:lnTo>
                <a:lnTo>
                  <a:pt x="62437" y="17517"/>
                </a:lnTo>
                <a:lnTo>
                  <a:pt x="82646" y="17517"/>
                </a:lnTo>
                <a:lnTo>
                  <a:pt x="653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055295" y="9036586"/>
            <a:ext cx="111849" cy="113211"/>
          </a:xfrm>
          <a:custGeom>
            <a:avLst/>
            <a:gdLst/>
            <a:ahLst/>
            <a:cxnLst/>
            <a:rect l="l" t="t" r="r" b="b"/>
            <a:pathLst>
              <a:path w="111849" h="113211">
                <a:moveTo>
                  <a:pt x="63715" y="0"/>
                </a:moveTo>
                <a:lnTo>
                  <a:pt x="48145" y="0"/>
                </a:lnTo>
                <a:lnTo>
                  <a:pt x="40888" y="1465"/>
                </a:lnTo>
                <a:lnTo>
                  <a:pt x="7298" y="27496"/>
                </a:lnTo>
                <a:lnTo>
                  <a:pt x="0" y="48668"/>
                </a:lnTo>
                <a:lnTo>
                  <a:pt x="0" y="64553"/>
                </a:lnTo>
                <a:lnTo>
                  <a:pt x="21496" y="101913"/>
                </a:lnTo>
                <a:lnTo>
                  <a:pt x="48145" y="113211"/>
                </a:lnTo>
                <a:lnTo>
                  <a:pt x="63715" y="113211"/>
                </a:lnTo>
                <a:lnTo>
                  <a:pt x="100593" y="91735"/>
                </a:lnTo>
                <a:lnTo>
                  <a:pt x="50542" y="91641"/>
                </a:lnTo>
                <a:lnTo>
                  <a:pt x="45569" y="90824"/>
                </a:lnTo>
                <a:lnTo>
                  <a:pt x="18868" y="62008"/>
                </a:lnTo>
                <a:lnTo>
                  <a:pt x="18868" y="51213"/>
                </a:lnTo>
                <a:lnTo>
                  <a:pt x="45569" y="22397"/>
                </a:lnTo>
                <a:lnTo>
                  <a:pt x="50542" y="21570"/>
                </a:lnTo>
                <a:lnTo>
                  <a:pt x="100642" y="21570"/>
                </a:lnTo>
                <a:lnTo>
                  <a:pt x="90562" y="11319"/>
                </a:lnTo>
                <a:lnTo>
                  <a:pt x="84636" y="7319"/>
                </a:lnTo>
                <a:lnTo>
                  <a:pt x="71013" y="1465"/>
                </a:lnTo>
                <a:lnTo>
                  <a:pt x="63715" y="0"/>
                </a:lnTo>
                <a:close/>
              </a:path>
              <a:path w="111849" h="113211">
                <a:moveTo>
                  <a:pt x="100642" y="21570"/>
                </a:moveTo>
                <a:lnTo>
                  <a:pt x="61317" y="21570"/>
                </a:lnTo>
                <a:lnTo>
                  <a:pt x="66301" y="22397"/>
                </a:lnTo>
                <a:lnTo>
                  <a:pt x="75442" y="25695"/>
                </a:lnTo>
                <a:lnTo>
                  <a:pt x="92991" y="51213"/>
                </a:lnTo>
                <a:lnTo>
                  <a:pt x="92991" y="62008"/>
                </a:lnTo>
                <a:lnTo>
                  <a:pt x="66301" y="90824"/>
                </a:lnTo>
                <a:lnTo>
                  <a:pt x="61317" y="91641"/>
                </a:lnTo>
                <a:lnTo>
                  <a:pt x="100655" y="91641"/>
                </a:lnTo>
                <a:lnTo>
                  <a:pt x="104551" y="85735"/>
                </a:lnTo>
                <a:lnTo>
                  <a:pt x="107483" y="78845"/>
                </a:lnTo>
                <a:lnTo>
                  <a:pt x="110384" y="71966"/>
                </a:lnTo>
                <a:lnTo>
                  <a:pt x="111849" y="64553"/>
                </a:lnTo>
                <a:lnTo>
                  <a:pt x="111849" y="48668"/>
                </a:lnTo>
                <a:lnTo>
                  <a:pt x="110384" y="41265"/>
                </a:lnTo>
                <a:lnTo>
                  <a:pt x="107483" y="34365"/>
                </a:lnTo>
                <a:lnTo>
                  <a:pt x="104551" y="27496"/>
                </a:lnTo>
                <a:lnTo>
                  <a:pt x="100642" y="21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9055525" y="8919802"/>
            <a:ext cx="111619" cy="96583"/>
          </a:xfrm>
          <a:custGeom>
            <a:avLst/>
            <a:gdLst/>
            <a:ahLst/>
            <a:cxnLst/>
            <a:rect l="l" t="t" r="r" b="b"/>
            <a:pathLst>
              <a:path w="111619" h="96583">
                <a:moveTo>
                  <a:pt x="16837" y="0"/>
                </a:moveTo>
                <a:lnTo>
                  <a:pt x="11151" y="5245"/>
                </a:lnTo>
                <a:lnTo>
                  <a:pt x="6921" y="11423"/>
                </a:lnTo>
                <a:lnTo>
                  <a:pt x="1382" y="25643"/>
                </a:lnTo>
                <a:lnTo>
                  <a:pt x="0" y="33087"/>
                </a:lnTo>
                <a:lnTo>
                  <a:pt x="0" y="49265"/>
                </a:lnTo>
                <a:lnTo>
                  <a:pt x="20669" y="86070"/>
                </a:lnTo>
                <a:lnTo>
                  <a:pt x="47914" y="96583"/>
                </a:lnTo>
                <a:lnTo>
                  <a:pt x="64385" y="96583"/>
                </a:lnTo>
                <a:lnTo>
                  <a:pt x="101106" y="76133"/>
                </a:lnTo>
                <a:lnTo>
                  <a:pt x="101829" y="75013"/>
                </a:lnTo>
                <a:lnTo>
                  <a:pt x="51652" y="75013"/>
                </a:lnTo>
                <a:lnTo>
                  <a:pt x="46899" y="74311"/>
                </a:lnTo>
                <a:lnTo>
                  <a:pt x="18868" y="47317"/>
                </a:lnTo>
                <a:lnTo>
                  <a:pt x="18868" y="36082"/>
                </a:lnTo>
                <a:lnTo>
                  <a:pt x="19884" y="31192"/>
                </a:lnTo>
                <a:lnTo>
                  <a:pt x="23915" y="22941"/>
                </a:lnTo>
                <a:lnTo>
                  <a:pt x="26889" y="19025"/>
                </a:lnTo>
                <a:lnTo>
                  <a:pt x="30773" y="15266"/>
                </a:lnTo>
                <a:lnTo>
                  <a:pt x="16837" y="0"/>
                </a:lnTo>
                <a:close/>
              </a:path>
              <a:path w="111619" h="96583">
                <a:moveTo>
                  <a:pt x="95232" y="450"/>
                </a:moveTo>
                <a:lnTo>
                  <a:pt x="80856" y="14826"/>
                </a:lnTo>
                <a:lnTo>
                  <a:pt x="84751" y="18261"/>
                </a:lnTo>
                <a:lnTo>
                  <a:pt x="87704" y="22009"/>
                </a:lnTo>
                <a:lnTo>
                  <a:pt x="91745" y="30093"/>
                </a:lnTo>
                <a:lnTo>
                  <a:pt x="92761" y="34962"/>
                </a:lnTo>
                <a:lnTo>
                  <a:pt x="92761" y="45904"/>
                </a:lnTo>
                <a:lnTo>
                  <a:pt x="66217" y="74196"/>
                </a:lnTo>
                <a:lnTo>
                  <a:pt x="61537" y="75013"/>
                </a:lnTo>
                <a:lnTo>
                  <a:pt x="101829" y="75013"/>
                </a:lnTo>
                <a:lnTo>
                  <a:pt x="104897" y="70259"/>
                </a:lnTo>
                <a:lnTo>
                  <a:pt x="110279" y="56637"/>
                </a:lnTo>
                <a:lnTo>
                  <a:pt x="111593" y="49265"/>
                </a:lnTo>
                <a:lnTo>
                  <a:pt x="111619" y="33087"/>
                </a:lnTo>
                <a:lnTo>
                  <a:pt x="110352" y="25716"/>
                </a:lnTo>
                <a:lnTo>
                  <a:pt x="105263" y="11779"/>
                </a:lnTo>
                <a:lnTo>
                  <a:pt x="101064" y="5685"/>
                </a:lnTo>
                <a:lnTo>
                  <a:pt x="95232" y="45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8994660" y="8808614"/>
            <a:ext cx="169795" cy="94342"/>
          </a:xfrm>
          <a:custGeom>
            <a:avLst/>
            <a:gdLst/>
            <a:ahLst/>
            <a:cxnLst/>
            <a:rect l="l" t="t" r="r" b="b"/>
            <a:pathLst>
              <a:path w="169795" h="94342">
                <a:moveTo>
                  <a:pt x="169795" y="74123"/>
                </a:moveTo>
                <a:lnTo>
                  <a:pt x="0" y="74123"/>
                </a:lnTo>
                <a:lnTo>
                  <a:pt x="0" y="94342"/>
                </a:lnTo>
                <a:lnTo>
                  <a:pt x="169795" y="94342"/>
                </a:lnTo>
                <a:lnTo>
                  <a:pt x="169795" y="74123"/>
                </a:lnTo>
                <a:close/>
              </a:path>
              <a:path w="169795" h="94342">
                <a:moveTo>
                  <a:pt x="169795" y="0"/>
                </a:moveTo>
                <a:lnTo>
                  <a:pt x="94258" y="0"/>
                </a:lnTo>
                <a:lnTo>
                  <a:pt x="88154" y="1057"/>
                </a:lnTo>
                <a:lnTo>
                  <a:pt x="61432" y="28637"/>
                </a:lnTo>
                <a:lnTo>
                  <a:pt x="60636" y="33538"/>
                </a:lnTo>
                <a:lnTo>
                  <a:pt x="60636" y="46878"/>
                </a:lnTo>
                <a:lnTo>
                  <a:pt x="62406" y="54134"/>
                </a:lnTo>
                <a:lnTo>
                  <a:pt x="69442" y="66710"/>
                </a:lnTo>
                <a:lnTo>
                  <a:pt x="74050" y="71118"/>
                </a:lnTo>
                <a:lnTo>
                  <a:pt x="79735" y="73662"/>
                </a:lnTo>
                <a:lnTo>
                  <a:pt x="79735" y="74123"/>
                </a:lnTo>
                <a:lnTo>
                  <a:pt x="108855" y="74123"/>
                </a:lnTo>
                <a:lnTo>
                  <a:pt x="103536" y="73369"/>
                </a:lnTo>
                <a:lnTo>
                  <a:pt x="94552" y="70374"/>
                </a:lnTo>
                <a:lnTo>
                  <a:pt x="90845" y="68280"/>
                </a:lnTo>
                <a:lnTo>
                  <a:pt x="85013" y="62888"/>
                </a:lnTo>
                <a:lnTo>
                  <a:pt x="82877" y="59746"/>
                </a:lnTo>
                <a:lnTo>
                  <a:pt x="81536" y="56144"/>
                </a:lnTo>
                <a:lnTo>
                  <a:pt x="80175" y="52563"/>
                </a:lnTo>
                <a:lnTo>
                  <a:pt x="79505" y="48658"/>
                </a:lnTo>
                <a:lnTo>
                  <a:pt x="79505" y="41339"/>
                </a:lnTo>
                <a:lnTo>
                  <a:pt x="101965" y="20219"/>
                </a:lnTo>
                <a:lnTo>
                  <a:pt x="169795" y="20219"/>
                </a:lnTo>
                <a:lnTo>
                  <a:pt x="16979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057990" y="8683518"/>
            <a:ext cx="160361" cy="107138"/>
          </a:xfrm>
          <a:custGeom>
            <a:avLst/>
            <a:gdLst/>
            <a:ahLst/>
            <a:cxnLst/>
            <a:rect l="l" t="t" r="r" b="b"/>
            <a:pathLst>
              <a:path w="160361" h="107138">
                <a:moveTo>
                  <a:pt x="0" y="0"/>
                </a:moveTo>
                <a:lnTo>
                  <a:pt x="0" y="21570"/>
                </a:lnTo>
                <a:lnTo>
                  <a:pt x="83117" y="51788"/>
                </a:lnTo>
                <a:lnTo>
                  <a:pt x="83117" y="52249"/>
                </a:lnTo>
                <a:lnTo>
                  <a:pt x="0" y="83767"/>
                </a:lnTo>
                <a:lnTo>
                  <a:pt x="0" y="107138"/>
                </a:lnTo>
                <a:lnTo>
                  <a:pt x="107138" y="63076"/>
                </a:lnTo>
                <a:lnTo>
                  <a:pt x="151848" y="63076"/>
                </a:lnTo>
                <a:lnTo>
                  <a:pt x="149136" y="60375"/>
                </a:lnTo>
                <a:lnTo>
                  <a:pt x="145890" y="58061"/>
                </a:lnTo>
                <a:lnTo>
                  <a:pt x="138236" y="54186"/>
                </a:lnTo>
                <a:lnTo>
                  <a:pt x="134016" y="52323"/>
                </a:lnTo>
                <a:lnTo>
                  <a:pt x="0" y="0"/>
                </a:lnTo>
                <a:close/>
              </a:path>
              <a:path w="160361" h="107138">
                <a:moveTo>
                  <a:pt x="151848" y="63076"/>
                </a:moveTo>
                <a:lnTo>
                  <a:pt x="107138" y="63076"/>
                </a:lnTo>
                <a:lnTo>
                  <a:pt x="126676" y="70668"/>
                </a:lnTo>
                <a:lnTo>
                  <a:pt x="129074" y="71704"/>
                </a:lnTo>
                <a:lnTo>
                  <a:pt x="141503" y="87033"/>
                </a:lnTo>
                <a:lnTo>
                  <a:pt x="141503" y="94164"/>
                </a:lnTo>
                <a:lnTo>
                  <a:pt x="140686" y="98185"/>
                </a:lnTo>
                <a:lnTo>
                  <a:pt x="139032" y="102206"/>
                </a:lnTo>
                <a:lnTo>
                  <a:pt x="157450" y="104666"/>
                </a:lnTo>
                <a:lnTo>
                  <a:pt x="158654" y="101829"/>
                </a:lnTo>
                <a:lnTo>
                  <a:pt x="159429" y="98887"/>
                </a:lnTo>
                <a:lnTo>
                  <a:pt x="160173" y="92782"/>
                </a:lnTo>
                <a:lnTo>
                  <a:pt x="160361" y="89756"/>
                </a:lnTo>
                <a:lnTo>
                  <a:pt x="160361" y="81254"/>
                </a:lnTo>
                <a:lnTo>
                  <a:pt x="159618" y="76594"/>
                </a:lnTo>
                <a:lnTo>
                  <a:pt x="156623" y="68992"/>
                </a:lnTo>
                <a:lnTo>
                  <a:pt x="154529" y="65746"/>
                </a:lnTo>
                <a:lnTo>
                  <a:pt x="151848" y="6307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319876" y="9103515"/>
            <a:ext cx="159021" cy="139032"/>
          </a:xfrm>
          <a:custGeom>
            <a:avLst/>
            <a:gdLst/>
            <a:ahLst/>
            <a:cxnLst/>
            <a:rect l="l" t="t" r="r" b="b"/>
            <a:pathLst>
              <a:path w="159021" h="139032">
                <a:moveTo>
                  <a:pt x="79515" y="0"/>
                </a:moveTo>
                <a:lnTo>
                  <a:pt x="74573" y="0"/>
                </a:lnTo>
                <a:lnTo>
                  <a:pt x="69181" y="523"/>
                </a:lnTo>
                <a:lnTo>
                  <a:pt x="23203" y="20638"/>
                </a:lnTo>
                <a:lnTo>
                  <a:pt x="2780" y="57845"/>
                </a:lnTo>
                <a:lnTo>
                  <a:pt x="0" y="83557"/>
                </a:lnTo>
                <a:lnTo>
                  <a:pt x="0" y="139032"/>
                </a:lnTo>
                <a:lnTo>
                  <a:pt x="159021" y="139032"/>
                </a:lnTo>
                <a:lnTo>
                  <a:pt x="159011" y="117462"/>
                </a:lnTo>
                <a:lnTo>
                  <a:pt x="20219" y="117462"/>
                </a:lnTo>
                <a:lnTo>
                  <a:pt x="20501" y="77354"/>
                </a:lnTo>
                <a:lnTo>
                  <a:pt x="36093" y="39276"/>
                </a:lnTo>
                <a:lnTo>
                  <a:pt x="74427" y="22910"/>
                </a:lnTo>
                <a:lnTo>
                  <a:pt x="134139" y="22910"/>
                </a:lnTo>
                <a:lnTo>
                  <a:pt x="128022" y="16592"/>
                </a:lnTo>
                <a:lnTo>
                  <a:pt x="117850" y="9995"/>
                </a:lnTo>
                <a:lnTo>
                  <a:pt x="104599" y="4015"/>
                </a:lnTo>
                <a:lnTo>
                  <a:pt x="92236" y="1003"/>
                </a:lnTo>
                <a:lnTo>
                  <a:pt x="79515" y="0"/>
                </a:lnTo>
                <a:close/>
              </a:path>
              <a:path w="159021" h="139032">
                <a:moveTo>
                  <a:pt x="134139" y="22910"/>
                </a:moveTo>
                <a:lnTo>
                  <a:pt x="74427" y="22910"/>
                </a:lnTo>
                <a:lnTo>
                  <a:pt x="80742" y="22919"/>
                </a:lnTo>
                <a:lnTo>
                  <a:pt x="93950" y="24375"/>
                </a:lnTo>
                <a:lnTo>
                  <a:pt x="128928" y="49045"/>
                </a:lnTo>
                <a:lnTo>
                  <a:pt x="138812" y="90290"/>
                </a:lnTo>
                <a:lnTo>
                  <a:pt x="138812" y="117462"/>
                </a:lnTo>
                <a:lnTo>
                  <a:pt x="159011" y="117462"/>
                </a:lnTo>
                <a:lnTo>
                  <a:pt x="158028" y="71787"/>
                </a:lnTo>
                <a:lnTo>
                  <a:pt x="138810" y="27734"/>
                </a:lnTo>
                <a:lnTo>
                  <a:pt x="134139" y="2291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369743" y="8989642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39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369738" y="8866782"/>
            <a:ext cx="109158" cy="94342"/>
          </a:xfrm>
          <a:custGeom>
            <a:avLst/>
            <a:gdLst/>
            <a:ahLst/>
            <a:cxnLst/>
            <a:rect l="l" t="t" r="r" b="b"/>
            <a:pathLst>
              <a:path w="109158" h="94342">
                <a:moveTo>
                  <a:pt x="109158" y="74123"/>
                </a:moveTo>
                <a:lnTo>
                  <a:pt x="2691" y="74123"/>
                </a:lnTo>
                <a:lnTo>
                  <a:pt x="2691" y="94342"/>
                </a:lnTo>
                <a:lnTo>
                  <a:pt x="109158" y="94342"/>
                </a:lnTo>
                <a:lnTo>
                  <a:pt x="109158" y="74123"/>
                </a:lnTo>
                <a:close/>
              </a:path>
              <a:path w="109158" h="94342">
                <a:moveTo>
                  <a:pt x="109158" y="0"/>
                </a:moveTo>
                <a:lnTo>
                  <a:pt x="33622" y="0"/>
                </a:lnTo>
                <a:lnTo>
                  <a:pt x="27517" y="1047"/>
                </a:lnTo>
                <a:lnTo>
                  <a:pt x="795" y="28648"/>
                </a:lnTo>
                <a:lnTo>
                  <a:pt x="0" y="33538"/>
                </a:lnTo>
                <a:lnTo>
                  <a:pt x="0" y="46878"/>
                </a:lnTo>
                <a:lnTo>
                  <a:pt x="1769" y="54134"/>
                </a:lnTo>
                <a:lnTo>
                  <a:pt x="8806" y="66710"/>
                </a:lnTo>
                <a:lnTo>
                  <a:pt x="13413" y="71118"/>
                </a:lnTo>
                <a:lnTo>
                  <a:pt x="19098" y="73662"/>
                </a:lnTo>
                <a:lnTo>
                  <a:pt x="19098" y="74123"/>
                </a:lnTo>
                <a:lnTo>
                  <a:pt x="48207" y="74123"/>
                </a:lnTo>
                <a:lnTo>
                  <a:pt x="42899" y="73369"/>
                </a:lnTo>
                <a:lnTo>
                  <a:pt x="33904" y="70374"/>
                </a:lnTo>
                <a:lnTo>
                  <a:pt x="30208" y="68291"/>
                </a:lnTo>
                <a:lnTo>
                  <a:pt x="24376" y="62888"/>
                </a:lnTo>
                <a:lnTo>
                  <a:pt x="22240" y="59746"/>
                </a:lnTo>
                <a:lnTo>
                  <a:pt x="20899" y="56144"/>
                </a:lnTo>
                <a:lnTo>
                  <a:pt x="19538" y="52563"/>
                </a:lnTo>
                <a:lnTo>
                  <a:pt x="18858" y="48658"/>
                </a:lnTo>
                <a:lnTo>
                  <a:pt x="18858" y="41339"/>
                </a:lnTo>
                <a:lnTo>
                  <a:pt x="41318" y="20219"/>
                </a:lnTo>
                <a:lnTo>
                  <a:pt x="109158" y="20219"/>
                </a:lnTo>
                <a:lnTo>
                  <a:pt x="1091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319423" y="8809740"/>
            <a:ext cx="159471" cy="29653"/>
          </a:xfrm>
          <a:custGeom>
            <a:avLst/>
            <a:gdLst/>
            <a:ahLst/>
            <a:cxnLst/>
            <a:rect l="l" t="t" r="r" b="b"/>
            <a:pathLst>
              <a:path w="159471" h="29653">
                <a:moveTo>
                  <a:pt x="18879" y="0"/>
                </a:moveTo>
                <a:lnTo>
                  <a:pt x="10795" y="0"/>
                </a:lnTo>
                <a:lnTo>
                  <a:pt x="7308" y="1465"/>
                </a:lnTo>
                <a:lnTo>
                  <a:pt x="1465" y="7298"/>
                </a:lnTo>
                <a:lnTo>
                  <a:pt x="0" y="10774"/>
                </a:lnTo>
                <a:lnTo>
                  <a:pt x="0" y="18858"/>
                </a:lnTo>
                <a:lnTo>
                  <a:pt x="1465" y="22344"/>
                </a:lnTo>
                <a:lnTo>
                  <a:pt x="7308" y="28187"/>
                </a:lnTo>
                <a:lnTo>
                  <a:pt x="10795" y="29653"/>
                </a:lnTo>
                <a:lnTo>
                  <a:pt x="18879" y="29653"/>
                </a:lnTo>
                <a:lnTo>
                  <a:pt x="22355" y="28187"/>
                </a:lnTo>
                <a:lnTo>
                  <a:pt x="28187" y="22344"/>
                </a:lnTo>
                <a:lnTo>
                  <a:pt x="29653" y="18858"/>
                </a:lnTo>
                <a:lnTo>
                  <a:pt x="29653" y="10774"/>
                </a:lnTo>
                <a:lnTo>
                  <a:pt x="28187" y="7298"/>
                </a:lnTo>
                <a:lnTo>
                  <a:pt x="22355" y="1465"/>
                </a:lnTo>
                <a:lnTo>
                  <a:pt x="18879" y="0"/>
                </a:lnTo>
                <a:close/>
              </a:path>
              <a:path w="159471" h="29653">
                <a:moveTo>
                  <a:pt x="159471" y="4722"/>
                </a:moveTo>
                <a:lnTo>
                  <a:pt x="53003" y="4722"/>
                </a:lnTo>
                <a:lnTo>
                  <a:pt x="53003" y="24931"/>
                </a:lnTo>
                <a:lnTo>
                  <a:pt x="159471" y="24931"/>
                </a:lnTo>
                <a:lnTo>
                  <a:pt x="159471" y="472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9369743" y="8694299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8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5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2533" y="67903"/>
                </a:lnTo>
                <a:lnTo>
                  <a:pt x="21224" y="65736"/>
                </a:lnTo>
                <a:lnTo>
                  <a:pt x="1897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39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1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899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560457" y="9207041"/>
            <a:ext cx="159021" cy="106907"/>
          </a:xfrm>
          <a:custGeom>
            <a:avLst/>
            <a:gdLst/>
            <a:ahLst/>
            <a:cxnLst/>
            <a:rect l="l" t="t" r="r" b="b"/>
            <a:pathLst>
              <a:path w="159021" h="106907">
                <a:moveTo>
                  <a:pt x="49412" y="0"/>
                </a:moveTo>
                <a:lnTo>
                  <a:pt x="39527" y="0"/>
                </a:lnTo>
                <a:lnTo>
                  <a:pt x="34407" y="753"/>
                </a:lnTo>
                <a:lnTo>
                  <a:pt x="4120" y="25908"/>
                </a:lnTo>
                <a:lnTo>
                  <a:pt x="0" y="106907"/>
                </a:lnTo>
                <a:lnTo>
                  <a:pt x="159021" y="106907"/>
                </a:lnTo>
                <a:lnTo>
                  <a:pt x="159021" y="85358"/>
                </a:lnTo>
                <a:lnTo>
                  <a:pt x="18868" y="85358"/>
                </a:lnTo>
                <a:lnTo>
                  <a:pt x="18868" y="52867"/>
                </a:lnTo>
                <a:lnTo>
                  <a:pt x="39087" y="22920"/>
                </a:lnTo>
                <a:lnTo>
                  <a:pt x="83569" y="22920"/>
                </a:lnTo>
                <a:lnTo>
                  <a:pt x="82018" y="19245"/>
                </a:lnTo>
                <a:lnTo>
                  <a:pt x="78489" y="14041"/>
                </a:lnTo>
                <a:lnTo>
                  <a:pt x="69966" y="6408"/>
                </a:lnTo>
                <a:lnTo>
                  <a:pt x="65170" y="3748"/>
                </a:lnTo>
                <a:lnTo>
                  <a:pt x="54542" y="753"/>
                </a:lnTo>
                <a:lnTo>
                  <a:pt x="49412" y="0"/>
                </a:lnTo>
                <a:close/>
              </a:path>
              <a:path w="159021" h="106907">
                <a:moveTo>
                  <a:pt x="83569" y="22920"/>
                </a:moveTo>
                <a:lnTo>
                  <a:pt x="49862" y="22920"/>
                </a:lnTo>
                <a:lnTo>
                  <a:pt x="54249" y="23884"/>
                </a:lnTo>
                <a:lnTo>
                  <a:pt x="60971" y="27768"/>
                </a:lnTo>
                <a:lnTo>
                  <a:pt x="70071" y="52867"/>
                </a:lnTo>
                <a:lnTo>
                  <a:pt x="70071" y="85358"/>
                </a:lnTo>
                <a:lnTo>
                  <a:pt x="88950" y="85358"/>
                </a:lnTo>
                <a:lnTo>
                  <a:pt x="88950" y="50857"/>
                </a:lnTo>
                <a:lnTo>
                  <a:pt x="87907" y="37112"/>
                </a:lnTo>
                <a:lnTo>
                  <a:pt x="87844" y="36805"/>
                </a:lnTo>
                <a:lnTo>
                  <a:pt x="84793" y="25821"/>
                </a:lnTo>
                <a:lnTo>
                  <a:pt x="83569" y="2292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0610326" y="9077896"/>
            <a:ext cx="111839" cy="113211"/>
          </a:xfrm>
          <a:custGeom>
            <a:avLst/>
            <a:gdLst/>
            <a:ahLst/>
            <a:cxnLst/>
            <a:rect l="l" t="t" r="r" b="b"/>
            <a:pathLst>
              <a:path w="111839" h="113211">
                <a:moveTo>
                  <a:pt x="63704" y="0"/>
                </a:moveTo>
                <a:lnTo>
                  <a:pt x="48134" y="0"/>
                </a:lnTo>
                <a:lnTo>
                  <a:pt x="40878" y="1465"/>
                </a:lnTo>
                <a:lnTo>
                  <a:pt x="7287" y="27496"/>
                </a:lnTo>
                <a:lnTo>
                  <a:pt x="0" y="48668"/>
                </a:lnTo>
                <a:lnTo>
                  <a:pt x="0" y="64553"/>
                </a:lnTo>
                <a:lnTo>
                  <a:pt x="1455" y="71955"/>
                </a:lnTo>
                <a:lnTo>
                  <a:pt x="4387" y="78845"/>
                </a:lnTo>
                <a:lnTo>
                  <a:pt x="7287" y="85735"/>
                </a:lnTo>
                <a:lnTo>
                  <a:pt x="40878" y="111745"/>
                </a:lnTo>
                <a:lnTo>
                  <a:pt x="48134" y="113211"/>
                </a:lnTo>
                <a:lnTo>
                  <a:pt x="63704" y="113211"/>
                </a:lnTo>
                <a:lnTo>
                  <a:pt x="100583" y="91724"/>
                </a:lnTo>
                <a:lnTo>
                  <a:pt x="50532" y="91641"/>
                </a:lnTo>
                <a:lnTo>
                  <a:pt x="45558" y="90824"/>
                </a:lnTo>
                <a:lnTo>
                  <a:pt x="18858" y="61998"/>
                </a:lnTo>
                <a:lnTo>
                  <a:pt x="18858" y="51213"/>
                </a:lnTo>
                <a:lnTo>
                  <a:pt x="45558" y="22386"/>
                </a:lnTo>
                <a:lnTo>
                  <a:pt x="50532" y="21570"/>
                </a:lnTo>
                <a:lnTo>
                  <a:pt x="100631" y="21570"/>
                </a:lnTo>
                <a:lnTo>
                  <a:pt x="90552" y="11319"/>
                </a:lnTo>
                <a:lnTo>
                  <a:pt x="84625" y="7319"/>
                </a:lnTo>
                <a:lnTo>
                  <a:pt x="71003" y="1465"/>
                </a:lnTo>
                <a:lnTo>
                  <a:pt x="63704" y="0"/>
                </a:lnTo>
                <a:close/>
              </a:path>
              <a:path w="111839" h="113211">
                <a:moveTo>
                  <a:pt x="100631" y="21570"/>
                </a:moveTo>
                <a:lnTo>
                  <a:pt x="61307" y="21570"/>
                </a:lnTo>
                <a:lnTo>
                  <a:pt x="66291" y="22386"/>
                </a:lnTo>
                <a:lnTo>
                  <a:pt x="75432" y="25695"/>
                </a:lnTo>
                <a:lnTo>
                  <a:pt x="92981" y="51213"/>
                </a:lnTo>
                <a:lnTo>
                  <a:pt x="92981" y="61998"/>
                </a:lnTo>
                <a:lnTo>
                  <a:pt x="66291" y="90824"/>
                </a:lnTo>
                <a:lnTo>
                  <a:pt x="61307" y="91641"/>
                </a:lnTo>
                <a:lnTo>
                  <a:pt x="100638" y="91641"/>
                </a:lnTo>
                <a:lnTo>
                  <a:pt x="104541" y="85735"/>
                </a:lnTo>
                <a:lnTo>
                  <a:pt x="110384" y="71955"/>
                </a:lnTo>
                <a:lnTo>
                  <a:pt x="111839" y="64553"/>
                </a:lnTo>
                <a:lnTo>
                  <a:pt x="111839" y="48668"/>
                </a:lnTo>
                <a:lnTo>
                  <a:pt x="110384" y="41265"/>
                </a:lnTo>
                <a:lnTo>
                  <a:pt x="107473" y="34365"/>
                </a:lnTo>
                <a:lnTo>
                  <a:pt x="104541" y="27496"/>
                </a:lnTo>
                <a:lnTo>
                  <a:pt x="100631" y="2157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549678" y="9040845"/>
            <a:ext cx="169795" cy="0"/>
          </a:xfrm>
          <a:custGeom>
            <a:avLst/>
            <a:gdLst/>
            <a:ahLst/>
            <a:cxnLst/>
            <a:rect l="l" t="t" r="r" b="b"/>
            <a:pathLst>
              <a:path w="169795">
                <a:moveTo>
                  <a:pt x="0" y="0"/>
                </a:moveTo>
                <a:lnTo>
                  <a:pt x="169795" y="0"/>
                </a:lnTo>
              </a:path>
            </a:pathLst>
          </a:custGeom>
          <a:ln w="21478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610316" y="8923379"/>
            <a:ext cx="111849" cy="84227"/>
          </a:xfrm>
          <a:custGeom>
            <a:avLst/>
            <a:gdLst/>
            <a:ahLst/>
            <a:cxnLst/>
            <a:rect l="l" t="t" r="r" b="b"/>
            <a:pathLst>
              <a:path w="111849" h="84227">
                <a:moveTo>
                  <a:pt x="108532" y="21559"/>
                </a:moveTo>
                <a:lnTo>
                  <a:pt x="81756" y="21559"/>
                </a:lnTo>
                <a:lnTo>
                  <a:pt x="83746" y="22198"/>
                </a:lnTo>
                <a:lnTo>
                  <a:pt x="87180" y="24742"/>
                </a:lnTo>
                <a:lnTo>
                  <a:pt x="92943" y="49150"/>
                </a:lnTo>
                <a:lnTo>
                  <a:pt x="91714" y="53904"/>
                </a:lnTo>
                <a:lnTo>
                  <a:pt x="86625" y="61987"/>
                </a:lnTo>
                <a:lnTo>
                  <a:pt x="83704" y="65662"/>
                </a:lnTo>
                <a:lnTo>
                  <a:pt x="80416" y="68950"/>
                </a:lnTo>
                <a:lnTo>
                  <a:pt x="92991" y="84227"/>
                </a:lnTo>
                <a:lnTo>
                  <a:pt x="100185" y="78992"/>
                </a:lnTo>
                <a:lnTo>
                  <a:pt x="105127" y="73044"/>
                </a:lnTo>
                <a:lnTo>
                  <a:pt x="110509" y="59704"/>
                </a:lnTo>
                <a:lnTo>
                  <a:pt x="111849" y="51956"/>
                </a:lnTo>
                <a:lnTo>
                  <a:pt x="111849" y="37894"/>
                </a:lnTo>
                <a:lnTo>
                  <a:pt x="111253" y="32690"/>
                </a:lnTo>
                <a:lnTo>
                  <a:pt x="108865" y="22344"/>
                </a:lnTo>
                <a:lnTo>
                  <a:pt x="108532" y="21559"/>
                </a:lnTo>
                <a:close/>
              </a:path>
              <a:path w="111849" h="84227">
                <a:moveTo>
                  <a:pt x="17517" y="2931"/>
                </a:moveTo>
                <a:lnTo>
                  <a:pt x="11235" y="6816"/>
                </a:lnTo>
                <a:lnTo>
                  <a:pt x="6743" y="12051"/>
                </a:lnTo>
                <a:lnTo>
                  <a:pt x="1350" y="25245"/>
                </a:lnTo>
                <a:lnTo>
                  <a:pt x="0" y="32114"/>
                </a:lnTo>
                <a:lnTo>
                  <a:pt x="93" y="44920"/>
                </a:lnTo>
                <a:lnTo>
                  <a:pt x="22439" y="78583"/>
                </a:lnTo>
                <a:lnTo>
                  <a:pt x="27255" y="79746"/>
                </a:lnTo>
                <a:lnTo>
                  <a:pt x="37894" y="79746"/>
                </a:lnTo>
                <a:lnTo>
                  <a:pt x="59986" y="58176"/>
                </a:lnTo>
                <a:lnTo>
                  <a:pt x="26878" y="58176"/>
                </a:lnTo>
                <a:lnTo>
                  <a:pt x="23925" y="56417"/>
                </a:lnTo>
                <a:lnTo>
                  <a:pt x="19873" y="49380"/>
                </a:lnTo>
                <a:lnTo>
                  <a:pt x="18868" y="45234"/>
                </a:lnTo>
                <a:lnTo>
                  <a:pt x="18868" y="35349"/>
                </a:lnTo>
                <a:lnTo>
                  <a:pt x="19891" y="31004"/>
                </a:lnTo>
                <a:lnTo>
                  <a:pt x="23925" y="23999"/>
                </a:lnTo>
                <a:lnTo>
                  <a:pt x="26428" y="21046"/>
                </a:lnTo>
                <a:lnTo>
                  <a:pt x="29423" y="18648"/>
                </a:lnTo>
                <a:lnTo>
                  <a:pt x="17517" y="2931"/>
                </a:lnTo>
                <a:close/>
              </a:path>
              <a:path w="111849" h="84227">
                <a:moveTo>
                  <a:pt x="84374" y="0"/>
                </a:moveTo>
                <a:lnTo>
                  <a:pt x="73453" y="0"/>
                </a:lnTo>
                <a:lnTo>
                  <a:pt x="69254" y="795"/>
                </a:lnTo>
                <a:lnTo>
                  <a:pt x="46846" y="33737"/>
                </a:lnTo>
                <a:lnTo>
                  <a:pt x="45234" y="42239"/>
                </a:lnTo>
                <a:lnTo>
                  <a:pt x="44305" y="45234"/>
                </a:lnTo>
                <a:lnTo>
                  <a:pt x="41925" y="50731"/>
                </a:lnTo>
                <a:lnTo>
                  <a:pt x="40365" y="53129"/>
                </a:lnTo>
                <a:lnTo>
                  <a:pt x="36470" y="57160"/>
                </a:lnTo>
                <a:lnTo>
                  <a:pt x="33915" y="58176"/>
                </a:lnTo>
                <a:lnTo>
                  <a:pt x="59986" y="58176"/>
                </a:lnTo>
                <a:lnTo>
                  <a:pt x="60877" y="55631"/>
                </a:lnTo>
                <a:lnTo>
                  <a:pt x="62081" y="51516"/>
                </a:lnTo>
                <a:lnTo>
                  <a:pt x="63118" y="47181"/>
                </a:lnTo>
                <a:lnTo>
                  <a:pt x="63568" y="44920"/>
                </a:lnTo>
                <a:lnTo>
                  <a:pt x="64145" y="42239"/>
                </a:lnTo>
                <a:lnTo>
                  <a:pt x="76521" y="21559"/>
                </a:lnTo>
                <a:lnTo>
                  <a:pt x="108532" y="21559"/>
                </a:lnTo>
                <a:lnTo>
                  <a:pt x="106907" y="17737"/>
                </a:lnTo>
                <a:lnTo>
                  <a:pt x="101525" y="9654"/>
                </a:lnTo>
                <a:lnTo>
                  <a:pt x="98049" y="6366"/>
                </a:lnTo>
                <a:lnTo>
                  <a:pt x="89505" y="1277"/>
                </a:lnTo>
                <a:lnTo>
                  <a:pt x="84374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549681" y="8800522"/>
            <a:ext cx="169795" cy="98384"/>
          </a:xfrm>
          <a:custGeom>
            <a:avLst/>
            <a:gdLst/>
            <a:ahLst/>
            <a:cxnLst/>
            <a:rect l="l" t="t" r="r" b="b"/>
            <a:pathLst>
              <a:path w="169795" h="98384">
                <a:moveTo>
                  <a:pt x="169795" y="78165"/>
                </a:moveTo>
                <a:lnTo>
                  <a:pt x="0" y="78165"/>
                </a:lnTo>
                <a:lnTo>
                  <a:pt x="0" y="98384"/>
                </a:lnTo>
                <a:lnTo>
                  <a:pt x="169795" y="98384"/>
                </a:lnTo>
                <a:lnTo>
                  <a:pt x="169795" y="78165"/>
                </a:lnTo>
                <a:close/>
              </a:path>
              <a:path w="169795" h="98384">
                <a:moveTo>
                  <a:pt x="63568" y="4272"/>
                </a:moveTo>
                <a:lnTo>
                  <a:pt x="63568" y="32355"/>
                </a:lnTo>
                <a:lnTo>
                  <a:pt x="109609" y="78165"/>
                </a:lnTo>
                <a:lnTo>
                  <a:pt x="114541" y="78165"/>
                </a:lnTo>
                <a:lnTo>
                  <a:pt x="141670" y="53904"/>
                </a:lnTo>
                <a:lnTo>
                  <a:pt x="111849" y="53904"/>
                </a:lnTo>
                <a:lnTo>
                  <a:pt x="63568" y="4272"/>
                </a:lnTo>
                <a:close/>
              </a:path>
              <a:path w="169795" h="98384">
                <a:moveTo>
                  <a:pt x="169795" y="0"/>
                </a:moveTo>
                <a:lnTo>
                  <a:pt x="111849" y="53904"/>
                </a:lnTo>
                <a:lnTo>
                  <a:pt x="141670" y="53904"/>
                </a:lnTo>
                <a:lnTo>
                  <a:pt x="169795" y="28753"/>
                </a:lnTo>
                <a:lnTo>
                  <a:pt x="16979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610322" y="8694284"/>
            <a:ext cx="111839" cy="93211"/>
          </a:xfrm>
          <a:custGeom>
            <a:avLst/>
            <a:gdLst/>
            <a:ahLst/>
            <a:cxnLst/>
            <a:rect l="l" t="t" r="r" b="b"/>
            <a:pathLst>
              <a:path w="111839" h="93211">
                <a:moveTo>
                  <a:pt x="57945" y="19769"/>
                </a:moveTo>
                <a:lnTo>
                  <a:pt x="43119" y="19769"/>
                </a:lnTo>
                <a:lnTo>
                  <a:pt x="43119" y="42679"/>
                </a:lnTo>
                <a:lnTo>
                  <a:pt x="54228" y="81337"/>
                </a:lnTo>
                <a:lnTo>
                  <a:pt x="73065" y="93211"/>
                </a:lnTo>
                <a:lnTo>
                  <a:pt x="85201" y="93211"/>
                </a:lnTo>
                <a:lnTo>
                  <a:pt x="109086" y="72992"/>
                </a:lnTo>
                <a:lnTo>
                  <a:pt x="74196" y="72992"/>
                </a:lnTo>
                <a:lnTo>
                  <a:pt x="70741" y="71694"/>
                </a:lnTo>
                <a:lnTo>
                  <a:pt x="58038" y="37066"/>
                </a:lnTo>
                <a:lnTo>
                  <a:pt x="57945" y="19769"/>
                </a:lnTo>
                <a:close/>
              </a:path>
              <a:path w="111839" h="93211">
                <a:moveTo>
                  <a:pt x="109148" y="0"/>
                </a:moveTo>
                <a:lnTo>
                  <a:pt x="106321" y="303"/>
                </a:lnTo>
                <a:lnTo>
                  <a:pt x="103316" y="523"/>
                </a:lnTo>
                <a:lnTo>
                  <a:pt x="97033" y="827"/>
                </a:lnTo>
                <a:lnTo>
                  <a:pt x="30847" y="900"/>
                </a:lnTo>
                <a:lnTo>
                  <a:pt x="26386" y="1769"/>
                </a:lnTo>
                <a:lnTo>
                  <a:pt x="973" y="30878"/>
                </a:lnTo>
                <a:lnTo>
                  <a:pt x="0" y="52857"/>
                </a:lnTo>
                <a:lnTo>
                  <a:pt x="1308" y="60343"/>
                </a:lnTo>
                <a:lnTo>
                  <a:pt x="6544" y="75317"/>
                </a:lnTo>
                <a:lnTo>
                  <a:pt x="10481" y="81913"/>
                </a:lnTo>
                <a:lnTo>
                  <a:pt x="15716" y="87599"/>
                </a:lnTo>
                <a:lnTo>
                  <a:pt x="28292" y="75463"/>
                </a:lnTo>
                <a:lnTo>
                  <a:pt x="26952" y="73662"/>
                </a:lnTo>
                <a:lnTo>
                  <a:pt x="24041" y="69851"/>
                </a:lnTo>
                <a:lnTo>
                  <a:pt x="22533" y="67903"/>
                </a:lnTo>
                <a:lnTo>
                  <a:pt x="21224" y="65736"/>
                </a:lnTo>
                <a:lnTo>
                  <a:pt x="18983" y="60940"/>
                </a:lnTo>
                <a:lnTo>
                  <a:pt x="18041" y="58280"/>
                </a:lnTo>
                <a:lnTo>
                  <a:pt x="16554" y="52448"/>
                </a:lnTo>
                <a:lnTo>
                  <a:pt x="16167" y="49035"/>
                </a:lnTo>
                <a:lnTo>
                  <a:pt x="16265" y="40239"/>
                </a:lnTo>
                <a:lnTo>
                  <a:pt x="35936" y="19769"/>
                </a:lnTo>
                <a:lnTo>
                  <a:pt x="94025" y="19769"/>
                </a:lnTo>
                <a:lnTo>
                  <a:pt x="92981" y="19088"/>
                </a:lnTo>
                <a:lnTo>
                  <a:pt x="92981" y="18638"/>
                </a:lnTo>
                <a:lnTo>
                  <a:pt x="98373" y="18638"/>
                </a:lnTo>
                <a:lnTo>
                  <a:pt x="103756" y="18418"/>
                </a:lnTo>
                <a:lnTo>
                  <a:pt x="109148" y="17968"/>
                </a:lnTo>
                <a:lnTo>
                  <a:pt x="109148" y="0"/>
                </a:lnTo>
                <a:close/>
              </a:path>
              <a:path w="111839" h="93211">
                <a:moveTo>
                  <a:pt x="94025" y="19769"/>
                </a:moveTo>
                <a:lnTo>
                  <a:pt x="68270" y="19769"/>
                </a:lnTo>
                <a:lnTo>
                  <a:pt x="71914" y="20292"/>
                </a:lnTo>
                <a:lnTo>
                  <a:pt x="79254" y="22386"/>
                </a:lnTo>
                <a:lnTo>
                  <a:pt x="95672" y="44553"/>
                </a:lnTo>
                <a:lnTo>
                  <a:pt x="95672" y="57129"/>
                </a:lnTo>
                <a:lnTo>
                  <a:pt x="94321" y="62699"/>
                </a:lnTo>
                <a:lnTo>
                  <a:pt x="88950" y="70940"/>
                </a:lnTo>
                <a:lnTo>
                  <a:pt x="84531" y="72992"/>
                </a:lnTo>
                <a:lnTo>
                  <a:pt x="109086" y="72992"/>
                </a:lnTo>
                <a:lnTo>
                  <a:pt x="111169" y="66029"/>
                </a:lnTo>
                <a:lnTo>
                  <a:pt x="111839" y="61327"/>
                </a:lnTo>
                <a:lnTo>
                  <a:pt x="111839" y="48291"/>
                </a:lnTo>
                <a:lnTo>
                  <a:pt x="110425" y="41192"/>
                </a:lnTo>
                <a:lnTo>
                  <a:pt x="104740" y="28910"/>
                </a:lnTo>
                <a:lnTo>
                  <a:pt x="99871" y="23580"/>
                </a:lnTo>
                <a:lnTo>
                  <a:pt x="94025" y="19769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 txBox="1"/>
          <p:nvPr/>
        </p:nvSpPr>
        <p:spPr>
          <a:xfrm>
            <a:off x="18724579" y="10703915"/>
            <a:ext cx="102806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Ź</a:t>
            </a:r>
            <a:r>
              <a:rPr sz="1650" spc="-25" dirty="0" smtClean="0">
                <a:solidFill>
                  <a:srgbClr val="1A2859"/>
                </a:solidFill>
                <a:latin typeface="Avenir Book"/>
                <a:cs typeface="Avenir Book"/>
              </a:rPr>
              <a:t>r</a:t>
            </a: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ódło</a:t>
            </a:r>
            <a:r>
              <a:rPr sz="1650" spc="-5" dirty="0" smtClean="0">
                <a:solidFill>
                  <a:srgbClr val="1A2859"/>
                </a:solidFill>
                <a:latin typeface="Avenir Book"/>
                <a:cs typeface="Avenir Book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venir Book"/>
                <a:cs typeface="Avenir Book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venir Book"/>
                <a:cs typeface="Avenir Book"/>
              </a:rPr>
              <a:t>KE</a:t>
            </a:r>
            <a:endParaRPr sz="1650">
              <a:latin typeface="Avenir Book"/>
              <a:cs typeface="Avenir Book"/>
            </a:endParaRPr>
          </a:p>
        </p:txBody>
      </p:sp>
      <p:pic>
        <p:nvPicPr>
          <p:cNvPr id="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86" y1="29545" x2="57931" y2="28182"/>
                        <a14:foregroundMark x1="39310" y1="43636" x2="56897" y2="42273"/>
                        <a14:foregroundMark x1="35172" y1="47727" x2="53448" y2="47273"/>
                        <a14:foregroundMark x1="34483" y1="45455" x2="46552" y2="52273"/>
                        <a14:foregroundMark x1="71034" y1="51364" x2="71724" y2="71818"/>
                        <a14:foregroundMark x1="59655" y1="64091" x2="64483" y2="49091"/>
                        <a14:foregroundMark x1="59310" y1="65000" x2="63448" y2="73182"/>
                        <a14:foregroundMark x1="67241" y1="72273" x2="67586" y2="81818"/>
                        <a14:foregroundMark x1="77586" y1="67273" x2="77586" y2="73636"/>
                        <a14:foregroundMark x1="81034" y1="69545" x2="81034" y2="75000"/>
                        <a14:foregroundMark x1="40690" y1="68636" x2="44828" y2="6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363634"/>
            <a:ext cx="6833446" cy="518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pole tekstowe 315"/>
          <p:cNvSpPr txBox="1"/>
          <p:nvPr/>
        </p:nvSpPr>
        <p:spPr>
          <a:xfrm>
            <a:off x="4946650" y="587702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5,1%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9" name="pole tekstowe 318"/>
          <p:cNvSpPr txBox="1"/>
          <p:nvPr/>
        </p:nvSpPr>
        <p:spPr>
          <a:xfrm>
            <a:off x="1898650" y="600497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1,5%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0" name="pole tekstowe 319"/>
          <p:cNvSpPr txBox="1"/>
          <p:nvPr/>
        </p:nvSpPr>
        <p:spPr>
          <a:xfrm>
            <a:off x="3575050" y="706350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2,9%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1" name="pole tekstowe 320"/>
          <p:cNvSpPr txBox="1"/>
          <p:nvPr/>
        </p:nvSpPr>
        <p:spPr>
          <a:xfrm>
            <a:off x="4868582" y="837275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4,8%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2" name="pole tekstowe 321"/>
          <p:cNvSpPr txBox="1"/>
          <p:nvPr/>
        </p:nvSpPr>
        <p:spPr>
          <a:xfrm>
            <a:off x="5117726" y="765440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4,2%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0842" y="3577972"/>
            <a:ext cx="12477750" cy="2358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St</a:t>
            </a:r>
            <a:r>
              <a:rPr sz="7650" b="1" spc="15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biln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gospoda</a:t>
            </a:r>
            <a:r>
              <a:rPr sz="7650" b="1" spc="330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ka</a:t>
            </a:r>
            <a:endParaRPr sz="76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650" b="1" dirty="0" smtClean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niest</a:t>
            </a:r>
            <a:r>
              <a:rPr sz="7650" b="1" spc="15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biln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7650" b="1" spc="1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otoc</a:t>
            </a:r>
            <a:r>
              <a:rPr sz="765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z</a:t>
            </a:r>
            <a:r>
              <a:rPr sz="7650" b="1" spc="75" dirty="0" smtClean="0">
                <a:solidFill>
                  <a:srgbClr val="FFFFFF"/>
                </a:solidFill>
                <a:latin typeface="Arial Black"/>
                <a:cs typeface="Arial Black"/>
              </a:rPr>
              <a:t>enie</a:t>
            </a:r>
            <a:endParaRPr sz="76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6611" y="6698765"/>
            <a:ext cx="11024870" cy="86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45"/>
              </a:lnSpc>
            </a:pP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POLSK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750" spc="-1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ŚWI</a:t>
            </a:r>
            <a:r>
              <a:rPr sz="5750" spc="-3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75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575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5750" spc="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55" dirty="0" smtClean="0">
                <a:solidFill>
                  <a:srgbClr val="FFFFFF"/>
                </a:solidFill>
                <a:latin typeface="Arial"/>
                <a:cs typeface="Arial"/>
              </a:rPr>
              <a:t>ROKU</a:t>
            </a:r>
            <a:endParaRPr sz="5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4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7671434" cy="159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S</a:t>
            </a:r>
            <a:r>
              <a:rPr sz="5500" b="1" spc="-320" dirty="0" smtClean="0">
                <a:solidFill>
                  <a:srgbClr val="1A2859"/>
                </a:solidFill>
                <a:latin typeface="Arial Black"/>
                <a:cs typeface="Arial Black"/>
              </a:rPr>
              <a:t>T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ABILN</a:t>
            </a:r>
            <a:r>
              <a:rPr sz="5500" b="1" dirty="0" smtClean="0">
                <a:solidFill>
                  <a:srgbClr val="1A2859"/>
                </a:solidFill>
                <a:latin typeface="Arial Black"/>
                <a:cs typeface="Arial Black"/>
              </a:rPr>
              <a:t>Y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OZWÓJ GOSPO</a:t>
            </a:r>
            <a:r>
              <a:rPr sz="5500" b="1" spc="-185" dirty="0" smtClean="0">
                <a:solidFill>
                  <a:srgbClr val="1A2859"/>
                </a:solidFill>
                <a:latin typeface="Arial Black"/>
                <a:cs typeface="Arial Black"/>
              </a:rPr>
              <a:t>D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CZY</a:t>
            </a:r>
            <a:endParaRPr sz="55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7958" y="5384372"/>
            <a:ext cx="4869815" cy="773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2200" b="1" spc="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1C3260"/>
                </a:solidFill>
                <a:latin typeface="Arial"/>
                <a:cs typeface="Arial"/>
              </a:rPr>
              <a:t>201</a:t>
            </a:r>
            <a:r>
              <a:rPr sz="2200" b="1" spc="10" dirty="0" smtClean="0">
                <a:solidFill>
                  <a:srgbClr val="1C3260"/>
                </a:solidFill>
                <a:latin typeface="Arial"/>
                <a:cs typeface="Arial"/>
              </a:rPr>
              <a:t>8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-100" dirty="0" smtClean="0">
                <a:solidFill>
                  <a:srgbClr val="1C3260"/>
                </a:solidFill>
                <a:latin typeface="Arial"/>
                <a:cs typeface="Arial"/>
              </a:rPr>
              <a:t>r</a:t>
            </a:r>
            <a:r>
              <a:rPr sz="2200" b="1" spc="5" dirty="0" smtClean="0">
                <a:solidFill>
                  <a:srgbClr val="1C3260"/>
                </a:solidFill>
                <a:latin typeface="Arial"/>
                <a:cs typeface="Arial"/>
              </a:rPr>
              <a:t>.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1C3260"/>
                </a:solidFill>
                <a:latin typeface="Arial"/>
                <a:cs typeface="Arial"/>
              </a:rPr>
              <a:t>wzros</a:t>
            </a:r>
            <a:r>
              <a:rPr sz="2200" b="1" spc="5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1C3260"/>
                </a:solidFill>
                <a:latin typeface="Arial"/>
                <a:cs typeface="Arial"/>
              </a:rPr>
              <a:t>inwestycj</a:t>
            </a:r>
            <a:r>
              <a:rPr sz="2200" b="1" spc="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1C3260"/>
                </a:solidFill>
                <a:latin typeface="Arial"/>
                <a:cs typeface="Arial"/>
              </a:rPr>
              <a:t>wyniósł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>
              <a:solidFill>
                <a:prstClr val="black"/>
              </a:solidFill>
            </a:endParaRPr>
          </a:p>
          <a:p>
            <a:pPr marL="80645" algn="ctr"/>
            <a:r>
              <a:rPr sz="2200" b="1" spc="30" dirty="0" smtClean="0">
                <a:solidFill>
                  <a:srgbClr val="1C3260"/>
                </a:solidFill>
                <a:latin typeface="Arial Black"/>
                <a:cs typeface="Arial Black"/>
              </a:rPr>
              <a:t>7,3%</a:t>
            </a:r>
            <a:r>
              <a:rPr sz="2200" b="1" spc="5" dirty="0" smtClean="0">
                <a:solidFill>
                  <a:srgbClr val="1C3260"/>
                </a:solidFill>
                <a:latin typeface="Arial"/>
                <a:cs typeface="Arial"/>
              </a:rPr>
              <a:t>,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15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200" b="1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1C3260"/>
                </a:solidFill>
                <a:latin typeface="Arial"/>
                <a:cs typeface="Arial"/>
              </a:rPr>
              <a:t>tym: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1940" y="8062810"/>
            <a:ext cx="1719580" cy="532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350" dirty="0" smtClean="0">
                <a:solidFill>
                  <a:srgbClr val="1C3260"/>
                </a:solidFill>
                <a:latin typeface="Arial"/>
                <a:cs typeface="Arial"/>
              </a:rPr>
              <a:t>ok.</a:t>
            </a:r>
            <a:r>
              <a:rPr sz="3350" spc="1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3350" b="1" dirty="0" smtClean="0">
                <a:solidFill>
                  <a:srgbClr val="1C3260"/>
                </a:solidFill>
                <a:latin typeface="Arial Black"/>
                <a:cs typeface="Arial Black"/>
              </a:rPr>
              <a:t>12%</a:t>
            </a:r>
            <a:endParaRPr sz="335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56471" y="8062810"/>
            <a:ext cx="1719580" cy="532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350" dirty="0" smtClean="0">
                <a:solidFill>
                  <a:srgbClr val="1C3260"/>
                </a:solidFill>
                <a:latin typeface="Arial"/>
                <a:cs typeface="Arial"/>
              </a:rPr>
              <a:t>ok.</a:t>
            </a:r>
            <a:r>
              <a:rPr sz="3350" spc="1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3350" b="1" dirty="0" smtClean="0">
                <a:solidFill>
                  <a:srgbClr val="1C3260"/>
                </a:solidFill>
                <a:latin typeface="Arial Black"/>
                <a:cs typeface="Arial Black"/>
              </a:rPr>
              <a:t>25%</a:t>
            </a:r>
            <a:endParaRPr sz="335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12594" y="8062810"/>
            <a:ext cx="1719580" cy="532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350" dirty="0" smtClean="0">
                <a:solidFill>
                  <a:srgbClr val="1C3260"/>
                </a:solidFill>
                <a:latin typeface="Arial"/>
                <a:cs typeface="Arial"/>
              </a:rPr>
              <a:t>ok.</a:t>
            </a:r>
            <a:r>
              <a:rPr sz="3350" spc="1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3350" b="1" dirty="0" smtClean="0">
                <a:solidFill>
                  <a:srgbClr val="1C3260"/>
                </a:solidFill>
                <a:latin typeface="Arial Black"/>
                <a:cs typeface="Arial Black"/>
              </a:rPr>
              <a:t>41%</a:t>
            </a:r>
            <a:endParaRPr sz="335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0551" y="6712122"/>
            <a:ext cx="1610317" cy="1010440"/>
          </a:xfrm>
          <a:custGeom>
            <a:avLst/>
            <a:gdLst/>
            <a:ahLst/>
            <a:cxnLst/>
            <a:rect l="l" t="t" r="r" b="b"/>
            <a:pathLst>
              <a:path w="1610317" h="1010440">
                <a:moveTo>
                  <a:pt x="338576" y="461766"/>
                </a:moveTo>
                <a:lnTo>
                  <a:pt x="144508" y="461766"/>
                </a:lnTo>
                <a:lnTo>
                  <a:pt x="130806" y="464907"/>
                </a:lnTo>
                <a:lnTo>
                  <a:pt x="120636" y="474331"/>
                </a:lnTo>
                <a:lnTo>
                  <a:pt x="115785" y="487943"/>
                </a:lnTo>
                <a:lnTo>
                  <a:pt x="118758" y="502602"/>
                </a:lnTo>
                <a:lnTo>
                  <a:pt x="126969" y="513073"/>
                </a:lnTo>
                <a:lnTo>
                  <a:pt x="138891" y="519355"/>
                </a:lnTo>
                <a:lnTo>
                  <a:pt x="280766" y="519355"/>
                </a:lnTo>
                <a:lnTo>
                  <a:pt x="280766" y="642912"/>
                </a:lnTo>
                <a:lnTo>
                  <a:pt x="283823" y="650241"/>
                </a:lnTo>
                <a:lnTo>
                  <a:pt x="388459" y="754950"/>
                </a:lnTo>
                <a:lnTo>
                  <a:pt x="382822" y="766468"/>
                </a:lnTo>
                <a:lnTo>
                  <a:pt x="369109" y="813587"/>
                </a:lnTo>
                <a:lnTo>
                  <a:pt x="367476" y="837670"/>
                </a:lnTo>
                <a:lnTo>
                  <a:pt x="367946" y="850235"/>
                </a:lnTo>
                <a:lnTo>
                  <a:pt x="378274" y="897354"/>
                </a:lnTo>
                <a:lnTo>
                  <a:pt x="401852" y="941332"/>
                </a:lnTo>
                <a:lnTo>
                  <a:pt x="435902" y="952850"/>
                </a:lnTo>
                <a:lnTo>
                  <a:pt x="422198" y="957038"/>
                </a:lnTo>
                <a:lnTo>
                  <a:pt x="412027" y="965415"/>
                </a:lnTo>
                <a:lnTo>
                  <a:pt x="407178" y="979027"/>
                </a:lnTo>
                <a:lnTo>
                  <a:pt x="410153" y="993687"/>
                </a:lnTo>
                <a:lnTo>
                  <a:pt x="418367" y="1005204"/>
                </a:lnTo>
                <a:lnTo>
                  <a:pt x="430292" y="1010440"/>
                </a:lnTo>
                <a:lnTo>
                  <a:pt x="1581407" y="1010440"/>
                </a:lnTo>
                <a:lnTo>
                  <a:pt x="1595116" y="1007299"/>
                </a:lnTo>
                <a:lnTo>
                  <a:pt x="1605289" y="997875"/>
                </a:lnTo>
                <a:lnTo>
                  <a:pt x="1610141" y="985310"/>
                </a:lnTo>
                <a:lnTo>
                  <a:pt x="1610204" y="952850"/>
                </a:lnTo>
                <a:lnTo>
                  <a:pt x="540904" y="952850"/>
                </a:lnTo>
                <a:lnTo>
                  <a:pt x="526263" y="951803"/>
                </a:lnTo>
                <a:lnTo>
                  <a:pt x="486079" y="939238"/>
                </a:lnTo>
                <a:lnTo>
                  <a:pt x="453848" y="914108"/>
                </a:lnTo>
                <a:lnTo>
                  <a:pt x="432584" y="878507"/>
                </a:lnTo>
                <a:lnTo>
                  <a:pt x="425989" y="850235"/>
                </a:lnTo>
                <a:lnTo>
                  <a:pt x="426664" y="833482"/>
                </a:lnTo>
                <a:lnTo>
                  <a:pt x="437880" y="790551"/>
                </a:lnTo>
                <a:lnTo>
                  <a:pt x="460881" y="755997"/>
                </a:lnTo>
                <a:lnTo>
                  <a:pt x="493091" y="732961"/>
                </a:lnTo>
                <a:lnTo>
                  <a:pt x="531935" y="722491"/>
                </a:lnTo>
                <a:lnTo>
                  <a:pt x="800252" y="722491"/>
                </a:lnTo>
                <a:lnTo>
                  <a:pt x="797872" y="709926"/>
                </a:lnTo>
                <a:lnTo>
                  <a:pt x="793765" y="704690"/>
                </a:lnTo>
                <a:lnTo>
                  <a:pt x="430297" y="704690"/>
                </a:lnTo>
                <a:lnTo>
                  <a:pt x="338576" y="623017"/>
                </a:lnTo>
                <a:lnTo>
                  <a:pt x="338576" y="461766"/>
                </a:lnTo>
                <a:close/>
              </a:path>
              <a:path w="1610317" h="1010440">
                <a:moveTo>
                  <a:pt x="800252" y="722491"/>
                </a:moveTo>
                <a:lnTo>
                  <a:pt x="531935" y="722491"/>
                </a:lnTo>
                <a:lnTo>
                  <a:pt x="547872" y="723538"/>
                </a:lnTo>
                <a:lnTo>
                  <a:pt x="563028" y="725632"/>
                </a:lnTo>
                <a:lnTo>
                  <a:pt x="603052" y="741338"/>
                </a:lnTo>
                <a:lnTo>
                  <a:pt x="633299" y="768562"/>
                </a:lnTo>
                <a:lnTo>
                  <a:pt x="651704" y="804163"/>
                </a:lnTo>
                <a:lnTo>
                  <a:pt x="656375" y="831388"/>
                </a:lnTo>
                <a:lnTo>
                  <a:pt x="655531" y="847094"/>
                </a:lnTo>
                <a:lnTo>
                  <a:pt x="643317" y="888978"/>
                </a:lnTo>
                <a:lnTo>
                  <a:pt x="618762" y="922485"/>
                </a:lnTo>
                <a:lnTo>
                  <a:pt x="584668" y="944473"/>
                </a:lnTo>
                <a:lnTo>
                  <a:pt x="543836" y="952850"/>
                </a:lnTo>
                <a:lnTo>
                  <a:pt x="669812" y="952850"/>
                </a:lnTo>
                <a:lnTo>
                  <a:pt x="692244" y="921437"/>
                </a:lnTo>
                <a:lnTo>
                  <a:pt x="707123" y="885836"/>
                </a:lnTo>
                <a:lnTo>
                  <a:pt x="710295" y="874318"/>
                </a:lnTo>
                <a:lnTo>
                  <a:pt x="919239" y="865942"/>
                </a:lnTo>
                <a:lnTo>
                  <a:pt x="977936" y="865942"/>
                </a:lnTo>
                <a:lnTo>
                  <a:pt x="977618" y="864895"/>
                </a:lnTo>
                <a:lnTo>
                  <a:pt x="975154" y="850235"/>
                </a:lnTo>
                <a:lnTo>
                  <a:pt x="975829" y="833482"/>
                </a:lnTo>
                <a:lnTo>
                  <a:pt x="978100" y="818823"/>
                </a:lnTo>
                <a:lnTo>
                  <a:pt x="980793" y="808352"/>
                </a:lnTo>
                <a:lnTo>
                  <a:pt x="711716" y="808352"/>
                </a:lnTo>
                <a:lnTo>
                  <a:pt x="709125" y="795787"/>
                </a:lnTo>
                <a:lnTo>
                  <a:pt x="705620" y="784269"/>
                </a:lnTo>
                <a:lnTo>
                  <a:pt x="701220" y="771704"/>
                </a:lnTo>
                <a:lnTo>
                  <a:pt x="695942" y="760186"/>
                </a:lnTo>
                <a:lnTo>
                  <a:pt x="772123" y="750762"/>
                </a:lnTo>
                <a:lnTo>
                  <a:pt x="785832" y="747621"/>
                </a:lnTo>
                <a:lnTo>
                  <a:pt x="796000" y="738197"/>
                </a:lnTo>
                <a:lnTo>
                  <a:pt x="800847" y="725632"/>
                </a:lnTo>
                <a:lnTo>
                  <a:pt x="800252" y="722491"/>
                </a:lnTo>
                <a:close/>
              </a:path>
              <a:path w="1610317" h="1010440">
                <a:moveTo>
                  <a:pt x="977936" y="865942"/>
                </a:moveTo>
                <a:lnTo>
                  <a:pt x="919239" y="865942"/>
                </a:lnTo>
                <a:lnTo>
                  <a:pt x="921874" y="879554"/>
                </a:lnTo>
                <a:lnTo>
                  <a:pt x="941398" y="926673"/>
                </a:lnTo>
                <a:lnTo>
                  <a:pt x="956224" y="947615"/>
                </a:lnTo>
                <a:lnTo>
                  <a:pt x="669812" y="952850"/>
                </a:lnTo>
                <a:lnTo>
                  <a:pt x="1090061" y="952850"/>
                </a:lnTo>
                <a:lnTo>
                  <a:pt x="1075419" y="951803"/>
                </a:lnTo>
                <a:lnTo>
                  <a:pt x="1061326" y="949709"/>
                </a:lnTo>
                <a:lnTo>
                  <a:pt x="1023460" y="931908"/>
                </a:lnTo>
                <a:lnTo>
                  <a:pt x="994553" y="902590"/>
                </a:lnTo>
                <a:lnTo>
                  <a:pt x="981747" y="878507"/>
                </a:lnTo>
                <a:lnTo>
                  <a:pt x="977936" y="865942"/>
                </a:lnTo>
                <a:close/>
              </a:path>
              <a:path w="1610317" h="1010440">
                <a:moveTo>
                  <a:pt x="1414251" y="722491"/>
                </a:moveTo>
                <a:lnTo>
                  <a:pt x="1081105" y="722491"/>
                </a:lnTo>
                <a:lnTo>
                  <a:pt x="1097040" y="723538"/>
                </a:lnTo>
                <a:lnTo>
                  <a:pt x="1112195" y="725632"/>
                </a:lnTo>
                <a:lnTo>
                  <a:pt x="1152215" y="741338"/>
                </a:lnTo>
                <a:lnTo>
                  <a:pt x="1182461" y="768562"/>
                </a:lnTo>
                <a:lnTo>
                  <a:pt x="1200863" y="804163"/>
                </a:lnTo>
                <a:lnTo>
                  <a:pt x="1205532" y="831388"/>
                </a:lnTo>
                <a:lnTo>
                  <a:pt x="1204687" y="847094"/>
                </a:lnTo>
                <a:lnTo>
                  <a:pt x="1192472" y="888978"/>
                </a:lnTo>
                <a:lnTo>
                  <a:pt x="1167915" y="922485"/>
                </a:lnTo>
                <a:lnTo>
                  <a:pt x="1133817" y="944473"/>
                </a:lnTo>
                <a:lnTo>
                  <a:pt x="1092982" y="952850"/>
                </a:lnTo>
                <a:lnTo>
                  <a:pt x="1218968" y="952850"/>
                </a:lnTo>
                <a:lnTo>
                  <a:pt x="1246696" y="912014"/>
                </a:lnTo>
                <a:lnTo>
                  <a:pt x="1261226" y="864895"/>
                </a:lnTo>
                <a:lnTo>
                  <a:pt x="1263444" y="840812"/>
                </a:lnTo>
                <a:lnTo>
                  <a:pt x="1263274" y="829294"/>
                </a:lnTo>
                <a:lnTo>
                  <a:pt x="1253953" y="781128"/>
                </a:lnTo>
                <a:lnTo>
                  <a:pt x="1244040" y="758092"/>
                </a:lnTo>
                <a:lnTo>
                  <a:pt x="1363633" y="750762"/>
                </a:lnTo>
                <a:lnTo>
                  <a:pt x="1433010" y="750762"/>
                </a:lnTo>
                <a:lnTo>
                  <a:pt x="1414251" y="722491"/>
                </a:lnTo>
                <a:close/>
              </a:path>
              <a:path w="1610317" h="1010440">
                <a:moveTo>
                  <a:pt x="1433010" y="750762"/>
                </a:moveTo>
                <a:lnTo>
                  <a:pt x="1363633" y="750762"/>
                </a:lnTo>
                <a:lnTo>
                  <a:pt x="1407999" y="817776"/>
                </a:lnTo>
                <a:lnTo>
                  <a:pt x="1407999" y="952850"/>
                </a:lnTo>
                <a:lnTo>
                  <a:pt x="1465798" y="952850"/>
                </a:lnTo>
                <a:lnTo>
                  <a:pt x="1465798" y="859659"/>
                </a:lnTo>
                <a:lnTo>
                  <a:pt x="1578705" y="859659"/>
                </a:lnTo>
                <a:lnTo>
                  <a:pt x="1457327" y="787410"/>
                </a:lnTo>
                <a:lnTo>
                  <a:pt x="1433010" y="750762"/>
                </a:lnTo>
                <a:close/>
              </a:path>
              <a:path w="1610317" h="1010440">
                <a:moveTo>
                  <a:pt x="1578705" y="859659"/>
                </a:moveTo>
                <a:lnTo>
                  <a:pt x="1465798" y="859659"/>
                </a:lnTo>
                <a:lnTo>
                  <a:pt x="1552507" y="912014"/>
                </a:lnTo>
                <a:lnTo>
                  <a:pt x="1552507" y="952850"/>
                </a:lnTo>
                <a:lnTo>
                  <a:pt x="1610204" y="952850"/>
                </a:lnTo>
                <a:lnTo>
                  <a:pt x="1610317" y="895260"/>
                </a:lnTo>
                <a:lnTo>
                  <a:pt x="1607311" y="882695"/>
                </a:lnTo>
                <a:lnTo>
                  <a:pt x="1598981" y="872224"/>
                </a:lnTo>
                <a:lnTo>
                  <a:pt x="1596296" y="870130"/>
                </a:lnTo>
                <a:lnTo>
                  <a:pt x="1578705" y="859659"/>
                </a:lnTo>
                <a:close/>
              </a:path>
              <a:path w="1610317" h="1010440">
                <a:moveTo>
                  <a:pt x="1091553" y="663854"/>
                </a:moveTo>
                <a:lnTo>
                  <a:pt x="1030912" y="674325"/>
                </a:lnTo>
                <a:lnTo>
                  <a:pt x="996996" y="691078"/>
                </a:lnTo>
                <a:lnTo>
                  <a:pt x="887742" y="693172"/>
                </a:lnTo>
                <a:lnTo>
                  <a:pt x="874033" y="696313"/>
                </a:lnTo>
                <a:lnTo>
                  <a:pt x="863860" y="705737"/>
                </a:lnTo>
                <a:lnTo>
                  <a:pt x="859008" y="718302"/>
                </a:lnTo>
                <a:lnTo>
                  <a:pt x="861981" y="734009"/>
                </a:lnTo>
                <a:lnTo>
                  <a:pt x="870192" y="744479"/>
                </a:lnTo>
                <a:lnTo>
                  <a:pt x="882116" y="750762"/>
                </a:lnTo>
                <a:lnTo>
                  <a:pt x="940107" y="750762"/>
                </a:lnTo>
                <a:lnTo>
                  <a:pt x="934106" y="762280"/>
                </a:lnTo>
                <a:lnTo>
                  <a:pt x="928969" y="773798"/>
                </a:lnTo>
                <a:lnTo>
                  <a:pt x="924711" y="785316"/>
                </a:lnTo>
                <a:lnTo>
                  <a:pt x="921352" y="797881"/>
                </a:lnTo>
                <a:lnTo>
                  <a:pt x="711716" y="808352"/>
                </a:lnTo>
                <a:lnTo>
                  <a:pt x="980793" y="808352"/>
                </a:lnTo>
                <a:lnTo>
                  <a:pt x="981870" y="804163"/>
                </a:lnTo>
                <a:lnTo>
                  <a:pt x="987046" y="790551"/>
                </a:lnTo>
                <a:lnTo>
                  <a:pt x="1010047" y="755997"/>
                </a:lnTo>
                <a:lnTo>
                  <a:pt x="1042258" y="732961"/>
                </a:lnTo>
                <a:lnTo>
                  <a:pt x="1081105" y="722491"/>
                </a:lnTo>
                <a:lnTo>
                  <a:pt x="1414251" y="722491"/>
                </a:lnTo>
                <a:lnTo>
                  <a:pt x="1407999" y="713067"/>
                </a:lnTo>
                <a:lnTo>
                  <a:pt x="1407999" y="693172"/>
                </a:lnTo>
                <a:lnTo>
                  <a:pt x="1185723" y="693172"/>
                </a:lnTo>
                <a:lnTo>
                  <a:pt x="1174828" y="685842"/>
                </a:lnTo>
                <a:lnTo>
                  <a:pt x="1128255" y="668042"/>
                </a:lnTo>
                <a:lnTo>
                  <a:pt x="1116109" y="665948"/>
                </a:lnTo>
                <a:lnTo>
                  <a:pt x="1091553" y="663854"/>
                </a:lnTo>
                <a:close/>
              </a:path>
              <a:path w="1610317" h="1010440">
                <a:moveTo>
                  <a:pt x="543488" y="663854"/>
                </a:moveTo>
                <a:lnTo>
                  <a:pt x="495537" y="670136"/>
                </a:lnTo>
                <a:lnTo>
                  <a:pt x="450651" y="690031"/>
                </a:lnTo>
                <a:lnTo>
                  <a:pt x="430297" y="704690"/>
                </a:lnTo>
                <a:lnTo>
                  <a:pt x="793765" y="704690"/>
                </a:lnTo>
                <a:lnTo>
                  <a:pt x="789659" y="699455"/>
                </a:lnTo>
                <a:lnTo>
                  <a:pt x="777734" y="693172"/>
                </a:lnTo>
                <a:lnTo>
                  <a:pt x="636567" y="693172"/>
                </a:lnTo>
                <a:lnTo>
                  <a:pt x="625740" y="686890"/>
                </a:lnTo>
                <a:lnTo>
                  <a:pt x="579656" y="668042"/>
                </a:lnTo>
                <a:lnTo>
                  <a:pt x="567674" y="665948"/>
                </a:lnTo>
                <a:lnTo>
                  <a:pt x="543488" y="663854"/>
                </a:lnTo>
                <a:close/>
              </a:path>
              <a:path w="1610317" h="1010440">
                <a:moveTo>
                  <a:pt x="1234580" y="317267"/>
                </a:moveTo>
                <a:lnTo>
                  <a:pt x="1176770" y="317267"/>
                </a:lnTo>
                <a:lnTo>
                  <a:pt x="1176770" y="404176"/>
                </a:lnTo>
                <a:lnTo>
                  <a:pt x="1061161" y="404176"/>
                </a:lnTo>
                <a:lnTo>
                  <a:pt x="1047452" y="407317"/>
                </a:lnTo>
                <a:lnTo>
                  <a:pt x="1037283" y="416741"/>
                </a:lnTo>
                <a:lnTo>
                  <a:pt x="1032436" y="429306"/>
                </a:lnTo>
                <a:lnTo>
                  <a:pt x="1035409" y="445012"/>
                </a:lnTo>
                <a:lnTo>
                  <a:pt x="1043621" y="455483"/>
                </a:lnTo>
                <a:lnTo>
                  <a:pt x="1055548" y="461766"/>
                </a:lnTo>
                <a:lnTo>
                  <a:pt x="1176770" y="461766"/>
                </a:lnTo>
                <a:lnTo>
                  <a:pt x="1176770" y="548674"/>
                </a:lnTo>
                <a:lnTo>
                  <a:pt x="1180220" y="562286"/>
                </a:lnTo>
                <a:lnTo>
                  <a:pt x="1189379" y="572757"/>
                </a:lnTo>
                <a:lnTo>
                  <a:pt x="1202461" y="576945"/>
                </a:lnTo>
                <a:lnTo>
                  <a:pt x="1350189" y="576945"/>
                </a:lnTo>
                <a:lnTo>
                  <a:pt x="1350189" y="693172"/>
                </a:lnTo>
                <a:lnTo>
                  <a:pt x="1407999" y="693172"/>
                </a:lnTo>
                <a:lnTo>
                  <a:pt x="1407999" y="576945"/>
                </a:lnTo>
                <a:lnTo>
                  <a:pt x="1421128" y="573804"/>
                </a:lnTo>
                <a:lnTo>
                  <a:pt x="1431258" y="565427"/>
                </a:lnTo>
                <a:lnTo>
                  <a:pt x="1446907" y="519355"/>
                </a:lnTo>
                <a:lnTo>
                  <a:pt x="1234580" y="519355"/>
                </a:lnTo>
                <a:lnTo>
                  <a:pt x="1234580" y="317267"/>
                </a:lnTo>
                <a:close/>
              </a:path>
              <a:path w="1610317" h="1010440">
                <a:moveTo>
                  <a:pt x="1558128" y="259677"/>
                </a:moveTo>
                <a:lnTo>
                  <a:pt x="309676" y="259677"/>
                </a:lnTo>
                <a:lnTo>
                  <a:pt x="295967" y="262819"/>
                </a:lnTo>
                <a:lnTo>
                  <a:pt x="285798" y="272243"/>
                </a:lnTo>
                <a:lnTo>
                  <a:pt x="280951" y="284808"/>
                </a:lnTo>
                <a:lnTo>
                  <a:pt x="280776" y="346586"/>
                </a:lnTo>
                <a:lnTo>
                  <a:pt x="28899" y="346586"/>
                </a:lnTo>
                <a:lnTo>
                  <a:pt x="15195" y="349727"/>
                </a:lnTo>
                <a:lnTo>
                  <a:pt x="5024" y="359151"/>
                </a:lnTo>
                <a:lnTo>
                  <a:pt x="175" y="371716"/>
                </a:lnTo>
                <a:lnTo>
                  <a:pt x="0" y="576945"/>
                </a:lnTo>
                <a:lnTo>
                  <a:pt x="3451" y="591605"/>
                </a:lnTo>
                <a:lnTo>
                  <a:pt x="12613" y="601028"/>
                </a:lnTo>
                <a:lnTo>
                  <a:pt x="25699" y="606264"/>
                </a:lnTo>
                <a:lnTo>
                  <a:pt x="40784" y="603122"/>
                </a:lnTo>
                <a:lnTo>
                  <a:pt x="51638" y="594746"/>
                </a:lnTo>
                <a:lnTo>
                  <a:pt x="57249" y="583228"/>
                </a:lnTo>
                <a:lnTo>
                  <a:pt x="57799" y="404176"/>
                </a:lnTo>
                <a:lnTo>
                  <a:pt x="338576" y="404176"/>
                </a:lnTo>
                <a:lnTo>
                  <a:pt x="338576" y="317267"/>
                </a:lnTo>
                <a:lnTo>
                  <a:pt x="1552507" y="317267"/>
                </a:lnTo>
                <a:lnTo>
                  <a:pt x="1566214" y="314126"/>
                </a:lnTo>
                <a:lnTo>
                  <a:pt x="1576382" y="304702"/>
                </a:lnTo>
                <a:lnTo>
                  <a:pt x="1581231" y="291090"/>
                </a:lnTo>
                <a:lnTo>
                  <a:pt x="1578259" y="276431"/>
                </a:lnTo>
                <a:lnTo>
                  <a:pt x="1570051" y="265960"/>
                </a:lnTo>
                <a:lnTo>
                  <a:pt x="1558128" y="259677"/>
                </a:lnTo>
                <a:close/>
              </a:path>
              <a:path w="1610317" h="1010440">
                <a:moveTo>
                  <a:pt x="1515545" y="317267"/>
                </a:moveTo>
                <a:lnTo>
                  <a:pt x="1454615" y="317267"/>
                </a:lnTo>
                <a:lnTo>
                  <a:pt x="1387151" y="519355"/>
                </a:lnTo>
                <a:lnTo>
                  <a:pt x="1446907" y="519355"/>
                </a:lnTo>
                <a:lnTo>
                  <a:pt x="1515545" y="317267"/>
                </a:lnTo>
                <a:close/>
              </a:path>
              <a:path w="1610317" h="1010440">
                <a:moveTo>
                  <a:pt x="951156" y="404176"/>
                </a:moveTo>
                <a:lnTo>
                  <a:pt x="280766" y="404176"/>
                </a:lnTo>
                <a:lnTo>
                  <a:pt x="280766" y="461766"/>
                </a:lnTo>
                <a:lnTo>
                  <a:pt x="945541" y="461766"/>
                </a:lnTo>
                <a:lnTo>
                  <a:pt x="959251" y="458624"/>
                </a:lnTo>
                <a:lnTo>
                  <a:pt x="969419" y="449200"/>
                </a:lnTo>
                <a:lnTo>
                  <a:pt x="974266" y="435588"/>
                </a:lnTo>
                <a:lnTo>
                  <a:pt x="971293" y="420929"/>
                </a:lnTo>
                <a:lnTo>
                  <a:pt x="963082" y="410458"/>
                </a:lnTo>
                <a:lnTo>
                  <a:pt x="951156" y="404176"/>
                </a:lnTo>
                <a:close/>
              </a:path>
              <a:path w="1610317" h="1010440">
                <a:moveTo>
                  <a:pt x="871661" y="0"/>
                </a:moveTo>
                <a:lnTo>
                  <a:pt x="824984" y="6282"/>
                </a:lnTo>
                <a:lnTo>
                  <a:pt x="787244" y="26177"/>
                </a:lnTo>
                <a:lnTo>
                  <a:pt x="760155" y="55495"/>
                </a:lnTo>
                <a:lnTo>
                  <a:pt x="745430" y="92143"/>
                </a:lnTo>
                <a:lnTo>
                  <a:pt x="743566" y="105755"/>
                </a:lnTo>
                <a:lnTo>
                  <a:pt x="540904" y="115179"/>
                </a:lnTo>
                <a:lnTo>
                  <a:pt x="527197" y="118321"/>
                </a:lnTo>
                <a:lnTo>
                  <a:pt x="517029" y="127744"/>
                </a:lnTo>
                <a:lnTo>
                  <a:pt x="512181" y="140309"/>
                </a:lnTo>
                <a:lnTo>
                  <a:pt x="512005" y="259677"/>
                </a:lnTo>
                <a:lnTo>
                  <a:pt x="569804" y="259677"/>
                </a:lnTo>
                <a:lnTo>
                  <a:pt x="569804" y="172769"/>
                </a:lnTo>
                <a:lnTo>
                  <a:pt x="1205670" y="172769"/>
                </a:lnTo>
                <a:lnTo>
                  <a:pt x="1205670" y="143451"/>
                </a:lnTo>
                <a:lnTo>
                  <a:pt x="1202222" y="129838"/>
                </a:lnTo>
                <a:lnTo>
                  <a:pt x="1193065" y="120415"/>
                </a:lnTo>
                <a:lnTo>
                  <a:pt x="1179980" y="115179"/>
                </a:lnTo>
                <a:lnTo>
                  <a:pt x="801033" y="115179"/>
                </a:lnTo>
                <a:lnTo>
                  <a:pt x="802832" y="100520"/>
                </a:lnTo>
                <a:lnTo>
                  <a:pt x="826255" y="67013"/>
                </a:lnTo>
                <a:lnTo>
                  <a:pt x="852430" y="57589"/>
                </a:lnTo>
                <a:lnTo>
                  <a:pt x="959323" y="57589"/>
                </a:lnTo>
                <a:lnTo>
                  <a:pt x="953351" y="48166"/>
                </a:lnTo>
                <a:lnTo>
                  <a:pt x="924006" y="19894"/>
                </a:lnTo>
                <a:lnTo>
                  <a:pt x="885828" y="2094"/>
                </a:lnTo>
                <a:lnTo>
                  <a:pt x="871661" y="0"/>
                </a:lnTo>
                <a:close/>
              </a:path>
              <a:path w="1610317" h="1010440">
                <a:moveTo>
                  <a:pt x="1205670" y="172769"/>
                </a:moveTo>
                <a:lnTo>
                  <a:pt x="1147870" y="172769"/>
                </a:lnTo>
                <a:lnTo>
                  <a:pt x="1147870" y="259677"/>
                </a:lnTo>
                <a:lnTo>
                  <a:pt x="1205670" y="259677"/>
                </a:lnTo>
                <a:lnTo>
                  <a:pt x="1205670" y="172769"/>
                </a:lnTo>
                <a:close/>
              </a:path>
              <a:path w="1610317" h="1010440">
                <a:moveTo>
                  <a:pt x="959323" y="57589"/>
                </a:moveTo>
                <a:lnTo>
                  <a:pt x="858832" y="57589"/>
                </a:lnTo>
                <a:lnTo>
                  <a:pt x="873200" y="58636"/>
                </a:lnTo>
                <a:lnTo>
                  <a:pt x="886246" y="63872"/>
                </a:lnTo>
                <a:lnTo>
                  <a:pt x="897525" y="72249"/>
                </a:lnTo>
                <a:lnTo>
                  <a:pt x="906589" y="82719"/>
                </a:lnTo>
                <a:lnTo>
                  <a:pt x="912993" y="94237"/>
                </a:lnTo>
                <a:lnTo>
                  <a:pt x="916290" y="108897"/>
                </a:lnTo>
                <a:lnTo>
                  <a:pt x="801033" y="115179"/>
                </a:lnTo>
                <a:lnTo>
                  <a:pt x="974452" y="115179"/>
                </a:lnTo>
                <a:lnTo>
                  <a:pt x="973533" y="100520"/>
                </a:lnTo>
                <a:lnTo>
                  <a:pt x="970852" y="85861"/>
                </a:lnTo>
                <a:lnTo>
                  <a:pt x="966521" y="73296"/>
                </a:lnTo>
                <a:lnTo>
                  <a:pt x="960650" y="59684"/>
                </a:lnTo>
                <a:lnTo>
                  <a:pt x="959323" y="5758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23664" y="7213341"/>
            <a:ext cx="770227" cy="508476"/>
          </a:xfrm>
          <a:custGeom>
            <a:avLst/>
            <a:gdLst/>
            <a:ahLst/>
            <a:cxnLst/>
            <a:rect l="l" t="t" r="r" b="b"/>
            <a:pathLst>
              <a:path w="770227" h="508476">
                <a:moveTo>
                  <a:pt x="34669" y="15350"/>
                </a:moveTo>
                <a:lnTo>
                  <a:pt x="18886" y="17952"/>
                </a:lnTo>
                <a:lnTo>
                  <a:pt x="7471" y="25508"/>
                </a:lnTo>
                <a:lnTo>
                  <a:pt x="1108" y="36599"/>
                </a:lnTo>
                <a:lnTo>
                  <a:pt x="0" y="478959"/>
                </a:lnTo>
                <a:lnTo>
                  <a:pt x="3413" y="492626"/>
                </a:lnTo>
                <a:lnTo>
                  <a:pt x="12460" y="502971"/>
                </a:lnTo>
                <a:lnTo>
                  <a:pt x="25350" y="508183"/>
                </a:lnTo>
                <a:lnTo>
                  <a:pt x="307320" y="508476"/>
                </a:lnTo>
                <a:lnTo>
                  <a:pt x="320968" y="505047"/>
                </a:lnTo>
                <a:lnTo>
                  <a:pt x="331284" y="495970"/>
                </a:lnTo>
                <a:lnTo>
                  <a:pt x="336471" y="483064"/>
                </a:lnTo>
                <a:lnTo>
                  <a:pt x="336531" y="448363"/>
                </a:lnTo>
                <a:lnTo>
                  <a:pt x="60019" y="448363"/>
                </a:lnTo>
                <a:lnTo>
                  <a:pt x="60019" y="44459"/>
                </a:lnTo>
                <a:lnTo>
                  <a:pt x="56699" y="31017"/>
                </a:lnTo>
                <a:lnTo>
                  <a:pt x="47746" y="20744"/>
                </a:lnTo>
                <a:lnTo>
                  <a:pt x="34669" y="15350"/>
                </a:lnTo>
                <a:close/>
              </a:path>
              <a:path w="770227" h="508476">
                <a:moveTo>
                  <a:pt x="493482" y="308357"/>
                </a:moveTo>
                <a:lnTo>
                  <a:pt x="433463" y="308357"/>
                </a:lnTo>
                <a:lnTo>
                  <a:pt x="433463" y="478959"/>
                </a:lnTo>
                <a:lnTo>
                  <a:pt x="436783" y="492396"/>
                </a:lnTo>
                <a:lnTo>
                  <a:pt x="445739" y="502667"/>
                </a:lnTo>
                <a:lnTo>
                  <a:pt x="458820" y="508059"/>
                </a:lnTo>
                <a:lnTo>
                  <a:pt x="740773" y="508476"/>
                </a:lnTo>
                <a:lnTo>
                  <a:pt x="754427" y="505047"/>
                </a:lnTo>
                <a:lnTo>
                  <a:pt x="764745" y="495970"/>
                </a:lnTo>
                <a:lnTo>
                  <a:pt x="769936" y="483064"/>
                </a:lnTo>
                <a:lnTo>
                  <a:pt x="769958" y="448363"/>
                </a:lnTo>
                <a:lnTo>
                  <a:pt x="493482" y="448363"/>
                </a:lnTo>
                <a:lnTo>
                  <a:pt x="493482" y="308357"/>
                </a:lnTo>
                <a:close/>
              </a:path>
              <a:path w="770227" h="508476">
                <a:moveTo>
                  <a:pt x="307320" y="247772"/>
                </a:moveTo>
                <a:lnTo>
                  <a:pt x="293263" y="251091"/>
                </a:lnTo>
                <a:lnTo>
                  <a:pt x="282545" y="259835"/>
                </a:lnTo>
                <a:lnTo>
                  <a:pt x="276768" y="272182"/>
                </a:lnTo>
                <a:lnTo>
                  <a:pt x="276201" y="448363"/>
                </a:lnTo>
                <a:lnTo>
                  <a:pt x="336531" y="448363"/>
                </a:lnTo>
                <a:lnTo>
                  <a:pt x="336764" y="308357"/>
                </a:lnTo>
                <a:lnTo>
                  <a:pt x="493482" y="308357"/>
                </a:lnTo>
                <a:lnTo>
                  <a:pt x="493482" y="277771"/>
                </a:lnTo>
                <a:lnTo>
                  <a:pt x="490121" y="264145"/>
                </a:lnTo>
                <a:lnTo>
                  <a:pt x="481204" y="253606"/>
                </a:lnTo>
                <a:lnTo>
                  <a:pt x="468478" y="248131"/>
                </a:lnTo>
                <a:lnTo>
                  <a:pt x="307320" y="247772"/>
                </a:lnTo>
                <a:close/>
              </a:path>
              <a:path w="770227" h="508476">
                <a:moveTo>
                  <a:pt x="740773" y="0"/>
                </a:moveTo>
                <a:lnTo>
                  <a:pt x="726840" y="3201"/>
                </a:lnTo>
                <a:lnTo>
                  <a:pt x="716356" y="11870"/>
                </a:lnTo>
                <a:lnTo>
                  <a:pt x="710758" y="24599"/>
                </a:lnTo>
                <a:lnTo>
                  <a:pt x="710208" y="448363"/>
                </a:lnTo>
                <a:lnTo>
                  <a:pt x="769958" y="448363"/>
                </a:lnTo>
                <a:lnTo>
                  <a:pt x="770227" y="30585"/>
                </a:lnTo>
                <a:lnTo>
                  <a:pt x="766930" y="16384"/>
                </a:lnTo>
                <a:lnTo>
                  <a:pt x="758169" y="5831"/>
                </a:lnTo>
                <a:lnTo>
                  <a:pt x="745640" y="410"/>
                </a:lnTo>
                <a:lnTo>
                  <a:pt x="74077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778789" y="6724778"/>
            <a:ext cx="1060456" cy="563605"/>
          </a:xfrm>
          <a:custGeom>
            <a:avLst/>
            <a:gdLst/>
            <a:ahLst/>
            <a:cxnLst/>
            <a:rect l="l" t="t" r="r" b="b"/>
            <a:pathLst>
              <a:path w="1060456" h="563605">
                <a:moveTo>
                  <a:pt x="614632" y="73390"/>
                </a:moveTo>
                <a:lnTo>
                  <a:pt x="530542" y="73390"/>
                </a:lnTo>
                <a:lnTo>
                  <a:pt x="1008515" y="555845"/>
                </a:lnTo>
                <a:lnTo>
                  <a:pt x="1013438" y="560757"/>
                </a:lnTo>
                <a:lnTo>
                  <a:pt x="1020684" y="563605"/>
                </a:lnTo>
                <a:lnTo>
                  <a:pt x="1038463" y="563605"/>
                </a:lnTo>
                <a:lnTo>
                  <a:pt x="1045688" y="560757"/>
                </a:lnTo>
                <a:lnTo>
                  <a:pt x="1051803" y="555784"/>
                </a:lnTo>
                <a:lnTo>
                  <a:pt x="1058285" y="545725"/>
                </a:lnTo>
                <a:lnTo>
                  <a:pt x="1060456" y="533837"/>
                </a:lnTo>
                <a:lnTo>
                  <a:pt x="1058066" y="521847"/>
                </a:lnTo>
                <a:lnTo>
                  <a:pt x="1051803" y="512392"/>
                </a:lnTo>
                <a:lnTo>
                  <a:pt x="810627" y="270190"/>
                </a:lnTo>
                <a:lnTo>
                  <a:pt x="810627" y="209606"/>
                </a:lnTo>
                <a:lnTo>
                  <a:pt x="750043" y="209606"/>
                </a:lnTo>
                <a:lnTo>
                  <a:pt x="614632" y="73390"/>
                </a:lnTo>
                <a:close/>
              </a:path>
              <a:path w="1060456" h="563605">
                <a:moveTo>
                  <a:pt x="537767" y="0"/>
                </a:moveTo>
                <a:lnTo>
                  <a:pt x="522207" y="0"/>
                </a:lnTo>
                <a:lnTo>
                  <a:pt x="514982" y="3444"/>
                </a:lnTo>
                <a:lnTo>
                  <a:pt x="508867" y="9486"/>
                </a:lnTo>
                <a:lnTo>
                  <a:pt x="9291" y="509073"/>
                </a:lnTo>
                <a:lnTo>
                  <a:pt x="2299" y="519490"/>
                </a:lnTo>
                <a:lnTo>
                  <a:pt x="0" y="531207"/>
                </a:lnTo>
                <a:lnTo>
                  <a:pt x="2636" y="542647"/>
                </a:lnTo>
                <a:lnTo>
                  <a:pt x="14082" y="553412"/>
                </a:lnTo>
                <a:lnTo>
                  <a:pt x="25407" y="558772"/>
                </a:lnTo>
                <a:lnTo>
                  <a:pt x="36118" y="559368"/>
                </a:lnTo>
                <a:lnTo>
                  <a:pt x="45726" y="555845"/>
                </a:lnTo>
                <a:lnTo>
                  <a:pt x="530542" y="73390"/>
                </a:lnTo>
                <a:lnTo>
                  <a:pt x="614632" y="73390"/>
                </a:lnTo>
                <a:lnTo>
                  <a:pt x="545002" y="3319"/>
                </a:lnTo>
                <a:lnTo>
                  <a:pt x="537767" y="0"/>
                </a:lnTo>
                <a:close/>
              </a:path>
              <a:path w="1060456" h="563605">
                <a:moveTo>
                  <a:pt x="785800" y="75179"/>
                </a:moveTo>
                <a:lnTo>
                  <a:pt x="769811" y="77493"/>
                </a:lnTo>
                <a:lnTo>
                  <a:pt x="758228" y="84641"/>
                </a:lnTo>
                <a:lnTo>
                  <a:pt x="751545" y="95471"/>
                </a:lnTo>
                <a:lnTo>
                  <a:pt x="750043" y="209606"/>
                </a:lnTo>
                <a:lnTo>
                  <a:pt x="810627" y="209606"/>
                </a:lnTo>
                <a:lnTo>
                  <a:pt x="810627" y="105043"/>
                </a:lnTo>
                <a:lnTo>
                  <a:pt x="807345" y="91234"/>
                </a:lnTo>
                <a:lnTo>
                  <a:pt x="798545" y="80815"/>
                </a:lnTo>
                <a:lnTo>
                  <a:pt x="785800" y="7517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87130" y="6852353"/>
            <a:ext cx="1486446" cy="882695"/>
          </a:xfrm>
          <a:custGeom>
            <a:avLst/>
            <a:gdLst/>
            <a:ahLst/>
            <a:cxnLst/>
            <a:rect l="l" t="t" r="r" b="b"/>
            <a:pathLst>
              <a:path w="1486446" h="882695">
                <a:moveTo>
                  <a:pt x="945874" y="0"/>
                </a:moveTo>
                <a:lnTo>
                  <a:pt x="29611" y="0"/>
                </a:lnTo>
                <a:lnTo>
                  <a:pt x="15869" y="3141"/>
                </a:lnTo>
                <a:lnTo>
                  <a:pt x="5538" y="12565"/>
                </a:lnTo>
                <a:lnTo>
                  <a:pt x="316" y="25130"/>
                </a:lnTo>
                <a:lnTo>
                  <a:pt x="0" y="735056"/>
                </a:lnTo>
                <a:lnTo>
                  <a:pt x="3374" y="748668"/>
                </a:lnTo>
                <a:lnTo>
                  <a:pt x="12363" y="759139"/>
                </a:lnTo>
                <a:lnTo>
                  <a:pt x="25269" y="764374"/>
                </a:lnTo>
                <a:lnTo>
                  <a:pt x="124781" y="765421"/>
                </a:lnTo>
                <a:lnTo>
                  <a:pt x="128199" y="777986"/>
                </a:lnTo>
                <a:lnTo>
                  <a:pt x="145428" y="815681"/>
                </a:lnTo>
                <a:lnTo>
                  <a:pt x="171771" y="846047"/>
                </a:lnTo>
                <a:lnTo>
                  <a:pt x="205495" y="869083"/>
                </a:lnTo>
                <a:lnTo>
                  <a:pt x="244870" y="881648"/>
                </a:lnTo>
                <a:lnTo>
                  <a:pt x="258951" y="882695"/>
                </a:lnTo>
                <a:lnTo>
                  <a:pt x="274695" y="882695"/>
                </a:lnTo>
                <a:lnTo>
                  <a:pt x="318121" y="874318"/>
                </a:lnTo>
                <a:lnTo>
                  <a:pt x="355045" y="855471"/>
                </a:lnTo>
                <a:lnTo>
                  <a:pt x="384450" y="829294"/>
                </a:lnTo>
                <a:lnTo>
                  <a:pt x="388427" y="824058"/>
                </a:lnTo>
                <a:lnTo>
                  <a:pt x="270086" y="824058"/>
                </a:lnTo>
                <a:lnTo>
                  <a:pt x="255541" y="823011"/>
                </a:lnTo>
                <a:lnTo>
                  <a:pt x="217152" y="807305"/>
                </a:lnTo>
                <a:lnTo>
                  <a:pt x="190609" y="775892"/>
                </a:lnTo>
                <a:lnTo>
                  <a:pt x="182021" y="748668"/>
                </a:lnTo>
                <a:lnTo>
                  <a:pt x="182781" y="731914"/>
                </a:lnTo>
                <a:lnTo>
                  <a:pt x="185518" y="716208"/>
                </a:lnTo>
                <a:lnTo>
                  <a:pt x="188774" y="705737"/>
                </a:lnTo>
                <a:lnTo>
                  <a:pt x="59223" y="705737"/>
                </a:lnTo>
                <a:lnTo>
                  <a:pt x="59223" y="552862"/>
                </a:lnTo>
                <a:lnTo>
                  <a:pt x="971143" y="552862"/>
                </a:lnTo>
                <a:lnTo>
                  <a:pt x="971143" y="493178"/>
                </a:lnTo>
                <a:lnTo>
                  <a:pt x="59223" y="493178"/>
                </a:lnTo>
                <a:lnTo>
                  <a:pt x="59223" y="58636"/>
                </a:lnTo>
                <a:lnTo>
                  <a:pt x="971143" y="58636"/>
                </a:lnTo>
                <a:lnTo>
                  <a:pt x="971143" y="29318"/>
                </a:lnTo>
                <a:lnTo>
                  <a:pt x="967768" y="15706"/>
                </a:lnTo>
                <a:lnTo>
                  <a:pt x="958779" y="5235"/>
                </a:lnTo>
                <a:lnTo>
                  <a:pt x="945874" y="0"/>
                </a:lnTo>
                <a:close/>
              </a:path>
              <a:path w="1486446" h="882695">
                <a:moveTo>
                  <a:pt x="1076508" y="765421"/>
                </a:moveTo>
                <a:lnTo>
                  <a:pt x="1014838" y="765421"/>
                </a:lnTo>
                <a:lnTo>
                  <a:pt x="1018256" y="777986"/>
                </a:lnTo>
                <a:lnTo>
                  <a:pt x="1035483" y="815681"/>
                </a:lnTo>
                <a:lnTo>
                  <a:pt x="1061825" y="846047"/>
                </a:lnTo>
                <a:lnTo>
                  <a:pt x="1095550" y="869083"/>
                </a:lnTo>
                <a:lnTo>
                  <a:pt x="1134926" y="881648"/>
                </a:lnTo>
                <a:lnTo>
                  <a:pt x="1149008" y="882695"/>
                </a:lnTo>
                <a:lnTo>
                  <a:pt x="1164754" y="882695"/>
                </a:lnTo>
                <a:lnTo>
                  <a:pt x="1208183" y="874318"/>
                </a:lnTo>
                <a:lnTo>
                  <a:pt x="1245109" y="855471"/>
                </a:lnTo>
                <a:lnTo>
                  <a:pt x="1274513" y="829294"/>
                </a:lnTo>
                <a:lnTo>
                  <a:pt x="1278490" y="824058"/>
                </a:lnTo>
                <a:lnTo>
                  <a:pt x="1160153" y="824058"/>
                </a:lnTo>
                <a:lnTo>
                  <a:pt x="1145705" y="823011"/>
                </a:lnTo>
                <a:lnTo>
                  <a:pt x="1107533" y="807305"/>
                </a:lnTo>
                <a:lnTo>
                  <a:pt x="1081002" y="775892"/>
                </a:lnTo>
                <a:lnTo>
                  <a:pt x="1076508" y="765421"/>
                </a:lnTo>
                <a:close/>
              </a:path>
              <a:path w="1486446" h="882695">
                <a:moveTo>
                  <a:pt x="389035" y="647100"/>
                </a:moveTo>
                <a:lnTo>
                  <a:pt x="260077" y="647100"/>
                </a:lnTo>
                <a:lnTo>
                  <a:pt x="276399" y="648147"/>
                </a:lnTo>
                <a:lnTo>
                  <a:pt x="291574" y="650241"/>
                </a:lnTo>
                <a:lnTo>
                  <a:pt x="329153" y="670136"/>
                </a:lnTo>
                <a:lnTo>
                  <a:pt x="352560" y="701549"/>
                </a:lnTo>
                <a:lnTo>
                  <a:pt x="358861" y="727726"/>
                </a:lnTo>
                <a:lnTo>
                  <a:pt x="357844" y="744479"/>
                </a:lnTo>
                <a:lnTo>
                  <a:pt x="342934" y="784269"/>
                </a:lnTo>
                <a:lnTo>
                  <a:pt x="313777" y="812540"/>
                </a:lnTo>
                <a:lnTo>
                  <a:pt x="274926" y="824058"/>
                </a:lnTo>
                <a:lnTo>
                  <a:pt x="388427" y="824058"/>
                </a:lnTo>
                <a:lnTo>
                  <a:pt x="410199" y="784269"/>
                </a:lnTo>
                <a:lnTo>
                  <a:pt x="413981" y="771704"/>
                </a:lnTo>
                <a:lnTo>
                  <a:pt x="1014838" y="765421"/>
                </a:lnTo>
                <a:lnTo>
                  <a:pt x="1076508" y="765421"/>
                </a:lnTo>
                <a:lnTo>
                  <a:pt x="1075609" y="763327"/>
                </a:lnTo>
                <a:lnTo>
                  <a:pt x="1072251" y="749715"/>
                </a:lnTo>
                <a:lnTo>
                  <a:pt x="1071695" y="739244"/>
                </a:lnTo>
                <a:lnTo>
                  <a:pt x="1071904" y="737150"/>
                </a:lnTo>
                <a:lnTo>
                  <a:pt x="1071799" y="731914"/>
                </a:lnTo>
                <a:lnTo>
                  <a:pt x="1071695" y="730867"/>
                </a:lnTo>
                <a:lnTo>
                  <a:pt x="1071307" y="729820"/>
                </a:lnTo>
                <a:lnTo>
                  <a:pt x="1073400" y="715161"/>
                </a:lnTo>
                <a:lnTo>
                  <a:pt x="1076332" y="705737"/>
                </a:lnTo>
                <a:lnTo>
                  <a:pt x="415400" y="705737"/>
                </a:lnTo>
                <a:lnTo>
                  <a:pt x="411980" y="692125"/>
                </a:lnTo>
                <a:lnTo>
                  <a:pt x="407355" y="679560"/>
                </a:lnTo>
                <a:lnTo>
                  <a:pt x="401590" y="666995"/>
                </a:lnTo>
                <a:lnTo>
                  <a:pt x="394748" y="655477"/>
                </a:lnTo>
                <a:lnTo>
                  <a:pt x="389035" y="647100"/>
                </a:lnTo>
                <a:close/>
              </a:path>
              <a:path w="1486446" h="882695">
                <a:moveTo>
                  <a:pt x="1279097" y="647100"/>
                </a:moveTo>
                <a:lnTo>
                  <a:pt x="1151688" y="647100"/>
                </a:lnTo>
                <a:lnTo>
                  <a:pt x="1167756" y="648147"/>
                </a:lnTo>
                <a:lnTo>
                  <a:pt x="1182732" y="650241"/>
                </a:lnTo>
                <a:lnTo>
                  <a:pt x="1219925" y="670136"/>
                </a:lnTo>
                <a:lnTo>
                  <a:pt x="1243028" y="702596"/>
                </a:lnTo>
                <a:lnTo>
                  <a:pt x="1249024" y="729820"/>
                </a:lnTo>
                <a:lnTo>
                  <a:pt x="1247965" y="745527"/>
                </a:lnTo>
                <a:lnTo>
                  <a:pt x="1232786" y="785316"/>
                </a:lnTo>
                <a:lnTo>
                  <a:pt x="1203213" y="813587"/>
                </a:lnTo>
                <a:lnTo>
                  <a:pt x="1163895" y="824058"/>
                </a:lnTo>
                <a:lnTo>
                  <a:pt x="1278490" y="824058"/>
                </a:lnTo>
                <a:lnTo>
                  <a:pt x="1300258" y="784269"/>
                </a:lnTo>
                <a:lnTo>
                  <a:pt x="1304039" y="771704"/>
                </a:lnTo>
                <a:lnTo>
                  <a:pt x="1456835" y="765421"/>
                </a:lnTo>
                <a:lnTo>
                  <a:pt x="1470577" y="761233"/>
                </a:lnTo>
                <a:lnTo>
                  <a:pt x="1480908" y="752856"/>
                </a:lnTo>
                <a:lnTo>
                  <a:pt x="1486130" y="739244"/>
                </a:lnTo>
                <a:lnTo>
                  <a:pt x="1486167" y="705737"/>
                </a:lnTo>
                <a:lnTo>
                  <a:pt x="1305457" y="705737"/>
                </a:lnTo>
                <a:lnTo>
                  <a:pt x="1302039" y="692125"/>
                </a:lnTo>
                <a:lnTo>
                  <a:pt x="1297415" y="679560"/>
                </a:lnTo>
                <a:lnTo>
                  <a:pt x="1291651" y="666995"/>
                </a:lnTo>
                <a:lnTo>
                  <a:pt x="1284809" y="655477"/>
                </a:lnTo>
                <a:lnTo>
                  <a:pt x="1279097" y="647100"/>
                </a:lnTo>
                <a:close/>
              </a:path>
              <a:path w="1486446" h="882695">
                <a:moveTo>
                  <a:pt x="281222" y="587416"/>
                </a:moveTo>
                <a:lnTo>
                  <a:pt x="235848" y="592652"/>
                </a:lnTo>
                <a:lnTo>
                  <a:pt x="196641" y="608358"/>
                </a:lnTo>
                <a:lnTo>
                  <a:pt x="164618" y="632441"/>
                </a:lnTo>
                <a:lnTo>
                  <a:pt x="140797" y="662807"/>
                </a:lnTo>
                <a:lnTo>
                  <a:pt x="126196" y="699455"/>
                </a:lnTo>
                <a:lnTo>
                  <a:pt x="59223" y="705737"/>
                </a:lnTo>
                <a:lnTo>
                  <a:pt x="188774" y="705737"/>
                </a:lnTo>
                <a:lnTo>
                  <a:pt x="190077" y="701549"/>
                </a:lnTo>
                <a:lnTo>
                  <a:pt x="196304" y="688984"/>
                </a:lnTo>
                <a:lnTo>
                  <a:pt x="223456" y="659665"/>
                </a:lnTo>
                <a:lnTo>
                  <a:pt x="260077" y="647100"/>
                </a:lnTo>
                <a:lnTo>
                  <a:pt x="389035" y="647100"/>
                </a:lnTo>
                <a:lnTo>
                  <a:pt x="386893" y="643959"/>
                </a:lnTo>
                <a:lnTo>
                  <a:pt x="357895" y="615688"/>
                </a:lnTo>
                <a:lnTo>
                  <a:pt x="322094" y="596840"/>
                </a:lnTo>
                <a:lnTo>
                  <a:pt x="295302" y="589510"/>
                </a:lnTo>
                <a:lnTo>
                  <a:pt x="281222" y="587416"/>
                </a:lnTo>
                <a:close/>
              </a:path>
              <a:path w="1486446" h="882695">
                <a:moveTo>
                  <a:pt x="971143" y="552862"/>
                </a:moveTo>
                <a:lnTo>
                  <a:pt x="911930" y="552862"/>
                </a:lnTo>
                <a:lnTo>
                  <a:pt x="911930" y="599981"/>
                </a:lnTo>
                <a:lnTo>
                  <a:pt x="644849" y="599981"/>
                </a:lnTo>
                <a:lnTo>
                  <a:pt x="631107" y="603122"/>
                </a:lnTo>
                <a:lnTo>
                  <a:pt x="620775" y="611499"/>
                </a:lnTo>
                <a:lnTo>
                  <a:pt x="615553" y="625111"/>
                </a:lnTo>
                <a:lnTo>
                  <a:pt x="618263" y="640818"/>
                </a:lnTo>
                <a:lnTo>
                  <a:pt x="625997" y="651289"/>
                </a:lnTo>
                <a:lnTo>
                  <a:pt x="637367" y="657571"/>
                </a:lnTo>
                <a:lnTo>
                  <a:pt x="911930" y="658618"/>
                </a:lnTo>
                <a:lnTo>
                  <a:pt x="911930" y="705737"/>
                </a:lnTo>
                <a:lnTo>
                  <a:pt x="971143" y="705737"/>
                </a:lnTo>
                <a:lnTo>
                  <a:pt x="971143" y="552862"/>
                </a:lnTo>
                <a:close/>
              </a:path>
              <a:path w="1486446" h="882695">
                <a:moveTo>
                  <a:pt x="1171280" y="587416"/>
                </a:moveTo>
                <a:lnTo>
                  <a:pt x="1125909" y="592652"/>
                </a:lnTo>
                <a:lnTo>
                  <a:pt x="1086703" y="608358"/>
                </a:lnTo>
                <a:lnTo>
                  <a:pt x="1054678" y="632441"/>
                </a:lnTo>
                <a:lnTo>
                  <a:pt x="1030855" y="662807"/>
                </a:lnTo>
                <a:lnTo>
                  <a:pt x="1016253" y="699455"/>
                </a:lnTo>
                <a:lnTo>
                  <a:pt x="971143" y="705737"/>
                </a:lnTo>
                <a:lnTo>
                  <a:pt x="1076332" y="705737"/>
                </a:lnTo>
                <a:lnTo>
                  <a:pt x="1077635" y="701549"/>
                </a:lnTo>
                <a:lnTo>
                  <a:pt x="1083826" y="690031"/>
                </a:lnTo>
                <a:lnTo>
                  <a:pt x="1112286" y="660712"/>
                </a:lnTo>
                <a:lnTo>
                  <a:pt x="1151688" y="647100"/>
                </a:lnTo>
                <a:lnTo>
                  <a:pt x="1279097" y="647100"/>
                </a:lnTo>
                <a:lnTo>
                  <a:pt x="1276955" y="643959"/>
                </a:lnTo>
                <a:lnTo>
                  <a:pt x="1247958" y="615688"/>
                </a:lnTo>
                <a:lnTo>
                  <a:pt x="1212155" y="596840"/>
                </a:lnTo>
                <a:lnTo>
                  <a:pt x="1185362" y="589510"/>
                </a:lnTo>
                <a:lnTo>
                  <a:pt x="1171280" y="587416"/>
                </a:lnTo>
                <a:close/>
              </a:path>
              <a:path w="1486446" h="882695">
                <a:moveTo>
                  <a:pt x="1142918" y="127744"/>
                </a:moveTo>
                <a:lnTo>
                  <a:pt x="1083694" y="127744"/>
                </a:lnTo>
                <a:lnTo>
                  <a:pt x="1083694" y="391611"/>
                </a:lnTo>
                <a:lnTo>
                  <a:pt x="1087069" y="405223"/>
                </a:lnTo>
                <a:lnTo>
                  <a:pt x="1096058" y="415694"/>
                </a:lnTo>
                <a:lnTo>
                  <a:pt x="1108963" y="420929"/>
                </a:lnTo>
                <a:lnTo>
                  <a:pt x="1352053" y="420929"/>
                </a:lnTo>
                <a:lnTo>
                  <a:pt x="1427223" y="464907"/>
                </a:lnTo>
                <a:lnTo>
                  <a:pt x="1427223" y="474331"/>
                </a:lnTo>
                <a:lnTo>
                  <a:pt x="1341289" y="474331"/>
                </a:lnTo>
                <a:lnTo>
                  <a:pt x="1327547" y="478519"/>
                </a:lnTo>
                <a:lnTo>
                  <a:pt x="1317215" y="486896"/>
                </a:lnTo>
                <a:lnTo>
                  <a:pt x="1311993" y="499461"/>
                </a:lnTo>
                <a:lnTo>
                  <a:pt x="1311677" y="594746"/>
                </a:lnTo>
                <a:lnTo>
                  <a:pt x="1315051" y="608358"/>
                </a:lnTo>
                <a:lnTo>
                  <a:pt x="1324041" y="618829"/>
                </a:lnTo>
                <a:lnTo>
                  <a:pt x="1336946" y="624064"/>
                </a:lnTo>
                <a:lnTo>
                  <a:pt x="1427223" y="624064"/>
                </a:lnTo>
                <a:lnTo>
                  <a:pt x="1427223" y="705737"/>
                </a:lnTo>
                <a:lnTo>
                  <a:pt x="1486167" y="705737"/>
                </a:lnTo>
                <a:lnTo>
                  <a:pt x="1486319" y="565427"/>
                </a:lnTo>
                <a:lnTo>
                  <a:pt x="1370890" y="565427"/>
                </a:lnTo>
                <a:lnTo>
                  <a:pt x="1370890" y="534015"/>
                </a:lnTo>
                <a:lnTo>
                  <a:pt x="1486353" y="534015"/>
                </a:lnTo>
                <a:lnTo>
                  <a:pt x="1486446" y="448153"/>
                </a:lnTo>
                <a:lnTo>
                  <a:pt x="1483501" y="435588"/>
                </a:lnTo>
                <a:lnTo>
                  <a:pt x="1475331" y="425117"/>
                </a:lnTo>
                <a:lnTo>
                  <a:pt x="1471703" y="421976"/>
                </a:lnTo>
                <a:lnTo>
                  <a:pt x="1385936" y="372763"/>
                </a:lnTo>
                <a:lnTo>
                  <a:pt x="1383487" y="362292"/>
                </a:lnTo>
                <a:lnTo>
                  <a:pt x="1142918" y="362292"/>
                </a:lnTo>
                <a:lnTo>
                  <a:pt x="1142918" y="127744"/>
                </a:lnTo>
                <a:close/>
              </a:path>
              <a:path w="1486446" h="882695">
                <a:moveTo>
                  <a:pt x="1486353" y="534015"/>
                </a:moveTo>
                <a:lnTo>
                  <a:pt x="1427223" y="534015"/>
                </a:lnTo>
                <a:lnTo>
                  <a:pt x="1427223" y="565427"/>
                </a:lnTo>
                <a:lnTo>
                  <a:pt x="1486319" y="565427"/>
                </a:lnTo>
                <a:lnTo>
                  <a:pt x="1486353" y="534015"/>
                </a:lnTo>
                <a:close/>
              </a:path>
              <a:path w="1486446" h="882695">
                <a:moveTo>
                  <a:pt x="971143" y="58636"/>
                </a:moveTo>
                <a:lnTo>
                  <a:pt x="911930" y="58636"/>
                </a:lnTo>
                <a:lnTo>
                  <a:pt x="911930" y="493178"/>
                </a:lnTo>
                <a:lnTo>
                  <a:pt x="971143" y="493178"/>
                </a:lnTo>
                <a:lnTo>
                  <a:pt x="971143" y="127744"/>
                </a:lnTo>
                <a:lnTo>
                  <a:pt x="1322503" y="127744"/>
                </a:lnTo>
                <a:lnTo>
                  <a:pt x="1293798" y="95285"/>
                </a:lnTo>
                <a:lnTo>
                  <a:pt x="1258484" y="75390"/>
                </a:lnTo>
                <a:lnTo>
                  <a:pt x="1231630" y="69107"/>
                </a:lnTo>
                <a:lnTo>
                  <a:pt x="971143" y="69107"/>
                </a:lnTo>
                <a:lnTo>
                  <a:pt x="971143" y="58636"/>
                </a:lnTo>
                <a:close/>
              </a:path>
              <a:path w="1486446" h="882695">
                <a:moveTo>
                  <a:pt x="1322503" y="127744"/>
                </a:moveTo>
                <a:lnTo>
                  <a:pt x="1217606" y="127744"/>
                </a:lnTo>
                <a:lnTo>
                  <a:pt x="1231531" y="129838"/>
                </a:lnTo>
                <a:lnTo>
                  <a:pt x="1244435" y="134027"/>
                </a:lnTo>
                <a:lnTo>
                  <a:pt x="1273392" y="161251"/>
                </a:lnTo>
                <a:lnTo>
                  <a:pt x="1322682" y="362292"/>
                </a:lnTo>
                <a:lnTo>
                  <a:pt x="1383487" y="362292"/>
                </a:lnTo>
                <a:lnTo>
                  <a:pt x="1336943" y="163345"/>
                </a:lnTo>
                <a:lnTo>
                  <a:pt x="1332944" y="149733"/>
                </a:lnTo>
                <a:lnTo>
                  <a:pt x="1327539" y="137168"/>
                </a:lnTo>
                <a:lnTo>
                  <a:pt x="1322503" y="12774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77765" y="7451383"/>
            <a:ext cx="83574" cy="59223"/>
          </a:xfrm>
          <a:custGeom>
            <a:avLst/>
            <a:gdLst/>
            <a:ahLst/>
            <a:cxnLst/>
            <a:rect l="l" t="t" r="r" b="b"/>
            <a:pathLst>
              <a:path w="83574" h="59223">
                <a:moveTo>
                  <a:pt x="54279" y="0"/>
                </a:moveTo>
                <a:lnTo>
                  <a:pt x="29295" y="0"/>
                </a:lnTo>
                <a:lnTo>
                  <a:pt x="15553" y="3374"/>
                </a:lnTo>
                <a:lnTo>
                  <a:pt x="5221" y="12363"/>
                </a:lnTo>
                <a:lnTo>
                  <a:pt x="0" y="25269"/>
                </a:lnTo>
                <a:lnTo>
                  <a:pt x="2708" y="40806"/>
                </a:lnTo>
                <a:lnTo>
                  <a:pt x="10439" y="52056"/>
                </a:lnTo>
                <a:lnTo>
                  <a:pt x="21806" y="58250"/>
                </a:lnTo>
                <a:lnTo>
                  <a:pt x="54279" y="59223"/>
                </a:lnTo>
                <a:lnTo>
                  <a:pt x="68020" y="55849"/>
                </a:lnTo>
                <a:lnTo>
                  <a:pt x="78352" y="46859"/>
                </a:lnTo>
                <a:lnTo>
                  <a:pt x="83574" y="33954"/>
                </a:lnTo>
                <a:lnTo>
                  <a:pt x="80866" y="18417"/>
                </a:lnTo>
                <a:lnTo>
                  <a:pt x="73134" y="7166"/>
                </a:lnTo>
                <a:lnTo>
                  <a:pt x="61768" y="972"/>
                </a:lnTo>
                <a:lnTo>
                  <a:pt x="542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35695" y="6865273"/>
            <a:ext cx="0" cy="1633458"/>
          </a:xfrm>
          <a:custGeom>
            <a:avLst/>
            <a:gdLst/>
            <a:ahLst/>
            <a:cxnLst/>
            <a:rect l="l" t="t" r="r" b="b"/>
            <a:pathLst>
              <a:path h="1633458">
                <a:moveTo>
                  <a:pt x="0" y="0"/>
                </a:moveTo>
                <a:lnTo>
                  <a:pt x="0" y="1633458"/>
                </a:lnTo>
              </a:path>
            </a:pathLst>
          </a:custGeom>
          <a:ln w="2094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32457" y="6865273"/>
            <a:ext cx="0" cy="1633458"/>
          </a:xfrm>
          <a:custGeom>
            <a:avLst/>
            <a:gdLst/>
            <a:ahLst/>
            <a:cxnLst/>
            <a:rect l="l" t="t" r="r" b="b"/>
            <a:pathLst>
              <a:path h="1633458">
                <a:moveTo>
                  <a:pt x="0" y="0"/>
                </a:moveTo>
                <a:lnTo>
                  <a:pt x="0" y="1633458"/>
                </a:lnTo>
              </a:path>
            </a:pathLst>
          </a:custGeom>
          <a:ln w="2094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79293" y="4366342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79293" y="4953759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79293" y="5523898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79293" y="6094038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9293" y="6681454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293" y="7303425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79293" y="7890842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79293" y="8478259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79293" y="9031121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79293" y="9635815"/>
            <a:ext cx="7555790" cy="0"/>
          </a:xfrm>
          <a:custGeom>
            <a:avLst/>
            <a:gdLst/>
            <a:ahLst/>
            <a:cxnLst/>
            <a:rect l="l" t="t" r="r" b="b"/>
            <a:pathLst>
              <a:path w="7555790">
                <a:moveTo>
                  <a:pt x="0" y="0"/>
                </a:moveTo>
                <a:lnTo>
                  <a:pt x="7555790" y="0"/>
                </a:lnTo>
              </a:path>
            </a:pathLst>
          </a:custGeom>
          <a:ln w="1224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44744" y="4646972"/>
            <a:ext cx="98626" cy="146791"/>
          </a:xfrm>
          <a:custGeom>
            <a:avLst/>
            <a:gdLst/>
            <a:ahLst/>
            <a:cxnLst/>
            <a:rect l="l" t="t" r="r" b="b"/>
            <a:pathLst>
              <a:path w="98626" h="146791">
                <a:moveTo>
                  <a:pt x="61024" y="0"/>
                </a:moveTo>
                <a:lnTo>
                  <a:pt x="0" y="0"/>
                </a:lnTo>
                <a:lnTo>
                  <a:pt x="0" y="146791"/>
                </a:lnTo>
                <a:lnTo>
                  <a:pt x="19905" y="146791"/>
                </a:lnTo>
                <a:lnTo>
                  <a:pt x="19905" y="82102"/>
                </a:lnTo>
                <a:lnTo>
                  <a:pt x="61024" y="82102"/>
                </a:lnTo>
                <a:lnTo>
                  <a:pt x="68772" y="80814"/>
                </a:lnTo>
                <a:lnTo>
                  <a:pt x="80929" y="75704"/>
                </a:lnTo>
                <a:lnTo>
                  <a:pt x="85725" y="72468"/>
                </a:lnTo>
                <a:lnTo>
                  <a:pt x="92688" y="64689"/>
                </a:lnTo>
                <a:lnTo>
                  <a:pt x="19905" y="64689"/>
                </a:lnTo>
                <a:lnTo>
                  <a:pt x="19905" y="17413"/>
                </a:lnTo>
                <a:lnTo>
                  <a:pt x="92698" y="17413"/>
                </a:lnTo>
                <a:lnTo>
                  <a:pt x="85725" y="9633"/>
                </a:lnTo>
                <a:lnTo>
                  <a:pt x="80929" y="6397"/>
                </a:lnTo>
                <a:lnTo>
                  <a:pt x="68772" y="1277"/>
                </a:lnTo>
                <a:lnTo>
                  <a:pt x="61024" y="0"/>
                </a:lnTo>
                <a:close/>
              </a:path>
              <a:path w="98626" h="146791">
                <a:moveTo>
                  <a:pt x="92698" y="17413"/>
                </a:moveTo>
                <a:lnTo>
                  <a:pt x="49893" y="17413"/>
                </a:lnTo>
                <a:lnTo>
                  <a:pt x="53736" y="17727"/>
                </a:lnTo>
                <a:lnTo>
                  <a:pt x="61327" y="18962"/>
                </a:lnTo>
                <a:lnTo>
                  <a:pt x="77547" y="36072"/>
                </a:lnTo>
                <a:lnTo>
                  <a:pt x="77547" y="46030"/>
                </a:lnTo>
                <a:lnTo>
                  <a:pt x="49893" y="64689"/>
                </a:lnTo>
                <a:lnTo>
                  <a:pt x="92688" y="64689"/>
                </a:lnTo>
                <a:lnTo>
                  <a:pt x="98626" y="36072"/>
                </a:lnTo>
                <a:lnTo>
                  <a:pt x="97997" y="31758"/>
                </a:lnTo>
                <a:lnTo>
                  <a:pt x="95222" y="21946"/>
                </a:lnTo>
                <a:lnTo>
                  <a:pt x="92782" y="1750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7690" y="4646972"/>
            <a:ext cx="119012" cy="146791"/>
          </a:xfrm>
          <a:custGeom>
            <a:avLst/>
            <a:gdLst/>
            <a:ahLst/>
            <a:cxnLst/>
            <a:rect l="l" t="t" r="r" b="b"/>
            <a:pathLst>
              <a:path w="119012" h="146791">
                <a:moveTo>
                  <a:pt x="19905" y="0"/>
                </a:moveTo>
                <a:lnTo>
                  <a:pt x="0" y="0"/>
                </a:lnTo>
                <a:lnTo>
                  <a:pt x="0" y="146791"/>
                </a:lnTo>
                <a:lnTo>
                  <a:pt x="19905" y="146791"/>
                </a:lnTo>
                <a:lnTo>
                  <a:pt x="19905" y="73390"/>
                </a:lnTo>
                <a:lnTo>
                  <a:pt x="48695" y="73390"/>
                </a:lnTo>
                <a:lnTo>
                  <a:pt x="43328" y="67788"/>
                </a:lnTo>
                <a:lnTo>
                  <a:pt x="47884" y="63432"/>
                </a:lnTo>
                <a:lnTo>
                  <a:pt x="19905" y="63432"/>
                </a:lnTo>
                <a:lnTo>
                  <a:pt x="19905" y="0"/>
                </a:lnTo>
                <a:close/>
              </a:path>
              <a:path w="119012" h="146791">
                <a:moveTo>
                  <a:pt x="48695" y="73390"/>
                </a:moveTo>
                <a:lnTo>
                  <a:pt x="21559" y="73390"/>
                </a:lnTo>
                <a:lnTo>
                  <a:pt x="89976" y="146791"/>
                </a:lnTo>
                <a:lnTo>
                  <a:pt x="119012" y="146791"/>
                </a:lnTo>
                <a:lnTo>
                  <a:pt x="48695" y="73390"/>
                </a:lnTo>
                <a:close/>
              </a:path>
              <a:path w="119012" h="146791">
                <a:moveTo>
                  <a:pt x="114237" y="0"/>
                </a:moveTo>
                <a:lnTo>
                  <a:pt x="86447" y="0"/>
                </a:lnTo>
                <a:lnTo>
                  <a:pt x="21559" y="63432"/>
                </a:lnTo>
                <a:lnTo>
                  <a:pt x="47884" y="63432"/>
                </a:lnTo>
                <a:lnTo>
                  <a:pt x="11423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02026" y="4646972"/>
            <a:ext cx="102007" cy="146791"/>
          </a:xfrm>
          <a:custGeom>
            <a:avLst/>
            <a:gdLst/>
            <a:ahLst/>
            <a:cxnLst/>
            <a:rect l="l" t="t" r="r" b="b"/>
            <a:pathLst>
              <a:path w="102007" h="146791">
                <a:moveTo>
                  <a:pt x="57359" y="0"/>
                </a:moveTo>
                <a:lnTo>
                  <a:pt x="0" y="0"/>
                </a:lnTo>
                <a:lnTo>
                  <a:pt x="0" y="146791"/>
                </a:lnTo>
                <a:lnTo>
                  <a:pt x="57568" y="146791"/>
                </a:lnTo>
                <a:lnTo>
                  <a:pt x="64270" y="145890"/>
                </a:lnTo>
                <a:lnTo>
                  <a:pt x="76720" y="142299"/>
                </a:lnTo>
                <a:lnTo>
                  <a:pt x="82165" y="139671"/>
                </a:lnTo>
                <a:lnTo>
                  <a:pt x="91567" y="132760"/>
                </a:lnTo>
                <a:lnTo>
                  <a:pt x="94525" y="129367"/>
                </a:lnTo>
                <a:lnTo>
                  <a:pt x="19905" y="129367"/>
                </a:lnTo>
                <a:lnTo>
                  <a:pt x="19905" y="78374"/>
                </a:lnTo>
                <a:lnTo>
                  <a:pt x="90702" y="78374"/>
                </a:lnTo>
                <a:lnTo>
                  <a:pt x="89944" y="77505"/>
                </a:lnTo>
                <a:lnTo>
                  <a:pt x="86583" y="74877"/>
                </a:lnTo>
                <a:lnTo>
                  <a:pt x="78856" y="70877"/>
                </a:lnTo>
                <a:lnTo>
                  <a:pt x="74709" y="69736"/>
                </a:lnTo>
                <a:lnTo>
                  <a:pt x="70291" y="69463"/>
                </a:lnTo>
                <a:lnTo>
                  <a:pt x="70291" y="69045"/>
                </a:lnTo>
                <a:lnTo>
                  <a:pt x="77746" y="66563"/>
                </a:lnTo>
                <a:lnTo>
                  <a:pt x="83840" y="62647"/>
                </a:lnTo>
                <a:lnTo>
                  <a:pt x="85327" y="60961"/>
                </a:lnTo>
                <a:lnTo>
                  <a:pt x="19905" y="60961"/>
                </a:lnTo>
                <a:lnTo>
                  <a:pt x="19905" y="17413"/>
                </a:lnTo>
                <a:lnTo>
                  <a:pt x="90679" y="17413"/>
                </a:lnTo>
                <a:lnTo>
                  <a:pt x="89882" y="15790"/>
                </a:lnTo>
                <a:lnTo>
                  <a:pt x="86772" y="11999"/>
                </a:lnTo>
                <a:lnTo>
                  <a:pt x="78898" y="6052"/>
                </a:lnTo>
                <a:lnTo>
                  <a:pt x="74186" y="3811"/>
                </a:lnTo>
                <a:lnTo>
                  <a:pt x="63265" y="753"/>
                </a:lnTo>
                <a:lnTo>
                  <a:pt x="57359" y="0"/>
                </a:lnTo>
                <a:close/>
              </a:path>
              <a:path w="102007" h="146791">
                <a:moveTo>
                  <a:pt x="90702" y="78374"/>
                </a:moveTo>
                <a:lnTo>
                  <a:pt x="59013" y="78374"/>
                </a:lnTo>
                <a:lnTo>
                  <a:pt x="66699" y="80542"/>
                </a:lnTo>
                <a:lnTo>
                  <a:pt x="78029" y="89253"/>
                </a:lnTo>
                <a:lnTo>
                  <a:pt x="80866" y="95777"/>
                </a:lnTo>
                <a:lnTo>
                  <a:pt x="80866" y="109755"/>
                </a:lnTo>
                <a:lnTo>
                  <a:pt x="52186" y="129367"/>
                </a:lnTo>
                <a:lnTo>
                  <a:pt x="94525" y="129367"/>
                </a:lnTo>
                <a:lnTo>
                  <a:pt x="95274" y="128509"/>
                </a:lnTo>
                <a:lnTo>
                  <a:pt x="100656" y="118425"/>
                </a:lnTo>
                <a:lnTo>
                  <a:pt x="102007" y="112572"/>
                </a:lnTo>
                <a:lnTo>
                  <a:pt x="102007" y="100960"/>
                </a:lnTo>
                <a:lnTo>
                  <a:pt x="101180" y="96342"/>
                </a:lnTo>
                <a:lnTo>
                  <a:pt x="97860" y="87766"/>
                </a:lnTo>
                <a:lnTo>
                  <a:pt x="95609" y="84007"/>
                </a:lnTo>
                <a:lnTo>
                  <a:pt x="90702" y="78374"/>
                </a:lnTo>
                <a:close/>
              </a:path>
              <a:path w="102007" h="146791">
                <a:moveTo>
                  <a:pt x="90679" y="17413"/>
                </a:moveTo>
                <a:lnTo>
                  <a:pt x="59223" y="17413"/>
                </a:lnTo>
                <a:lnTo>
                  <a:pt x="65107" y="19549"/>
                </a:lnTo>
                <a:lnTo>
                  <a:pt x="72563" y="28124"/>
                </a:lnTo>
                <a:lnTo>
                  <a:pt x="74437" y="33171"/>
                </a:lnTo>
                <a:lnTo>
                  <a:pt x="74437" y="42982"/>
                </a:lnTo>
                <a:lnTo>
                  <a:pt x="50804" y="60961"/>
                </a:lnTo>
                <a:lnTo>
                  <a:pt x="85327" y="60961"/>
                </a:lnTo>
                <a:lnTo>
                  <a:pt x="93232" y="51998"/>
                </a:lnTo>
                <a:lnTo>
                  <a:pt x="95578" y="45129"/>
                </a:lnTo>
                <a:lnTo>
                  <a:pt x="95578" y="30470"/>
                </a:lnTo>
                <a:lnTo>
                  <a:pt x="94436" y="25056"/>
                </a:lnTo>
                <a:lnTo>
                  <a:pt x="90679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99826" y="4640449"/>
            <a:ext cx="1121806" cy="21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68200" y="4646968"/>
            <a:ext cx="0" cy="146791"/>
          </a:xfrm>
          <a:custGeom>
            <a:avLst/>
            <a:gdLst/>
            <a:ahLst/>
            <a:cxnLst/>
            <a:rect l="l" t="t" r="r" b="b"/>
            <a:pathLst>
              <a:path h="146791">
                <a:moveTo>
                  <a:pt x="0" y="0"/>
                </a:moveTo>
                <a:lnTo>
                  <a:pt x="0" y="146791"/>
                </a:lnTo>
              </a:path>
            </a:pathLst>
          </a:custGeom>
          <a:ln w="21175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1118" y="4692997"/>
            <a:ext cx="87075" cy="100761"/>
          </a:xfrm>
          <a:custGeom>
            <a:avLst/>
            <a:gdLst/>
            <a:ahLst/>
            <a:cxnLst/>
            <a:rect l="l" t="t" r="r" b="b"/>
            <a:pathLst>
              <a:path w="87075" h="100761">
                <a:moveTo>
                  <a:pt x="18659" y="2481"/>
                </a:moveTo>
                <a:lnTo>
                  <a:pt x="0" y="2481"/>
                </a:lnTo>
                <a:lnTo>
                  <a:pt x="0" y="100761"/>
                </a:lnTo>
                <a:lnTo>
                  <a:pt x="18659" y="100761"/>
                </a:lnTo>
                <a:lnTo>
                  <a:pt x="18659" y="44511"/>
                </a:lnTo>
                <a:lnTo>
                  <a:pt x="19339" y="39600"/>
                </a:lnTo>
                <a:lnTo>
                  <a:pt x="40888" y="17632"/>
                </a:lnTo>
                <a:lnTo>
                  <a:pt x="18659" y="17632"/>
                </a:lnTo>
                <a:lnTo>
                  <a:pt x="18659" y="2481"/>
                </a:lnTo>
                <a:close/>
              </a:path>
              <a:path w="87075" h="100761">
                <a:moveTo>
                  <a:pt x="82866" y="17413"/>
                </a:moveTo>
                <a:lnTo>
                  <a:pt x="48930" y="17413"/>
                </a:lnTo>
                <a:lnTo>
                  <a:pt x="51715" y="17873"/>
                </a:lnTo>
                <a:lnTo>
                  <a:pt x="57108" y="19653"/>
                </a:lnTo>
                <a:lnTo>
                  <a:pt x="68416" y="38145"/>
                </a:lnTo>
                <a:lnTo>
                  <a:pt x="68416" y="100761"/>
                </a:lnTo>
                <a:lnTo>
                  <a:pt x="87075" y="100761"/>
                </a:lnTo>
                <a:lnTo>
                  <a:pt x="87075" y="31025"/>
                </a:lnTo>
                <a:lnTo>
                  <a:pt x="86102" y="25391"/>
                </a:lnTo>
                <a:lnTo>
                  <a:pt x="82866" y="17413"/>
                </a:lnTo>
                <a:close/>
              </a:path>
              <a:path w="87075" h="100761">
                <a:moveTo>
                  <a:pt x="56103" y="0"/>
                </a:moveTo>
                <a:lnTo>
                  <a:pt x="43799" y="0"/>
                </a:lnTo>
                <a:lnTo>
                  <a:pt x="37098" y="1622"/>
                </a:lnTo>
                <a:lnTo>
                  <a:pt x="25496" y="8114"/>
                </a:lnTo>
                <a:lnTo>
                  <a:pt x="21412" y="12366"/>
                </a:lnTo>
                <a:lnTo>
                  <a:pt x="19067" y="17632"/>
                </a:lnTo>
                <a:lnTo>
                  <a:pt x="40888" y="17632"/>
                </a:lnTo>
                <a:lnTo>
                  <a:pt x="42145" y="17413"/>
                </a:lnTo>
                <a:lnTo>
                  <a:pt x="82866" y="17413"/>
                </a:lnTo>
                <a:lnTo>
                  <a:pt x="60636" y="722"/>
                </a:lnTo>
                <a:lnTo>
                  <a:pt x="561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14562" y="4695478"/>
            <a:ext cx="153011" cy="98279"/>
          </a:xfrm>
          <a:custGeom>
            <a:avLst/>
            <a:gdLst/>
            <a:ahLst/>
            <a:cxnLst/>
            <a:rect l="l" t="t" r="r" b="b"/>
            <a:pathLst>
              <a:path w="153011" h="98279">
                <a:moveTo>
                  <a:pt x="20941" y="0"/>
                </a:moveTo>
                <a:lnTo>
                  <a:pt x="0" y="0"/>
                </a:lnTo>
                <a:lnTo>
                  <a:pt x="32344" y="98279"/>
                </a:lnTo>
                <a:lnTo>
                  <a:pt x="52249" y="98279"/>
                </a:lnTo>
                <a:lnTo>
                  <a:pt x="60296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11" h="98279">
                <a:moveTo>
                  <a:pt x="95310" y="24889"/>
                </a:moveTo>
                <a:lnTo>
                  <a:pt x="76395" y="24889"/>
                </a:lnTo>
                <a:lnTo>
                  <a:pt x="102415" y="98279"/>
                </a:lnTo>
                <a:lnTo>
                  <a:pt x="121294" y="98279"/>
                </a:lnTo>
                <a:lnTo>
                  <a:pt x="129326" y="73390"/>
                </a:lnTo>
                <a:lnTo>
                  <a:pt x="111745" y="73390"/>
                </a:lnTo>
                <a:lnTo>
                  <a:pt x="95310" y="24889"/>
                </a:lnTo>
                <a:close/>
              </a:path>
              <a:path w="153011" h="98279">
                <a:moveTo>
                  <a:pt x="86876" y="0"/>
                </a:moveTo>
                <a:lnTo>
                  <a:pt x="66961" y="0"/>
                </a:lnTo>
                <a:lnTo>
                  <a:pt x="43422" y="73390"/>
                </a:lnTo>
                <a:lnTo>
                  <a:pt x="60296" y="73390"/>
                </a:lnTo>
                <a:lnTo>
                  <a:pt x="75976" y="24889"/>
                </a:lnTo>
                <a:lnTo>
                  <a:pt x="95310" y="24889"/>
                </a:lnTo>
                <a:lnTo>
                  <a:pt x="86876" y="0"/>
                </a:lnTo>
                <a:close/>
              </a:path>
              <a:path w="153011" h="98279">
                <a:moveTo>
                  <a:pt x="153011" y="0"/>
                </a:moveTo>
                <a:lnTo>
                  <a:pt x="133105" y="0"/>
                </a:lnTo>
                <a:lnTo>
                  <a:pt x="112164" y="73390"/>
                </a:lnTo>
                <a:lnTo>
                  <a:pt x="129326" y="73390"/>
                </a:lnTo>
                <a:lnTo>
                  <a:pt x="1530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77949" y="4693001"/>
            <a:ext cx="98688" cy="102440"/>
          </a:xfrm>
          <a:custGeom>
            <a:avLst/>
            <a:gdLst/>
            <a:ahLst/>
            <a:cxnLst/>
            <a:rect l="l" t="t" r="r" b="b"/>
            <a:pathLst>
              <a:path w="98688" h="102440">
                <a:moveTo>
                  <a:pt x="59495" y="0"/>
                </a:moveTo>
                <a:lnTo>
                  <a:pt x="43464" y="0"/>
                </a:lnTo>
                <a:lnTo>
                  <a:pt x="36679" y="1308"/>
                </a:lnTo>
                <a:lnTo>
                  <a:pt x="6376" y="24920"/>
                </a:lnTo>
                <a:lnTo>
                  <a:pt x="0" y="44302"/>
                </a:lnTo>
                <a:lnTo>
                  <a:pt x="0" y="58951"/>
                </a:lnTo>
                <a:lnTo>
                  <a:pt x="17915" y="93044"/>
                </a:lnTo>
                <a:lnTo>
                  <a:pt x="44259" y="102440"/>
                </a:lnTo>
                <a:lnTo>
                  <a:pt x="61551" y="102386"/>
                </a:lnTo>
                <a:lnTo>
                  <a:pt x="74153" y="98792"/>
                </a:lnTo>
                <a:lnTo>
                  <a:pt x="85007" y="92377"/>
                </a:lnTo>
                <a:lnTo>
                  <a:pt x="90232" y="87075"/>
                </a:lnTo>
                <a:lnTo>
                  <a:pt x="48783" y="87075"/>
                </a:lnTo>
                <a:lnTo>
                  <a:pt x="44626" y="86384"/>
                </a:lnTo>
                <a:lnTo>
                  <a:pt x="36616" y="83610"/>
                </a:lnTo>
                <a:lnTo>
                  <a:pt x="33087" y="81693"/>
                </a:lnTo>
                <a:lnTo>
                  <a:pt x="30051" y="79191"/>
                </a:lnTo>
                <a:lnTo>
                  <a:pt x="27014" y="76720"/>
                </a:lnTo>
                <a:lnTo>
                  <a:pt x="24564" y="73694"/>
                </a:lnTo>
                <a:lnTo>
                  <a:pt x="20826" y="66657"/>
                </a:lnTo>
                <a:lnTo>
                  <a:pt x="19894" y="62741"/>
                </a:lnTo>
                <a:lnTo>
                  <a:pt x="19894" y="58458"/>
                </a:lnTo>
                <a:lnTo>
                  <a:pt x="98688" y="58458"/>
                </a:lnTo>
                <a:lnTo>
                  <a:pt x="98688" y="45464"/>
                </a:lnTo>
                <a:lnTo>
                  <a:pt x="98418" y="43548"/>
                </a:lnTo>
                <a:lnTo>
                  <a:pt x="19894" y="43548"/>
                </a:lnTo>
                <a:lnTo>
                  <a:pt x="19894" y="40218"/>
                </a:lnTo>
                <a:lnTo>
                  <a:pt x="20617" y="36857"/>
                </a:lnTo>
                <a:lnTo>
                  <a:pt x="23517" y="30093"/>
                </a:lnTo>
                <a:lnTo>
                  <a:pt x="25559" y="27025"/>
                </a:lnTo>
                <a:lnTo>
                  <a:pt x="28198" y="24261"/>
                </a:lnTo>
                <a:lnTo>
                  <a:pt x="30805" y="21496"/>
                </a:lnTo>
                <a:lnTo>
                  <a:pt x="34030" y="19245"/>
                </a:lnTo>
                <a:lnTo>
                  <a:pt x="41621" y="15790"/>
                </a:lnTo>
                <a:lnTo>
                  <a:pt x="45810" y="14931"/>
                </a:lnTo>
                <a:lnTo>
                  <a:pt x="86471" y="14931"/>
                </a:lnTo>
                <a:lnTo>
                  <a:pt x="83819" y="11570"/>
                </a:lnTo>
                <a:lnTo>
                  <a:pt x="78877" y="7612"/>
                </a:lnTo>
                <a:lnTo>
                  <a:pt x="66846" y="1518"/>
                </a:lnTo>
                <a:lnTo>
                  <a:pt x="59495" y="0"/>
                </a:lnTo>
                <a:close/>
              </a:path>
              <a:path w="98688" h="102440">
                <a:moveTo>
                  <a:pt x="80028" y="72364"/>
                </a:moveTo>
                <a:lnTo>
                  <a:pt x="76426" y="76783"/>
                </a:lnTo>
                <a:lnTo>
                  <a:pt x="72479" y="80343"/>
                </a:lnTo>
                <a:lnTo>
                  <a:pt x="63914" y="85725"/>
                </a:lnTo>
                <a:lnTo>
                  <a:pt x="58867" y="87075"/>
                </a:lnTo>
                <a:lnTo>
                  <a:pt x="90232" y="87075"/>
                </a:lnTo>
                <a:lnTo>
                  <a:pt x="94112" y="83138"/>
                </a:lnTo>
                <a:lnTo>
                  <a:pt x="80028" y="72364"/>
                </a:lnTo>
                <a:close/>
              </a:path>
              <a:path w="98688" h="102440">
                <a:moveTo>
                  <a:pt x="86471" y="14931"/>
                </a:moveTo>
                <a:lnTo>
                  <a:pt x="55076" y="14931"/>
                </a:lnTo>
                <a:lnTo>
                  <a:pt x="59191" y="15653"/>
                </a:lnTo>
                <a:lnTo>
                  <a:pt x="66238" y="18554"/>
                </a:lnTo>
                <a:lnTo>
                  <a:pt x="78782" y="43548"/>
                </a:lnTo>
                <a:lnTo>
                  <a:pt x="98418" y="43548"/>
                </a:lnTo>
                <a:lnTo>
                  <a:pt x="97808" y="39223"/>
                </a:lnTo>
                <a:lnTo>
                  <a:pt x="96091" y="33067"/>
                </a:lnTo>
                <a:lnTo>
                  <a:pt x="94353" y="26920"/>
                </a:lnTo>
                <a:lnTo>
                  <a:pt x="91567" y="21392"/>
                </a:lnTo>
                <a:lnTo>
                  <a:pt x="86471" y="149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90726" y="4693001"/>
            <a:ext cx="77746" cy="103242"/>
          </a:xfrm>
          <a:custGeom>
            <a:avLst/>
            <a:gdLst/>
            <a:ahLst/>
            <a:cxnLst/>
            <a:rect l="l" t="t" r="r" b="b"/>
            <a:pathLst>
              <a:path w="77746" h="103242">
                <a:moveTo>
                  <a:pt x="14104" y="74217"/>
                </a:moveTo>
                <a:lnTo>
                  <a:pt x="0" y="85829"/>
                </a:lnTo>
                <a:lnTo>
                  <a:pt x="4837" y="92457"/>
                </a:lnTo>
                <a:lnTo>
                  <a:pt x="10324" y="97023"/>
                </a:lnTo>
                <a:lnTo>
                  <a:pt x="22617" y="102007"/>
                </a:lnTo>
                <a:lnTo>
                  <a:pt x="29779" y="103242"/>
                </a:lnTo>
                <a:lnTo>
                  <a:pt x="42763" y="103242"/>
                </a:lnTo>
                <a:lnTo>
                  <a:pt x="74654" y="85829"/>
                </a:lnTo>
                <a:lnTo>
                  <a:pt x="32543" y="85829"/>
                </a:lnTo>
                <a:lnTo>
                  <a:pt x="27988" y="84657"/>
                </a:lnTo>
                <a:lnTo>
                  <a:pt x="20533" y="79955"/>
                </a:lnTo>
                <a:lnTo>
                  <a:pt x="17140" y="77254"/>
                </a:lnTo>
                <a:lnTo>
                  <a:pt x="14104" y="74217"/>
                </a:lnTo>
                <a:close/>
              </a:path>
              <a:path w="77746" h="103242">
                <a:moveTo>
                  <a:pt x="48103" y="0"/>
                </a:moveTo>
                <a:lnTo>
                  <a:pt x="36899" y="0"/>
                </a:lnTo>
                <a:lnTo>
                  <a:pt x="32375" y="617"/>
                </a:lnTo>
                <a:lnTo>
                  <a:pt x="4146" y="34972"/>
                </a:lnTo>
                <a:lnTo>
                  <a:pt x="4973" y="38899"/>
                </a:lnTo>
                <a:lnTo>
                  <a:pt x="38668" y="59181"/>
                </a:lnTo>
                <a:lnTo>
                  <a:pt x="44051" y="60437"/>
                </a:lnTo>
                <a:lnTo>
                  <a:pt x="57830" y="70626"/>
                </a:lnTo>
                <a:lnTo>
                  <a:pt x="57830" y="75463"/>
                </a:lnTo>
                <a:lnTo>
                  <a:pt x="40281" y="85829"/>
                </a:lnTo>
                <a:lnTo>
                  <a:pt x="74654" y="85829"/>
                </a:lnTo>
                <a:lnTo>
                  <a:pt x="76563" y="82625"/>
                </a:lnTo>
                <a:lnTo>
                  <a:pt x="77746" y="77882"/>
                </a:lnTo>
                <a:lnTo>
                  <a:pt x="77746" y="67788"/>
                </a:lnTo>
                <a:lnTo>
                  <a:pt x="47056" y="43328"/>
                </a:lnTo>
                <a:lnTo>
                  <a:pt x="38763" y="41736"/>
                </a:lnTo>
                <a:lnTo>
                  <a:pt x="36030" y="40909"/>
                </a:lnTo>
                <a:lnTo>
                  <a:pt x="30920" y="38700"/>
                </a:lnTo>
                <a:lnTo>
                  <a:pt x="28711" y="37255"/>
                </a:lnTo>
                <a:lnTo>
                  <a:pt x="24983" y="33653"/>
                </a:lnTo>
                <a:lnTo>
                  <a:pt x="24041" y="31307"/>
                </a:lnTo>
                <a:lnTo>
                  <a:pt x="24041" y="24815"/>
                </a:lnTo>
                <a:lnTo>
                  <a:pt x="25674" y="22083"/>
                </a:lnTo>
                <a:lnTo>
                  <a:pt x="28910" y="20208"/>
                </a:lnTo>
                <a:lnTo>
                  <a:pt x="32177" y="18355"/>
                </a:lnTo>
                <a:lnTo>
                  <a:pt x="35998" y="17413"/>
                </a:lnTo>
                <a:lnTo>
                  <a:pt x="73387" y="17413"/>
                </a:lnTo>
                <a:lnTo>
                  <a:pt x="75044" y="16156"/>
                </a:lnTo>
                <a:lnTo>
                  <a:pt x="71453" y="10355"/>
                </a:lnTo>
                <a:lnTo>
                  <a:pt x="66626" y="6219"/>
                </a:lnTo>
                <a:lnTo>
                  <a:pt x="54459" y="1246"/>
                </a:lnTo>
                <a:lnTo>
                  <a:pt x="48103" y="0"/>
                </a:lnTo>
                <a:close/>
              </a:path>
              <a:path w="77746" h="103242">
                <a:moveTo>
                  <a:pt x="73387" y="17413"/>
                </a:moveTo>
                <a:lnTo>
                  <a:pt x="45129" y="17413"/>
                </a:lnTo>
                <a:lnTo>
                  <a:pt x="49097" y="18355"/>
                </a:lnTo>
                <a:lnTo>
                  <a:pt x="52354" y="20208"/>
                </a:lnTo>
                <a:lnTo>
                  <a:pt x="55589" y="22083"/>
                </a:lnTo>
                <a:lnTo>
                  <a:pt x="58322" y="24397"/>
                </a:lnTo>
                <a:lnTo>
                  <a:pt x="60532" y="27161"/>
                </a:lnTo>
                <a:lnTo>
                  <a:pt x="73387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6756" y="4667912"/>
            <a:ext cx="67589" cy="128331"/>
          </a:xfrm>
          <a:custGeom>
            <a:avLst/>
            <a:gdLst/>
            <a:ahLst/>
            <a:cxnLst/>
            <a:rect l="l" t="t" r="r" b="b"/>
            <a:pathLst>
              <a:path w="67589" h="128331">
                <a:moveTo>
                  <a:pt x="40218" y="43747"/>
                </a:moveTo>
                <a:lnTo>
                  <a:pt x="21559" y="43747"/>
                </a:lnTo>
                <a:lnTo>
                  <a:pt x="21569" y="99201"/>
                </a:lnTo>
                <a:lnTo>
                  <a:pt x="43590" y="128331"/>
                </a:lnTo>
                <a:lnTo>
                  <a:pt x="52720" y="128331"/>
                </a:lnTo>
                <a:lnTo>
                  <a:pt x="55453" y="128090"/>
                </a:lnTo>
                <a:lnTo>
                  <a:pt x="62511" y="127127"/>
                </a:lnTo>
                <a:lnTo>
                  <a:pt x="65359" y="126268"/>
                </a:lnTo>
                <a:lnTo>
                  <a:pt x="67589" y="125022"/>
                </a:lnTo>
                <a:lnTo>
                  <a:pt x="67589" y="110918"/>
                </a:lnTo>
                <a:lnTo>
                  <a:pt x="50710" y="110918"/>
                </a:lnTo>
                <a:lnTo>
                  <a:pt x="47977" y="110258"/>
                </a:lnTo>
                <a:lnTo>
                  <a:pt x="40291" y="93819"/>
                </a:lnTo>
                <a:lnTo>
                  <a:pt x="40218" y="43747"/>
                </a:lnTo>
                <a:close/>
              </a:path>
              <a:path w="67589" h="128331">
                <a:moveTo>
                  <a:pt x="67589" y="108007"/>
                </a:moveTo>
                <a:lnTo>
                  <a:pt x="65652" y="109127"/>
                </a:lnTo>
                <a:lnTo>
                  <a:pt x="63505" y="109881"/>
                </a:lnTo>
                <a:lnTo>
                  <a:pt x="58794" y="110708"/>
                </a:lnTo>
                <a:lnTo>
                  <a:pt x="56521" y="110918"/>
                </a:lnTo>
                <a:lnTo>
                  <a:pt x="67589" y="110918"/>
                </a:lnTo>
                <a:lnTo>
                  <a:pt x="67589" y="108007"/>
                </a:lnTo>
                <a:close/>
              </a:path>
              <a:path w="67589" h="128331">
                <a:moveTo>
                  <a:pt x="66961" y="27569"/>
                </a:moveTo>
                <a:lnTo>
                  <a:pt x="0" y="27569"/>
                </a:lnTo>
                <a:lnTo>
                  <a:pt x="0" y="43747"/>
                </a:lnTo>
                <a:lnTo>
                  <a:pt x="66961" y="43747"/>
                </a:lnTo>
                <a:lnTo>
                  <a:pt x="66961" y="27569"/>
                </a:lnTo>
                <a:close/>
              </a:path>
              <a:path w="67589" h="128331">
                <a:moveTo>
                  <a:pt x="40218" y="0"/>
                </a:moveTo>
                <a:lnTo>
                  <a:pt x="21559" y="0"/>
                </a:lnTo>
                <a:lnTo>
                  <a:pt x="21559" y="27569"/>
                </a:lnTo>
                <a:lnTo>
                  <a:pt x="40218" y="27569"/>
                </a:lnTo>
                <a:lnTo>
                  <a:pt x="40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56154" y="4695478"/>
            <a:ext cx="98907" cy="148037"/>
          </a:xfrm>
          <a:custGeom>
            <a:avLst/>
            <a:gdLst/>
            <a:ahLst/>
            <a:cxnLst/>
            <a:rect l="l" t="t" r="r" b="b"/>
            <a:pathLst>
              <a:path w="98907" h="148037">
                <a:moveTo>
                  <a:pt x="4554" y="128341"/>
                </a:moveTo>
                <a:lnTo>
                  <a:pt x="16041" y="148037"/>
                </a:lnTo>
                <a:lnTo>
                  <a:pt x="23884" y="148037"/>
                </a:lnTo>
                <a:lnTo>
                  <a:pt x="47353" y="130624"/>
                </a:lnTo>
                <a:lnTo>
                  <a:pt x="11978" y="130624"/>
                </a:lnTo>
                <a:lnTo>
                  <a:pt x="8271" y="129859"/>
                </a:lnTo>
                <a:lnTo>
                  <a:pt x="4554" y="128341"/>
                </a:lnTo>
                <a:close/>
              </a:path>
              <a:path w="98907" h="148037">
                <a:moveTo>
                  <a:pt x="21559" y="0"/>
                </a:moveTo>
                <a:lnTo>
                  <a:pt x="0" y="0"/>
                </a:lnTo>
                <a:lnTo>
                  <a:pt x="40679" y="98907"/>
                </a:lnTo>
                <a:lnTo>
                  <a:pt x="33674" y="116938"/>
                </a:lnTo>
                <a:lnTo>
                  <a:pt x="18554" y="130624"/>
                </a:lnTo>
                <a:lnTo>
                  <a:pt x="47353" y="130624"/>
                </a:lnTo>
                <a:lnTo>
                  <a:pt x="48878" y="127619"/>
                </a:lnTo>
                <a:lnTo>
                  <a:pt x="50595" y="123703"/>
                </a:lnTo>
                <a:lnTo>
                  <a:pt x="52249" y="119420"/>
                </a:lnTo>
                <a:lnTo>
                  <a:pt x="68932" y="76720"/>
                </a:lnTo>
                <a:lnTo>
                  <a:pt x="50668" y="76720"/>
                </a:lnTo>
                <a:lnTo>
                  <a:pt x="21559" y="0"/>
                </a:lnTo>
                <a:close/>
              </a:path>
              <a:path w="98907" h="148037">
                <a:moveTo>
                  <a:pt x="98907" y="0"/>
                </a:moveTo>
                <a:lnTo>
                  <a:pt x="78992" y="0"/>
                </a:lnTo>
                <a:lnTo>
                  <a:pt x="51087" y="76720"/>
                </a:lnTo>
                <a:lnTo>
                  <a:pt x="68932" y="76720"/>
                </a:lnTo>
                <a:lnTo>
                  <a:pt x="989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66665" y="4693196"/>
            <a:ext cx="89149" cy="103043"/>
          </a:xfrm>
          <a:custGeom>
            <a:avLst/>
            <a:gdLst/>
            <a:ahLst/>
            <a:cxnLst/>
            <a:rect l="l" t="t" r="r" b="b"/>
            <a:pathLst>
              <a:path w="89149" h="103043">
                <a:moveTo>
                  <a:pt x="58595" y="0"/>
                </a:moveTo>
                <a:lnTo>
                  <a:pt x="43684" y="0"/>
                </a:lnTo>
                <a:lnTo>
                  <a:pt x="36658" y="1287"/>
                </a:lnTo>
                <a:lnTo>
                  <a:pt x="6219" y="24554"/>
                </a:lnTo>
                <a:lnTo>
                  <a:pt x="0" y="44239"/>
                </a:lnTo>
                <a:lnTo>
                  <a:pt x="0" y="59443"/>
                </a:lnTo>
                <a:lnTo>
                  <a:pt x="18858" y="93337"/>
                </a:lnTo>
                <a:lnTo>
                  <a:pt x="43820" y="103043"/>
                </a:lnTo>
                <a:lnTo>
                  <a:pt x="58595" y="103043"/>
                </a:lnTo>
                <a:lnTo>
                  <a:pt x="65411" y="101881"/>
                </a:lnTo>
                <a:lnTo>
                  <a:pt x="78269" y="97169"/>
                </a:lnTo>
                <a:lnTo>
                  <a:pt x="83882" y="93306"/>
                </a:lnTo>
                <a:lnTo>
                  <a:pt x="88730" y="87903"/>
                </a:lnTo>
                <a:lnTo>
                  <a:pt x="86456" y="85630"/>
                </a:lnTo>
                <a:lnTo>
                  <a:pt x="46783" y="85630"/>
                </a:lnTo>
                <a:lnTo>
                  <a:pt x="42428" y="84772"/>
                </a:lnTo>
                <a:lnTo>
                  <a:pt x="19905" y="56815"/>
                </a:lnTo>
                <a:lnTo>
                  <a:pt x="19905" y="47705"/>
                </a:lnTo>
                <a:lnTo>
                  <a:pt x="45475" y="17434"/>
                </a:lnTo>
                <a:lnTo>
                  <a:pt x="87093" y="17434"/>
                </a:lnTo>
                <a:lnTo>
                  <a:pt x="89149" y="15559"/>
                </a:lnTo>
                <a:lnTo>
                  <a:pt x="84311" y="10313"/>
                </a:lnTo>
                <a:lnTo>
                  <a:pt x="78604" y="6397"/>
                </a:lnTo>
                <a:lnTo>
                  <a:pt x="65474" y="1287"/>
                </a:lnTo>
                <a:lnTo>
                  <a:pt x="58595" y="0"/>
                </a:lnTo>
                <a:close/>
              </a:path>
              <a:path w="89149" h="103043">
                <a:moveTo>
                  <a:pt x="75463" y="74646"/>
                </a:moveTo>
                <a:lnTo>
                  <a:pt x="72280" y="78238"/>
                </a:lnTo>
                <a:lnTo>
                  <a:pt x="68835" y="80971"/>
                </a:lnTo>
                <a:lnTo>
                  <a:pt x="61359" y="84698"/>
                </a:lnTo>
                <a:lnTo>
                  <a:pt x="56877" y="85630"/>
                </a:lnTo>
                <a:lnTo>
                  <a:pt x="86456" y="85630"/>
                </a:lnTo>
                <a:lnTo>
                  <a:pt x="75463" y="74646"/>
                </a:lnTo>
                <a:close/>
              </a:path>
              <a:path w="89149" h="103043">
                <a:moveTo>
                  <a:pt x="87093" y="17434"/>
                </a:moveTo>
                <a:lnTo>
                  <a:pt x="55830" y="17434"/>
                </a:lnTo>
                <a:lnTo>
                  <a:pt x="60364" y="18365"/>
                </a:lnTo>
                <a:lnTo>
                  <a:pt x="67956" y="22093"/>
                </a:lnTo>
                <a:lnTo>
                  <a:pt x="71589" y="24826"/>
                </a:lnTo>
                <a:lnTo>
                  <a:pt x="75044" y="28417"/>
                </a:lnTo>
                <a:lnTo>
                  <a:pt x="87093" y="1743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49390" y="4646569"/>
            <a:ext cx="46448" cy="196946"/>
          </a:xfrm>
          <a:custGeom>
            <a:avLst/>
            <a:gdLst/>
            <a:ahLst/>
            <a:cxnLst/>
            <a:rect l="l" t="t" r="r" b="b"/>
            <a:pathLst>
              <a:path w="46448" h="196946">
                <a:moveTo>
                  <a:pt x="2073" y="177879"/>
                </a:moveTo>
                <a:lnTo>
                  <a:pt x="0" y="195093"/>
                </a:lnTo>
                <a:lnTo>
                  <a:pt x="1937" y="195763"/>
                </a:lnTo>
                <a:lnTo>
                  <a:pt x="3916" y="196255"/>
                </a:lnTo>
                <a:lnTo>
                  <a:pt x="7915" y="196810"/>
                </a:lnTo>
                <a:lnTo>
                  <a:pt x="9947" y="196946"/>
                </a:lnTo>
                <a:lnTo>
                  <a:pt x="19486" y="196946"/>
                </a:lnTo>
                <a:lnTo>
                  <a:pt x="25255" y="195564"/>
                </a:lnTo>
                <a:lnTo>
                  <a:pt x="33402" y="190025"/>
                </a:lnTo>
                <a:lnTo>
                  <a:pt x="36396" y="186758"/>
                </a:lnTo>
                <a:lnTo>
                  <a:pt x="39934" y="179533"/>
                </a:lnTo>
                <a:lnTo>
                  <a:pt x="8502" y="179533"/>
                </a:lnTo>
                <a:lnTo>
                  <a:pt x="7183" y="179366"/>
                </a:lnTo>
                <a:lnTo>
                  <a:pt x="4418" y="178675"/>
                </a:lnTo>
                <a:lnTo>
                  <a:pt x="3183" y="178287"/>
                </a:lnTo>
                <a:lnTo>
                  <a:pt x="2073" y="177879"/>
                </a:lnTo>
                <a:close/>
              </a:path>
              <a:path w="46448" h="196946">
                <a:moveTo>
                  <a:pt x="42092" y="48909"/>
                </a:moveTo>
                <a:lnTo>
                  <a:pt x="23433" y="48909"/>
                </a:lnTo>
                <a:lnTo>
                  <a:pt x="23350" y="167062"/>
                </a:lnTo>
                <a:lnTo>
                  <a:pt x="22418" y="171418"/>
                </a:lnTo>
                <a:lnTo>
                  <a:pt x="20407" y="174654"/>
                </a:lnTo>
                <a:lnTo>
                  <a:pt x="18428" y="177910"/>
                </a:lnTo>
                <a:lnTo>
                  <a:pt x="14858" y="179533"/>
                </a:lnTo>
                <a:lnTo>
                  <a:pt x="39934" y="179533"/>
                </a:lnTo>
                <a:lnTo>
                  <a:pt x="40124" y="179146"/>
                </a:lnTo>
                <a:lnTo>
                  <a:pt x="41213" y="175209"/>
                </a:lnTo>
                <a:lnTo>
                  <a:pt x="41926" y="166675"/>
                </a:lnTo>
                <a:lnTo>
                  <a:pt x="42092" y="163775"/>
                </a:lnTo>
                <a:lnTo>
                  <a:pt x="42092" y="48909"/>
                </a:lnTo>
                <a:close/>
              </a:path>
              <a:path w="46448" h="196946">
                <a:moveTo>
                  <a:pt x="36491" y="0"/>
                </a:moveTo>
                <a:lnTo>
                  <a:pt x="29014" y="0"/>
                </a:lnTo>
                <a:lnTo>
                  <a:pt x="25810" y="1329"/>
                </a:lnTo>
                <a:lnTo>
                  <a:pt x="20407" y="6732"/>
                </a:lnTo>
                <a:lnTo>
                  <a:pt x="19077" y="9936"/>
                </a:lnTo>
                <a:lnTo>
                  <a:pt x="19077" y="17413"/>
                </a:lnTo>
                <a:lnTo>
                  <a:pt x="20407" y="20617"/>
                </a:lnTo>
                <a:lnTo>
                  <a:pt x="25810" y="26009"/>
                </a:lnTo>
                <a:lnTo>
                  <a:pt x="29014" y="27360"/>
                </a:lnTo>
                <a:lnTo>
                  <a:pt x="36491" y="27360"/>
                </a:lnTo>
                <a:lnTo>
                  <a:pt x="39695" y="26009"/>
                </a:lnTo>
                <a:lnTo>
                  <a:pt x="45098" y="20617"/>
                </a:lnTo>
                <a:lnTo>
                  <a:pt x="46448" y="17413"/>
                </a:lnTo>
                <a:lnTo>
                  <a:pt x="46448" y="9936"/>
                </a:lnTo>
                <a:lnTo>
                  <a:pt x="45098" y="6732"/>
                </a:lnTo>
                <a:lnTo>
                  <a:pt x="39695" y="1329"/>
                </a:lnTo>
                <a:lnTo>
                  <a:pt x="364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15323" y="4693001"/>
            <a:ext cx="98688" cy="102440"/>
          </a:xfrm>
          <a:custGeom>
            <a:avLst/>
            <a:gdLst/>
            <a:ahLst/>
            <a:cxnLst/>
            <a:rect l="l" t="t" r="r" b="b"/>
            <a:pathLst>
              <a:path w="98688" h="102440">
                <a:moveTo>
                  <a:pt x="59495" y="0"/>
                </a:moveTo>
                <a:lnTo>
                  <a:pt x="43464" y="0"/>
                </a:lnTo>
                <a:lnTo>
                  <a:pt x="36679" y="1308"/>
                </a:lnTo>
                <a:lnTo>
                  <a:pt x="6376" y="24920"/>
                </a:lnTo>
                <a:lnTo>
                  <a:pt x="0" y="44302"/>
                </a:lnTo>
                <a:lnTo>
                  <a:pt x="0" y="58951"/>
                </a:lnTo>
                <a:lnTo>
                  <a:pt x="17915" y="93044"/>
                </a:lnTo>
                <a:lnTo>
                  <a:pt x="44259" y="102440"/>
                </a:lnTo>
                <a:lnTo>
                  <a:pt x="61551" y="102386"/>
                </a:lnTo>
                <a:lnTo>
                  <a:pt x="74153" y="98792"/>
                </a:lnTo>
                <a:lnTo>
                  <a:pt x="85007" y="92377"/>
                </a:lnTo>
                <a:lnTo>
                  <a:pt x="90232" y="87075"/>
                </a:lnTo>
                <a:lnTo>
                  <a:pt x="48783" y="87075"/>
                </a:lnTo>
                <a:lnTo>
                  <a:pt x="44626" y="86384"/>
                </a:lnTo>
                <a:lnTo>
                  <a:pt x="36616" y="83610"/>
                </a:lnTo>
                <a:lnTo>
                  <a:pt x="33087" y="81693"/>
                </a:lnTo>
                <a:lnTo>
                  <a:pt x="30051" y="79191"/>
                </a:lnTo>
                <a:lnTo>
                  <a:pt x="27014" y="76720"/>
                </a:lnTo>
                <a:lnTo>
                  <a:pt x="24564" y="73694"/>
                </a:lnTo>
                <a:lnTo>
                  <a:pt x="20826" y="66657"/>
                </a:lnTo>
                <a:lnTo>
                  <a:pt x="19894" y="62741"/>
                </a:lnTo>
                <a:lnTo>
                  <a:pt x="19894" y="58458"/>
                </a:lnTo>
                <a:lnTo>
                  <a:pt x="98688" y="58458"/>
                </a:lnTo>
                <a:lnTo>
                  <a:pt x="98688" y="45464"/>
                </a:lnTo>
                <a:lnTo>
                  <a:pt x="98418" y="43548"/>
                </a:lnTo>
                <a:lnTo>
                  <a:pt x="19894" y="43548"/>
                </a:lnTo>
                <a:lnTo>
                  <a:pt x="19894" y="40218"/>
                </a:lnTo>
                <a:lnTo>
                  <a:pt x="20617" y="36857"/>
                </a:lnTo>
                <a:lnTo>
                  <a:pt x="23517" y="30093"/>
                </a:lnTo>
                <a:lnTo>
                  <a:pt x="25559" y="27025"/>
                </a:lnTo>
                <a:lnTo>
                  <a:pt x="28198" y="24261"/>
                </a:lnTo>
                <a:lnTo>
                  <a:pt x="30805" y="21496"/>
                </a:lnTo>
                <a:lnTo>
                  <a:pt x="34030" y="19245"/>
                </a:lnTo>
                <a:lnTo>
                  <a:pt x="41621" y="15790"/>
                </a:lnTo>
                <a:lnTo>
                  <a:pt x="45810" y="14931"/>
                </a:lnTo>
                <a:lnTo>
                  <a:pt x="86471" y="14931"/>
                </a:lnTo>
                <a:lnTo>
                  <a:pt x="83819" y="11570"/>
                </a:lnTo>
                <a:lnTo>
                  <a:pt x="78877" y="7612"/>
                </a:lnTo>
                <a:lnTo>
                  <a:pt x="66846" y="1518"/>
                </a:lnTo>
                <a:lnTo>
                  <a:pt x="59495" y="0"/>
                </a:lnTo>
                <a:close/>
              </a:path>
              <a:path w="98688" h="102440">
                <a:moveTo>
                  <a:pt x="80028" y="72364"/>
                </a:moveTo>
                <a:lnTo>
                  <a:pt x="76426" y="76783"/>
                </a:lnTo>
                <a:lnTo>
                  <a:pt x="72479" y="80343"/>
                </a:lnTo>
                <a:lnTo>
                  <a:pt x="63914" y="85725"/>
                </a:lnTo>
                <a:lnTo>
                  <a:pt x="58867" y="87075"/>
                </a:lnTo>
                <a:lnTo>
                  <a:pt x="90232" y="87075"/>
                </a:lnTo>
                <a:lnTo>
                  <a:pt x="94112" y="83138"/>
                </a:lnTo>
                <a:lnTo>
                  <a:pt x="80028" y="72364"/>
                </a:lnTo>
                <a:close/>
              </a:path>
              <a:path w="98688" h="102440">
                <a:moveTo>
                  <a:pt x="86471" y="14931"/>
                </a:moveTo>
                <a:lnTo>
                  <a:pt x="55076" y="14931"/>
                </a:lnTo>
                <a:lnTo>
                  <a:pt x="59191" y="15653"/>
                </a:lnTo>
                <a:lnTo>
                  <a:pt x="66238" y="18554"/>
                </a:lnTo>
                <a:lnTo>
                  <a:pt x="78782" y="43548"/>
                </a:lnTo>
                <a:lnTo>
                  <a:pt x="98418" y="43548"/>
                </a:lnTo>
                <a:lnTo>
                  <a:pt x="97808" y="39223"/>
                </a:lnTo>
                <a:lnTo>
                  <a:pt x="96091" y="33067"/>
                </a:lnTo>
                <a:lnTo>
                  <a:pt x="94353" y="26920"/>
                </a:lnTo>
                <a:lnTo>
                  <a:pt x="91567" y="21392"/>
                </a:lnTo>
                <a:lnTo>
                  <a:pt x="86471" y="149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75984" y="4784767"/>
            <a:ext cx="98478" cy="0"/>
          </a:xfrm>
          <a:custGeom>
            <a:avLst/>
            <a:gdLst/>
            <a:ahLst/>
            <a:cxnLst/>
            <a:rect l="l" t="t" r="r" b="b"/>
            <a:pathLst>
              <a:path w="98478">
                <a:moveTo>
                  <a:pt x="0" y="0"/>
                </a:moveTo>
                <a:lnTo>
                  <a:pt x="98478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75984" y="4728252"/>
            <a:ext cx="19905" cy="46990"/>
          </a:xfrm>
          <a:custGeom>
            <a:avLst/>
            <a:gdLst/>
            <a:ahLst/>
            <a:cxnLst/>
            <a:rect l="l" t="t" r="r" b="b"/>
            <a:pathLst>
              <a:path w="19905" h="46990">
                <a:moveTo>
                  <a:pt x="0" y="23495"/>
                </a:moveTo>
                <a:lnTo>
                  <a:pt x="19905" y="23495"/>
                </a:lnTo>
              </a:path>
            </a:pathLst>
          </a:custGeom>
          <a:ln w="482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75984" y="4718727"/>
            <a:ext cx="89578" cy="0"/>
          </a:xfrm>
          <a:custGeom>
            <a:avLst/>
            <a:gdLst/>
            <a:ahLst/>
            <a:cxnLst/>
            <a:rect l="l" t="t" r="r" b="b"/>
            <a:pathLst>
              <a:path w="89578">
                <a:moveTo>
                  <a:pt x="0" y="0"/>
                </a:moveTo>
                <a:lnTo>
                  <a:pt x="89578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75984" y="4666022"/>
            <a:ext cx="19905" cy="43179"/>
          </a:xfrm>
          <a:custGeom>
            <a:avLst/>
            <a:gdLst/>
            <a:ahLst/>
            <a:cxnLst/>
            <a:rect l="l" t="t" r="r" b="b"/>
            <a:pathLst>
              <a:path w="19905" h="43179">
                <a:moveTo>
                  <a:pt x="0" y="21590"/>
                </a:moveTo>
                <a:lnTo>
                  <a:pt x="19905" y="21590"/>
                </a:lnTo>
              </a:path>
            </a:pathLst>
          </a:custGeom>
          <a:ln w="4445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75984" y="4656497"/>
            <a:ext cx="94751" cy="0"/>
          </a:xfrm>
          <a:custGeom>
            <a:avLst/>
            <a:gdLst/>
            <a:ahLst/>
            <a:cxnLst/>
            <a:rect l="l" t="t" r="r" b="b"/>
            <a:pathLst>
              <a:path w="94751">
                <a:moveTo>
                  <a:pt x="0" y="0"/>
                </a:moveTo>
                <a:lnTo>
                  <a:pt x="94751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97903" y="4637018"/>
            <a:ext cx="90803" cy="156738"/>
          </a:xfrm>
          <a:custGeom>
            <a:avLst/>
            <a:gdLst/>
            <a:ahLst/>
            <a:cxnLst/>
            <a:rect l="l" t="t" r="r" b="b"/>
            <a:pathLst>
              <a:path w="90803" h="156738">
                <a:moveTo>
                  <a:pt x="18659" y="0"/>
                </a:moveTo>
                <a:lnTo>
                  <a:pt x="0" y="0"/>
                </a:lnTo>
                <a:lnTo>
                  <a:pt x="0" y="156738"/>
                </a:lnTo>
                <a:lnTo>
                  <a:pt x="18659" y="156738"/>
                </a:lnTo>
                <a:lnTo>
                  <a:pt x="18659" y="105735"/>
                </a:lnTo>
                <a:lnTo>
                  <a:pt x="43354" y="105735"/>
                </a:lnTo>
                <a:lnTo>
                  <a:pt x="41045" y="103253"/>
                </a:lnTo>
                <a:lnTo>
                  <a:pt x="43176" y="101180"/>
                </a:lnTo>
                <a:lnTo>
                  <a:pt x="18659" y="101180"/>
                </a:lnTo>
                <a:lnTo>
                  <a:pt x="18659" y="0"/>
                </a:lnTo>
                <a:close/>
              </a:path>
              <a:path w="90803" h="156738">
                <a:moveTo>
                  <a:pt x="43354" y="105735"/>
                </a:moveTo>
                <a:lnTo>
                  <a:pt x="18659" y="105735"/>
                </a:lnTo>
                <a:lnTo>
                  <a:pt x="64259" y="156738"/>
                </a:lnTo>
                <a:lnTo>
                  <a:pt x="90803" y="156738"/>
                </a:lnTo>
                <a:lnTo>
                  <a:pt x="43354" y="105735"/>
                </a:lnTo>
                <a:close/>
              </a:path>
              <a:path w="90803" h="156738">
                <a:moveTo>
                  <a:pt x="86855" y="58678"/>
                </a:moveTo>
                <a:lnTo>
                  <a:pt x="60940" y="58678"/>
                </a:lnTo>
                <a:lnTo>
                  <a:pt x="18659" y="101180"/>
                </a:lnTo>
                <a:lnTo>
                  <a:pt x="43176" y="101180"/>
                </a:lnTo>
                <a:lnTo>
                  <a:pt x="86855" y="5867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097200" y="4693001"/>
            <a:ext cx="77746" cy="103242"/>
          </a:xfrm>
          <a:custGeom>
            <a:avLst/>
            <a:gdLst/>
            <a:ahLst/>
            <a:cxnLst/>
            <a:rect l="l" t="t" r="r" b="b"/>
            <a:pathLst>
              <a:path w="77746" h="103242">
                <a:moveTo>
                  <a:pt x="14093" y="74217"/>
                </a:moveTo>
                <a:lnTo>
                  <a:pt x="0" y="85829"/>
                </a:lnTo>
                <a:lnTo>
                  <a:pt x="4837" y="92457"/>
                </a:lnTo>
                <a:lnTo>
                  <a:pt x="10324" y="97023"/>
                </a:lnTo>
                <a:lnTo>
                  <a:pt x="22617" y="102007"/>
                </a:lnTo>
                <a:lnTo>
                  <a:pt x="29768" y="103242"/>
                </a:lnTo>
                <a:lnTo>
                  <a:pt x="42763" y="103242"/>
                </a:lnTo>
                <a:lnTo>
                  <a:pt x="74654" y="85829"/>
                </a:lnTo>
                <a:lnTo>
                  <a:pt x="32543" y="85829"/>
                </a:lnTo>
                <a:lnTo>
                  <a:pt x="27988" y="84657"/>
                </a:lnTo>
                <a:lnTo>
                  <a:pt x="20522" y="79955"/>
                </a:lnTo>
                <a:lnTo>
                  <a:pt x="17130" y="77254"/>
                </a:lnTo>
                <a:lnTo>
                  <a:pt x="14093" y="74217"/>
                </a:lnTo>
                <a:close/>
              </a:path>
              <a:path w="77746" h="103242">
                <a:moveTo>
                  <a:pt x="48092" y="0"/>
                </a:moveTo>
                <a:lnTo>
                  <a:pt x="36888" y="0"/>
                </a:lnTo>
                <a:lnTo>
                  <a:pt x="32375" y="617"/>
                </a:lnTo>
                <a:lnTo>
                  <a:pt x="4146" y="34972"/>
                </a:lnTo>
                <a:lnTo>
                  <a:pt x="4973" y="38899"/>
                </a:lnTo>
                <a:lnTo>
                  <a:pt x="38668" y="59181"/>
                </a:lnTo>
                <a:lnTo>
                  <a:pt x="44051" y="60437"/>
                </a:lnTo>
                <a:lnTo>
                  <a:pt x="57830" y="70626"/>
                </a:lnTo>
                <a:lnTo>
                  <a:pt x="57830" y="75463"/>
                </a:lnTo>
                <a:lnTo>
                  <a:pt x="40281" y="85829"/>
                </a:lnTo>
                <a:lnTo>
                  <a:pt x="74654" y="85829"/>
                </a:lnTo>
                <a:lnTo>
                  <a:pt x="76563" y="82625"/>
                </a:lnTo>
                <a:lnTo>
                  <a:pt x="77746" y="77882"/>
                </a:lnTo>
                <a:lnTo>
                  <a:pt x="77746" y="67788"/>
                </a:lnTo>
                <a:lnTo>
                  <a:pt x="38763" y="41736"/>
                </a:lnTo>
                <a:lnTo>
                  <a:pt x="36030" y="40909"/>
                </a:lnTo>
                <a:lnTo>
                  <a:pt x="30920" y="38700"/>
                </a:lnTo>
                <a:lnTo>
                  <a:pt x="28711" y="37255"/>
                </a:lnTo>
                <a:lnTo>
                  <a:pt x="24983" y="33653"/>
                </a:lnTo>
                <a:lnTo>
                  <a:pt x="24041" y="31307"/>
                </a:lnTo>
                <a:lnTo>
                  <a:pt x="24041" y="24815"/>
                </a:lnTo>
                <a:lnTo>
                  <a:pt x="25674" y="22083"/>
                </a:lnTo>
                <a:lnTo>
                  <a:pt x="28910" y="20208"/>
                </a:lnTo>
                <a:lnTo>
                  <a:pt x="32166" y="18355"/>
                </a:lnTo>
                <a:lnTo>
                  <a:pt x="35998" y="17413"/>
                </a:lnTo>
                <a:lnTo>
                  <a:pt x="73387" y="17413"/>
                </a:lnTo>
                <a:lnTo>
                  <a:pt x="75044" y="16156"/>
                </a:lnTo>
                <a:lnTo>
                  <a:pt x="71442" y="10355"/>
                </a:lnTo>
                <a:lnTo>
                  <a:pt x="66626" y="6219"/>
                </a:lnTo>
                <a:lnTo>
                  <a:pt x="54459" y="1246"/>
                </a:lnTo>
                <a:lnTo>
                  <a:pt x="48092" y="0"/>
                </a:lnTo>
                <a:close/>
              </a:path>
              <a:path w="77746" h="103242">
                <a:moveTo>
                  <a:pt x="73387" y="17413"/>
                </a:moveTo>
                <a:lnTo>
                  <a:pt x="45129" y="17413"/>
                </a:lnTo>
                <a:lnTo>
                  <a:pt x="49087" y="18355"/>
                </a:lnTo>
                <a:lnTo>
                  <a:pt x="52354" y="20208"/>
                </a:lnTo>
                <a:lnTo>
                  <a:pt x="55589" y="22083"/>
                </a:lnTo>
                <a:lnTo>
                  <a:pt x="58322" y="24397"/>
                </a:lnTo>
                <a:lnTo>
                  <a:pt x="60532" y="27161"/>
                </a:lnTo>
                <a:lnTo>
                  <a:pt x="73387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7550" y="4692997"/>
            <a:ext cx="103242" cy="159220"/>
          </a:xfrm>
          <a:custGeom>
            <a:avLst/>
            <a:gdLst/>
            <a:ahLst/>
            <a:cxnLst/>
            <a:rect l="l" t="t" r="r" b="b"/>
            <a:pathLst>
              <a:path w="103242" h="159220">
                <a:moveTo>
                  <a:pt x="18659" y="2481"/>
                </a:moveTo>
                <a:lnTo>
                  <a:pt x="0" y="2481"/>
                </a:lnTo>
                <a:lnTo>
                  <a:pt x="0" y="159220"/>
                </a:lnTo>
                <a:lnTo>
                  <a:pt x="18659" y="159220"/>
                </a:lnTo>
                <a:lnTo>
                  <a:pt x="18659" y="86657"/>
                </a:lnTo>
                <a:lnTo>
                  <a:pt x="91313" y="86657"/>
                </a:lnTo>
                <a:lnTo>
                  <a:pt x="92090" y="85829"/>
                </a:lnTo>
                <a:lnTo>
                  <a:pt x="46030" y="85829"/>
                </a:lnTo>
                <a:lnTo>
                  <a:pt x="41517" y="84971"/>
                </a:lnTo>
                <a:lnTo>
                  <a:pt x="33506" y="81505"/>
                </a:lnTo>
                <a:lnTo>
                  <a:pt x="30114" y="79170"/>
                </a:lnTo>
                <a:lnTo>
                  <a:pt x="27370" y="76196"/>
                </a:lnTo>
                <a:lnTo>
                  <a:pt x="24596" y="73222"/>
                </a:lnTo>
                <a:lnTo>
                  <a:pt x="22460" y="69631"/>
                </a:lnTo>
                <a:lnTo>
                  <a:pt x="19402" y="61191"/>
                </a:lnTo>
                <a:lnTo>
                  <a:pt x="18659" y="56605"/>
                </a:lnTo>
                <a:lnTo>
                  <a:pt x="18659" y="46647"/>
                </a:lnTo>
                <a:lnTo>
                  <a:pt x="19402" y="42061"/>
                </a:lnTo>
                <a:lnTo>
                  <a:pt x="22460" y="33622"/>
                </a:lnTo>
                <a:lnTo>
                  <a:pt x="24596" y="30030"/>
                </a:lnTo>
                <a:lnTo>
                  <a:pt x="27370" y="27067"/>
                </a:lnTo>
                <a:lnTo>
                  <a:pt x="30114" y="24093"/>
                </a:lnTo>
                <a:lnTo>
                  <a:pt x="33506" y="21727"/>
                </a:lnTo>
                <a:lnTo>
                  <a:pt x="41517" y="18271"/>
                </a:lnTo>
                <a:lnTo>
                  <a:pt x="46030" y="17413"/>
                </a:lnTo>
                <a:lnTo>
                  <a:pt x="91960" y="17413"/>
                </a:lnTo>
                <a:lnTo>
                  <a:pt x="91194" y="16585"/>
                </a:lnTo>
                <a:lnTo>
                  <a:pt x="18659" y="16585"/>
                </a:lnTo>
                <a:lnTo>
                  <a:pt x="18659" y="2481"/>
                </a:lnTo>
                <a:close/>
              </a:path>
              <a:path w="103242" h="159220">
                <a:moveTo>
                  <a:pt x="91313" y="86657"/>
                </a:moveTo>
                <a:lnTo>
                  <a:pt x="19067" y="86657"/>
                </a:lnTo>
                <a:lnTo>
                  <a:pt x="22386" y="91787"/>
                </a:lnTo>
                <a:lnTo>
                  <a:pt x="27151" y="95819"/>
                </a:lnTo>
                <a:lnTo>
                  <a:pt x="39600" y="101756"/>
                </a:lnTo>
                <a:lnTo>
                  <a:pt x="46228" y="103242"/>
                </a:lnTo>
                <a:lnTo>
                  <a:pt x="60867" y="103242"/>
                </a:lnTo>
                <a:lnTo>
                  <a:pt x="67757" y="101944"/>
                </a:lnTo>
                <a:lnTo>
                  <a:pt x="80060" y="96677"/>
                </a:lnTo>
                <a:lnTo>
                  <a:pt x="85306" y="93054"/>
                </a:lnTo>
                <a:lnTo>
                  <a:pt x="91313" y="86657"/>
                </a:lnTo>
                <a:close/>
              </a:path>
              <a:path w="103242" h="159220">
                <a:moveTo>
                  <a:pt x="91960" y="17413"/>
                </a:moveTo>
                <a:lnTo>
                  <a:pt x="55966" y="17413"/>
                </a:lnTo>
                <a:lnTo>
                  <a:pt x="60448" y="18271"/>
                </a:lnTo>
                <a:lnTo>
                  <a:pt x="68479" y="21727"/>
                </a:lnTo>
                <a:lnTo>
                  <a:pt x="83327" y="46647"/>
                </a:lnTo>
                <a:lnTo>
                  <a:pt x="83327" y="56605"/>
                </a:lnTo>
                <a:lnTo>
                  <a:pt x="55966" y="85829"/>
                </a:lnTo>
                <a:lnTo>
                  <a:pt x="92090" y="85829"/>
                </a:lnTo>
                <a:lnTo>
                  <a:pt x="94007" y="83788"/>
                </a:lnTo>
                <a:lnTo>
                  <a:pt x="97368" y="78343"/>
                </a:lnTo>
                <a:lnTo>
                  <a:pt x="102059" y="65746"/>
                </a:lnTo>
                <a:lnTo>
                  <a:pt x="103242" y="58951"/>
                </a:lnTo>
                <a:lnTo>
                  <a:pt x="103242" y="44438"/>
                </a:lnTo>
                <a:lnTo>
                  <a:pt x="102059" y="37705"/>
                </a:lnTo>
                <a:lnTo>
                  <a:pt x="97368" y="25119"/>
                </a:lnTo>
                <a:lnTo>
                  <a:pt x="94007" y="19622"/>
                </a:lnTo>
                <a:lnTo>
                  <a:pt x="91960" y="17413"/>
                </a:lnTo>
                <a:close/>
              </a:path>
              <a:path w="103242" h="159220">
                <a:moveTo>
                  <a:pt x="60867" y="0"/>
                </a:moveTo>
                <a:lnTo>
                  <a:pt x="46637" y="0"/>
                </a:lnTo>
                <a:lnTo>
                  <a:pt x="40166" y="1455"/>
                </a:lnTo>
                <a:lnTo>
                  <a:pt x="27601" y="7256"/>
                </a:lnTo>
                <a:lnTo>
                  <a:pt x="22658" y="11339"/>
                </a:lnTo>
                <a:lnTo>
                  <a:pt x="19067" y="16585"/>
                </a:lnTo>
                <a:lnTo>
                  <a:pt x="91194" y="16585"/>
                </a:lnTo>
                <a:lnTo>
                  <a:pt x="85306" y="10230"/>
                </a:lnTo>
                <a:lnTo>
                  <a:pt x="80060" y="6565"/>
                </a:lnTo>
                <a:lnTo>
                  <a:pt x="67757" y="1319"/>
                </a:lnTo>
                <a:lnTo>
                  <a:pt x="6086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19450" y="4692995"/>
            <a:ext cx="104488" cy="103242"/>
          </a:xfrm>
          <a:custGeom>
            <a:avLst/>
            <a:gdLst/>
            <a:ahLst/>
            <a:cxnLst/>
            <a:rect l="l" t="t" r="r" b="b"/>
            <a:pathLst>
              <a:path w="104488" h="103242">
                <a:moveTo>
                  <a:pt x="59568" y="0"/>
                </a:moveTo>
                <a:lnTo>
                  <a:pt x="44909" y="0"/>
                </a:lnTo>
                <a:lnTo>
                  <a:pt x="38082" y="1350"/>
                </a:lnTo>
                <a:lnTo>
                  <a:pt x="6732" y="25297"/>
                </a:lnTo>
                <a:lnTo>
                  <a:pt x="4052" y="31517"/>
                </a:lnTo>
                <a:lnTo>
                  <a:pt x="1350" y="37726"/>
                </a:lnTo>
                <a:lnTo>
                  <a:pt x="0" y="44448"/>
                </a:lnTo>
                <a:lnTo>
                  <a:pt x="0" y="58814"/>
                </a:lnTo>
                <a:lnTo>
                  <a:pt x="19821" y="92855"/>
                </a:lnTo>
                <a:lnTo>
                  <a:pt x="44909" y="103242"/>
                </a:lnTo>
                <a:lnTo>
                  <a:pt x="59568" y="103242"/>
                </a:lnTo>
                <a:lnTo>
                  <a:pt x="66406" y="101913"/>
                </a:lnTo>
                <a:lnTo>
                  <a:pt x="79128" y="96510"/>
                </a:lnTo>
                <a:lnTo>
                  <a:pt x="84646" y="92855"/>
                </a:lnTo>
                <a:lnTo>
                  <a:pt x="91767" y="85829"/>
                </a:lnTo>
                <a:lnTo>
                  <a:pt x="47276" y="85829"/>
                </a:lnTo>
                <a:lnTo>
                  <a:pt x="42773" y="84971"/>
                </a:lnTo>
                <a:lnTo>
                  <a:pt x="34752" y="81515"/>
                </a:lnTo>
                <a:lnTo>
                  <a:pt x="31360" y="79170"/>
                </a:lnTo>
                <a:lnTo>
                  <a:pt x="28616" y="76196"/>
                </a:lnTo>
                <a:lnTo>
                  <a:pt x="25852" y="73233"/>
                </a:lnTo>
                <a:lnTo>
                  <a:pt x="23706" y="69631"/>
                </a:lnTo>
                <a:lnTo>
                  <a:pt x="20669" y="61202"/>
                </a:lnTo>
                <a:lnTo>
                  <a:pt x="19905" y="56605"/>
                </a:lnTo>
                <a:lnTo>
                  <a:pt x="19905" y="46658"/>
                </a:lnTo>
                <a:lnTo>
                  <a:pt x="20669" y="42061"/>
                </a:lnTo>
                <a:lnTo>
                  <a:pt x="23706" y="33632"/>
                </a:lnTo>
                <a:lnTo>
                  <a:pt x="25852" y="30030"/>
                </a:lnTo>
                <a:lnTo>
                  <a:pt x="28616" y="27067"/>
                </a:lnTo>
                <a:lnTo>
                  <a:pt x="31360" y="24093"/>
                </a:lnTo>
                <a:lnTo>
                  <a:pt x="34752" y="21737"/>
                </a:lnTo>
                <a:lnTo>
                  <a:pt x="42773" y="18271"/>
                </a:lnTo>
                <a:lnTo>
                  <a:pt x="47276" y="17413"/>
                </a:lnTo>
                <a:lnTo>
                  <a:pt x="91609" y="17413"/>
                </a:lnTo>
                <a:lnTo>
                  <a:pt x="84646" y="10449"/>
                </a:lnTo>
                <a:lnTo>
                  <a:pt x="79128" y="6732"/>
                </a:lnTo>
                <a:lnTo>
                  <a:pt x="66406" y="1350"/>
                </a:lnTo>
                <a:lnTo>
                  <a:pt x="59568" y="0"/>
                </a:lnTo>
                <a:close/>
              </a:path>
              <a:path w="104488" h="103242">
                <a:moveTo>
                  <a:pt x="91609" y="17413"/>
                </a:moveTo>
                <a:lnTo>
                  <a:pt x="57212" y="17413"/>
                </a:lnTo>
                <a:lnTo>
                  <a:pt x="61715" y="18271"/>
                </a:lnTo>
                <a:lnTo>
                  <a:pt x="69725" y="21737"/>
                </a:lnTo>
                <a:lnTo>
                  <a:pt x="84573" y="46658"/>
                </a:lnTo>
                <a:lnTo>
                  <a:pt x="84573" y="56605"/>
                </a:lnTo>
                <a:lnTo>
                  <a:pt x="57212" y="85829"/>
                </a:lnTo>
                <a:lnTo>
                  <a:pt x="91767" y="85829"/>
                </a:lnTo>
                <a:lnTo>
                  <a:pt x="94039" y="83589"/>
                </a:lnTo>
                <a:lnTo>
                  <a:pt x="97756" y="78133"/>
                </a:lnTo>
                <a:lnTo>
                  <a:pt x="103138" y="65547"/>
                </a:lnTo>
                <a:lnTo>
                  <a:pt x="104488" y="58814"/>
                </a:lnTo>
                <a:lnTo>
                  <a:pt x="104488" y="44448"/>
                </a:lnTo>
                <a:lnTo>
                  <a:pt x="103138" y="37726"/>
                </a:lnTo>
                <a:lnTo>
                  <a:pt x="100436" y="31517"/>
                </a:lnTo>
                <a:lnTo>
                  <a:pt x="97756" y="25297"/>
                </a:lnTo>
                <a:lnTo>
                  <a:pt x="94039" y="19842"/>
                </a:lnTo>
                <a:lnTo>
                  <a:pt x="91609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47374" y="4692997"/>
            <a:ext cx="56794" cy="100761"/>
          </a:xfrm>
          <a:custGeom>
            <a:avLst/>
            <a:gdLst/>
            <a:ahLst/>
            <a:cxnLst/>
            <a:rect l="l" t="t" r="r" b="b"/>
            <a:pathLst>
              <a:path w="56794" h="100761">
                <a:moveTo>
                  <a:pt x="18659" y="2481"/>
                </a:moveTo>
                <a:lnTo>
                  <a:pt x="0" y="2481"/>
                </a:lnTo>
                <a:lnTo>
                  <a:pt x="0" y="100761"/>
                </a:lnTo>
                <a:lnTo>
                  <a:pt x="18659" y="100761"/>
                </a:lnTo>
                <a:lnTo>
                  <a:pt x="18659" y="40627"/>
                </a:lnTo>
                <a:lnTo>
                  <a:pt x="21067" y="32700"/>
                </a:lnTo>
                <a:lnTo>
                  <a:pt x="30742" y="22460"/>
                </a:lnTo>
                <a:lnTo>
                  <a:pt x="37726" y="19905"/>
                </a:lnTo>
                <a:lnTo>
                  <a:pt x="56026" y="19905"/>
                </a:lnTo>
                <a:lnTo>
                  <a:pt x="56120" y="17632"/>
                </a:lnTo>
                <a:lnTo>
                  <a:pt x="18659" y="17632"/>
                </a:lnTo>
                <a:lnTo>
                  <a:pt x="18659" y="2481"/>
                </a:lnTo>
                <a:close/>
              </a:path>
              <a:path w="56794" h="100761">
                <a:moveTo>
                  <a:pt x="56026" y="19905"/>
                </a:moveTo>
                <a:lnTo>
                  <a:pt x="48375" y="19905"/>
                </a:lnTo>
                <a:lnTo>
                  <a:pt x="49893" y="20041"/>
                </a:lnTo>
                <a:lnTo>
                  <a:pt x="52930" y="20606"/>
                </a:lnTo>
                <a:lnTo>
                  <a:pt x="54448" y="20941"/>
                </a:lnTo>
                <a:lnTo>
                  <a:pt x="55966" y="21360"/>
                </a:lnTo>
                <a:lnTo>
                  <a:pt x="56026" y="19905"/>
                </a:lnTo>
                <a:close/>
              </a:path>
              <a:path w="56794" h="100761">
                <a:moveTo>
                  <a:pt x="51548" y="0"/>
                </a:moveTo>
                <a:lnTo>
                  <a:pt x="45475" y="0"/>
                </a:lnTo>
                <a:lnTo>
                  <a:pt x="42417" y="460"/>
                </a:lnTo>
                <a:lnTo>
                  <a:pt x="19067" y="17632"/>
                </a:lnTo>
                <a:lnTo>
                  <a:pt x="56120" y="17632"/>
                </a:lnTo>
                <a:lnTo>
                  <a:pt x="56794" y="1246"/>
                </a:lnTo>
                <a:lnTo>
                  <a:pt x="54312" y="418"/>
                </a:lnTo>
                <a:lnTo>
                  <a:pt x="515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09770" y="4667912"/>
            <a:ext cx="67589" cy="128331"/>
          </a:xfrm>
          <a:custGeom>
            <a:avLst/>
            <a:gdLst/>
            <a:ahLst/>
            <a:cxnLst/>
            <a:rect l="l" t="t" r="r" b="b"/>
            <a:pathLst>
              <a:path w="67589" h="128331">
                <a:moveTo>
                  <a:pt x="40218" y="43747"/>
                </a:moveTo>
                <a:lnTo>
                  <a:pt x="21559" y="43747"/>
                </a:lnTo>
                <a:lnTo>
                  <a:pt x="21569" y="99201"/>
                </a:lnTo>
                <a:lnTo>
                  <a:pt x="43590" y="128331"/>
                </a:lnTo>
                <a:lnTo>
                  <a:pt x="52720" y="128331"/>
                </a:lnTo>
                <a:lnTo>
                  <a:pt x="55453" y="128090"/>
                </a:lnTo>
                <a:lnTo>
                  <a:pt x="62511" y="127127"/>
                </a:lnTo>
                <a:lnTo>
                  <a:pt x="65359" y="126268"/>
                </a:lnTo>
                <a:lnTo>
                  <a:pt x="67589" y="125022"/>
                </a:lnTo>
                <a:lnTo>
                  <a:pt x="67589" y="110918"/>
                </a:lnTo>
                <a:lnTo>
                  <a:pt x="50710" y="110918"/>
                </a:lnTo>
                <a:lnTo>
                  <a:pt x="47977" y="110258"/>
                </a:lnTo>
                <a:lnTo>
                  <a:pt x="40281" y="93819"/>
                </a:lnTo>
                <a:lnTo>
                  <a:pt x="40218" y="43747"/>
                </a:lnTo>
                <a:close/>
              </a:path>
              <a:path w="67589" h="128331">
                <a:moveTo>
                  <a:pt x="67589" y="108007"/>
                </a:moveTo>
                <a:lnTo>
                  <a:pt x="65641" y="109127"/>
                </a:lnTo>
                <a:lnTo>
                  <a:pt x="63505" y="109881"/>
                </a:lnTo>
                <a:lnTo>
                  <a:pt x="58794" y="110708"/>
                </a:lnTo>
                <a:lnTo>
                  <a:pt x="56521" y="110918"/>
                </a:lnTo>
                <a:lnTo>
                  <a:pt x="67589" y="110918"/>
                </a:lnTo>
                <a:lnTo>
                  <a:pt x="67589" y="108007"/>
                </a:lnTo>
                <a:close/>
              </a:path>
              <a:path w="67589" h="128331">
                <a:moveTo>
                  <a:pt x="66961" y="27569"/>
                </a:moveTo>
                <a:lnTo>
                  <a:pt x="0" y="27569"/>
                </a:lnTo>
                <a:lnTo>
                  <a:pt x="0" y="43747"/>
                </a:lnTo>
                <a:lnTo>
                  <a:pt x="66961" y="43747"/>
                </a:lnTo>
                <a:lnTo>
                  <a:pt x="66961" y="27569"/>
                </a:lnTo>
                <a:close/>
              </a:path>
              <a:path w="67589" h="128331">
                <a:moveTo>
                  <a:pt x="40218" y="0"/>
                </a:moveTo>
                <a:lnTo>
                  <a:pt x="21559" y="0"/>
                </a:lnTo>
                <a:lnTo>
                  <a:pt x="21559" y="27569"/>
                </a:lnTo>
                <a:lnTo>
                  <a:pt x="40218" y="27569"/>
                </a:lnTo>
                <a:lnTo>
                  <a:pt x="40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3687" y="4284142"/>
            <a:ext cx="58458" cy="146791"/>
          </a:xfrm>
          <a:custGeom>
            <a:avLst/>
            <a:gdLst/>
            <a:ahLst/>
            <a:cxnLst/>
            <a:rect l="l" t="t" r="r" b="b"/>
            <a:pathLst>
              <a:path w="58458" h="146791">
                <a:moveTo>
                  <a:pt x="58458" y="22816"/>
                </a:moveTo>
                <a:lnTo>
                  <a:pt x="38564" y="22816"/>
                </a:lnTo>
                <a:lnTo>
                  <a:pt x="38564" y="146791"/>
                </a:lnTo>
                <a:lnTo>
                  <a:pt x="58458" y="146791"/>
                </a:lnTo>
                <a:lnTo>
                  <a:pt x="58458" y="22816"/>
                </a:lnTo>
                <a:close/>
              </a:path>
              <a:path w="58458" h="146791">
                <a:moveTo>
                  <a:pt x="58458" y="0"/>
                </a:moveTo>
                <a:lnTo>
                  <a:pt x="40846" y="0"/>
                </a:lnTo>
                <a:lnTo>
                  <a:pt x="0" y="33800"/>
                </a:lnTo>
                <a:lnTo>
                  <a:pt x="11601" y="47694"/>
                </a:lnTo>
                <a:lnTo>
                  <a:pt x="38564" y="22816"/>
                </a:lnTo>
                <a:lnTo>
                  <a:pt x="58458" y="22816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01291" y="4281658"/>
            <a:ext cx="95787" cy="151765"/>
          </a:xfrm>
          <a:custGeom>
            <a:avLst/>
            <a:gdLst/>
            <a:ahLst/>
            <a:cxnLst/>
            <a:rect l="l" t="t" r="r" b="b"/>
            <a:pathLst>
              <a:path w="95787" h="151765">
                <a:moveTo>
                  <a:pt x="53684" y="0"/>
                </a:moveTo>
                <a:lnTo>
                  <a:pt x="42082" y="0"/>
                </a:lnTo>
                <a:lnTo>
                  <a:pt x="36574" y="869"/>
                </a:lnTo>
                <a:lnTo>
                  <a:pt x="6104" y="25957"/>
                </a:lnTo>
                <a:lnTo>
                  <a:pt x="4963" y="30972"/>
                </a:lnTo>
                <a:lnTo>
                  <a:pt x="4963" y="41611"/>
                </a:lnTo>
                <a:lnTo>
                  <a:pt x="27978" y="70699"/>
                </a:lnTo>
                <a:lnTo>
                  <a:pt x="27978" y="71317"/>
                </a:lnTo>
                <a:lnTo>
                  <a:pt x="722" y="98415"/>
                </a:lnTo>
                <a:lnTo>
                  <a:pt x="0" y="102625"/>
                </a:lnTo>
                <a:lnTo>
                  <a:pt x="0" y="114111"/>
                </a:lnTo>
                <a:lnTo>
                  <a:pt x="23245" y="146749"/>
                </a:lnTo>
                <a:lnTo>
                  <a:pt x="41255" y="151765"/>
                </a:lnTo>
                <a:lnTo>
                  <a:pt x="54511" y="151765"/>
                </a:lnTo>
                <a:lnTo>
                  <a:pt x="87411" y="134351"/>
                </a:lnTo>
                <a:lnTo>
                  <a:pt x="44155" y="134351"/>
                </a:lnTo>
                <a:lnTo>
                  <a:pt x="40595" y="133723"/>
                </a:lnTo>
                <a:lnTo>
                  <a:pt x="19894" y="111473"/>
                </a:lnTo>
                <a:lnTo>
                  <a:pt x="19894" y="99305"/>
                </a:lnTo>
                <a:lnTo>
                  <a:pt x="22522" y="92845"/>
                </a:lnTo>
                <a:lnTo>
                  <a:pt x="33014" y="82761"/>
                </a:lnTo>
                <a:lnTo>
                  <a:pt x="39737" y="80165"/>
                </a:lnTo>
                <a:lnTo>
                  <a:pt x="47883" y="80039"/>
                </a:lnTo>
                <a:lnTo>
                  <a:pt x="84173" y="80039"/>
                </a:lnTo>
                <a:lnTo>
                  <a:pt x="82269" y="78332"/>
                </a:lnTo>
                <a:lnTo>
                  <a:pt x="75484" y="74050"/>
                </a:lnTo>
                <a:lnTo>
                  <a:pt x="71788" y="72437"/>
                </a:lnTo>
                <a:lnTo>
                  <a:pt x="67788" y="71317"/>
                </a:lnTo>
                <a:lnTo>
                  <a:pt x="67788" y="70699"/>
                </a:lnTo>
                <a:lnTo>
                  <a:pt x="81496" y="62615"/>
                </a:lnTo>
                <a:lnTo>
                  <a:pt x="44155" y="62615"/>
                </a:lnTo>
                <a:lnTo>
                  <a:pt x="40867" y="61924"/>
                </a:lnTo>
                <a:lnTo>
                  <a:pt x="24868" y="32491"/>
                </a:lnTo>
                <a:lnTo>
                  <a:pt x="27109" y="26889"/>
                </a:lnTo>
                <a:lnTo>
                  <a:pt x="36103" y="18313"/>
                </a:lnTo>
                <a:lnTo>
                  <a:pt x="41527" y="16177"/>
                </a:lnTo>
                <a:lnTo>
                  <a:pt x="84459" y="16177"/>
                </a:lnTo>
                <a:lnTo>
                  <a:pt x="81976" y="13130"/>
                </a:lnTo>
                <a:lnTo>
                  <a:pt x="74102" y="6774"/>
                </a:lnTo>
                <a:lnTo>
                  <a:pt x="69547" y="4324"/>
                </a:lnTo>
                <a:lnTo>
                  <a:pt x="59191" y="869"/>
                </a:lnTo>
                <a:lnTo>
                  <a:pt x="53684" y="0"/>
                </a:lnTo>
                <a:close/>
              </a:path>
              <a:path w="95787" h="151765">
                <a:moveTo>
                  <a:pt x="84173" y="80039"/>
                </a:moveTo>
                <a:lnTo>
                  <a:pt x="51747" y="80039"/>
                </a:lnTo>
                <a:lnTo>
                  <a:pt x="55370" y="80625"/>
                </a:lnTo>
                <a:lnTo>
                  <a:pt x="62155" y="82971"/>
                </a:lnTo>
                <a:lnTo>
                  <a:pt x="75844" y="102625"/>
                </a:lnTo>
                <a:lnTo>
                  <a:pt x="75826" y="115315"/>
                </a:lnTo>
                <a:lnTo>
                  <a:pt x="73275" y="121744"/>
                </a:lnTo>
                <a:lnTo>
                  <a:pt x="62919" y="131828"/>
                </a:lnTo>
                <a:lnTo>
                  <a:pt x="56186" y="134351"/>
                </a:lnTo>
                <a:lnTo>
                  <a:pt x="87411" y="134351"/>
                </a:lnTo>
                <a:lnTo>
                  <a:pt x="89557" y="131378"/>
                </a:lnTo>
                <a:lnTo>
                  <a:pt x="94531" y="120320"/>
                </a:lnTo>
                <a:lnTo>
                  <a:pt x="95787" y="114111"/>
                </a:lnTo>
                <a:lnTo>
                  <a:pt x="95787" y="102625"/>
                </a:lnTo>
                <a:lnTo>
                  <a:pt x="95054" y="98415"/>
                </a:lnTo>
                <a:lnTo>
                  <a:pt x="92154" y="90667"/>
                </a:lnTo>
                <a:lnTo>
                  <a:pt x="90185" y="87180"/>
                </a:lnTo>
                <a:lnTo>
                  <a:pt x="85201" y="80960"/>
                </a:lnTo>
                <a:lnTo>
                  <a:pt x="84173" y="80039"/>
                </a:lnTo>
                <a:close/>
              </a:path>
              <a:path w="95787" h="151765">
                <a:moveTo>
                  <a:pt x="84459" y="16177"/>
                </a:moveTo>
                <a:lnTo>
                  <a:pt x="54804" y="16177"/>
                </a:lnTo>
                <a:lnTo>
                  <a:pt x="60354" y="18344"/>
                </a:lnTo>
                <a:lnTo>
                  <a:pt x="68783" y="27056"/>
                </a:lnTo>
                <a:lnTo>
                  <a:pt x="70846" y="32491"/>
                </a:lnTo>
                <a:lnTo>
                  <a:pt x="70898" y="42438"/>
                </a:lnTo>
                <a:lnTo>
                  <a:pt x="70406" y="45338"/>
                </a:lnTo>
                <a:lnTo>
                  <a:pt x="51747" y="62615"/>
                </a:lnTo>
                <a:lnTo>
                  <a:pt x="81496" y="62615"/>
                </a:lnTo>
                <a:lnTo>
                  <a:pt x="85578" y="57359"/>
                </a:lnTo>
                <a:lnTo>
                  <a:pt x="87348" y="54008"/>
                </a:lnTo>
                <a:lnTo>
                  <a:pt x="90112" y="46134"/>
                </a:lnTo>
                <a:lnTo>
                  <a:pt x="90803" y="41611"/>
                </a:lnTo>
                <a:lnTo>
                  <a:pt x="90803" y="30972"/>
                </a:lnTo>
                <a:lnTo>
                  <a:pt x="89662" y="25957"/>
                </a:lnTo>
                <a:lnTo>
                  <a:pt x="85107" y="16973"/>
                </a:lnTo>
                <a:lnTo>
                  <a:pt x="84459" y="1617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13865" y="4281658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6"/>
                </a:lnTo>
                <a:lnTo>
                  <a:pt x="581" y="88516"/>
                </a:lnTo>
                <a:lnTo>
                  <a:pt x="10144" y="126245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0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32029" y="4407298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86768" y="4281658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0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93687" y="4888836"/>
            <a:ext cx="58458" cy="146791"/>
          </a:xfrm>
          <a:custGeom>
            <a:avLst/>
            <a:gdLst/>
            <a:ahLst/>
            <a:cxnLst/>
            <a:rect l="l" t="t" r="r" b="b"/>
            <a:pathLst>
              <a:path w="58458" h="146791">
                <a:moveTo>
                  <a:pt x="58458" y="22816"/>
                </a:moveTo>
                <a:lnTo>
                  <a:pt x="38564" y="22816"/>
                </a:lnTo>
                <a:lnTo>
                  <a:pt x="38564" y="146791"/>
                </a:lnTo>
                <a:lnTo>
                  <a:pt x="58458" y="146791"/>
                </a:lnTo>
                <a:lnTo>
                  <a:pt x="58458" y="22816"/>
                </a:lnTo>
                <a:close/>
              </a:path>
              <a:path w="58458" h="146791">
                <a:moveTo>
                  <a:pt x="58458" y="0"/>
                </a:moveTo>
                <a:lnTo>
                  <a:pt x="40846" y="0"/>
                </a:lnTo>
                <a:lnTo>
                  <a:pt x="0" y="33800"/>
                </a:lnTo>
                <a:lnTo>
                  <a:pt x="11601" y="47694"/>
                </a:lnTo>
                <a:lnTo>
                  <a:pt x="38564" y="22816"/>
                </a:lnTo>
                <a:lnTo>
                  <a:pt x="58458" y="22816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300243" y="4888838"/>
            <a:ext cx="92258" cy="146791"/>
          </a:xfrm>
          <a:custGeom>
            <a:avLst/>
            <a:gdLst/>
            <a:ahLst/>
            <a:cxnLst/>
            <a:rect l="l" t="t" r="r" b="b"/>
            <a:pathLst>
              <a:path w="92258" h="146791">
                <a:moveTo>
                  <a:pt x="92258" y="0"/>
                </a:moveTo>
                <a:lnTo>
                  <a:pt x="0" y="0"/>
                </a:lnTo>
                <a:lnTo>
                  <a:pt x="0" y="17423"/>
                </a:lnTo>
                <a:lnTo>
                  <a:pt x="71118" y="17423"/>
                </a:lnTo>
                <a:lnTo>
                  <a:pt x="11402" y="146791"/>
                </a:lnTo>
                <a:lnTo>
                  <a:pt x="33800" y="146791"/>
                </a:lnTo>
                <a:lnTo>
                  <a:pt x="92258" y="17004"/>
                </a:lnTo>
                <a:lnTo>
                  <a:pt x="922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13865" y="4886351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21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3" y="17423"/>
                </a:lnTo>
                <a:lnTo>
                  <a:pt x="85994" y="1635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3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3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32029" y="5011991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86768" y="4886351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9"/>
                </a:lnTo>
                <a:lnTo>
                  <a:pt x="581" y="88522"/>
                </a:lnTo>
                <a:lnTo>
                  <a:pt x="10141" y="126249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3" y="17423"/>
                </a:lnTo>
                <a:lnTo>
                  <a:pt x="85994" y="1635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3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3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93687" y="5458986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98800" y="5458984"/>
            <a:ext cx="100750" cy="149272"/>
          </a:xfrm>
          <a:custGeom>
            <a:avLst/>
            <a:gdLst/>
            <a:ahLst/>
            <a:cxnLst/>
            <a:rect l="l" t="t" r="r" b="b"/>
            <a:pathLst>
              <a:path w="100750" h="149272">
                <a:moveTo>
                  <a:pt x="75264" y="0"/>
                </a:moveTo>
                <a:lnTo>
                  <a:pt x="51820" y="0"/>
                </a:lnTo>
                <a:lnTo>
                  <a:pt x="14722" y="58668"/>
                </a:lnTo>
                <a:lnTo>
                  <a:pt x="38" y="96960"/>
                </a:lnTo>
                <a:lnTo>
                  <a:pt x="0" y="109190"/>
                </a:lnTo>
                <a:lnTo>
                  <a:pt x="1340" y="115692"/>
                </a:lnTo>
                <a:lnTo>
                  <a:pt x="36962" y="148163"/>
                </a:lnTo>
                <a:lnTo>
                  <a:pt x="43454" y="149272"/>
                </a:lnTo>
                <a:lnTo>
                  <a:pt x="57296" y="149272"/>
                </a:lnTo>
                <a:lnTo>
                  <a:pt x="90976" y="131859"/>
                </a:lnTo>
                <a:lnTo>
                  <a:pt x="45820" y="131859"/>
                </a:lnTo>
                <a:lnTo>
                  <a:pt x="41674" y="131105"/>
                </a:lnTo>
                <a:lnTo>
                  <a:pt x="19905" y="105797"/>
                </a:lnTo>
                <a:lnTo>
                  <a:pt x="19905" y="96960"/>
                </a:lnTo>
                <a:lnTo>
                  <a:pt x="45820" y="70898"/>
                </a:lnTo>
                <a:lnTo>
                  <a:pt x="92138" y="70898"/>
                </a:lnTo>
                <a:lnTo>
                  <a:pt x="90290" y="68374"/>
                </a:lnTo>
                <a:lnTo>
                  <a:pt x="81568" y="60773"/>
                </a:lnTo>
                <a:lnTo>
                  <a:pt x="76709" y="57977"/>
                </a:lnTo>
                <a:lnTo>
                  <a:pt x="73181" y="56804"/>
                </a:lnTo>
                <a:lnTo>
                  <a:pt x="38344" y="56804"/>
                </a:lnTo>
                <a:lnTo>
                  <a:pt x="75264" y="0"/>
                </a:lnTo>
                <a:close/>
              </a:path>
              <a:path w="100750" h="149272">
                <a:moveTo>
                  <a:pt x="92138" y="70898"/>
                </a:moveTo>
                <a:lnTo>
                  <a:pt x="54930" y="70898"/>
                </a:lnTo>
                <a:lnTo>
                  <a:pt x="59076" y="71662"/>
                </a:lnTo>
                <a:lnTo>
                  <a:pt x="66552" y="74709"/>
                </a:lnTo>
                <a:lnTo>
                  <a:pt x="80845" y="96960"/>
                </a:lnTo>
                <a:lnTo>
                  <a:pt x="80845" y="105797"/>
                </a:lnTo>
                <a:lnTo>
                  <a:pt x="54930" y="131859"/>
                </a:lnTo>
                <a:lnTo>
                  <a:pt x="90976" y="131859"/>
                </a:lnTo>
                <a:lnTo>
                  <a:pt x="94018" y="127535"/>
                </a:lnTo>
                <a:lnTo>
                  <a:pt x="99400" y="115242"/>
                </a:lnTo>
                <a:lnTo>
                  <a:pt x="100750" y="108090"/>
                </a:lnTo>
                <a:lnTo>
                  <a:pt x="100750" y="91913"/>
                </a:lnTo>
                <a:lnTo>
                  <a:pt x="99368" y="84971"/>
                </a:lnTo>
                <a:lnTo>
                  <a:pt x="93840" y="73222"/>
                </a:lnTo>
                <a:lnTo>
                  <a:pt x="92138" y="70898"/>
                </a:lnTo>
                <a:close/>
              </a:path>
              <a:path w="100750" h="149272">
                <a:moveTo>
                  <a:pt x="60595" y="53485"/>
                </a:moveTo>
                <a:lnTo>
                  <a:pt x="49129" y="53485"/>
                </a:lnTo>
                <a:lnTo>
                  <a:pt x="43747" y="54595"/>
                </a:lnTo>
                <a:lnTo>
                  <a:pt x="39192" y="56804"/>
                </a:lnTo>
                <a:lnTo>
                  <a:pt x="73181" y="56804"/>
                </a:lnTo>
                <a:lnTo>
                  <a:pt x="65935" y="54396"/>
                </a:lnTo>
                <a:lnTo>
                  <a:pt x="60595" y="5348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13865" y="5456491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32029" y="5582130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86768" y="5456491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9"/>
                </a:lnTo>
                <a:lnTo>
                  <a:pt x="581" y="88518"/>
                </a:lnTo>
                <a:lnTo>
                  <a:pt x="10141" y="126249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93687" y="6029126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00486" y="6029122"/>
            <a:ext cx="93891" cy="149272"/>
          </a:xfrm>
          <a:custGeom>
            <a:avLst/>
            <a:gdLst/>
            <a:ahLst/>
            <a:cxnLst/>
            <a:rect l="l" t="t" r="r" b="b"/>
            <a:pathLst>
              <a:path w="93891" h="149272">
                <a:moveTo>
                  <a:pt x="17998" y="112792"/>
                </a:moveTo>
                <a:lnTo>
                  <a:pt x="0" y="124159"/>
                </a:lnTo>
                <a:lnTo>
                  <a:pt x="6900" y="134304"/>
                </a:lnTo>
                <a:lnTo>
                  <a:pt x="17582" y="142970"/>
                </a:lnTo>
                <a:lnTo>
                  <a:pt x="29319" y="147697"/>
                </a:lnTo>
                <a:lnTo>
                  <a:pt x="42259" y="149272"/>
                </a:lnTo>
                <a:lnTo>
                  <a:pt x="49442" y="149272"/>
                </a:lnTo>
                <a:lnTo>
                  <a:pt x="56143" y="148131"/>
                </a:lnTo>
                <a:lnTo>
                  <a:pt x="68593" y="143566"/>
                </a:lnTo>
                <a:lnTo>
                  <a:pt x="74049" y="140288"/>
                </a:lnTo>
                <a:lnTo>
                  <a:pt x="83280" y="131859"/>
                </a:lnTo>
                <a:lnTo>
                  <a:pt x="38594" y="131859"/>
                </a:lnTo>
                <a:lnTo>
                  <a:pt x="33045" y="130372"/>
                </a:lnTo>
                <a:lnTo>
                  <a:pt x="24176" y="124425"/>
                </a:lnTo>
                <a:lnTo>
                  <a:pt x="20647" y="119556"/>
                </a:lnTo>
                <a:lnTo>
                  <a:pt x="17998" y="112792"/>
                </a:lnTo>
                <a:close/>
              </a:path>
              <a:path w="93891" h="149272">
                <a:moveTo>
                  <a:pt x="85129" y="69662"/>
                </a:moveTo>
                <a:lnTo>
                  <a:pt x="34804" y="69662"/>
                </a:lnTo>
                <a:lnTo>
                  <a:pt x="40836" y="69706"/>
                </a:lnTo>
                <a:lnTo>
                  <a:pt x="53827" y="72030"/>
                </a:lnTo>
                <a:lnTo>
                  <a:pt x="64650" y="78063"/>
                </a:lnTo>
                <a:lnTo>
                  <a:pt x="71648" y="87986"/>
                </a:lnTo>
                <a:lnTo>
                  <a:pt x="73975" y="101797"/>
                </a:lnTo>
                <a:lnTo>
                  <a:pt x="73975" y="106488"/>
                </a:lnTo>
                <a:lnTo>
                  <a:pt x="73221" y="110708"/>
                </a:lnTo>
                <a:lnTo>
                  <a:pt x="71682" y="114436"/>
                </a:lnTo>
                <a:lnTo>
                  <a:pt x="70164" y="118174"/>
                </a:lnTo>
                <a:lnTo>
                  <a:pt x="49138" y="131859"/>
                </a:lnTo>
                <a:lnTo>
                  <a:pt x="83280" y="131859"/>
                </a:lnTo>
                <a:lnTo>
                  <a:pt x="83441" y="131713"/>
                </a:lnTo>
                <a:lnTo>
                  <a:pt x="87137" y="126603"/>
                </a:lnTo>
                <a:lnTo>
                  <a:pt x="92540" y="114719"/>
                </a:lnTo>
                <a:lnTo>
                  <a:pt x="93891" y="108090"/>
                </a:lnTo>
                <a:lnTo>
                  <a:pt x="93891" y="93567"/>
                </a:lnTo>
                <a:lnTo>
                  <a:pt x="92812" y="87002"/>
                </a:lnTo>
                <a:lnTo>
                  <a:pt x="88519" y="75118"/>
                </a:lnTo>
                <a:lnTo>
                  <a:pt x="85451" y="70008"/>
                </a:lnTo>
                <a:lnTo>
                  <a:pt x="85129" y="69662"/>
                </a:lnTo>
                <a:close/>
              </a:path>
              <a:path w="93891" h="149272">
                <a:moveTo>
                  <a:pt x="88708" y="0"/>
                </a:moveTo>
                <a:lnTo>
                  <a:pt x="9914" y="0"/>
                </a:lnTo>
                <a:lnTo>
                  <a:pt x="8260" y="77327"/>
                </a:lnTo>
                <a:lnTo>
                  <a:pt x="13244" y="74845"/>
                </a:lnTo>
                <a:lnTo>
                  <a:pt x="18584" y="72940"/>
                </a:lnTo>
                <a:lnTo>
                  <a:pt x="30060" y="70322"/>
                </a:lnTo>
                <a:lnTo>
                  <a:pt x="34804" y="69662"/>
                </a:lnTo>
                <a:lnTo>
                  <a:pt x="85129" y="69662"/>
                </a:lnTo>
                <a:lnTo>
                  <a:pt x="77441" y="61432"/>
                </a:lnTo>
                <a:lnTo>
                  <a:pt x="72625" y="58123"/>
                </a:lnTo>
                <a:lnTo>
                  <a:pt x="66049" y="55359"/>
                </a:lnTo>
                <a:lnTo>
                  <a:pt x="28574" y="55359"/>
                </a:lnTo>
                <a:lnTo>
                  <a:pt x="29202" y="18659"/>
                </a:lnTo>
                <a:lnTo>
                  <a:pt x="88708" y="18659"/>
                </a:lnTo>
                <a:lnTo>
                  <a:pt x="88708" y="0"/>
                </a:lnTo>
                <a:close/>
              </a:path>
              <a:path w="93891" h="149272">
                <a:moveTo>
                  <a:pt x="55180" y="52239"/>
                </a:moveTo>
                <a:lnTo>
                  <a:pt x="28574" y="55359"/>
                </a:lnTo>
                <a:lnTo>
                  <a:pt x="66049" y="55359"/>
                </a:lnTo>
                <a:lnTo>
                  <a:pt x="61442" y="53422"/>
                </a:lnTo>
                <a:lnTo>
                  <a:pt x="55180" y="5223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413865" y="6026631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7"/>
                </a:lnTo>
                <a:lnTo>
                  <a:pt x="581" y="88516"/>
                </a:lnTo>
                <a:lnTo>
                  <a:pt x="10144" y="126245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32029" y="6152270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586768" y="6026631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93687" y="6616543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298588" y="6616533"/>
            <a:ext cx="82510" cy="146791"/>
          </a:xfrm>
          <a:custGeom>
            <a:avLst/>
            <a:gdLst/>
            <a:ahLst/>
            <a:cxnLst/>
            <a:rect l="l" t="t" r="r" b="b"/>
            <a:pathLst>
              <a:path w="82510" h="146791">
                <a:moveTo>
                  <a:pt x="82510" y="114446"/>
                </a:moveTo>
                <a:lnTo>
                  <a:pt x="62615" y="114446"/>
                </a:lnTo>
                <a:lnTo>
                  <a:pt x="62615" y="146791"/>
                </a:lnTo>
                <a:lnTo>
                  <a:pt x="82510" y="146791"/>
                </a:lnTo>
                <a:lnTo>
                  <a:pt x="82510" y="114446"/>
                </a:lnTo>
                <a:close/>
              </a:path>
              <a:path w="82510" h="146791">
                <a:moveTo>
                  <a:pt x="82510" y="0"/>
                </a:moveTo>
                <a:lnTo>
                  <a:pt x="58469" y="0"/>
                </a:lnTo>
                <a:lnTo>
                  <a:pt x="0" y="94133"/>
                </a:lnTo>
                <a:lnTo>
                  <a:pt x="0" y="114446"/>
                </a:lnTo>
                <a:lnTo>
                  <a:pt x="103242" y="114446"/>
                </a:lnTo>
                <a:lnTo>
                  <a:pt x="103242" y="97033"/>
                </a:lnTo>
                <a:lnTo>
                  <a:pt x="17413" y="97033"/>
                </a:lnTo>
                <a:lnTo>
                  <a:pt x="62197" y="23643"/>
                </a:lnTo>
                <a:lnTo>
                  <a:pt x="82510" y="23643"/>
                </a:lnTo>
                <a:lnTo>
                  <a:pt x="82510" y="0"/>
                </a:lnTo>
                <a:close/>
              </a:path>
              <a:path w="82510" h="146791">
                <a:moveTo>
                  <a:pt x="82510" y="23643"/>
                </a:moveTo>
                <a:lnTo>
                  <a:pt x="62615" y="23643"/>
                </a:lnTo>
                <a:lnTo>
                  <a:pt x="62615" y="97033"/>
                </a:lnTo>
                <a:lnTo>
                  <a:pt x="82510" y="97033"/>
                </a:lnTo>
                <a:lnTo>
                  <a:pt x="82510" y="236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413865" y="6614048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21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32029" y="6739687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86768" y="6614048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9"/>
                </a:lnTo>
                <a:lnTo>
                  <a:pt x="581" y="88522"/>
                </a:lnTo>
                <a:lnTo>
                  <a:pt x="10141" y="126249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93687" y="7221236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304189" y="7217502"/>
            <a:ext cx="93086" cy="153000"/>
          </a:xfrm>
          <a:custGeom>
            <a:avLst/>
            <a:gdLst/>
            <a:ahLst/>
            <a:cxnLst/>
            <a:rect l="l" t="t" r="r" b="b"/>
            <a:pathLst>
              <a:path w="93086" h="153000">
                <a:moveTo>
                  <a:pt x="18041" y="114645"/>
                </a:moveTo>
                <a:lnTo>
                  <a:pt x="168" y="129317"/>
                </a:lnTo>
                <a:lnTo>
                  <a:pt x="7419" y="139104"/>
                </a:lnTo>
                <a:lnTo>
                  <a:pt x="19006" y="147690"/>
                </a:lnTo>
                <a:lnTo>
                  <a:pt x="30877" y="151673"/>
                </a:lnTo>
                <a:lnTo>
                  <a:pt x="44155" y="153000"/>
                </a:lnTo>
                <a:lnTo>
                  <a:pt x="50658" y="153000"/>
                </a:lnTo>
                <a:lnTo>
                  <a:pt x="85362" y="135587"/>
                </a:lnTo>
                <a:lnTo>
                  <a:pt x="37171" y="135587"/>
                </a:lnTo>
                <a:lnTo>
                  <a:pt x="31349" y="133859"/>
                </a:lnTo>
                <a:lnTo>
                  <a:pt x="23507" y="126949"/>
                </a:lnTo>
                <a:lnTo>
                  <a:pt x="20365" y="121703"/>
                </a:lnTo>
                <a:lnTo>
                  <a:pt x="18041" y="114645"/>
                </a:lnTo>
                <a:close/>
              </a:path>
              <a:path w="93086" h="153000">
                <a:moveTo>
                  <a:pt x="83386" y="17413"/>
                </a:moveTo>
                <a:lnTo>
                  <a:pt x="51830" y="17413"/>
                </a:lnTo>
                <a:lnTo>
                  <a:pt x="57705" y="19423"/>
                </a:lnTo>
                <a:lnTo>
                  <a:pt x="67107" y="27433"/>
                </a:lnTo>
                <a:lnTo>
                  <a:pt x="69395" y="33234"/>
                </a:lnTo>
                <a:lnTo>
                  <a:pt x="69453" y="44857"/>
                </a:lnTo>
                <a:lnTo>
                  <a:pt x="68887" y="48092"/>
                </a:lnTo>
                <a:lnTo>
                  <a:pt x="39517" y="64270"/>
                </a:lnTo>
                <a:lnTo>
                  <a:pt x="31925" y="64270"/>
                </a:lnTo>
                <a:lnTo>
                  <a:pt x="31925" y="81683"/>
                </a:lnTo>
                <a:lnTo>
                  <a:pt x="36616" y="81683"/>
                </a:lnTo>
                <a:lnTo>
                  <a:pt x="41391" y="81966"/>
                </a:lnTo>
                <a:lnTo>
                  <a:pt x="73181" y="102970"/>
                </a:lnTo>
                <a:lnTo>
                  <a:pt x="73181" y="113064"/>
                </a:lnTo>
                <a:lnTo>
                  <a:pt x="48752" y="135587"/>
                </a:lnTo>
                <a:lnTo>
                  <a:pt x="85362" y="135587"/>
                </a:lnTo>
                <a:lnTo>
                  <a:pt x="86353" y="134372"/>
                </a:lnTo>
                <a:lnTo>
                  <a:pt x="89033" y="129053"/>
                </a:lnTo>
                <a:lnTo>
                  <a:pt x="91735" y="123744"/>
                </a:lnTo>
                <a:lnTo>
                  <a:pt x="93086" y="117546"/>
                </a:lnTo>
                <a:lnTo>
                  <a:pt x="93086" y="105944"/>
                </a:lnTo>
                <a:lnTo>
                  <a:pt x="92468" y="101619"/>
                </a:lnTo>
                <a:lnTo>
                  <a:pt x="91211" y="97546"/>
                </a:lnTo>
                <a:lnTo>
                  <a:pt x="89986" y="93473"/>
                </a:lnTo>
                <a:lnTo>
                  <a:pt x="64270" y="73599"/>
                </a:lnTo>
                <a:lnTo>
                  <a:pt x="64270" y="73181"/>
                </a:lnTo>
                <a:lnTo>
                  <a:pt x="71725" y="70971"/>
                </a:lnTo>
                <a:lnTo>
                  <a:pt x="77767" y="66825"/>
                </a:lnTo>
                <a:lnTo>
                  <a:pt x="87033" y="54668"/>
                </a:lnTo>
                <a:lnTo>
                  <a:pt x="89358" y="47757"/>
                </a:lnTo>
                <a:lnTo>
                  <a:pt x="89358" y="33234"/>
                </a:lnTo>
                <a:lnTo>
                  <a:pt x="88143" y="27329"/>
                </a:lnTo>
                <a:lnTo>
                  <a:pt x="83386" y="17413"/>
                </a:lnTo>
                <a:close/>
              </a:path>
              <a:path w="93086" h="153000">
                <a:moveTo>
                  <a:pt x="50302" y="0"/>
                </a:moveTo>
                <a:lnTo>
                  <a:pt x="6705" y="16060"/>
                </a:lnTo>
                <a:lnTo>
                  <a:pt x="0" y="27569"/>
                </a:lnTo>
                <a:lnTo>
                  <a:pt x="20323" y="34407"/>
                </a:lnTo>
                <a:lnTo>
                  <a:pt x="22533" y="29297"/>
                </a:lnTo>
                <a:lnTo>
                  <a:pt x="25800" y="25192"/>
                </a:lnTo>
                <a:lnTo>
                  <a:pt x="34522" y="18973"/>
                </a:lnTo>
                <a:lnTo>
                  <a:pt x="39380" y="17413"/>
                </a:lnTo>
                <a:lnTo>
                  <a:pt x="83386" y="17413"/>
                </a:lnTo>
                <a:lnTo>
                  <a:pt x="83306" y="17245"/>
                </a:lnTo>
                <a:lnTo>
                  <a:pt x="80028" y="13057"/>
                </a:lnTo>
                <a:lnTo>
                  <a:pt x="71725" y="6429"/>
                </a:lnTo>
                <a:lnTo>
                  <a:pt x="66919" y="3968"/>
                </a:lnTo>
                <a:lnTo>
                  <a:pt x="55998" y="795"/>
                </a:lnTo>
                <a:lnTo>
                  <a:pt x="503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413865" y="7218741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21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532029" y="7344381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586768" y="7218741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9"/>
                </a:lnTo>
                <a:lnTo>
                  <a:pt x="581" y="88522"/>
                </a:lnTo>
                <a:lnTo>
                  <a:pt x="10141" y="126249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93687" y="7808653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01072" y="7804918"/>
            <a:ext cx="96206" cy="150518"/>
          </a:xfrm>
          <a:custGeom>
            <a:avLst/>
            <a:gdLst/>
            <a:ahLst/>
            <a:cxnLst/>
            <a:rect l="l" t="t" r="r" b="b"/>
            <a:pathLst>
              <a:path w="96206" h="150518">
                <a:moveTo>
                  <a:pt x="89789" y="17413"/>
                </a:moveTo>
                <a:lnTo>
                  <a:pt x="53213" y="17413"/>
                </a:lnTo>
                <a:lnTo>
                  <a:pt x="56500" y="17968"/>
                </a:lnTo>
                <a:lnTo>
                  <a:pt x="62710" y="20177"/>
                </a:lnTo>
                <a:lnTo>
                  <a:pt x="75065" y="37244"/>
                </a:lnTo>
                <a:lnTo>
                  <a:pt x="75065" y="43883"/>
                </a:lnTo>
                <a:lnTo>
                  <a:pt x="58888" y="70908"/>
                </a:lnTo>
                <a:lnTo>
                  <a:pt x="0" y="129367"/>
                </a:lnTo>
                <a:lnTo>
                  <a:pt x="0" y="150518"/>
                </a:lnTo>
                <a:lnTo>
                  <a:pt x="96206" y="150518"/>
                </a:lnTo>
                <a:lnTo>
                  <a:pt x="96206" y="133105"/>
                </a:lnTo>
                <a:lnTo>
                  <a:pt x="22386" y="133105"/>
                </a:lnTo>
                <a:lnTo>
                  <a:pt x="70688" y="86447"/>
                </a:lnTo>
                <a:lnTo>
                  <a:pt x="95484" y="49998"/>
                </a:lnTo>
                <a:lnTo>
                  <a:pt x="96206" y="45475"/>
                </a:lnTo>
                <a:lnTo>
                  <a:pt x="96206" y="33862"/>
                </a:lnTo>
                <a:lnTo>
                  <a:pt x="94991" y="27957"/>
                </a:lnTo>
                <a:lnTo>
                  <a:pt x="90143" y="17863"/>
                </a:lnTo>
                <a:lnTo>
                  <a:pt x="89789" y="17413"/>
                </a:lnTo>
                <a:close/>
              </a:path>
              <a:path w="96206" h="150518">
                <a:moveTo>
                  <a:pt x="56322" y="0"/>
                </a:moveTo>
                <a:lnTo>
                  <a:pt x="43611" y="0"/>
                </a:lnTo>
                <a:lnTo>
                  <a:pt x="37705" y="764"/>
                </a:lnTo>
                <a:lnTo>
                  <a:pt x="4314" y="26020"/>
                </a:lnTo>
                <a:lnTo>
                  <a:pt x="1455" y="38145"/>
                </a:lnTo>
                <a:lnTo>
                  <a:pt x="23015" y="40009"/>
                </a:lnTo>
                <a:lnTo>
                  <a:pt x="24261" y="32962"/>
                </a:lnTo>
                <a:lnTo>
                  <a:pt x="27234" y="27433"/>
                </a:lnTo>
                <a:lnTo>
                  <a:pt x="36627" y="19423"/>
                </a:lnTo>
                <a:lnTo>
                  <a:pt x="42564" y="17413"/>
                </a:lnTo>
                <a:lnTo>
                  <a:pt x="89789" y="17413"/>
                </a:lnTo>
                <a:lnTo>
                  <a:pt x="86835" y="13654"/>
                </a:lnTo>
                <a:lnTo>
                  <a:pt x="78405" y="6879"/>
                </a:lnTo>
                <a:lnTo>
                  <a:pt x="73495" y="4324"/>
                </a:lnTo>
                <a:lnTo>
                  <a:pt x="62312" y="858"/>
                </a:lnTo>
                <a:lnTo>
                  <a:pt x="5632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413865" y="7806158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6"/>
                </a:lnTo>
                <a:lnTo>
                  <a:pt x="581" y="88516"/>
                </a:lnTo>
                <a:lnTo>
                  <a:pt x="10144" y="126245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532029" y="7931797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586768" y="7806158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193687" y="8396069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08955" y="8396069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413865" y="8393574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32029" y="8519214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86768" y="8393574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9"/>
                </a:lnTo>
                <a:lnTo>
                  <a:pt x="581" y="88518"/>
                </a:lnTo>
                <a:lnTo>
                  <a:pt x="10141" y="126249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193687" y="8966210"/>
            <a:ext cx="58458" cy="146780"/>
          </a:xfrm>
          <a:custGeom>
            <a:avLst/>
            <a:gdLst/>
            <a:ahLst/>
            <a:cxnLst/>
            <a:rect l="l" t="t" r="r" b="b"/>
            <a:pathLst>
              <a:path w="58458" h="146780">
                <a:moveTo>
                  <a:pt x="58458" y="22805"/>
                </a:moveTo>
                <a:lnTo>
                  <a:pt x="38564" y="22805"/>
                </a:lnTo>
                <a:lnTo>
                  <a:pt x="38564" y="146780"/>
                </a:lnTo>
                <a:lnTo>
                  <a:pt x="58458" y="146780"/>
                </a:lnTo>
                <a:lnTo>
                  <a:pt x="58458" y="22805"/>
                </a:lnTo>
                <a:close/>
              </a:path>
              <a:path w="58458" h="146780">
                <a:moveTo>
                  <a:pt x="58458" y="0"/>
                </a:moveTo>
                <a:lnTo>
                  <a:pt x="40846" y="0"/>
                </a:lnTo>
                <a:lnTo>
                  <a:pt x="0" y="33789"/>
                </a:lnTo>
                <a:lnTo>
                  <a:pt x="11601" y="47684"/>
                </a:lnTo>
                <a:lnTo>
                  <a:pt x="38564" y="22805"/>
                </a:lnTo>
                <a:lnTo>
                  <a:pt x="58458" y="22805"/>
                </a:lnTo>
                <a:lnTo>
                  <a:pt x="5845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98594" y="8963714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413865" y="8963714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7"/>
                </a:lnTo>
                <a:lnTo>
                  <a:pt x="581" y="88516"/>
                </a:lnTo>
                <a:lnTo>
                  <a:pt x="10144" y="126245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32029" y="9089353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586768" y="8963714"/>
            <a:ext cx="101167" cy="151752"/>
          </a:xfrm>
          <a:custGeom>
            <a:avLst/>
            <a:gdLst/>
            <a:ahLst/>
            <a:cxnLst/>
            <a:rect l="l" t="t" r="r" b="b"/>
            <a:pathLst>
              <a:path w="101167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17"/>
                </a:lnTo>
                <a:lnTo>
                  <a:pt x="10144" y="126246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47"/>
                </a:lnTo>
                <a:lnTo>
                  <a:pt x="19892" y="8072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67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20"/>
                </a:lnTo>
                <a:lnTo>
                  <a:pt x="80947" y="86447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13"/>
                </a:lnTo>
                <a:lnTo>
                  <a:pt x="101167" y="83630"/>
                </a:lnTo>
                <a:lnTo>
                  <a:pt x="101085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298814" y="9551130"/>
            <a:ext cx="100750" cy="149272"/>
          </a:xfrm>
          <a:custGeom>
            <a:avLst/>
            <a:gdLst/>
            <a:ahLst/>
            <a:cxnLst/>
            <a:rect l="l" t="t" r="r" b="b"/>
            <a:pathLst>
              <a:path w="100750" h="149272">
                <a:moveTo>
                  <a:pt x="84860" y="92468"/>
                </a:moveTo>
                <a:lnTo>
                  <a:pt x="62406" y="92468"/>
                </a:lnTo>
                <a:lnTo>
                  <a:pt x="25507" y="149272"/>
                </a:lnTo>
                <a:lnTo>
                  <a:pt x="48930" y="149272"/>
                </a:lnTo>
                <a:lnTo>
                  <a:pt x="84860" y="92468"/>
                </a:lnTo>
                <a:close/>
              </a:path>
              <a:path w="100750" h="149272">
                <a:moveTo>
                  <a:pt x="57296" y="0"/>
                </a:moveTo>
                <a:lnTo>
                  <a:pt x="43454" y="0"/>
                </a:lnTo>
                <a:lnTo>
                  <a:pt x="36962" y="1068"/>
                </a:lnTo>
                <a:lnTo>
                  <a:pt x="1350" y="34250"/>
                </a:lnTo>
                <a:lnTo>
                  <a:pt x="0" y="41328"/>
                </a:lnTo>
                <a:lnTo>
                  <a:pt x="0" y="57369"/>
                </a:lnTo>
                <a:lnTo>
                  <a:pt x="24041" y="91295"/>
                </a:lnTo>
                <a:lnTo>
                  <a:pt x="40155" y="95787"/>
                </a:lnTo>
                <a:lnTo>
                  <a:pt x="51621" y="95787"/>
                </a:lnTo>
                <a:lnTo>
                  <a:pt x="57003" y="94677"/>
                </a:lnTo>
                <a:lnTo>
                  <a:pt x="61579" y="92468"/>
                </a:lnTo>
                <a:lnTo>
                  <a:pt x="84860" y="92468"/>
                </a:lnTo>
                <a:lnTo>
                  <a:pt x="88259" y="87149"/>
                </a:lnTo>
                <a:lnTo>
                  <a:pt x="90248" y="83767"/>
                </a:lnTo>
                <a:lnTo>
                  <a:pt x="93165" y="78374"/>
                </a:lnTo>
                <a:lnTo>
                  <a:pt x="45820" y="78374"/>
                </a:lnTo>
                <a:lnTo>
                  <a:pt x="41674" y="77610"/>
                </a:lnTo>
                <a:lnTo>
                  <a:pt x="19905" y="52323"/>
                </a:lnTo>
                <a:lnTo>
                  <a:pt x="19905" y="43475"/>
                </a:lnTo>
                <a:lnTo>
                  <a:pt x="45820" y="17423"/>
                </a:lnTo>
                <a:lnTo>
                  <a:pt x="90701" y="17423"/>
                </a:lnTo>
                <a:lnTo>
                  <a:pt x="90395" y="17004"/>
                </a:lnTo>
                <a:lnTo>
                  <a:pt x="81264" y="8701"/>
                </a:lnTo>
                <a:lnTo>
                  <a:pt x="75955" y="5539"/>
                </a:lnTo>
                <a:lnTo>
                  <a:pt x="63788" y="1109"/>
                </a:lnTo>
                <a:lnTo>
                  <a:pt x="57296" y="0"/>
                </a:lnTo>
                <a:close/>
              </a:path>
              <a:path w="100750" h="149272">
                <a:moveTo>
                  <a:pt x="90701" y="17423"/>
                </a:moveTo>
                <a:lnTo>
                  <a:pt x="54930" y="17423"/>
                </a:lnTo>
                <a:lnTo>
                  <a:pt x="59076" y="18177"/>
                </a:lnTo>
                <a:lnTo>
                  <a:pt x="66552" y="21214"/>
                </a:lnTo>
                <a:lnTo>
                  <a:pt x="80845" y="43475"/>
                </a:lnTo>
                <a:lnTo>
                  <a:pt x="80845" y="52323"/>
                </a:lnTo>
                <a:lnTo>
                  <a:pt x="54930" y="78374"/>
                </a:lnTo>
                <a:lnTo>
                  <a:pt x="93165" y="78374"/>
                </a:lnTo>
                <a:lnTo>
                  <a:pt x="100750" y="40093"/>
                </a:lnTo>
                <a:lnTo>
                  <a:pt x="99410" y="33590"/>
                </a:lnTo>
                <a:lnTo>
                  <a:pt x="94005" y="21946"/>
                </a:lnTo>
                <a:lnTo>
                  <a:pt x="90701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413880" y="9551130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21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32046" y="9676771"/>
            <a:ext cx="34208" cy="51003"/>
          </a:xfrm>
          <a:custGeom>
            <a:avLst/>
            <a:gdLst/>
            <a:ahLst/>
            <a:cxnLst/>
            <a:rect l="l" t="t" r="r" b="b"/>
            <a:pathLst>
              <a:path w="34208" h="51003">
                <a:moveTo>
                  <a:pt x="34208" y="0"/>
                </a:moveTo>
                <a:lnTo>
                  <a:pt x="14313" y="0"/>
                </a:lnTo>
                <a:lnTo>
                  <a:pt x="0" y="51003"/>
                </a:lnTo>
                <a:lnTo>
                  <a:pt x="16994" y="51003"/>
                </a:lnTo>
                <a:lnTo>
                  <a:pt x="342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86786" y="9551130"/>
            <a:ext cx="101156" cy="151752"/>
          </a:xfrm>
          <a:custGeom>
            <a:avLst/>
            <a:gdLst/>
            <a:ahLst/>
            <a:cxnLst/>
            <a:rect l="l" t="t" r="r" b="b"/>
            <a:pathLst>
              <a:path w="101156" h="151752">
                <a:moveTo>
                  <a:pt x="57493" y="0"/>
                </a:moveTo>
                <a:lnTo>
                  <a:pt x="43661" y="0"/>
                </a:lnTo>
                <a:lnTo>
                  <a:pt x="37619" y="1141"/>
                </a:lnTo>
                <a:lnTo>
                  <a:pt x="7222" y="31035"/>
                </a:lnTo>
                <a:lnTo>
                  <a:pt x="79" y="68804"/>
                </a:lnTo>
                <a:lnTo>
                  <a:pt x="0" y="76678"/>
                </a:lnTo>
                <a:lnTo>
                  <a:pt x="581" y="88521"/>
                </a:lnTo>
                <a:lnTo>
                  <a:pt x="10140" y="126248"/>
                </a:lnTo>
                <a:lnTo>
                  <a:pt x="51825" y="151752"/>
                </a:lnTo>
                <a:lnTo>
                  <a:pt x="65209" y="149743"/>
                </a:lnTo>
                <a:lnTo>
                  <a:pt x="75974" y="144299"/>
                </a:lnTo>
                <a:lnTo>
                  <a:pt x="82539" y="139325"/>
                </a:lnTo>
                <a:lnTo>
                  <a:pt x="86619" y="134351"/>
                </a:lnTo>
                <a:lnTo>
                  <a:pt x="43661" y="134351"/>
                </a:lnTo>
                <a:lnTo>
                  <a:pt x="38174" y="132215"/>
                </a:lnTo>
                <a:lnTo>
                  <a:pt x="20206" y="86458"/>
                </a:lnTo>
                <a:lnTo>
                  <a:pt x="19892" y="80730"/>
                </a:lnTo>
                <a:lnTo>
                  <a:pt x="19955" y="70490"/>
                </a:lnTo>
                <a:lnTo>
                  <a:pt x="28090" y="31339"/>
                </a:lnTo>
                <a:lnTo>
                  <a:pt x="46027" y="17423"/>
                </a:lnTo>
                <a:lnTo>
                  <a:pt x="86749" y="17423"/>
                </a:lnTo>
                <a:lnTo>
                  <a:pt x="85994" y="16345"/>
                </a:lnTo>
                <a:lnTo>
                  <a:pt x="78403" y="8753"/>
                </a:lnTo>
                <a:lnTo>
                  <a:pt x="73901" y="5706"/>
                </a:lnTo>
                <a:lnTo>
                  <a:pt x="63534" y="1141"/>
                </a:lnTo>
                <a:lnTo>
                  <a:pt x="57493" y="0"/>
                </a:lnTo>
                <a:close/>
              </a:path>
              <a:path w="101156" h="151752">
                <a:moveTo>
                  <a:pt x="86749" y="17423"/>
                </a:moveTo>
                <a:lnTo>
                  <a:pt x="55137" y="17423"/>
                </a:lnTo>
                <a:lnTo>
                  <a:pt x="59084" y="18386"/>
                </a:lnTo>
                <a:lnTo>
                  <a:pt x="65712" y="22250"/>
                </a:lnTo>
                <a:lnTo>
                  <a:pt x="80749" y="60364"/>
                </a:lnTo>
                <a:lnTo>
                  <a:pt x="81272" y="80730"/>
                </a:lnTo>
                <a:lnTo>
                  <a:pt x="80947" y="86458"/>
                </a:lnTo>
                <a:lnTo>
                  <a:pt x="71126" y="123640"/>
                </a:lnTo>
                <a:lnTo>
                  <a:pt x="57493" y="134351"/>
                </a:lnTo>
                <a:lnTo>
                  <a:pt x="86619" y="134351"/>
                </a:lnTo>
                <a:lnTo>
                  <a:pt x="100465" y="91923"/>
                </a:lnTo>
                <a:lnTo>
                  <a:pt x="101156" y="83630"/>
                </a:lnTo>
                <a:lnTo>
                  <a:pt x="101077" y="68804"/>
                </a:lnTo>
                <a:lnTo>
                  <a:pt x="93942" y="31035"/>
                </a:lnTo>
                <a:lnTo>
                  <a:pt x="89115" y="20805"/>
                </a:lnTo>
                <a:lnTo>
                  <a:pt x="86749" y="174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081200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204846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8"/>
                </a:lnTo>
                <a:lnTo>
                  <a:pt x="903" y="92046"/>
                </a:lnTo>
                <a:lnTo>
                  <a:pt x="12896" y="130228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32" y="30264"/>
                </a:lnTo>
                <a:lnTo>
                  <a:pt x="67494" y="33719"/>
                </a:lnTo>
                <a:lnTo>
                  <a:pt x="77864" y="71769"/>
                </a:lnTo>
                <a:lnTo>
                  <a:pt x="77846" y="80318"/>
                </a:lnTo>
                <a:lnTo>
                  <a:pt x="67494" y="117895"/>
                </a:lnTo>
                <a:lnTo>
                  <a:pt x="64332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337454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458618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8"/>
                </a:lnTo>
                <a:lnTo>
                  <a:pt x="903" y="92046"/>
                </a:lnTo>
                <a:lnTo>
                  <a:pt x="12896" y="130228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32" y="30264"/>
                </a:lnTo>
                <a:lnTo>
                  <a:pt x="67494" y="33719"/>
                </a:lnTo>
                <a:lnTo>
                  <a:pt x="77864" y="71769"/>
                </a:lnTo>
                <a:lnTo>
                  <a:pt x="77846" y="80318"/>
                </a:lnTo>
                <a:lnTo>
                  <a:pt x="67494" y="117895"/>
                </a:lnTo>
                <a:lnTo>
                  <a:pt x="64332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945048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068696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4"/>
                </a:lnTo>
                <a:lnTo>
                  <a:pt x="12891" y="130226"/>
                </a:lnTo>
                <a:lnTo>
                  <a:pt x="59775" y="151481"/>
                </a:lnTo>
                <a:lnTo>
                  <a:pt x="72048" y="148991"/>
                </a:lnTo>
                <a:lnTo>
                  <a:pt x="83724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20" y="71768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59" y="22079"/>
                </a:lnTo>
                <a:lnTo>
                  <a:pt x="89034" y="13289"/>
                </a:lnTo>
                <a:lnTo>
                  <a:pt x="77238" y="4528"/>
                </a:lnTo>
                <a:lnTo>
                  <a:pt x="66091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8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6"/>
                </a:lnTo>
                <a:lnTo>
                  <a:pt x="108910" y="71768"/>
                </a:lnTo>
                <a:lnTo>
                  <a:pt x="108050" y="59961"/>
                </a:lnTo>
                <a:lnTo>
                  <a:pt x="105934" y="45943"/>
                </a:lnTo>
                <a:lnTo>
                  <a:pt x="102431" y="34417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201300" y="9870354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328196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791620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8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915265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5"/>
                </a:lnTo>
                <a:lnTo>
                  <a:pt x="12894" y="130226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0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9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047872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172269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03638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8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727283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5"/>
                </a:lnTo>
                <a:lnTo>
                  <a:pt x="12894" y="130226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0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9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59890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981886" y="9867871"/>
            <a:ext cx="104412" cy="151765"/>
          </a:xfrm>
          <a:custGeom>
            <a:avLst/>
            <a:gdLst/>
            <a:ahLst/>
            <a:cxnLst/>
            <a:rect l="l" t="t" r="r" b="b"/>
            <a:pathLst>
              <a:path w="104412" h="151765">
                <a:moveTo>
                  <a:pt x="31639" y="106153"/>
                </a:moveTo>
                <a:lnTo>
                  <a:pt x="0" y="118016"/>
                </a:lnTo>
                <a:lnTo>
                  <a:pt x="4727" y="128374"/>
                </a:lnTo>
                <a:lnTo>
                  <a:pt x="12932" y="137805"/>
                </a:lnTo>
                <a:lnTo>
                  <a:pt x="25907" y="146990"/>
                </a:lnTo>
                <a:lnTo>
                  <a:pt x="38001" y="150571"/>
                </a:lnTo>
                <a:lnTo>
                  <a:pt x="51534" y="151765"/>
                </a:lnTo>
                <a:lnTo>
                  <a:pt x="58717" y="151765"/>
                </a:lnTo>
                <a:lnTo>
                  <a:pt x="97323" y="132624"/>
                </a:lnTo>
                <a:lnTo>
                  <a:pt x="102178" y="123148"/>
                </a:lnTo>
                <a:lnTo>
                  <a:pt x="46769" y="123148"/>
                </a:lnTo>
                <a:lnTo>
                  <a:pt x="41764" y="121629"/>
                </a:lnTo>
                <a:lnTo>
                  <a:pt x="34979" y="115556"/>
                </a:lnTo>
                <a:lnTo>
                  <a:pt x="32738" y="111410"/>
                </a:lnTo>
                <a:lnTo>
                  <a:pt x="31639" y="106153"/>
                </a:lnTo>
                <a:close/>
              </a:path>
              <a:path w="104412" h="151765">
                <a:moveTo>
                  <a:pt x="100761" y="28616"/>
                </a:moveTo>
                <a:lnTo>
                  <a:pt x="57691" y="28616"/>
                </a:lnTo>
                <a:lnTo>
                  <a:pt x="62005" y="30061"/>
                </a:lnTo>
                <a:lnTo>
                  <a:pt x="69062" y="35873"/>
                </a:lnTo>
                <a:lnTo>
                  <a:pt x="70821" y="39527"/>
                </a:lnTo>
                <a:lnTo>
                  <a:pt x="70821" y="47412"/>
                </a:lnTo>
                <a:lnTo>
                  <a:pt x="50078" y="60333"/>
                </a:lnTo>
                <a:lnTo>
                  <a:pt x="37021" y="60333"/>
                </a:lnTo>
                <a:lnTo>
                  <a:pt x="37021" y="87285"/>
                </a:lnTo>
                <a:lnTo>
                  <a:pt x="47733" y="87285"/>
                </a:lnTo>
                <a:lnTo>
                  <a:pt x="51199" y="87390"/>
                </a:lnTo>
                <a:lnTo>
                  <a:pt x="73313" y="100133"/>
                </a:lnTo>
                <a:lnTo>
                  <a:pt x="73313" y="109808"/>
                </a:lnTo>
                <a:lnTo>
                  <a:pt x="71680" y="114342"/>
                </a:lnTo>
                <a:lnTo>
                  <a:pt x="65177" y="121388"/>
                </a:lnTo>
                <a:lnTo>
                  <a:pt x="60172" y="123148"/>
                </a:lnTo>
                <a:lnTo>
                  <a:pt x="102178" y="123148"/>
                </a:lnTo>
                <a:lnTo>
                  <a:pt x="102955" y="121629"/>
                </a:lnTo>
                <a:lnTo>
                  <a:pt x="103027" y="121388"/>
                </a:lnTo>
                <a:lnTo>
                  <a:pt x="104319" y="115556"/>
                </a:lnTo>
                <a:lnTo>
                  <a:pt x="104412" y="103525"/>
                </a:lnTo>
                <a:lnTo>
                  <a:pt x="103783" y="99452"/>
                </a:lnTo>
                <a:lnTo>
                  <a:pt x="76842" y="73599"/>
                </a:lnTo>
                <a:lnTo>
                  <a:pt x="76842" y="72982"/>
                </a:lnTo>
                <a:lnTo>
                  <a:pt x="84988" y="71317"/>
                </a:lnTo>
                <a:lnTo>
                  <a:pt x="91197" y="67589"/>
                </a:lnTo>
                <a:lnTo>
                  <a:pt x="99773" y="55977"/>
                </a:lnTo>
                <a:lnTo>
                  <a:pt x="101909" y="49003"/>
                </a:lnTo>
                <a:lnTo>
                  <a:pt x="101909" y="33789"/>
                </a:lnTo>
                <a:lnTo>
                  <a:pt x="100761" y="28616"/>
                </a:lnTo>
                <a:close/>
              </a:path>
              <a:path w="104412" h="151765">
                <a:moveTo>
                  <a:pt x="58853" y="0"/>
                </a:moveTo>
                <a:lnTo>
                  <a:pt x="46152" y="0"/>
                </a:lnTo>
                <a:lnTo>
                  <a:pt x="40246" y="659"/>
                </a:lnTo>
                <a:lnTo>
                  <a:pt x="4279" y="23465"/>
                </a:lnTo>
                <a:lnTo>
                  <a:pt x="122" y="35245"/>
                </a:lnTo>
                <a:lnTo>
                  <a:pt x="34320" y="42302"/>
                </a:lnTo>
                <a:lnTo>
                  <a:pt x="35304" y="38428"/>
                </a:lnTo>
                <a:lnTo>
                  <a:pt x="37377" y="35182"/>
                </a:lnTo>
                <a:lnTo>
                  <a:pt x="43722" y="29925"/>
                </a:lnTo>
                <a:lnTo>
                  <a:pt x="47733" y="28616"/>
                </a:lnTo>
                <a:lnTo>
                  <a:pt x="100761" y="28616"/>
                </a:lnTo>
                <a:lnTo>
                  <a:pt x="100558" y="27705"/>
                </a:lnTo>
                <a:lnTo>
                  <a:pt x="65114" y="795"/>
                </a:lnTo>
                <a:lnTo>
                  <a:pt x="588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450208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573855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4"/>
                </a:lnTo>
                <a:lnTo>
                  <a:pt x="12891" y="130226"/>
                </a:lnTo>
                <a:lnTo>
                  <a:pt x="59775" y="151481"/>
                </a:lnTo>
                <a:lnTo>
                  <a:pt x="72048" y="148991"/>
                </a:lnTo>
                <a:lnTo>
                  <a:pt x="83724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20" y="71768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59" y="22079"/>
                </a:lnTo>
                <a:lnTo>
                  <a:pt x="89034" y="13289"/>
                </a:lnTo>
                <a:lnTo>
                  <a:pt x="77238" y="4528"/>
                </a:lnTo>
                <a:lnTo>
                  <a:pt x="66091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8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6"/>
                </a:lnTo>
                <a:lnTo>
                  <a:pt x="108910" y="71768"/>
                </a:lnTo>
                <a:lnTo>
                  <a:pt x="108050" y="59961"/>
                </a:lnTo>
                <a:lnTo>
                  <a:pt x="105934" y="45943"/>
                </a:lnTo>
                <a:lnTo>
                  <a:pt x="102431" y="34417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706459" y="9870354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825681" y="9870357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279501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403148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4"/>
                </a:lnTo>
                <a:lnTo>
                  <a:pt x="12891" y="130226"/>
                </a:lnTo>
                <a:lnTo>
                  <a:pt x="59775" y="151481"/>
                </a:lnTo>
                <a:lnTo>
                  <a:pt x="72048" y="148991"/>
                </a:lnTo>
                <a:lnTo>
                  <a:pt x="83724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8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59" y="22079"/>
                </a:lnTo>
                <a:lnTo>
                  <a:pt x="89034" y="13289"/>
                </a:lnTo>
                <a:lnTo>
                  <a:pt x="77238" y="4528"/>
                </a:lnTo>
                <a:lnTo>
                  <a:pt x="66091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8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6"/>
                </a:lnTo>
                <a:lnTo>
                  <a:pt x="108910" y="71768"/>
                </a:lnTo>
                <a:lnTo>
                  <a:pt x="108050" y="59961"/>
                </a:lnTo>
                <a:lnTo>
                  <a:pt x="105934" y="45943"/>
                </a:lnTo>
                <a:lnTo>
                  <a:pt x="102431" y="34417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535756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657121" y="9870356"/>
            <a:ext cx="105037" cy="149283"/>
          </a:xfrm>
          <a:custGeom>
            <a:avLst/>
            <a:gdLst/>
            <a:ahLst/>
            <a:cxnLst/>
            <a:rect l="l" t="t" r="r" b="b"/>
            <a:pathLst>
              <a:path w="105037" h="149283">
                <a:moveTo>
                  <a:pt x="32055" y="104290"/>
                </a:moveTo>
                <a:lnTo>
                  <a:pt x="0" y="113614"/>
                </a:lnTo>
                <a:lnTo>
                  <a:pt x="4411" y="124497"/>
                </a:lnTo>
                <a:lnTo>
                  <a:pt x="11855" y="134326"/>
                </a:lnTo>
                <a:lnTo>
                  <a:pt x="23558" y="143838"/>
                </a:lnTo>
                <a:lnTo>
                  <a:pt x="35400" y="147920"/>
                </a:lnTo>
                <a:lnTo>
                  <a:pt x="49059" y="149283"/>
                </a:lnTo>
                <a:lnTo>
                  <a:pt x="57070" y="149283"/>
                </a:lnTo>
                <a:lnTo>
                  <a:pt x="94053" y="131001"/>
                </a:lnTo>
                <a:lnTo>
                  <a:pt x="99525" y="121912"/>
                </a:lnTo>
                <a:lnTo>
                  <a:pt x="46777" y="121912"/>
                </a:lnTo>
                <a:lnTo>
                  <a:pt x="42295" y="120289"/>
                </a:lnTo>
                <a:lnTo>
                  <a:pt x="35102" y="113797"/>
                </a:lnTo>
                <a:lnTo>
                  <a:pt x="32892" y="109546"/>
                </a:lnTo>
                <a:lnTo>
                  <a:pt x="32055" y="104290"/>
                </a:lnTo>
                <a:close/>
              </a:path>
              <a:path w="105037" h="149283">
                <a:moveTo>
                  <a:pt x="100916" y="75673"/>
                </a:moveTo>
                <a:lnTo>
                  <a:pt x="44149" y="75673"/>
                </a:lnTo>
                <a:lnTo>
                  <a:pt x="48159" y="76029"/>
                </a:lnTo>
                <a:lnTo>
                  <a:pt x="56180" y="77400"/>
                </a:lnTo>
                <a:lnTo>
                  <a:pt x="59802" y="78688"/>
                </a:lnTo>
                <a:lnTo>
                  <a:pt x="66305" y="82416"/>
                </a:lnTo>
                <a:lnTo>
                  <a:pt x="68933" y="84908"/>
                </a:lnTo>
                <a:lnTo>
                  <a:pt x="70923" y="88018"/>
                </a:lnTo>
                <a:lnTo>
                  <a:pt x="72933" y="91117"/>
                </a:lnTo>
                <a:lnTo>
                  <a:pt x="73949" y="95107"/>
                </a:lnTo>
                <a:lnTo>
                  <a:pt x="73949" y="106300"/>
                </a:lnTo>
                <a:lnTo>
                  <a:pt x="71970" y="111546"/>
                </a:lnTo>
                <a:lnTo>
                  <a:pt x="64085" y="119839"/>
                </a:lnTo>
                <a:lnTo>
                  <a:pt x="58808" y="121912"/>
                </a:lnTo>
                <a:lnTo>
                  <a:pt x="99525" y="121912"/>
                </a:lnTo>
                <a:lnTo>
                  <a:pt x="103623" y="112520"/>
                </a:lnTo>
                <a:lnTo>
                  <a:pt x="105037" y="105117"/>
                </a:lnTo>
                <a:lnTo>
                  <a:pt x="105037" y="89358"/>
                </a:lnTo>
                <a:lnTo>
                  <a:pt x="103791" y="82625"/>
                </a:lnTo>
                <a:lnTo>
                  <a:pt x="100916" y="75673"/>
                </a:lnTo>
                <a:close/>
              </a:path>
              <a:path w="105037" h="149283">
                <a:moveTo>
                  <a:pt x="100063" y="0"/>
                </a:moveTo>
                <a:lnTo>
                  <a:pt x="11333" y="0"/>
                </a:lnTo>
                <a:lnTo>
                  <a:pt x="9657" y="81065"/>
                </a:lnTo>
                <a:lnTo>
                  <a:pt x="14505" y="79411"/>
                </a:lnTo>
                <a:lnTo>
                  <a:pt x="19511" y="78091"/>
                </a:lnTo>
                <a:lnTo>
                  <a:pt x="29877" y="76165"/>
                </a:lnTo>
                <a:lnTo>
                  <a:pt x="35018" y="75673"/>
                </a:lnTo>
                <a:lnTo>
                  <a:pt x="100916" y="75673"/>
                </a:lnTo>
                <a:lnTo>
                  <a:pt x="98817" y="70594"/>
                </a:lnTo>
                <a:lnTo>
                  <a:pt x="95320" y="65484"/>
                </a:lnTo>
                <a:lnTo>
                  <a:pt x="86346" y="57055"/>
                </a:lnTo>
                <a:lnTo>
                  <a:pt x="80975" y="53841"/>
                </a:lnTo>
                <a:lnTo>
                  <a:pt x="70077" y="49967"/>
                </a:lnTo>
                <a:lnTo>
                  <a:pt x="41175" y="49967"/>
                </a:lnTo>
                <a:lnTo>
                  <a:pt x="41803" y="27370"/>
                </a:lnTo>
                <a:lnTo>
                  <a:pt x="100063" y="27370"/>
                </a:lnTo>
                <a:lnTo>
                  <a:pt x="100063" y="0"/>
                </a:lnTo>
                <a:close/>
              </a:path>
              <a:path w="105037" h="149283">
                <a:moveTo>
                  <a:pt x="61708" y="48312"/>
                </a:moveTo>
                <a:lnTo>
                  <a:pt x="48724" y="48312"/>
                </a:lnTo>
                <a:lnTo>
                  <a:pt x="44347" y="48867"/>
                </a:lnTo>
                <a:lnTo>
                  <a:pt x="41175" y="49967"/>
                </a:lnTo>
                <a:lnTo>
                  <a:pt x="70077" y="49967"/>
                </a:lnTo>
                <a:lnTo>
                  <a:pt x="68546" y="49422"/>
                </a:lnTo>
                <a:lnTo>
                  <a:pt x="61708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126074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249718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8"/>
                </a:lnTo>
                <a:lnTo>
                  <a:pt x="903" y="92046"/>
                </a:lnTo>
                <a:lnTo>
                  <a:pt x="12896" y="130228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1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32" y="30264"/>
                </a:lnTo>
                <a:lnTo>
                  <a:pt x="67494" y="33719"/>
                </a:lnTo>
                <a:lnTo>
                  <a:pt x="77864" y="71769"/>
                </a:lnTo>
                <a:lnTo>
                  <a:pt x="77846" y="80318"/>
                </a:lnTo>
                <a:lnTo>
                  <a:pt x="67494" y="117895"/>
                </a:lnTo>
                <a:lnTo>
                  <a:pt x="64332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82326" y="9870354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502789" y="9870356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87683" y="0"/>
                </a:moveTo>
                <a:lnTo>
                  <a:pt x="49757" y="0"/>
                </a:lnTo>
                <a:lnTo>
                  <a:pt x="17022" y="51139"/>
                </a:lnTo>
                <a:lnTo>
                  <a:pt x="481" y="88845"/>
                </a:lnTo>
                <a:lnTo>
                  <a:pt x="0" y="93641"/>
                </a:lnTo>
                <a:lnTo>
                  <a:pt x="0" y="106499"/>
                </a:lnTo>
                <a:lnTo>
                  <a:pt x="20753" y="139817"/>
                </a:lnTo>
                <a:lnTo>
                  <a:pt x="46993" y="149283"/>
                </a:lnTo>
                <a:lnTo>
                  <a:pt x="62333" y="149283"/>
                </a:lnTo>
                <a:lnTo>
                  <a:pt x="98499" y="130969"/>
                </a:lnTo>
                <a:lnTo>
                  <a:pt x="104690" y="120666"/>
                </a:lnTo>
                <a:lnTo>
                  <a:pt x="47684" y="120666"/>
                </a:lnTo>
                <a:lnTo>
                  <a:pt x="41977" y="118488"/>
                </a:lnTo>
                <a:lnTo>
                  <a:pt x="33276" y="109787"/>
                </a:lnTo>
                <a:lnTo>
                  <a:pt x="31098" y="104290"/>
                </a:lnTo>
                <a:lnTo>
                  <a:pt x="31098" y="91023"/>
                </a:lnTo>
                <a:lnTo>
                  <a:pt x="33276" y="85526"/>
                </a:lnTo>
                <a:lnTo>
                  <a:pt x="41977" y="76824"/>
                </a:lnTo>
                <a:lnTo>
                  <a:pt x="47684" y="74646"/>
                </a:lnTo>
                <a:lnTo>
                  <a:pt x="104075" y="74646"/>
                </a:lnTo>
                <a:lnTo>
                  <a:pt x="103934" y="74269"/>
                </a:lnTo>
                <a:lnTo>
                  <a:pt x="100834" y="69191"/>
                </a:lnTo>
                <a:lnTo>
                  <a:pt x="92803" y="60615"/>
                </a:lnTo>
                <a:lnTo>
                  <a:pt x="87976" y="57223"/>
                </a:lnTo>
                <a:lnTo>
                  <a:pt x="77113" y="52459"/>
                </a:lnTo>
                <a:lnTo>
                  <a:pt x="53286" y="52459"/>
                </a:lnTo>
                <a:lnTo>
                  <a:pt x="87683" y="0"/>
                </a:lnTo>
                <a:close/>
              </a:path>
              <a:path w="109473" h="149283">
                <a:moveTo>
                  <a:pt x="104075" y="74646"/>
                </a:moveTo>
                <a:lnTo>
                  <a:pt x="61767" y="74646"/>
                </a:lnTo>
                <a:lnTo>
                  <a:pt x="67474" y="76824"/>
                </a:lnTo>
                <a:lnTo>
                  <a:pt x="76186" y="85526"/>
                </a:lnTo>
                <a:lnTo>
                  <a:pt x="78374" y="91023"/>
                </a:lnTo>
                <a:lnTo>
                  <a:pt x="78374" y="104290"/>
                </a:lnTo>
                <a:lnTo>
                  <a:pt x="76186" y="109787"/>
                </a:lnTo>
                <a:lnTo>
                  <a:pt x="67474" y="118488"/>
                </a:lnTo>
                <a:lnTo>
                  <a:pt x="61767" y="120666"/>
                </a:lnTo>
                <a:lnTo>
                  <a:pt x="104690" y="120666"/>
                </a:lnTo>
                <a:lnTo>
                  <a:pt x="108049" y="113378"/>
                </a:lnTo>
                <a:lnTo>
                  <a:pt x="109473" y="106499"/>
                </a:lnTo>
                <a:lnTo>
                  <a:pt x="109473" y="92269"/>
                </a:lnTo>
                <a:lnTo>
                  <a:pt x="108352" y="86007"/>
                </a:lnTo>
                <a:lnTo>
                  <a:pt x="104075" y="74646"/>
                </a:lnTo>
                <a:close/>
              </a:path>
              <a:path w="109473" h="149283">
                <a:moveTo>
                  <a:pt x="70343" y="51003"/>
                </a:moveTo>
                <a:lnTo>
                  <a:pt x="61642" y="51003"/>
                </a:lnTo>
                <a:lnTo>
                  <a:pt x="59914" y="51139"/>
                </a:lnTo>
                <a:lnTo>
                  <a:pt x="56595" y="51705"/>
                </a:lnTo>
                <a:lnTo>
                  <a:pt x="54940" y="52050"/>
                </a:lnTo>
                <a:lnTo>
                  <a:pt x="53286" y="52459"/>
                </a:lnTo>
                <a:lnTo>
                  <a:pt x="77113" y="52459"/>
                </a:lnTo>
                <a:lnTo>
                  <a:pt x="76636" y="52249"/>
                </a:lnTo>
                <a:lnTo>
                  <a:pt x="70343" y="510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972645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8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096290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5"/>
                </a:lnTo>
                <a:lnTo>
                  <a:pt x="12894" y="130226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0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9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228898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350811" y="9870357"/>
            <a:ext cx="107389" cy="146791"/>
          </a:xfrm>
          <a:custGeom>
            <a:avLst/>
            <a:gdLst/>
            <a:ahLst/>
            <a:cxnLst/>
            <a:rect l="l" t="t" r="r" b="b"/>
            <a:pathLst>
              <a:path w="107389" h="146791">
                <a:moveTo>
                  <a:pt x="107389" y="0"/>
                </a:moveTo>
                <a:lnTo>
                  <a:pt x="0" y="0"/>
                </a:lnTo>
                <a:lnTo>
                  <a:pt x="0" y="28616"/>
                </a:lnTo>
                <a:lnTo>
                  <a:pt x="72552" y="28616"/>
                </a:lnTo>
                <a:lnTo>
                  <a:pt x="12439" y="146791"/>
                </a:lnTo>
                <a:lnTo>
                  <a:pt x="48710" y="146791"/>
                </a:lnTo>
                <a:lnTo>
                  <a:pt x="107389" y="27370"/>
                </a:lnTo>
                <a:lnTo>
                  <a:pt x="1073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767183" y="9867868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8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890827" y="9867949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6"/>
                </a:lnTo>
                <a:lnTo>
                  <a:pt x="903" y="92045"/>
                </a:lnTo>
                <a:lnTo>
                  <a:pt x="12894" y="130226"/>
                </a:lnTo>
                <a:lnTo>
                  <a:pt x="59776" y="151481"/>
                </a:lnTo>
                <a:lnTo>
                  <a:pt x="72052" y="148991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0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9"/>
                </a:lnTo>
                <a:lnTo>
                  <a:pt x="77846" y="80316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023435" y="987035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147426" y="9867867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90" y="837"/>
                </a:lnTo>
                <a:lnTo>
                  <a:pt x="6313" y="22700"/>
                </a:lnTo>
                <a:lnTo>
                  <a:pt x="2481" y="33663"/>
                </a:lnTo>
                <a:lnTo>
                  <a:pt x="2481" y="48448"/>
                </a:lnTo>
                <a:lnTo>
                  <a:pt x="4659" y="55296"/>
                </a:lnTo>
                <a:lnTo>
                  <a:pt x="13360" y="66636"/>
                </a:lnTo>
                <a:lnTo>
                  <a:pt x="19486" y="70636"/>
                </a:lnTo>
                <a:lnTo>
                  <a:pt x="27370" y="72982"/>
                </a:lnTo>
                <a:lnTo>
                  <a:pt x="27370" y="73400"/>
                </a:lnTo>
                <a:lnTo>
                  <a:pt x="18512" y="75746"/>
                </a:lnTo>
                <a:lnTo>
                  <a:pt x="11748" y="80008"/>
                </a:lnTo>
                <a:lnTo>
                  <a:pt x="2345" y="92300"/>
                </a:lnTo>
                <a:lnTo>
                  <a:pt x="0" y="99934"/>
                </a:lnTo>
                <a:lnTo>
                  <a:pt x="0" y="116111"/>
                </a:lnTo>
                <a:lnTo>
                  <a:pt x="25915" y="14728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105"/>
                </a:lnTo>
                <a:lnTo>
                  <a:pt x="101388" y="123158"/>
                </a:lnTo>
                <a:lnTo>
                  <a:pt x="45401" y="123158"/>
                </a:lnTo>
                <a:lnTo>
                  <a:pt x="40428" y="121368"/>
                </a:lnTo>
                <a:lnTo>
                  <a:pt x="32951" y="114174"/>
                </a:lnTo>
                <a:lnTo>
                  <a:pt x="31098" y="109818"/>
                </a:lnTo>
                <a:lnTo>
                  <a:pt x="31098" y="99452"/>
                </a:lnTo>
                <a:lnTo>
                  <a:pt x="32951" y="95033"/>
                </a:lnTo>
                <a:lnTo>
                  <a:pt x="40428" y="87840"/>
                </a:lnTo>
                <a:lnTo>
                  <a:pt x="45401" y="86039"/>
                </a:lnTo>
                <a:lnTo>
                  <a:pt x="96107" y="86039"/>
                </a:lnTo>
                <a:lnTo>
                  <a:pt x="91494" y="80008"/>
                </a:lnTo>
                <a:lnTo>
                  <a:pt x="84719" y="75746"/>
                </a:lnTo>
                <a:lnTo>
                  <a:pt x="75872" y="73400"/>
                </a:lnTo>
                <a:lnTo>
                  <a:pt x="75872" y="72982"/>
                </a:lnTo>
                <a:lnTo>
                  <a:pt x="83756" y="70636"/>
                </a:lnTo>
                <a:lnTo>
                  <a:pt x="89861" y="66636"/>
                </a:lnTo>
                <a:lnTo>
                  <a:pt x="94068" y="61160"/>
                </a:lnTo>
                <a:lnTo>
                  <a:pt x="46228" y="61160"/>
                </a:lnTo>
                <a:lnTo>
                  <a:pt x="41873" y="59579"/>
                </a:lnTo>
                <a:lnTo>
                  <a:pt x="35234" y="53223"/>
                </a:lnTo>
                <a:lnTo>
                  <a:pt x="33580" y="49349"/>
                </a:lnTo>
                <a:lnTo>
                  <a:pt x="33580" y="40375"/>
                </a:lnTo>
                <a:lnTo>
                  <a:pt x="35234" y="36564"/>
                </a:lnTo>
                <a:lnTo>
                  <a:pt x="41873" y="30208"/>
                </a:lnTo>
                <a:lnTo>
                  <a:pt x="46228" y="28616"/>
                </a:lnTo>
                <a:lnTo>
                  <a:pt x="99633" y="28616"/>
                </a:lnTo>
                <a:lnTo>
                  <a:pt x="99441" y="27758"/>
                </a:lnTo>
                <a:lnTo>
                  <a:pt x="64741" y="83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39"/>
                </a:moveTo>
                <a:lnTo>
                  <a:pt x="57841" y="86039"/>
                </a:lnTo>
                <a:lnTo>
                  <a:pt x="62814" y="87840"/>
                </a:lnTo>
                <a:lnTo>
                  <a:pt x="70270" y="95033"/>
                </a:lnTo>
                <a:lnTo>
                  <a:pt x="72144" y="99452"/>
                </a:lnTo>
                <a:lnTo>
                  <a:pt x="72144" y="109818"/>
                </a:lnTo>
                <a:lnTo>
                  <a:pt x="70270" y="114174"/>
                </a:lnTo>
                <a:lnTo>
                  <a:pt x="62814" y="121368"/>
                </a:lnTo>
                <a:lnTo>
                  <a:pt x="57841" y="123158"/>
                </a:lnTo>
                <a:lnTo>
                  <a:pt x="101388" y="123158"/>
                </a:lnTo>
                <a:lnTo>
                  <a:pt x="101829" y="122320"/>
                </a:lnTo>
                <a:lnTo>
                  <a:pt x="103242" y="116111"/>
                </a:lnTo>
                <a:lnTo>
                  <a:pt x="103242" y="99934"/>
                </a:lnTo>
                <a:lnTo>
                  <a:pt x="100897" y="92300"/>
                </a:lnTo>
                <a:lnTo>
                  <a:pt x="96107" y="86039"/>
                </a:lnTo>
                <a:close/>
              </a:path>
              <a:path w="103242" h="151765">
                <a:moveTo>
                  <a:pt x="99633" y="28616"/>
                </a:moveTo>
                <a:lnTo>
                  <a:pt x="57013" y="28616"/>
                </a:lnTo>
                <a:lnTo>
                  <a:pt x="61369" y="30208"/>
                </a:lnTo>
                <a:lnTo>
                  <a:pt x="67997" y="36564"/>
                </a:lnTo>
                <a:lnTo>
                  <a:pt x="69652" y="40375"/>
                </a:lnTo>
                <a:lnTo>
                  <a:pt x="69652" y="49349"/>
                </a:lnTo>
                <a:lnTo>
                  <a:pt x="67997" y="53223"/>
                </a:lnTo>
                <a:lnTo>
                  <a:pt x="64668" y="56396"/>
                </a:lnTo>
                <a:lnTo>
                  <a:pt x="61369" y="59579"/>
                </a:lnTo>
                <a:lnTo>
                  <a:pt x="57013" y="61160"/>
                </a:lnTo>
                <a:lnTo>
                  <a:pt x="94068" y="61160"/>
                </a:lnTo>
                <a:lnTo>
                  <a:pt x="98572" y="55296"/>
                </a:lnTo>
                <a:lnTo>
                  <a:pt x="100761" y="48448"/>
                </a:lnTo>
                <a:lnTo>
                  <a:pt x="100761" y="33663"/>
                </a:lnTo>
                <a:lnTo>
                  <a:pt x="99633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270362" y="9870357"/>
            <a:ext cx="84912" cy="84384"/>
          </a:xfrm>
          <a:custGeom>
            <a:avLst/>
            <a:gdLst/>
            <a:ahLst/>
            <a:cxnLst/>
            <a:rect l="l" t="t" r="r" b="b"/>
            <a:pathLst>
              <a:path w="84912" h="84384">
                <a:moveTo>
                  <a:pt x="70215" y="60542"/>
                </a:moveTo>
                <a:lnTo>
                  <a:pt x="43747" y="60542"/>
                </a:lnTo>
                <a:lnTo>
                  <a:pt x="61160" y="84384"/>
                </a:lnTo>
                <a:lnTo>
                  <a:pt x="78364" y="71736"/>
                </a:lnTo>
                <a:lnTo>
                  <a:pt x="70215" y="60542"/>
                </a:lnTo>
                <a:close/>
              </a:path>
              <a:path w="84912" h="84384">
                <a:moveTo>
                  <a:pt x="6628" y="18879"/>
                </a:moveTo>
                <a:lnTo>
                  <a:pt x="0" y="38564"/>
                </a:lnTo>
                <a:lnTo>
                  <a:pt x="27559" y="48103"/>
                </a:lnTo>
                <a:lnTo>
                  <a:pt x="10156" y="70709"/>
                </a:lnTo>
                <a:lnTo>
                  <a:pt x="26952" y="83348"/>
                </a:lnTo>
                <a:lnTo>
                  <a:pt x="43747" y="60542"/>
                </a:lnTo>
                <a:lnTo>
                  <a:pt x="70215" y="60542"/>
                </a:lnTo>
                <a:lnTo>
                  <a:pt x="61160" y="48103"/>
                </a:lnTo>
                <a:lnTo>
                  <a:pt x="88321" y="39401"/>
                </a:lnTo>
                <a:lnTo>
                  <a:pt x="84912" y="28616"/>
                </a:lnTo>
                <a:lnTo>
                  <a:pt x="33789" y="28616"/>
                </a:lnTo>
                <a:lnTo>
                  <a:pt x="6628" y="18879"/>
                </a:lnTo>
                <a:close/>
              </a:path>
              <a:path w="84912" h="84384">
                <a:moveTo>
                  <a:pt x="54930" y="0"/>
                </a:moveTo>
                <a:lnTo>
                  <a:pt x="33789" y="0"/>
                </a:lnTo>
                <a:lnTo>
                  <a:pt x="33789" y="28616"/>
                </a:lnTo>
                <a:lnTo>
                  <a:pt x="54930" y="28616"/>
                </a:lnTo>
                <a:lnTo>
                  <a:pt x="54930" y="0"/>
                </a:lnTo>
                <a:close/>
              </a:path>
              <a:path w="84912" h="84384">
                <a:moveTo>
                  <a:pt x="82091" y="19695"/>
                </a:moveTo>
                <a:lnTo>
                  <a:pt x="54930" y="28616"/>
                </a:lnTo>
                <a:lnTo>
                  <a:pt x="84912" y="28616"/>
                </a:lnTo>
                <a:lnTo>
                  <a:pt x="82091" y="196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386084" y="4711881"/>
            <a:ext cx="276431" cy="0"/>
          </a:xfrm>
          <a:custGeom>
            <a:avLst/>
            <a:gdLst/>
            <a:ahLst/>
            <a:cxnLst/>
            <a:rect l="l" t="t" r="r" b="b"/>
            <a:pathLst>
              <a:path w="276431">
                <a:moveTo>
                  <a:pt x="276431" y="0"/>
                </a:moveTo>
                <a:lnTo>
                  <a:pt x="0" y="0"/>
                </a:lnTo>
              </a:path>
            </a:pathLst>
          </a:custGeom>
          <a:ln w="489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578193" y="4711881"/>
            <a:ext cx="276431" cy="0"/>
          </a:xfrm>
          <a:custGeom>
            <a:avLst/>
            <a:gdLst/>
            <a:ahLst/>
            <a:cxnLst/>
            <a:rect l="l" t="t" r="r" b="b"/>
            <a:pathLst>
              <a:path w="276431">
                <a:moveTo>
                  <a:pt x="276431" y="0"/>
                </a:moveTo>
                <a:lnTo>
                  <a:pt x="0" y="0"/>
                </a:lnTo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565044" y="4711881"/>
            <a:ext cx="276431" cy="0"/>
          </a:xfrm>
          <a:custGeom>
            <a:avLst/>
            <a:gdLst/>
            <a:ahLst/>
            <a:cxnLst/>
            <a:rect l="l" t="t" r="r" b="b"/>
            <a:pathLst>
              <a:path w="276431">
                <a:moveTo>
                  <a:pt x="276431" y="0"/>
                </a:moveTo>
                <a:lnTo>
                  <a:pt x="0" y="0"/>
                </a:lnTo>
              </a:path>
            </a:pathLst>
          </a:custGeom>
          <a:ln w="489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448232" y="4711881"/>
            <a:ext cx="276431" cy="0"/>
          </a:xfrm>
          <a:custGeom>
            <a:avLst/>
            <a:gdLst/>
            <a:ahLst/>
            <a:cxnLst/>
            <a:rect l="l" t="t" r="r" b="b"/>
            <a:pathLst>
              <a:path w="276431">
                <a:moveTo>
                  <a:pt x="276431" y="0"/>
                </a:moveTo>
                <a:lnTo>
                  <a:pt x="0" y="0"/>
                </a:lnTo>
              </a:path>
            </a:pathLst>
          </a:custGeom>
          <a:ln w="4897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340013" y="7165211"/>
            <a:ext cx="6680424" cy="1865911"/>
          </a:xfrm>
          <a:custGeom>
            <a:avLst/>
            <a:gdLst/>
            <a:ahLst/>
            <a:cxnLst/>
            <a:rect l="l" t="t" r="r" b="b"/>
            <a:pathLst>
              <a:path w="6680424" h="1865911">
                <a:moveTo>
                  <a:pt x="0" y="1865911"/>
                </a:moveTo>
                <a:lnTo>
                  <a:pt x="909919" y="1566444"/>
                </a:lnTo>
                <a:lnTo>
                  <a:pt x="2556990" y="1393674"/>
                </a:lnTo>
                <a:lnTo>
                  <a:pt x="5044872" y="760186"/>
                </a:lnTo>
                <a:lnTo>
                  <a:pt x="6680424" y="0"/>
                </a:lnTo>
              </a:path>
            </a:pathLst>
          </a:custGeom>
          <a:ln w="489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386083" y="7706555"/>
            <a:ext cx="6634352" cy="1347602"/>
          </a:xfrm>
          <a:custGeom>
            <a:avLst/>
            <a:gdLst/>
            <a:ahLst/>
            <a:cxnLst/>
            <a:rect l="l" t="t" r="r" b="b"/>
            <a:pathLst>
              <a:path w="6634352" h="1347602">
                <a:moveTo>
                  <a:pt x="0" y="1347602"/>
                </a:moveTo>
                <a:lnTo>
                  <a:pt x="760186" y="1220905"/>
                </a:lnTo>
                <a:lnTo>
                  <a:pt x="2464846" y="1163315"/>
                </a:lnTo>
                <a:lnTo>
                  <a:pt x="4918174" y="598934"/>
                </a:lnTo>
                <a:lnTo>
                  <a:pt x="6634352" y="0"/>
                </a:lnTo>
              </a:path>
            </a:pathLst>
          </a:custGeom>
          <a:ln w="489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363048" y="7464677"/>
            <a:ext cx="6645870" cy="1520372"/>
          </a:xfrm>
          <a:custGeom>
            <a:avLst/>
            <a:gdLst/>
            <a:ahLst/>
            <a:cxnLst/>
            <a:rect l="l" t="t" r="r" b="b"/>
            <a:pathLst>
              <a:path w="6645870" h="1520372">
                <a:moveTo>
                  <a:pt x="0" y="1520372"/>
                </a:moveTo>
                <a:lnTo>
                  <a:pt x="783222" y="1071171"/>
                </a:lnTo>
                <a:lnTo>
                  <a:pt x="2487882" y="1255459"/>
                </a:lnTo>
                <a:lnTo>
                  <a:pt x="3328694" y="621970"/>
                </a:lnTo>
                <a:lnTo>
                  <a:pt x="4192542" y="207323"/>
                </a:lnTo>
                <a:lnTo>
                  <a:pt x="4964246" y="783222"/>
                </a:lnTo>
                <a:lnTo>
                  <a:pt x="5885684" y="552862"/>
                </a:lnTo>
                <a:lnTo>
                  <a:pt x="6645870" y="0"/>
                </a:lnTo>
              </a:path>
            </a:pathLst>
          </a:custGeom>
          <a:ln w="489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409121" y="4780989"/>
            <a:ext cx="6645870" cy="4227096"/>
          </a:xfrm>
          <a:custGeom>
            <a:avLst/>
            <a:gdLst/>
            <a:ahLst/>
            <a:cxnLst/>
            <a:rect l="l" t="t" r="r" b="b"/>
            <a:pathLst>
              <a:path w="6645870" h="4227096">
                <a:moveTo>
                  <a:pt x="0" y="4227096"/>
                </a:moveTo>
                <a:lnTo>
                  <a:pt x="794740" y="3766377"/>
                </a:lnTo>
                <a:lnTo>
                  <a:pt x="1612516" y="3524500"/>
                </a:lnTo>
                <a:lnTo>
                  <a:pt x="3328694" y="2637616"/>
                </a:lnTo>
                <a:lnTo>
                  <a:pt x="4192542" y="2015645"/>
                </a:lnTo>
                <a:lnTo>
                  <a:pt x="5770504" y="552862"/>
                </a:lnTo>
                <a:lnTo>
                  <a:pt x="6645870" y="0"/>
                </a:lnTo>
              </a:path>
            </a:pathLst>
          </a:custGeom>
          <a:ln w="4897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4" name="object 147"/>
          <p:cNvSpPr txBox="1"/>
          <p:nvPr/>
        </p:nvSpPr>
        <p:spPr>
          <a:xfrm>
            <a:off x="370000" y="10537104"/>
            <a:ext cx="1889301" cy="372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1650" i="1" spc="15" dirty="0" smtClean="0">
                <a:solidFill>
                  <a:srgbClr val="1A2859"/>
                </a:solidFill>
                <a:latin typeface="Arial"/>
                <a:cs typeface="Arial"/>
              </a:rPr>
              <a:t>Rok 2010=100</a:t>
            </a:r>
            <a:endParaRPr sz="1650" i="1" dirty="0">
              <a:latin typeface="Arial"/>
              <a:cs typeface="Arial"/>
            </a:endParaRPr>
          </a:p>
        </p:txBody>
      </p:sp>
      <p:sp>
        <p:nvSpPr>
          <p:cNvPr id="145" name="object 147"/>
          <p:cNvSpPr txBox="1"/>
          <p:nvPr/>
        </p:nvSpPr>
        <p:spPr>
          <a:xfrm>
            <a:off x="15995651" y="10723159"/>
            <a:ext cx="2895600" cy="186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i="1" spc="15" dirty="0" smtClean="0">
                <a:solidFill>
                  <a:srgbClr val="1A2859"/>
                </a:solidFill>
                <a:latin typeface="Arial"/>
                <a:cs typeface="Arial"/>
              </a:rPr>
              <a:t>Źródło</a:t>
            </a:r>
            <a:r>
              <a:rPr sz="1650" i="1" spc="0" dirty="0" smtClean="0">
                <a:solidFill>
                  <a:srgbClr val="1A2859"/>
                </a:solidFill>
                <a:latin typeface="Arial"/>
                <a:cs typeface="Arial"/>
              </a:rPr>
              <a:t>:</a:t>
            </a:r>
            <a:r>
              <a:rPr sz="1650" i="1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i="1" spc="15" dirty="0" smtClean="0">
                <a:solidFill>
                  <a:srgbClr val="1A2859"/>
                </a:solidFill>
                <a:latin typeface="Arial"/>
                <a:cs typeface="Arial"/>
              </a:rPr>
              <a:t>GUS</a:t>
            </a:r>
            <a:r>
              <a:rPr lang="pl-PL" sz="1650" i="1" spc="15" dirty="0" smtClean="0">
                <a:solidFill>
                  <a:srgbClr val="1A2859"/>
                </a:solidFill>
                <a:latin typeface="Arial"/>
                <a:cs typeface="Arial"/>
              </a:rPr>
              <a:t>, *2018-szacunki</a:t>
            </a:r>
            <a:endParaRPr sz="165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3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pole tekstowe 6"/>
          <p:cNvSpPr txBox="1">
            <a:spLocks noChangeArrowheads="1"/>
          </p:cNvSpPr>
          <p:nvPr/>
        </p:nvSpPr>
        <p:spPr bwMode="auto">
          <a:xfrm>
            <a:off x="13403652" y="10753639"/>
            <a:ext cx="11038932" cy="40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noAutofit/>
          </a:bodyPr>
          <a:lstStyle>
            <a:defPPr>
              <a:defRPr lang="pl-PL"/>
            </a:defPPr>
            <a:lvl1pPr marL="12700">
              <a:lnSpc>
                <a:spcPct val="100000"/>
              </a:lnSpc>
              <a:defRPr sz="1650" i="1" spc="15">
                <a:solidFill>
                  <a:srgbClr val="1A2859"/>
                </a:solidFill>
                <a:latin typeface="Arial"/>
                <a:cs typeface="Arial"/>
              </a:defRPr>
            </a:lvl1pPr>
          </a:lstStyle>
          <a:p>
            <a:r>
              <a:rPr lang="pl-PL" altLang="pl-PL" dirty="0"/>
              <a:t>*2018 – szacunki, dynamiki dla eksportu w ujęciu EUR </a:t>
            </a:r>
          </a:p>
        </p:txBody>
      </p:sp>
      <p:sp>
        <p:nvSpPr>
          <p:cNvPr id="30726" name="pole tekstowe 1"/>
          <p:cNvSpPr txBox="1">
            <a:spLocks noChangeArrowheads="1"/>
          </p:cNvSpPr>
          <p:nvPr/>
        </p:nvSpPr>
        <p:spPr bwMode="auto">
          <a:xfrm>
            <a:off x="353394" y="10705387"/>
            <a:ext cx="3482684" cy="40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noAutofit/>
          </a:bodyPr>
          <a:lstStyle>
            <a:defPPr>
              <a:defRPr lang="pl-PL"/>
            </a:defPPr>
            <a:lvl1pPr marL="12700">
              <a:lnSpc>
                <a:spcPct val="100000"/>
              </a:lnSpc>
              <a:defRPr sz="1650" i="1" spc="15">
                <a:solidFill>
                  <a:srgbClr val="1A2859"/>
                </a:solidFill>
                <a:latin typeface="Arial"/>
                <a:cs typeface="Arial"/>
              </a:defRPr>
            </a:lvl1pPr>
          </a:lstStyle>
          <a:p>
            <a:r>
              <a:rPr lang="pl-PL" altLang="pl-PL" dirty="0"/>
              <a:t>Źródło: Eurostat, dla Polski GUS.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662352"/>
              </p:ext>
            </p:extLst>
          </p:nvPr>
        </p:nvGraphicFramePr>
        <p:xfrm>
          <a:off x="581303" y="4286249"/>
          <a:ext cx="9013835" cy="604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77422"/>
              </p:ext>
            </p:extLst>
          </p:nvPr>
        </p:nvGraphicFramePr>
        <p:xfrm>
          <a:off x="9973928" y="3905250"/>
          <a:ext cx="8949190" cy="64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 txBox="1">
            <a:spLocks/>
          </p:cNvSpPr>
          <p:nvPr/>
        </p:nvSpPr>
        <p:spPr>
          <a:xfrm>
            <a:off x="1180980" y="1632829"/>
            <a:ext cx="17742138" cy="865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pl-PL" sz="5500" b="1" kern="0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lang="pl-PL" sz="5500" b="1" kern="0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OZWÓ</a:t>
            </a:r>
            <a:r>
              <a:rPr lang="pl-PL" sz="5500" b="1" kern="0" dirty="0" smtClean="0">
                <a:solidFill>
                  <a:srgbClr val="1A2859"/>
                </a:solidFill>
                <a:latin typeface="Arial Black"/>
                <a:cs typeface="Arial Black"/>
              </a:rPr>
              <a:t>J</a:t>
            </a:r>
            <a:r>
              <a:rPr lang="pl-PL" sz="5500" b="1" kern="0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lang="pl-PL" sz="5500" b="1" kern="0" spc="55" dirty="0" smtClean="0">
                <a:solidFill>
                  <a:srgbClr val="1A2859"/>
                </a:solidFill>
                <a:latin typeface="Arial Black"/>
                <a:cs typeface="Arial Black"/>
              </a:rPr>
              <a:t>EKSPO</a:t>
            </a:r>
            <a:r>
              <a:rPr lang="pl-PL" sz="5500" b="1" kern="0" spc="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lang="pl-PL" sz="5500" b="1" kern="0" spc="55" dirty="0" smtClean="0">
                <a:solidFill>
                  <a:srgbClr val="1A2859"/>
                </a:solidFill>
                <a:latin typeface="Arial Black"/>
                <a:cs typeface="Arial Black"/>
              </a:rPr>
              <a:t>TU</a:t>
            </a:r>
            <a:endParaRPr lang="pl-PL" sz="5500" kern="0" dirty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1162471" y="3221083"/>
            <a:ext cx="4305300" cy="41814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noAutofit/>
          </a:bodyPr>
          <a:lstStyle/>
          <a:p>
            <a:pPr marL="198755">
              <a:lnSpc>
                <a:spcPct val="100000"/>
              </a:lnSpc>
            </a:pP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Rynk</a:t>
            </a:r>
            <a:r>
              <a:rPr sz="2200" b="1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Europ</a:t>
            </a:r>
            <a:r>
              <a:rPr sz="2200" b="1" spc="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Zachodniej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lang="pl-PL" sz="2200" spc="30" dirty="0">
                <a:solidFill>
                  <a:srgbClr val="1C3260"/>
                </a:solidFill>
                <a:latin typeface="Arial"/>
                <a:cs typeface="Arial"/>
              </a:rPr>
              <a:t>Dynamika </a:t>
            </a:r>
            <a:r>
              <a:rPr sz="2200" spc="30" dirty="0" err="1" smtClean="0">
                <a:solidFill>
                  <a:srgbClr val="1C3260"/>
                </a:solidFill>
                <a:latin typeface="Arial"/>
                <a:cs typeface="Arial"/>
              </a:rPr>
              <a:t>eksport</a:t>
            </a:r>
            <a:r>
              <a:rPr sz="2200" spc="10" dirty="0" err="1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200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rial"/>
                <a:cs typeface="Arial"/>
              </a:rPr>
              <a:t>towarów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0412361" y="3155871"/>
            <a:ext cx="4325989" cy="41814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noAutofit/>
          </a:bodyPr>
          <a:lstStyle/>
          <a:p>
            <a:pPr marL="198755">
              <a:lnSpc>
                <a:spcPct val="100000"/>
              </a:lnSpc>
            </a:pPr>
            <a:r>
              <a:rPr sz="2200" b="1" spc="30" dirty="0" err="1" smtClean="0">
                <a:solidFill>
                  <a:srgbClr val="FFFFFF"/>
                </a:solidFill>
                <a:latin typeface="Arial"/>
                <a:cs typeface="Arial"/>
              </a:rPr>
              <a:t>Rynk</a:t>
            </a:r>
            <a:r>
              <a:rPr sz="2200" b="1" spc="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2200" b="1" spc="30" dirty="0" smtClean="0">
                <a:solidFill>
                  <a:srgbClr val="FFFFFF"/>
                </a:solidFill>
                <a:latin typeface="Arial"/>
                <a:cs typeface="Arial"/>
              </a:rPr>
              <a:t>Europy Środkowej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lang="pl-PL" sz="2200" spc="30" dirty="0">
                <a:solidFill>
                  <a:srgbClr val="1C3260"/>
                </a:solidFill>
                <a:latin typeface="Arial"/>
                <a:cs typeface="Arial"/>
              </a:rPr>
              <a:t>Dynamika </a:t>
            </a:r>
            <a:r>
              <a:rPr sz="2200" spc="30" dirty="0" err="1" smtClean="0">
                <a:solidFill>
                  <a:srgbClr val="1C3260"/>
                </a:solidFill>
                <a:latin typeface="Arial"/>
                <a:cs typeface="Arial"/>
              </a:rPr>
              <a:t>eksport</a:t>
            </a:r>
            <a:r>
              <a:rPr sz="2200" spc="10" dirty="0" err="1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200" spc="5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rial"/>
                <a:cs typeface="Arial"/>
              </a:rPr>
              <a:t>towarów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6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10579100" cy="159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-40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OZWÓ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J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POLSKIEGO HAND</a:t>
            </a:r>
            <a:r>
              <a:rPr sz="5500" b="1" spc="-90" dirty="0" smtClean="0">
                <a:solidFill>
                  <a:srgbClr val="1A2859"/>
                </a:solidFill>
                <a:latin typeface="Arial Black"/>
                <a:cs typeface="Arial Black"/>
              </a:rPr>
              <a:t>L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U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Z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GRANICZNEGO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2471" y="3858472"/>
            <a:ext cx="563771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2150" spc="5" dirty="0">
                <a:solidFill>
                  <a:srgbClr val="1C3260"/>
                </a:solidFill>
                <a:latin typeface="Arial"/>
                <a:cs typeface="Arial"/>
              </a:rPr>
              <a:t>Obroty towarowe z zagranicą w mld </a:t>
            </a:r>
            <a:r>
              <a:rPr lang="pl-PL" sz="2150" spc="5" dirty="0" smtClean="0">
                <a:solidFill>
                  <a:srgbClr val="1C3260"/>
                </a:solidFill>
                <a:latin typeface="Arial"/>
                <a:cs typeface="Arial"/>
              </a:rPr>
              <a:t>EUR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4459" y="3858472"/>
            <a:ext cx="824039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Średn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pozio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m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wykorzystani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moc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produkcyjnyc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err="1" smtClean="0">
                <a:solidFill>
                  <a:srgbClr val="1C3260"/>
                </a:solidFill>
                <a:latin typeface="Arial"/>
                <a:cs typeface="Arial"/>
              </a:rPr>
              <a:t>gospodarce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**</a:t>
            </a:r>
            <a:r>
              <a:rPr lang="pl-PL" sz="2150" spc="5" dirty="0" smtClean="0">
                <a:solidFill>
                  <a:srgbClr val="1C3260"/>
                </a:solidFill>
                <a:latin typeface="Arial"/>
                <a:cs typeface="Arial"/>
              </a:rPr>
              <a:t> (%)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61283" y="10563192"/>
            <a:ext cx="678116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*201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8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-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szacunk</a:t>
            </a:r>
            <a:r>
              <a:rPr sz="1650" spc="-5" dirty="0" smtClean="0">
                <a:solidFill>
                  <a:srgbClr val="1A2859"/>
                </a:solidFill>
                <a:latin typeface="Arial"/>
                <a:cs typeface="Arial"/>
              </a:rPr>
              <a:t>i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,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*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średnioroczni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e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n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a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podst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.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danyc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h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kwartalnyc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h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NBP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3680" y="4713708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28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23"/>
                </a:lnTo>
                <a:lnTo>
                  <a:pt x="84164" y="20826"/>
                </a:lnTo>
                <a:lnTo>
                  <a:pt x="81955" y="16250"/>
                </a:lnTo>
                <a:lnTo>
                  <a:pt x="81628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28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217" y="4717102"/>
            <a:ext cx="75002" cy="133440"/>
          </a:xfrm>
          <a:custGeom>
            <a:avLst/>
            <a:gdLst/>
            <a:ahLst/>
            <a:cxnLst/>
            <a:rect l="l" t="t" r="r" b="b"/>
            <a:pathLst>
              <a:path w="75002" h="133440">
                <a:moveTo>
                  <a:pt x="75002" y="104038"/>
                </a:moveTo>
                <a:lnTo>
                  <a:pt x="56919" y="104038"/>
                </a:lnTo>
                <a:lnTo>
                  <a:pt x="56919" y="133440"/>
                </a:lnTo>
                <a:lnTo>
                  <a:pt x="75002" y="133440"/>
                </a:lnTo>
                <a:lnTo>
                  <a:pt x="75002" y="104038"/>
                </a:lnTo>
                <a:close/>
              </a:path>
              <a:path w="75002" h="133440">
                <a:moveTo>
                  <a:pt x="75002" y="0"/>
                </a:moveTo>
                <a:lnTo>
                  <a:pt x="53150" y="0"/>
                </a:lnTo>
                <a:lnTo>
                  <a:pt x="0" y="85568"/>
                </a:lnTo>
                <a:lnTo>
                  <a:pt x="0" y="104038"/>
                </a:lnTo>
                <a:lnTo>
                  <a:pt x="93850" y="104038"/>
                </a:lnTo>
                <a:lnTo>
                  <a:pt x="93850" y="88206"/>
                </a:lnTo>
                <a:lnTo>
                  <a:pt x="15831" y="88206"/>
                </a:lnTo>
                <a:lnTo>
                  <a:pt x="56532" y="21486"/>
                </a:lnTo>
                <a:lnTo>
                  <a:pt x="75002" y="21486"/>
                </a:lnTo>
                <a:lnTo>
                  <a:pt x="75002" y="0"/>
                </a:lnTo>
                <a:close/>
              </a:path>
              <a:path w="75002" h="133440">
                <a:moveTo>
                  <a:pt x="75002" y="21486"/>
                </a:moveTo>
                <a:lnTo>
                  <a:pt x="56919" y="21486"/>
                </a:lnTo>
                <a:lnTo>
                  <a:pt x="56919" y="88206"/>
                </a:lnTo>
                <a:lnTo>
                  <a:pt x="75002" y="88206"/>
                </a:lnTo>
                <a:lnTo>
                  <a:pt x="75002" y="21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1007" y="4714840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680" y="5279137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35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12"/>
                </a:lnTo>
                <a:lnTo>
                  <a:pt x="81955" y="16240"/>
                </a:lnTo>
                <a:lnTo>
                  <a:pt x="81635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35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630" y="5282534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007" y="5280268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0839" y="5847962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8673" y="5845698"/>
            <a:ext cx="87075" cy="137964"/>
          </a:xfrm>
          <a:custGeom>
            <a:avLst/>
            <a:gdLst/>
            <a:ahLst/>
            <a:cxnLst/>
            <a:rect l="l" t="t" r="r" b="b"/>
            <a:pathLst>
              <a:path w="87075" h="137964">
                <a:moveTo>
                  <a:pt x="48804" y="0"/>
                </a:moveTo>
                <a:lnTo>
                  <a:pt x="38250" y="0"/>
                </a:lnTo>
                <a:lnTo>
                  <a:pt x="33255" y="785"/>
                </a:lnTo>
                <a:lnTo>
                  <a:pt x="4502" y="28145"/>
                </a:lnTo>
                <a:lnTo>
                  <a:pt x="4598" y="38449"/>
                </a:lnTo>
                <a:lnTo>
                  <a:pt x="25423" y="64270"/>
                </a:lnTo>
                <a:lnTo>
                  <a:pt x="25423" y="64835"/>
                </a:lnTo>
                <a:lnTo>
                  <a:pt x="0" y="93295"/>
                </a:lnTo>
                <a:lnTo>
                  <a:pt x="0" y="103724"/>
                </a:lnTo>
                <a:lnTo>
                  <a:pt x="31810" y="137053"/>
                </a:lnTo>
                <a:lnTo>
                  <a:pt x="37496" y="137964"/>
                </a:lnTo>
                <a:lnTo>
                  <a:pt x="49558" y="137964"/>
                </a:lnTo>
                <a:lnTo>
                  <a:pt x="79464" y="122132"/>
                </a:lnTo>
                <a:lnTo>
                  <a:pt x="40134" y="122132"/>
                </a:lnTo>
                <a:lnTo>
                  <a:pt x="36899" y="121566"/>
                </a:lnTo>
                <a:lnTo>
                  <a:pt x="18083" y="101337"/>
                </a:lnTo>
                <a:lnTo>
                  <a:pt x="18083" y="90279"/>
                </a:lnTo>
                <a:lnTo>
                  <a:pt x="20470" y="84405"/>
                </a:lnTo>
                <a:lnTo>
                  <a:pt x="30009" y="75233"/>
                </a:lnTo>
                <a:lnTo>
                  <a:pt x="36114" y="72877"/>
                </a:lnTo>
                <a:lnTo>
                  <a:pt x="43527" y="72751"/>
                </a:lnTo>
                <a:lnTo>
                  <a:pt x="76504" y="72751"/>
                </a:lnTo>
                <a:lnTo>
                  <a:pt x="74783" y="71212"/>
                </a:lnTo>
                <a:lnTo>
                  <a:pt x="68615" y="67317"/>
                </a:lnTo>
                <a:lnTo>
                  <a:pt x="65265" y="65840"/>
                </a:lnTo>
                <a:lnTo>
                  <a:pt x="61631" y="64835"/>
                </a:lnTo>
                <a:lnTo>
                  <a:pt x="61631" y="64270"/>
                </a:lnTo>
                <a:lnTo>
                  <a:pt x="74087" y="56919"/>
                </a:lnTo>
                <a:lnTo>
                  <a:pt x="40134" y="56919"/>
                </a:lnTo>
                <a:lnTo>
                  <a:pt x="37150" y="56291"/>
                </a:lnTo>
                <a:lnTo>
                  <a:pt x="34574" y="55024"/>
                </a:lnTo>
                <a:lnTo>
                  <a:pt x="31988" y="53778"/>
                </a:lnTo>
                <a:lnTo>
                  <a:pt x="29803" y="52145"/>
                </a:lnTo>
                <a:lnTo>
                  <a:pt x="22606" y="29527"/>
                </a:lnTo>
                <a:lnTo>
                  <a:pt x="24648" y="24439"/>
                </a:lnTo>
                <a:lnTo>
                  <a:pt x="32826" y="16648"/>
                </a:lnTo>
                <a:lnTo>
                  <a:pt x="37747" y="14701"/>
                </a:lnTo>
                <a:lnTo>
                  <a:pt x="76770" y="14701"/>
                </a:lnTo>
                <a:lnTo>
                  <a:pt x="74521" y="11936"/>
                </a:lnTo>
                <a:lnTo>
                  <a:pt x="67359" y="6156"/>
                </a:lnTo>
                <a:lnTo>
                  <a:pt x="63223" y="3926"/>
                </a:lnTo>
                <a:lnTo>
                  <a:pt x="53799" y="785"/>
                </a:lnTo>
                <a:lnTo>
                  <a:pt x="48804" y="0"/>
                </a:lnTo>
                <a:close/>
              </a:path>
              <a:path w="87075" h="137964">
                <a:moveTo>
                  <a:pt x="76504" y="72751"/>
                </a:moveTo>
                <a:lnTo>
                  <a:pt x="47035" y="72751"/>
                </a:lnTo>
                <a:lnTo>
                  <a:pt x="50333" y="73285"/>
                </a:lnTo>
                <a:lnTo>
                  <a:pt x="56500" y="75421"/>
                </a:lnTo>
                <a:lnTo>
                  <a:pt x="68948" y="93295"/>
                </a:lnTo>
                <a:lnTo>
                  <a:pt x="68934" y="104824"/>
                </a:lnTo>
                <a:lnTo>
                  <a:pt x="66615" y="110666"/>
                </a:lnTo>
                <a:lnTo>
                  <a:pt x="57191" y="119839"/>
                </a:lnTo>
                <a:lnTo>
                  <a:pt x="51076" y="122132"/>
                </a:lnTo>
                <a:lnTo>
                  <a:pt x="79464" y="122132"/>
                </a:lnTo>
                <a:lnTo>
                  <a:pt x="81411" y="119430"/>
                </a:lnTo>
                <a:lnTo>
                  <a:pt x="85934" y="109378"/>
                </a:lnTo>
                <a:lnTo>
                  <a:pt x="87075" y="103724"/>
                </a:lnTo>
                <a:lnTo>
                  <a:pt x="87075" y="93295"/>
                </a:lnTo>
                <a:lnTo>
                  <a:pt x="86416" y="89463"/>
                </a:lnTo>
                <a:lnTo>
                  <a:pt x="83777" y="82426"/>
                </a:lnTo>
                <a:lnTo>
                  <a:pt x="81976" y="79243"/>
                </a:lnTo>
                <a:lnTo>
                  <a:pt x="77453" y="73599"/>
                </a:lnTo>
                <a:lnTo>
                  <a:pt x="76504" y="72751"/>
                </a:lnTo>
                <a:close/>
              </a:path>
              <a:path w="87075" h="137964">
                <a:moveTo>
                  <a:pt x="76770" y="14701"/>
                </a:moveTo>
                <a:lnTo>
                  <a:pt x="49820" y="14701"/>
                </a:lnTo>
                <a:lnTo>
                  <a:pt x="54867" y="16680"/>
                </a:lnTo>
                <a:lnTo>
                  <a:pt x="62532" y="24596"/>
                </a:lnTo>
                <a:lnTo>
                  <a:pt x="64400" y="29527"/>
                </a:lnTo>
                <a:lnTo>
                  <a:pt x="64448" y="38574"/>
                </a:lnTo>
                <a:lnTo>
                  <a:pt x="64008" y="41213"/>
                </a:lnTo>
                <a:lnTo>
                  <a:pt x="47035" y="56919"/>
                </a:lnTo>
                <a:lnTo>
                  <a:pt x="74087" y="56919"/>
                </a:lnTo>
                <a:lnTo>
                  <a:pt x="82552" y="28145"/>
                </a:lnTo>
                <a:lnTo>
                  <a:pt x="81505" y="23590"/>
                </a:lnTo>
                <a:lnTo>
                  <a:pt x="77358" y="15423"/>
                </a:lnTo>
                <a:lnTo>
                  <a:pt x="76770" y="1470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1007" y="5845696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0839" y="6413389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6232" y="6413387"/>
            <a:ext cx="87062" cy="135702"/>
          </a:xfrm>
          <a:custGeom>
            <a:avLst/>
            <a:gdLst/>
            <a:ahLst/>
            <a:cxnLst/>
            <a:rect l="l" t="t" r="r" b="b"/>
            <a:pathLst>
              <a:path w="87062" h="135702">
                <a:moveTo>
                  <a:pt x="18069" y="102530"/>
                </a:moveTo>
                <a:lnTo>
                  <a:pt x="0" y="108788"/>
                </a:lnTo>
                <a:lnTo>
                  <a:pt x="6263" y="120266"/>
                </a:lnTo>
                <a:lnTo>
                  <a:pt x="15685" y="128764"/>
                </a:lnTo>
                <a:lnTo>
                  <a:pt x="27247" y="133968"/>
                </a:lnTo>
                <a:lnTo>
                  <a:pt x="40121" y="135702"/>
                </a:lnTo>
                <a:lnTo>
                  <a:pt x="46655" y="135702"/>
                </a:lnTo>
                <a:lnTo>
                  <a:pt x="52749" y="134666"/>
                </a:lnTo>
                <a:lnTo>
                  <a:pt x="64068" y="130519"/>
                </a:lnTo>
                <a:lnTo>
                  <a:pt x="69021" y="127535"/>
                </a:lnTo>
                <a:lnTo>
                  <a:pt x="77427" y="119870"/>
                </a:lnTo>
                <a:lnTo>
                  <a:pt x="36791" y="119870"/>
                </a:lnTo>
                <a:lnTo>
                  <a:pt x="31744" y="118519"/>
                </a:lnTo>
                <a:lnTo>
                  <a:pt x="23682" y="113116"/>
                </a:lnTo>
                <a:lnTo>
                  <a:pt x="20477" y="108687"/>
                </a:lnTo>
                <a:lnTo>
                  <a:pt x="18069" y="102530"/>
                </a:lnTo>
                <a:close/>
              </a:path>
              <a:path w="87062" h="135702">
                <a:moveTo>
                  <a:pt x="79093" y="63327"/>
                </a:moveTo>
                <a:lnTo>
                  <a:pt x="46278" y="63327"/>
                </a:lnTo>
                <a:lnTo>
                  <a:pt x="54037" y="65746"/>
                </a:lnTo>
                <a:lnTo>
                  <a:pt x="65984" y="75421"/>
                </a:lnTo>
                <a:lnTo>
                  <a:pt x="68958" y="82740"/>
                </a:lnTo>
                <a:lnTo>
                  <a:pt x="68958" y="96813"/>
                </a:lnTo>
                <a:lnTo>
                  <a:pt x="46382" y="119870"/>
                </a:lnTo>
                <a:lnTo>
                  <a:pt x="77427" y="119870"/>
                </a:lnTo>
                <a:lnTo>
                  <a:pt x="77565" y="119745"/>
                </a:lnTo>
                <a:lnTo>
                  <a:pt x="80926" y="115095"/>
                </a:lnTo>
                <a:lnTo>
                  <a:pt x="85837" y="104290"/>
                </a:lnTo>
                <a:lnTo>
                  <a:pt x="87062" y="98258"/>
                </a:lnTo>
                <a:lnTo>
                  <a:pt x="87062" y="85065"/>
                </a:lnTo>
                <a:lnTo>
                  <a:pt x="86078" y="79097"/>
                </a:lnTo>
                <a:lnTo>
                  <a:pt x="82182" y="68291"/>
                </a:lnTo>
                <a:lnTo>
                  <a:pt x="79387" y="63642"/>
                </a:lnTo>
                <a:lnTo>
                  <a:pt x="79093" y="63327"/>
                </a:lnTo>
                <a:close/>
              </a:path>
              <a:path w="87062" h="135702">
                <a:moveTo>
                  <a:pt x="82350" y="0"/>
                </a:moveTo>
                <a:lnTo>
                  <a:pt x="10719" y="0"/>
                </a:lnTo>
                <a:lnTo>
                  <a:pt x="9221" y="70301"/>
                </a:lnTo>
                <a:lnTo>
                  <a:pt x="13745" y="68039"/>
                </a:lnTo>
                <a:lnTo>
                  <a:pt x="18603" y="66312"/>
                </a:lnTo>
                <a:lnTo>
                  <a:pt x="29032" y="63924"/>
                </a:lnTo>
                <a:lnTo>
                  <a:pt x="33346" y="63327"/>
                </a:lnTo>
                <a:lnTo>
                  <a:pt x="79093" y="63327"/>
                </a:lnTo>
                <a:lnTo>
                  <a:pt x="72099" y="55851"/>
                </a:lnTo>
                <a:lnTo>
                  <a:pt x="67733" y="52836"/>
                </a:lnTo>
                <a:lnTo>
                  <a:pt x="61752" y="50323"/>
                </a:lnTo>
                <a:lnTo>
                  <a:pt x="27681" y="50323"/>
                </a:lnTo>
                <a:lnTo>
                  <a:pt x="28247" y="16962"/>
                </a:lnTo>
                <a:lnTo>
                  <a:pt x="82350" y="16962"/>
                </a:lnTo>
                <a:lnTo>
                  <a:pt x="82350" y="0"/>
                </a:lnTo>
                <a:close/>
              </a:path>
              <a:path w="87062" h="135702">
                <a:moveTo>
                  <a:pt x="51869" y="47495"/>
                </a:moveTo>
                <a:lnTo>
                  <a:pt x="27681" y="50323"/>
                </a:lnTo>
                <a:lnTo>
                  <a:pt x="61752" y="50323"/>
                </a:lnTo>
                <a:lnTo>
                  <a:pt x="57565" y="48563"/>
                </a:lnTo>
                <a:lnTo>
                  <a:pt x="51869" y="474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1007" y="6411124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0839" y="6978818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471" y="6975421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35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12"/>
                </a:lnTo>
                <a:lnTo>
                  <a:pt x="81955" y="16240"/>
                </a:lnTo>
                <a:lnTo>
                  <a:pt x="81635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35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1007" y="6976551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6405" y="7541979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77144" y="84060"/>
                </a:moveTo>
                <a:lnTo>
                  <a:pt x="56731" y="84060"/>
                </a:lnTo>
                <a:lnTo>
                  <a:pt x="23182" y="135702"/>
                </a:lnTo>
                <a:lnTo>
                  <a:pt x="44480" y="135702"/>
                </a:lnTo>
                <a:lnTo>
                  <a:pt x="77144" y="84060"/>
                </a:lnTo>
                <a:close/>
              </a:path>
              <a:path w="91599" h="135702">
                <a:moveTo>
                  <a:pt x="52082" y="0"/>
                </a:moveTo>
                <a:lnTo>
                  <a:pt x="39506" y="0"/>
                </a:lnTo>
                <a:lnTo>
                  <a:pt x="33601" y="973"/>
                </a:lnTo>
                <a:lnTo>
                  <a:pt x="1225" y="31140"/>
                </a:lnTo>
                <a:lnTo>
                  <a:pt x="0" y="37569"/>
                </a:lnTo>
                <a:lnTo>
                  <a:pt x="0" y="52145"/>
                </a:lnTo>
                <a:lnTo>
                  <a:pt x="31653" y="86259"/>
                </a:lnTo>
                <a:lnTo>
                  <a:pt x="36501" y="87075"/>
                </a:lnTo>
                <a:lnTo>
                  <a:pt x="46930" y="87075"/>
                </a:lnTo>
                <a:lnTo>
                  <a:pt x="51820" y="86070"/>
                </a:lnTo>
                <a:lnTo>
                  <a:pt x="55977" y="84060"/>
                </a:lnTo>
                <a:lnTo>
                  <a:pt x="77144" y="84060"/>
                </a:lnTo>
                <a:lnTo>
                  <a:pt x="80227" y="79233"/>
                </a:lnTo>
                <a:lnTo>
                  <a:pt x="82039" y="76144"/>
                </a:lnTo>
                <a:lnTo>
                  <a:pt x="84693" y="71243"/>
                </a:lnTo>
                <a:lnTo>
                  <a:pt x="41653" y="71243"/>
                </a:lnTo>
                <a:lnTo>
                  <a:pt x="37883" y="70552"/>
                </a:lnTo>
                <a:lnTo>
                  <a:pt x="18093" y="47569"/>
                </a:lnTo>
                <a:lnTo>
                  <a:pt x="18093" y="39517"/>
                </a:lnTo>
                <a:lnTo>
                  <a:pt x="41653" y="15831"/>
                </a:lnTo>
                <a:lnTo>
                  <a:pt x="82450" y="15831"/>
                </a:lnTo>
                <a:lnTo>
                  <a:pt x="82175" y="15455"/>
                </a:lnTo>
                <a:lnTo>
                  <a:pt x="73882" y="7915"/>
                </a:lnTo>
                <a:lnTo>
                  <a:pt x="69045" y="5026"/>
                </a:lnTo>
                <a:lnTo>
                  <a:pt x="57987" y="1015"/>
                </a:lnTo>
                <a:lnTo>
                  <a:pt x="52082" y="0"/>
                </a:lnTo>
                <a:close/>
              </a:path>
              <a:path w="91599" h="135702">
                <a:moveTo>
                  <a:pt x="82450" y="15831"/>
                </a:moveTo>
                <a:lnTo>
                  <a:pt x="49935" y="15831"/>
                </a:lnTo>
                <a:lnTo>
                  <a:pt x="53705" y="16523"/>
                </a:lnTo>
                <a:lnTo>
                  <a:pt x="60500" y="19287"/>
                </a:lnTo>
                <a:lnTo>
                  <a:pt x="73495" y="39517"/>
                </a:lnTo>
                <a:lnTo>
                  <a:pt x="73495" y="47569"/>
                </a:lnTo>
                <a:lnTo>
                  <a:pt x="49935" y="71243"/>
                </a:lnTo>
                <a:lnTo>
                  <a:pt x="84693" y="71243"/>
                </a:lnTo>
                <a:lnTo>
                  <a:pt x="91599" y="36438"/>
                </a:lnTo>
                <a:lnTo>
                  <a:pt x="90363" y="30533"/>
                </a:lnTo>
                <a:lnTo>
                  <a:pt x="85450" y="19947"/>
                </a:lnTo>
                <a:lnTo>
                  <a:pt x="82450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1007" y="7541979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6396" y="8109671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68427" y="0"/>
                </a:moveTo>
                <a:lnTo>
                  <a:pt x="47118" y="0"/>
                </a:lnTo>
                <a:lnTo>
                  <a:pt x="13392" y="53338"/>
                </a:lnTo>
                <a:lnTo>
                  <a:pt x="0" y="99263"/>
                </a:lnTo>
                <a:lnTo>
                  <a:pt x="1235" y="105169"/>
                </a:lnTo>
                <a:lnTo>
                  <a:pt x="33611" y="134697"/>
                </a:lnTo>
                <a:lnTo>
                  <a:pt x="39517" y="135702"/>
                </a:lnTo>
                <a:lnTo>
                  <a:pt x="52092" y="135702"/>
                </a:lnTo>
                <a:lnTo>
                  <a:pt x="82717" y="119870"/>
                </a:lnTo>
                <a:lnTo>
                  <a:pt x="41663" y="119870"/>
                </a:lnTo>
                <a:lnTo>
                  <a:pt x="37894" y="119179"/>
                </a:lnTo>
                <a:lnTo>
                  <a:pt x="18104" y="96185"/>
                </a:lnTo>
                <a:lnTo>
                  <a:pt x="18104" y="88143"/>
                </a:lnTo>
                <a:lnTo>
                  <a:pt x="41663" y="64458"/>
                </a:lnTo>
                <a:lnTo>
                  <a:pt x="83773" y="64458"/>
                </a:lnTo>
                <a:lnTo>
                  <a:pt x="82091" y="62165"/>
                </a:lnTo>
                <a:lnTo>
                  <a:pt x="74165" y="55254"/>
                </a:lnTo>
                <a:lnTo>
                  <a:pt x="69746" y="52710"/>
                </a:lnTo>
                <a:lnTo>
                  <a:pt x="66542" y="51642"/>
                </a:lnTo>
                <a:lnTo>
                  <a:pt x="34868" y="51642"/>
                </a:lnTo>
                <a:lnTo>
                  <a:pt x="68427" y="0"/>
                </a:lnTo>
                <a:close/>
              </a:path>
              <a:path w="91599" h="135702">
                <a:moveTo>
                  <a:pt x="83773" y="64458"/>
                </a:moveTo>
                <a:lnTo>
                  <a:pt x="49946" y="64458"/>
                </a:lnTo>
                <a:lnTo>
                  <a:pt x="53715" y="65149"/>
                </a:lnTo>
                <a:lnTo>
                  <a:pt x="60511" y="67914"/>
                </a:lnTo>
                <a:lnTo>
                  <a:pt x="73505" y="88143"/>
                </a:lnTo>
                <a:lnTo>
                  <a:pt x="73505" y="96185"/>
                </a:lnTo>
                <a:lnTo>
                  <a:pt x="49946" y="119870"/>
                </a:lnTo>
                <a:lnTo>
                  <a:pt x="82717" y="119870"/>
                </a:lnTo>
                <a:lnTo>
                  <a:pt x="85484" y="115944"/>
                </a:lnTo>
                <a:lnTo>
                  <a:pt x="90374" y="104761"/>
                </a:lnTo>
                <a:lnTo>
                  <a:pt x="91599" y="98258"/>
                </a:lnTo>
                <a:lnTo>
                  <a:pt x="91599" y="83557"/>
                </a:lnTo>
                <a:lnTo>
                  <a:pt x="90342" y="77243"/>
                </a:lnTo>
                <a:lnTo>
                  <a:pt x="85316" y="66563"/>
                </a:lnTo>
                <a:lnTo>
                  <a:pt x="83773" y="64458"/>
                </a:lnTo>
                <a:close/>
              </a:path>
              <a:path w="91599" h="135702">
                <a:moveTo>
                  <a:pt x="55097" y="48626"/>
                </a:moveTo>
                <a:lnTo>
                  <a:pt x="44668" y="48626"/>
                </a:lnTo>
                <a:lnTo>
                  <a:pt x="39778" y="49631"/>
                </a:lnTo>
                <a:lnTo>
                  <a:pt x="35632" y="51642"/>
                </a:lnTo>
                <a:lnTo>
                  <a:pt x="66542" y="51642"/>
                </a:lnTo>
                <a:lnTo>
                  <a:pt x="59945" y="49443"/>
                </a:lnTo>
                <a:lnTo>
                  <a:pt x="55097" y="486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1007" y="8107407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9848" y="8671713"/>
            <a:ext cx="86085" cy="139084"/>
          </a:xfrm>
          <a:custGeom>
            <a:avLst/>
            <a:gdLst/>
            <a:ahLst/>
            <a:cxnLst/>
            <a:rect l="l" t="t" r="r" b="b"/>
            <a:pathLst>
              <a:path w="86085" h="139084">
                <a:moveTo>
                  <a:pt x="17856" y="104216"/>
                </a:moveTo>
                <a:lnTo>
                  <a:pt x="0" y="114036"/>
                </a:lnTo>
                <a:lnTo>
                  <a:pt x="6417" y="124795"/>
                </a:lnTo>
                <a:lnTo>
                  <a:pt x="16733" y="133250"/>
                </a:lnTo>
                <a:lnTo>
                  <a:pt x="28394" y="137628"/>
                </a:lnTo>
                <a:lnTo>
                  <a:pt x="41604" y="139084"/>
                </a:lnTo>
                <a:lnTo>
                  <a:pt x="47510" y="139084"/>
                </a:lnTo>
                <a:lnTo>
                  <a:pt x="79054" y="123263"/>
                </a:lnTo>
                <a:lnTo>
                  <a:pt x="35248" y="123263"/>
                </a:lnTo>
                <a:lnTo>
                  <a:pt x="29961" y="121682"/>
                </a:lnTo>
                <a:lnTo>
                  <a:pt x="22830" y="115410"/>
                </a:lnTo>
                <a:lnTo>
                  <a:pt x="19971" y="110624"/>
                </a:lnTo>
                <a:lnTo>
                  <a:pt x="17856" y="104216"/>
                </a:lnTo>
                <a:close/>
              </a:path>
              <a:path w="86085" h="139084">
                <a:moveTo>
                  <a:pt x="77260" y="15821"/>
                </a:moveTo>
                <a:lnTo>
                  <a:pt x="48578" y="15821"/>
                </a:lnTo>
                <a:lnTo>
                  <a:pt x="53918" y="17643"/>
                </a:lnTo>
                <a:lnTo>
                  <a:pt x="62462" y="24931"/>
                </a:lnTo>
                <a:lnTo>
                  <a:pt x="64534" y="30208"/>
                </a:lnTo>
                <a:lnTo>
                  <a:pt x="64588" y="40773"/>
                </a:lnTo>
                <a:lnTo>
                  <a:pt x="64085" y="43715"/>
                </a:lnTo>
                <a:lnTo>
                  <a:pt x="37385" y="58417"/>
                </a:lnTo>
                <a:lnTo>
                  <a:pt x="30484" y="58417"/>
                </a:lnTo>
                <a:lnTo>
                  <a:pt x="30484" y="74249"/>
                </a:lnTo>
                <a:lnTo>
                  <a:pt x="34746" y="74249"/>
                </a:lnTo>
                <a:lnTo>
                  <a:pt x="39081" y="74510"/>
                </a:lnTo>
                <a:lnTo>
                  <a:pt x="67980" y="93599"/>
                </a:lnTo>
                <a:lnTo>
                  <a:pt x="67980" y="102771"/>
                </a:lnTo>
                <a:lnTo>
                  <a:pt x="45772" y="123263"/>
                </a:lnTo>
                <a:lnTo>
                  <a:pt x="79054" y="123263"/>
                </a:lnTo>
                <a:lnTo>
                  <a:pt x="79959" y="122153"/>
                </a:lnTo>
                <a:lnTo>
                  <a:pt x="84849" y="112488"/>
                </a:lnTo>
                <a:lnTo>
                  <a:pt x="86085" y="106855"/>
                </a:lnTo>
                <a:lnTo>
                  <a:pt x="86085" y="96300"/>
                </a:lnTo>
                <a:lnTo>
                  <a:pt x="59886" y="66898"/>
                </a:lnTo>
                <a:lnTo>
                  <a:pt x="59886" y="66521"/>
                </a:lnTo>
                <a:lnTo>
                  <a:pt x="82692" y="30208"/>
                </a:lnTo>
                <a:lnTo>
                  <a:pt x="81582" y="24836"/>
                </a:lnTo>
                <a:lnTo>
                  <a:pt x="77260" y="15821"/>
                </a:lnTo>
                <a:close/>
              </a:path>
              <a:path w="86085" h="139084">
                <a:moveTo>
                  <a:pt x="47185" y="0"/>
                </a:moveTo>
                <a:lnTo>
                  <a:pt x="32861" y="0"/>
                </a:lnTo>
                <a:lnTo>
                  <a:pt x="24788" y="2031"/>
                </a:lnTo>
                <a:lnTo>
                  <a:pt x="10338" y="10198"/>
                </a:lnTo>
                <a:lnTo>
                  <a:pt x="4977" y="16512"/>
                </a:lnTo>
                <a:lnTo>
                  <a:pt x="1459" y="25056"/>
                </a:lnTo>
                <a:lnTo>
                  <a:pt x="19930" y="31276"/>
                </a:lnTo>
                <a:lnTo>
                  <a:pt x="21940" y="26627"/>
                </a:lnTo>
                <a:lnTo>
                  <a:pt x="24914" y="22899"/>
                </a:lnTo>
                <a:lnTo>
                  <a:pt x="32840" y="17245"/>
                </a:lnTo>
                <a:lnTo>
                  <a:pt x="37259" y="15821"/>
                </a:lnTo>
                <a:lnTo>
                  <a:pt x="77260" y="15821"/>
                </a:lnTo>
                <a:lnTo>
                  <a:pt x="77184" y="15664"/>
                </a:lnTo>
                <a:lnTo>
                  <a:pt x="74211" y="11863"/>
                </a:lnTo>
                <a:lnTo>
                  <a:pt x="66661" y="5832"/>
                </a:lnTo>
                <a:lnTo>
                  <a:pt x="62295" y="3601"/>
                </a:lnTo>
                <a:lnTo>
                  <a:pt x="52368" y="712"/>
                </a:lnTo>
                <a:lnTo>
                  <a:pt x="471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1007" y="8672835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1007" y="9238263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80009" y="4803186"/>
            <a:ext cx="6769427" cy="0"/>
          </a:xfrm>
          <a:custGeom>
            <a:avLst/>
            <a:gdLst/>
            <a:ahLst/>
            <a:cxnLst/>
            <a:rect l="l" t="t" r="r" b="b"/>
            <a:pathLst>
              <a:path w="6769427">
                <a:moveTo>
                  <a:pt x="0" y="0"/>
                </a:moveTo>
                <a:lnTo>
                  <a:pt x="6769427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4522" y="5368614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0009" y="5368614"/>
            <a:ext cx="6180442" cy="0"/>
          </a:xfrm>
          <a:custGeom>
            <a:avLst/>
            <a:gdLst/>
            <a:ahLst/>
            <a:cxnLst/>
            <a:rect l="l" t="t" r="r" b="b"/>
            <a:pathLst>
              <a:path w="6180442">
                <a:moveTo>
                  <a:pt x="0" y="0"/>
                </a:moveTo>
                <a:lnTo>
                  <a:pt x="618044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4522" y="5934042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30618" y="593404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2532" y="5934042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0009" y="5934042"/>
            <a:ext cx="4672634" cy="0"/>
          </a:xfrm>
          <a:custGeom>
            <a:avLst/>
            <a:gdLst/>
            <a:ahLst/>
            <a:cxnLst/>
            <a:rect l="l" t="t" r="r" b="b"/>
            <a:pathLst>
              <a:path w="4672634">
                <a:moveTo>
                  <a:pt x="0" y="0"/>
                </a:moveTo>
                <a:lnTo>
                  <a:pt x="467263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4522" y="6499470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30618" y="649947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76715" y="649947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38517" y="649947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84613" y="649947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30710" y="649947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6806" y="649947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22902" y="6499470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0008" y="6499470"/>
            <a:ext cx="1138711" cy="0"/>
          </a:xfrm>
          <a:custGeom>
            <a:avLst/>
            <a:gdLst/>
            <a:ahLst/>
            <a:cxnLst/>
            <a:rect l="l" t="t" r="r" b="b"/>
            <a:pathLst>
              <a:path w="1138711">
                <a:moveTo>
                  <a:pt x="0" y="0"/>
                </a:moveTo>
                <a:lnTo>
                  <a:pt x="1138711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84522" y="7064898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30618" y="706489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76715" y="706489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8517" y="706489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4613" y="706489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30710" y="706489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6806" y="706489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22902" y="706489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8998" y="706489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80008" y="7064898"/>
            <a:ext cx="384808" cy="0"/>
          </a:xfrm>
          <a:custGeom>
            <a:avLst/>
            <a:gdLst/>
            <a:ahLst/>
            <a:cxnLst/>
            <a:rect l="l" t="t" r="r" b="b"/>
            <a:pathLst>
              <a:path w="384808">
                <a:moveTo>
                  <a:pt x="0" y="0"/>
                </a:moveTo>
                <a:lnTo>
                  <a:pt x="384808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84522" y="7646032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30618" y="764603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76715" y="764603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38517" y="7646032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84613" y="7646032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0710" y="7646032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76806" y="764603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22902" y="764603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68998" y="7646032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0008" y="7646032"/>
            <a:ext cx="164919" cy="0"/>
          </a:xfrm>
          <a:custGeom>
            <a:avLst/>
            <a:gdLst/>
            <a:ahLst/>
            <a:cxnLst/>
            <a:rect l="l" t="t" r="r" b="b"/>
            <a:pathLst>
              <a:path w="164919">
                <a:moveTo>
                  <a:pt x="0" y="0"/>
                </a:moveTo>
                <a:lnTo>
                  <a:pt x="164919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84522" y="8211460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0618" y="821146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76715" y="821146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38517" y="821146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4613" y="821146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30710" y="8211460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76806" y="821146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2902" y="821146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8998" y="8211460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80008" y="8211460"/>
            <a:ext cx="164919" cy="0"/>
          </a:xfrm>
          <a:custGeom>
            <a:avLst/>
            <a:gdLst/>
            <a:ahLst/>
            <a:cxnLst/>
            <a:rect l="l" t="t" r="r" b="b"/>
            <a:pathLst>
              <a:path w="164919">
                <a:moveTo>
                  <a:pt x="0" y="0"/>
                </a:moveTo>
                <a:lnTo>
                  <a:pt x="164919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84522" y="8776887"/>
            <a:ext cx="164914" cy="0"/>
          </a:xfrm>
          <a:custGeom>
            <a:avLst/>
            <a:gdLst/>
            <a:ahLst/>
            <a:cxnLst/>
            <a:rect l="l" t="t" r="r" b="b"/>
            <a:pathLst>
              <a:path w="164914">
                <a:moveTo>
                  <a:pt x="0" y="0"/>
                </a:moveTo>
                <a:lnTo>
                  <a:pt x="164914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30618" y="877688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6715" y="877688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38517" y="877688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84613" y="877688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0710" y="8776888"/>
            <a:ext cx="314126" cy="0"/>
          </a:xfrm>
          <a:custGeom>
            <a:avLst/>
            <a:gdLst/>
            <a:ahLst/>
            <a:cxnLst/>
            <a:rect l="l" t="t" r="r" b="b"/>
            <a:pathLst>
              <a:path w="314126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76806" y="877688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22902" y="877688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68998" y="8776888"/>
            <a:ext cx="329832" cy="0"/>
          </a:xfrm>
          <a:custGeom>
            <a:avLst/>
            <a:gdLst/>
            <a:ahLst/>
            <a:cxnLst/>
            <a:rect l="l" t="t" r="r" b="b"/>
            <a:pathLst>
              <a:path w="329832">
                <a:moveTo>
                  <a:pt x="0" y="0"/>
                </a:moveTo>
                <a:lnTo>
                  <a:pt x="329832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80008" y="8776888"/>
            <a:ext cx="164919" cy="0"/>
          </a:xfrm>
          <a:custGeom>
            <a:avLst/>
            <a:gdLst/>
            <a:ahLst/>
            <a:cxnLst/>
            <a:rect l="l" t="t" r="r" b="b"/>
            <a:pathLst>
              <a:path w="164919">
                <a:moveTo>
                  <a:pt x="0" y="0"/>
                </a:moveTo>
                <a:lnTo>
                  <a:pt x="164919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60451" y="5156575"/>
            <a:ext cx="204182" cy="4177883"/>
          </a:xfrm>
          <a:custGeom>
            <a:avLst/>
            <a:gdLst/>
            <a:ahLst/>
            <a:cxnLst/>
            <a:rect l="l" t="t" r="r" b="b"/>
            <a:pathLst>
              <a:path w="204182" h="4177883">
                <a:moveTo>
                  <a:pt x="204182" y="0"/>
                </a:moveTo>
                <a:lnTo>
                  <a:pt x="0" y="0"/>
                </a:lnTo>
                <a:lnTo>
                  <a:pt x="0" y="4177883"/>
                </a:lnTo>
                <a:lnTo>
                  <a:pt x="204182" y="4177883"/>
                </a:lnTo>
                <a:lnTo>
                  <a:pt x="204182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06548" y="5439290"/>
            <a:ext cx="219888" cy="3895169"/>
          </a:xfrm>
          <a:custGeom>
            <a:avLst/>
            <a:gdLst/>
            <a:ahLst/>
            <a:cxnLst/>
            <a:rect l="l" t="t" r="r" b="b"/>
            <a:pathLst>
              <a:path w="219888" h="3895169">
                <a:moveTo>
                  <a:pt x="219888" y="0"/>
                </a:moveTo>
                <a:lnTo>
                  <a:pt x="0" y="0"/>
                </a:lnTo>
                <a:lnTo>
                  <a:pt x="0" y="3895169"/>
                </a:lnTo>
                <a:lnTo>
                  <a:pt x="219888" y="3895169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52644" y="5847654"/>
            <a:ext cx="219888" cy="3486804"/>
          </a:xfrm>
          <a:custGeom>
            <a:avLst/>
            <a:gdLst/>
            <a:ahLst/>
            <a:cxnLst/>
            <a:rect l="l" t="t" r="r" b="b"/>
            <a:pathLst>
              <a:path w="219888" h="3486804">
                <a:moveTo>
                  <a:pt x="219888" y="0"/>
                </a:moveTo>
                <a:lnTo>
                  <a:pt x="0" y="0"/>
                </a:lnTo>
                <a:lnTo>
                  <a:pt x="0" y="3486804"/>
                </a:lnTo>
                <a:lnTo>
                  <a:pt x="219888" y="3486804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98740" y="5941892"/>
            <a:ext cx="219888" cy="3392566"/>
          </a:xfrm>
          <a:custGeom>
            <a:avLst/>
            <a:gdLst/>
            <a:ahLst/>
            <a:cxnLst/>
            <a:rect l="l" t="t" r="r" b="b"/>
            <a:pathLst>
              <a:path w="219888" h="3392566">
                <a:moveTo>
                  <a:pt x="219888" y="0"/>
                </a:moveTo>
                <a:lnTo>
                  <a:pt x="0" y="0"/>
                </a:lnTo>
                <a:lnTo>
                  <a:pt x="0" y="3392566"/>
                </a:lnTo>
                <a:lnTo>
                  <a:pt x="219888" y="3392566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44836" y="6208900"/>
            <a:ext cx="219888" cy="3125559"/>
          </a:xfrm>
          <a:custGeom>
            <a:avLst/>
            <a:gdLst/>
            <a:ahLst/>
            <a:cxnLst/>
            <a:rect l="l" t="t" r="r" b="b"/>
            <a:pathLst>
              <a:path w="219888" h="3125559">
                <a:moveTo>
                  <a:pt x="219888" y="0"/>
                </a:moveTo>
                <a:lnTo>
                  <a:pt x="0" y="0"/>
                </a:lnTo>
                <a:lnTo>
                  <a:pt x="0" y="3125559"/>
                </a:lnTo>
                <a:lnTo>
                  <a:pt x="219888" y="3125559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6639" y="6413082"/>
            <a:ext cx="204182" cy="2921377"/>
          </a:xfrm>
          <a:custGeom>
            <a:avLst/>
            <a:gdLst/>
            <a:ahLst/>
            <a:cxnLst/>
            <a:rect l="l" t="t" r="r" b="b"/>
            <a:pathLst>
              <a:path w="204182" h="2921377">
                <a:moveTo>
                  <a:pt x="204182" y="0"/>
                </a:moveTo>
                <a:lnTo>
                  <a:pt x="0" y="0"/>
                </a:lnTo>
                <a:lnTo>
                  <a:pt x="0" y="2921377"/>
                </a:lnTo>
                <a:lnTo>
                  <a:pt x="204182" y="2921377"/>
                </a:lnTo>
                <a:lnTo>
                  <a:pt x="204182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52735" y="6632971"/>
            <a:ext cx="204182" cy="2701488"/>
          </a:xfrm>
          <a:custGeom>
            <a:avLst/>
            <a:gdLst/>
            <a:ahLst/>
            <a:cxnLst/>
            <a:rect l="l" t="t" r="r" b="b"/>
            <a:pathLst>
              <a:path w="204182" h="2701488">
                <a:moveTo>
                  <a:pt x="204182" y="0"/>
                </a:moveTo>
                <a:lnTo>
                  <a:pt x="0" y="0"/>
                </a:lnTo>
                <a:lnTo>
                  <a:pt x="0" y="2701488"/>
                </a:lnTo>
                <a:lnTo>
                  <a:pt x="204182" y="2701488"/>
                </a:lnTo>
                <a:lnTo>
                  <a:pt x="204182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98831" y="6758621"/>
            <a:ext cx="219888" cy="2575837"/>
          </a:xfrm>
          <a:custGeom>
            <a:avLst/>
            <a:gdLst/>
            <a:ahLst/>
            <a:cxnLst/>
            <a:rect l="l" t="t" r="r" b="b"/>
            <a:pathLst>
              <a:path w="219888" h="2575837">
                <a:moveTo>
                  <a:pt x="219888" y="0"/>
                </a:moveTo>
                <a:lnTo>
                  <a:pt x="0" y="0"/>
                </a:lnTo>
                <a:lnTo>
                  <a:pt x="0" y="2575837"/>
                </a:lnTo>
                <a:lnTo>
                  <a:pt x="219888" y="2575837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44928" y="7072748"/>
            <a:ext cx="219888" cy="2261711"/>
          </a:xfrm>
          <a:custGeom>
            <a:avLst/>
            <a:gdLst/>
            <a:ahLst/>
            <a:cxnLst/>
            <a:rect l="l" t="t" r="r" b="b"/>
            <a:pathLst>
              <a:path w="219888" h="2261711">
                <a:moveTo>
                  <a:pt x="219888" y="0"/>
                </a:moveTo>
                <a:lnTo>
                  <a:pt x="0" y="0"/>
                </a:lnTo>
                <a:lnTo>
                  <a:pt x="0" y="2261711"/>
                </a:lnTo>
                <a:lnTo>
                  <a:pt x="219888" y="2261711"/>
                </a:lnTo>
                <a:lnTo>
                  <a:pt x="21988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64634" y="5062337"/>
            <a:ext cx="219888" cy="4272121"/>
          </a:xfrm>
          <a:custGeom>
            <a:avLst/>
            <a:gdLst/>
            <a:ahLst/>
            <a:cxnLst/>
            <a:rect l="l" t="t" r="r" b="b"/>
            <a:pathLst>
              <a:path w="219888" h="4272121">
                <a:moveTo>
                  <a:pt x="219888" y="0"/>
                </a:moveTo>
                <a:lnTo>
                  <a:pt x="0" y="0"/>
                </a:lnTo>
                <a:lnTo>
                  <a:pt x="0" y="4272121"/>
                </a:lnTo>
                <a:lnTo>
                  <a:pt x="219888" y="4272121"/>
                </a:lnTo>
                <a:lnTo>
                  <a:pt x="2198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26436" y="5439290"/>
            <a:ext cx="204182" cy="3895169"/>
          </a:xfrm>
          <a:custGeom>
            <a:avLst/>
            <a:gdLst/>
            <a:ahLst/>
            <a:cxnLst/>
            <a:rect l="l" t="t" r="r" b="b"/>
            <a:pathLst>
              <a:path w="204182" h="3895169">
                <a:moveTo>
                  <a:pt x="204182" y="0"/>
                </a:moveTo>
                <a:lnTo>
                  <a:pt x="0" y="0"/>
                </a:lnTo>
                <a:lnTo>
                  <a:pt x="0" y="3895169"/>
                </a:lnTo>
                <a:lnTo>
                  <a:pt x="204182" y="3895169"/>
                </a:lnTo>
                <a:lnTo>
                  <a:pt x="20418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72532" y="5926185"/>
            <a:ext cx="204182" cy="3408273"/>
          </a:xfrm>
          <a:custGeom>
            <a:avLst/>
            <a:gdLst/>
            <a:ahLst/>
            <a:cxnLst/>
            <a:rect l="l" t="t" r="r" b="b"/>
            <a:pathLst>
              <a:path w="204182" h="3408273">
                <a:moveTo>
                  <a:pt x="204182" y="0"/>
                </a:moveTo>
                <a:lnTo>
                  <a:pt x="0" y="0"/>
                </a:lnTo>
                <a:lnTo>
                  <a:pt x="0" y="3408273"/>
                </a:lnTo>
                <a:lnTo>
                  <a:pt x="204182" y="3408273"/>
                </a:lnTo>
                <a:lnTo>
                  <a:pt x="20418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18628" y="5989011"/>
            <a:ext cx="219888" cy="3345447"/>
          </a:xfrm>
          <a:custGeom>
            <a:avLst/>
            <a:gdLst/>
            <a:ahLst/>
            <a:cxnLst/>
            <a:rect l="l" t="t" r="r" b="b"/>
            <a:pathLst>
              <a:path w="219888" h="3345447">
                <a:moveTo>
                  <a:pt x="219888" y="0"/>
                </a:moveTo>
                <a:lnTo>
                  <a:pt x="0" y="0"/>
                </a:lnTo>
                <a:lnTo>
                  <a:pt x="0" y="3345447"/>
                </a:lnTo>
                <a:lnTo>
                  <a:pt x="219888" y="3345447"/>
                </a:lnTo>
                <a:lnTo>
                  <a:pt x="2198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64725" y="6161780"/>
            <a:ext cx="219888" cy="3172678"/>
          </a:xfrm>
          <a:custGeom>
            <a:avLst/>
            <a:gdLst/>
            <a:ahLst/>
            <a:cxnLst/>
            <a:rect l="l" t="t" r="r" b="b"/>
            <a:pathLst>
              <a:path w="219888" h="3172678">
                <a:moveTo>
                  <a:pt x="219888" y="0"/>
                </a:moveTo>
                <a:lnTo>
                  <a:pt x="0" y="0"/>
                </a:lnTo>
                <a:lnTo>
                  <a:pt x="0" y="3172678"/>
                </a:lnTo>
                <a:lnTo>
                  <a:pt x="219888" y="3172678"/>
                </a:lnTo>
                <a:lnTo>
                  <a:pt x="2198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10821" y="6365963"/>
            <a:ext cx="219888" cy="2968496"/>
          </a:xfrm>
          <a:custGeom>
            <a:avLst/>
            <a:gdLst/>
            <a:ahLst/>
            <a:cxnLst/>
            <a:rect l="l" t="t" r="r" b="b"/>
            <a:pathLst>
              <a:path w="219888" h="2968496">
                <a:moveTo>
                  <a:pt x="219888" y="0"/>
                </a:moveTo>
                <a:lnTo>
                  <a:pt x="0" y="0"/>
                </a:lnTo>
                <a:lnTo>
                  <a:pt x="0" y="2968496"/>
                </a:lnTo>
                <a:lnTo>
                  <a:pt x="219888" y="2968496"/>
                </a:lnTo>
                <a:lnTo>
                  <a:pt x="2198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56917" y="6428788"/>
            <a:ext cx="219888" cy="2905670"/>
          </a:xfrm>
          <a:custGeom>
            <a:avLst/>
            <a:gdLst/>
            <a:ahLst/>
            <a:cxnLst/>
            <a:rect l="l" t="t" r="r" b="b"/>
            <a:pathLst>
              <a:path w="219888" h="2905670">
                <a:moveTo>
                  <a:pt x="219888" y="0"/>
                </a:moveTo>
                <a:lnTo>
                  <a:pt x="0" y="0"/>
                </a:lnTo>
                <a:lnTo>
                  <a:pt x="0" y="2905670"/>
                </a:lnTo>
                <a:lnTo>
                  <a:pt x="219888" y="2905670"/>
                </a:lnTo>
                <a:lnTo>
                  <a:pt x="21988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18720" y="6460201"/>
            <a:ext cx="204182" cy="2874258"/>
          </a:xfrm>
          <a:custGeom>
            <a:avLst/>
            <a:gdLst/>
            <a:ahLst/>
            <a:cxnLst/>
            <a:rect l="l" t="t" r="r" b="b"/>
            <a:pathLst>
              <a:path w="204182" h="2874258">
                <a:moveTo>
                  <a:pt x="204182" y="0"/>
                </a:moveTo>
                <a:lnTo>
                  <a:pt x="0" y="0"/>
                </a:lnTo>
                <a:lnTo>
                  <a:pt x="0" y="2874258"/>
                </a:lnTo>
                <a:lnTo>
                  <a:pt x="204182" y="2874258"/>
                </a:lnTo>
                <a:lnTo>
                  <a:pt x="20418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64816" y="6805740"/>
            <a:ext cx="204182" cy="2528718"/>
          </a:xfrm>
          <a:custGeom>
            <a:avLst/>
            <a:gdLst/>
            <a:ahLst/>
            <a:cxnLst/>
            <a:rect l="l" t="t" r="r" b="b"/>
            <a:pathLst>
              <a:path w="204182" h="2528718">
                <a:moveTo>
                  <a:pt x="204182" y="0"/>
                </a:moveTo>
                <a:lnTo>
                  <a:pt x="0" y="0"/>
                </a:lnTo>
                <a:lnTo>
                  <a:pt x="0" y="2528718"/>
                </a:lnTo>
                <a:lnTo>
                  <a:pt x="204182" y="2528718"/>
                </a:lnTo>
                <a:lnTo>
                  <a:pt x="20418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32890" y="4803186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32890" y="5368614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32890" y="5934042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32890" y="6499470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32890" y="7064898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32890" y="7646032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2890" y="8211460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32890" y="8776887"/>
            <a:ext cx="47118" cy="0"/>
          </a:xfrm>
          <a:custGeom>
            <a:avLst/>
            <a:gdLst/>
            <a:ahLst/>
            <a:cxnLst/>
            <a:rect l="l" t="t" r="r" b="b"/>
            <a:pathLst>
              <a:path w="47118">
                <a:moveTo>
                  <a:pt x="0" y="0"/>
                </a:moveTo>
                <a:lnTo>
                  <a:pt x="47118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32890" y="9342315"/>
            <a:ext cx="6816546" cy="0"/>
          </a:xfrm>
          <a:custGeom>
            <a:avLst/>
            <a:gdLst/>
            <a:ahLst/>
            <a:cxnLst/>
            <a:rect l="l" t="t" r="r" b="b"/>
            <a:pathLst>
              <a:path w="6816546">
                <a:moveTo>
                  <a:pt x="0" y="0"/>
                </a:moveTo>
                <a:lnTo>
                  <a:pt x="6816546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71631" y="10062185"/>
            <a:ext cx="94237" cy="94237"/>
          </a:xfrm>
          <a:custGeom>
            <a:avLst/>
            <a:gdLst/>
            <a:ahLst/>
            <a:cxnLst/>
            <a:rect l="l" t="t" r="r" b="b"/>
            <a:pathLst>
              <a:path w="94237" h="94237">
                <a:moveTo>
                  <a:pt x="0" y="94237"/>
                </a:moveTo>
                <a:lnTo>
                  <a:pt x="94237" y="94237"/>
                </a:lnTo>
                <a:lnTo>
                  <a:pt x="94237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02487" y="10062185"/>
            <a:ext cx="94237" cy="94237"/>
          </a:xfrm>
          <a:custGeom>
            <a:avLst/>
            <a:gdLst/>
            <a:ahLst/>
            <a:cxnLst/>
            <a:rect l="l" t="t" r="r" b="b"/>
            <a:pathLst>
              <a:path w="94237" h="94237">
                <a:moveTo>
                  <a:pt x="0" y="94237"/>
                </a:moveTo>
                <a:lnTo>
                  <a:pt x="94237" y="94237"/>
                </a:lnTo>
                <a:lnTo>
                  <a:pt x="94237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71947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84284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04908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14985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57263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69600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90225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05583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26873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39210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59835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72918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65070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77407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98032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09041" y="9494795"/>
            <a:ext cx="94813" cy="137964"/>
          </a:xfrm>
          <a:custGeom>
            <a:avLst/>
            <a:gdLst/>
            <a:ahLst/>
            <a:cxnLst/>
            <a:rect l="l" t="t" r="r" b="b"/>
            <a:pathLst>
              <a:path w="94813" h="137964">
                <a:moveTo>
                  <a:pt x="28658" y="96499"/>
                </a:moveTo>
                <a:lnTo>
                  <a:pt x="2474" y="113799"/>
                </a:lnTo>
                <a:lnTo>
                  <a:pt x="9625" y="123685"/>
                </a:lnTo>
                <a:lnTo>
                  <a:pt x="21403" y="132710"/>
                </a:lnTo>
                <a:lnTo>
                  <a:pt x="33281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83" y="111954"/>
                </a:lnTo>
                <a:lnTo>
                  <a:pt x="42417" y="111954"/>
                </a:lnTo>
                <a:lnTo>
                  <a:pt x="37862" y="110572"/>
                </a:lnTo>
                <a:lnTo>
                  <a:pt x="31695" y="105054"/>
                </a:lnTo>
                <a:lnTo>
                  <a:pt x="29653" y="101274"/>
                </a:lnTo>
                <a:lnTo>
                  <a:pt x="28658" y="96499"/>
                </a:lnTo>
                <a:close/>
              </a:path>
              <a:path w="94813" h="137964">
                <a:moveTo>
                  <a:pt x="91497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83" y="111954"/>
                </a:lnTo>
                <a:lnTo>
                  <a:pt x="93493" y="110572"/>
                </a:lnTo>
                <a:lnTo>
                  <a:pt x="93560" y="110352"/>
                </a:lnTo>
                <a:lnTo>
                  <a:pt x="94728" y="105054"/>
                </a:lnTo>
                <a:lnTo>
                  <a:pt x="9481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59" y="64835"/>
                </a:lnTo>
                <a:lnTo>
                  <a:pt x="8280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7" y="26009"/>
                </a:lnTo>
                <a:close/>
              </a:path>
              <a:path w="94813" h="137964">
                <a:moveTo>
                  <a:pt x="5340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88" y="34930"/>
                </a:lnTo>
                <a:lnTo>
                  <a:pt x="33873" y="31978"/>
                </a:lnTo>
                <a:lnTo>
                  <a:pt x="39642" y="27213"/>
                </a:lnTo>
                <a:lnTo>
                  <a:pt x="43286" y="26009"/>
                </a:lnTo>
                <a:lnTo>
                  <a:pt x="91497" y="26009"/>
                </a:lnTo>
                <a:lnTo>
                  <a:pt x="91316" y="25192"/>
                </a:lnTo>
                <a:lnTo>
                  <a:pt x="59087" y="722"/>
                </a:lnTo>
                <a:lnTo>
                  <a:pt x="534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34681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947017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67642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76017" y="9497055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39"/>
                </a:lnTo>
                <a:lnTo>
                  <a:pt x="0" y="106677"/>
                </a:lnTo>
                <a:lnTo>
                  <a:pt x="102530" y="106677"/>
                </a:lnTo>
                <a:lnTo>
                  <a:pt x="102530" y="82939"/>
                </a:lnTo>
                <a:lnTo>
                  <a:pt x="28271" y="82939"/>
                </a:lnTo>
                <a:lnTo>
                  <a:pt x="57851" y="36941"/>
                </a:lnTo>
                <a:lnTo>
                  <a:pt x="85369" y="3694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41"/>
                </a:moveTo>
                <a:lnTo>
                  <a:pt x="58239" y="36941"/>
                </a:lnTo>
                <a:lnTo>
                  <a:pt x="58239" y="82939"/>
                </a:lnTo>
                <a:lnTo>
                  <a:pt x="85369" y="82939"/>
                </a:lnTo>
                <a:lnTo>
                  <a:pt x="8536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66220" y="10167269"/>
            <a:ext cx="87274" cy="0"/>
          </a:xfrm>
          <a:custGeom>
            <a:avLst/>
            <a:gdLst/>
            <a:ahLst/>
            <a:cxnLst/>
            <a:rect l="l" t="t" r="r" b="b"/>
            <a:pathLst>
              <a:path w="87274">
                <a:moveTo>
                  <a:pt x="0" y="0"/>
                </a:moveTo>
                <a:lnTo>
                  <a:pt x="87274" y="0"/>
                </a:lnTo>
              </a:path>
            </a:pathLst>
          </a:custGeom>
          <a:ln w="1651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66220" y="10112659"/>
            <a:ext cx="15842" cy="46990"/>
          </a:xfrm>
          <a:custGeom>
            <a:avLst/>
            <a:gdLst/>
            <a:ahLst/>
            <a:cxnLst/>
            <a:rect l="l" t="t" r="r" b="b"/>
            <a:pathLst>
              <a:path w="15842" h="46990">
                <a:moveTo>
                  <a:pt x="0" y="23494"/>
                </a:moveTo>
                <a:lnTo>
                  <a:pt x="15842" y="23494"/>
                </a:lnTo>
              </a:path>
            </a:pathLst>
          </a:custGeom>
          <a:ln w="482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66220" y="10105674"/>
            <a:ext cx="79358" cy="0"/>
          </a:xfrm>
          <a:custGeom>
            <a:avLst/>
            <a:gdLst/>
            <a:ahLst/>
            <a:cxnLst/>
            <a:rect l="l" t="t" r="r" b="b"/>
            <a:pathLst>
              <a:path w="79358">
                <a:moveTo>
                  <a:pt x="0" y="0"/>
                </a:moveTo>
                <a:lnTo>
                  <a:pt x="79358" y="0"/>
                </a:lnTo>
              </a:path>
            </a:pathLst>
          </a:custGeom>
          <a:ln w="1524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66220" y="10056779"/>
            <a:ext cx="15842" cy="41909"/>
          </a:xfrm>
          <a:custGeom>
            <a:avLst/>
            <a:gdLst/>
            <a:ahLst/>
            <a:cxnLst/>
            <a:rect l="l" t="t" r="r" b="b"/>
            <a:pathLst>
              <a:path w="15842" h="41909">
                <a:moveTo>
                  <a:pt x="0" y="20954"/>
                </a:moveTo>
                <a:lnTo>
                  <a:pt x="15842" y="20954"/>
                </a:lnTo>
              </a:path>
            </a:pathLst>
          </a:custGeom>
          <a:ln w="4317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66220" y="10049159"/>
            <a:ext cx="83882" cy="0"/>
          </a:xfrm>
          <a:custGeom>
            <a:avLst/>
            <a:gdLst/>
            <a:ahLst/>
            <a:cxnLst/>
            <a:rect l="l" t="t" r="r" b="b"/>
            <a:pathLst>
              <a:path w="83882">
                <a:moveTo>
                  <a:pt x="0" y="0"/>
                </a:moveTo>
                <a:lnTo>
                  <a:pt x="83882" y="0"/>
                </a:lnTo>
              </a:path>
            </a:pathLst>
          </a:custGeom>
          <a:ln w="1651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79109" y="10032497"/>
            <a:ext cx="80112" cy="142487"/>
          </a:xfrm>
          <a:custGeom>
            <a:avLst/>
            <a:gdLst/>
            <a:ahLst/>
            <a:cxnLst/>
            <a:rect l="l" t="t" r="r" b="b"/>
            <a:pathLst>
              <a:path w="80112" h="142487">
                <a:moveTo>
                  <a:pt x="14711" y="0"/>
                </a:moveTo>
                <a:lnTo>
                  <a:pt x="0" y="0"/>
                </a:lnTo>
                <a:lnTo>
                  <a:pt x="0" y="142487"/>
                </a:lnTo>
                <a:lnTo>
                  <a:pt x="14711" y="142487"/>
                </a:lnTo>
                <a:lnTo>
                  <a:pt x="14711" y="96112"/>
                </a:lnTo>
                <a:lnTo>
                  <a:pt x="34818" y="96112"/>
                </a:lnTo>
                <a:lnTo>
                  <a:pt x="33171" y="94426"/>
                </a:lnTo>
                <a:lnTo>
                  <a:pt x="34582" y="93096"/>
                </a:lnTo>
                <a:lnTo>
                  <a:pt x="14711" y="93096"/>
                </a:lnTo>
                <a:lnTo>
                  <a:pt x="14711" y="0"/>
                </a:lnTo>
                <a:close/>
              </a:path>
              <a:path w="80112" h="142487">
                <a:moveTo>
                  <a:pt x="34818" y="96112"/>
                </a:moveTo>
                <a:lnTo>
                  <a:pt x="14711" y="96112"/>
                </a:lnTo>
                <a:lnTo>
                  <a:pt x="58438" y="142487"/>
                </a:lnTo>
                <a:lnTo>
                  <a:pt x="80112" y="142487"/>
                </a:lnTo>
                <a:lnTo>
                  <a:pt x="34818" y="96112"/>
                </a:lnTo>
                <a:close/>
              </a:path>
              <a:path w="80112" h="142487">
                <a:moveTo>
                  <a:pt x="75767" y="54270"/>
                </a:moveTo>
                <a:lnTo>
                  <a:pt x="54846" y="54270"/>
                </a:lnTo>
                <a:lnTo>
                  <a:pt x="14711" y="93096"/>
                </a:lnTo>
                <a:lnTo>
                  <a:pt x="34582" y="93096"/>
                </a:lnTo>
                <a:lnTo>
                  <a:pt x="75767" y="542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67322" y="10084511"/>
            <a:ext cx="69558" cy="92730"/>
          </a:xfrm>
          <a:custGeom>
            <a:avLst/>
            <a:gdLst/>
            <a:ahLst/>
            <a:cxnLst/>
            <a:rect l="l" t="t" r="r" b="b"/>
            <a:pathLst>
              <a:path w="69558" h="92730">
                <a:moveTo>
                  <a:pt x="11685" y="67285"/>
                </a:moveTo>
                <a:lnTo>
                  <a:pt x="0" y="76332"/>
                </a:lnTo>
                <a:lnTo>
                  <a:pt x="4397" y="82615"/>
                </a:lnTo>
                <a:lnTo>
                  <a:pt x="9340" y="86918"/>
                </a:lnTo>
                <a:lnTo>
                  <a:pt x="20261" y="91567"/>
                </a:lnTo>
                <a:lnTo>
                  <a:pt x="26763" y="92730"/>
                </a:lnTo>
                <a:lnTo>
                  <a:pt x="38700" y="92730"/>
                </a:lnTo>
                <a:lnTo>
                  <a:pt x="65778" y="79159"/>
                </a:lnTo>
                <a:lnTo>
                  <a:pt x="29035" y="79159"/>
                </a:lnTo>
                <a:lnTo>
                  <a:pt x="24658" y="78091"/>
                </a:lnTo>
                <a:lnTo>
                  <a:pt x="17748" y="73819"/>
                </a:lnTo>
                <a:lnTo>
                  <a:pt x="14585" y="70940"/>
                </a:lnTo>
                <a:lnTo>
                  <a:pt x="11685" y="67285"/>
                </a:lnTo>
                <a:close/>
              </a:path>
              <a:path w="69558" h="92730">
                <a:moveTo>
                  <a:pt x="43035" y="0"/>
                </a:moveTo>
                <a:lnTo>
                  <a:pt x="32606" y="0"/>
                </a:lnTo>
                <a:lnTo>
                  <a:pt x="28585" y="565"/>
                </a:lnTo>
                <a:lnTo>
                  <a:pt x="3769" y="21737"/>
                </a:lnTo>
                <a:lnTo>
                  <a:pt x="3769" y="30533"/>
                </a:lnTo>
                <a:lnTo>
                  <a:pt x="37255" y="52145"/>
                </a:lnTo>
                <a:lnTo>
                  <a:pt x="39590" y="52710"/>
                </a:lnTo>
                <a:lnTo>
                  <a:pt x="53715" y="63202"/>
                </a:lnTo>
                <a:lnTo>
                  <a:pt x="53715" y="67976"/>
                </a:lnTo>
                <a:lnTo>
                  <a:pt x="36564" y="79159"/>
                </a:lnTo>
                <a:lnTo>
                  <a:pt x="65778" y="79159"/>
                </a:lnTo>
                <a:lnTo>
                  <a:pt x="68542" y="74322"/>
                </a:lnTo>
                <a:lnTo>
                  <a:pt x="69558" y="70050"/>
                </a:lnTo>
                <a:lnTo>
                  <a:pt x="69558" y="60626"/>
                </a:lnTo>
                <a:lnTo>
                  <a:pt x="37820" y="38134"/>
                </a:lnTo>
                <a:lnTo>
                  <a:pt x="35025" y="37506"/>
                </a:lnTo>
                <a:lnTo>
                  <a:pt x="18481" y="27705"/>
                </a:lnTo>
                <a:lnTo>
                  <a:pt x="18481" y="23821"/>
                </a:lnTo>
                <a:lnTo>
                  <a:pt x="33800" y="13570"/>
                </a:lnTo>
                <a:lnTo>
                  <a:pt x="65418" y="13570"/>
                </a:lnTo>
                <a:lnTo>
                  <a:pt x="63715" y="10366"/>
                </a:lnTo>
                <a:lnTo>
                  <a:pt x="59526" y="6282"/>
                </a:lnTo>
                <a:lnTo>
                  <a:pt x="48846" y="1256"/>
                </a:lnTo>
                <a:lnTo>
                  <a:pt x="43035" y="0"/>
                </a:lnTo>
                <a:close/>
              </a:path>
              <a:path w="69558" h="92730">
                <a:moveTo>
                  <a:pt x="65418" y="13570"/>
                </a:moveTo>
                <a:lnTo>
                  <a:pt x="40218" y="13570"/>
                </a:lnTo>
                <a:lnTo>
                  <a:pt x="43946" y="14544"/>
                </a:lnTo>
                <a:lnTo>
                  <a:pt x="50103" y="18439"/>
                </a:lnTo>
                <a:lnTo>
                  <a:pt x="52595" y="20983"/>
                </a:lnTo>
                <a:lnTo>
                  <a:pt x="54480" y="24124"/>
                </a:lnTo>
                <a:lnTo>
                  <a:pt x="66720" y="16020"/>
                </a:lnTo>
                <a:lnTo>
                  <a:pt x="65418" y="135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60437" y="10084520"/>
            <a:ext cx="93107" cy="133430"/>
          </a:xfrm>
          <a:custGeom>
            <a:avLst/>
            <a:gdLst/>
            <a:ahLst/>
            <a:cxnLst/>
            <a:rect l="l" t="t" r="r" b="b"/>
            <a:pathLst>
              <a:path w="93107" h="133430">
                <a:moveTo>
                  <a:pt x="14711" y="2251"/>
                </a:moveTo>
                <a:lnTo>
                  <a:pt x="0" y="2251"/>
                </a:lnTo>
                <a:lnTo>
                  <a:pt x="0" y="133430"/>
                </a:lnTo>
                <a:lnTo>
                  <a:pt x="14711" y="133430"/>
                </a:lnTo>
                <a:lnTo>
                  <a:pt x="14711" y="74814"/>
                </a:lnTo>
                <a:lnTo>
                  <a:pt x="29111" y="74814"/>
                </a:lnTo>
                <a:lnTo>
                  <a:pt x="25957" y="72594"/>
                </a:lnTo>
                <a:lnTo>
                  <a:pt x="23193" y="69631"/>
                </a:lnTo>
                <a:lnTo>
                  <a:pt x="20418" y="66689"/>
                </a:lnTo>
                <a:lnTo>
                  <a:pt x="18313" y="63223"/>
                </a:lnTo>
                <a:lnTo>
                  <a:pt x="15434" y="55317"/>
                </a:lnTo>
                <a:lnTo>
                  <a:pt x="14711" y="51014"/>
                </a:lnTo>
                <a:lnTo>
                  <a:pt x="14711" y="41705"/>
                </a:lnTo>
                <a:lnTo>
                  <a:pt x="35406" y="15078"/>
                </a:lnTo>
                <a:lnTo>
                  <a:pt x="14711" y="15078"/>
                </a:lnTo>
                <a:lnTo>
                  <a:pt x="14711" y="2251"/>
                </a:lnTo>
                <a:close/>
              </a:path>
              <a:path w="93107" h="133430">
                <a:moveTo>
                  <a:pt x="29111" y="74814"/>
                </a:moveTo>
                <a:lnTo>
                  <a:pt x="15078" y="74814"/>
                </a:lnTo>
                <a:lnTo>
                  <a:pt x="17842" y="79850"/>
                </a:lnTo>
                <a:lnTo>
                  <a:pt x="22208" y="84091"/>
                </a:lnTo>
                <a:lnTo>
                  <a:pt x="34145" y="91002"/>
                </a:lnTo>
                <a:lnTo>
                  <a:pt x="41087" y="92719"/>
                </a:lnTo>
                <a:lnTo>
                  <a:pt x="55160" y="92719"/>
                </a:lnTo>
                <a:lnTo>
                  <a:pt x="60940" y="91557"/>
                </a:lnTo>
                <a:lnTo>
                  <a:pt x="71756" y="86908"/>
                </a:lnTo>
                <a:lnTo>
                  <a:pt x="76426" y="83672"/>
                </a:lnTo>
                <a:lnTo>
                  <a:pt x="80744" y="79149"/>
                </a:lnTo>
                <a:lnTo>
                  <a:pt x="41213" y="79149"/>
                </a:lnTo>
                <a:lnTo>
                  <a:pt x="36899" y="78311"/>
                </a:lnTo>
                <a:lnTo>
                  <a:pt x="29245" y="74908"/>
                </a:lnTo>
                <a:lnTo>
                  <a:pt x="29111" y="74814"/>
                </a:lnTo>
                <a:close/>
              </a:path>
              <a:path w="93107" h="133430">
                <a:moveTo>
                  <a:pt x="80655" y="13559"/>
                </a:moveTo>
                <a:lnTo>
                  <a:pt x="50773" y="13559"/>
                </a:lnTo>
                <a:lnTo>
                  <a:pt x="55066" y="14418"/>
                </a:lnTo>
                <a:lnTo>
                  <a:pt x="62731" y="17800"/>
                </a:lnTo>
                <a:lnTo>
                  <a:pt x="77275" y="41705"/>
                </a:lnTo>
                <a:lnTo>
                  <a:pt x="77275" y="51014"/>
                </a:lnTo>
                <a:lnTo>
                  <a:pt x="50773" y="79149"/>
                </a:lnTo>
                <a:lnTo>
                  <a:pt x="80744" y="79149"/>
                </a:lnTo>
                <a:lnTo>
                  <a:pt x="84342" y="75379"/>
                </a:lnTo>
                <a:lnTo>
                  <a:pt x="87463" y="70479"/>
                </a:lnTo>
                <a:lnTo>
                  <a:pt x="91986" y="59170"/>
                </a:lnTo>
                <a:lnTo>
                  <a:pt x="93107" y="53024"/>
                </a:lnTo>
                <a:lnTo>
                  <a:pt x="93107" y="39705"/>
                </a:lnTo>
                <a:lnTo>
                  <a:pt x="91986" y="33538"/>
                </a:lnTo>
                <a:lnTo>
                  <a:pt x="87463" y="22229"/>
                </a:lnTo>
                <a:lnTo>
                  <a:pt x="84311" y="17339"/>
                </a:lnTo>
                <a:lnTo>
                  <a:pt x="80655" y="13559"/>
                </a:lnTo>
                <a:close/>
              </a:path>
              <a:path w="93107" h="133430">
                <a:moveTo>
                  <a:pt x="53652" y="0"/>
                </a:moveTo>
                <a:lnTo>
                  <a:pt x="40344" y="0"/>
                </a:lnTo>
                <a:lnTo>
                  <a:pt x="34470" y="1319"/>
                </a:lnTo>
                <a:lnTo>
                  <a:pt x="23779" y="6586"/>
                </a:lnTo>
                <a:lnTo>
                  <a:pt x="19098" y="10292"/>
                </a:lnTo>
                <a:lnTo>
                  <a:pt x="15078" y="15078"/>
                </a:lnTo>
                <a:lnTo>
                  <a:pt x="35406" y="15078"/>
                </a:lnTo>
                <a:lnTo>
                  <a:pt x="36899" y="14418"/>
                </a:lnTo>
                <a:lnTo>
                  <a:pt x="41213" y="13559"/>
                </a:lnTo>
                <a:lnTo>
                  <a:pt x="80655" y="13559"/>
                </a:lnTo>
                <a:lnTo>
                  <a:pt x="76280" y="9036"/>
                </a:lnTo>
                <a:lnTo>
                  <a:pt x="71400" y="5811"/>
                </a:lnTo>
                <a:lnTo>
                  <a:pt x="59977" y="1151"/>
                </a:lnTo>
                <a:lnTo>
                  <a:pt x="536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75030" y="10084522"/>
            <a:ext cx="94237" cy="92719"/>
          </a:xfrm>
          <a:custGeom>
            <a:avLst/>
            <a:gdLst/>
            <a:ahLst/>
            <a:cxnLst/>
            <a:rect l="l" t="t" r="r" b="b"/>
            <a:pathLst>
              <a:path w="94237" h="92719">
                <a:moveTo>
                  <a:pt x="53893" y="0"/>
                </a:moveTo>
                <a:lnTo>
                  <a:pt x="40323" y="0"/>
                </a:lnTo>
                <a:lnTo>
                  <a:pt x="34030" y="1120"/>
                </a:lnTo>
                <a:lnTo>
                  <a:pt x="1183" y="33161"/>
                </a:lnTo>
                <a:lnTo>
                  <a:pt x="0" y="39443"/>
                </a:lnTo>
                <a:lnTo>
                  <a:pt x="0" y="53265"/>
                </a:lnTo>
                <a:lnTo>
                  <a:pt x="22480" y="87075"/>
                </a:lnTo>
                <a:lnTo>
                  <a:pt x="40323" y="92719"/>
                </a:lnTo>
                <a:lnTo>
                  <a:pt x="53893" y="92719"/>
                </a:lnTo>
                <a:lnTo>
                  <a:pt x="60176" y="91588"/>
                </a:lnTo>
                <a:lnTo>
                  <a:pt x="71736" y="87075"/>
                </a:lnTo>
                <a:lnTo>
                  <a:pt x="76709" y="83892"/>
                </a:lnTo>
                <a:lnTo>
                  <a:pt x="81519" y="79149"/>
                </a:lnTo>
                <a:lnTo>
                  <a:pt x="42333" y="79149"/>
                </a:lnTo>
                <a:lnTo>
                  <a:pt x="38040" y="78301"/>
                </a:lnTo>
                <a:lnTo>
                  <a:pt x="30365" y="74908"/>
                </a:lnTo>
                <a:lnTo>
                  <a:pt x="27067" y="72594"/>
                </a:lnTo>
                <a:lnTo>
                  <a:pt x="24313" y="69631"/>
                </a:lnTo>
                <a:lnTo>
                  <a:pt x="21538" y="66689"/>
                </a:lnTo>
                <a:lnTo>
                  <a:pt x="19433" y="63223"/>
                </a:lnTo>
                <a:lnTo>
                  <a:pt x="16554" y="55307"/>
                </a:lnTo>
                <a:lnTo>
                  <a:pt x="15831" y="51014"/>
                </a:lnTo>
                <a:lnTo>
                  <a:pt x="15831" y="41705"/>
                </a:lnTo>
                <a:lnTo>
                  <a:pt x="42333" y="13559"/>
                </a:lnTo>
                <a:lnTo>
                  <a:pt x="81513" y="13559"/>
                </a:lnTo>
                <a:lnTo>
                  <a:pt x="76709" y="8816"/>
                </a:lnTo>
                <a:lnTo>
                  <a:pt x="71736" y="5643"/>
                </a:lnTo>
                <a:lnTo>
                  <a:pt x="60176" y="1120"/>
                </a:lnTo>
                <a:lnTo>
                  <a:pt x="53893" y="0"/>
                </a:lnTo>
                <a:close/>
              </a:path>
              <a:path w="94237" h="92719">
                <a:moveTo>
                  <a:pt x="81513" y="13559"/>
                </a:moveTo>
                <a:lnTo>
                  <a:pt x="51893" y="13559"/>
                </a:lnTo>
                <a:lnTo>
                  <a:pt x="56186" y="14407"/>
                </a:lnTo>
                <a:lnTo>
                  <a:pt x="63851" y="17800"/>
                </a:lnTo>
                <a:lnTo>
                  <a:pt x="78395" y="41705"/>
                </a:lnTo>
                <a:lnTo>
                  <a:pt x="78395" y="51014"/>
                </a:lnTo>
                <a:lnTo>
                  <a:pt x="51893" y="79149"/>
                </a:lnTo>
                <a:lnTo>
                  <a:pt x="81519" y="79149"/>
                </a:lnTo>
                <a:lnTo>
                  <a:pt x="84992" y="75725"/>
                </a:lnTo>
                <a:lnTo>
                  <a:pt x="88259" y="70856"/>
                </a:lnTo>
                <a:lnTo>
                  <a:pt x="93044" y="59547"/>
                </a:lnTo>
                <a:lnTo>
                  <a:pt x="94237" y="53265"/>
                </a:lnTo>
                <a:lnTo>
                  <a:pt x="94237" y="39443"/>
                </a:lnTo>
                <a:lnTo>
                  <a:pt x="93044" y="33161"/>
                </a:lnTo>
                <a:lnTo>
                  <a:pt x="88259" y="21852"/>
                </a:lnTo>
                <a:lnTo>
                  <a:pt x="84992" y="16994"/>
                </a:lnTo>
                <a:lnTo>
                  <a:pt x="81513" y="13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95080" y="10084520"/>
            <a:ext cx="50145" cy="90457"/>
          </a:xfrm>
          <a:custGeom>
            <a:avLst/>
            <a:gdLst/>
            <a:ahLst/>
            <a:cxnLst/>
            <a:rect l="l" t="t" r="r" b="b"/>
            <a:pathLst>
              <a:path w="50145" h="90457">
                <a:moveTo>
                  <a:pt x="13947" y="2251"/>
                </a:moveTo>
                <a:lnTo>
                  <a:pt x="0" y="2251"/>
                </a:lnTo>
                <a:lnTo>
                  <a:pt x="62" y="6743"/>
                </a:lnTo>
                <a:lnTo>
                  <a:pt x="140" y="8544"/>
                </a:lnTo>
                <a:lnTo>
                  <a:pt x="576" y="14627"/>
                </a:lnTo>
                <a:lnTo>
                  <a:pt x="674" y="16763"/>
                </a:lnTo>
                <a:lnTo>
                  <a:pt x="753" y="90457"/>
                </a:lnTo>
                <a:lnTo>
                  <a:pt x="15465" y="90457"/>
                </a:lnTo>
                <a:lnTo>
                  <a:pt x="15465" y="37318"/>
                </a:lnTo>
                <a:lnTo>
                  <a:pt x="17507" y="29297"/>
                </a:lnTo>
                <a:lnTo>
                  <a:pt x="25664" y="17612"/>
                </a:lnTo>
                <a:lnTo>
                  <a:pt x="27570" y="16763"/>
                </a:lnTo>
                <a:lnTo>
                  <a:pt x="14324" y="16763"/>
                </a:lnTo>
                <a:lnTo>
                  <a:pt x="14271" y="11811"/>
                </a:lnTo>
                <a:lnTo>
                  <a:pt x="14016" y="6743"/>
                </a:lnTo>
                <a:lnTo>
                  <a:pt x="13947" y="2251"/>
                </a:lnTo>
                <a:close/>
              </a:path>
              <a:path w="50145" h="90457">
                <a:moveTo>
                  <a:pt x="40459" y="0"/>
                </a:moveTo>
                <a:lnTo>
                  <a:pt x="14711" y="16763"/>
                </a:lnTo>
                <a:lnTo>
                  <a:pt x="27570" y="16763"/>
                </a:lnTo>
                <a:lnTo>
                  <a:pt x="32229" y="14690"/>
                </a:lnTo>
                <a:lnTo>
                  <a:pt x="49264" y="14690"/>
                </a:lnTo>
                <a:lnTo>
                  <a:pt x="50145" y="931"/>
                </a:lnTo>
                <a:lnTo>
                  <a:pt x="49129" y="554"/>
                </a:lnTo>
                <a:lnTo>
                  <a:pt x="48134" y="314"/>
                </a:lnTo>
                <a:lnTo>
                  <a:pt x="46113" y="52"/>
                </a:lnTo>
                <a:lnTo>
                  <a:pt x="40459" y="0"/>
                </a:lnTo>
                <a:close/>
              </a:path>
              <a:path w="50145" h="90457">
                <a:moveTo>
                  <a:pt x="49264" y="14690"/>
                </a:moveTo>
                <a:lnTo>
                  <a:pt x="44040" y="14690"/>
                </a:lnTo>
                <a:lnTo>
                  <a:pt x="46679" y="15078"/>
                </a:lnTo>
                <a:lnTo>
                  <a:pt x="49192" y="15821"/>
                </a:lnTo>
                <a:lnTo>
                  <a:pt x="49264" y="1469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54253" y="10061705"/>
            <a:ext cx="60699" cy="115535"/>
          </a:xfrm>
          <a:custGeom>
            <a:avLst/>
            <a:gdLst/>
            <a:ahLst/>
            <a:cxnLst/>
            <a:rect l="l" t="t" r="r" b="b"/>
            <a:pathLst>
              <a:path w="60699" h="115535">
                <a:moveTo>
                  <a:pt x="33936" y="37506"/>
                </a:moveTo>
                <a:lnTo>
                  <a:pt x="19235" y="37506"/>
                </a:lnTo>
                <a:lnTo>
                  <a:pt x="19235" y="90468"/>
                </a:lnTo>
                <a:lnTo>
                  <a:pt x="38271" y="115535"/>
                </a:lnTo>
                <a:lnTo>
                  <a:pt x="46312" y="115535"/>
                </a:lnTo>
                <a:lnTo>
                  <a:pt x="49244" y="115284"/>
                </a:lnTo>
                <a:lnTo>
                  <a:pt x="55390" y="114279"/>
                </a:lnTo>
                <a:lnTo>
                  <a:pt x="58186" y="113472"/>
                </a:lnTo>
                <a:lnTo>
                  <a:pt x="60699" y="112331"/>
                </a:lnTo>
                <a:lnTo>
                  <a:pt x="60261" y="101965"/>
                </a:lnTo>
                <a:lnTo>
                  <a:pt x="43852" y="101965"/>
                </a:lnTo>
                <a:lnTo>
                  <a:pt x="41359" y="101431"/>
                </a:lnTo>
                <a:lnTo>
                  <a:pt x="34135" y="89620"/>
                </a:lnTo>
                <a:lnTo>
                  <a:pt x="33988" y="87170"/>
                </a:lnTo>
                <a:lnTo>
                  <a:pt x="33936" y="37506"/>
                </a:lnTo>
                <a:close/>
              </a:path>
              <a:path w="60699" h="115535">
                <a:moveTo>
                  <a:pt x="60134" y="98949"/>
                </a:moveTo>
                <a:lnTo>
                  <a:pt x="58123" y="99965"/>
                </a:lnTo>
                <a:lnTo>
                  <a:pt x="55987" y="100708"/>
                </a:lnTo>
                <a:lnTo>
                  <a:pt x="51464" y="101714"/>
                </a:lnTo>
                <a:lnTo>
                  <a:pt x="49265" y="101965"/>
                </a:lnTo>
                <a:lnTo>
                  <a:pt x="60261" y="101965"/>
                </a:lnTo>
                <a:lnTo>
                  <a:pt x="60134" y="98949"/>
                </a:lnTo>
                <a:close/>
              </a:path>
              <a:path w="60699" h="115535">
                <a:moveTo>
                  <a:pt x="59945" y="25067"/>
                </a:moveTo>
                <a:lnTo>
                  <a:pt x="0" y="25067"/>
                </a:lnTo>
                <a:lnTo>
                  <a:pt x="0" y="37506"/>
                </a:lnTo>
                <a:lnTo>
                  <a:pt x="59945" y="37506"/>
                </a:lnTo>
                <a:lnTo>
                  <a:pt x="59945" y="25067"/>
                </a:lnTo>
                <a:close/>
              </a:path>
              <a:path w="60699" h="115535">
                <a:moveTo>
                  <a:pt x="33936" y="0"/>
                </a:moveTo>
                <a:lnTo>
                  <a:pt x="19235" y="0"/>
                </a:lnTo>
                <a:lnTo>
                  <a:pt x="19235" y="25067"/>
                </a:lnTo>
                <a:lnTo>
                  <a:pt x="33936" y="25067"/>
                </a:lnTo>
                <a:lnTo>
                  <a:pt x="3393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84813" y="4964258"/>
            <a:ext cx="133440" cy="90457"/>
          </a:xfrm>
          <a:custGeom>
            <a:avLst/>
            <a:gdLst/>
            <a:ahLst/>
            <a:cxnLst/>
            <a:rect l="l" t="t" r="r" b="b"/>
            <a:pathLst>
              <a:path w="133440" h="90457">
                <a:moveTo>
                  <a:pt x="13947" y="2251"/>
                </a:moveTo>
                <a:lnTo>
                  <a:pt x="0" y="2251"/>
                </a:lnTo>
                <a:lnTo>
                  <a:pt x="60" y="6680"/>
                </a:lnTo>
                <a:lnTo>
                  <a:pt x="125" y="8345"/>
                </a:lnTo>
                <a:lnTo>
                  <a:pt x="576" y="14627"/>
                </a:lnTo>
                <a:lnTo>
                  <a:pt x="672" y="16711"/>
                </a:lnTo>
                <a:lnTo>
                  <a:pt x="753" y="90457"/>
                </a:lnTo>
                <a:lnTo>
                  <a:pt x="15465" y="90457"/>
                </a:lnTo>
                <a:lnTo>
                  <a:pt x="15465" y="42469"/>
                </a:lnTo>
                <a:lnTo>
                  <a:pt x="15999" y="37873"/>
                </a:lnTo>
                <a:lnTo>
                  <a:pt x="28869" y="16763"/>
                </a:lnTo>
                <a:lnTo>
                  <a:pt x="14324" y="16763"/>
                </a:lnTo>
                <a:lnTo>
                  <a:pt x="14255" y="11497"/>
                </a:lnTo>
                <a:lnTo>
                  <a:pt x="14061" y="7811"/>
                </a:lnTo>
                <a:lnTo>
                  <a:pt x="13947" y="2251"/>
                </a:lnTo>
                <a:close/>
              </a:path>
              <a:path w="133440" h="90457">
                <a:moveTo>
                  <a:pt x="70287" y="13559"/>
                </a:moveTo>
                <a:lnTo>
                  <a:pt x="48825" y="13559"/>
                </a:lnTo>
                <a:lnTo>
                  <a:pt x="53150" y="15601"/>
                </a:lnTo>
                <a:lnTo>
                  <a:pt x="58427" y="23768"/>
                </a:lnTo>
                <a:lnTo>
                  <a:pt x="59746" y="30711"/>
                </a:lnTo>
                <a:lnTo>
                  <a:pt x="59746" y="90457"/>
                </a:lnTo>
                <a:lnTo>
                  <a:pt x="74458" y="90457"/>
                </a:lnTo>
                <a:lnTo>
                  <a:pt x="74458" y="35684"/>
                </a:lnTo>
                <a:lnTo>
                  <a:pt x="75055" y="32124"/>
                </a:lnTo>
                <a:lnTo>
                  <a:pt x="77432" y="25716"/>
                </a:lnTo>
                <a:lnTo>
                  <a:pt x="79065" y="22983"/>
                </a:lnTo>
                <a:lnTo>
                  <a:pt x="83212" y="18460"/>
                </a:lnTo>
                <a:lnTo>
                  <a:pt x="85558" y="16763"/>
                </a:lnTo>
                <a:lnTo>
                  <a:pt x="71997" y="16763"/>
                </a:lnTo>
                <a:lnTo>
                  <a:pt x="71243" y="15256"/>
                </a:lnTo>
                <a:lnTo>
                  <a:pt x="70287" y="13559"/>
                </a:lnTo>
                <a:close/>
              </a:path>
              <a:path w="133440" h="90457">
                <a:moveTo>
                  <a:pt x="128962" y="13559"/>
                </a:moveTo>
                <a:lnTo>
                  <a:pt x="101525" y="13559"/>
                </a:lnTo>
                <a:lnTo>
                  <a:pt x="105054" y="14250"/>
                </a:lnTo>
                <a:lnTo>
                  <a:pt x="110572" y="17025"/>
                </a:lnTo>
                <a:lnTo>
                  <a:pt x="118750" y="34679"/>
                </a:lnTo>
                <a:lnTo>
                  <a:pt x="118750" y="90457"/>
                </a:lnTo>
                <a:lnTo>
                  <a:pt x="133440" y="90457"/>
                </a:lnTo>
                <a:lnTo>
                  <a:pt x="133378" y="30711"/>
                </a:lnTo>
                <a:lnTo>
                  <a:pt x="132875" y="26166"/>
                </a:lnTo>
                <a:lnTo>
                  <a:pt x="130624" y="16994"/>
                </a:lnTo>
                <a:lnTo>
                  <a:pt x="128962" y="13559"/>
                </a:lnTo>
                <a:close/>
              </a:path>
              <a:path w="133440" h="90457">
                <a:moveTo>
                  <a:pt x="48888" y="0"/>
                </a:moveTo>
                <a:lnTo>
                  <a:pt x="40459" y="0"/>
                </a:lnTo>
                <a:lnTo>
                  <a:pt x="37077" y="460"/>
                </a:lnTo>
                <a:lnTo>
                  <a:pt x="14711" y="16763"/>
                </a:lnTo>
                <a:lnTo>
                  <a:pt x="28869" y="16763"/>
                </a:lnTo>
                <a:lnTo>
                  <a:pt x="33904" y="14386"/>
                </a:lnTo>
                <a:lnTo>
                  <a:pt x="38009" y="13559"/>
                </a:lnTo>
                <a:lnTo>
                  <a:pt x="70287" y="13559"/>
                </a:lnTo>
                <a:lnTo>
                  <a:pt x="67893" y="9633"/>
                </a:lnTo>
                <a:lnTo>
                  <a:pt x="66217" y="7811"/>
                </a:lnTo>
                <a:lnTo>
                  <a:pt x="61956" y="4418"/>
                </a:lnTo>
                <a:lnTo>
                  <a:pt x="59286" y="2984"/>
                </a:lnTo>
                <a:lnTo>
                  <a:pt x="52877" y="586"/>
                </a:lnTo>
                <a:lnTo>
                  <a:pt x="48888" y="0"/>
                </a:lnTo>
                <a:close/>
              </a:path>
              <a:path w="133440" h="90457">
                <a:moveTo>
                  <a:pt x="106174" y="0"/>
                </a:moveTo>
                <a:lnTo>
                  <a:pt x="93107" y="0"/>
                </a:lnTo>
                <a:lnTo>
                  <a:pt x="87578" y="1465"/>
                </a:lnTo>
                <a:lnTo>
                  <a:pt x="79044" y="7371"/>
                </a:lnTo>
                <a:lnTo>
                  <a:pt x="75264" y="11497"/>
                </a:lnTo>
                <a:lnTo>
                  <a:pt x="71997" y="16763"/>
                </a:lnTo>
                <a:lnTo>
                  <a:pt x="85558" y="16763"/>
                </a:lnTo>
                <a:lnTo>
                  <a:pt x="91159" y="14188"/>
                </a:lnTo>
                <a:lnTo>
                  <a:pt x="94122" y="13559"/>
                </a:lnTo>
                <a:lnTo>
                  <a:pt x="128962" y="13559"/>
                </a:lnTo>
                <a:lnTo>
                  <a:pt x="128739" y="13099"/>
                </a:lnTo>
                <a:lnTo>
                  <a:pt x="123462" y="6680"/>
                </a:lnTo>
                <a:lnTo>
                  <a:pt x="119996" y="4230"/>
                </a:lnTo>
                <a:lnTo>
                  <a:pt x="111452" y="837"/>
                </a:lnTo>
                <a:lnTo>
                  <a:pt x="1061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58594" y="4912237"/>
            <a:ext cx="0" cy="142487"/>
          </a:xfrm>
          <a:custGeom>
            <a:avLst/>
            <a:gdLst/>
            <a:ahLst/>
            <a:cxnLst/>
            <a:rect l="l" t="t" r="r" b="b"/>
            <a:pathLst>
              <a:path h="142487">
                <a:moveTo>
                  <a:pt x="0" y="0"/>
                </a:moveTo>
                <a:lnTo>
                  <a:pt x="0" y="142487"/>
                </a:lnTo>
              </a:path>
            </a:pathLst>
          </a:custGeom>
          <a:ln w="1598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93843" y="4912229"/>
            <a:ext cx="93107" cy="144749"/>
          </a:xfrm>
          <a:custGeom>
            <a:avLst/>
            <a:gdLst/>
            <a:ahLst/>
            <a:cxnLst/>
            <a:rect l="l" t="t" r="r" b="b"/>
            <a:pathLst>
              <a:path w="93107" h="144749">
                <a:moveTo>
                  <a:pt x="52762" y="52019"/>
                </a:moveTo>
                <a:lnTo>
                  <a:pt x="39454" y="52019"/>
                </a:lnTo>
                <a:lnTo>
                  <a:pt x="33129" y="53181"/>
                </a:lnTo>
                <a:lnTo>
                  <a:pt x="1120" y="85568"/>
                </a:lnTo>
                <a:lnTo>
                  <a:pt x="0" y="91724"/>
                </a:lnTo>
                <a:lnTo>
                  <a:pt x="0" y="105043"/>
                </a:lnTo>
                <a:lnTo>
                  <a:pt x="21350" y="138938"/>
                </a:lnTo>
                <a:lnTo>
                  <a:pt x="37936" y="144749"/>
                </a:lnTo>
                <a:lnTo>
                  <a:pt x="52008" y="144749"/>
                </a:lnTo>
                <a:lnTo>
                  <a:pt x="58961" y="143021"/>
                </a:lnTo>
                <a:lnTo>
                  <a:pt x="70898" y="136111"/>
                </a:lnTo>
                <a:lnTo>
                  <a:pt x="75254" y="131870"/>
                </a:lnTo>
                <a:lnTo>
                  <a:pt x="75635" y="131179"/>
                </a:lnTo>
                <a:lnTo>
                  <a:pt x="42333" y="131179"/>
                </a:lnTo>
                <a:lnTo>
                  <a:pt x="38040" y="130331"/>
                </a:lnTo>
                <a:lnTo>
                  <a:pt x="30376" y="126938"/>
                </a:lnTo>
                <a:lnTo>
                  <a:pt x="27077" y="124624"/>
                </a:lnTo>
                <a:lnTo>
                  <a:pt x="24313" y="121661"/>
                </a:lnTo>
                <a:lnTo>
                  <a:pt x="21538" y="118718"/>
                </a:lnTo>
                <a:lnTo>
                  <a:pt x="19433" y="115253"/>
                </a:lnTo>
                <a:lnTo>
                  <a:pt x="16554" y="107337"/>
                </a:lnTo>
                <a:lnTo>
                  <a:pt x="15831" y="103043"/>
                </a:lnTo>
                <a:lnTo>
                  <a:pt x="15831" y="93735"/>
                </a:lnTo>
                <a:lnTo>
                  <a:pt x="42333" y="65589"/>
                </a:lnTo>
                <a:lnTo>
                  <a:pt x="76755" y="65589"/>
                </a:lnTo>
                <a:lnTo>
                  <a:pt x="73997" y="62322"/>
                </a:lnTo>
                <a:lnTo>
                  <a:pt x="69317" y="58616"/>
                </a:lnTo>
                <a:lnTo>
                  <a:pt x="58636" y="53338"/>
                </a:lnTo>
                <a:lnTo>
                  <a:pt x="52762" y="52019"/>
                </a:lnTo>
                <a:close/>
              </a:path>
              <a:path w="93107" h="144749">
                <a:moveTo>
                  <a:pt x="93107" y="126844"/>
                </a:moveTo>
                <a:lnTo>
                  <a:pt x="78395" y="126844"/>
                </a:lnTo>
                <a:lnTo>
                  <a:pt x="78395" y="142487"/>
                </a:lnTo>
                <a:lnTo>
                  <a:pt x="93107" y="142487"/>
                </a:lnTo>
                <a:lnTo>
                  <a:pt x="93107" y="126844"/>
                </a:lnTo>
                <a:close/>
              </a:path>
              <a:path w="93107" h="144749">
                <a:moveTo>
                  <a:pt x="76755" y="65589"/>
                </a:moveTo>
                <a:lnTo>
                  <a:pt x="51893" y="65589"/>
                </a:lnTo>
                <a:lnTo>
                  <a:pt x="56186" y="66437"/>
                </a:lnTo>
                <a:lnTo>
                  <a:pt x="63851" y="69830"/>
                </a:lnTo>
                <a:lnTo>
                  <a:pt x="78395" y="93735"/>
                </a:lnTo>
                <a:lnTo>
                  <a:pt x="78395" y="103043"/>
                </a:lnTo>
                <a:lnTo>
                  <a:pt x="51893" y="131179"/>
                </a:lnTo>
                <a:lnTo>
                  <a:pt x="75635" y="131179"/>
                </a:lnTo>
                <a:lnTo>
                  <a:pt x="78029" y="126844"/>
                </a:lnTo>
                <a:lnTo>
                  <a:pt x="93107" y="126844"/>
                </a:lnTo>
                <a:lnTo>
                  <a:pt x="93107" y="67097"/>
                </a:lnTo>
                <a:lnTo>
                  <a:pt x="78029" y="67097"/>
                </a:lnTo>
                <a:lnTo>
                  <a:pt x="76755" y="65589"/>
                </a:lnTo>
                <a:close/>
              </a:path>
              <a:path w="93107" h="144749">
                <a:moveTo>
                  <a:pt x="93107" y="0"/>
                </a:moveTo>
                <a:lnTo>
                  <a:pt x="78395" y="0"/>
                </a:lnTo>
                <a:lnTo>
                  <a:pt x="78395" y="67097"/>
                </a:lnTo>
                <a:lnTo>
                  <a:pt x="93107" y="67097"/>
                </a:lnTo>
                <a:lnTo>
                  <a:pt x="9310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76645" y="5047006"/>
            <a:ext cx="87274" cy="0"/>
          </a:xfrm>
          <a:custGeom>
            <a:avLst/>
            <a:gdLst/>
            <a:ahLst/>
            <a:cxnLst/>
            <a:rect l="l" t="t" r="r" b="b"/>
            <a:pathLst>
              <a:path w="87274">
                <a:moveTo>
                  <a:pt x="0" y="0"/>
                </a:moveTo>
                <a:lnTo>
                  <a:pt x="87274" y="0"/>
                </a:lnTo>
              </a:path>
            </a:pathLst>
          </a:custGeom>
          <a:ln w="1651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76645" y="4992396"/>
            <a:ext cx="15842" cy="46989"/>
          </a:xfrm>
          <a:custGeom>
            <a:avLst/>
            <a:gdLst/>
            <a:ahLst/>
            <a:cxnLst/>
            <a:rect l="l" t="t" r="r" b="b"/>
            <a:pathLst>
              <a:path w="15842" h="46989">
                <a:moveTo>
                  <a:pt x="0" y="23494"/>
                </a:moveTo>
                <a:lnTo>
                  <a:pt x="15842" y="23494"/>
                </a:lnTo>
              </a:path>
            </a:pathLst>
          </a:custGeom>
          <a:ln w="4826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76645" y="4985411"/>
            <a:ext cx="79358" cy="0"/>
          </a:xfrm>
          <a:custGeom>
            <a:avLst/>
            <a:gdLst/>
            <a:ahLst/>
            <a:cxnLst/>
            <a:rect l="l" t="t" r="r" b="b"/>
            <a:pathLst>
              <a:path w="79358">
                <a:moveTo>
                  <a:pt x="0" y="0"/>
                </a:moveTo>
                <a:lnTo>
                  <a:pt x="79358" y="0"/>
                </a:lnTo>
              </a:path>
            </a:pathLst>
          </a:custGeom>
          <a:ln w="1524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76645" y="4936516"/>
            <a:ext cx="15842" cy="41910"/>
          </a:xfrm>
          <a:custGeom>
            <a:avLst/>
            <a:gdLst/>
            <a:ahLst/>
            <a:cxnLst/>
            <a:rect l="l" t="t" r="r" b="b"/>
            <a:pathLst>
              <a:path w="15842" h="41910">
                <a:moveTo>
                  <a:pt x="0" y="20955"/>
                </a:moveTo>
                <a:lnTo>
                  <a:pt x="15842" y="20955"/>
                </a:lnTo>
              </a:path>
            </a:pathLst>
          </a:custGeom>
          <a:ln w="43179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76645" y="4928896"/>
            <a:ext cx="83882" cy="0"/>
          </a:xfrm>
          <a:custGeom>
            <a:avLst/>
            <a:gdLst/>
            <a:ahLst/>
            <a:cxnLst/>
            <a:rect l="l" t="t" r="r" b="b"/>
            <a:pathLst>
              <a:path w="83882">
                <a:moveTo>
                  <a:pt x="0" y="0"/>
                </a:moveTo>
                <a:lnTo>
                  <a:pt x="83882" y="0"/>
                </a:lnTo>
              </a:path>
            </a:pathLst>
          </a:custGeom>
          <a:ln w="1651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91623" y="4921274"/>
            <a:ext cx="100646" cy="136833"/>
          </a:xfrm>
          <a:custGeom>
            <a:avLst/>
            <a:gdLst/>
            <a:ahLst/>
            <a:cxnLst/>
            <a:rect l="l" t="t" r="r" b="b"/>
            <a:pathLst>
              <a:path w="100646" h="136833">
                <a:moveTo>
                  <a:pt x="15842" y="0"/>
                </a:moveTo>
                <a:lnTo>
                  <a:pt x="0" y="0"/>
                </a:lnTo>
                <a:lnTo>
                  <a:pt x="0" y="89850"/>
                </a:lnTo>
                <a:lnTo>
                  <a:pt x="15360" y="125504"/>
                </a:lnTo>
                <a:lnTo>
                  <a:pt x="41150" y="136833"/>
                </a:lnTo>
                <a:lnTo>
                  <a:pt x="59495" y="136833"/>
                </a:lnTo>
                <a:lnTo>
                  <a:pt x="67285" y="135357"/>
                </a:lnTo>
                <a:lnTo>
                  <a:pt x="80112" y="129451"/>
                </a:lnTo>
                <a:lnTo>
                  <a:pt x="85295" y="125504"/>
                </a:lnTo>
                <a:lnTo>
                  <a:pt x="87984" y="122132"/>
                </a:lnTo>
                <a:lnTo>
                  <a:pt x="43663" y="122132"/>
                </a:lnTo>
                <a:lnTo>
                  <a:pt x="38145" y="120970"/>
                </a:lnTo>
                <a:lnTo>
                  <a:pt x="15842" y="85693"/>
                </a:lnTo>
                <a:lnTo>
                  <a:pt x="15842" y="0"/>
                </a:lnTo>
                <a:close/>
              </a:path>
              <a:path w="100646" h="136833">
                <a:moveTo>
                  <a:pt x="100646" y="0"/>
                </a:moveTo>
                <a:lnTo>
                  <a:pt x="84814" y="0"/>
                </a:lnTo>
                <a:lnTo>
                  <a:pt x="84814" y="85693"/>
                </a:lnTo>
                <a:lnTo>
                  <a:pt x="84248" y="90908"/>
                </a:lnTo>
                <a:lnTo>
                  <a:pt x="56982" y="122132"/>
                </a:lnTo>
                <a:lnTo>
                  <a:pt x="87984" y="122132"/>
                </a:lnTo>
                <a:lnTo>
                  <a:pt x="93211" y="115577"/>
                </a:lnTo>
                <a:lnTo>
                  <a:pt x="96091" y="109818"/>
                </a:lnTo>
                <a:lnTo>
                  <a:pt x="99745" y="96750"/>
                </a:lnTo>
                <a:lnTo>
                  <a:pt x="100646" y="89850"/>
                </a:lnTo>
                <a:lnTo>
                  <a:pt x="1006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28637" y="4921276"/>
            <a:ext cx="91798" cy="133440"/>
          </a:xfrm>
          <a:custGeom>
            <a:avLst/>
            <a:gdLst/>
            <a:ahLst/>
            <a:cxnLst/>
            <a:rect l="l" t="t" r="r" b="b"/>
            <a:pathLst>
              <a:path w="91798" h="133440">
                <a:moveTo>
                  <a:pt x="40522" y="0"/>
                </a:moveTo>
                <a:lnTo>
                  <a:pt x="0" y="0"/>
                </a:lnTo>
                <a:lnTo>
                  <a:pt x="0" y="133440"/>
                </a:lnTo>
                <a:lnTo>
                  <a:pt x="15842" y="133440"/>
                </a:lnTo>
                <a:lnTo>
                  <a:pt x="15842" y="73505"/>
                </a:lnTo>
                <a:lnTo>
                  <a:pt x="56871" y="73505"/>
                </a:lnTo>
                <a:lnTo>
                  <a:pt x="55803" y="71673"/>
                </a:lnTo>
                <a:lnTo>
                  <a:pt x="68599" y="67540"/>
                </a:lnTo>
                <a:lnTo>
                  <a:pt x="78405" y="60500"/>
                </a:lnTo>
                <a:lnTo>
                  <a:pt x="80066" y="58804"/>
                </a:lnTo>
                <a:lnTo>
                  <a:pt x="15842" y="58804"/>
                </a:lnTo>
                <a:lnTo>
                  <a:pt x="15842" y="14701"/>
                </a:lnTo>
                <a:lnTo>
                  <a:pt x="81030" y="14701"/>
                </a:lnTo>
                <a:lnTo>
                  <a:pt x="79421" y="12219"/>
                </a:lnTo>
                <a:lnTo>
                  <a:pt x="75327" y="8554"/>
                </a:lnTo>
                <a:lnTo>
                  <a:pt x="65275" y="3518"/>
                </a:lnTo>
                <a:lnTo>
                  <a:pt x="59589" y="1884"/>
                </a:lnTo>
                <a:lnTo>
                  <a:pt x="46899" y="376"/>
                </a:lnTo>
                <a:lnTo>
                  <a:pt x="40522" y="0"/>
                </a:lnTo>
                <a:close/>
              </a:path>
              <a:path w="91798" h="133440">
                <a:moveTo>
                  <a:pt x="56871" y="73505"/>
                </a:moveTo>
                <a:lnTo>
                  <a:pt x="36197" y="73505"/>
                </a:lnTo>
                <a:lnTo>
                  <a:pt x="72385" y="133440"/>
                </a:lnTo>
                <a:lnTo>
                  <a:pt x="91798" y="133440"/>
                </a:lnTo>
                <a:lnTo>
                  <a:pt x="56871" y="73505"/>
                </a:lnTo>
                <a:close/>
              </a:path>
              <a:path w="91798" h="133440">
                <a:moveTo>
                  <a:pt x="81030" y="14701"/>
                </a:moveTo>
                <a:lnTo>
                  <a:pt x="41967" y="14701"/>
                </a:lnTo>
                <a:lnTo>
                  <a:pt x="45831" y="14952"/>
                </a:lnTo>
                <a:lnTo>
                  <a:pt x="53495" y="15957"/>
                </a:lnTo>
                <a:lnTo>
                  <a:pt x="70311" y="31978"/>
                </a:lnTo>
                <a:lnTo>
                  <a:pt x="70311" y="42291"/>
                </a:lnTo>
                <a:lnTo>
                  <a:pt x="34375" y="58804"/>
                </a:lnTo>
                <a:lnTo>
                  <a:pt x="80066" y="58804"/>
                </a:lnTo>
                <a:lnTo>
                  <a:pt x="84311" y="54469"/>
                </a:lnTo>
                <a:lnTo>
                  <a:pt x="87274" y="46553"/>
                </a:lnTo>
                <a:lnTo>
                  <a:pt x="87199" y="28145"/>
                </a:lnTo>
                <a:lnTo>
                  <a:pt x="85693" y="21894"/>
                </a:lnTo>
                <a:lnTo>
                  <a:pt x="81030" y="1470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20706" y="10041537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711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62169" y="10084520"/>
            <a:ext cx="133440" cy="90457"/>
          </a:xfrm>
          <a:custGeom>
            <a:avLst/>
            <a:gdLst/>
            <a:ahLst/>
            <a:cxnLst/>
            <a:rect l="l" t="t" r="r" b="b"/>
            <a:pathLst>
              <a:path w="133440" h="90457">
                <a:moveTo>
                  <a:pt x="13947" y="2251"/>
                </a:moveTo>
                <a:lnTo>
                  <a:pt x="0" y="2251"/>
                </a:lnTo>
                <a:lnTo>
                  <a:pt x="60" y="6680"/>
                </a:lnTo>
                <a:lnTo>
                  <a:pt x="125" y="8345"/>
                </a:lnTo>
                <a:lnTo>
                  <a:pt x="576" y="14627"/>
                </a:lnTo>
                <a:lnTo>
                  <a:pt x="672" y="16711"/>
                </a:lnTo>
                <a:lnTo>
                  <a:pt x="753" y="90457"/>
                </a:lnTo>
                <a:lnTo>
                  <a:pt x="15465" y="90457"/>
                </a:lnTo>
                <a:lnTo>
                  <a:pt x="15465" y="42469"/>
                </a:lnTo>
                <a:lnTo>
                  <a:pt x="15999" y="37873"/>
                </a:lnTo>
                <a:lnTo>
                  <a:pt x="28869" y="16763"/>
                </a:lnTo>
                <a:lnTo>
                  <a:pt x="14324" y="16763"/>
                </a:lnTo>
                <a:lnTo>
                  <a:pt x="14255" y="11497"/>
                </a:lnTo>
                <a:lnTo>
                  <a:pt x="14061" y="7811"/>
                </a:lnTo>
                <a:lnTo>
                  <a:pt x="13947" y="2251"/>
                </a:lnTo>
                <a:close/>
              </a:path>
              <a:path w="133440" h="90457">
                <a:moveTo>
                  <a:pt x="70287" y="13559"/>
                </a:moveTo>
                <a:lnTo>
                  <a:pt x="48825" y="13559"/>
                </a:lnTo>
                <a:lnTo>
                  <a:pt x="53150" y="15601"/>
                </a:lnTo>
                <a:lnTo>
                  <a:pt x="58427" y="23768"/>
                </a:lnTo>
                <a:lnTo>
                  <a:pt x="59746" y="30711"/>
                </a:lnTo>
                <a:lnTo>
                  <a:pt x="59746" y="90457"/>
                </a:lnTo>
                <a:lnTo>
                  <a:pt x="74458" y="90457"/>
                </a:lnTo>
                <a:lnTo>
                  <a:pt x="74458" y="35684"/>
                </a:lnTo>
                <a:lnTo>
                  <a:pt x="75055" y="32124"/>
                </a:lnTo>
                <a:lnTo>
                  <a:pt x="77432" y="25716"/>
                </a:lnTo>
                <a:lnTo>
                  <a:pt x="79065" y="22983"/>
                </a:lnTo>
                <a:lnTo>
                  <a:pt x="83212" y="18460"/>
                </a:lnTo>
                <a:lnTo>
                  <a:pt x="85558" y="16763"/>
                </a:lnTo>
                <a:lnTo>
                  <a:pt x="71997" y="16763"/>
                </a:lnTo>
                <a:lnTo>
                  <a:pt x="71243" y="15256"/>
                </a:lnTo>
                <a:lnTo>
                  <a:pt x="70287" y="13559"/>
                </a:lnTo>
                <a:close/>
              </a:path>
              <a:path w="133440" h="90457">
                <a:moveTo>
                  <a:pt x="128962" y="13559"/>
                </a:moveTo>
                <a:lnTo>
                  <a:pt x="101525" y="13559"/>
                </a:lnTo>
                <a:lnTo>
                  <a:pt x="105054" y="14250"/>
                </a:lnTo>
                <a:lnTo>
                  <a:pt x="110572" y="17025"/>
                </a:lnTo>
                <a:lnTo>
                  <a:pt x="118750" y="34679"/>
                </a:lnTo>
                <a:lnTo>
                  <a:pt x="118750" y="90457"/>
                </a:lnTo>
                <a:lnTo>
                  <a:pt x="133440" y="90457"/>
                </a:lnTo>
                <a:lnTo>
                  <a:pt x="133378" y="30711"/>
                </a:lnTo>
                <a:lnTo>
                  <a:pt x="132875" y="26166"/>
                </a:lnTo>
                <a:lnTo>
                  <a:pt x="130624" y="16994"/>
                </a:lnTo>
                <a:lnTo>
                  <a:pt x="128962" y="13559"/>
                </a:lnTo>
                <a:close/>
              </a:path>
              <a:path w="133440" h="90457">
                <a:moveTo>
                  <a:pt x="48888" y="0"/>
                </a:moveTo>
                <a:lnTo>
                  <a:pt x="40459" y="0"/>
                </a:lnTo>
                <a:lnTo>
                  <a:pt x="37077" y="460"/>
                </a:lnTo>
                <a:lnTo>
                  <a:pt x="14711" y="16763"/>
                </a:lnTo>
                <a:lnTo>
                  <a:pt x="28869" y="16763"/>
                </a:lnTo>
                <a:lnTo>
                  <a:pt x="33904" y="14386"/>
                </a:lnTo>
                <a:lnTo>
                  <a:pt x="38009" y="13559"/>
                </a:lnTo>
                <a:lnTo>
                  <a:pt x="70287" y="13559"/>
                </a:lnTo>
                <a:lnTo>
                  <a:pt x="67893" y="9633"/>
                </a:lnTo>
                <a:lnTo>
                  <a:pt x="66217" y="7811"/>
                </a:lnTo>
                <a:lnTo>
                  <a:pt x="61956" y="4418"/>
                </a:lnTo>
                <a:lnTo>
                  <a:pt x="59286" y="2984"/>
                </a:lnTo>
                <a:lnTo>
                  <a:pt x="52877" y="586"/>
                </a:lnTo>
                <a:lnTo>
                  <a:pt x="48888" y="0"/>
                </a:lnTo>
                <a:close/>
              </a:path>
              <a:path w="133440" h="90457">
                <a:moveTo>
                  <a:pt x="106174" y="0"/>
                </a:moveTo>
                <a:lnTo>
                  <a:pt x="93107" y="0"/>
                </a:lnTo>
                <a:lnTo>
                  <a:pt x="87578" y="1465"/>
                </a:lnTo>
                <a:lnTo>
                  <a:pt x="79044" y="7371"/>
                </a:lnTo>
                <a:lnTo>
                  <a:pt x="75264" y="11497"/>
                </a:lnTo>
                <a:lnTo>
                  <a:pt x="71997" y="16763"/>
                </a:lnTo>
                <a:lnTo>
                  <a:pt x="85558" y="16763"/>
                </a:lnTo>
                <a:lnTo>
                  <a:pt x="91159" y="14188"/>
                </a:lnTo>
                <a:lnTo>
                  <a:pt x="94122" y="13559"/>
                </a:lnTo>
                <a:lnTo>
                  <a:pt x="128962" y="13559"/>
                </a:lnTo>
                <a:lnTo>
                  <a:pt x="128739" y="13099"/>
                </a:lnTo>
                <a:lnTo>
                  <a:pt x="123462" y="6680"/>
                </a:lnTo>
                <a:lnTo>
                  <a:pt x="119996" y="4230"/>
                </a:lnTo>
                <a:lnTo>
                  <a:pt x="111452" y="837"/>
                </a:lnTo>
                <a:lnTo>
                  <a:pt x="1061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26520" y="10084520"/>
            <a:ext cx="93107" cy="133430"/>
          </a:xfrm>
          <a:custGeom>
            <a:avLst/>
            <a:gdLst/>
            <a:ahLst/>
            <a:cxnLst/>
            <a:rect l="l" t="t" r="r" b="b"/>
            <a:pathLst>
              <a:path w="93107" h="133430">
                <a:moveTo>
                  <a:pt x="14711" y="2251"/>
                </a:moveTo>
                <a:lnTo>
                  <a:pt x="0" y="2251"/>
                </a:lnTo>
                <a:lnTo>
                  <a:pt x="0" y="133430"/>
                </a:lnTo>
                <a:lnTo>
                  <a:pt x="14711" y="133430"/>
                </a:lnTo>
                <a:lnTo>
                  <a:pt x="14711" y="74814"/>
                </a:lnTo>
                <a:lnTo>
                  <a:pt x="29111" y="74814"/>
                </a:lnTo>
                <a:lnTo>
                  <a:pt x="25957" y="72594"/>
                </a:lnTo>
                <a:lnTo>
                  <a:pt x="23193" y="69631"/>
                </a:lnTo>
                <a:lnTo>
                  <a:pt x="20418" y="66689"/>
                </a:lnTo>
                <a:lnTo>
                  <a:pt x="18313" y="63223"/>
                </a:lnTo>
                <a:lnTo>
                  <a:pt x="15434" y="55317"/>
                </a:lnTo>
                <a:lnTo>
                  <a:pt x="14711" y="51014"/>
                </a:lnTo>
                <a:lnTo>
                  <a:pt x="14711" y="41705"/>
                </a:lnTo>
                <a:lnTo>
                  <a:pt x="35406" y="15078"/>
                </a:lnTo>
                <a:lnTo>
                  <a:pt x="14711" y="15078"/>
                </a:lnTo>
                <a:lnTo>
                  <a:pt x="14711" y="2251"/>
                </a:lnTo>
                <a:close/>
              </a:path>
              <a:path w="93107" h="133430">
                <a:moveTo>
                  <a:pt x="29111" y="74814"/>
                </a:moveTo>
                <a:lnTo>
                  <a:pt x="15078" y="74814"/>
                </a:lnTo>
                <a:lnTo>
                  <a:pt x="17842" y="79850"/>
                </a:lnTo>
                <a:lnTo>
                  <a:pt x="22208" y="84091"/>
                </a:lnTo>
                <a:lnTo>
                  <a:pt x="34145" y="91002"/>
                </a:lnTo>
                <a:lnTo>
                  <a:pt x="41087" y="92719"/>
                </a:lnTo>
                <a:lnTo>
                  <a:pt x="55160" y="92719"/>
                </a:lnTo>
                <a:lnTo>
                  <a:pt x="60940" y="91557"/>
                </a:lnTo>
                <a:lnTo>
                  <a:pt x="71756" y="86908"/>
                </a:lnTo>
                <a:lnTo>
                  <a:pt x="76426" y="83672"/>
                </a:lnTo>
                <a:lnTo>
                  <a:pt x="80744" y="79149"/>
                </a:lnTo>
                <a:lnTo>
                  <a:pt x="41213" y="79149"/>
                </a:lnTo>
                <a:lnTo>
                  <a:pt x="36899" y="78311"/>
                </a:lnTo>
                <a:lnTo>
                  <a:pt x="29245" y="74908"/>
                </a:lnTo>
                <a:lnTo>
                  <a:pt x="29111" y="74814"/>
                </a:lnTo>
                <a:close/>
              </a:path>
              <a:path w="93107" h="133430">
                <a:moveTo>
                  <a:pt x="80655" y="13559"/>
                </a:moveTo>
                <a:lnTo>
                  <a:pt x="50773" y="13559"/>
                </a:lnTo>
                <a:lnTo>
                  <a:pt x="55066" y="14418"/>
                </a:lnTo>
                <a:lnTo>
                  <a:pt x="62731" y="17800"/>
                </a:lnTo>
                <a:lnTo>
                  <a:pt x="77275" y="41705"/>
                </a:lnTo>
                <a:lnTo>
                  <a:pt x="77275" y="51014"/>
                </a:lnTo>
                <a:lnTo>
                  <a:pt x="50773" y="79149"/>
                </a:lnTo>
                <a:lnTo>
                  <a:pt x="80744" y="79149"/>
                </a:lnTo>
                <a:lnTo>
                  <a:pt x="84342" y="75379"/>
                </a:lnTo>
                <a:lnTo>
                  <a:pt x="87463" y="70479"/>
                </a:lnTo>
                <a:lnTo>
                  <a:pt x="91986" y="59170"/>
                </a:lnTo>
                <a:lnTo>
                  <a:pt x="93107" y="53024"/>
                </a:lnTo>
                <a:lnTo>
                  <a:pt x="93107" y="39705"/>
                </a:lnTo>
                <a:lnTo>
                  <a:pt x="91986" y="33538"/>
                </a:lnTo>
                <a:lnTo>
                  <a:pt x="87463" y="22229"/>
                </a:lnTo>
                <a:lnTo>
                  <a:pt x="84311" y="17339"/>
                </a:lnTo>
                <a:lnTo>
                  <a:pt x="80655" y="13559"/>
                </a:lnTo>
                <a:close/>
              </a:path>
              <a:path w="93107" h="133430">
                <a:moveTo>
                  <a:pt x="53652" y="0"/>
                </a:moveTo>
                <a:lnTo>
                  <a:pt x="40344" y="0"/>
                </a:lnTo>
                <a:lnTo>
                  <a:pt x="34470" y="1319"/>
                </a:lnTo>
                <a:lnTo>
                  <a:pt x="23779" y="6586"/>
                </a:lnTo>
                <a:lnTo>
                  <a:pt x="19098" y="10292"/>
                </a:lnTo>
                <a:lnTo>
                  <a:pt x="15078" y="15078"/>
                </a:lnTo>
                <a:lnTo>
                  <a:pt x="35406" y="15078"/>
                </a:lnTo>
                <a:lnTo>
                  <a:pt x="36899" y="14418"/>
                </a:lnTo>
                <a:lnTo>
                  <a:pt x="41213" y="13559"/>
                </a:lnTo>
                <a:lnTo>
                  <a:pt x="80655" y="13559"/>
                </a:lnTo>
                <a:lnTo>
                  <a:pt x="76280" y="9036"/>
                </a:lnTo>
                <a:lnTo>
                  <a:pt x="71400" y="5811"/>
                </a:lnTo>
                <a:lnTo>
                  <a:pt x="59977" y="1151"/>
                </a:lnTo>
                <a:lnTo>
                  <a:pt x="536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41112" y="10084522"/>
            <a:ext cx="94237" cy="92719"/>
          </a:xfrm>
          <a:custGeom>
            <a:avLst/>
            <a:gdLst/>
            <a:ahLst/>
            <a:cxnLst/>
            <a:rect l="l" t="t" r="r" b="b"/>
            <a:pathLst>
              <a:path w="94237" h="92719">
                <a:moveTo>
                  <a:pt x="53893" y="0"/>
                </a:moveTo>
                <a:lnTo>
                  <a:pt x="40323" y="0"/>
                </a:lnTo>
                <a:lnTo>
                  <a:pt x="34030" y="1120"/>
                </a:lnTo>
                <a:lnTo>
                  <a:pt x="1183" y="33161"/>
                </a:lnTo>
                <a:lnTo>
                  <a:pt x="0" y="39443"/>
                </a:lnTo>
                <a:lnTo>
                  <a:pt x="0" y="53265"/>
                </a:lnTo>
                <a:lnTo>
                  <a:pt x="22480" y="87075"/>
                </a:lnTo>
                <a:lnTo>
                  <a:pt x="40323" y="92719"/>
                </a:lnTo>
                <a:lnTo>
                  <a:pt x="53893" y="92719"/>
                </a:lnTo>
                <a:lnTo>
                  <a:pt x="60176" y="91588"/>
                </a:lnTo>
                <a:lnTo>
                  <a:pt x="71736" y="87075"/>
                </a:lnTo>
                <a:lnTo>
                  <a:pt x="76709" y="83892"/>
                </a:lnTo>
                <a:lnTo>
                  <a:pt x="81519" y="79149"/>
                </a:lnTo>
                <a:lnTo>
                  <a:pt x="42333" y="79149"/>
                </a:lnTo>
                <a:lnTo>
                  <a:pt x="38040" y="78301"/>
                </a:lnTo>
                <a:lnTo>
                  <a:pt x="30365" y="74908"/>
                </a:lnTo>
                <a:lnTo>
                  <a:pt x="27067" y="72594"/>
                </a:lnTo>
                <a:lnTo>
                  <a:pt x="24313" y="69631"/>
                </a:lnTo>
                <a:lnTo>
                  <a:pt x="21538" y="66689"/>
                </a:lnTo>
                <a:lnTo>
                  <a:pt x="19433" y="63223"/>
                </a:lnTo>
                <a:lnTo>
                  <a:pt x="16554" y="55307"/>
                </a:lnTo>
                <a:lnTo>
                  <a:pt x="15831" y="51014"/>
                </a:lnTo>
                <a:lnTo>
                  <a:pt x="15831" y="41705"/>
                </a:lnTo>
                <a:lnTo>
                  <a:pt x="42333" y="13559"/>
                </a:lnTo>
                <a:lnTo>
                  <a:pt x="81513" y="13559"/>
                </a:lnTo>
                <a:lnTo>
                  <a:pt x="76709" y="8816"/>
                </a:lnTo>
                <a:lnTo>
                  <a:pt x="71736" y="5643"/>
                </a:lnTo>
                <a:lnTo>
                  <a:pt x="60176" y="1120"/>
                </a:lnTo>
                <a:lnTo>
                  <a:pt x="53893" y="0"/>
                </a:lnTo>
                <a:close/>
              </a:path>
              <a:path w="94237" h="92719">
                <a:moveTo>
                  <a:pt x="81513" y="13559"/>
                </a:moveTo>
                <a:lnTo>
                  <a:pt x="51893" y="13559"/>
                </a:lnTo>
                <a:lnTo>
                  <a:pt x="56186" y="14407"/>
                </a:lnTo>
                <a:lnTo>
                  <a:pt x="63851" y="17800"/>
                </a:lnTo>
                <a:lnTo>
                  <a:pt x="78395" y="41705"/>
                </a:lnTo>
                <a:lnTo>
                  <a:pt x="78395" y="51014"/>
                </a:lnTo>
                <a:lnTo>
                  <a:pt x="51893" y="79149"/>
                </a:lnTo>
                <a:lnTo>
                  <a:pt x="81519" y="79149"/>
                </a:lnTo>
                <a:lnTo>
                  <a:pt x="84992" y="75725"/>
                </a:lnTo>
                <a:lnTo>
                  <a:pt x="88259" y="70856"/>
                </a:lnTo>
                <a:lnTo>
                  <a:pt x="93044" y="59547"/>
                </a:lnTo>
                <a:lnTo>
                  <a:pt x="94237" y="53265"/>
                </a:lnTo>
                <a:lnTo>
                  <a:pt x="94237" y="39443"/>
                </a:lnTo>
                <a:lnTo>
                  <a:pt x="93044" y="33161"/>
                </a:lnTo>
                <a:lnTo>
                  <a:pt x="88259" y="21852"/>
                </a:lnTo>
                <a:lnTo>
                  <a:pt x="84992" y="16994"/>
                </a:lnTo>
                <a:lnTo>
                  <a:pt x="81513" y="13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61161" y="10084520"/>
            <a:ext cx="50145" cy="90457"/>
          </a:xfrm>
          <a:custGeom>
            <a:avLst/>
            <a:gdLst/>
            <a:ahLst/>
            <a:cxnLst/>
            <a:rect l="l" t="t" r="r" b="b"/>
            <a:pathLst>
              <a:path w="50145" h="90457">
                <a:moveTo>
                  <a:pt x="13947" y="2251"/>
                </a:moveTo>
                <a:lnTo>
                  <a:pt x="0" y="2251"/>
                </a:lnTo>
                <a:lnTo>
                  <a:pt x="62" y="6743"/>
                </a:lnTo>
                <a:lnTo>
                  <a:pt x="140" y="8544"/>
                </a:lnTo>
                <a:lnTo>
                  <a:pt x="576" y="14627"/>
                </a:lnTo>
                <a:lnTo>
                  <a:pt x="674" y="16763"/>
                </a:lnTo>
                <a:lnTo>
                  <a:pt x="753" y="90457"/>
                </a:lnTo>
                <a:lnTo>
                  <a:pt x="15465" y="90457"/>
                </a:lnTo>
                <a:lnTo>
                  <a:pt x="15465" y="37318"/>
                </a:lnTo>
                <a:lnTo>
                  <a:pt x="17507" y="29297"/>
                </a:lnTo>
                <a:lnTo>
                  <a:pt x="25664" y="17612"/>
                </a:lnTo>
                <a:lnTo>
                  <a:pt x="27570" y="16763"/>
                </a:lnTo>
                <a:lnTo>
                  <a:pt x="14324" y="16763"/>
                </a:lnTo>
                <a:lnTo>
                  <a:pt x="14271" y="11811"/>
                </a:lnTo>
                <a:lnTo>
                  <a:pt x="14016" y="6743"/>
                </a:lnTo>
                <a:lnTo>
                  <a:pt x="13947" y="2251"/>
                </a:lnTo>
                <a:close/>
              </a:path>
              <a:path w="50145" h="90457">
                <a:moveTo>
                  <a:pt x="40459" y="0"/>
                </a:moveTo>
                <a:lnTo>
                  <a:pt x="14711" y="16763"/>
                </a:lnTo>
                <a:lnTo>
                  <a:pt x="27570" y="16763"/>
                </a:lnTo>
                <a:lnTo>
                  <a:pt x="32229" y="14690"/>
                </a:lnTo>
                <a:lnTo>
                  <a:pt x="49264" y="14690"/>
                </a:lnTo>
                <a:lnTo>
                  <a:pt x="50145" y="931"/>
                </a:lnTo>
                <a:lnTo>
                  <a:pt x="49129" y="554"/>
                </a:lnTo>
                <a:lnTo>
                  <a:pt x="48134" y="314"/>
                </a:lnTo>
                <a:lnTo>
                  <a:pt x="46113" y="52"/>
                </a:lnTo>
                <a:lnTo>
                  <a:pt x="40459" y="0"/>
                </a:lnTo>
                <a:close/>
              </a:path>
              <a:path w="50145" h="90457">
                <a:moveTo>
                  <a:pt x="49264" y="14690"/>
                </a:moveTo>
                <a:lnTo>
                  <a:pt x="44040" y="14690"/>
                </a:lnTo>
                <a:lnTo>
                  <a:pt x="46679" y="15078"/>
                </a:lnTo>
                <a:lnTo>
                  <a:pt x="49192" y="15821"/>
                </a:lnTo>
                <a:lnTo>
                  <a:pt x="49264" y="1469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20334" y="10061705"/>
            <a:ext cx="60699" cy="115535"/>
          </a:xfrm>
          <a:custGeom>
            <a:avLst/>
            <a:gdLst/>
            <a:ahLst/>
            <a:cxnLst/>
            <a:rect l="l" t="t" r="r" b="b"/>
            <a:pathLst>
              <a:path w="60699" h="115535">
                <a:moveTo>
                  <a:pt x="33936" y="37506"/>
                </a:moveTo>
                <a:lnTo>
                  <a:pt x="19235" y="37506"/>
                </a:lnTo>
                <a:lnTo>
                  <a:pt x="19235" y="90468"/>
                </a:lnTo>
                <a:lnTo>
                  <a:pt x="38271" y="115535"/>
                </a:lnTo>
                <a:lnTo>
                  <a:pt x="46312" y="115535"/>
                </a:lnTo>
                <a:lnTo>
                  <a:pt x="49244" y="115284"/>
                </a:lnTo>
                <a:lnTo>
                  <a:pt x="55390" y="114279"/>
                </a:lnTo>
                <a:lnTo>
                  <a:pt x="58186" y="113472"/>
                </a:lnTo>
                <a:lnTo>
                  <a:pt x="60699" y="112331"/>
                </a:lnTo>
                <a:lnTo>
                  <a:pt x="60261" y="101965"/>
                </a:lnTo>
                <a:lnTo>
                  <a:pt x="43852" y="101965"/>
                </a:lnTo>
                <a:lnTo>
                  <a:pt x="41359" y="101431"/>
                </a:lnTo>
                <a:lnTo>
                  <a:pt x="34135" y="89620"/>
                </a:lnTo>
                <a:lnTo>
                  <a:pt x="33988" y="87170"/>
                </a:lnTo>
                <a:lnTo>
                  <a:pt x="33936" y="37506"/>
                </a:lnTo>
                <a:close/>
              </a:path>
              <a:path w="60699" h="115535">
                <a:moveTo>
                  <a:pt x="60134" y="98949"/>
                </a:moveTo>
                <a:lnTo>
                  <a:pt x="58123" y="99965"/>
                </a:lnTo>
                <a:lnTo>
                  <a:pt x="55987" y="100708"/>
                </a:lnTo>
                <a:lnTo>
                  <a:pt x="51464" y="101714"/>
                </a:lnTo>
                <a:lnTo>
                  <a:pt x="49265" y="101965"/>
                </a:lnTo>
                <a:lnTo>
                  <a:pt x="60261" y="101965"/>
                </a:lnTo>
                <a:lnTo>
                  <a:pt x="60134" y="98949"/>
                </a:lnTo>
                <a:close/>
              </a:path>
              <a:path w="60699" h="115535">
                <a:moveTo>
                  <a:pt x="59945" y="25067"/>
                </a:moveTo>
                <a:lnTo>
                  <a:pt x="0" y="25067"/>
                </a:lnTo>
                <a:lnTo>
                  <a:pt x="0" y="37506"/>
                </a:lnTo>
                <a:lnTo>
                  <a:pt x="59945" y="37506"/>
                </a:lnTo>
                <a:lnTo>
                  <a:pt x="59945" y="25067"/>
                </a:lnTo>
                <a:close/>
              </a:path>
              <a:path w="60699" h="115535">
                <a:moveTo>
                  <a:pt x="33936" y="0"/>
                </a:moveTo>
                <a:lnTo>
                  <a:pt x="19235" y="0"/>
                </a:lnTo>
                <a:lnTo>
                  <a:pt x="19235" y="25067"/>
                </a:lnTo>
                <a:lnTo>
                  <a:pt x="33936" y="25067"/>
                </a:lnTo>
                <a:lnTo>
                  <a:pt x="3393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88584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00921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21546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34287" y="9497055"/>
            <a:ext cx="93076" cy="135702"/>
          </a:xfrm>
          <a:custGeom>
            <a:avLst/>
            <a:gdLst/>
            <a:ahLst/>
            <a:cxnLst/>
            <a:rect l="l" t="t" r="r" b="b"/>
            <a:pathLst>
              <a:path w="93076" h="135702">
                <a:moveTo>
                  <a:pt x="26722" y="94803"/>
                </a:moveTo>
                <a:lnTo>
                  <a:pt x="0" y="110053"/>
                </a:lnTo>
                <a:lnTo>
                  <a:pt x="6525" y="120420"/>
                </a:lnTo>
                <a:lnTo>
                  <a:pt x="17046" y="129718"/>
                </a:lnTo>
                <a:lnTo>
                  <a:pt x="28615" y="134206"/>
                </a:lnTo>
                <a:lnTo>
                  <a:pt x="42187" y="135702"/>
                </a:lnTo>
                <a:lnTo>
                  <a:pt x="49475" y="135702"/>
                </a:lnTo>
                <a:lnTo>
                  <a:pt x="86636" y="114090"/>
                </a:lnTo>
                <a:lnTo>
                  <a:pt x="88061" y="110823"/>
                </a:lnTo>
                <a:lnTo>
                  <a:pt x="40114" y="110823"/>
                </a:lnTo>
                <a:lnTo>
                  <a:pt x="36030" y="109347"/>
                </a:lnTo>
                <a:lnTo>
                  <a:pt x="29496" y="103452"/>
                </a:lnTo>
                <a:lnTo>
                  <a:pt x="27486" y="99588"/>
                </a:lnTo>
                <a:lnTo>
                  <a:pt x="26722" y="94803"/>
                </a:lnTo>
                <a:close/>
              </a:path>
              <a:path w="93076" h="135702">
                <a:moveTo>
                  <a:pt x="89332" y="68793"/>
                </a:moveTo>
                <a:lnTo>
                  <a:pt x="37727" y="68793"/>
                </a:lnTo>
                <a:lnTo>
                  <a:pt x="41370" y="69118"/>
                </a:lnTo>
                <a:lnTo>
                  <a:pt x="48658" y="70364"/>
                </a:lnTo>
                <a:lnTo>
                  <a:pt x="64804" y="86458"/>
                </a:lnTo>
                <a:lnTo>
                  <a:pt x="64804" y="96625"/>
                </a:lnTo>
                <a:lnTo>
                  <a:pt x="63014" y="101400"/>
                </a:lnTo>
                <a:lnTo>
                  <a:pt x="55852" y="108939"/>
                </a:lnTo>
                <a:lnTo>
                  <a:pt x="51045" y="110823"/>
                </a:lnTo>
                <a:lnTo>
                  <a:pt x="88061" y="110823"/>
                </a:lnTo>
                <a:lnTo>
                  <a:pt x="91788" y="102279"/>
                </a:lnTo>
                <a:lnTo>
                  <a:pt x="93076" y="95557"/>
                </a:lnTo>
                <a:lnTo>
                  <a:pt x="93076" y="81233"/>
                </a:lnTo>
                <a:lnTo>
                  <a:pt x="91945" y="75107"/>
                </a:lnTo>
                <a:lnTo>
                  <a:pt x="89332" y="68793"/>
                </a:lnTo>
                <a:close/>
              </a:path>
              <a:path w="93076" h="135702">
                <a:moveTo>
                  <a:pt x="88552" y="0"/>
                </a:moveTo>
                <a:lnTo>
                  <a:pt x="7885" y="0"/>
                </a:lnTo>
                <a:lnTo>
                  <a:pt x="6366" y="73694"/>
                </a:lnTo>
                <a:lnTo>
                  <a:pt x="10774" y="72186"/>
                </a:lnTo>
                <a:lnTo>
                  <a:pt x="15329" y="70992"/>
                </a:lnTo>
                <a:lnTo>
                  <a:pt x="24743" y="69233"/>
                </a:lnTo>
                <a:lnTo>
                  <a:pt x="29423" y="68793"/>
                </a:lnTo>
                <a:lnTo>
                  <a:pt x="89332" y="68793"/>
                </a:lnTo>
                <a:lnTo>
                  <a:pt x="87421" y="64176"/>
                </a:lnTo>
                <a:lnTo>
                  <a:pt x="84238" y="59526"/>
                </a:lnTo>
                <a:lnTo>
                  <a:pt x="76081" y="51862"/>
                </a:lnTo>
                <a:lnTo>
                  <a:pt x="71202" y="48940"/>
                </a:lnTo>
                <a:lnTo>
                  <a:pt x="61316" y="45422"/>
                </a:lnTo>
                <a:lnTo>
                  <a:pt x="35025" y="45422"/>
                </a:lnTo>
                <a:lnTo>
                  <a:pt x="35590" y="24878"/>
                </a:lnTo>
                <a:lnTo>
                  <a:pt x="88552" y="24878"/>
                </a:lnTo>
                <a:lnTo>
                  <a:pt x="88552" y="0"/>
                </a:lnTo>
                <a:close/>
              </a:path>
              <a:path w="93076" h="135702">
                <a:moveTo>
                  <a:pt x="53684" y="43914"/>
                </a:moveTo>
                <a:lnTo>
                  <a:pt x="41873" y="43914"/>
                </a:lnTo>
                <a:lnTo>
                  <a:pt x="37905" y="44417"/>
                </a:lnTo>
                <a:lnTo>
                  <a:pt x="35025" y="45422"/>
                </a:lnTo>
                <a:lnTo>
                  <a:pt x="61316" y="45422"/>
                </a:lnTo>
                <a:lnTo>
                  <a:pt x="59904" y="44920"/>
                </a:lnTo>
                <a:lnTo>
                  <a:pt x="53684" y="439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8194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0531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91156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00666" y="9497058"/>
            <a:ext cx="99515" cy="135702"/>
          </a:xfrm>
          <a:custGeom>
            <a:avLst/>
            <a:gdLst/>
            <a:ahLst/>
            <a:cxnLst/>
            <a:rect l="l" t="t" r="r" b="b"/>
            <a:pathLst>
              <a:path w="99515" h="135702">
                <a:moveTo>
                  <a:pt x="79714" y="0"/>
                </a:moveTo>
                <a:lnTo>
                  <a:pt x="45234" y="0"/>
                </a:lnTo>
                <a:lnTo>
                  <a:pt x="15458" y="46490"/>
                </a:lnTo>
                <a:lnTo>
                  <a:pt x="0" y="85128"/>
                </a:lnTo>
                <a:lnTo>
                  <a:pt x="0" y="96813"/>
                </a:lnTo>
                <a:lnTo>
                  <a:pt x="24124" y="130205"/>
                </a:lnTo>
                <a:lnTo>
                  <a:pt x="42721" y="135702"/>
                </a:lnTo>
                <a:lnTo>
                  <a:pt x="56657" y="135702"/>
                </a:lnTo>
                <a:lnTo>
                  <a:pt x="93075" y="114247"/>
                </a:lnTo>
                <a:lnTo>
                  <a:pt x="95173" y="109692"/>
                </a:lnTo>
                <a:lnTo>
                  <a:pt x="43349" y="109692"/>
                </a:lnTo>
                <a:lnTo>
                  <a:pt x="38166" y="107713"/>
                </a:lnTo>
                <a:lnTo>
                  <a:pt x="30250" y="99798"/>
                </a:lnTo>
                <a:lnTo>
                  <a:pt x="28271" y="94803"/>
                </a:lnTo>
                <a:lnTo>
                  <a:pt x="28271" y="82740"/>
                </a:lnTo>
                <a:lnTo>
                  <a:pt x="30250" y="77746"/>
                </a:lnTo>
                <a:lnTo>
                  <a:pt x="38166" y="69830"/>
                </a:lnTo>
                <a:lnTo>
                  <a:pt x="43349" y="67851"/>
                </a:lnTo>
                <a:lnTo>
                  <a:pt x="94608" y="67851"/>
                </a:lnTo>
                <a:lnTo>
                  <a:pt x="94478" y="67505"/>
                </a:lnTo>
                <a:lnTo>
                  <a:pt x="91662" y="62888"/>
                </a:lnTo>
                <a:lnTo>
                  <a:pt x="84363" y="55097"/>
                </a:lnTo>
                <a:lnTo>
                  <a:pt x="79976" y="52019"/>
                </a:lnTo>
                <a:lnTo>
                  <a:pt x="70092" y="47684"/>
                </a:lnTo>
                <a:lnTo>
                  <a:pt x="48438" y="47684"/>
                </a:lnTo>
                <a:lnTo>
                  <a:pt x="79714" y="0"/>
                </a:lnTo>
                <a:close/>
              </a:path>
              <a:path w="99515" h="135702">
                <a:moveTo>
                  <a:pt x="94608" y="67851"/>
                </a:moveTo>
                <a:lnTo>
                  <a:pt x="56155" y="67851"/>
                </a:lnTo>
                <a:lnTo>
                  <a:pt x="61338" y="69830"/>
                </a:lnTo>
                <a:lnTo>
                  <a:pt x="69254" y="77746"/>
                </a:lnTo>
                <a:lnTo>
                  <a:pt x="71243" y="82740"/>
                </a:lnTo>
                <a:lnTo>
                  <a:pt x="71243" y="94803"/>
                </a:lnTo>
                <a:lnTo>
                  <a:pt x="69254" y="99798"/>
                </a:lnTo>
                <a:lnTo>
                  <a:pt x="61338" y="107713"/>
                </a:lnTo>
                <a:lnTo>
                  <a:pt x="56155" y="109692"/>
                </a:lnTo>
                <a:lnTo>
                  <a:pt x="95173" y="109692"/>
                </a:lnTo>
                <a:lnTo>
                  <a:pt x="98227" y="103064"/>
                </a:lnTo>
                <a:lnTo>
                  <a:pt x="99515" y="96813"/>
                </a:lnTo>
                <a:lnTo>
                  <a:pt x="99515" y="83871"/>
                </a:lnTo>
                <a:lnTo>
                  <a:pt x="98499" y="78186"/>
                </a:lnTo>
                <a:lnTo>
                  <a:pt x="94608" y="67851"/>
                </a:lnTo>
                <a:close/>
              </a:path>
              <a:path w="99515" h="135702">
                <a:moveTo>
                  <a:pt x="63945" y="46365"/>
                </a:moveTo>
                <a:lnTo>
                  <a:pt x="56029" y="46365"/>
                </a:lnTo>
                <a:lnTo>
                  <a:pt x="54469" y="46490"/>
                </a:lnTo>
                <a:lnTo>
                  <a:pt x="51443" y="46993"/>
                </a:lnTo>
                <a:lnTo>
                  <a:pt x="49946" y="47307"/>
                </a:lnTo>
                <a:lnTo>
                  <a:pt x="48438" y="47684"/>
                </a:lnTo>
                <a:lnTo>
                  <a:pt x="70092" y="47684"/>
                </a:lnTo>
                <a:lnTo>
                  <a:pt x="69662" y="47495"/>
                </a:lnTo>
                <a:lnTo>
                  <a:pt x="63945" y="4636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27805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240141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60766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471593" y="9497058"/>
            <a:ext cx="97630" cy="133440"/>
          </a:xfrm>
          <a:custGeom>
            <a:avLst/>
            <a:gdLst/>
            <a:ahLst/>
            <a:cxnLst/>
            <a:rect l="l" t="t" r="r" b="b"/>
            <a:pathLst>
              <a:path w="97630" h="133440">
                <a:moveTo>
                  <a:pt x="97630" y="0"/>
                </a:moveTo>
                <a:lnTo>
                  <a:pt x="0" y="0"/>
                </a:lnTo>
                <a:lnTo>
                  <a:pt x="0" y="26009"/>
                </a:lnTo>
                <a:lnTo>
                  <a:pt x="65956" y="26009"/>
                </a:lnTo>
                <a:lnTo>
                  <a:pt x="11308" y="133440"/>
                </a:lnTo>
                <a:lnTo>
                  <a:pt x="44281" y="133440"/>
                </a:lnTo>
                <a:lnTo>
                  <a:pt x="97630" y="24878"/>
                </a:lnTo>
                <a:lnTo>
                  <a:pt x="976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850111" y="9494792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62448" y="949479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83073" y="949705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95792" y="9494788"/>
            <a:ext cx="93850" cy="137974"/>
          </a:xfrm>
          <a:custGeom>
            <a:avLst/>
            <a:gdLst/>
            <a:ahLst/>
            <a:cxnLst/>
            <a:rect l="l" t="t" r="r" b="b"/>
            <a:pathLst>
              <a:path w="93850" h="137974">
                <a:moveTo>
                  <a:pt x="53076" y="0"/>
                </a:moveTo>
                <a:lnTo>
                  <a:pt x="40763" y="0"/>
                </a:lnTo>
                <a:lnTo>
                  <a:pt x="34983" y="764"/>
                </a:lnTo>
                <a:lnTo>
                  <a:pt x="3413" y="25234"/>
                </a:lnTo>
                <a:lnTo>
                  <a:pt x="2251" y="30606"/>
                </a:lnTo>
                <a:lnTo>
                  <a:pt x="2251" y="44051"/>
                </a:lnTo>
                <a:lnTo>
                  <a:pt x="4230" y="50270"/>
                </a:lnTo>
                <a:lnTo>
                  <a:pt x="12146" y="60574"/>
                </a:lnTo>
                <a:lnTo>
                  <a:pt x="17716" y="64217"/>
                </a:lnTo>
                <a:lnTo>
                  <a:pt x="24878" y="66354"/>
                </a:lnTo>
                <a:lnTo>
                  <a:pt x="24878" y="66730"/>
                </a:lnTo>
                <a:lnTo>
                  <a:pt x="16826" y="68867"/>
                </a:lnTo>
                <a:lnTo>
                  <a:pt x="10669" y="72730"/>
                </a:lnTo>
                <a:lnTo>
                  <a:pt x="2125" y="83913"/>
                </a:lnTo>
                <a:lnTo>
                  <a:pt x="0" y="90855"/>
                </a:lnTo>
                <a:lnTo>
                  <a:pt x="0" y="105556"/>
                </a:lnTo>
                <a:lnTo>
                  <a:pt x="34857" y="137147"/>
                </a:lnTo>
                <a:lnTo>
                  <a:pt x="40763" y="137974"/>
                </a:lnTo>
                <a:lnTo>
                  <a:pt x="53076" y="137974"/>
                </a:lnTo>
                <a:lnTo>
                  <a:pt x="87410" y="121012"/>
                </a:lnTo>
                <a:lnTo>
                  <a:pt x="92171" y="111954"/>
                </a:lnTo>
                <a:lnTo>
                  <a:pt x="41276" y="111954"/>
                </a:lnTo>
                <a:lnTo>
                  <a:pt x="36742" y="110331"/>
                </a:lnTo>
                <a:lnTo>
                  <a:pt x="29957" y="103797"/>
                </a:lnTo>
                <a:lnTo>
                  <a:pt x="28260" y="99829"/>
                </a:lnTo>
                <a:lnTo>
                  <a:pt x="28260" y="90416"/>
                </a:lnTo>
                <a:lnTo>
                  <a:pt x="29957" y="86395"/>
                </a:lnTo>
                <a:lnTo>
                  <a:pt x="36742" y="79850"/>
                </a:lnTo>
                <a:lnTo>
                  <a:pt x="41276" y="78217"/>
                </a:lnTo>
                <a:lnTo>
                  <a:pt x="87367" y="78217"/>
                </a:lnTo>
                <a:lnTo>
                  <a:pt x="83180" y="72730"/>
                </a:lnTo>
                <a:lnTo>
                  <a:pt x="77013" y="68867"/>
                </a:lnTo>
                <a:lnTo>
                  <a:pt x="68971" y="66730"/>
                </a:lnTo>
                <a:lnTo>
                  <a:pt x="68971" y="66354"/>
                </a:lnTo>
                <a:lnTo>
                  <a:pt x="76133" y="64217"/>
                </a:lnTo>
                <a:lnTo>
                  <a:pt x="81683" y="60574"/>
                </a:lnTo>
                <a:lnTo>
                  <a:pt x="85496" y="55610"/>
                </a:lnTo>
                <a:lnTo>
                  <a:pt x="42019" y="55610"/>
                </a:lnTo>
                <a:lnTo>
                  <a:pt x="38061" y="54165"/>
                </a:lnTo>
                <a:lnTo>
                  <a:pt x="32019" y="48385"/>
                </a:lnTo>
                <a:lnTo>
                  <a:pt x="30522" y="44857"/>
                </a:lnTo>
                <a:lnTo>
                  <a:pt x="30522" y="36700"/>
                </a:lnTo>
                <a:lnTo>
                  <a:pt x="32019" y="33245"/>
                </a:lnTo>
                <a:lnTo>
                  <a:pt x="38061" y="27465"/>
                </a:lnTo>
                <a:lnTo>
                  <a:pt x="42019" y="26020"/>
                </a:lnTo>
                <a:lnTo>
                  <a:pt x="90571" y="26020"/>
                </a:lnTo>
                <a:lnTo>
                  <a:pt x="90395" y="25234"/>
                </a:lnTo>
                <a:lnTo>
                  <a:pt x="58846" y="764"/>
                </a:lnTo>
                <a:lnTo>
                  <a:pt x="53076" y="0"/>
                </a:lnTo>
                <a:close/>
              </a:path>
              <a:path w="93850" h="137974">
                <a:moveTo>
                  <a:pt x="87367" y="78217"/>
                </a:moveTo>
                <a:lnTo>
                  <a:pt x="52574" y="78217"/>
                </a:lnTo>
                <a:lnTo>
                  <a:pt x="57097" y="79850"/>
                </a:lnTo>
                <a:lnTo>
                  <a:pt x="63882" y="86395"/>
                </a:lnTo>
                <a:lnTo>
                  <a:pt x="65579" y="90416"/>
                </a:lnTo>
                <a:lnTo>
                  <a:pt x="65579" y="99829"/>
                </a:lnTo>
                <a:lnTo>
                  <a:pt x="63882" y="103797"/>
                </a:lnTo>
                <a:lnTo>
                  <a:pt x="57097" y="110331"/>
                </a:lnTo>
                <a:lnTo>
                  <a:pt x="52574" y="111954"/>
                </a:lnTo>
                <a:lnTo>
                  <a:pt x="92171" y="111954"/>
                </a:lnTo>
                <a:lnTo>
                  <a:pt x="92562" y="111211"/>
                </a:lnTo>
                <a:lnTo>
                  <a:pt x="93850" y="105556"/>
                </a:lnTo>
                <a:lnTo>
                  <a:pt x="93850" y="90855"/>
                </a:lnTo>
                <a:lnTo>
                  <a:pt x="91714" y="83913"/>
                </a:lnTo>
                <a:lnTo>
                  <a:pt x="87367" y="78217"/>
                </a:lnTo>
                <a:close/>
              </a:path>
              <a:path w="93850" h="137974">
                <a:moveTo>
                  <a:pt x="90571" y="26020"/>
                </a:moveTo>
                <a:lnTo>
                  <a:pt x="51820" y="26020"/>
                </a:lnTo>
                <a:lnTo>
                  <a:pt x="55778" y="27465"/>
                </a:lnTo>
                <a:lnTo>
                  <a:pt x="61809" y="33245"/>
                </a:lnTo>
                <a:lnTo>
                  <a:pt x="63317" y="36700"/>
                </a:lnTo>
                <a:lnTo>
                  <a:pt x="63317" y="44857"/>
                </a:lnTo>
                <a:lnTo>
                  <a:pt x="61809" y="48385"/>
                </a:lnTo>
                <a:lnTo>
                  <a:pt x="55778" y="54165"/>
                </a:lnTo>
                <a:lnTo>
                  <a:pt x="51820" y="55610"/>
                </a:lnTo>
                <a:lnTo>
                  <a:pt x="85496" y="55610"/>
                </a:lnTo>
                <a:lnTo>
                  <a:pt x="89599" y="50270"/>
                </a:lnTo>
                <a:lnTo>
                  <a:pt x="91599" y="44051"/>
                </a:lnTo>
                <a:lnTo>
                  <a:pt x="91599" y="30606"/>
                </a:lnTo>
                <a:lnTo>
                  <a:pt x="90571" y="2602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07538" y="9497058"/>
            <a:ext cx="77200" cy="76709"/>
          </a:xfrm>
          <a:custGeom>
            <a:avLst/>
            <a:gdLst/>
            <a:ahLst/>
            <a:cxnLst/>
            <a:rect l="l" t="t" r="r" b="b"/>
            <a:pathLst>
              <a:path w="77200" h="76709">
                <a:moveTo>
                  <a:pt x="63848" y="55034"/>
                </a:moveTo>
                <a:lnTo>
                  <a:pt x="39778" y="55034"/>
                </a:lnTo>
                <a:lnTo>
                  <a:pt x="55610" y="76709"/>
                </a:lnTo>
                <a:lnTo>
                  <a:pt x="71254" y="65202"/>
                </a:lnTo>
                <a:lnTo>
                  <a:pt x="63848" y="55034"/>
                </a:lnTo>
                <a:close/>
              </a:path>
              <a:path w="77200" h="76709">
                <a:moveTo>
                  <a:pt x="6031" y="17151"/>
                </a:moveTo>
                <a:lnTo>
                  <a:pt x="0" y="35056"/>
                </a:lnTo>
                <a:lnTo>
                  <a:pt x="25067" y="43726"/>
                </a:lnTo>
                <a:lnTo>
                  <a:pt x="9235" y="64270"/>
                </a:lnTo>
                <a:lnTo>
                  <a:pt x="24512" y="75767"/>
                </a:lnTo>
                <a:lnTo>
                  <a:pt x="39778" y="55034"/>
                </a:lnTo>
                <a:lnTo>
                  <a:pt x="63848" y="55034"/>
                </a:lnTo>
                <a:lnTo>
                  <a:pt x="55610" y="43726"/>
                </a:lnTo>
                <a:lnTo>
                  <a:pt x="80301" y="35810"/>
                </a:lnTo>
                <a:lnTo>
                  <a:pt x="77200" y="26009"/>
                </a:lnTo>
                <a:lnTo>
                  <a:pt x="30732" y="26009"/>
                </a:lnTo>
                <a:lnTo>
                  <a:pt x="6031" y="17151"/>
                </a:lnTo>
                <a:close/>
              </a:path>
              <a:path w="77200" h="76709">
                <a:moveTo>
                  <a:pt x="49946" y="0"/>
                </a:moveTo>
                <a:lnTo>
                  <a:pt x="30732" y="0"/>
                </a:lnTo>
                <a:lnTo>
                  <a:pt x="30732" y="26009"/>
                </a:lnTo>
                <a:lnTo>
                  <a:pt x="49946" y="26009"/>
                </a:lnTo>
                <a:lnTo>
                  <a:pt x="49946" y="0"/>
                </a:lnTo>
                <a:close/>
              </a:path>
              <a:path w="77200" h="76709">
                <a:moveTo>
                  <a:pt x="74636" y="17905"/>
                </a:moveTo>
                <a:lnTo>
                  <a:pt x="49946" y="26009"/>
                </a:lnTo>
                <a:lnTo>
                  <a:pt x="77200" y="26009"/>
                </a:lnTo>
                <a:lnTo>
                  <a:pt x="74636" y="179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081774" y="4716010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33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1455" y="141503"/>
                </a:lnTo>
                <a:lnTo>
                  <a:pt x="4387" y="147995"/>
                </a:lnTo>
                <a:lnTo>
                  <a:pt x="7298" y="154497"/>
                </a:lnTo>
                <a:lnTo>
                  <a:pt x="41150" y="177293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801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61" y="72814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08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801" y="157995"/>
                </a:lnTo>
                <a:lnTo>
                  <a:pt x="105326" y="154497"/>
                </a:lnTo>
                <a:lnTo>
                  <a:pt x="108237" y="147995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25"/>
                </a:lnTo>
                <a:lnTo>
                  <a:pt x="106049" y="102520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08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33"/>
                </a:lnTo>
                <a:lnTo>
                  <a:pt x="100080" y="19967"/>
                </a:lnTo>
                <a:lnTo>
                  <a:pt x="99308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214727" y="4718937"/>
            <a:ext cx="112075" cy="175544"/>
          </a:xfrm>
          <a:custGeom>
            <a:avLst/>
            <a:gdLst/>
            <a:ahLst/>
            <a:cxnLst/>
            <a:rect l="l" t="t" r="r" b="b"/>
            <a:pathLst>
              <a:path w="112075" h="175544">
                <a:moveTo>
                  <a:pt x="22821" y="132645"/>
                </a:moveTo>
                <a:lnTo>
                  <a:pt x="0" y="142201"/>
                </a:lnTo>
                <a:lnTo>
                  <a:pt x="5238" y="152066"/>
                </a:lnTo>
                <a:lnTo>
                  <a:pt x="13583" y="161159"/>
                </a:lnTo>
                <a:lnTo>
                  <a:pt x="26321" y="170184"/>
                </a:lnTo>
                <a:lnTo>
                  <a:pt x="38327" y="174204"/>
                </a:lnTo>
                <a:lnTo>
                  <a:pt x="51354" y="175544"/>
                </a:lnTo>
                <a:lnTo>
                  <a:pt x="59804" y="175544"/>
                </a:lnTo>
                <a:lnTo>
                  <a:pt x="67716" y="174204"/>
                </a:lnTo>
                <a:lnTo>
                  <a:pt x="82327" y="168843"/>
                </a:lnTo>
                <a:lnTo>
                  <a:pt x="88735" y="164979"/>
                </a:lnTo>
                <a:lnTo>
                  <a:pt x="99609" y="155073"/>
                </a:lnTo>
                <a:lnTo>
                  <a:pt x="47051" y="155073"/>
                </a:lnTo>
                <a:lnTo>
                  <a:pt x="40527" y="153325"/>
                </a:lnTo>
                <a:lnTo>
                  <a:pt x="30088" y="146330"/>
                </a:lnTo>
                <a:lnTo>
                  <a:pt x="25941" y="140603"/>
                </a:lnTo>
                <a:lnTo>
                  <a:pt x="22821" y="132645"/>
                </a:lnTo>
                <a:close/>
              </a:path>
              <a:path w="112075" h="175544">
                <a:moveTo>
                  <a:pt x="102288" y="82565"/>
                </a:moveTo>
                <a:lnTo>
                  <a:pt x="41721" y="82565"/>
                </a:lnTo>
                <a:lnTo>
                  <a:pt x="57456" y="82845"/>
                </a:lnTo>
                <a:lnTo>
                  <a:pt x="69071" y="86830"/>
                </a:lnTo>
                <a:lnTo>
                  <a:pt x="80724" y="94819"/>
                </a:lnTo>
                <a:lnTo>
                  <a:pt x="86678" y="105612"/>
                </a:lnTo>
                <a:lnTo>
                  <a:pt x="88662" y="119713"/>
                </a:lnTo>
                <a:lnTo>
                  <a:pt x="88662" y="125242"/>
                </a:lnTo>
                <a:lnTo>
                  <a:pt x="63815" y="154257"/>
                </a:lnTo>
                <a:lnTo>
                  <a:pt x="59448" y="155073"/>
                </a:lnTo>
                <a:lnTo>
                  <a:pt x="99609" y="155073"/>
                </a:lnTo>
                <a:lnTo>
                  <a:pt x="99793" y="154906"/>
                </a:lnTo>
                <a:lnTo>
                  <a:pt x="104138" y="148895"/>
                </a:lnTo>
                <a:lnTo>
                  <a:pt x="110483" y="134917"/>
                </a:lnTo>
                <a:lnTo>
                  <a:pt x="112075" y="127116"/>
                </a:lnTo>
                <a:lnTo>
                  <a:pt x="112075" y="110038"/>
                </a:lnTo>
                <a:lnTo>
                  <a:pt x="110797" y="102321"/>
                </a:lnTo>
                <a:lnTo>
                  <a:pt x="105761" y="88342"/>
                </a:lnTo>
                <a:lnTo>
                  <a:pt x="102288" y="82565"/>
                </a:lnTo>
                <a:close/>
              </a:path>
              <a:path w="112075" h="175544">
                <a:moveTo>
                  <a:pt x="105981" y="0"/>
                </a:moveTo>
                <a:lnTo>
                  <a:pt x="13324" y="0"/>
                </a:lnTo>
                <a:lnTo>
                  <a:pt x="11376" y="90950"/>
                </a:lnTo>
                <a:lnTo>
                  <a:pt x="17230" y="88018"/>
                </a:lnTo>
                <a:lnTo>
                  <a:pt x="23523" y="85787"/>
                </a:lnTo>
                <a:lnTo>
                  <a:pt x="31716" y="83916"/>
                </a:lnTo>
                <a:lnTo>
                  <a:pt x="41721" y="82565"/>
                </a:lnTo>
                <a:lnTo>
                  <a:pt x="102288" y="82565"/>
                </a:lnTo>
                <a:lnTo>
                  <a:pt x="102149" y="82332"/>
                </a:lnTo>
                <a:lnTo>
                  <a:pt x="92725" y="72249"/>
                </a:lnTo>
                <a:lnTo>
                  <a:pt x="87070" y="68353"/>
                </a:lnTo>
                <a:lnTo>
                  <a:pt x="79318" y="65097"/>
                </a:lnTo>
                <a:lnTo>
                  <a:pt x="35271" y="65097"/>
                </a:lnTo>
                <a:lnTo>
                  <a:pt x="35993" y="21946"/>
                </a:lnTo>
                <a:lnTo>
                  <a:pt x="105981" y="21946"/>
                </a:lnTo>
                <a:lnTo>
                  <a:pt x="105981" y="0"/>
                </a:lnTo>
                <a:close/>
              </a:path>
              <a:path w="112075" h="175544">
                <a:moveTo>
                  <a:pt x="66558" y="61443"/>
                </a:moveTo>
                <a:lnTo>
                  <a:pt x="35271" y="65097"/>
                </a:lnTo>
                <a:lnTo>
                  <a:pt x="79318" y="65097"/>
                </a:lnTo>
                <a:lnTo>
                  <a:pt x="73909" y="62825"/>
                </a:lnTo>
                <a:lnTo>
                  <a:pt x="66558" y="6144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081774" y="5356018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33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9507" y="98876"/>
                </a:lnTo>
                <a:lnTo>
                  <a:pt x="6575" y="102520"/>
                </a:lnTo>
                <a:lnTo>
                  <a:pt x="4272" y="106625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1455" y="141503"/>
                </a:lnTo>
                <a:lnTo>
                  <a:pt x="4387" y="147995"/>
                </a:lnTo>
                <a:lnTo>
                  <a:pt x="7298" y="154497"/>
                </a:lnTo>
                <a:lnTo>
                  <a:pt x="41150" y="177293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801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61" y="72825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08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801" y="157995"/>
                </a:lnTo>
                <a:lnTo>
                  <a:pt x="105326" y="154497"/>
                </a:lnTo>
                <a:lnTo>
                  <a:pt x="108237" y="147995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25"/>
                </a:lnTo>
                <a:lnTo>
                  <a:pt x="106049" y="102520"/>
                </a:lnTo>
                <a:lnTo>
                  <a:pt x="103117" y="98876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08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33"/>
                </a:lnTo>
                <a:lnTo>
                  <a:pt x="100080" y="19967"/>
                </a:lnTo>
                <a:lnTo>
                  <a:pt x="99308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214162" y="5358948"/>
            <a:ext cx="97023" cy="172623"/>
          </a:xfrm>
          <a:custGeom>
            <a:avLst/>
            <a:gdLst/>
            <a:ahLst/>
            <a:cxnLst/>
            <a:rect l="l" t="t" r="r" b="b"/>
            <a:pathLst>
              <a:path w="97023" h="172623">
                <a:moveTo>
                  <a:pt x="97023" y="134582"/>
                </a:moveTo>
                <a:lnTo>
                  <a:pt x="73631" y="134582"/>
                </a:lnTo>
                <a:lnTo>
                  <a:pt x="73631" y="172623"/>
                </a:lnTo>
                <a:lnTo>
                  <a:pt x="97023" y="172623"/>
                </a:lnTo>
                <a:lnTo>
                  <a:pt x="97023" y="134582"/>
                </a:lnTo>
                <a:close/>
              </a:path>
              <a:path w="97023" h="172623">
                <a:moveTo>
                  <a:pt x="97023" y="0"/>
                </a:moveTo>
                <a:lnTo>
                  <a:pt x="68751" y="0"/>
                </a:lnTo>
                <a:lnTo>
                  <a:pt x="0" y="110698"/>
                </a:lnTo>
                <a:lnTo>
                  <a:pt x="0" y="134582"/>
                </a:lnTo>
                <a:lnTo>
                  <a:pt x="121409" y="134582"/>
                </a:lnTo>
                <a:lnTo>
                  <a:pt x="121409" y="114101"/>
                </a:lnTo>
                <a:lnTo>
                  <a:pt x="20470" y="114101"/>
                </a:lnTo>
                <a:lnTo>
                  <a:pt x="73139" y="27800"/>
                </a:lnTo>
                <a:lnTo>
                  <a:pt x="97023" y="27800"/>
                </a:lnTo>
                <a:lnTo>
                  <a:pt x="97023" y="0"/>
                </a:lnTo>
                <a:close/>
              </a:path>
              <a:path w="97023" h="172623">
                <a:moveTo>
                  <a:pt x="97023" y="27800"/>
                </a:moveTo>
                <a:lnTo>
                  <a:pt x="73631" y="27800"/>
                </a:lnTo>
                <a:lnTo>
                  <a:pt x="73631" y="114101"/>
                </a:lnTo>
                <a:lnTo>
                  <a:pt x="97023" y="114101"/>
                </a:lnTo>
                <a:lnTo>
                  <a:pt x="97023" y="2780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081774" y="5996025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33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9507" y="98876"/>
                </a:lnTo>
                <a:lnTo>
                  <a:pt x="6575" y="102520"/>
                </a:lnTo>
                <a:lnTo>
                  <a:pt x="4272" y="106635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21371" y="169136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801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61" y="72825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08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801" y="157995"/>
                </a:lnTo>
                <a:lnTo>
                  <a:pt x="105326" y="154497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35"/>
                </a:lnTo>
                <a:lnTo>
                  <a:pt x="106049" y="102520"/>
                </a:lnTo>
                <a:lnTo>
                  <a:pt x="103117" y="98876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08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33"/>
                </a:lnTo>
                <a:lnTo>
                  <a:pt x="100080" y="19967"/>
                </a:lnTo>
                <a:lnTo>
                  <a:pt x="99308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219019" y="5994569"/>
            <a:ext cx="111197" cy="179931"/>
          </a:xfrm>
          <a:custGeom>
            <a:avLst/>
            <a:gdLst/>
            <a:ahLst/>
            <a:cxnLst/>
            <a:rect l="l" t="t" r="r" b="b"/>
            <a:pathLst>
              <a:path w="111197" h="179931">
                <a:moveTo>
                  <a:pt x="22938" y="134823"/>
                </a:moveTo>
                <a:lnTo>
                  <a:pt x="0" y="147886"/>
                </a:lnTo>
                <a:lnTo>
                  <a:pt x="5537" y="157612"/>
                </a:lnTo>
                <a:lnTo>
                  <a:pt x="14474" y="166583"/>
                </a:lnTo>
                <a:lnTo>
                  <a:pt x="28080" y="175416"/>
                </a:lnTo>
                <a:lnTo>
                  <a:pt x="40267" y="178803"/>
                </a:lnTo>
                <a:lnTo>
                  <a:pt x="53649" y="179931"/>
                </a:lnTo>
                <a:lnTo>
                  <a:pt x="61293" y="179931"/>
                </a:lnTo>
                <a:lnTo>
                  <a:pt x="99030" y="163230"/>
                </a:lnTo>
                <a:lnTo>
                  <a:pt x="102102" y="159461"/>
                </a:lnTo>
                <a:lnTo>
                  <a:pt x="45440" y="159461"/>
                </a:lnTo>
                <a:lnTo>
                  <a:pt x="38592" y="157419"/>
                </a:lnTo>
                <a:lnTo>
                  <a:pt x="29367" y="149293"/>
                </a:lnTo>
                <a:lnTo>
                  <a:pt x="25671" y="143116"/>
                </a:lnTo>
                <a:lnTo>
                  <a:pt x="22938" y="134823"/>
                </a:lnTo>
                <a:close/>
              </a:path>
              <a:path w="111197" h="179931">
                <a:moveTo>
                  <a:pt x="99786" y="20481"/>
                </a:moveTo>
                <a:lnTo>
                  <a:pt x="62675" y="20481"/>
                </a:lnTo>
                <a:lnTo>
                  <a:pt x="69586" y="22837"/>
                </a:lnTo>
                <a:lnTo>
                  <a:pt x="80633" y="32260"/>
                </a:lnTo>
                <a:lnTo>
                  <a:pt x="83331" y="39087"/>
                </a:lnTo>
                <a:lnTo>
                  <a:pt x="83397" y="52752"/>
                </a:lnTo>
                <a:lnTo>
                  <a:pt x="82737" y="56563"/>
                </a:lnTo>
                <a:lnTo>
                  <a:pt x="48194" y="75578"/>
                </a:lnTo>
                <a:lnTo>
                  <a:pt x="39273" y="75578"/>
                </a:lnTo>
                <a:lnTo>
                  <a:pt x="39273" y="96059"/>
                </a:lnTo>
                <a:lnTo>
                  <a:pt x="44780" y="96059"/>
                </a:lnTo>
                <a:lnTo>
                  <a:pt x="50403" y="96394"/>
                </a:lnTo>
                <a:lnTo>
                  <a:pt x="86266" y="115357"/>
                </a:lnTo>
                <a:lnTo>
                  <a:pt x="87774" y="121095"/>
                </a:lnTo>
                <a:lnTo>
                  <a:pt x="87774" y="132959"/>
                </a:lnTo>
                <a:lnTo>
                  <a:pt x="59052" y="159461"/>
                </a:lnTo>
                <a:lnTo>
                  <a:pt x="102102" y="159461"/>
                </a:lnTo>
                <a:lnTo>
                  <a:pt x="103271" y="158026"/>
                </a:lnTo>
                <a:lnTo>
                  <a:pt x="109606" y="145513"/>
                </a:lnTo>
                <a:lnTo>
                  <a:pt x="111197" y="138236"/>
                </a:lnTo>
                <a:lnTo>
                  <a:pt x="111197" y="124582"/>
                </a:lnTo>
                <a:lnTo>
                  <a:pt x="110454" y="119504"/>
                </a:lnTo>
                <a:lnTo>
                  <a:pt x="108988" y="114719"/>
                </a:lnTo>
                <a:lnTo>
                  <a:pt x="107543" y="109923"/>
                </a:lnTo>
                <a:lnTo>
                  <a:pt x="77303" y="86552"/>
                </a:lnTo>
                <a:lnTo>
                  <a:pt x="78079" y="85823"/>
                </a:lnTo>
                <a:lnTo>
                  <a:pt x="89555" y="80204"/>
                </a:lnTo>
                <a:lnTo>
                  <a:pt x="98835" y="71174"/>
                </a:lnTo>
                <a:lnTo>
                  <a:pt x="104814" y="59831"/>
                </a:lnTo>
                <a:lnTo>
                  <a:pt x="106810" y="47056"/>
                </a:lnTo>
                <a:lnTo>
                  <a:pt x="106810" y="39087"/>
                </a:lnTo>
                <a:lnTo>
                  <a:pt x="105386" y="32145"/>
                </a:lnTo>
                <a:lnTo>
                  <a:pt x="102548" y="26208"/>
                </a:lnTo>
                <a:lnTo>
                  <a:pt x="99786" y="20481"/>
                </a:lnTo>
                <a:close/>
              </a:path>
              <a:path w="111197" h="179931">
                <a:moveTo>
                  <a:pt x="60874" y="0"/>
                </a:moveTo>
                <a:lnTo>
                  <a:pt x="16986" y="11635"/>
                </a:lnTo>
                <a:lnTo>
                  <a:pt x="1724" y="32417"/>
                </a:lnTo>
                <a:lnTo>
                  <a:pt x="25619" y="40469"/>
                </a:lnTo>
                <a:lnTo>
                  <a:pt x="28215" y="34459"/>
                </a:lnTo>
                <a:lnTo>
                  <a:pt x="32069" y="29622"/>
                </a:lnTo>
                <a:lnTo>
                  <a:pt x="42320" y="22313"/>
                </a:lnTo>
                <a:lnTo>
                  <a:pt x="48037" y="20481"/>
                </a:lnTo>
                <a:lnTo>
                  <a:pt x="99786" y="20481"/>
                </a:lnTo>
                <a:lnTo>
                  <a:pt x="99690" y="20282"/>
                </a:lnTo>
                <a:lnTo>
                  <a:pt x="95836" y="15360"/>
                </a:lnTo>
                <a:lnTo>
                  <a:pt x="86077" y="7559"/>
                </a:lnTo>
                <a:lnTo>
                  <a:pt x="80423" y="4670"/>
                </a:lnTo>
                <a:lnTo>
                  <a:pt x="67586" y="931"/>
                </a:lnTo>
                <a:lnTo>
                  <a:pt x="6087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081774" y="6636032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33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9507" y="98876"/>
                </a:lnTo>
                <a:lnTo>
                  <a:pt x="6575" y="102520"/>
                </a:lnTo>
                <a:lnTo>
                  <a:pt x="4272" y="106635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21371" y="169136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793" y="158005"/>
                </a:lnTo>
                <a:lnTo>
                  <a:pt x="51925" y="15800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61" y="72825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08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78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8005"/>
                </a:lnTo>
                <a:lnTo>
                  <a:pt x="102793" y="158005"/>
                </a:lnTo>
                <a:lnTo>
                  <a:pt x="105326" y="154497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35"/>
                </a:lnTo>
                <a:lnTo>
                  <a:pt x="106049" y="102520"/>
                </a:lnTo>
                <a:lnTo>
                  <a:pt x="103117" y="98876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08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33"/>
                </a:lnTo>
                <a:lnTo>
                  <a:pt x="100080" y="19967"/>
                </a:lnTo>
                <a:lnTo>
                  <a:pt x="99308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217074" y="6634579"/>
            <a:ext cx="113137" cy="176999"/>
          </a:xfrm>
          <a:custGeom>
            <a:avLst/>
            <a:gdLst/>
            <a:ahLst/>
            <a:cxnLst/>
            <a:rect l="l" t="t" r="r" b="b"/>
            <a:pathLst>
              <a:path w="113137" h="176999">
                <a:moveTo>
                  <a:pt x="105590" y="20470"/>
                </a:moveTo>
                <a:lnTo>
                  <a:pt x="62584" y="20470"/>
                </a:lnTo>
                <a:lnTo>
                  <a:pt x="66448" y="21130"/>
                </a:lnTo>
                <a:lnTo>
                  <a:pt x="73746" y="23727"/>
                </a:lnTo>
                <a:lnTo>
                  <a:pt x="88280" y="43799"/>
                </a:lnTo>
                <a:lnTo>
                  <a:pt x="88280" y="51600"/>
                </a:lnTo>
                <a:lnTo>
                  <a:pt x="69243" y="83379"/>
                </a:lnTo>
                <a:lnTo>
                  <a:pt x="0" y="152131"/>
                </a:lnTo>
                <a:lnTo>
                  <a:pt x="0" y="176999"/>
                </a:lnTo>
                <a:lnTo>
                  <a:pt x="113137" y="176999"/>
                </a:lnTo>
                <a:lnTo>
                  <a:pt x="113137" y="156529"/>
                </a:lnTo>
                <a:lnTo>
                  <a:pt x="26334" y="156529"/>
                </a:lnTo>
                <a:lnTo>
                  <a:pt x="87044" y="97923"/>
                </a:lnTo>
                <a:lnTo>
                  <a:pt x="112289" y="58794"/>
                </a:lnTo>
                <a:lnTo>
                  <a:pt x="113137" y="53474"/>
                </a:lnTo>
                <a:lnTo>
                  <a:pt x="113137" y="39820"/>
                </a:lnTo>
                <a:lnTo>
                  <a:pt x="111703" y="32878"/>
                </a:lnTo>
                <a:lnTo>
                  <a:pt x="108865" y="26931"/>
                </a:lnTo>
                <a:lnTo>
                  <a:pt x="106017" y="21015"/>
                </a:lnTo>
                <a:lnTo>
                  <a:pt x="105590" y="20470"/>
                </a:lnTo>
                <a:close/>
              </a:path>
              <a:path w="113137" h="176999">
                <a:moveTo>
                  <a:pt x="66238" y="0"/>
                </a:moveTo>
                <a:lnTo>
                  <a:pt x="51286" y="0"/>
                </a:lnTo>
                <a:lnTo>
                  <a:pt x="44344" y="890"/>
                </a:lnTo>
                <a:lnTo>
                  <a:pt x="5078" y="30595"/>
                </a:lnTo>
                <a:lnTo>
                  <a:pt x="1706" y="44857"/>
                </a:lnTo>
                <a:lnTo>
                  <a:pt x="27067" y="47056"/>
                </a:lnTo>
                <a:lnTo>
                  <a:pt x="28533" y="38763"/>
                </a:lnTo>
                <a:lnTo>
                  <a:pt x="32030" y="32260"/>
                </a:lnTo>
                <a:lnTo>
                  <a:pt x="43077" y="22837"/>
                </a:lnTo>
                <a:lnTo>
                  <a:pt x="50061" y="20470"/>
                </a:lnTo>
                <a:lnTo>
                  <a:pt x="105590" y="20470"/>
                </a:lnTo>
                <a:lnTo>
                  <a:pt x="102122" y="16051"/>
                </a:lnTo>
                <a:lnTo>
                  <a:pt x="92206" y="8083"/>
                </a:lnTo>
                <a:lnTo>
                  <a:pt x="86426" y="5078"/>
                </a:lnTo>
                <a:lnTo>
                  <a:pt x="73275" y="1005"/>
                </a:lnTo>
                <a:lnTo>
                  <a:pt x="6623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081774" y="7276042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22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1455" y="141503"/>
                </a:lnTo>
                <a:lnTo>
                  <a:pt x="4387" y="147995"/>
                </a:lnTo>
                <a:lnTo>
                  <a:pt x="7298" y="154497"/>
                </a:lnTo>
                <a:lnTo>
                  <a:pt x="41150" y="177293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801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1" y="73631"/>
                </a:lnTo>
                <a:lnTo>
                  <a:pt x="51925" y="73631"/>
                </a:lnTo>
                <a:lnTo>
                  <a:pt x="48061" y="72814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15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801" y="157995"/>
                </a:lnTo>
                <a:lnTo>
                  <a:pt x="105326" y="154497"/>
                </a:lnTo>
                <a:lnTo>
                  <a:pt x="108237" y="147995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25"/>
                </a:lnTo>
                <a:lnTo>
                  <a:pt x="106049" y="102520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15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1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22"/>
                </a:lnTo>
                <a:lnTo>
                  <a:pt x="100080" y="19957"/>
                </a:lnTo>
                <a:lnTo>
                  <a:pt x="99315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226338" y="7278971"/>
            <a:ext cx="68751" cy="172623"/>
          </a:xfrm>
          <a:custGeom>
            <a:avLst/>
            <a:gdLst/>
            <a:ahLst/>
            <a:cxnLst/>
            <a:rect l="l" t="t" r="r" b="b"/>
            <a:pathLst>
              <a:path w="68751" h="172623">
                <a:moveTo>
                  <a:pt x="68751" y="26826"/>
                </a:moveTo>
                <a:lnTo>
                  <a:pt x="45359" y="26826"/>
                </a:lnTo>
                <a:lnTo>
                  <a:pt x="45359" y="172623"/>
                </a:lnTo>
                <a:lnTo>
                  <a:pt x="68751" y="172623"/>
                </a:lnTo>
                <a:lnTo>
                  <a:pt x="68751" y="26826"/>
                </a:lnTo>
                <a:close/>
              </a:path>
              <a:path w="68751" h="172623">
                <a:moveTo>
                  <a:pt x="68751" y="0"/>
                </a:moveTo>
                <a:lnTo>
                  <a:pt x="48040" y="0"/>
                </a:lnTo>
                <a:lnTo>
                  <a:pt x="0" y="39737"/>
                </a:lnTo>
                <a:lnTo>
                  <a:pt x="13654" y="56082"/>
                </a:lnTo>
                <a:lnTo>
                  <a:pt x="45359" y="26826"/>
                </a:lnTo>
                <a:lnTo>
                  <a:pt x="68751" y="26826"/>
                </a:lnTo>
                <a:lnTo>
                  <a:pt x="6875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081774" y="7916050"/>
            <a:ext cx="112645" cy="178476"/>
          </a:xfrm>
          <a:custGeom>
            <a:avLst/>
            <a:gdLst/>
            <a:ahLst/>
            <a:cxnLst/>
            <a:rect l="l" t="t" r="r" b="b"/>
            <a:pathLst>
              <a:path w="11264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22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1455" y="141503"/>
                </a:lnTo>
                <a:lnTo>
                  <a:pt x="4387" y="147995"/>
                </a:lnTo>
                <a:lnTo>
                  <a:pt x="7298" y="154497"/>
                </a:lnTo>
                <a:lnTo>
                  <a:pt x="41150" y="177293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801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3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61" y="72814"/>
                </a:lnTo>
                <a:lnTo>
                  <a:pt x="2925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15" y="19015"/>
                </a:lnTo>
                <a:lnTo>
                  <a:pt x="96415" y="15444"/>
                </a:lnTo>
                <a:lnTo>
                  <a:pt x="87149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4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801" y="157995"/>
                </a:lnTo>
                <a:lnTo>
                  <a:pt x="105326" y="154497"/>
                </a:lnTo>
                <a:lnTo>
                  <a:pt x="108237" y="147995"/>
                </a:lnTo>
                <a:lnTo>
                  <a:pt x="111169" y="141503"/>
                </a:lnTo>
                <a:lnTo>
                  <a:pt x="112645" y="134194"/>
                </a:lnTo>
                <a:lnTo>
                  <a:pt x="112645" y="120687"/>
                </a:lnTo>
                <a:lnTo>
                  <a:pt x="111787" y="115734"/>
                </a:lnTo>
                <a:lnTo>
                  <a:pt x="108373" y="106625"/>
                </a:lnTo>
                <a:lnTo>
                  <a:pt x="106049" y="102520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45" h="178476">
                <a:moveTo>
                  <a:pt x="99315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80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92" y="48930"/>
                </a:lnTo>
                <a:lnTo>
                  <a:pt x="106792" y="36417"/>
                </a:lnTo>
                <a:lnTo>
                  <a:pt x="105441" y="30522"/>
                </a:lnTo>
                <a:lnTo>
                  <a:pt x="100080" y="19957"/>
                </a:lnTo>
                <a:lnTo>
                  <a:pt x="99315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14206" y="7916055"/>
            <a:ext cx="118924" cy="178456"/>
          </a:xfrm>
          <a:custGeom>
            <a:avLst/>
            <a:gdLst/>
            <a:ahLst/>
            <a:cxnLst/>
            <a:rect l="l" t="t" r="r" b="b"/>
            <a:pathLst>
              <a:path w="118924" h="178456">
                <a:moveTo>
                  <a:pt x="67575" y="0"/>
                </a:moveTo>
                <a:lnTo>
                  <a:pt x="51303" y="0"/>
                </a:lnTo>
                <a:lnTo>
                  <a:pt x="44204" y="1329"/>
                </a:lnTo>
                <a:lnTo>
                  <a:pt x="8446" y="36491"/>
                </a:lnTo>
                <a:lnTo>
                  <a:pt x="268" y="76311"/>
                </a:lnTo>
                <a:lnTo>
                  <a:pt x="0" y="93003"/>
                </a:lnTo>
                <a:lnTo>
                  <a:pt x="745" y="105396"/>
                </a:lnTo>
                <a:lnTo>
                  <a:pt x="15375" y="154389"/>
                </a:lnTo>
                <a:lnTo>
                  <a:pt x="46347" y="177104"/>
                </a:lnTo>
                <a:lnTo>
                  <a:pt x="60613" y="178456"/>
                </a:lnTo>
                <a:lnTo>
                  <a:pt x="71865" y="177095"/>
                </a:lnTo>
                <a:lnTo>
                  <a:pt x="83201" y="172590"/>
                </a:lnTo>
                <a:lnTo>
                  <a:pt x="95954" y="163739"/>
                </a:lnTo>
                <a:lnTo>
                  <a:pt x="100325" y="157995"/>
                </a:lnTo>
                <a:lnTo>
                  <a:pt x="51303" y="157995"/>
                </a:lnTo>
                <a:lnTo>
                  <a:pt x="44853" y="155471"/>
                </a:lnTo>
                <a:lnTo>
                  <a:pt x="25189" y="117263"/>
                </a:lnTo>
                <a:lnTo>
                  <a:pt x="23346" y="94929"/>
                </a:lnTo>
                <a:lnTo>
                  <a:pt x="23426" y="82897"/>
                </a:lnTo>
                <a:lnTo>
                  <a:pt x="30822" y="41171"/>
                </a:lnTo>
                <a:lnTo>
                  <a:pt x="54078" y="20481"/>
                </a:lnTo>
                <a:lnTo>
                  <a:pt x="101964" y="20481"/>
                </a:lnTo>
                <a:lnTo>
                  <a:pt x="101082" y="19224"/>
                </a:lnTo>
                <a:lnTo>
                  <a:pt x="92160" y="10282"/>
                </a:lnTo>
                <a:lnTo>
                  <a:pt x="86862" y="6701"/>
                </a:lnTo>
                <a:lnTo>
                  <a:pt x="74674" y="1329"/>
                </a:lnTo>
                <a:lnTo>
                  <a:pt x="67575" y="0"/>
                </a:lnTo>
                <a:close/>
              </a:path>
              <a:path w="118924" h="178456">
                <a:moveTo>
                  <a:pt x="101964" y="20481"/>
                </a:moveTo>
                <a:lnTo>
                  <a:pt x="64789" y="20481"/>
                </a:lnTo>
                <a:lnTo>
                  <a:pt x="69439" y="21611"/>
                </a:lnTo>
                <a:lnTo>
                  <a:pt x="77239" y="26166"/>
                </a:lnTo>
                <a:lnTo>
                  <a:pt x="94338" y="65945"/>
                </a:lnTo>
                <a:lnTo>
                  <a:pt x="95532" y="94929"/>
                </a:lnTo>
                <a:lnTo>
                  <a:pt x="95155" y="101661"/>
                </a:lnTo>
                <a:lnTo>
                  <a:pt x="94412" y="109473"/>
                </a:lnTo>
                <a:lnTo>
                  <a:pt x="93710" y="117263"/>
                </a:lnTo>
                <a:lnTo>
                  <a:pt x="74025" y="155471"/>
                </a:lnTo>
                <a:lnTo>
                  <a:pt x="67575" y="157995"/>
                </a:lnTo>
                <a:lnTo>
                  <a:pt x="100325" y="157995"/>
                </a:lnTo>
                <a:lnTo>
                  <a:pt x="117097" y="114319"/>
                </a:lnTo>
                <a:lnTo>
                  <a:pt x="118924" y="89232"/>
                </a:lnTo>
                <a:lnTo>
                  <a:pt x="118829" y="80908"/>
                </a:lnTo>
                <a:lnTo>
                  <a:pt x="112715" y="42784"/>
                </a:lnTo>
                <a:lnTo>
                  <a:pt x="104757" y="24459"/>
                </a:lnTo>
                <a:lnTo>
                  <a:pt x="101964" y="2048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080546" y="8558979"/>
            <a:ext cx="108499" cy="172623"/>
          </a:xfrm>
          <a:custGeom>
            <a:avLst/>
            <a:gdLst/>
            <a:ahLst/>
            <a:cxnLst/>
            <a:rect l="l" t="t" r="r" b="b"/>
            <a:pathLst>
              <a:path w="108499" h="172623">
                <a:moveTo>
                  <a:pt x="108499" y="0"/>
                </a:moveTo>
                <a:lnTo>
                  <a:pt x="0" y="0"/>
                </a:lnTo>
                <a:lnTo>
                  <a:pt x="0" y="20491"/>
                </a:lnTo>
                <a:lnTo>
                  <a:pt x="83630" y="20491"/>
                </a:lnTo>
                <a:lnTo>
                  <a:pt x="13413" y="172623"/>
                </a:lnTo>
                <a:lnTo>
                  <a:pt x="39747" y="172623"/>
                </a:lnTo>
                <a:lnTo>
                  <a:pt x="108499" y="19999"/>
                </a:lnTo>
                <a:lnTo>
                  <a:pt x="1084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214403" y="8556060"/>
            <a:ext cx="118488" cy="175544"/>
          </a:xfrm>
          <a:custGeom>
            <a:avLst/>
            <a:gdLst/>
            <a:ahLst/>
            <a:cxnLst/>
            <a:rect l="l" t="t" r="r" b="b"/>
            <a:pathLst>
              <a:path w="118488" h="175544">
                <a:moveTo>
                  <a:pt x="99805" y="108740"/>
                </a:moveTo>
                <a:lnTo>
                  <a:pt x="73390" y="108740"/>
                </a:lnTo>
                <a:lnTo>
                  <a:pt x="29988" y="175544"/>
                </a:lnTo>
                <a:lnTo>
                  <a:pt x="57537" y="175544"/>
                </a:lnTo>
                <a:lnTo>
                  <a:pt x="99805" y="108740"/>
                </a:lnTo>
                <a:close/>
              </a:path>
              <a:path w="118488" h="175544">
                <a:moveTo>
                  <a:pt x="67380" y="0"/>
                </a:moveTo>
                <a:lnTo>
                  <a:pt x="51108" y="0"/>
                </a:lnTo>
                <a:lnTo>
                  <a:pt x="43464" y="1256"/>
                </a:lnTo>
                <a:lnTo>
                  <a:pt x="7897" y="25842"/>
                </a:lnTo>
                <a:lnTo>
                  <a:pt x="0" y="58019"/>
                </a:lnTo>
                <a:lnTo>
                  <a:pt x="0" y="67463"/>
                </a:lnTo>
                <a:lnTo>
                  <a:pt x="22554" y="104070"/>
                </a:lnTo>
                <a:lnTo>
                  <a:pt x="47213" y="112635"/>
                </a:lnTo>
                <a:lnTo>
                  <a:pt x="60710" y="112635"/>
                </a:lnTo>
                <a:lnTo>
                  <a:pt x="67045" y="111336"/>
                </a:lnTo>
                <a:lnTo>
                  <a:pt x="72416" y="108740"/>
                </a:lnTo>
                <a:lnTo>
                  <a:pt x="99805" y="108740"/>
                </a:lnTo>
                <a:lnTo>
                  <a:pt x="103787" y="102489"/>
                </a:lnTo>
                <a:lnTo>
                  <a:pt x="106122" y="98499"/>
                </a:lnTo>
                <a:lnTo>
                  <a:pt x="109562" y="92164"/>
                </a:lnTo>
                <a:lnTo>
                  <a:pt x="53883" y="92164"/>
                </a:lnTo>
                <a:lnTo>
                  <a:pt x="49003" y="91274"/>
                </a:lnTo>
                <a:lnTo>
                  <a:pt x="23412" y="61526"/>
                </a:lnTo>
                <a:lnTo>
                  <a:pt x="23412" y="51118"/>
                </a:lnTo>
                <a:lnTo>
                  <a:pt x="49003" y="21381"/>
                </a:lnTo>
                <a:lnTo>
                  <a:pt x="53883" y="20481"/>
                </a:lnTo>
                <a:lnTo>
                  <a:pt x="106662" y="20481"/>
                </a:lnTo>
                <a:lnTo>
                  <a:pt x="106310" y="19999"/>
                </a:lnTo>
                <a:lnTo>
                  <a:pt x="95567" y="10240"/>
                </a:lnTo>
                <a:lnTo>
                  <a:pt x="89316" y="6502"/>
                </a:lnTo>
                <a:lnTo>
                  <a:pt x="75013" y="1308"/>
                </a:lnTo>
                <a:lnTo>
                  <a:pt x="67380" y="0"/>
                </a:lnTo>
                <a:close/>
              </a:path>
              <a:path w="118488" h="175544">
                <a:moveTo>
                  <a:pt x="106662" y="20481"/>
                </a:moveTo>
                <a:lnTo>
                  <a:pt x="64594" y="20481"/>
                </a:lnTo>
                <a:lnTo>
                  <a:pt x="69474" y="21381"/>
                </a:lnTo>
                <a:lnTo>
                  <a:pt x="78269" y="24952"/>
                </a:lnTo>
                <a:lnTo>
                  <a:pt x="95075" y="51118"/>
                </a:lnTo>
                <a:lnTo>
                  <a:pt x="95075" y="61526"/>
                </a:lnTo>
                <a:lnTo>
                  <a:pt x="69474" y="91274"/>
                </a:lnTo>
                <a:lnTo>
                  <a:pt x="64594" y="92164"/>
                </a:lnTo>
                <a:lnTo>
                  <a:pt x="109562" y="92164"/>
                </a:lnTo>
                <a:lnTo>
                  <a:pt x="118488" y="47139"/>
                </a:lnTo>
                <a:lnTo>
                  <a:pt x="116896" y="39506"/>
                </a:lnTo>
                <a:lnTo>
                  <a:pt x="110542" y="25800"/>
                </a:lnTo>
                <a:lnTo>
                  <a:pt x="106662" y="2048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080546" y="9198988"/>
            <a:ext cx="108499" cy="172623"/>
          </a:xfrm>
          <a:custGeom>
            <a:avLst/>
            <a:gdLst/>
            <a:ahLst/>
            <a:cxnLst/>
            <a:rect l="l" t="t" r="r" b="b"/>
            <a:pathLst>
              <a:path w="108499" h="172623">
                <a:moveTo>
                  <a:pt x="108499" y="0"/>
                </a:moveTo>
                <a:lnTo>
                  <a:pt x="0" y="0"/>
                </a:lnTo>
                <a:lnTo>
                  <a:pt x="0" y="20491"/>
                </a:lnTo>
                <a:lnTo>
                  <a:pt x="83630" y="20491"/>
                </a:lnTo>
                <a:lnTo>
                  <a:pt x="13413" y="172623"/>
                </a:lnTo>
                <a:lnTo>
                  <a:pt x="39747" y="172623"/>
                </a:lnTo>
                <a:lnTo>
                  <a:pt x="108499" y="19999"/>
                </a:lnTo>
                <a:lnTo>
                  <a:pt x="1084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217333" y="9196064"/>
            <a:ext cx="112635" cy="178476"/>
          </a:xfrm>
          <a:custGeom>
            <a:avLst/>
            <a:gdLst/>
            <a:ahLst/>
            <a:cxnLst/>
            <a:rect l="l" t="t" r="r" b="b"/>
            <a:pathLst>
              <a:path w="112635" h="178476">
                <a:moveTo>
                  <a:pt x="63139" y="0"/>
                </a:moveTo>
                <a:lnTo>
                  <a:pt x="49485" y="0"/>
                </a:lnTo>
                <a:lnTo>
                  <a:pt x="43014" y="1026"/>
                </a:lnTo>
                <a:lnTo>
                  <a:pt x="7183" y="30533"/>
                </a:lnTo>
                <a:lnTo>
                  <a:pt x="5832" y="36417"/>
                </a:lnTo>
                <a:lnTo>
                  <a:pt x="5832" y="48930"/>
                </a:lnTo>
                <a:lnTo>
                  <a:pt x="29643" y="82332"/>
                </a:lnTo>
                <a:lnTo>
                  <a:pt x="32899" y="83149"/>
                </a:lnTo>
                <a:lnTo>
                  <a:pt x="32899" y="83871"/>
                </a:lnTo>
                <a:lnTo>
                  <a:pt x="9507" y="98876"/>
                </a:lnTo>
                <a:lnTo>
                  <a:pt x="6565" y="102520"/>
                </a:lnTo>
                <a:lnTo>
                  <a:pt x="4261" y="106625"/>
                </a:lnTo>
                <a:lnTo>
                  <a:pt x="858" y="115734"/>
                </a:lnTo>
                <a:lnTo>
                  <a:pt x="0" y="120687"/>
                </a:lnTo>
                <a:lnTo>
                  <a:pt x="0" y="134194"/>
                </a:lnTo>
                <a:lnTo>
                  <a:pt x="1444" y="141503"/>
                </a:lnTo>
                <a:lnTo>
                  <a:pt x="4387" y="147995"/>
                </a:lnTo>
                <a:lnTo>
                  <a:pt x="7298" y="154497"/>
                </a:lnTo>
                <a:lnTo>
                  <a:pt x="41150" y="177293"/>
                </a:lnTo>
                <a:lnTo>
                  <a:pt x="48511" y="178476"/>
                </a:lnTo>
                <a:lnTo>
                  <a:pt x="64113" y="178476"/>
                </a:lnTo>
                <a:lnTo>
                  <a:pt x="101326" y="160037"/>
                </a:lnTo>
                <a:lnTo>
                  <a:pt x="102797" y="157995"/>
                </a:lnTo>
                <a:lnTo>
                  <a:pt x="51925" y="157995"/>
                </a:lnTo>
                <a:lnTo>
                  <a:pt x="47736" y="157262"/>
                </a:lnTo>
                <a:lnTo>
                  <a:pt x="23391" y="131095"/>
                </a:lnTo>
                <a:lnTo>
                  <a:pt x="23391" y="116792"/>
                </a:lnTo>
                <a:lnTo>
                  <a:pt x="26491" y="109190"/>
                </a:lnTo>
                <a:lnTo>
                  <a:pt x="38836" y="97326"/>
                </a:lnTo>
                <a:lnTo>
                  <a:pt x="46721" y="94279"/>
                </a:lnTo>
                <a:lnTo>
                  <a:pt x="56312" y="94122"/>
                </a:lnTo>
                <a:lnTo>
                  <a:pt x="98981" y="94122"/>
                </a:lnTo>
                <a:lnTo>
                  <a:pt x="96750" y="92122"/>
                </a:lnTo>
                <a:lnTo>
                  <a:pt x="88772" y="87086"/>
                </a:lnTo>
                <a:lnTo>
                  <a:pt x="84426" y="85180"/>
                </a:lnTo>
                <a:lnTo>
                  <a:pt x="79725" y="83871"/>
                </a:lnTo>
                <a:lnTo>
                  <a:pt x="79725" y="83149"/>
                </a:lnTo>
                <a:lnTo>
                  <a:pt x="95858" y="73631"/>
                </a:lnTo>
                <a:lnTo>
                  <a:pt x="51925" y="73631"/>
                </a:lnTo>
                <a:lnTo>
                  <a:pt x="48050" y="72825"/>
                </a:lnTo>
                <a:lnTo>
                  <a:pt x="29245" y="38208"/>
                </a:lnTo>
                <a:lnTo>
                  <a:pt x="31883" y="31622"/>
                </a:lnTo>
                <a:lnTo>
                  <a:pt x="42459" y="21538"/>
                </a:lnTo>
                <a:lnTo>
                  <a:pt x="48836" y="19015"/>
                </a:lnTo>
                <a:lnTo>
                  <a:pt x="99308" y="19015"/>
                </a:lnTo>
                <a:lnTo>
                  <a:pt x="96415" y="15444"/>
                </a:lnTo>
                <a:lnTo>
                  <a:pt x="87138" y="7968"/>
                </a:lnTo>
                <a:lnTo>
                  <a:pt x="81788" y="5088"/>
                </a:lnTo>
                <a:lnTo>
                  <a:pt x="69610" y="1026"/>
                </a:lnTo>
                <a:lnTo>
                  <a:pt x="63139" y="0"/>
                </a:lnTo>
                <a:close/>
              </a:path>
              <a:path w="112635" h="178476">
                <a:moveTo>
                  <a:pt x="98981" y="94122"/>
                </a:moveTo>
                <a:lnTo>
                  <a:pt x="60856" y="94122"/>
                </a:lnTo>
                <a:lnTo>
                  <a:pt x="65118" y="94813"/>
                </a:lnTo>
                <a:lnTo>
                  <a:pt x="73097" y="97567"/>
                </a:lnTo>
                <a:lnTo>
                  <a:pt x="89201" y="120687"/>
                </a:lnTo>
                <a:lnTo>
                  <a:pt x="89182" y="135608"/>
                </a:lnTo>
                <a:lnTo>
                  <a:pt x="86175" y="143168"/>
                </a:lnTo>
                <a:lnTo>
                  <a:pt x="73987" y="155031"/>
                </a:lnTo>
                <a:lnTo>
                  <a:pt x="66071" y="157995"/>
                </a:lnTo>
                <a:lnTo>
                  <a:pt x="102797" y="157995"/>
                </a:lnTo>
                <a:lnTo>
                  <a:pt x="105316" y="154497"/>
                </a:lnTo>
                <a:lnTo>
                  <a:pt x="111169" y="141503"/>
                </a:lnTo>
                <a:lnTo>
                  <a:pt x="112635" y="134194"/>
                </a:lnTo>
                <a:lnTo>
                  <a:pt x="112635" y="120687"/>
                </a:lnTo>
                <a:lnTo>
                  <a:pt x="111787" y="115734"/>
                </a:lnTo>
                <a:lnTo>
                  <a:pt x="108373" y="106625"/>
                </a:lnTo>
                <a:lnTo>
                  <a:pt x="106049" y="102520"/>
                </a:lnTo>
                <a:lnTo>
                  <a:pt x="103117" y="98876"/>
                </a:lnTo>
                <a:lnTo>
                  <a:pt x="100195" y="95211"/>
                </a:lnTo>
                <a:lnTo>
                  <a:pt x="98981" y="94122"/>
                </a:lnTo>
                <a:close/>
              </a:path>
              <a:path w="112635" h="178476">
                <a:moveTo>
                  <a:pt x="99308" y="19015"/>
                </a:moveTo>
                <a:lnTo>
                  <a:pt x="64448" y="19015"/>
                </a:lnTo>
                <a:lnTo>
                  <a:pt x="70971" y="21580"/>
                </a:lnTo>
                <a:lnTo>
                  <a:pt x="80898" y="31821"/>
                </a:lnTo>
                <a:lnTo>
                  <a:pt x="83309" y="38208"/>
                </a:lnTo>
                <a:lnTo>
                  <a:pt x="83369" y="49904"/>
                </a:lnTo>
                <a:lnTo>
                  <a:pt x="82793" y="53317"/>
                </a:lnTo>
                <a:lnTo>
                  <a:pt x="60856" y="73631"/>
                </a:lnTo>
                <a:lnTo>
                  <a:pt x="95858" y="73631"/>
                </a:lnTo>
                <a:lnTo>
                  <a:pt x="100635" y="67463"/>
                </a:lnTo>
                <a:lnTo>
                  <a:pt x="102719" y="63516"/>
                </a:lnTo>
                <a:lnTo>
                  <a:pt x="105975" y="54249"/>
                </a:lnTo>
                <a:lnTo>
                  <a:pt x="106782" y="48930"/>
                </a:lnTo>
                <a:lnTo>
                  <a:pt x="106782" y="36417"/>
                </a:lnTo>
                <a:lnTo>
                  <a:pt x="105431" y="30533"/>
                </a:lnTo>
                <a:lnTo>
                  <a:pt x="100080" y="19967"/>
                </a:lnTo>
                <a:lnTo>
                  <a:pt x="99308" y="190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710532" y="4809978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710532" y="5460146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710532" y="6089991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710532" y="6740160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710532" y="7390328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710532" y="8020174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736406" y="8717566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397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710532" y="9300189"/>
            <a:ext cx="6867382" cy="0"/>
          </a:xfrm>
          <a:custGeom>
            <a:avLst/>
            <a:gdLst/>
            <a:ahLst/>
            <a:cxnLst/>
            <a:rect l="l" t="t" r="r" b="b"/>
            <a:pathLst>
              <a:path w="6867382">
                <a:moveTo>
                  <a:pt x="0" y="0"/>
                </a:moveTo>
                <a:lnTo>
                  <a:pt x="6867382" y="0"/>
                </a:lnTo>
              </a:path>
            </a:pathLst>
          </a:custGeom>
          <a:ln w="14402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177844" y="5256970"/>
            <a:ext cx="6014036" cy="3413372"/>
          </a:xfrm>
          <a:custGeom>
            <a:avLst/>
            <a:gdLst/>
            <a:ahLst/>
            <a:cxnLst/>
            <a:rect l="l" t="t" r="r" b="b"/>
            <a:pathLst>
              <a:path w="6014036" h="3413372">
                <a:moveTo>
                  <a:pt x="0" y="3413372"/>
                </a:moveTo>
                <a:lnTo>
                  <a:pt x="751746" y="2438124"/>
                </a:lnTo>
                <a:lnTo>
                  <a:pt x="1503503" y="2885116"/>
                </a:lnTo>
                <a:lnTo>
                  <a:pt x="2255261" y="2763203"/>
                </a:lnTo>
                <a:lnTo>
                  <a:pt x="3007018" y="1930182"/>
                </a:lnTo>
                <a:lnTo>
                  <a:pt x="3758775" y="2052084"/>
                </a:lnTo>
                <a:lnTo>
                  <a:pt x="4510532" y="1930182"/>
                </a:lnTo>
                <a:lnTo>
                  <a:pt x="5262279" y="914296"/>
                </a:lnTo>
                <a:lnTo>
                  <a:pt x="6014036" y="0"/>
                </a:lnTo>
              </a:path>
            </a:pathLst>
          </a:custGeom>
          <a:ln w="57589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761785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35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882982" y="9705968"/>
            <a:ext cx="106673" cy="148635"/>
          </a:xfrm>
          <a:custGeom>
            <a:avLst/>
            <a:gdLst/>
            <a:ahLst/>
            <a:cxnLst/>
            <a:rect l="l" t="t" r="r" b="b"/>
            <a:pathLst>
              <a:path w="106673" h="148635">
                <a:moveTo>
                  <a:pt x="51157" y="0"/>
                </a:moveTo>
                <a:lnTo>
                  <a:pt x="14556" y="17171"/>
                </a:lnTo>
                <a:lnTo>
                  <a:pt x="448" y="61781"/>
                </a:lnTo>
                <a:lnTo>
                  <a:pt x="0" y="78122"/>
                </a:lnTo>
                <a:lnTo>
                  <a:pt x="660" y="88826"/>
                </a:lnTo>
                <a:lnTo>
                  <a:pt x="11647" y="126161"/>
                </a:lnTo>
                <a:lnTo>
                  <a:pt x="56312" y="148635"/>
                </a:lnTo>
                <a:lnTo>
                  <a:pt x="69300" y="146581"/>
                </a:lnTo>
                <a:lnTo>
                  <a:pt x="80425" y="141430"/>
                </a:lnTo>
                <a:lnTo>
                  <a:pt x="89432" y="133510"/>
                </a:lnTo>
                <a:lnTo>
                  <a:pt x="97201" y="122254"/>
                </a:lnTo>
                <a:lnTo>
                  <a:pt x="97848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30880" y="87944"/>
                </a:lnTo>
                <a:lnTo>
                  <a:pt x="30524" y="82666"/>
                </a:lnTo>
                <a:lnTo>
                  <a:pt x="30367" y="78122"/>
                </a:lnTo>
                <a:lnTo>
                  <a:pt x="30367" y="70541"/>
                </a:lnTo>
                <a:lnTo>
                  <a:pt x="30524" y="65997"/>
                </a:lnTo>
                <a:lnTo>
                  <a:pt x="30920" y="60081"/>
                </a:lnTo>
                <a:lnTo>
                  <a:pt x="31205" y="55432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1" y="22882"/>
                </a:lnTo>
                <a:lnTo>
                  <a:pt x="87990" y="13708"/>
                </a:lnTo>
                <a:lnTo>
                  <a:pt x="76814" y="5053"/>
                </a:lnTo>
                <a:lnTo>
                  <a:pt x="65735" y="1245"/>
                </a:lnTo>
                <a:lnTo>
                  <a:pt x="51157" y="0"/>
                </a:lnTo>
                <a:close/>
              </a:path>
              <a:path w="106673" h="148635">
                <a:moveTo>
                  <a:pt x="97638" y="28008"/>
                </a:moveTo>
                <a:lnTo>
                  <a:pt x="58743" y="28008"/>
                </a:lnTo>
                <a:lnTo>
                  <a:pt x="63005" y="29705"/>
                </a:lnTo>
                <a:lnTo>
                  <a:pt x="69246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05" y="118969"/>
                </a:lnTo>
                <a:lnTo>
                  <a:pt x="58743" y="120665"/>
                </a:lnTo>
                <a:lnTo>
                  <a:pt x="97848" y="120665"/>
                </a:lnTo>
                <a:lnTo>
                  <a:pt x="101634" y="111363"/>
                </a:lnTo>
                <a:lnTo>
                  <a:pt x="104870" y="97666"/>
                </a:lnTo>
                <a:lnTo>
                  <a:pt x="106289" y="85558"/>
                </a:lnTo>
                <a:lnTo>
                  <a:pt x="106673" y="74332"/>
                </a:lnTo>
                <a:lnTo>
                  <a:pt x="106649" y="70541"/>
                </a:lnTo>
                <a:lnTo>
                  <a:pt x="106029" y="60081"/>
                </a:lnTo>
                <a:lnTo>
                  <a:pt x="104120" y="46727"/>
                </a:lnTo>
                <a:lnTo>
                  <a:pt x="100791" y="34782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012915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131655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4"/>
                </a:lnTo>
                <a:lnTo>
                  <a:pt x="11647" y="126161"/>
                </a:lnTo>
                <a:lnTo>
                  <a:pt x="56312" y="148635"/>
                </a:lnTo>
                <a:lnTo>
                  <a:pt x="69300" y="146581"/>
                </a:lnTo>
                <a:lnTo>
                  <a:pt x="80425" y="141430"/>
                </a:lnTo>
                <a:lnTo>
                  <a:pt x="89432" y="133510"/>
                </a:lnTo>
                <a:lnTo>
                  <a:pt x="97201" y="122254"/>
                </a:lnTo>
                <a:lnTo>
                  <a:pt x="97848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30880" y="87944"/>
                </a:lnTo>
                <a:lnTo>
                  <a:pt x="30535" y="82666"/>
                </a:lnTo>
                <a:lnTo>
                  <a:pt x="30378" y="78122"/>
                </a:lnTo>
                <a:lnTo>
                  <a:pt x="30378" y="70541"/>
                </a:lnTo>
                <a:lnTo>
                  <a:pt x="43466" y="29705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1" y="22882"/>
                </a:lnTo>
                <a:lnTo>
                  <a:pt x="87990" y="13708"/>
                </a:lnTo>
                <a:lnTo>
                  <a:pt x="76814" y="5053"/>
                </a:lnTo>
                <a:lnTo>
                  <a:pt x="65735" y="1245"/>
                </a:lnTo>
                <a:lnTo>
                  <a:pt x="51156" y="0"/>
                </a:lnTo>
                <a:close/>
              </a:path>
              <a:path w="106672" h="148635">
                <a:moveTo>
                  <a:pt x="97638" y="28008"/>
                </a:moveTo>
                <a:lnTo>
                  <a:pt x="58743" y="28008"/>
                </a:lnTo>
                <a:lnTo>
                  <a:pt x="63005" y="29705"/>
                </a:lnTo>
                <a:lnTo>
                  <a:pt x="69245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05" y="118969"/>
                </a:lnTo>
                <a:lnTo>
                  <a:pt x="58743" y="120665"/>
                </a:lnTo>
                <a:lnTo>
                  <a:pt x="97848" y="120665"/>
                </a:lnTo>
                <a:lnTo>
                  <a:pt x="101634" y="111363"/>
                </a:lnTo>
                <a:lnTo>
                  <a:pt x="104870" y="97666"/>
                </a:lnTo>
                <a:lnTo>
                  <a:pt x="106289" y="85558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1"/>
                </a:lnTo>
                <a:lnTo>
                  <a:pt x="104120" y="46727"/>
                </a:lnTo>
                <a:lnTo>
                  <a:pt x="100791" y="34782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977345" y="8793160"/>
            <a:ext cx="168392" cy="230160"/>
          </a:xfrm>
          <a:custGeom>
            <a:avLst/>
            <a:gdLst/>
            <a:ahLst/>
            <a:cxnLst/>
            <a:rect l="l" t="t" r="r" b="b"/>
            <a:pathLst>
              <a:path w="168392" h="230160">
                <a:moveTo>
                  <a:pt x="168392" y="0"/>
                </a:moveTo>
                <a:lnTo>
                  <a:pt x="0" y="0"/>
                </a:lnTo>
                <a:lnTo>
                  <a:pt x="0" y="44857"/>
                </a:lnTo>
                <a:lnTo>
                  <a:pt x="113787" y="44857"/>
                </a:lnTo>
                <a:lnTo>
                  <a:pt x="19507" y="230160"/>
                </a:lnTo>
                <a:lnTo>
                  <a:pt x="76385" y="230160"/>
                </a:lnTo>
                <a:lnTo>
                  <a:pt x="168392" y="42909"/>
                </a:lnTo>
                <a:lnTo>
                  <a:pt x="16839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175925" y="8789704"/>
            <a:ext cx="170572" cy="233606"/>
          </a:xfrm>
          <a:custGeom>
            <a:avLst/>
            <a:gdLst/>
            <a:ahLst/>
            <a:cxnLst/>
            <a:rect l="l" t="t" r="r" b="b"/>
            <a:pathLst>
              <a:path w="170572" h="233606">
                <a:moveTo>
                  <a:pt x="145653" y="151368"/>
                </a:moveTo>
                <a:lnTo>
                  <a:pt x="87490" y="151368"/>
                </a:lnTo>
                <a:lnTo>
                  <a:pt x="33523" y="233606"/>
                </a:lnTo>
                <a:lnTo>
                  <a:pt x="93029" y="233606"/>
                </a:lnTo>
                <a:lnTo>
                  <a:pt x="143405" y="154938"/>
                </a:lnTo>
                <a:lnTo>
                  <a:pt x="145653" y="151368"/>
                </a:lnTo>
                <a:close/>
              </a:path>
              <a:path w="170572" h="233606">
                <a:moveTo>
                  <a:pt x="75166" y="0"/>
                </a:moveTo>
                <a:lnTo>
                  <a:pt x="30374" y="16880"/>
                </a:lnTo>
                <a:lnTo>
                  <a:pt x="4686" y="49421"/>
                </a:lnTo>
                <a:lnTo>
                  <a:pt x="0" y="88379"/>
                </a:lnTo>
                <a:lnTo>
                  <a:pt x="2457" y="100161"/>
                </a:lnTo>
                <a:lnTo>
                  <a:pt x="23457" y="135976"/>
                </a:lnTo>
                <a:lnTo>
                  <a:pt x="58393" y="152596"/>
                </a:lnTo>
                <a:lnTo>
                  <a:pt x="71564" y="153629"/>
                </a:lnTo>
                <a:lnTo>
                  <a:pt x="74381" y="153629"/>
                </a:lnTo>
                <a:lnTo>
                  <a:pt x="77093" y="153430"/>
                </a:lnTo>
                <a:lnTo>
                  <a:pt x="82297" y="152561"/>
                </a:lnTo>
                <a:lnTo>
                  <a:pt x="84893" y="152006"/>
                </a:lnTo>
                <a:lnTo>
                  <a:pt x="87490" y="151368"/>
                </a:lnTo>
                <a:lnTo>
                  <a:pt x="145653" y="151368"/>
                </a:lnTo>
                <a:lnTo>
                  <a:pt x="164473" y="116244"/>
                </a:lnTo>
                <a:lnTo>
                  <a:pt x="79469" y="116244"/>
                </a:lnTo>
                <a:lnTo>
                  <a:pt x="67528" y="112649"/>
                </a:lnTo>
                <a:lnTo>
                  <a:pt x="56715" y="104529"/>
                </a:lnTo>
                <a:lnTo>
                  <a:pt x="50306" y="93628"/>
                </a:lnTo>
                <a:lnTo>
                  <a:pt x="48172" y="80490"/>
                </a:lnTo>
                <a:lnTo>
                  <a:pt x="49287" y="71513"/>
                </a:lnTo>
                <a:lnTo>
                  <a:pt x="54596" y="60963"/>
                </a:lnTo>
                <a:lnTo>
                  <a:pt x="66137" y="49061"/>
                </a:lnTo>
                <a:lnTo>
                  <a:pt x="77516" y="45867"/>
                </a:lnTo>
                <a:lnTo>
                  <a:pt x="94500" y="45447"/>
                </a:lnTo>
                <a:lnTo>
                  <a:pt x="163966" y="45447"/>
                </a:lnTo>
                <a:lnTo>
                  <a:pt x="163746" y="44851"/>
                </a:lnTo>
                <a:lnTo>
                  <a:pt x="138788" y="15500"/>
                </a:lnTo>
                <a:lnTo>
                  <a:pt x="91701" y="179"/>
                </a:lnTo>
                <a:lnTo>
                  <a:pt x="75166" y="0"/>
                </a:lnTo>
                <a:close/>
              </a:path>
              <a:path w="170572" h="233606">
                <a:moveTo>
                  <a:pt x="163966" y="45447"/>
                </a:moveTo>
                <a:lnTo>
                  <a:pt x="94500" y="45447"/>
                </a:lnTo>
                <a:lnTo>
                  <a:pt x="105343" y="50425"/>
                </a:lnTo>
                <a:lnTo>
                  <a:pt x="117015" y="61087"/>
                </a:lnTo>
                <a:lnTo>
                  <a:pt x="120750" y="72108"/>
                </a:lnTo>
                <a:lnTo>
                  <a:pt x="121467" y="88379"/>
                </a:lnTo>
                <a:lnTo>
                  <a:pt x="116737" y="99200"/>
                </a:lnTo>
                <a:lnTo>
                  <a:pt x="106222" y="110935"/>
                </a:lnTo>
                <a:lnTo>
                  <a:pt x="95208" y="115087"/>
                </a:lnTo>
                <a:lnTo>
                  <a:pt x="79469" y="116244"/>
                </a:lnTo>
                <a:lnTo>
                  <a:pt x="164473" y="116244"/>
                </a:lnTo>
                <a:lnTo>
                  <a:pt x="165226" y="114405"/>
                </a:lnTo>
                <a:lnTo>
                  <a:pt x="167257" y="107955"/>
                </a:lnTo>
                <a:lnTo>
                  <a:pt x="169590" y="96790"/>
                </a:lnTo>
                <a:lnTo>
                  <a:pt x="170572" y="86037"/>
                </a:lnTo>
                <a:lnTo>
                  <a:pt x="170566" y="69344"/>
                </a:lnTo>
                <a:lnTo>
                  <a:pt x="168225" y="56983"/>
                </a:lnTo>
                <a:lnTo>
                  <a:pt x="163966" y="4544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311621" y="5105280"/>
            <a:ext cx="160674" cy="237220"/>
          </a:xfrm>
          <a:custGeom>
            <a:avLst/>
            <a:gdLst/>
            <a:ahLst/>
            <a:cxnLst/>
            <a:rect l="l" t="t" r="r" b="b"/>
            <a:pathLst>
              <a:path w="160674" h="237220">
                <a:moveTo>
                  <a:pt x="71869" y="0"/>
                </a:moveTo>
                <a:lnTo>
                  <a:pt x="34919" y="9826"/>
                </a:lnTo>
                <a:lnTo>
                  <a:pt x="8068" y="37874"/>
                </a:lnTo>
                <a:lnTo>
                  <a:pt x="3285" y="62983"/>
                </a:lnTo>
                <a:lnTo>
                  <a:pt x="3363" y="66443"/>
                </a:lnTo>
                <a:lnTo>
                  <a:pt x="19439" y="101714"/>
                </a:lnTo>
                <a:lnTo>
                  <a:pt x="42290" y="114122"/>
                </a:lnTo>
                <a:lnTo>
                  <a:pt x="36971" y="116398"/>
                </a:lnTo>
                <a:lnTo>
                  <a:pt x="6704" y="140437"/>
                </a:lnTo>
                <a:lnTo>
                  <a:pt x="0" y="180071"/>
                </a:lnTo>
                <a:lnTo>
                  <a:pt x="2947" y="191812"/>
                </a:lnTo>
                <a:lnTo>
                  <a:pt x="27777" y="223581"/>
                </a:lnTo>
                <a:lnTo>
                  <a:pt x="73591" y="237100"/>
                </a:lnTo>
                <a:lnTo>
                  <a:pt x="90007" y="237220"/>
                </a:lnTo>
                <a:lnTo>
                  <a:pt x="102015" y="235378"/>
                </a:lnTo>
                <a:lnTo>
                  <a:pt x="138803" y="219301"/>
                </a:lnTo>
                <a:lnTo>
                  <a:pt x="157427" y="192790"/>
                </a:lnTo>
                <a:lnTo>
                  <a:pt x="70561" y="192790"/>
                </a:lnTo>
                <a:lnTo>
                  <a:pt x="62761" y="189984"/>
                </a:lnTo>
                <a:lnTo>
                  <a:pt x="51054" y="178707"/>
                </a:lnTo>
                <a:lnTo>
                  <a:pt x="48143" y="171880"/>
                </a:lnTo>
                <a:lnTo>
                  <a:pt x="48143" y="155629"/>
                </a:lnTo>
                <a:lnTo>
                  <a:pt x="51054" y="148697"/>
                </a:lnTo>
                <a:lnTo>
                  <a:pt x="62761" y="137420"/>
                </a:lnTo>
                <a:lnTo>
                  <a:pt x="70561" y="134603"/>
                </a:lnTo>
                <a:lnTo>
                  <a:pt x="148278" y="134603"/>
                </a:lnTo>
                <a:lnTo>
                  <a:pt x="142007" y="126324"/>
                </a:lnTo>
                <a:lnTo>
                  <a:pt x="131289" y="119532"/>
                </a:lnTo>
                <a:lnTo>
                  <a:pt x="118361" y="114772"/>
                </a:lnTo>
                <a:lnTo>
                  <a:pt x="127970" y="110461"/>
                </a:lnTo>
                <a:lnTo>
                  <a:pt x="138744" y="103742"/>
                </a:lnTo>
                <a:lnTo>
                  <a:pt x="146677" y="95599"/>
                </a:lnTo>
                <a:lnTo>
                  <a:pt x="71870" y="95599"/>
                </a:lnTo>
                <a:lnTo>
                  <a:pt x="65043" y="93107"/>
                </a:lnTo>
                <a:lnTo>
                  <a:pt x="54625" y="83139"/>
                </a:lnTo>
                <a:lnTo>
                  <a:pt x="52028" y="77066"/>
                </a:lnTo>
                <a:lnTo>
                  <a:pt x="52028" y="62983"/>
                </a:lnTo>
                <a:lnTo>
                  <a:pt x="54625" y="57014"/>
                </a:lnTo>
                <a:lnTo>
                  <a:pt x="65043" y="47046"/>
                </a:lnTo>
                <a:lnTo>
                  <a:pt x="71870" y="44554"/>
                </a:lnTo>
                <a:lnTo>
                  <a:pt x="154673" y="44554"/>
                </a:lnTo>
                <a:lnTo>
                  <a:pt x="150092" y="33289"/>
                </a:lnTo>
                <a:lnTo>
                  <a:pt x="109873" y="3494"/>
                </a:lnTo>
                <a:lnTo>
                  <a:pt x="88039" y="210"/>
                </a:lnTo>
                <a:lnTo>
                  <a:pt x="71869" y="0"/>
                </a:lnTo>
                <a:close/>
              </a:path>
              <a:path w="160674" h="237220">
                <a:moveTo>
                  <a:pt x="148278" y="134603"/>
                </a:moveTo>
                <a:lnTo>
                  <a:pt x="90069" y="134603"/>
                </a:lnTo>
                <a:lnTo>
                  <a:pt x="97859" y="137420"/>
                </a:lnTo>
                <a:lnTo>
                  <a:pt x="109566" y="148697"/>
                </a:lnTo>
                <a:lnTo>
                  <a:pt x="112508" y="155629"/>
                </a:lnTo>
                <a:lnTo>
                  <a:pt x="112508" y="171880"/>
                </a:lnTo>
                <a:lnTo>
                  <a:pt x="109566" y="178707"/>
                </a:lnTo>
                <a:lnTo>
                  <a:pt x="97859" y="189984"/>
                </a:lnTo>
                <a:lnTo>
                  <a:pt x="90069" y="192790"/>
                </a:lnTo>
                <a:lnTo>
                  <a:pt x="157427" y="192790"/>
                </a:lnTo>
                <a:lnTo>
                  <a:pt x="158373" y="190355"/>
                </a:lnTo>
                <a:lnTo>
                  <a:pt x="160361" y="178423"/>
                </a:lnTo>
                <a:lnTo>
                  <a:pt x="160674" y="161819"/>
                </a:lnTo>
                <a:lnTo>
                  <a:pt x="157882" y="150986"/>
                </a:lnTo>
                <a:lnTo>
                  <a:pt x="151956" y="139460"/>
                </a:lnTo>
                <a:lnTo>
                  <a:pt x="148278" y="134603"/>
                </a:lnTo>
                <a:close/>
              </a:path>
              <a:path w="160674" h="237220">
                <a:moveTo>
                  <a:pt x="154673" y="44554"/>
                </a:moveTo>
                <a:lnTo>
                  <a:pt x="88781" y="44554"/>
                </a:lnTo>
                <a:lnTo>
                  <a:pt x="95597" y="47046"/>
                </a:lnTo>
                <a:lnTo>
                  <a:pt x="105995" y="57014"/>
                </a:lnTo>
                <a:lnTo>
                  <a:pt x="108602" y="62983"/>
                </a:lnTo>
                <a:lnTo>
                  <a:pt x="108602" y="77066"/>
                </a:lnTo>
                <a:lnTo>
                  <a:pt x="105995" y="83139"/>
                </a:lnTo>
                <a:lnTo>
                  <a:pt x="95597" y="93107"/>
                </a:lnTo>
                <a:lnTo>
                  <a:pt x="88781" y="95599"/>
                </a:lnTo>
                <a:lnTo>
                  <a:pt x="146677" y="95599"/>
                </a:lnTo>
                <a:lnTo>
                  <a:pt x="147579" y="94673"/>
                </a:lnTo>
                <a:lnTo>
                  <a:pt x="153008" y="85089"/>
                </a:lnTo>
                <a:lnTo>
                  <a:pt x="156220" y="73142"/>
                </a:lnTo>
                <a:lnTo>
                  <a:pt x="157177" y="57721"/>
                </a:lnTo>
                <a:lnTo>
                  <a:pt x="155022" y="45412"/>
                </a:lnTo>
                <a:lnTo>
                  <a:pt x="154673" y="4455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502461" y="5108869"/>
            <a:ext cx="147262" cy="230171"/>
          </a:xfrm>
          <a:custGeom>
            <a:avLst/>
            <a:gdLst/>
            <a:ahLst/>
            <a:cxnLst/>
            <a:rect l="l" t="t" r="r" b="b"/>
            <a:pathLst>
              <a:path w="147262" h="230171">
                <a:moveTo>
                  <a:pt x="147262" y="184004"/>
                </a:moveTo>
                <a:lnTo>
                  <a:pt x="100457" y="184004"/>
                </a:lnTo>
                <a:lnTo>
                  <a:pt x="100457" y="230171"/>
                </a:lnTo>
                <a:lnTo>
                  <a:pt x="147262" y="230171"/>
                </a:lnTo>
                <a:lnTo>
                  <a:pt x="147262" y="184004"/>
                </a:lnTo>
                <a:close/>
              </a:path>
              <a:path w="147262" h="230171">
                <a:moveTo>
                  <a:pt x="147262" y="0"/>
                </a:moveTo>
                <a:lnTo>
                  <a:pt x="93944" y="0"/>
                </a:lnTo>
                <a:lnTo>
                  <a:pt x="0" y="143042"/>
                </a:lnTo>
                <a:lnTo>
                  <a:pt x="0" y="184004"/>
                </a:lnTo>
                <a:lnTo>
                  <a:pt x="176842" y="184004"/>
                </a:lnTo>
                <a:lnTo>
                  <a:pt x="176842" y="143042"/>
                </a:lnTo>
                <a:lnTo>
                  <a:pt x="48773" y="143042"/>
                </a:lnTo>
                <a:lnTo>
                  <a:pt x="99808" y="63725"/>
                </a:lnTo>
                <a:lnTo>
                  <a:pt x="147262" y="63725"/>
                </a:lnTo>
                <a:lnTo>
                  <a:pt x="147262" y="0"/>
                </a:lnTo>
                <a:close/>
              </a:path>
              <a:path w="147262" h="230171">
                <a:moveTo>
                  <a:pt x="147262" y="63725"/>
                </a:moveTo>
                <a:lnTo>
                  <a:pt x="100457" y="63725"/>
                </a:lnTo>
                <a:lnTo>
                  <a:pt x="100457" y="143042"/>
                </a:lnTo>
                <a:lnTo>
                  <a:pt x="147262" y="143042"/>
                </a:lnTo>
                <a:lnTo>
                  <a:pt x="147262" y="6372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699148" y="5286376"/>
            <a:ext cx="70856" cy="91672"/>
          </a:xfrm>
          <a:custGeom>
            <a:avLst/>
            <a:gdLst/>
            <a:ahLst/>
            <a:cxnLst/>
            <a:rect l="l" t="t" r="r" b="b"/>
            <a:pathLst>
              <a:path w="70856" h="91672">
                <a:moveTo>
                  <a:pt x="70856" y="0"/>
                </a:moveTo>
                <a:lnTo>
                  <a:pt x="24051" y="0"/>
                </a:lnTo>
                <a:lnTo>
                  <a:pt x="0" y="91672"/>
                </a:lnTo>
                <a:lnTo>
                  <a:pt x="41611" y="91672"/>
                </a:lnTo>
                <a:lnTo>
                  <a:pt x="7085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808700" y="5105056"/>
            <a:ext cx="163513" cy="237854"/>
          </a:xfrm>
          <a:custGeom>
            <a:avLst/>
            <a:gdLst/>
            <a:ahLst/>
            <a:cxnLst/>
            <a:rect l="l" t="t" r="r" b="b"/>
            <a:pathLst>
              <a:path w="163513" h="237854">
                <a:moveTo>
                  <a:pt x="49401" y="166363"/>
                </a:moveTo>
                <a:lnTo>
                  <a:pt x="467" y="187094"/>
                </a:lnTo>
                <a:lnTo>
                  <a:pt x="5385" y="198617"/>
                </a:lnTo>
                <a:lnTo>
                  <a:pt x="12204" y="208940"/>
                </a:lnTo>
                <a:lnTo>
                  <a:pt x="43566" y="231602"/>
                </a:lnTo>
                <a:lnTo>
                  <a:pt x="83151" y="237854"/>
                </a:lnTo>
                <a:lnTo>
                  <a:pt x="93799" y="237092"/>
                </a:lnTo>
                <a:lnTo>
                  <a:pt x="131856" y="225219"/>
                </a:lnTo>
                <a:lnTo>
                  <a:pt x="159023" y="194388"/>
                </a:lnTo>
                <a:lnTo>
                  <a:pt x="159409" y="193012"/>
                </a:lnTo>
                <a:lnTo>
                  <a:pt x="73128" y="193012"/>
                </a:lnTo>
                <a:lnTo>
                  <a:pt x="65275" y="190635"/>
                </a:lnTo>
                <a:lnTo>
                  <a:pt x="54658" y="181106"/>
                </a:lnTo>
                <a:lnTo>
                  <a:pt x="51129" y="174604"/>
                </a:lnTo>
                <a:lnTo>
                  <a:pt x="49401" y="166363"/>
                </a:lnTo>
                <a:close/>
              </a:path>
              <a:path w="163513" h="237854">
                <a:moveTo>
                  <a:pt x="156517" y="44786"/>
                </a:moveTo>
                <a:lnTo>
                  <a:pt x="90259" y="44786"/>
                </a:lnTo>
                <a:lnTo>
                  <a:pt x="97023" y="47058"/>
                </a:lnTo>
                <a:lnTo>
                  <a:pt x="108070" y="56157"/>
                </a:lnTo>
                <a:lnTo>
                  <a:pt x="110855" y="61906"/>
                </a:lnTo>
                <a:lnTo>
                  <a:pt x="110855" y="74251"/>
                </a:lnTo>
                <a:lnTo>
                  <a:pt x="78332" y="94522"/>
                </a:lnTo>
                <a:lnTo>
                  <a:pt x="57851" y="94522"/>
                </a:lnTo>
                <a:lnTo>
                  <a:pt x="57851" y="136772"/>
                </a:lnTo>
                <a:lnTo>
                  <a:pt x="74646" y="136772"/>
                </a:lnTo>
                <a:lnTo>
                  <a:pt x="80060" y="136950"/>
                </a:lnTo>
                <a:lnTo>
                  <a:pt x="110666" y="148322"/>
                </a:lnTo>
                <a:lnTo>
                  <a:pt x="113389" y="151892"/>
                </a:lnTo>
                <a:lnTo>
                  <a:pt x="114739" y="156929"/>
                </a:lnTo>
                <a:lnTo>
                  <a:pt x="114739" y="172101"/>
                </a:lnTo>
                <a:lnTo>
                  <a:pt x="112195" y="179211"/>
                </a:lnTo>
                <a:lnTo>
                  <a:pt x="101996" y="190258"/>
                </a:lnTo>
                <a:lnTo>
                  <a:pt x="94143" y="193012"/>
                </a:lnTo>
                <a:lnTo>
                  <a:pt x="159409" y="193012"/>
                </a:lnTo>
                <a:lnTo>
                  <a:pt x="162389" y="182388"/>
                </a:lnTo>
                <a:lnTo>
                  <a:pt x="163513" y="168960"/>
                </a:lnTo>
                <a:lnTo>
                  <a:pt x="163513" y="162248"/>
                </a:lnTo>
                <a:lnTo>
                  <a:pt x="162539" y="155850"/>
                </a:lnTo>
                <a:lnTo>
                  <a:pt x="160571" y="149777"/>
                </a:lnTo>
                <a:lnTo>
                  <a:pt x="158633" y="143715"/>
                </a:lnTo>
                <a:lnTo>
                  <a:pt x="127200" y="116187"/>
                </a:lnTo>
                <a:lnTo>
                  <a:pt x="120268" y="115328"/>
                </a:lnTo>
                <a:lnTo>
                  <a:pt x="132035" y="110578"/>
                </a:lnTo>
                <a:lnTo>
                  <a:pt x="158525" y="71410"/>
                </a:lnTo>
                <a:lnTo>
                  <a:pt x="158996" y="54674"/>
                </a:lnTo>
                <a:lnTo>
                  <a:pt x="156517" y="44786"/>
                </a:lnTo>
                <a:close/>
              </a:path>
              <a:path w="163513" h="237854">
                <a:moveTo>
                  <a:pt x="77257" y="0"/>
                </a:moveTo>
                <a:lnTo>
                  <a:pt x="28489" y="13681"/>
                </a:lnTo>
                <a:lnTo>
                  <a:pt x="0" y="55183"/>
                </a:lnTo>
                <a:lnTo>
                  <a:pt x="53631" y="66241"/>
                </a:lnTo>
                <a:lnTo>
                  <a:pt x="55139" y="60167"/>
                </a:lnTo>
                <a:lnTo>
                  <a:pt x="58385" y="55079"/>
                </a:lnTo>
                <a:lnTo>
                  <a:pt x="68364" y="46848"/>
                </a:lnTo>
                <a:lnTo>
                  <a:pt x="74646" y="44786"/>
                </a:lnTo>
                <a:lnTo>
                  <a:pt x="156517" y="44786"/>
                </a:lnTo>
                <a:lnTo>
                  <a:pt x="156067" y="42992"/>
                </a:lnTo>
                <a:lnTo>
                  <a:pt x="129892" y="11271"/>
                </a:lnTo>
                <a:lnTo>
                  <a:pt x="91915" y="451"/>
                </a:lnTo>
                <a:lnTo>
                  <a:pt x="772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2571321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85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85" y="28041"/>
                </a:lnTo>
                <a:close/>
              </a:path>
              <a:path w="100352" h="146288">
                <a:moveTo>
                  <a:pt x="59118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37674" y="33318"/>
                </a:lnTo>
                <a:lnTo>
                  <a:pt x="40867" y="29800"/>
                </a:lnTo>
                <a:lnTo>
                  <a:pt x="45297" y="28041"/>
                </a:lnTo>
                <a:lnTo>
                  <a:pt x="97185" y="28041"/>
                </a:lnTo>
                <a:lnTo>
                  <a:pt x="93211" y="18962"/>
                </a:lnTo>
                <a:lnTo>
                  <a:pt x="89934" y="14460"/>
                </a:lnTo>
                <a:lnTo>
                  <a:pt x="81526" y="7277"/>
                </a:lnTo>
                <a:lnTo>
                  <a:pt x="76584" y="4565"/>
                </a:lnTo>
                <a:lnTo>
                  <a:pt x="65223" y="921"/>
                </a:lnTo>
                <a:lnTo>
                  <a:pt x="591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692512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3"/>
                </a:lnTo>
                <a:lnTo>
                  <a:pt x="11653" y="126157"/>
                </a:lnTo>
                <a:lnTo>
                  <a:pt x="56315" y="148635"/>
                </a:lnTo>
                <a:lnTo>
                  <a:pt x="69307" y="146581"/>
                </a:lnTo>
                <a:lnTo>
                  <a:pt x="80425" y="141430"/>
                </a:lnTo>
                <a:lnTo>
                  <a:pt x="89435" y="133511"/>
                </a:lnTo>
                <a:lnTo>
                  <a:pt x="97201" y="122255"/>
                </a:lnTo>
                <a:lnTo>
                  <a:pt x="97848" y="120665"/>
                </a:lnTo>
                <a:lnTo>
                  <a:pt x="47780" y="120665"/>
                </a:lnTo>
                <a:lnTo>
                  <a:pt x="43466" y="118969"/>
                </a:lnTo>
                <a:lnTo>
                  <a:pt x="40440" y="115576"/>
                </a:lnTo>
                <a:lnTo>
                  <a:pt x="37382" y="112184"/>
                </a:lnTo>
                <a:lnTo>
                  <a:pt x="35121" y="108058"/>
                </a:lnTo>
                <a:lnTo>
                  <a:pt x="32137" y="98310"/>
                </a:lnTo>
                <a:lnTo>
                  <a:pt x="31205" y="93232"/>
                </a:lnTo>
                <a:lnTo>
                  <a:pt x="30891" y="87944"/>
                </a:lnTo>
                <a:lnTo>
                  <a:pt x="30535" y="82666"/>
                </a:lnTo>
                <a:lnTo>
                  <a:pt x="30377" y="78122"/>
                </a:lnTo>
                <a:lnTo>
                  <a:pt x="30377" y="70541"/>
                </a:lnTo>
                <a:lnTo>
                  <a:pt x="30535" y="65997"/>
                </a:lnTo>
                <a:lnTo>
                  <a:pt x="30928" y="60083"/>
                </a:lnTo>
                <a:lnTo>
                  <a:pt x="31205" y="55432"/>
                </a:lnTo>
                <a:lnTo>
                  <a:pt x="47780" y="28008"/>
                </a:lnTo>
                <a:lnTo>
                  <a:pt x="97639" y="28008"/>
                </a:lnTo>
                <a:lnTo>
                  <a:pt x="95252" y="22884"/>
                </a:lnTo>
                <a:lnTo>
                  <a:pt x="87995" y="13709"/>
                </a:lnTo>
                <a:lnTo>
                  <a:pt x="76818" y="5053"/>
                </a:lnTo>
                <a:lnTo>
                  <a:pt x="65743" y="1245"/>
                </a:lnTo>
                <a:lnTo>
                  <a:pt x="51156" y="0"/>
                </a:lnTo>
                <a:close/>
              </a:path>
              <a:path w="106672" h="148635">
                <a:moveTo>
                  <a:pt x="97639" y="28008"/>
                </a:moveTo>
                <a:lnTo>
                  <a:pt x="58754" y="28008"/>
                </a:lnTo>
                <a:lnTo>
                  <a:pt x="63015" y="29705"/>
                </a:lnTo>
                <a:lnTo>
                  <a:pt x="69245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15" y="118969"/>
                </a:lnTo>
                <a:lnTo>
                  <a:pt x="58754" y="120665"/>
                </a:lnTo>
                <a:lnTo>
                  <a:pt x="97848" y="120665"/>
                </a:lnTo>
                <a:lnTo>
                  <a:pt x="101638" y="111364"/>
                </a:lnTo>
                <a:lnTo>
                  <a:pt x="104870" y="97668"/>
                </a:lnTo>
                <a:lnTo>
                  <a:pt x="106289" y="85559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3"/>
                </a:lnTo>
                <a:lnTo>
                  <a:pt x="104122" y="46729"/>
                </a:lnTo>
                <a:lnTo>
                  <a:pt x="100795" y="34783"/>
                </a:lnTo>
                <a:lnTo>
                  <a:pt x="97639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822451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946777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364664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85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85" y="28041"/>
                </a:lnTo>
                <a:close/>
              </a:path>
              <a:path w="100352" h="146288">
                <a:moveTo>
                  <a:pt x="59118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37674" y="33318"/>
                </a:lnTo>
                <a:lnTo>
                  <a:pt x="40867" y="29800"/>
                </a:lnTo>
                <a:lnTo>
                  <a:pt x="45297" y="28041"/>
                </a:lnTo>
                <a:lnTo>
                  <a:pt x="97185" y="28041"/>
                </a:lnTo>
                <a:lnTo>
                  <a:pt x="93211" y="18962"/>
                </a:lnTo>
                <a:lnTo>
                  <a:pt x="89934" y="14460"/>
                </a:lnTo>
                <a:lnTo>
                  <a:pt x="81526" y="7277"/>
                </a:lnTo>
                <a:lnTo>
                  <a:pt x="76584" y="4565"/>
                </a:lnTo>
                <a:lnTo>
                  <a:pt x="65223" y="921"/>
                </a:lnTo>
                <a:lnTo>
                  <a:pt x="591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485855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3"/>
                </a:lnTo>
                <a:lnTo>
                  <a:pt x="11653" y="126157"/>
                </a:lnTo>
                <a:lnTo>
                  <a:pt x="56315" y="148635"/>
                </a:lnTo>
                <a:lnTo>
                  <a:pt x="69307" y="146581"/>
                </a:lnTo>
                <a:lnTo>
                  <a:pt x="80425" y="141430"/>
                </a:lnTo>
                <a:lnTo>
                  <a:pt x="89435" y="133511"/>
                </a:lnTo>
                <a:lnTo>
                  <a:pt x="97201" y="122255"/>
                </a:lnTo>
                <a:lnTo>
                  <a:pt x="97847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40440" y="115576"/>
                </a:lnTo>
                <a:lnTo>
                  <a:pt x="37382" y="112184"/>
                </a:lnTo>
                <a:lnTo>
                  <a:pt x="35121" y="108058"/>
                </a:lnTo>
                <a:lnTo>
                  <a:pt x="32137" y="98310"/>
                </a:lnTo>
                <a:lnTo>
                  <a:pt x="31205" y="93232"/>
                </a:lnTo>
                <a:lnTo>
                  <a:pt x="30891" y="87944"/>
                </a:lnTo>
                <a:lnTo>
                  <a:pt x="30535" y="82666"/>
                </a:lnTo>
                <a:lnTo>
                  <a:pt x="30377" y="78122"/>
                </a:lnTo>
                <a:lnTo>
                  <a:pt x="30377" y="70541"/>
                </a:lnTo>
                <a:lnTo>
                  <a:pt x="30535" y="65997"/>
                </a:lnTo>
                <a:lnTo>
                  <a:pt x="30928" y="60083"/>
                </a:lnTo>
                <a:lnTo>
                  <a:pt x="31205" y="55432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2" y="22884"/>
                </a:lnTo>
                <a:lnTo>
                  <a:pt x="87995" y="13709"/>
                </a:lnTo>
                <a:lnTo>
                  <a:pt x="76818" y="5053"/>
                </a:lnTo>
                <a:lnTo>
                  <a:pt x="65743" y="1245"/>
                </a:lnTo>
                <a:lnTo>
                  <a:pt x="51156" y="0"/>
                </a:lnTo>
                <a:close/>
              </a:path>
              <a:path w="106672" h="148635">
                <a:moveTo>
                  <a:pt x="97638" y="28008"/>
                </a:moveTo>
                <a:lnTo>
                  <a:pt x="58754" y="28008"/>
                </a:lnTo>
                <a:lnTo>
                  <a:pt x="63015" y="29705"/>
                </a:lnTo>
                <a:lnTo>
                  <a:pt x="69245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15" y="118969"/>
                </a:lnTo>
                <a:lnTo>
                  <a:pt x="58754" y="120665"/>
                </a:lnTo>
                <a:lnTo>
                  <a:pt x="97847" y="120665"/>
                </a:lnTo>
                <a:lnTo>
                  <a:pt x="101633" y="111363"/>
                </a:lnTo>
                <a:lnTo>
                  <a:pt x="104870" y="97668"/>
                </a:lnTo>
                <a:lnTo>
                  <a:pt x="106289" y="85559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3"/>
                </a:lnTo>
                <a:lnTo>
                  <a:pt x="104120" y="46729"/>
                </a:lnTo>
                <a:lnTo>
                  <a:pt x="100791" y="34783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615795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737683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85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85" y="28041"/>
                </a:lnTo>
                <a:close/>
              </a:path>
              <a:path w="100352" h="146288">
                <a:moveTo>
                  <a:pt x="59118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37674" y="33318"/>
                </a:lnTo>
                <a:lnTo>
                  <a:pt x="40867" y="29800"/>
                </a:lnTo>
                <a:lnTo>
                  <a:pt x="45297" y="28041"/>
                </a:lnTo>
                <a:lnTo>
                  <a:pt x="97185" y="28041"/>
                </a:lnTo>
                <a:lnTo>
                  <a:pt x="93211" y="18962"/>
                </a:lnTo>
                <a:lnTo>
                  <a:pt x="89934" y="14460"/>
                </a:lnTo>
                <a:lnTo>
                  <a:pt x="81526" y="7277"/>
                </a:lnTo>
                <a:lnTo>
                  <a:pt x="76584" y="4565"/>
                </a:lnTo>
                <a:lnTo>
                  <a:pt x="65223" y="921"/>
                </a:lnTo>
                <a:lnTo>
                  <a:pt x="591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125623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35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246820" y="9705968"/>
            <a:ext cx="106673" cy="148635"/>
          </a:xfrm>
          <a:custGeom>
            <a:avLst/>
            <a:gdLst/>
            <a:ahLst/>
            <a:cxnLst/>
            <a:rect l="l" t="t" r="r" b="b"/>
            <a:pathLst>
              <a:path w="106673" h="148635">
                <a:moveTo>
                  <a:pt x="51157" y="0"/>
                </a:moveTo>
                <a:lnTo>
                  <a:pt x="14556" y="17171"/>
                </a:lnTo>
                <a:lnTo>
                  <a:pt x="448" y="61781"/>
                </a:lnTo>
                <a:lnTo>
                  <a:pt x="0" y="78122"/>
                </a:lnTo>
                <a:lnTo>
                  <a:pt x="660" y="88826"/>
                </a:lnTo>
                <a:lnTo>
                  <a:pt x="11647" y="126161"/>
                </a:lnTo>
                <a:lnTo>
                  <a:pt x="56312" y="148635"/>
                </a:lnTo>
                <a:lnTo>
                  <a:pt x="69300" y="146581"/>
                </a:lnTo>
                <a:lnTo>
                  <a:pt x="80425" y="141430"/>
                </a:lnTo>
                <a:lnTo>
                  <a:pt x="89432" y="133510"/>
                </a:lnTo>
                <a:lnTo>
                  <a:pt x="97201" y="122254"/>
                </a:lnTo>
                <a:lnTo>
                  <a:pt x="97848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30880" y="87944"/>
                </a:lnTo>
                <a:lnTo>
                  <a:pt x="30524" y="82666"/>
                </a:lnTo>
                <a:lnTo>
                  <a:pt x="30367" y="78122"/>
                </a:lnTo>
                <a:lnTo>
                  <a:pt x="30367" y="70541"/>
                </a:lnTo>
                <a:lnTo>
                  <a:pt x="30524" y="65997"/>
                </a:lnTo>
                <a:lnTo>
                  <a:pt x="30920" y="60081"/>
                </a:lnTo>
                <a:lnTo>
                  <a:pt x="31205" y="55432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1" y="22882"/>
                </a:lnTo>
                <a:lnTo>
                  <a:pt x="87990" y="13708"/>
                </a:lnTo>
                <a:lnTo>
                  <a:pt x="76814" y="5053"/>
                </a:lnTo>
                <a:lnTo>
                  <a:pt x="65735" y="1245"/>
                </a:lnTo>
                <a:lnTo>
                  <a:pt x="51157" y="0"/>
                </a:lnTo>
                <a:close/>
              </a:path>
              <a:path w="106673" h="148635">
                <a:moveTo>
                  <a:pt x="97638" y="28008"/>
                </a:moveTo>
                <a:lnTo>
                  <a:pt x="58743" y="28008"/>
                </a:lnTo>
                <a:lnTo>
                  <a:pt x="63005" y="29705"/>
                </a:lnTo>
                <a:lnTo>
                  <a:pt x="69246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05" y="118969"/>
                </a:lnTo>
                <a:lnTo>
                  <a:pt x="58743" y="120665"/>
                </a:lnTo>
                <a:lnTo>
                  <a:pt x="97848" y="120665"/>
                </a:lnTo>
                <a:lnTo>
                  <a:pt x="101634" y="111363"/>
                </a:lnTo>
                <a:lnTo>
                  <a:pt x="104870" y="97666"/>
                </a:lnTo>
                <a:lnTo>
                  <a:pt x="106289" y="85558"/>
                </a:lnTo>
                <a:lnTo>
                  <a:pt x="106673" y="74332"/>
                </a:lnTo>
                <a:lnTo>
                  <a:pt x="106649" y="70541"/>
                </a:lnTo>
                <a:lnTo>
                  <a:pt x="106029" y="60081"/>
                </a:lnTo>
                <a:lnTo>
                  <a:pt x="104120" y="46727"/>
                </a:lnTo>
                <a:lnTo>
                  <a:pt x="100791" y="34782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376753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495989" y="9705933"/>
            <a:ext cx="102621" cy="148728"/>
          </a:xfrm>
          <a:custGeom>
            <a:avLst/>
            <a:gdLst/>
            <a:ahLst/>
            <a:cxnLst/>
            <a:rect l="l" t="t" r="r" b="b"/>
            <a:pathLst>
              <a:path w="102621" h="148728">
                <a:moveTo>
                  <a:pt x="31303" y="104028"/>
                </a:moveTo>
                <a:lnTo>
                  <a:pt x="0" y="114645"/>
                </a:lnTo>
                <a:lnTo>
                  <a:pt x="4535" y="125203"/>
                </a:lnTo>
                <a:lnTo>
                  <a:pt x="12512" y="134709"/>
                </a:lnTo>
                <a:lnTo>
                  <a:pt x="25241" y="143864"/>
                </a:lnTo>
                <a:lnTo>
                  <a:pt x="37291" y="147512"/>
                </a:lnTo>
                <a:lnTo>
                  <a:pt x="50811" y="148728"/>
                </a:lnTo>
                <a:lnTo>
                  <a:pt x="57847" y="148728"/>
                </a:lnTo>
                <a:lnTo>
                  <a:pt x="95668" y="129975"/>
                </a:lnTo>
                <a:lnTo>
                  <a:pt x="100428" y="120697"/>
                </a:lnTo>
                <a:lnTo>
                  <a:pt x="46130" y="120697"/>
                </a:lnTo>
                <a:lnTo>
                  <a:pt x="41219" y="119200"/>
                </a:lnTo>
                <a:lnTo>
                  <a:pt x="34581" y="113242"/>
                </a:lnTo>
                <a:lnTo>
                  <a:pt x="32371" y="109179"/>
                </a:lnTo>
                <a:lnTo>
                  <a:pt x="31303" y="104028"/>
                </a:lnTo>
                <a:close/>
              </a:path>
              <a:path w="102621" h="148728">
                <a:moveTo>
                  <a:pt x="99037" y="28041"/>
                </a:moveTo>
                <a:lnTo>
                  <a:pt x="56821" y="28041"/>
                </a:lnTo>
                <a:lnTo>
                  <a:pt x="61062" y="29465"/>
                </a:lnTo>
                <a:lnTo>
                  <a:pt x="67972" y="35150"/>
                </a:lnTo>
                <a:lnTo>
                  <a:pt x="69700" y="38742"/>
                </a:lnTo>
                <a:lnTo>
                  <a:pt x="69700" y="46469"/>
                </a:lnTo>
                <a:lnTo>
                  <a:pt x="49376" y="59129"/>
                </a:lnTo>
                <a:lnTo>
                  <a:pt x="36581" y="59129"/>
                </a:lnTo>
                <a:lnTo>
                  <a:pt x="36581" y="85536"/>
                </a:lnTo>
                <a:lnTo>
                  <a:pt x="72140" y="98133"/>
                </a:lnTo>
                <a:lnTo>
                  <a:pt x="72140" y="107619"/>
                </a:lnTo>
                <a:lnTo>
                  <a:pt x="70548" y="112059"/>
                </a:lnTo>
                <a:lnTo>
                  <a:pt x="64182" y="118959"/>
                </a:lnTo>
                <a:lnTo>
                  <a:pt x="59261" y="120697"/>
                </a:lnTo>
                <a:lnTo>
                  <a:pt x="100428" y="120697"/>
                </a:lnTo>
                <a:lnTo>
                  <a:pt x="101196" y="119200"/>
                </a:lnTo>
                <a:lnTo>
                  <a:pt x="101267" y="118959"/>
                </a:lnTo>
                <a:lnTo>
                  <a:pt x="102533" y="113242"/>
                </a:lnTo>
                <a:lnTo>
                  <a:pt x="102621" y="101462"/>
                </a:lnTo>
                <a:lnTo>
                  <a:pt x="102003" y="97463"/>
                </a:lnTo>
                <a:lnTo>
                  <a:pt x="75595" y="72133"/>
                </a:lnTo>
                <a:lnTo>
                  <a:pt x="75595" y="71516"/>
                </a:lnTo>
                <a:lnTo>
                  <a:pt x="83585" y="69903"/>
                </a:lnTo>
                <a:lnTo>
                  <a:pt x="89679" y="66238"/>
                </a:lnTo>
                <a:lnTo>
                  <a:pt x="98076" y="54867"/>
                </a:lnTo>
                <a:lnTo>
                  <a:pt x="100170" y="48029"/>
                </a:lnTo>
                <a:lnTo>
                  <a:pt x="100170" y="33129"/>
                </a:lnTo>
                <a:lnTo>
                  <a:pt x="99037" y="28041"/>
                </a:lnTo>
                <a:close/>
              </a:path>
              <a:path w="102621" h="148728">
                <a:moveTo>
                  <a:pt x="57973" y="0"/>
                </a:moveTo>
                <a:lnTo>
                  <a:pt x="45512" y="0"/>
                </a:lnTo>
                <a:lnTo>
                  <a:pt x="39733" y="649"/>
                </a:lnTo>
                <a:lnTo>
                  <a:pt x="4477" y="22994"/>
                </a:lnTo>
                <a:lnTo>
                  <a:pt x="414" y="34543"/>
                </a:lnTo>
                <a:lnTo>
                  <a:pt x="33942" y="41454"/>
                </a:lnTo>
                <a:lnTo>
                  <a:pt x="34874" y="37663"/>
                </a:lnTo>
                <a:lnTo>
                  <a:pt x="36916" y="34480"/>
                </a:lnTo>
                <a:lnTo>
                  <a:pt x="43146" y="29339"/>
                </a:lnTo>
                <a:lnTo>
                  <a:pt x="47073" y="28041"/>
                </a:lnTo>
                <a:lnTo>
                  <a:pt x="99037" y="28041"/>
                </a:lnTo>
                <a:lnTo>
                  <a:pt x="98841" y="27161"/>
                </a:lnTo>
                <a:lnTo>
                  <a:pt x="64098" y="785"/>
                </a:lnTo>
                <a:lnTo>
                  <a:pt x="5797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918966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040159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4"/>
                </a:lnTo>
                <a:lnTo>
                  <a:pt x="11654" y="126159"/>
                </a:lnTo>
                <a:lnTo>
                  <a:pt x="56315" y="148635"/>
                </a:lnTo>
                <a:lnTo>
                  <a:pt x="69307" y="146581"/>
                </a:lnTo>
                <a:lnTo>
                  <a:pt x="80425" y="141430"/>
                </a:lnTo>
                <a:lnTo>
                  <a:pt x="89435" y="133511"/>
                </a:lnTo>
                <a:lnTo>
                  <a:pt x="97201" y="122255"/>
                </a:lnTo>
                <a:lnTo>
                  <a:pt x="97848" y="120665"/>
                </a:lnTo>
                <a:lnTo>
                  <a:pt x="47780" y="120665"/>
                </a:lnTo>
                <a:lnTo>
                  <a:pt x="43477" y="118969"/>
                </a:lnTo>
                <a:lnTo>
                  <a:pt x="30891" y="87944"/>
                </a:lnTo>
                <a:lnTo>
                  <a:pt x="30535" y="82666"/>
                </a:lnTo>
                <a:lnTo>
                  <a:pt x="30378" y="78122"/>
                </a:lnTo>
                <a:lnTo>
                  <a:pt x="30378" y="70541"/>
                </a:lnTo>
                <a:lnTo>
                  <a:pt x="30535" y="65997"/>
                </a:lnTo>
                <a:lnTo>
                  <a:pt x="30928" y="60083"/>
                </a:lnTo>
                <a:lnTo>
                  <a:pt x="31205" y="55432"/>
                </a:lnTo>
                <a:lnTo>
                  <a:pt x="47780" y="28008"/>
                </a:lnTo>
                <a:lnTo>
                  <a:pt x="97639" y="28008"/>
                </a:lnTo>
                <a:lnTo>
                  <a:pt x="95253" y="22884"/>
                </a:lnTo>
                <a:lnTo>
                  <a:pt x="87995" y="13709"/>
                </a:lnTo>
                <a:lnTo>
                  <a:pt x="76818" y="5053"/>
                </a:lnTo>
                <a:lnTo>
                  <a:pt x="65743" y="1246"/>
                </a:lnTo>
                <a:lnTo>
                  <a:pt x="51156" y="0"/>
                </a:lnTo>
                <a:close/>
              </a:path>
              <a:path w="106672" h="148635">
                <a:moveTo>
                  <a:pt x="97639" y="28008"/>
                </a:moveTo>
                <a:lnTo>
                  <a:pt x="58754" y="28008"/>
                </a:lnTo>
                <a:lnTo>
                  <a:pt x="63015" y="29705"/>
                </a:lnTo>
                <a:lnTo>
                  <a:pt x="69245" y="36479"/>
                </a:lnTo>
                <a:lnTo>
                  <a:pt x="76292" y="70541"/>
                </a:lnTo>
                <a:lnTo>
                  <a:pt x="76292" y="78122"/>
                </a:lnTo>
                <a:lnTo>
                  <a:pt x="63015" y="118969"/>
                </a:lnTo>
                <a:lnTo>
                  <a:pt x="58754" y="120665"/>
                </a:lnTo>
                <a:lnTo>
                  <a:pt x="97848" y="120665"/>
                </a:lnTo>
                <a:lnTo>
                  <a:pt x="101638" y="111364"/>
                </a:lnTo>
                <a:lnTo>
                  <a:pt x="104870" y="97668"/>
                </a:lnTo>
                <a:lnTo>
                  <a:pt x="106289" y="85559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3"/>
                </a:lnTo>
                <a:lnTo>
                  <a:pt x="104122" y="46730"/>
                </a:lnTo>
                <a:lnTo>
                  <a:pt x="100795" y="34783"/>
                </a:lnTo>
                <a:lnTo>
                  <a:pt x="97639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170097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286901" y="9708373"/>
            <a:ext cx="92028" cy="143849"/>
          </a:xfrm>
          <a:custGeom>
            <a:avLst/>
            <a:gdLst/>
            <a:ahLst/>
            <a:cxnLst/>
            <a:rect l="l" t="t" r="r" b="b"/>
            <a:pathLst>
              <a:path w="92028" h="143849">
                <a:moveTo>
                  <a:pt x="92028" y="115001"/>
                </a:moveTo>
                <a:lnTo>
                  <a:pt x="62783" y="115001"/>
                </a:lnTo>
                <a:lnTo>
                  <a:pt x="62783" y="143849"/>
                </a:lnTo>
                <a:lnTo>
                  <a:pt x="92028" y="143849"/>
                </a:lnTo>
                <a:lnTo>
                  <a:pt x="92028" y="115001"/>
                </a:lnTo>
                <a:close/>
              </a:path>
              <a:path w="92028" h="143849">
                <a:moveTo>
                  <a:pt x="92028" y="0"/>
                </a:moveTo>
                <a:lnTo>
                  <a:pt x="58720" y="0"/>
                </a:lnTo>
                <a:lnTo>
                  <a:pt x="0" y="89400"/>
                </a:lnTo>
                <a:lnTo>
                  <a:pt x="0" y="115001"/>
                </a:lnTo>
                <a:lnTo>
                  <a:pt x="110530" y="115001"/>
                </a:lnTo>
                <a:lnTo>
                  <a:pt x="110530" y="89400"/>
                </a:lnTo>
                <a:lnTo>
                  <a:pt x="30480" y="89400"/>
                </a:lnTo>
                <a:lnTo>
                  <a:pt x="62364" y="39820"/>
                </a:lnTo>
                <a:lnTo>
                  <a:pt x="92028" y="39820"/>
                </a:lnTo>
                <a:lnTo>
                  <a:pt x="92028" y="0"/>
                </a:lnTo>
                <a:close/>
              </a:path>
              <a:path w="92028" h="143849">
                <a:moveTo>
                  <a:pt x="92028" y="39820"/>
                </a:moveTo>
                <a:lnTo>
                  <a:pt x="62783" y="39820"/>
                </a:lnTo>
                <a:lnTo>
                  <a:pt x="62783" y="89400"/>
                </a:lnTo>
                <a:lnTo>
                  <a:pt x="92028" y="89400"/>
                </a:lnTo>
                <a:lnTo>
                  <a:pt x="92028" y="3982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696117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78" y="38805"/>
                </a:lnTo>
                <a:lnTo>
                  <a:pt x="6867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35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78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817315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4"/>
                </a:lnTo>
                <a:lnTo>
                  <a:pt x="11647" y="126161"/>
                </a:lnTo>
                <a:lnTo>
                  <a:pt x="56312" y="148635"/>
                </a:lnTo>
                <a:lnTo>
                  <a:pt x="69300" y="146581"/>
                </a:lnTo>
                <a:lnTo>
                  <a:pt x="80425" y="141430"/>
                </a:lnTo>
                <a:lnTo>
                  <a:pt x="89432" y="133510"/>
                </a:lnTo>
                <a:lnTo>
                  <a:pt x="97201" y="122254"/>
                </a:lnTo>
                <a:lnTo>
                  <a:pt x="97848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30880" y="87944"/>
                </a:lnTo>
                <a:lnTo>
                  <a:pt x="30535" y="82666"/>
                </a:lnTo>
                <a:lnTo>
                  <a:pt x="30378" y="78122"/>
                </a:lnTo>
                <a:lnTo>
                  <a:pt x="30378" y="70541"/>
                </a:lnTo>
                <a:lnTo>
                  <a:pt x="43466" y="29705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1" y="22882"/>
                </a:lnTo>
                <a:lnTo>
                  <a:pt x="87990" y="13708"/>
                </a:lnTo>
                <a:lnTo>
                  <a:pt x="76814" y="5053"/>
                </a:lnTo>
                <a:lnTo>
                  <a:pt x="65735" y="1245"/>
                </a:lnTo>
                <a:lnTo>
                  <a:pt x="51156" y="0"/>
                </a:lnTo>
                <a:close/>
              </a:path>
              <a:path w="106672" h="148635">
                <a:moveTo>
                  <a:pt x="97638" y="28008"/>
                </a:moveTo>
                <a:lnTo>
                  <a:pt x="58743" y="28008"/>
                </a:lnTo>
                <a:lnTo>
                  <a:pt x="63005" y="29705"/>
                </a:lnTo>
                <a:lnTo>
                  <a:pt x="69245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05" y="118969"/>
                </a:lnTo>
                <a:lnTo>
                  <a:pt x="58743" y="120665"/>
                </a:lnTo>
                <a:lnTo>
                  <a:pt x="97848" y="120665"/>
                </a:lnTo>
                <a:lnTo>
                  <a:pt x="101634" y="111363"/>
                </a:lnTo>
                <a:lnTo>
                  <a:pt x="104870" y="97666"/>
                </a:lnTo>
                <a:lnTo>
                  <a:pt x="106289" y="85558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1"/>
                </a:lnTo>
                <a:lnTo>
                  <a:pt x="104120" y="46727"/>
                </a:lnTo>
                <a:lnTo>
                  <a:pt x="100791" y="34782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947248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065873" y="9708374"/>
            <a:ext cx="103226" cy="146288"/>
          </a:xfrm>
          <a:custGeom>
            <a:avLst/>
            <a:gdLst/>
            <a:ahLst/>
            <a:cxnLst/>
            <a:rect l="l" t="t" r="r" b="b"/>
            <a:pathLst>
              <a:path w="103226" h="146288">
                <a:moveTo>
                  <a:pt x="31699" y="102206"/>
                </a:moveTo>
                <a:lnTo>
                  <a:pt x="0" y="110229"/>
                </a:lnTo>
                <a:lnTo>
                  <a:pt x="4242" y="121348"/>
                </a:lnTo>
                <a:lnTo>
                  <a:pt x="11479" y="131268"/>
                </a:lnTo>
                <a:lnTo>
                  <a:pt x="22937" y="140741"/>
                </a:lnTo>
                <a:lnTo>
                  <a:pt x="34729" y="144901"/>
                </a:lnTo>
                <a:lnTo>
                  <a:pt x="48369" y="146288"/>
                </a:lnTo>
                <a:lnTo>
                  <a:pt x="56222" y="146288"/>
                </a:lnTo>
                <a:lnTo>
                  <a:pt x="92451" y="128373"/>
                </a:lnTo>
                <a:lnTo>
                  <a:pt x="97825" y="119462"/>
                </a:lnTo>
                <a:lnTo>
                  <a:pt x="46128" y="119462"/>
                </a:lnTo>
                <a:lnTo>
                  <a:pt x="41720" y="117881"/>
                </a:lnTo>
                <a:lnTo>
                  <a:pt x="34673" y="111504"/>
                </a:lnTo>
                <a:lnTo>
                  <a:pt x="32505" y="107347"/>
                </a:lnTo>
                <a:lnTo>
                  <a:pt x="31699" y="102206"/>
                </a:lnTo>
                <a:close/>
              </a:path>
              <a:path w="103226" h="146288">
                <a:moveTo>
                  <a:pt x="99198" y="74154"/>
                </a:moveTo>
                <a:lnTo>
                  <a:pt x="43563" y="74154"/>
                </a:lnTo>
                <a:lnTo>
                  <a:pt x="47489" y="74500"/>
                </a:lnTo>
                <a:lnTo>
                  <a:pt x="55353" y="75851"/>
                </a:lnTo>
                <a:lnTo>
                  <a:pt x="72755" y="93190"/>
                </a:lnTo>
                <a:lnTo>
                  <a:pt x="72755" y="104164"/>
                </a:lnTo>
                <a:lnTo>
                  <a:pt x="70829" y="109305"/>
                </a:lnTo>
                <a:lnTo>
                  <a:pt x="63091" y="117441"/>
                </a:lnTo>
                <a:lnTo>
                  <a:pt x="57908" y="119462"/>
                </a:lnTo>
                <a:lnTo>
                  <a:pt x="97825" y="119462"/>
                </a:lnTo>
                <a:lnTo>
                  <a:pt x="101838" y="110229"/>
                </a:lnTo>
                <a:lnTo>
                  <a:pt x="103226" y="103012"/>
                </a:lnTo>
                <a:lnTo>
                  <a:pt x="103226" y="87568"/>
                </a:lnTo>
                <a:lnTo>
                  <a:pt x="102001" y="80960"/>
                </a:lnTo>
                <a:lnTo>
                  <a:pt x="99198" y="74154"/>
                </a:lnTo>
                <a:close/>
              </a:path>
              <a:path w="103226" h="146288">
                <a:moveTo>
                  <a:pt x="98346" y="0"/>
                </a:moveTo>
                <a:lnTo>
                  <a:pt x="11375" y="0"/>
                </a:lnTo>
                <a:lnTo>
                  <a:pt x="9752" y="79442"/>
                </a:lnTo>
                <a:lnTo>
                  <a:pt x="14495" y="77819"/>
                </a:lnTo>
                <a:lnTo>
                  <a:pt x="19417" y="76531"/>
                </a:lnTo>
                <a:lnTo>
                  <a:pt x="29573" y="74636"/>
                </a:lnTo>
                <a:lnTo>
                  <a:pt x="34620" y="74154"/>
                </a:lnTo>
                <a:lnTo>
                  <a:pt x="99198" y="74154"/>
                </a:lnTo>
                <a:lnTo>
                  <a:pt x="97132" y="69191"/>
                </a:lnTo>
                <a:lnTo>
                  <a:pt x="93708" y="64176"/>
                </a:lnTo>
                <a:lnTo>
                  <a:pt x="84891" y="55914"/>
                </a:lnTo>
                <a:lnTo>
                  <a:pt x="79656" y="52762"/>
                </a:lnTo>
                <a:lnTo>
                  <a:pt x="68998" y="48972"/>
                </a:lnTo>
                <a:lnTo>
                  <a:pt x="40652" y="48972"/>
                </a:lnTo>
                <a:lnTo>
                  <a:pt x="41259" y="26826"/>
                </a:lnTo>
                <a:lnTo>
                  <a:pt x="98346" y="26826"/>
                </a:lnTo>
                <a:lnTo>
                  <a:pt x="98346" y="0"/>
                </a:lnTo>
                <a:close/>
              </a:path>
              <a:path w="103226" h="146288">
                <a:moveTo>
                  <a:pt x="60766" y="47338"/>
                </a:moveTo>
                <a:lnTo>
                  <a:pt x="48023" y="47338"/>
                </a:lnTo>
                <a:lnTo>
                  <a:pt x="43761" y="47883"/>
                </a:lnTo>
                <a:lnTo>
                  <a:pt x="40652" y="48972"/>
                </a:lnTo>
                <a:lnTo>
                  <a:pt x="68998" y="48972"/>
                </a:lnTo>
                <a:lnTo>
                  <a:pt x="67468" y="48427"/>
                </a:lnTo>
                <a:lnTo>
                  <a:pt x="60766" y="4733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6489461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35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6610658" y="9705968"/>
            <a:ext cx="106673" cy="148635"/>
          </a:xfrm>
          <a:custGeom>
            <a:avLst/>
            <a:gdLst/>
            <a:ahLst/>
            <a:cxnLst/>
            <a:rect l="l" t="t" r="r" b="b"/>
            <a:pathLst>
              <a:path w="106673" h="148635">
                <a:moveTo>
                  <a:pt x="51157" y="0"/>
                </a:moveTo>
                <a:lnTo>
                  <a:pt x="14556" y="17171"/>
                </a:lnTo>
                <a:lnTo>
                  <a:pt x="448" y="61781"/>
                </a:lnTo>
                <a:lnTo>
                  <a:pt x="0" y="78122"/>
                </a:lnTo>
                <a:lnTo>
                  <a:pt x="660" y="88826"/>
                </a:lnTo>
                <a:lnTo>
                  <a:pt x="11647" y="126161"/>
                </a:lnTo>
                <a:lnTo>
                  <a:pt x="56312" y="148635"/>
                </a:lnTo>
                <a:lnTo>
                  <a:pt x="69300" y="146581"/>
                </a:lnTo>
                <a:lnTo>
                  <a:pt x="80425" y="141430"/>
                </a:lnTo>
                <a:lnTo>
                  <a:pt x="89432" y="133510"/>
                </a:lnTo>
                <a:lnTo>
                  <a:pt x="97201" y="122254"/>
                </a:lnTo>
                <a:lnTo>
                  <a:pt x="97848" y="120665"/>
                </a:lnTo>
                <a:lnTo>
                  <a:pt x="47770" y="120665"/>
                </a:lnTo>
                <a:lnTo>
                  <a:pt x="43466" y="118969"/>
                </a:lnTo>
                <a:lnTo>
                  <a:pt x="30880" y="87944"/>
                </a:lnTo>
                <a:lnTo>
                  <a:pt x="30524" y="82666"/>
                </a:lnTo>
                <a:lnTo>
                  <a:pt x="30367" y="78122"/>
                </a:lnTo>
                <a:lnTo>
                  <a:pt x="30367" y="70541"/>
                </a:lnTo>
                <a:lnTo>
                  <a:pt x="30524" y="65997"/>
                </a:lnTo>
                <a:lnTo>
                  <a:pt x="30920" y="60081"/>
                </a:lnTo>
                <a:lnTo>
                  <a:pt x="31205" y="55432"/>
                </a:lnTo>
                <a:lnTo>
                  <a:pt x="47770" y="28008"/>
                </a:lnTo>
                <a:lnTo>
                  <a:pt x="97638" y="28008"/>
                </a:lnTo>
                <a:lnTo>
                  <a:pt x="95251" y="22882"/>
                </a:lnTo>
                <a:lnTo>
                  <a:pt x="87990" y="13708"/>
                </a:lnTo>
                <a:lnTo>
                  <a:pt x="76814" y="5053"/>
                </a:lnTo>
                <a:lnTo>
                  <a:pt x="65735" y="1245"/>
                </a:lnTo>
                <a:lnTo>
                  <a:pt x="51157" y="0"/>
                </a:lnTo>
                <a:close/>
              </a:path>
              <a:path w="106673" h="148635">
                <a:moveTo>
                  <a:pt x="97638" y="28008"/>
                </a:moveTo>
                <a:lnTo>
                  <a:pt x="58743" y="28008"/>
                </a:lnTo>
                <a:lnTo>
                  <a:pt x="63005" y="29705"/>
                </a:lnTo>
                <a:lnTo>
                  <a:pt x="69246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05" y="118969"/>
                </a:lnTo>
                <a:lnTo>
                  <a:pt x="58743" y="120665"/>
                </a:lnTo>
                <a:lnTo>
                  <a:pt x="97848" y="120665"/>
                </a:lnTo>
                <a:lnTo>
                  <a:pt x="101634" y="111363"/>
                </a:lnTo>
                <a:lnTo>
                  <a:pt x="104870" y="97666"/>
                </a:lnTo>
                <a:lnTo>
                  <a:pt x="106289" y="85558"/>
                </a:lnTo>
                <a:lnTo>
                  <a:pt x="106673" y="74332"/>
                </a:lnTo>
                <a:lnTo>
                  <a:pt x="106649" y="70541"/>
                </a:lnTo>
                <a:lnTo>
                  <a:pt x="106029" y="60081"/>
                </a:lnTo>
                <a:lnTo>
                  <a:pt x="104120" y="46727"/>
                </a:lnTo>
                <a:lnTo>
                  <a:pt x="100791" y="34782"/>
                </a:lnTo>
                <a:lnTo>
                  <a:pt x="97638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740592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858609" y="9708370"/>
            <a:ext cx="107284" cy="146299"/>
          </a:xfrm>
          <a:custGeom>
            <a:avLst/>
            <a:gdLst/>
            <a:ahLst/>
            <a:cxnLst/>
            <a:rect l="l" t="t" r="r" b="b"/>
            <a:pathLst>
              <a:path w="107284" h="146299">
                <a:moveTo>
                  <a:pt x="85955" y="0"/>
                </a:moveTo>
                <a:lnTo>
                  <a:pt x="48773" y="0"/>
                </a:lnTo>
                <a:lnTo>
                  <a:pt x="14962" y="52825"/>
                </a:lnTo>
                <a:lnTo>
                  <a:pt x="0" y="91766"/>
                </a:lnTo>
                <a:lnTo>
                  <a:pt x="0" y="104373"/>
                </a:lnTo>
                <a:lnTo>
                  <a:pt x="20365" y="137022"/>
                </a:lnTo>
                <a:lnTo>
                  <a:pt x="46061" y="146299"/>
                </a:lnTo>
                <a:lnTo>
                  <a:pt x="61097" y="146299"/>
                </a:lnTo>
                <a:lnTo>
                  <a:pt x="96552" y="128352"/>
                </a:lnTo>
                <a:lnTo>
                  <a:pt x="102603" y="118258"/>
                </a:lnTo>
                <a:lnTo>
                  <a:pt x="46731" y="118258"/>
                </a:lnTo>
                <a:lnTo>
                  <a:pt x="41150" y="116111"/>
                </a:lnTo>
                <a:lnTo>
                  <a:pt x="32616" y="107588"/>
                </a:lnTo>
                <a:lnTo>
                  <a:pt x="30480" y="102206"/>
                </a:lnTo>
                <a:lnTo>
                  <a:pt x="30480" y="89201"/>
                </a:lnTo>
                <a:lnTo>
                  <a:pt x="32616" y="83808"/>
                </a:lnTo>
                <a:lnTo>
                  <a:pt x="41150" y="75285"/>
                </a:lnTo>
                <a:lnTo>
                  <a:pt x="46731" y="73149"/>
                </a:lnTo>
                <a:lnTo>
                  <a:pt x="102008" y="73149"/>
                </a:lnTo>
                <a:lnTo>
                  <a:pt x="101871" y="72783"/>
                </a:lnTo>
                <a:lnTo>
                  <a:pt x="98813" y="67798"/>
                </a:lnTo>
                <a:lnTo>
                  <a:pt x="90960" y="59401"/>
                </a:lnTo>
                <a:lnTo>
                  <a:pt x="86217" y="56082"/>
                </a:lnTo>
                <a:lnTo>
                  <a:pt x="75584" y="51412"/>
                </a:lnTo>
                <a:lnTo>
                  <a:pt x="52228" y="51412"/>
                </a:lnTo>
                <a:lnTo>
                  <a:pt x="85955" y="0"/>
                </a:lnTo>
                <a:close/>
              </a:path>
              <a:path w="107284" h="146299">
                <a:moveTo>
                  <a:pt x="102008" y="73149"/>
                </a:moveTo>
                <a:lnTo>
                  <a:pt x="60553" y="73149"/>
                </a:lnTo>
                <a:lnTo>
                  <a:pt x="66134" y="75285"/>
                </a:lnTo>
                <a:lnTo>
                  <a:pt x="74667" y="83808"/>
                </a:lnTo>
                <a:lnTo>
                  <a:pt x="76814" y="89201"/>
                </a:lnTo>
                <a:lnTo>
                  <a:pt x="76814" y="102206"/>
                </a:lnTo>
                <a:lnTo>
                  <a:pt x="74667" y="107588"/>
                </a:lnTo>
                <a:lnTo>
                  <a:pt x="66134" y="116111"/>
                </a:lnTo>
                <a:lnTo>
                  <a:pt x="60553" y="118258"/>
                </a:lnTo>
                <a:lnTo>
                  <a:pt x="102603" y="118258"/>
                </a:lnTo>
                <a:lnTo>
                  <a:pt x="105892" y="111117"/>
                </a:lnTo>
                <a:lnTo>
                  <a:pt x="107284" y="104373"/>
                </a:lnTo>
                <a:lnTo>
                  <a:pt x="107284" y="90426"/>
                </a:lnTo>
                <a:lnTo>
                  <a:pt x="106195" y="84290"/>
                </a:lnTo>
                <a:lnTo>
                  <a:pt x="102008" y="73149"/>
                </a:lnTo>
                <a:close/>
              </a:path>
              <a:path w="107284" h="146299">
                <a:moveTo>
                  <a:pt x="68950" y="49988"/>
                </a:moveTo>
                <a:lnTo>
                  <a:pt x="60417" y="49988"/>
                </a:lnTo>
                <a:lnTo>
                  <a:pt x="58731" y="50124"/>
                </a:lnTo>
                <a:lnTo>
                  <a:pt x="55485" y="50668"/>
                </a:lnTo>
                <a:lnTo>
                  <a:pt x="53851" y="51003"/>
                </a:lnTo>
                <a:lnTo>
                  <a:pt x="52228" y="51412"/>
                </a:lnTo>
                <a:lnTo>
                  <a:pt x="75584" y="51412"/>
                </a:lnTo>
                <a:lnTo>
                  <a:pt x="75107" y="51202"/>
                </a:lnTo>
                <a:lnTo>
                  <a:pt x="68950" y="4998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282803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403998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4"/>
                </a:lnTo>
                <a:lnTo>
                  <a:pt x="11654" y="126159"/>
                </a:lnTo>
                <a:lnTo>
                  <a:pt x="56315" y="148635"/>
                </a:lnTo>
                <a:lnTo>
                  <a:pt x="69307" y="146581"/>
                </a:lnTo>
                <a:lnTo>
                  <a:pt x="80425" y="141430"/>
                </a:lnTo>
                <a:lnTo>
                  <a:pt x="89435" y="133511"/>
                </a:lnTo>
                <a:lnTo>
                  <a:pt x="97201" y="122255"/>
                </a:lnTo>
                <a:lnTo>
                  <a:pt x="97848" y="120665"/>
                </a:lnTo>
                <a:lnTo>
                  <a:pt x="47780" y="120665"/>
                </a:lnTo>
                <a:lnTo>
                  <a:pt x="43477" y="118969"/>
                </a:lnTo>
                <a:lnTo>
                  <a:pt x="30891" y="87944"/>
                </a:lnTo>
                <a:lnTo>
                  <a:pt x="30535" y="82666"/>
                </a:lnTo>
                <a:lnTo>
                  <a:pt x="30378" y="78122"/>
                </a:lnTo>
                <a:lnTo>
                  <a:pt x="30378" y="70541"/>
                </a:lnTo>
                <a:lnTo>
                  <a:pt x="30535" y="65997"/>
                </a:lnTo>
                <a:lnTo>
                  <a:pt x="30928" y="60083"/>
                </a:lnTo>
                <a:lnTo>
                  <a:pt x="31205" y="55432"/>
                </a:lnTo>
                <a:lnTo>
                  <a:pt x="47780" y="28008"/>
                </a:lnTo>
                <a:lnTo>
                  <a:pt x="97639" y="28008"/>
                </a:lnTo>
                <a:lnTo>
                  <a:pt x="95253" y="22884"/>
                </a:lnTo>
                <a:lnTo>
                  <a:pt x="87995" y="13709"/>
                </a:lnTo>
                <a:lnTo>
                  <a:pt x="76818" y="5053"/>
                </a:lnTo>
                <a:lnTo>
                  <a:pt x="65743" y="1246"/>
                </a:lnTo>
                <a:lnTo>
                  <a:pt x="51156" y="0"/>
                </a:lnTo>
                <a:close/>
              </a:path>
              <a:path w="106672" h="148635">
                <a:moveTo>
                  <a:pt x="97639" y="28008"/>
                </a:moveTo>
                <a:lnTo>
                  <a:pt x="58754" y="28008"/>
                </a:lnTo>
                <a:lnTo>
                  <a:pt x="63015" y="29705"/>
                </a:lnTo>
                <a:lnTo>
                  <a:pt x="69245" y="36479"/>
                </a:lnTo>
                <a:lnTo>
                  <a:pt x="76292" y="70541"/>
                </a:lnTo>
                <a:lnTo>
                  <a:pt x="76292" y="78122"/>
                </a:lnTo>
                <a:lnTo>
                  <a:pt x="63015" y="118969"/>
                </a:lnTo>
                <a:lnTo>
                  <a:pt x="58754" y="120665"/>
                </a:lnTo>
                <a:lnTo>
                  <a:pt x="97848" y="120665"/>
                </a:lnTo>
                <a:lnTo>
                  <a:pt x="101638" y="111364"/>
                </a:lnTo>
                <a:lnTo>
                  <a:pt x="104870" y="97668"/>
                </a:lnTo>
                <a:lnTo>
                  <a:pt x="106289" y="85559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3"/>
                </a:lnTo>
                <a:lnTo>
                  <a:pt x="104122" y="46730"/>
                </a:lnTo>
                <a:lnTo>
                  <a:pt x="100795" y="34783"/>
                </a:lnTo>
                <a:lnTo>
                  <a:pt x="97639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533935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7653386" y="9708379"/>
            <a:ext cx="105232" cy="143849"/>
          </a:xfrm>
          <a:custGeom>
            <a:avLst/>
            <a:gdLst/>
            <a:ahLst/>
            <a:cxnLst/>
            <a:rect l="l" t="t" r="r" b="b"/>
            <a:pathLst>
              <a:path w="105232" h="143849">
                <a:moveTo>
                  <a:pt x="105232" y="0"/>
                </a:moveTo>
                <a:lnTo>
                  <a:pt x="0" y="0"/>
                </a:lnTo>
                <a:lnTo>
                  <a:pt x="0" y="28030"/>
                </a:lnTo>
                <a:lnTo>
                  <a:pt x="71107" y="28030"/>
                </a:lnTo>
                <a:lnTo>
                  <a:pt x="12177" y="143849"/>
                </a:lnTo>
                <a:lnTo>
                  <a:pt x="47736" y="143849"/>
                </a:lnTo>
                <a:lnTo>
                  <a:pt x="105232" y="26826"/>
                </a:lnTo>
                <a:lnTo>
                  <a:pt x="10523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076147" y="9705937"/>
            <a:ext cx="100352" cy="146288"/>
          </a:xfrm>
          <a:custGeom>
            <a:avLst/>
            <a:gdLst/>
            <a:ahLst/>
            <a:cxnLst/>
            <a:rect l="l" t="t" r="r" b="b"/>
            <a:pathLst>
              <a:path w="100352" h="146288">
                <a:moveTo>
                  <a:pt x="97191" y="28041"/>
                </a:moveTo>
                <a:lnTo>
                  <a:pt x="55736" y="28041"/>
                </a:lnTo>
                <a:lnTo>
                  <a:pt x="59862" y="29433"/>
                </a:lnTo>
                <a:lnTo>
                  <a:pt x="66908" y="34972"/>
                </a:lnTo>
                <a:lnTo>
                  <a:pt x="68668" y="38805"/>
                </a:lnTo>
                <a:lnTo>
                  <a:pt x="68668" y="48019"/>
                </a:lnTo>
                <a:lnTo>
                  <a:pt x="67244" y="51809"/>
                </a:lnTo>
                <a:lnTo>
                  <a:pt x="61547" y="58312"/>
                </a:lnTo>
                <a:lnTo>
                  <a:pt x="58710" y="61223"/>
                </a:lnTo>
                <a:lnTo>
                  <a:pt x="0" y="113986"/>
                </a:lnTo>
                <a:lnTo>
                  <a:pt x="0" y="146288"/>
                </a:lnTo>
                <a:lnTo>
                  <a:pt x="100352" y="146288"/>
                </a:lnTo>
                <a:lnTo>
                  <a:pt x="100352" y="119472"/>
                </a:lnTo>
                <a:lnTo>
                  <a:pt x="36564" y="119472"/>
                </a:lnTo>
                <a:lnTo>
                  <a:pt x="80259" y="81882"/>
                </a:lnTo>
                <a:lnTo>
                  <a:pt x="99133" y="48019"/>
                </a:lnTo>
                <a:lnTo>
                  <a:pt x="99148" y="36103"/>
                </a:lnTo>
                <a:lnTo>
                  <a:pt x="97955" y="29800"/>
                </a:lnTo>
                <a:lnTo>
                  <a:pt x="97191" y="28041"/>
                </a:lnTo>
                <a:close/>
              </a:path>
              <a:path w="100352" h="146288">
                <a:moveTo>
                  <a:pt x="59129" y="0"/>
                </a:moveTo>
                <a:lnTo>
                  <a:pt x="45579" y="0"/>
                </a:lnTo>
                <a:lnTo>
                  <a:pt x="39024" y="921"/>
                </a:lnTo>
                <a:lnTo>
                  <a:pt x="3790" y="30177"/>
                </a:lnTo>
                <a:lnTo>
                  <a:pt x="1821" y="44092"/>
                </a:lnTo>
                <a:lnTo>
                  <a:pt x="32302" y="46323"/>
                </a:lnTo>
                <a:lnTo>
                  <a:pt x="32700" y="41181"/>
                </a:lnTo>
                <a:lnTo>
                  <a:pt x="34501" y="36847"/>
                </a:lnTo>
                <a:lnTo>
                  <a:pt x="37674" y="33318"/>
                </a:lnTo>
                <a:lnTo>
                  <a:pt x="40867" y="29800"/>
                </a:lnTo>
                <a:lnTo>
                  <a:pt x="45297" y="28041"/>
                </a:lnTo>
                <a:lnTo>
                  <a:pt x="97191" y="28041"/>
                </a:lnTo>
                <a:lnTo>
                  <a:pt x="95599" y="24376"/>
                </a:lnTo>
                <a:lnTo>
                  <a:pt x="65223" y="921"/>
                </a:lnTo>
                <a:lnTo>
                  <a:pt x="591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8197341" y="9705968"/>
            <a:ext cx="106672" cy="148635"/>
          </a:xfrm>
          <a:custGeom>
            <a:avLst/>
            <a:gdLst/>
            <a:ahLst/>
            <a:cxnLst/>
            <a:rect l="l" t="t" r="r" b="b"/>
            <a:pathLst>
              <a:path w="106672" h="148635">
                <a:moveTo>
                  <a:pt x="51156" y="0"/>
                </a:moveTo>
                <a:lnTo>
                  <a:pt x="14556" y="17171"/>
                </a:lnTo>
                <a:lnTo>
                  <a:pt x="449" y="61781"/>
                </a:lnTo>
                <a:lnTo>
                  <a:pt x="0" y="78122"/>
                </a:lnTo>
                <a:lnTo>
                  <a:pt x="661" y="88824"/>
                </a:lnTo>
                <a:lnTo>
                  <a:pt x="11654" y="126159"/>
                </a:lnTo>
                <a:lnTo>
                  <a:pt x="56315" y="148635"/>
                </a:lnTo>
                <a:lnTo>
                  <a:pt x="69307" y="146581"/>
                </a:lnTo>
                <a:lnTo>
                  <a:pt x="80425" y="141430"/>
                </a:lnTo>
                <a:lnTo>
                  <a:pt x="89435" y="133511"/>
                </a:lnTo>
                <a:lnTo>
                  <a:pt x="97201" y="122255"/>
                </a:lnTo>
                <a:lnTo>
                  <a:pt x="97848" y="120665"/>
                </a:lnTo>
                <a:lnTo>
                  <a:pt x="47780" y="120665"/>
                </a:lnTo>
                <a:lnTo>
                  <a:pt x="43477" y="118969"/>
                </a:lnTo>
                <a:lnTo>
                  <a:pt x="30891" y="87944"/>
                </a:lnTo>
                <a:lnTo>
                  <a:pt x="30535" y="82666"/>
                </a:lnTo>
                <a:lnTo>
                  <a:pt x="30378" y="78122"/>
                </a:lnTo>
                <a:lnTo>
                  <a:pt x="30378" y="70541"/>
                </a:lnTo>
                <a:lnTo>
                  <a:pt x="30535" y="65997"/>
                </a:lnTo>
                <a:lnTo>
                  <a:pt x="30928" y="60083"/>
                </a:lnTo>
                <a:lnTo>
                  <a:pt x="31205" y="55432"/>
                </a:lnTo>
                <a:lnTo>
                  <a:pt x="47780" y="28008"/>
                </a:lnTo>
                <a:lnTo>
                  <a:pt x="97639" y="28008"/>
                </a:lnTo>
                <a:lnTo>
                  <a:pt x="95253" y="22884"/>
                </a:lnTo>
                <a:lnTo>
                  <a:pt x="87995" y="13709"/>
                </a:lnTo>
                <a:lnTo>
                  <a:pt x="76818" y="5053"/>
                </a:lnTo>
                <a:lnTo>
                  <a:pt x="65743" y="1246"/>
                </a:lnTo>
                <a:lnTo>
                  <a:pt x="51156" y="0"/>
                </a:lnTo>
                <a:close/>
              </a:path>
              <a:path w="106672" h="148635">
                <a:moveTo>
                  <a:pt x="97639" y="28008"/>
                </a:moveTo>
                <a:lnTo>
                  <a:pt x="58754" y="28008"/>
                </a:lnTo>
                <a:lnTo>
                  <a:pt x="63015" y="29705"/>
                </a:lnTo>
                <a:lnTo>
                  <a:pt x="69245" y="36479"/>
                </a:lnTo>
                <a:lnTo>
                  <a:pt x="76282" y="70541"/>
                </a:lnTo>
                <a:lnTo>
                  <a:pt x="76282" y="78122"/>
                </a:lnTo>
                <a:lnTo>
                  <a:pt x="63015" y="118969"/>
                </a:lnTo>
                <a:lnTo>
                  <a:pt x="58754" y="120665"/>
                </a:lnTo>
                <a:lnTo>
                  <a:pt x="97848" y="120665"/>
                </a:lnTo>
                <a:lnTo>
                  <a:pt x="101638" y="111364"/>
                </a:lnTo>
                <a:lnTo>
                  <a:pt x="104870" y="97668"/>
                </a:lnTo>
                <a:lnTo>
                  <a:pt x="106289" y="85559"/>
                </a:lnTo>
                <a:lnTo>
                  <a:pt x="106672" y="74332"/>
                </a:lnTo>
                <a:lnTo>
                  <a:pt x="106649" y="70541"/>
                </a:lnTo>
                <a:lnTo>
                  <a:pt x="106029" y="60083"/>
                </a:lnTo>
                <a:lnTo>
                  <a:pt x="104122" y="46730"/>
                </a:lnTo>
                <a:lnTo>
                  <a:pt x="100795" y="34783"/>
                </a:lnTo>
                <a:lnTo>
                  <a:pt x="97639" y="2800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8327278" y="9708376"/>
            <a:ext cx="75379" cy="143849"/>
          </a:xfrm>
          <a:custGeom>
            <a:avLst/>
            <a:gdLst/>
            <a:ahLst/>
            <a:cxnLst/>
            <a:rect l="l" t="t" r="r" b="b"/>
            <a:pathLst>
              <a:path w="75379" h="143849">
                <a:moveTo>
                  <a:pt x="75379" y="34135"/>
                </a:moveTo>
                <a:lnTo>
                  <a:pt x="46113" y="34135"/>
                </a:lnTo>
                <a:lnTo>
                  <a:pt x="46113" y="143849"/>
                </a:lnTo>
                <a:lnTo>
                  <a:pt x="75379" y="143849"/>
                </a:lnTo>
                <a:lnTo>
                  <a:pt x="75379" y="34135"/>
                </a:lnTo>
                <a:close/>
              </a:path>
              <a:path w="75379" h="143849">
                <a:moveTo>
                  <a:pt x="75379" y="0"/>
                </a:moveTo>
                <a:lnTo>
                  <a:pt x="46930" y="0"/>
                </a:lnTo>
                <a:lnTo>
                  <a:pt x="0" y="39621"/>
                </a:lnTo>
                <a:lnTo>
                  <a:pt x="17266" y="59537"/>
                </a:lnTo>
                <a:lnTo>
                  <a:pt x="46113" y="34135"/>
                </a:lnTo>
                <a:lnTo>
                  <a:pt x="75379" y="34135"/>
                </a:lnTo>
                <a:lnTo>
                  <a:pt x="753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8448752" y="9705934"/>
            <a:ext cx="101190" cy="148728"/>
          </a:xfrm>
          <a:custGeom>
            <a:avLst/>
            <a:gdLst/>
            <a:ahLst/>
            <a:cxnLst/>
            <a:rect l="l" t="t" r="r" b="b"/>
            <a:pathLst>
              <a:path w="101190" h="148728">
                <a:moveTo>
                  <a:pt x="57223" y="0"/>
                </a:moveTo>
                <a:lnTo>
                  <a:pt x="43946" y="0"/>
                </a:lnTo>
                <a:lnTo>
                  <a:pt x="37716" y="816"/>
                </a:lnTo>
                <a:lnTo>
                  <a:pt x="3685" y="27203"/>
                </a:lnTo>
                <a:lnTo>
                  <a:pt x="2439" y="32983"/>
                </a:lnTo>
                <a:lnTo>
                  <a:pt x="2439" y="47474"/>
                </a:lnTo>
                <a:lnTo>
                  <a:pt x="4586" y="54186"/>
                </a:lnTo>
                <a:lnTo>
                  <a:pt x="13120" y="65296"/>
                </a:lnTo>
                <a:lnTo>
                  <a:pt x="19109" y="69212"/>
                </a:lnTo>
                <a:lnTo>
                  <a:pt x="26826" y="71516"/>
                </a:lnTo>
                <a:lnTo>
                  <a:pt x="26826" y="71924"/>
                </a:lnTo>
                <a:lnTo>
                  <a:pt x="18146" y="74238"/>
                </a:lnTo>
                <a:lnTo>
                  <a:pt x="11507" y="78395"/>
                </a:lnTo>
                <a:lnTo>
                  <a:pt x="2303" y="90457"/>
                </a:lnTo>
                <a:lnTo>
                  <a:pt x="0" y="97934"/>
                </a:lnTo>
                <a:lnTo>
                  <a:pt x="0" y="113776"/>
                </a:lnTo>
                <a:lnTo>
                  <a:pt x="25391" y="144330"/>
                </a:lnTo>
                <a:lnTo>
                  <a:pt x="43946" y="148728"/>
                </a:lnTo>
                <a:lnTo>
                  <a:pt x="57223" y="148728"/>
                </a:lnTo>
                <a:lnTo>
                  <a:pt x="94248" y="130446"/>
                </a:lnTo>
                <a:lnTo>
                  <a:pt x="99369" y="120697"/>
                </a:lnTo>
                <a:lnTo>
                  <a:pt x="44501" y="120697"/>
                </a:lnTo>
                <a:lnTo>
                  <a:pt x="39621" y="118928"/>
                </a:lnTo>
                <a:lnTo>
                  <a:pt x="32302" y="111881"/>
                </a:lnTo>
                <a:lnTo>
                  <a:pt x="30470" y="107619"/>
                </a:lnTo>
                <a:lnTo>
                  <a:pt x="30470" y="97463"/>
                </a:lnTo>
                <a:lnTo>
                  <a:pt x="32302" y="93128"/>
                </a:lnTo>
                <a:lnTo>
                  <a:pt x="39621" y="86081"/>
                </a:lnTo>
                <a:lnTo>
                  <a:pt x="44501" y="84322"/>
                </a:lnTo>
                <a:lnTo>
                  <a:pt x="94194" y="84322"/>
                </a:lnTo>
                <a:lnTo>
                  <a:pt x="89662" y="78395"/>
                </a:lnTo>
                <a:lnTo>
                  <a:pt x="83034" y="74238"/>
                </a:lnTo>
                <a:lnTo>
                  <a:pt x="74364" y="71924"/>
                </a:lnTo>
                <a:lnTo>
                  <a:pt x="74364" y="71516"/>
                </a:lnTo>
                <a:lnTo>
                  <a:pt x="82081" y="69212"/>
                </a:lnTo>
                <a:lnTo>
                  <a:pt x="88070" y="65296"/>
                </a:lnTo>
                <a:lnTo>
                  <a:pt x="92188" y="59935"/>
                </a:lnTo>
                <a:lnTo>
                  <a:pt x="45317" y="59935"/>
                </a:lnTo>
                <a:lnTo>
                  <a:pt x="41056" y="58385"/>
                </a:lnTo>
                <a:lnTo>
                  <a:pt x="34543" y="52155"/>
                </a:lnTo>
                <a:lnTo>
                  <a:pt x="32920" y="48365"/>
                </a:lnTo>
                <a:lnTo>
                  <a:pt x="32920" y="39548"/>
                </a:lnTo>
                <a:lnTo>
                  <a:pt x="34543" y="35831"/>
                </a:lnTo>
                <a:lnTo>
                  <a:pt x="41056" y="29601"/>
                </a:lnTo>
                <a:lnTo>
                  <a:pt x="45317" y="28041"/>
                </a:lnTo>
                <a:lnTo>
                  <a:pt x="97649" y="28041"/>
                </a:lnTo>
                <a:lnTo>
                  <a:pt x="97463" y="27203"/>
                </a:lnTo>
                <a:lnTo>
                  <a:pt x="94876" y="22250"/>
                </a:lnTo>
                <a:lnTo>
                  <a:pt x="92321" y="17308"/>
                </a:lnTo>
                <a:lnTo>
                  <a:pt x="88866" y="13172"/>
                </a:lnTo>
                <a:lnTo>
                  <a:pt x="80196" y="6533"/>
                </a:lnTo>
                <a:lnTo>
                  <a:pt x="75118" y="4062"/>
                </a:lnTo>
                <a:lnTo>
                  <a:pt x="63474" y="816"/>
                </a:lnTo>
                <a:lnTo>
                  <a:pt x="57223" y="0"/>
                </a:lnTo>
                <a:close/>
              </a:path>
              <a:path w="101190" h="148728">
                <a:moveTo>
                  <a:pt x="94194" y="84322"/>
                </a:moveTo>
                <a:lnTo>
                  <a:pt x="56689" y="84322"/>
                </a:lnTo>
                <a:lnTo>
                  <a:pt x="61558" y="86081"/>
                </a:lnTo>
                <a:lnTo>
                  <a:pt x="68887" y="93128"/>
                </a:lnTo>
                <a:lnTo>
                  <a:pt x="70720" y="97463"/>
                </a:lnTo>
                <a:lnTo>
                  <a:pt x="70720" y="107619"/>
                </a:lnTo>
                <a:lnTo>
                  <a:pt x="68887" y="111881"/>
                </a:lnTo>
                <a:lnTo>
                  <a:pt x="61558" y="118928"/>
                </a:lnTo>
                <a:lnTo>
                  <a:pt x="56689" y="120697"/>
                </a:lnTo>
                <a:lnTo>
                  <a:pt x="99369" y="120697"/>
                </a:lnTo>
                <a:lnTo>
                  <a:pt x="99798" y="119881"/>
                </a:lnTo>
                <a:lnTo>
                  <a:pt x="101190" y="113776"/>
                </a:lnTo>
                <a:lnTo>
                  <a:pt x="101190" y="97934"/>
                </a:lnTo>
                <a:lnTo>
                  <a:pt x="98887" y="90457"/>
                </a:lnTo>
                <a:lnTo>
                  <a:pt x="94194" y="84322"/>
                </a:lnTo>
                <a:close/>
              </a:path>
              <a:path w="101190" h="148728">
                <a:moveTo>
                  <a:pt x="97649" y="28041"/>
                </a:moveTo>
                <a:lnTo>
                  <a:pt x="55872" y="28041"/>
                </a:lnTo>
                <a:lnTo>
                  <a:pt x="60134" y="29601"/>
                </a:lnTo>
                <a:lnTo>
                  <a:pt x="66647" y="35831"/>
                </a:lnTo>
                <a:lnTo>
                  <a:pt x="68270" y="39548"/>
                </a:lnTo>
                <a:lnTo>
                  <a:pt x="68270" y="48365"/>
                </a:lnTo>
                <a:lnTo>
                  <a:pt x="66647" y="52155"/>
                </a:lnTo>
                <a:lnTo>
                  <a:pt x="60134" y="58385"/>
                </a:lnTo>
                <a:lnTo>
                  <a:pt x="55872" y="59935"/>
                </a:lnTo>
                <a:lnTo>
                  <a:pt x="92188" y="59935"/>
                </a:lnTo>
                <a:lnTo>
                  <a:pt x="96604" y="54186"/>
                </a:lnTo>
                <a:lnTo>
                  <a:pt x="98750" y="47474"/>
                </a:lnTo>
                <a:lnTo>
                  <a:pt x="98750" y="32983"/>
                </a:lnTo>
                <a:lnTo>
                  <a:pt x="97649" y="280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10"/>
          <p:cNvSpPr/>
          <p:nvPr/>
        </p:nvSpPr>
        <p:spPr>
          <a:xfrm>
            <a:off x="12333510" y="9019721"/>
            <a:ext cx="70856" cy="91672"/>
          </a:xfrm>
          <a:custGeom>
            <a:avLst/>
            <a:gdLst/>
            <a:ahLst/>
            <a:cxnLst/>
            <a:rect l="l" t="t" r="r" b="b"/>
            <a:pathLst>
              <a:path w="70856" h="91672">
                <a:moveTo>
                  <a:pt x="70856" y="0"/>
                </a:moveTo>
                <a:lnTo>
                  <a:pt x="24051" y="0"/>
                </a:lnTo>
                <a:lnTo>
                  <a:pt x="0" y="91672"/>
                </a:lnTo>
                <a:lnTo>
                  <a:pt x="41611" y="91672"/>
                </a:lnTo>
                <a:lnTo>
                  <a:pt x="7085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pole tekstowe 247"/>
          <p:cNvSpPr txBox="1"/>
          <p:nvPr/>
        </p:nvSpPr>
        <p:spPr>
          <a:xfrm>
            <a:off x="12348191" y="8701385"/>
            <a:ext cx="67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80" y="1707202"/>
            <a:ext cx="11641455" cy="159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627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BEZPOŚREDNI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20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INWEST</a:t>
            </a:r>
            <a:r>
              <a:rPr sz="5500" b="1" spc="-280" dirty="0" smtClean="0">
                <a:solidFill>
                  <a:srgbClr val="1A2859"/>
                </a:solidFill>
                <a:latin typeface="Arial Black"/>
                <a:cs typeface="Arial Black"/>
              </a:rPr>
              <a:t>Y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CJE Z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GRANICZNE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2488" y="5123410"/>
            <a:ext cx="6206774" cy="0"/>
          </a:xfrm>
          <a:custGeom>
            <a:avLst/>
            <a:gdLst/>
            <a:ahLst/>
            <a:cxnLst/>
            <a:rect l="l" t="t" r="r" b="b"/>
            <a:pathLst>
              <a:path w="6206774">
                <a:moveTo>
                  <a:pt x="0" y="0"/>
                </a:moveTo>
                <a:lnTo>
                  <a:pt x="6206774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4074" y="6044735"/>
            <a:ext cx="250530" cy="0"/>
          </a:xfrm>
          <a:custGeom>
            <a:avLst/>
            <a:gdLst/>
            <a:ahLst/>
            <a:cxnLst/>
            <a:rect l="l" t="t" r="r" b="b"/>
            <a:pathLst>
              <a:path w="250530">
                <a:moveTo>
                  <a:pt x="0" y="0"/>
                </a:moveTo>
                <a:lnTo>
                  <a:pt x="2505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9603" y="6044735"/>
            <a:ext cx="517240" cy="0"/>
          </a:xfrm>
          <a:custGeom>
            <a:avLst/>
            <a:gdLst/>
            <a:ahLst/>
            <a:cxnLst/>
            <a:rect l="l" t="t" r="r" b="b"/>
            <a:pathLst>
              <a:path w="517240">
                <a:moveTo>
                  <a:pt x="0" y="0"/>
                </a:moveTo>
                <a:lnTo>
                  <a:pt x="51724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2488" y="6044735"/>
            <a:ext cx="4356051" cy="0"/>
          </a:xfrm>
          <a:custGeom>
            <a:avLst/>
            <a:gdLst/>
            <a:ahLst/>
            <a:cxnLst/>
            <a:rect l="l" t="t" r="r" b="b"/>
            <a:pathLst>
              <a:path w="4356051">
                <a:moveTo>
                  <a:pt x="0" y="0"/>
                </a:moveTo>
                <a:lnTo>
                  <a:pt x="4356051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4074" y="6949880"/>
            <a:ext cx="250530" cy="0"/>
          </a:xfrm>
          <a:custGeom>
            <a:avLst/>
            <a:gdLst/>
            <a:ahLst/>
            <a:cxnLst/>
            <a:rect l="l" t="t" r="r" b="b"/>
            <a:pathLst>
              <a:path w="250530">
                <a:moveTo>
                  <a:pt x="0" y="0"/>
                </a:moveTo>
                <a:lnTo>
                  <a:pt x="2505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603" y="6949880"/>
            <a:ext cx="517240" cy="0"/>
          </a:xfrm>
          <a:custGeom>
            <a:avLst/>
            <a:gdLst/>
            <a:ahLst/>
            <a:cxnLst/>
            <a:rect l="l" t="t" r="r" b="b"/>
            <a:pathLst>
              <a:path w="517240">
                <a:moveTo>
                  <a:pt x="0" y="0"/>
                </a:moveTo>
                <a:lnTo>
                  <a:pt x="51724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1310" y="6949880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3016" y="6949880"/>
            <a:ext cx="501063" cy="0"/>
          </a:xfrm>
          <a:custGeom>
            <a:avLst/>
            <a:gdLst/>
            <a:ahLst/>
            <a:cxnLst/>
            <a:rect l="l" t="t" r="r" b="b"/>
            <a:pathLst>
              <a:path w="501063">
                <a:moveTo>
                  <a:pt x="0" y="0"/>
                </a:moveTo>
                <a:lnTo>
                  <a:pt x="50106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4712" y="6949880"/>
            <a:ext cx="501073" cy="0"/>
          </a:xfrm>
          <a:custGeom>
            <a:avLst/>
            <a:gdLst/>
            <a:ahLst/>
            <a:cxnLst/>
            <a:rect l="l" t="t" r="r" b="b"/>
            <a:pathLst>
              <a:path w="501073">
                <a:moveTo>
                  <a:pt x="0" y="0"/>
                </a:moveTo>
                <a:lnTo>
                  <a:pt x="50107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0251" y="6949881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2487" y="6949881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4074" y="7855036"/>
            <a:ext cx="250530" cy="0"/>
          </a:xfrm>
          <a:custGeom>
            <a:avLst/>
            <a:gdLst/>
            <a:ahLst/>
            <a:cxnLst/>
            <a:rect l="l" t="t" r="r" b="b"/>
            <a:pathLst>
              <a:path w="250530">
                <a:moveTo>
                  <a:pt x="0" y="0"/>
                </a:moveTo>
                <a:lnTo>
                  <a:pt x="2505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9603" y="7855036"/>
            <a:ext cx="517240" cy="0"/>
          </a:xfrm>
          <a:custGeom>
            <a:avLst/>
            <a:gdLst/>
            <a:ahLst/>
            <a:cxnLst/>
            <a:rect l="l" t="t" r="r" b="b"/>
            <a:pathLst>
              <a:path w="517240">
                <a:moveTo>
                  <a:pt x="0" y="0"/>
                </a:moveTo>
                <a:lnTo>
                  <a:pt x="51724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1310" y="7855036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3016" y="7855036"/>
            <a:ext cx="501063" cy="0"/>
          </a:xfrm>
          <a:custGeom>
            <a:avLst/>
            <a:gdLst/>
            <a:ahLst/>
            <a:cxnLst/>
            <a:rect l="l" t="t" r="r" b="b"/>
            <a:pathLst>
              <a:path w="501063">
                <a:moveTo>
                  <a:pt x="0" y="0"/>
                </a:moveTo>
                <a:lnTo>
                  <a:pt x="50106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4712" y="7855036"/>
            <a:ext cx="501073" cy="0"/>
          </a:xfrm>
          <a:custGeom>
            <a:avLst/>
            <a:gdLst/>
            <a:ahLst/>
            <a:cxnLst/>
            <a:rect l="l" t="t" r="r" b="b"/>
            <a:pathLst>
              <a:path w="501073">
                <a:moveTo>
                  <a:pt x="0" y="0"/>
                </a:moveTo>
                <a:lnTo>
                  <a:pt x="50107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0251" y="7855036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2487" y="785503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4074" y="8760191"/>
            <a:ext cx="250530" cy="0"/>
          </a:xfrm>
          <a:custGeom>
            <a:avLst/>
            <a:gdLst/>
            <a:ahLst/>
            <a:cxnLst/>
            <a:rect l="l" t="t" r="r" b="b"/>
            <a:pathLst>
              <a:path w="250530">
                <a:moveTo>
                  <a:pt x="0" y="0"/>
                </a:moveTo>
                <a:lnTo>
                  <a:pt x="2505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9603" y="8760192"/>
            <a:ext cx="517240" cy="0"/>
          </a:xfrm>
          <a:custGeom>
            <a:avLst/>
            <a:gdLst/>
            <a:ahLst/>
            <a:cxnLst/>
            <a:rect l="l" t="t" r="r" b="b"/>
            <a:pathLst>
              <a:path w="517240">
                <a:moveTo>
                  <a:pt x="0" y="0"/>
                </a:moveTo>
                <a:lnTo>
                  <a:pt x="51724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1310" y="8760192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3016" y="8760192"/>
            <a:ext cx="501063" cy="0"/>
          </a:xfrm>
          <a:custGeom>
            <a:avLst/>
            <a:gdLst/>
            <a:ahLst/>
            <a:cxnLst/>
            <a:rect l="l" t="t" r="r" b="b"/>
            <a:pathLst>
              <a:path w="501063">
                <a:moveTo>
                  <a:pt x="0" y="0"/>
                </a:moveTo>
                <a:lnTo>
                  <a:pt x="50106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4712" y="8760192"/>
            <a:ext cx="501073" cy="0"/>
          </a:xfrm>
          <a:custGeom>
            <a:avLst/>
            <a:gdLst/>
            <a:ahLst/>
            <a:cxnLst/>
            <a:rect l="l" t="t" r="r" b="b"/>
            <a:pathLst>
              <a:path w="501073">
                <a:moveTo>
                  <a:pt x="0" y="0"/>
                </a:moveTo>
                <a:lnTo>
                  <a:pt x="501073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0251" y="8760192"/>
            <a:ext cx="517230" cy="0"/>
          </a:xfrm>
          <a:custGeom>
            <a:avLst/>
            <a:gdLst/>
            <a:ahLst/>
            <a:cxnLst/>
            <a:rect l="l" t="t" r="r" b="b"/>
            <a:pathLst>
              <a:path w="517230">
                <a:moveTo>
                  <a:pt x="0" y="0"/>
                </a:moveTo>
                <a:lnTo>
                  <a:pt x="51723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2487" y="87601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1455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6844" y="5745709"/>
            <a:ext cx="517230" cy="3927723"/>
          </a:xfrm>
          <a:custGeom>
            <a:avLst/>
            <a:gdLst/>
            <a:ahLst/>
            <a:cxnLst/>
            <a:rect l="l" t="t" r="r" b="b"/>
            <a:pathLst>
              <a:path w="517230" h="3927723">
                <a:moveTo>
                  <a:pt x="517230" y="0"/>
                </a:moveTo>
                <a:lnTo>
                  <a:pt x="0" y="0"/>
                </a:lnTo>
                <a:lnTo>
                  <a:pt x="0" y="3927723"/>
                </a:lnTo>
                <a:lnTo>
                  <a:pt x="517230" y="3927723"/>
                </a:lnTo>
                <a:lnTo>
                  <a:pt x="5172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8540" y="5907338"/>
            <a:ext cx="501063" cy="3766084"/>
          </a:xfrm>
          <a:custGeom>
            <a:avLst/>
            <a:gdLst/>
            <a:ahLst/>
            <a:cxnLst/>
            <a:rect l="l" t="t" r="r" b="b"/>
            <a:pathLst>
              <a:path w="501063" h="3766084">
                <a:moveTo>
                  <a:pt x="501063" y="0"/>
                </a:moveTo>
                <a:lnTo>
                  <a:pt x="0" y="0"/>
                </a:lnTo>
                <a:lnTo>
                  <a:pt x="0" y="3766084"/>
                </a:lnTo>
                <a:lnTo>
                  <a:pt x="501063" y="3766084"/>
                </a:lnTo>
                <a:lnTo>
                  <a:pt x="50106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4079" y="6085133"/>
            <a:ext cx="517230" cy="3588288"/>
          </a:xfrm>
          <a:custGeom>
            <a:avLst/>
            <a:gdLst/>
            <a:ahLst/>
            <a:cxnLst/>
            <a:rect l="l" t="t" r="r" b="b"/>
            <a:pathLst>
              <a:path w="517230" h="3588288">
                <a:moveTo>
                  <a:pt x="517230" y="0"/>
                </a:moveTo>
                <a:lnTo>
                  <a:pt x="0" y="0"/>
                </a:lnTo>
                <a:lnTo>
                  <a:pt x="0" y="3588288"/>
                </a:lnTo>
                <a:lnTo>
                  <a:pt x="517230" y="3588288"/>
                </a:lnTo>
                <a:lnTo>
                  <a:pt x="5172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75785" y="6376078"/>
            <a:ext cx="517230" cy="3297344"/>
          </a:xfrm>
          <a:custGeom>
            <a:avLst/>
            <a:gdLst/>
            <a:ahLst/>
            <a:cxnLst/>
            <a:rect l="l" t="t" r="r" b="b"/>
            <a:pathLst>
              <a:path w="517230" h="3297344">
                <a:moveTo>
                  <a:pt x="517230" y="0"/>
                </a:moveTo>
                <a:lnTo>
                  <a:pt x="0" y="0"/>
                </a:lnTo>
                <a:lnTo>
                  <a:pt x="0" y="3297344"/>
                </a:lnTo>
                <a:lnTo>
                  <a:pt x="517230" y="3297344"/>
                </a:lnTo>
                <a:lnTo>
                  <a:pt x="5172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7481" y="6311431"/>
            <a:ext cx="517230" cy="3362002"/>
          </a:xfrm>
          <a:custGeom>
            <a:avLst/>
            <a:gdLst/>
            <a:ahLst/>
            <a:cxnLst/>
            <a:rect l="l" t="t" r="r" b="b"/>
            <a:pathLst>
              <a:path w="517230" h="3362002">
                <a:moveTo>
                  <a:pt x="517230" y="0"/>
                </a:moveTo>
                <a:lnTo>
                  <a:pt x="0" y="0"/>
                </a:lnTo>
                <a:lnTo>
                  <a:pt x="0" y="3362002"/>
                </a:lnTo>
                <a:lnTo>
                  <a:pt x="517230" y="3362002"/>
                </a:lnTo>
                <a:lnTo>
                  <a:pt x="5172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39188" y="6537717"/>
            <a:ext cx="501063" cy="3135705"/>
          </a:xfrm>
          <a:custGeom>
            <a:avLst/>
            <a:gdLst/>
            <a:ahLst/>
            <a:cxnLst/>
            <a:rect l="l" t="t" r="r" b="b"/>
            <a:pathLst>
              <a:path w="501063" h="3135705">
                <a:moveTo>
                  <a:pt x="501063" y="0"/>
                </a:moveTo>
                <a:lnTo>
                  <a:pt x="0" y="0"/>
                </a:lnTo>
                <a:lnTo>
                  <a:pt x="0" y="3135705"/>
                </a:lnTo>
                <a:lnTo>
                  <a:pt x="501063" y="3135705"/>
                </a:lnTo>
                <a:lnTo>
                  <a:pt x="50106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14605" y="5123410"/>
            <a:ext cx="0" cy="4541935"/>
          </a:xfrm>
          <a:custGeom>
            <a:avLst/>
            <a:gdLst/>
            <a:ahLst/>
            <a:cxnLst/>
            <a:rect l="l" t="t" r="r" b="b"/>
            <a:pathLst>
              <a:path h="4541935">
                <a:moveTo>
                  <a:pt x="0" y="4541935"/>
                </a:moveTo>
                <a:lnTo>
                  <a:pt x="0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14605" y="5786112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14605" y="6432658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14605" y="7079194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14605" y="7725729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14605" y="8372264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14605" y="9018809"/>
            <a:ext cx="64657" cy="0"/>
          </a:xfrm>
          <a:custGeom>
            <a:avLst/>
            <a:gdLst/>
            <a:ahLst/>
            <a:cxnLst/>
            <a:rect l="l" t="t" r="r" b="b"/>
            <a:pathLst>
              <a:path w="64657">
                <a:moveTo>
                  <a:pt x="0" y="0"/>
                </a:moveTo>
                <a:lnTo>
                  <a:pt x="64657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72488" y="9665345"/>
            <a:ext cx="6206774" cy="0"/>
          </a:xfrm>
          <a:custGeom>
            <a:avLst/>
            <a:gdLst/>
            <a:ahLst/>
            <a:cxnLst/>
            <a:rect l="l" t="t" r="r" b="b"/>
            <a:pathLst>
              <a:path w="6206774">
                <a:moveTo>
                  <a:pt x="0" y="0"/>
                </a:moveTo>
                <a:lnTo>
                  <a:pt x="6206774" y="0"/>
                </a:lnTo>
              </a:path>
            </a:pathLst>
          </a:custGeom>
          <a:ln w="16167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1638" y="5664888"/>
            <a:ext cx="5123812" cy="3265021"/>
          </a:xfrm>
          <a:custGeom>
            <a:avLst/>
            <a:gdLst/>
            <a:ahLst/>
            <a:cxnLst/>
            <a:rect l="l" t="t" r="r" b="b"/>
            <a:pathLst>
              <a:path w="5123812" h="3265021">
                <a:moveTo>
                  <a:pt x="0" y="3265021"/>
                </a:moveTo>
                <a:lnTo>
                  <a:pt x="1034460" y="1082951"/>
                </a:lnTo>
                <a:lnTo>
                  <a:pt x="2052764" y="274776"/>
                </a:lnTo>
                <a:lnTo>
                  <a:pt x="3071058" y="0"/>
                </a:lnTo>
                <a:lnTo>
                  <a:pt x="4089351" y="1761820"/>
                </a:lnTo>
                <a:lnTo>
                  <a:pt x="5123812" y="1842634"/>
                </a:lnTo>
              </a:path>
            </a:pathLst>
          </a:custGeom>
          <a:ln w="11455">
            <a:solidFill>
              <a:srgbClr val="B02B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5454" y="8888807"/>
            <a:ext cx="80814" cy="80814"/>
          </a:xfrm>
          <a:custGeom>
            <a:avLst/>
            <a:gdLst/>
            <a:ahLst/>
            <a:cxnLst/>
            <a:rect l="l" t="t" r="r" b="b"/>
            <a:pathLst>
              <a:path w="80814" h="80814">
                <a:moveTo>
                  <a:pt x="0" y="80814"/>
                </a:moveTo>
                <a:lnTo>
                  <a:pt x="80814" y="80814"/>
                </a:lnTo>
                <a:lnTo>
                  <a:pt x="80814" y="0"/>
                </a:lnTo>
                <a:lnTo>
                  <a:pt x="0" y="0"/>
                </a:lnTo>
                <a:lnTo>
                  <a:pt x="0" y="8081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9915" y="6706748"/>
            <a:ext cx="80814" cy="80814"/>
          </a:xfrm>
          <a:custGeom>
            <a:avLst/>
            <a:gdLst/>
            <a:ahLst/>
            <a:cxnLst/>
            <a:rect l="l" t="t" r="r" b="b"/>
            <a:pathLst>
              <a:path w="80814" h="80814">
                <a:moveTo>
                  <a:pt x="0" y="80814"/>
                </a:moveTo>
                <a:lnTo>
                  <a:pt x="80814" y="80814"/>
                </a:lnTo>
                <a:lnTo>
                  <a:pt x="80814" y="0"/>
                </a:lnTo>
                <a:lnTo>
                  <a:pt x="0" y="0"/>
                </a:lnTo>
                <a:lnTo>
                  <a:pt x="0" y="8081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88219" y="5898563"/>
            <a:ext cx="80814" cy="80824"/>
          </a:xfrm>
          <a:custGeom>
            <a:avLst/>
            <a:gdLst/>
            <a:ahLst/>
            <a:cxnLst/>
            <a:rect l="l" t="t" r="r" b="b"/>
            <a:pathLst>
              <a:path w="80814" h="80824">
                <a:moveTo>
                  <a:pt x="0" y="80824"/>
                </a:moveTo>
                <a:lnTo>
                  <a:pt x="80814" y="80824"/>
                </a:lnTo>
                <a:lnTo>
                  <a:pt x="80814" y="0"/>
                </a:lnTo>
                <a:lnTo>
                  <a:pt x="0" y="0"/>
                </a:lnTo>
                <a:lnTo>
                  <a:pt x="0" y="8082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6513" y="5623786"/>
            <a:ext cx="80814" cy="80824"/>
          </a:xfrm>
          <a:custGeom>
            <a:avLst/>
            <a:gdLst/>
            <a:ahLst/>
            <a:cxnLst/>
            <a:rect l="l" t="t" r="r" b="b"/>
            <a:pathLst>
              <a:path w="80814" h="80824">
                <a:moveTo>
                  <a:pt x="0" y="80824"/>
                </a:moveTo>
                <a:lnTo>
                  <a:pt x="80814" y="80824"/>
                </a:lnTo>
                <a:lnTo>
                  <a:pt x="80814" y="0"/>
                </a:lnTo>
                <a:lnTo>
                  <a:pt x="0" y="0"/>
                </a:lnTo>
                <a:lnTo>
                  <a:pt x="0" y="8082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4817" y="7385607"/>
            <a:ext cx="80814" cy="80814"/>
          </a:xfrm>
          <a:custGeom>
            <a:avLst/>
            <a:gdLst/>
            <a:ahLst/>
            <a:cxnLst/>
            <a:rect l="l" t="t" r="r" b="b"/>
            <a:pathLst>
              <a:path w="80814" h="80814">
                <a:moveTo>
                  <a:pt x="0" y="80814"/>
                </a:moveTo>
                <a:lnTo>
                  <a:pt x="80814" y="80814"/>
                </a:lnTo>
                <a:lnTo>
                  <a:pt x="80814" y="0"/>
                </a:lnTo>
                <a:lnTo>
                  <a:pt x="0" y="0"/>
                </a:lnTo>
                <a:lnTo>
                  <a:pt x="0" y="8081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9277" y="7466421"/>
            <a:ext cx="80814" cy="80814"/>
          </a:xfrm>
          <a:custGeom>
            <a:avLst/>
            <a:gdLst/>
            <a:ahLst/>
            <a:cxnLst/>
            <a:rect l="l" t="t" r="r" b="b"/>
            <a:pathLst>
              <a:path w="80814" h="80814">
                <a:moveTo>
                  <a:pt x="0" y="80814"/>
                </a:moveTo>
                <a:lnTo>
                  <a:pt x="80814" y="80814"/>
                </a:lnTo>
                <a:lnTo>
                  <a:pt x="80814" y="0"/>
                </a:lnTo>
                <a:lnTo>
                  <a:pt x="0" y="0"/>
                </a:lnTo>
                <a:lnTo>
                  <a:pt x="0" y="8081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9457" y="6665865"/>
            <a:ext cx="438345" cy="163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97300" y="6431323"/>
            <a:ext cx="82709" cy="123074"/>
          </a:xfrm>
          <a:custGeom>
            <a:avLst/>
            <a:gdLst/>
            <a:ahLst/>
            <a:cxnLst/>
            <a:rect l="l" t="t" r="r" b="b"/>
            <a:pathLst>
              <a:path w="82709" h="123074">
                <a:moveTo>
                  <a:pt x="77945" y="0"/>
                </a:moveTo>
                <a:lnTo>
                  <a:pt x="3340" y="0"/>
                </a:lnTo>
                <a:lnTo>
                  <a:pt x="2795" y="188"/>
                </a:lnTo>
                <a:lnTo>
                  <a:pt x="0" y="14491"/>
                </a:lnTo>
                <a:lnTo>
                  <a:pt x="324" y="17256"/>
                </a:lnTo>
                <a:lnTo>
                  <a:pt x="1654" y="20721"/>
                </a:lnTo>
                <a:lnTo>
                  <a:pt x="2649" y="21590"/>
                </a:lnTo>
                <a:lnTo>
                  <a:pt x="55495" y="21590"/>
                </a:lnTo>
                <a:lnTo>
                  <a:pt x="12125" y="117252"/>
                </a:lnTo>
                <a:lnTo>
                  <a:pt x="11612" y="118321"/>
                </a:lnTo>
                <a:lnTo>
                  <a:pt x="11392" y="119221"/>
                </a:lnTo>
                <a:lnTo>
                  <a:pt x="11464" y="120059"/>
                </a:lnTo>
                <a:lnTo>
                  <a:pt x="29716" y="123074"/>
                </a:lnTo>
                <a:lnTo>
                  <a:pt x="33067" y="122886"/>
                </a:lnTo>
                <a:lnTo>
                  <a:pt x="79840" y="25758"/>
                </a:lnTo>
                <a:lnTo>
                  <a:pt x="82709" y="13936"/>
                </a:lnTo>
                <a:lnTo>
                  <a:pt x="82657" y="6408"/>
                </a:lnTo>
                <a:lnTo>
                  <a:pt x="78887" y="115"/>
                </a:lnTo>
                <a:lnTo>
                  <a:pt x="77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1343" y="6430815"/>
            <a:ext cx="90918" cy="123545"/>
          </a:xfrm>
          <a:custGeom>
            <a:avLst/>
            <a:gdLst/>
            <a:ahLst/>
            <a:cxnLst/>
            <a:rect l="l" t="t" r="r" b="b"/>
            <a:pathLst>
              <a:path w="90918" h="123545">
                <a:moveTo>
                  <a:pt x="53223" y="0"/>
                </a:moveTo>
                <a:lnTo>
                  <a:pt x="3120" y="70406"/>
                </a:lnTo>
                <a:lnTo>
                  <a:pt x="0" y="88960"/>
                </a:lnTo>
                <a:lnTo>
                  <a:pt x="130" y="91044"/>
                </a:lnTo>
                <a:lnTo>
                  <a:pt x="52375" y="97672"/>
                </a:lnTo>
                <a:lnTo>
                  <a:pt x="52375" y="120467"/>
                </a:lnTo>
                <a:lnTo>
                  <a:pt x="60029" y="123545"/>
                </a:lnTo>
                <a:lnTo>
                  <a:pt x="68563" y="123545"/>
                </a:lnTo>
                <a:lnTo>
                  <a:pt x="76332" y="120467"/>
                </a:lnTo>
                <a:lnTo>
                  <a:pt x="76332" y="97672"/>
                </a:lnTo>
                <a:lnTo>
                  <a:pt x="88363" y="97672"/>
                </a:lnTo>
                <a:lnTo>
                  <a:pt x="89264" y="96845"/>
                </a:lnTo>
                <a:lnTo>
                  <a:pt x="90583" y="93494"/>
                </a:lnTo>
                <a:lnTo>
                  <a:pt x="90918" y="91044"/>
                </a:lnTo>
                <a:lnTo>
                  <a:pt x="90918" y="84227"/>
                </a:lnTo>
                <a:lnTo>
                  <a:pt x="90552" y="81651"/>
                </a:lnTo>
                <a:lnTo>
                  <a:pt x="89107" y="78563"/>
                </a:lnTo>
                <a:lnTo>
                  <a:pt x="88238" y="77788"/>
                </a:lnTo>
                <a:lnTo>
                  <a:pt x="19884" y="77788"/>
                </a:lnTo>
                <a:lnTo>
                  <a:pt x="52186" y="21433"/>
                </a:lnTo>
                <a:lnTo>
                  <a:pt x="76332" y="21433"/>
                </a:lnTo>
                <a:lnTo>
                  <a:pt x="76332" y="3319"/>
                </a:lnTo>
                <a:lnTo>
                  <a:pt x="64689" y="20"/>
                </a:lnTo>
                <a:lnTo>
                  <a:pt x="53223" y="0"/>
                </a:lnTo>
                <a:close/>
              </a:path>
              <a:path w="90918" h="123545">
                <a:moveTo>
                  <a:pt x="76332" y="21433"/>
                </a:moveTo>
                <a:lnTo>
                  <a:pt x="52375" y="21433"/>
                </a:lnTo>
                <a:lnTo>
                  <a:pt x="52375" y="77788"/>
                </a:lnTo>
                <a:lnTo>
                  <a:pt x="76332" y="77788"/>
                </a:lnTo>
                <a:lnTo>
                  <a:pt x="76332" y="21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0347" y="6430482"/>
            <a:ext cx="75212" cy="123388"/>
          </a:xfrm>
          <a:custGeom>
            <a:avLst/>
            <a:gdLst/>
            <a:ahLst/>
            <a:cxnLst/>
            <a:rect l="l" t="t" r="r" b="b"/>
            <a:pathLst>
              <a:path w="75212" h="123388">
                <a:moveTo>
                  <a:pt x="72081" y="104164"/>
                </a:moveTo>
                <a:lnTo>
                  <a:pt x="3319" y="104164"/>
                </a:lnTo>
                <a:lnTo>
                  <a:pt x="2816" y="104342"/>
                </a:lnTo>
                <a:lnTo>
                  <a:pt x="272" y="110562"/>
                </a:lnTo>
                <a:lnTo>
                  <a:pt x="293" y="117190"/>
                </a:lnTo>
                <a:lnTo>
                  <a:pt x="3382" y="123388"/>
                </a:lnTo>
                <a:lnTo>
                  <a:pt x="72081" y="123388"/>
                </a:lnTo>
                <a:lnTo>
                  <a:pt x="75212" y="110562"/>
                </a:lnTo>
                <a:lnTo>
                  <a:pt x="74898" y="108101"/>
                </a:lnTo>
                <a:lnTo>
                  <a:pt x="72081" y="104164"/>
                </a:lnTo>
                <a:close/>
              </a:path>
              <a:path w="75212" h="123388">
                <a:moveTo>
                  <a:pt x="51527" y="24418"/>
                </a:moveTo>
                <a:lnTo>
                  <a:pt x="26711" y="24418"/>
                </a:lnTo>
                <a:lnTo>
                  <a:pt x="26711" y="104164"/>
                </a:lnTo>
                <a:lnTo>
                  <a:pt x="51527" y="104164"/>
                </a:lnTo>
                <a:lnTo>
                  <a:pt x="51527" y="24418"/>
                </a:lnTo>
                <a:close/>
              </a:path>
              <a:path w="75212" h="123388">
                <a:moveTo>
                  <a:pt x="36888" y="0"/>
                </a:moveTo>
                <a:lnTo>
                  <a:pt x="29643" y="1225"/>
                </a:lnTo>
                <a:lnTo>
                  <a:pt x="3319" y="18271"/>
                </a:lnTo>
                <a:lnTo>
                  <a:pt x="0" y="31904"/>
                </a:lnTo>
                <a:lnTo>
                  <a:pt x="387" y="34553"/>
                </a:lnTo>
                <a:lnTo>
                  <a:pt x="743" y="35485"/>
                </a:lnTo>
                <a:lnTo>
                  <a:pt x="1821" y="36564"/>
                </a:lnTo>
                <a:lnTo>
                  <a:pt x="2544" y="36752"/>
                </a:lnTo>
                <a:lnTo>
                  <a:pt x="4376" y="36438"/>
                </a:lnTo>
                <a:lnTo>
                  <a:pt x="5560" y="36009"/>
                </a:lnTo>
                <a:lnTo>
                  <a:pt x="7015" y="35318"/>
                </a:lnTo>
                <a:lnTo>
                  <a:pt x="26711" y="24418"/>
                </a:lnTo>
                <a:lnTo>
                  <a:pt x="51527" y="24418"/>
                </a:lnTo>
                <a:lnTo>
                  <a:pt x="51527" y="2355"/>
                </a:lnTo>
                <a:lnTo>
                  <a:pt x="51401" y="1884"/>
                </a:lnTo>
                <a:lnTo>
                  <a:pt x="46270" y="136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6808" y="6526503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397" y="51045"/>
                </a:lnTo>
                <a:lnTo>
                  <a:pt x="73" y="51747"/>
                </a:lnTo>
                <a:lnTo>
                  <a:pt x="0" y="53359"/>
                </a:lnTo>
                <a:lnTo>
                  <a:pt x="272" y="53767"/>
                </a:lnTo>
                <a:lnTo>
                  <a:pt x="1277" y="54396"/>
                </a:lnTo>
                <a:lnTo>
                  <a:pt x="2094" y="54637"/>
                </a:lnTo>
                <a:lnTo>
                  <a:pt x="437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42226" y="6431323"/>
            <a:ext cx="82709" cy="123074"/>
          </a:xfrm>
          <a:custGeom>
            <a:avLst/>
            <a:gdLst/>
            <a:ahLst/>
            <a:cxnLst/>
            <a:rect l="l" t="t" r="r" b="b"/>
            <a:pathLst>
              <a:path w="82709" h="123074">
                <a:moveTo>
                  <a:pt x="77945" y="0"/>
                </a:moveTo>
                <a:lnTo>
                  <a:pt x="3340" y="0"/>
                </a:lnTo>
                <a:lnTo>
                  <a:pt x="2795" y="188"/>
                </a:lnTo>
                <a:lnTo>
                  <a:pt x="0" y="14491"/>
                </a:lnTo>
                <a:lnTo>
                  <a:pt x="324" y="17256"/>
                </a:lnTo>
                <a:lnTo>
                  <a:pt x="1654" y="20721"/>
                </a:lnTo>
                <a:lnTo>
                  <a:pt x="2649" y="21590"/>
                </a:lnTo>
                <a:lnTo>
                  <a:pt x="55495" y="21590"/>
                </a:lnTo>
                <a:lnTo>
                  <a:pt x="12125" y="117252"/>
                </a:lnTo>
                <a:lnTo>
                  <a:pt x="11612" y="118321"/>
                </a:lnTo>
                <a:lnTo>
                  <a:pt x="11392" y="119221"/>
                </a:lnTo>
                <a:lnTo>
                  <a:pt x="11464" y="120059"/>
                </a:lnTo>
                <a:lnTo>
                  <a:pt x="29716" y="123074"/>
                </a:lnTo>
                <a:lnTo>
                  <a:pt x="33067" y="122886"/>
                </a:lnTo>
                <a:lnTo>
                  <a:pt x="79840" y="25758"/>
                </a:lnTo>
                <a:lnTo>
                  <a:pt x="82709" y="13936"/>
                </a:lnTo>
                <a:lnTo>
                  <a:pt x="82657" y="6408"/>
                </a:lnTo>
                <a:lnTo>
                  <a:pt x="78887" y="115"/>
                </a:lnTo>
                <a:lnTo>
                  <a:pt x="77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9733" y="6512141"/>
            <a:ext cx="82709" cy="123074"/>
          </a:xfrm>
          <a:custGeom>
            <a:avLst/>
            <a:gdLst/>
            <a:ahLst/>
            <a:cxnLst/>
            <a:rect l="l" t="t" r="r" b="b"/>
            <a:pathLst>
              <a:path w="82709" h="123074">
                <a:moveTo>
                  <a:pt x="77945" y="0"/>
                </a:moveTo>
                <a:lnTo>
                  <a:pt x="3340" y="0"/>
                </a:lnTo>
                <a:lnTo>
                  <a:pt x="2795" y="188"/>
                </a:lnTo>
                <a:lnTo>
                  <a:pt x="0" y="14491"/>
                </a:lnTo>
                <a:lnTo>
                  <a:pt x="324" y="17256"/>
                </a:lnTo>
                <a:lnTo>
                  <a:pt x="1654" y="20721"/>
                </a:lnTo>
                <a:lnTo>
                  <a:pt x="2649" y="21590"/>
                </a:lnTo>
                <a:lnTo>
                  <a:pt x="55495" y="21590"/>
                </a:lnTo>
                <a:lnTo>
                  <a:pt x="12125" y="117252"/>
                </a:lnTo>
                <a:lnTo>
                  <a:pt x="11612" y="118321"/>
                </a:lnTo>
                <a:lnTo>
                  <a:pt x="11392" y="119221"/>
                </a:lnTo>
                <a:lnTo>
                  <a:pt x="11464" y="120059"/>
                </a:lnTo>
                <a:lnTo>
                  <a:pt x="29716" y="123074"/>
                </a:lnTo>
                <a:lnTo>
                  <a:pt x="33067" y="122886"/>
                </a:lnTo>
                <a:lnTo>
                  <a:pt x="79840" y="25758"/>
                </a:lnTo>
                <a:lnTo>
                  <a:pt x="82709" y="13936"/>
                </a:lnTo>
                <a:lnTo>
                  <a:pt x="82657" y="6408"/>
                </a:lnTo>
                <a:lnTo>
                  <a:pt x="78887" y="115"/>
                </a:lnTo>
                <a:lnTo>
                  <a:pt x="77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8700" y="6509965"/>
            <a:ext cx="82159" cy="124729"/>
          </a:xfrm>
          <a:custGeom>
            <a:avLst/>
            <a:gdLst/>
            <a:ahLst/>
            <a:cxnLst/>
            <a:rect l="l" t="t" r="r" b="b"/>
            <a:pathLst>
              <a:path w="82159" h="124729">
                <a:moveTo>
                  <a:pt x="76169" y="22439"/>
                </a:moveTo>
                <a:lnTo>
                  <a:pt x="34564" y="22439"/>
                </a:lnTo>
                <a:lnTo>
                  <a:pt x="36878" y="22837"/>
                </a:lnTo>
                <a:lnTo>
                  <a:pt x="40784" y="24418"/>
                </a:lnTo>
                <a:lnTo>
                  <a:pt x="47642" y="35611"/>
                </a:lnTo>
                <a:lnTo>
                  <a:pt x="47638" y="39998"/>
                </a:lnTo>
                <a:lnTo>
                  <a:pt x="27559" y="75191"/>
                </a:lnTo>
                <a:lnTo>
                  <a:pt x="6345" y="97923"/>
                </a:lnTo>
                <a:lnTo>
                  <a:pt x="0" y="116520"/>
                </a:lnTo>
                <a:lnTo>
                  <a:pt x="146" y="118321"/>
                </a:lnTo>
                <a:lnTo>
                  <a:pt x="6471" y="124729"/>
                </a:lnTo>
                <a:lnTo>
                  <a:pt x="78950" y="124729"/>
                </a:lnTo>
                <a:lnTo>
                  <a:pt x="82159" y="116520"/>
                </a:lnTo>
                <a:lnTo>
                  <a:pt x="82112" y="111295"/>
                </a:lnTo>
                <a:lnTo>
                  <a:pt x="29643" y="104551"/>
                </a:lnTo>
                <a:lnTo>
                  <a:pt x="53730" y="79765"/>
                </a:lnTo>
                <a:lnTo>
                  <a:pt x="75390" y="47694"/>
                </a:lnTo>
                <a:lnTo>
                  <a:pt x="77285" y="36082"/>
                </a:lnTo>
                <a:lnTo>
                  <a:pt x="77218" y="27192"/>
                </a:lnTo>
                <a:lnTo>
                  <a:pt x="76510" y="23308"/>
                </a:lnTo>
                <a:lnTo>
                  <a:pt x="76169" y="22439"/>
                </a:lnTo>
                <a:close/>
              </a:path>
              <a:path w="82159" h="124729">
                <a:moveTo>
                  <a:pt x="45684" y="0"/>
                </a:moveTo>
                <a:lnTo>
                  <a:pt x="35265" y="0"/>
                </a:lnTo>
                <a:lnTo>
                  <a:pt x="31381" y="376"/>
                </a:lnTo>
                <a:lnTo>
                  <a:pt x="2418" y="24815"/>
                </a:lnTo>
                <a:lnTo>
                  <a:pt x="2670" y="27192"/>
                </a:lnTo>
                <a:lnTo>
                  <a:pt x="5015" y="31726"/>
                </a:lnTo>
                <a:lnTo>
                  <a:pt x="6408" y="31726"/>
                </a:lnTo>
                <a:lnTo>
                  <a:pt x="7549" y="31234"/>
                </a:lnTo>
                <a:lnTo>
                  <a:pt x="10449" y="29276"/>
                </a:lnTo>
                <a:lnTo>
                  <a:pt x="12261" y="28208"/>
                </a:lnTo>
                <a:lnTo>
                  <a:pt x="16617" y="25873"/>
                </a:lnTo>
                <a:lnTo>
                  <a:pt x="19151" y="24815"/>
                </a:lnTo>
                <a:lnTo>
                  <a:pt x="24889" y="22920"/>
                </a:lnTo>
                <a:lnTo>
                  <a:pt x="28187" y="22439"/>
                </a:lnTo>
                <a:lnTo>
                  <a:pt x="76169" y="22439"/>
                </a:lnTo>
                <a:lnTo>
                  <a:pt x="73411" y="15423"/>
                </a:lnTo>
                <a:lnTo>
                  <a:pt x="71065" y="12010"/>
                </a:lnTo>
                <a:lnTo>
                  <a:pt x="64751" y="6261"/>
                </a:lnTo>
                <a:lnTo>
                  <a:pt x="60783" y="4020"/>
                </a:lnTo>
                <a:lnTo>
                  <a:pt x="51254" y="806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7797" y="6512142"/>
            <a:ext cx="80280" cy="124729"/>
          </a:xfrm>
          <a:custGeom>
            <a:avLst/>
            <a:gdLst/>
            <a:ahLst/>
            <a:cxnLst/>
            <a:rect l="l" t="t" r="r" b="b"/>
            <a:pathLst>
              <a:path w="80280" h="124729">
                <a:moveTo>
                  <a:pt x="3727" y="97829"/>
                </a:moveTo>
                <a:lnTo>
                  <a:pt x="2586" y="97829"/>
                </a:lnTo>
                <a:lnTo>
                  <a:pt x="2146" y="97986"/>
                </a:lnTo>
                <a:lnTo>
                  <a:pt x="0" y="110457"/>
                </a:lnTo>
                <a:lnTo>
                  <a:pt x="125" y="112855"/>
                </a:lnTo>
                <a:lnTo>
                  <a:pt x="28470" y="124729"/>
                </a:lnTo>
                <a:lnTo>
                  <a:pt x="39464" y="124729"/>
                </a:lnTo>
                <a:lnTo>
                  <a:pt x="74521" y="105735"/>
                </a:lnTo>
                <a:lnTo>
                  <a:pt x="74919" y="104834"/>
                </a:lnTo>
                <a:lnTo>
                  <a:pt x="25475" y="104834"/>
                </a:lnTo>
                <a:lnTo>
                  <a:pt x="21842" y="104478"/>
                </a:lnTo>
                <a:lnTo>
                  <a:pt x="4690" y="98195"/>
                </a:lnTo>
                <a:lnTo>
                  <a:pt x="3727" y="97829"/>
                </a:lnTo>
                <a:close/>
              </a:path>
              <a:path w="80280" h="124729">
                <a:moveTo>
                  <a:pt x="76855" y="65631"/>
                </a:moveTo>
                <a:lnTo>
                  <a:pt x="32993" y="65631"/>
                </a:lnTo>
                <a:lnTo>
                  <a:pt x="36899" y="66039"/>
                </a:lnTo>
                <a:lnTo>
                  <a:pt x="43349" y="67683"/>
                </a:lnTo>
                <a:lnTo>
                  <a:pt x="53862" y="81641"/>
                </a:lnTo>
                <a:lnTo>
                  <a:pt x="53862" y="88206"/>
                </a:lnTo>
                <a:lnTo>
                  <a:pt x="33370" y="104834"/>
                </a:lnTo>
                <a:lnTo>
                  <a:pt x="74919" y="104834"/>
                </a:lnTo>
                <a:lnTo>
                  <a:pt x="79128" y="95316"/>
                </a:lnTo>
                <a:lnTo>
                  <a:pt x="80280" y="89400"/>
                </a:lnTo>
                <a:lnTo>
                  <a:pt x="80280" y="76898"/>
                </a:lnTo>
                <a:lnTo>
                  <a:pt x="79369" y="71736"/>
                </a:lnTo>
                <a:lnTo>
                  <a:pt x="76855" y="65631"/>
                </a:lnTo>
                <a:close/>
              </a:path>
              <a:path w="80280" h="124729">
                <a:moveTo>
                  <a:pt x="69579" y="0"/>
                </a:moveTo>
                <a:lnTo>
                  <a:pt x="8806" y="0"/>
                </a:lnTo>
                <a:lnTo>
                  <a:pt x="7245" y="554"/>
                </a:lnTo>
                <a:lnTo>
                  <a:pt x="5287" y="2764"/>
                </a:lnTo>
                <a:lnTo>
                  <a:pt x="4878" y="4272"/>
                </a:lnTo>
                <a:lnTo>
                  <a:pt x="4805" y="62835"/>
                </a:lnTo>
                <a:lnTo>
                  <a:pt x="5193" y="64479"/>
                </a:lnTo>
                <a:lnTo>
                  <a:pt x="6774" y="66312"/>
                </a:lnTo>
                <a:lnTo>
                  <a:pt x="8083" y="66762"/>
                </a:lnTo>
                <a:lnTo>
                  <a:pt x="12565" y="66762"/>
                </a:lnTo>
                <a:lnTo>
                  <a:pt x="15392" y="66573"/>
                </a:lnTo>
                <a:lnTo>
                  <a:pt x="21392" y="65819"/>
                </a:lnTo>
                <a:lnTo>
                  <a:pt x="24721" y="65631"/>
                </a:lnTo>
                <a:lnTo>
                  <a:pt x="76855" y="65631"/>
                </a:lnTo>
                <a:lnTo>
                  <a:pt x="75704" y="62835"/>
                </a:lnTo>
                <a:lnTo>
                  <a:pt x="49821" y="47537"/>
                </a:lnTo>
                <a:lnTo>
                  <a:pt x="25444" y="47537"/>
                </a:lnTo>
                <a:lnTo>
                  <a:pt x="25444" y="21308"/>
                </a:lnTo>
                <a:lnTo>
                  <a:pt x="70270" y="21308"/>
                </a:lnTo>
                <a:lnTo>
                  <a:pt x="71233" y="20460"/>
                </a:lnTo>
                <a:lnTo>
                  <a:pt x="72563" y="17046"/>
                </a:lnTo>
                <a:lnTo>
                  <a:pt x="72898" y="14303"/>
                </a:lnTo>
                <a:lnTo>
                  <a:pt x="72814" y="6994"/>
                </a:lnTo>
                <a:lnTo>
                  <a:pt x="70113" y="188"/>
                </a:lnTo>
                <a:lnTo>
                  <a:pt x="69579" y="0"/>
                </a:lnTo>
                <a:close/>
              </a:path>
              <a:path w="80280" h="124729">
                <a:moveTo>
                  <a:pt x="45527" y="46972"/>
                </a:moveTo>
                <a:lnTo>
                  <a:pt x="34208" y="47003"/>
                </a:lnTo>
                <a:lnTo>
                  <a:pt x="29852" y="47129"/>
                </a:lnTo>
                <a:lnTo>
                  <a:pt x="27653" y="47286"/>
                </a:lnTo>
                <a:lnTo>
                  <a:pt x="25444" y="47537"/>
                </a:lnTo>
                <a:lnTo>
                  <a:pt x="49821" y="47537"/>
                </a:lnTo>
                <a:lnTo>
                  <a:pt x="45527" y="4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09241" y="6607319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397" y="51045"/>
                </a:lnTo>
                <a:lnTo>
                  <a:pt x="73" y="51747"/>
                </a:lnTo>
                <a:lnTo>
                  <a:pt x="0" y="53359"/>
                </a:lnTo>
                <a:lnTo>
                  <a:pt x="272" y="53767"/>
                </a:lnTo>
                <a:lnTo>
                  <a:pt x="1277" y="54396"/>
                </a:lnTo>
                <a:lnTo>
                  <a:pt x="2094" y="54637"/>
                </a:lnTo>
                <a:lnTo>
                  <a:pt x="437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64991" y="6510053"/>
            <a:ext cx="84428" cy="126812"/>
          </a:xfrm>
          <a:custGeom>
            <a:avLst/>
            <a:gdLst/>
            <a:ahLst/>
            <a:cxnLst/>
            <a:rect l="l" t="t" r="r" b="b"/>
            <a:pathLst>
              <a:path w="84428" h="126812">
                <a:moveTo>
                  <a:pt x="54817" y="0"/>
                </a:moveTo>
                <a:lnTo>
                  <a:pt x="44838" y="0"/>
                </a:lnTo>
                <a:lnTo>
                  <a:pt x="38293" y="1015"/>
                </a:lnTo>
                <a:lnTo>
                  <a:pt x="6671" y="27831"/>
                </a:lnTo>
                <a:lnTo>
                  <a:pt x="0" y="75180"/>
                </a:lnTo>
                <a:lnTo>
                  <a:pt x="123" y="78227"/>
                </a:lnTo>
                <a:lnTo>
                  <a:pt x="12200" y="116855"/>
                </a:lnTo>
                <a:lnTo>
                  <a:pt x="35466" y="126812"/>
                </a:lnTo>
                <a:lnTo>
                  <a:pt x="48157" y="126812"/>
                </a:lnTo>
                <a:lnTo>
                  <a:pt x="78778" y="107682"/>
                </a:lnTo>
                <a:lnTo>
                  <a:pt x="39508" y="107682"/>
                </a:lnTo>
                <a:lnTo>
                  <a:pt x="36901" y="107138"/>
                </a:lnTo>
                <a:lnTo>
                  <a:pt x="24577" y="72741"/>
                </a:lnTo>
                <a:lnTo>
                  <a:pt x="25896" y="71851"/>
                </a:lnTo>
                <a:lnTo>
                  <a:pt x="42032" y="66395"/>
                </a:lnTo>
                <a:lnTo>
                  <a:pt x="81737" y="66395"/>
                </a:lnTo>
                <a:lnTo>
                  <a:pt x="81109" y="64280"/>
                </a:lnTo>
                <a:lnTo>
                  <a:pt x="79046" y="60458"/>
                </a:lnTo>
                <a:lnTo>
                  <a:pt x="73787" y="54553"/>
                </a:lnTo>
                <a:lnTo>
                  <a:pt x="24095" y="54553"/>
                </a:lnTo>
                <a:lnTo>
                  <a:pt x="24158" y="49757"/>
                </a:lnTo>
                <a:lnTo>
                  <a:pt x="24702" y="45213"/>
                </a:lnTo>
                <a:lnTo>
                  <a:pt x="26723" y="36627"/>
                </a:lnTo>
                <a:lnTo>
                  <a:pt x="28325" y="32847"/>
                </a:lnTo>
                <a:lnTo>
                  <a:pt x="30545" y="29601"/>
                </a:lnTo>
                <a:lnTo>
                  <a:pt x="32744" y="26344"/>
                </a:lnTo>
                <a:lnTo>
                  <a:pt x="35623" y="23779"/>
                </a:lnTo>
                <a:lnTo>
                  <a:pt x="42691" y="19988"/>
                </a:lnTo>
                <a:lnTo>
                  <a:pt x="47016" y="19036"/>
                </a:lnTo>
                <a:lnTo>
                  <a:pt x="76531" y="19036"/>
                </a:lnTo>
                <a:lnTo>
                  <a:pt x="76617" y="17852"/>
                </a:lnTo>
                <a:lnTo>
                  <a:pt x="57235" y="146"/>
                </a:lnTo>
                <a:lnTo>
                  <a:pt x="54817" y="0"/>
                </a:lnTo>
                <a:close/>
              </a:path>
              <a:path w="84428" h="126812">
                <a:moveTo>
                  <a:pt x="81737" y="66395"/>
                </a:moveTo>
                <a:lnTo>
                  <a:pt x="46764" y="66395"/>
                </a:lnTo>
                <a:lnTo>
                  <a:pt x="49288" y="66814"/>
                </a:lnTo>
                <a:lnTo>
                  <a:pt x="53455" y="68521"/>
                </a:lnTo>
                <a:lnTo>
                  <a:pt x="59989" y="82866"/>
                </a:lnTo>
                <a:lnTo>
                  <a:pt x="59892" y="89913"/>
                </a:lnTo>
                <a:lnTo>
                  <a:pt x="45382" y="107682"/>
                </a:lnTo>
                <a:lnTo>
                  <a:pt x="78778" y="107682"/>
                </a:lnTo>
                <a:lnTo>
                  <a:pt x="79695" y="106185"/>
                </a:lnTo>
                <a:lnTo>
                  <a:pt x="83486" y="95641"/>
                </a:lnTo>
                <a:lnTo>
                  <a:pt x="84428" y="89913"/>
                </a:lnTo>
                <a:lnTo>
                  <a:pt x="84428" y="78227"/>
                </a:lnTo>
                <a:lnTo>
                  <a:pt x="83769" y="73243"/>
                </a:lnTo>
                <a:lnTo>
                  <a:pt x="81737" y="66395"/>
                </a:lnTo>
                <a:close/>
              </a:path>
              <a:path w="84428" h="126812">
                <a:moveTo>
                  <a:pt x="55665" y="47454"/>
                </a:moveTo>
                <a:lnTo>
                  <a:pt x="46702" y="47454"/>
                </a:lnTo>
                <a:lnTo>
                  <a:pt x="44084" y="47652"/>
                </a:lnTo>
                <a:lnTo>
                  <a:pt x="24095" y="54553"/>
                </a:lnTo>
                <a:lnTo>
                  <a:pt x="73787" y="54553"/>
                </a:lnTo>
                <a:lnTo>
                  <a:pt x="73423" y="54144"/>
                </a:lnTo>
                <a:lnTo>
                  <a:pt x="69811" y="51715"/>
                </a:lnTo>
                <a:lnTo>
                  <a:pt x="60973" y="48302"/>
                </a:lnTo>
                <a:lnTo>
                  <a:pt x="55665" y="47454"/>
                </a:lnTo>
                <a:close/>
              </a:path>
              <a:path w="84428" h="126812">
                <a:moveTo>
                  <a:pt x="76531" y="19036"/>
                </a:moveTo>
                <a:lnTo>
                  <a:pt x="55162" y="19036"/>
                </a:lnTo>
                <a:lnTo>
                  <a:pt x="57832" y="19224"/>
                </a:lnTo>
                <a:lnTo>
                  <a:pt x="62439" y="19988"/>
                </a:lnTo>
                <a:lnTo>
                  <a:pt x="64450" y="20428"/>
                </a:lnTo>
                <a:lnTo>
                  <a:pt x="69308" y="21894"/>
                </a:lnTo>
                <a:lnTo>
                  <a:pt x="71706" y="22721"/>
                </a:lnTo>
                <a:lnTo>
                  <a:pt x="72680" y="22920"/>
                </a:lnTo>
                <a:lnTo>
                  <a:pt x="74072" y="22920"/>
                </a:lnTo>
                <a:lnTo>
                  <a:pt x="74606" y="22763"/>
                </a:lnTo>
                <a:lnTo>
                  <a:pt x="75497" y="22135"/>
                </a:lnTo>
                <a:lnTo>
                  <a:pt x="75842" y="21611"/>
                </a:lnTo>
                <a:lnTo>
                  <a:pt x="76345" y="20156"/>
                </a:lnTo>
                <a:lnTo>
                  <a:pt x="76531" y="19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6455" y="6213297"/>
            <a:ext cx="441141" cy="163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56992" y="6019329"/>
            <a:ext cx="441102" cy="163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9442" y="5873855"/>
            <a:ext cx="443038" cy="163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0423" y="9097462"/>
            <a:ext cx="75212" cy="123388"/>
          </a:xfrm>
          <a:custGeom>
            <a:avLst/>
            <a:gdLst/>
            <a:ahLst/>
            <a:cxnLst/>
            <a:rect l="l" t="t" r="r" b="b"/>
            <a:pathLst>
              <a:path w="75212" h="123388">
                <a:moveTo>
                  <a:pt x="72081" y="104153"/>
                </a:moveTo>
                <a:lnTo>
                  <a:pt x="3319" y="104153"/>
                </a:lnTo>
                <a:lnTo>
                  <a:pt x="2816" y="104331"/>
                </a:lnTo>
                <a:lnTo>
                  <a:pt x="272" y="110551"/>
                </a:lnTo>
                <a:lnTo>
                  <a:pt x="282" y="117179"/>
                </a:lnTo>
                <a:lnTo>
                  <a:pt x="3382" y="123388"/>
                </a:lnTo>
                <a:lnTo>
                  <a:pt x="72081" y="123388"/>
                </a:lnTo>
                <a:lnTo>
                  <a:pt x="75212" y="110551"/>
                </a:lnTo>
                <a:lnTo>
                  <a:pt x="74898" y="108090"/>
                </a:lnTo>
                <a:lnTo>
                  <a:pt x="72081" y="104153"/>
                </a:lnTo>
                <a:close/>
              </a:path>
              <a:path w="75212" h="123388">
                <a:moveTo>
                  <a:pt x="51527" y="24418"/>
                </a:moveTo>
                <a:lnTo>
                  <a:pt x="26711" y="24418"/>
                </a:lnTo>
                <a:lnTo>
                  <a:pt x="26711" y="104153"/>
                </a:lnTo>
                <a:lnTo>
                  <a:pt x="51527" y="104153"/>
                </a:lnTo>
                <a:lnTo>
                  <a:pt x="51527" y="24418"/>
                </a:lnTo>
                <a:close/>
              </a:path>
              <a:path w="75212" h="123388">
                <a:moveTo>
                  <a:pt x="36888" y="0"/>
                </a:moveTo>
                <a:lnTo>
                  <a:pt x="29643" y="1214"/>
                </a:lnTo>
                <a:lnTo>
                  <a:pt x="2554" y="18763"/>
                </a:lnTo>
                <a:lnTo>
                  <a:pt x="0" y="31894"/>
                </a:lnTo>
                <a:lnTo>
                  <a:pt x="387" y="34543"/>
                </a:lnTo>
                <a:lnTo>
                  <a:pt x="743" y="35475"/>
                </a:lnTo>
                <a:lnTo>
                  <a:pt x="1821" y="36553"/>
                </a:lnTo>
                <a:lnTo>
                  <a:pt x="2544" y="36742"/>
                </a:lnTo>
                <a:lnTo>
                  <a:pt x="4376" y="36428"/>
                </a:lnTo>
                <a:lnTo>
                  <a:pt x="5560" y="35998"/>
                </a:lnTo>
                <a:lnTo>
                  <a:pt x="7015" y="35307"/>
                </a:lnTo>
                <a:lnTo>
                  <a:pt x="26711" y="24418"/>
                </a:lnTo>
                <a:lnTo>
                  <a:pt x="51527" y="24418"/>
                </a:lnTo>
                <a:lnTo>
                  <a:pt x="51527" y="2345"/>
                </a:lnTo>
                <a:lnTo>
                  <a:pt x="51401" y="1874"/>
                </a:lnTo>
                <a:lnTo>
                  <a:pt x="46270" y="125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28730" y="9097462"/>
            <a:ext cx="75212" cy="123388"/>
          </a:xfrm>
          <a:custGeom>
            <a:avLst/>
            <a:gdLst/>
            <a:ahLst/>
            <a:cxnLst/>
            <a:rect l="l" t="t" r="r" b="b"/>
            <a:pathLst>
              <a:path w="75212" h="123388">
                <a:moveTo>
                  <a:pt x="72071" y="104153"/>
                </a:moveTo>
                <a:lnTo>
                  <a:pt x="3319" y="104153"/>
                </a:lnTo>
                <a:lnTo>
                  <a:pt x="2816" y="104331"/>
                </a:lnTo>
                <a:lnTo>
                  <a:pt x="272" y="110551"/>
                </a:lnTo>
                <a:lnTo>
                  <a:pt x="282" y="117179"/>
                </a:lnTo>
                <a:lnTo>
                  <a:pt x="3382" y="123388"/>
                </a:lnTo>
                <a:lnTo>
                  <a:pt x="72071" y="123388"/>
                </a:lnTo>
                <a:lnTo>
                  <a:pt x="75212" y="110551"/>
                </a:lnTo>
                <a:lnTo>
                  <a:pt x="74898" y="108090"/>
                </a:lnTo>
                <a:lnTo>
                  <a:pt x="72071" y="104153"/>
                </a:lnTo>
                <a:close/>
              </a:path>
              <a:path w="75212" h="123388">
                <a:moveTo>
                  <a:pt x="51527" y="24418"/>
                </a:moveTo>
                <a:lnTo>
                  <a:pt x="26711" y="24418"/>
                </a:lnTo>
                <a:lnTo>
                  <a:pt x="26711" y="104153"/>
                </a:lnTo>
                <a:lnTo>
                  <a:pt x="51527" y="104153"/>
                </a:lnTo>
                <a:lnTo>
                  <a:pt x="51527" y="24418"/>
                </a:lnTo>
                <a:close/>
              </a:path>
              <a:path w="75212" h="123388">
                <a:moveTo>
                  <a:pt x="36888" y="0"/>
                </a:moveTo>
                <a:lnTo>
                  <a:pt x="29643" y="1214"/>
                </a:lnTo>
                <a:lnTo>
                  <a:pt x="2554" y="18763"/>
                </a:lnTo>
                <a:lnTo>
                  <a:pt x="0" y="31894"/>
                </a:lnTo>
                <a:lnTo>
                  <a:pt x="376" y="34543"/>
                </a:lnTo>
                <a:lnTo>
                  <a:pt x="743" y="35475"/>
                </a:lnTo>
                <a:lnTo>
                  <a:pt x="1821" y="36553"/>
                </a:lnTo>
                <a:lnTo>
                  <a:pt x="2544" y="36742"/>
                </a:lnTo>
                <a:lnTo>
                  <a:pt x="4376" y="36428"/>
                </a:lnTo>
                <a:lnTo>
                  <a:pt x="5560" y="35998"/>
                </a:lnTo>
                <a:lnTo>
                  <a:pt x="7005" y="35307"/>
                </a:lnTo>
                <a:lnTo>
                  <a:pt x="26711" y="24418"/>
                </a:lnTo>
                <a:lnTo>
                  <a:pt x="51527" y="24418"/>
                </a:lnTo>
                <a:lnTo>
                  <a:pt x="51527" y="2345"/>
                </a:lnTo>
                <a:lnTo>
                  <a:pt x="51391" y="1874"/>
                </a:lnTo>
                <a:lnTo>
                  <a:pt x="46270" y="125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5188" y="9193472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73" y="51747"/>
                </a:lnTo>
                <a:lnTo>
                  <a:pt x="436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72056" y="9098296"/>
            <a:ext cx="80280" cy="124729"/>
          </a:xfrm>
          <a:custGeom>
            <a:avLst/>
            <a:gdLst/>
            <a:ahLst/>
            <a:cxnLst/>
            <a:rect l="l" t="t" r="r" b="b"/>
            <a:pathLst>
              <a:path w="80280" h="124729">
                <a:moveTo>
                  <a:pt x="3727" y="97829"/>
                </a:moveTo>
                <a:lnTo>
                  <a:pt x="2586" y="97829"/>
                </a:lnTo>
                <a:lnTo>
                  <a:pt x="2146" y="97986"/>
                </a:lnTo>
                <a:lnTo>
                  <a:pt x="0" y="110457"/>
                </a:lnTo>
                <a:lnTo>
                  <a:pt x="125" y="112855"/>
                </a:lnTo>
                <a:lnTo>
                  <a:pt x="28480" y="124729"/>
                </a:lnTo>
                <a:lnTo>
                  <a:pt x="39464" y="124729"/>
                </a:lnTo>
                <a:lnTo>
                  <a:pt x="74521" y="105735"/>
                </a:lnTo>
                <a:lnTo>
                  <a:pt x="74919" y="104834"/>
                </a:lnTo>
                <a:lnTo>
                  <a:pt x="25475" y="104834"/>
                </a:lnTo>
                <a:lnTo>
                  <a:pt x="21842" y="104478"/>
                </a:lnTo>
                <a:lnTo>
                  <a:pt x="4690" y="98195"/>
                </a:lnTo>
                <a:lnTo>
                  <a:pt x="3727" y="97829"/>
                </a:lnTo>
                <a:close/>
              </a:path>
              <a:path w="80280" h="124729">
                <a:moveTo>
                  <a:pt x="76855" y="65631"/>
                </a:moveTo>
                <a:lnTo>
                  <a:pt x="32993" y="65631"/>
                </a:lnTo>
                <a:lnTo>
                  <a:pt x="36899" y="66039"/>
                </a:lnTo>
                <a:lnTo>
                  <a:pt x="43349" y="67683"/>
                </a:lnTo>
                <a:lnTo>
                  <a:pt x="53862" y="81631"/>
                </a:lnTo>
                <a:lnTo>
                  <a:pt x="53862" y="88206"/>
                </a:lnTo>
                <a:lnTo>
                  <a:pt x="33370" y="104834"/>
                </a:lnTo>
                <a:lnTo>
                  <a:pt x="74919" y="104834"/>
                </a:lnTo>
                <a:lnTo>
                  <a:pt x="79128" y="95316"/>
                </a:lnTo>
                <a:lnTo>
                  <a:pt x="80280" y="89400"/>
                </a:lnTo>
                <a:lnTo>
                  <a:pt x="80280" y="76898"/>
                </a:lnTo>
                <a:lnTo>
                  <a:pt x="79369" y="71736"/>
                </a:lnTo>
                <a:lnTo>
                  <a:pt x="76855" y="65631"/>
                </a:lnTo>
                <a:close/>
              </a:path>
              <a:path w="80280" h="124729">
                <a:moveTo>
                  <a:pt x="69579" y="0"/>
                </a:moveTo>
                <a:lnTo>
                  <a:pt x="8806" y="0"/>
                </a:lnTo>
                <a:lnTo>
                  <a:pt x="7245" y="544"/>
                </a:lnTo>
                <a:lnTo>
                  <a:pt x="5287" y="2764"/>
                </a:lnTo>
                <a:lnTo>
                  <a:pt x="4878" y="4272"/>
                </a:lnTo>
                <a:lnTo>
                  <a:pt x="4805" y="62835"/>
                </a:lnTo>
                <a:lnTo>
                  <a:pt x="5193" y="64479"/>
                </a:lnTo>
                <a:lnTo>
                  <a:pt x="6774" y="66312"/>
                </a:lnTo>
                <a:lnTo>
                  <a:pt x="8083" y="66762"/>
                </a:lnTo>
                <a:lnTo>
                  <a:pt x="12565" y="66762"/>
                </a:lnTo>
                <a:lnTo>
                  <a:pt x="15392" y="66573"/>
                </a:lnTo>
                <a:lnTo>
                  <a:pt x="21392" y="65819"/>
                </a:lnTo>
                <a:lnTo>
                  <a:pt x="24721" y="65631"/>
                </a:lnTo>
                <a:lnTo>
                  <a:pt x="76855" y="65631"/>
                </a:lnTo>
                <a:lnTo>
                  <a:pt x="75704" y="62835"/>
                </a:lnTo>
                <a:lnTo>
                  <a:pt x="49821" y="47537"/>
                </a:lnTo>
                <a:lnTo>
                  <a:pt x="25444" y="47537"/>
                </a:lnTo>
                <a:lnTo>
                  <a:pt x="25444" y="21308"/>
                </a:lnTo>
                <a:lnTo>
                  <a:pt x="70270" y="21308"/>
                </a:lnTo>
                <a:lnTo>
                  <a:pt x="71233" y="20449"/>
                </a:lnTo>
                <a:lnTo>
                  <a:pt x="72563" y="17046"/>
                </a:lnTo>
                <a:lnTo>
                  <a:pt x="72898" y="14292"/>
                </a:lnTo>
                <a:lnTo>
                  <a:pt x="72814" y="6984"/>
                </a:lnTo>
                <a:lnTo>
                  <a:pt x="70113" y="188"/>
                </a:lnTo>
                <a:lnTo>
                  <a:pt x="69579" y="0"/>
                </a:lnTo>
                <a:close/>
              </a:path>
              <a:path w="80280" h="124729">
                <a:moveTo>
                  <a:pt x="45527" y="46972"/>
                </a:moveTo>
                <a:lnTo>
                  <a:pt x="34208" y="47003"/>
                </a:lnTo>
                <a:lnTo>
                  <a:pt x="29852" y="47129"/>
                </a:lnTo>
                <a:lnTo>
                  <a:pt x="27653" y="47286"/>
                </a:lnTo>
                <a:lnTo>
                  <a:pt x="25444" y="47537"/>
                </a:lnTo>
                <a:lnTo>
                  <a:pt x="49821" y="47537"/>
                </a:lnTo>
                <a:lnTo>
                  <a:pt x="45527" y="4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2174" y="6915727"/>
            <a:ext cx="76332" cy="123535"/>
          </a:xfrm>
          <a:custGeom>
            <a:avLst/>
            <a:gdLst/>
            <a:ahLst/>
            <a:cxnLst/>
            <a:rect l="l" t="t" r="r" b="b"/>
            <a:pathLst>
              <a:path w="76332" h="123535">
                <a:moveTo>
                  <a:pt x="76332" y="97672"/>
                </a:moveTo>
                <a:lnTo>
                  <a:pt x="52375" y="97672"/>
                </a:lnTo>
                <a:lnTo>
                  <a:pt x="52375" y="120457"/>
                </a:lnTo>
                <a:lnTo>
                  <a:pt x="60029" y="123535"/>
                </a:lnTo>
                <a:lnTo>
                  <a:pt x="68563" y="123535"/>
                </a:lnTo>
                <a:lnTo>
                  <a:pt x="76332" y="120457"/>
                </a:lnTo>
                <a:lnTo>
                  <a:pt x="76332" y="97672"/>
                </a:lnTo>
                <a:close/>
              </a:path>
              <a:path w="76332" h="123535">
                <a:moveTo>
                  <a:pt x="53223" y="0"/>
                </a:moveTo>
                <a:lnTo>
                  <a:pt x="3120" y="70395"/>
                </a:lnTo>
                <a:lnTo>
                  <a:pt x="0" y="88960"/>
                </a:lnTo>
                <a:lnTo>
                  <a:pt x="132" y="91044"/>
                </a:lnTo>
                <a:lnTo>
                  <a:pt x="4607" y="97672"/>
                </a:lnTo>
                <a:lnTo>
                  <a:pt x="88363" y="97672"/>
                </a:lnTo>
                <a:lnTo>
                  <a:pt x="89264" y="96834"/>
                </a:lnTo>
                <a:lnTo>
                  <a:pt x="90583" y="93484"/>
                </a:lnTo>
                <a:lnTo>
                  <a:pt x="90918" y="91044"/>
                </a:lnTo>
                <a:lnTo>
                  <a:pt x="90918" y="84217"/>
                </a:lnTo>
                <a:lnTo>
                  <a:pt x="90552" y="81651"/>
                </a:lnTo>
                <a:lnTo>
                  <a:pt x="89107" y="78552"/>
                </a:lnTo>
                <a:lnTo>
                  <a:pt x="88238" y="77777"/>
                </a:lnTo>
                <a:lnTo>
                  <a:pt x="19884" y="77777"/>
                </a:lnTo>
                <a:lnTo>
                  <a:pt x="52186" y="21433"/>
                </a:lnTo>
                <a:lnTo>
                  <a:pt x="76332" y="21433"/>
                </a:lnTo>
                <a:lnTo>
                  <a:pt x="76332" y="3308"/>
                </a:lnTo>
                <a:lnTo>
                  <a:pt x="64689" y="10"/>
                </a:lnTo>
                <a:lnTo>
                  <a:pt x="53223" y="0"/>
                </a:lnTo>
                <a:close/>
              </a:path>
              <a:path w="76332" h="123535">
                <a:moveTo>
                  <a:pt x="76332" y="21433"/>
                </a:moveTo>
                <a:lnTo>
                  <a:pt x="52375" y="21433"/>
                </a:lnTo>
                <a:lnTo>
                  <a:pt x="52375" y="77777"/>
                </a:lnTo>
                <a:lnTo>
                  <a:pt x="76332" y="77777"/>
                </a:lnTo>
                <a:lnTo>
                  <a:pt x="76332" y="21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46194" y="6916229"/>
            <a:ext cx="80280" cy="124729"/>
          </a:xfrm>
          <a:custGeom>
            <a:avLst/>
            <a:gdLst/>
            <a:ahLst/>
            <a:cxnLst/>
            <a:rect l="l" t="t" r="r" b="b"/>
            <a:pathLst>
              <a:path w="80280" h="124729">
                <a:moveTo>
                  <a:pt x="3727" y="97829"/>
                </a:moveTo>
                <a:lnTo>
                  <a:pt x="2586" y="97829"/>
                </a:lnTo>
                <a:lnTo>
                  <a:pt x="2146" y="97986"/>
                </a:lnTo>
                <a:lnTo>
                  <a:pt x="0" y="110457"/>
                </a:lnTo>
                <a:lnTo>
                  <a:pt x="125" y="112855"/>
                </a:lnTo>
                <a:lnTo>
                  <a:pt x="28470" y="124729"/>
                </a:lnTo>
                <a:lnTo>
                  <a:pt x="39464" y="124729"/>
                </a:lnTo>
                <a:lnTo>
                  <a:pt x="74521" y="105735"/>
                </a:lnTo>
                <a:lnTo>
                  <a:pt x="74919" y="104834"/>
                </a:lnTo>
                <a:lnTo>
                  <a:pt x="25475" y="104834"/>
                </a:lnTo>
                <a:lnTo>
                  <a:pt x="21842" y="104478"/>
                </a:lnTo>
                <a:lnTo>
                  <a:pt x="4690" y="98195"/>
                </a:lnTo>
                <a:lnTo>
                  <a:pt x="3727" y="97829"/>
                </a:lnTo>
                <a:close/>
              </a:path>
              <a:path w="80280" h="124729">
                <a:moveTo>
                  <a:pt x="76855" y="65631"/>
                </a:moveTo>
                <a:lnTo>
                  <a:pt x="32993" y="65631"/>
                </a:lnTo>
                <a:lnTo>
                  <a:pt x="36909" y="66039"/>
                </a:lnTo>
                <a:lnTo>
                  <a:pt x="43349" y="67683"/>
                </a:lnTo>
                <a:lnTo>
                  <a:pt x="53862" y="81631"/>
                </a:lnTo>
                <a:lnTo>
                  <a:pt x="53862" y="88206"/>
                </a:lnTo>
                <a:lnTo>
                  <a:pt x="33370" y="104834"/>
                </a:lnTo>
                <a:lnTo>
                  <a:pt x="74919" y="104834"/>
                </a:lnTo>
                <a:lnTo>
                  <a:pt x="79128" y="95316"/>
                </a:lnTo>
                <a:lnTo>
                  <a:pt x="80280" y="89400"/>
                </a:lnTo>
                <a:lnTo>
                  <a:pt x="80280" y="76898"/>
                </a:lnTo>
                <a:lnTo>
                  <a:pt x="79369" y="71736"/>
                </a:lnTo>
                <a:lnTo>
                  <a:pt x="76855" y="65631"/>
                </a:lnTo>
                <a:close/>
              </a:path>
              <a:path w="80280" h="124729">
                <a:moveTo>
                  <a:pt x="69579" y="0"/>
                </a:moveTo>
                <a:lnTo>
                  <a:pt x="8806" y="0"/>
                </a:lnTo>
                <a:lnTo>
                  <a:pt x="7245" y="544"/>
                </a:lnTo>
                <a:lnTo>
                  <a:pt x="5287" y="2764"/>
                </a:lnTo>
                <a:lnTo>
                  <a:pt x="4878" y="4272"/>
                </a:lnTo>
                <a:lnTo>
                  <a:pt x="4805" y="62835"/>
                </a:lnTo>
                <a:lnTo>
                  <a:pt x="5193" y="64479"/>
                </a:lnTo>
                <a:lnTo>
                  <a:pt x="6774" y="66312"/>
                </a:lnTo>
                <a:lnTo>
                  <a:pt x="8083" y="66762"/>
                </a:lnTo>
                <a:lnTo>
                  <a:pt x="12565" y="66762"/>
                </a:lnTo>
                <a:lnTo>
                  <a:pt x="15392" y="66573"/>
                </a:lnTo>
                <a:lnTo>
                  <a:pt x="21392" y="65819"/>
                </a:lnTo>
                <a:lnTo>
                  <a:pt x="24721" y="65631"/>
                </a:lnTo>
                <a:lnTo>
                  <a:pt x="76855" y="65631"/>
                </a:lnTo>
                <a:lnTo>
                  <a:pt x="75704" y="62835"/>
                </a:lnTo>
                <a:lnTo>
                  <a:pt x="49821" y="47537"/>
                </a:lnTo>
                <a:lnTo>
                  <a:pt x="25444" y="47537"/>
                </a:lnTo>
                <a:lnTo>
                  <a:pt x="25444" y="21308"/>
                </a:lnTo>
                <a:lnTo>
                  <a:pt x="70270" y="21308"/>
                </a:lnTo>
                <a:lnTo>
                  <a:pt x="71233" y="20449"/>
                </a:lnTo>
                <a:lnTo>
                  <a:pt x="72563" y="17046"/>
                </a:lnTo>
                <a:lnTo>
                  <a:pt x="72898" y="14292"/>
                </a:lnTo>
                <a:lnTo>
                  <a:pt x="72814" y="6984"/>
                </a:lnTo>
                <a:lnTo>
                  <a:pt x="70113" y="188"/>
                </a:lnTo>
                <a:lnTo>
                  <a:pt x="69579" y="0"/>
                </a:lnTo>
                <a:close/>
              </a:path>
              <a:path w="80280" h="124729">
                <a:moveTo>
                  <a:pt x="45527" y="46972"/>
                </a:moveTo>
                <a:lnTo>
                  <a:pt x="34208" y="47003"/>
                </a:lnTo>
                <a:lnTo>
                  <a:pt x="29852" y="47129"/>
                </a:lnTo>
                <a:lnTo>
                  <a:pt x="27653" y="47286"/>
                </a:lnTo>
                <a:lnTo>
                  <a:pt x="25444" y="47537"/>
                </a:lnTo>
                <a:lnTo>
                  <a:pt x="49821" y="47537"/>
                </a:lnTo>
                <a:lnTo>
                  <a:pt x="45527" y="4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70321" y="6108057"/>
            <a:ext cx="80280" cy="124729"/>
          </a:xfrm>
          <a:custGeom>
            <a:avLst/>
            <a:gdLst/>
            <a:ahLst/>
            <a:cxnLst/>
            <a:rect l="l" t="t" r="r" b="b"/>
            <a:pathLst>
              <a:path w="80280" h="124729">
                <a:moveTo>
                  <a:pt x="3727" y="97829"/>
                </a:moveTo>
                <a:lnTo>
                  <a:pt x="2586" y="97829"/>
                </a:lnTo>
                <a:lnTo>
                  <a:pt x="2146" y="97986"/>
                </a:lnTo>
                <a:lnTo>
                  <a:pt x="0" y="110457"/>
                </a:lnTo>
                <a:lnTo>
                  <a:pt x="125" y="112855"/>
                </a:lnTo>
                <a:lnTo>
                  <a:pt x="28470" y="124729"/>
                </a:lnTo>
                <a:lnTo>
                  <a:pt x="39464" y="124729"/>
                </a:lnTo>
                <a:lnTo>
                  <a:pt x="74521" y="105735"/>
                </a:lnTo>
                <a:lnTo>
                  <a:pt x="74919" y="104834"/>
                </a:lnTo>
                <a:lnTo>
                  <a:pt x="25475" y="104834"/>
                </a:lnTo>
                <a:lnTo>
                  <a:pt x="21842" y="104478"/>
                </a:lnTo>
                <a:lnTo>
                  <a:pt x="4690" y="98195"/>
                </a:lnTo>
                <a:lnTo>
                  <a:pt x="3727" y="97829"/>
                </a:lnTo>
                <a:close/>
              </a:path>
              <a:path w="80280" h="124729">
                <a:moveTo>
                  <a:pt x="76855" y="65631"/>
                </a:moveTo>
                <a:lnTo>
                  <a:pt x="32993" y="65631"/>
                </a:lnTo>
                <a:lnTo>
                  <a:pt x="36899" y="66039"/>
                </a:lnTo>
                <a:lnTo>
                  <a:pt x="43349" y="67683"/>
                </a:lnTo>
                <a:lnTo>
                  <a:pt x="53851" y="81631"/>
                </a:lnTo>
                <a:lnTo>
                  <a:pt x="53851" y="88206"/>
                </a:lnTo>
                <a:lnTo>
                  <a:pt x="33370" y="104834"/>
                </a:lnTo>
                <a:lnTo>
                  <a:pt x="74919" y="104834"/>
                </a:lnTo>
                <a:lnTo>
                  <a:pt x="79128" y="95316"/>
                </a:lnTo>
                <a:lnTo>
                  <a:pt x="80280" y="89400"/>
                </a:lnTo>
                <a:lnTo>
                  <a:pt x="80280" y="76898"/>
                </a:lnTo>
                <a:lnTo>
                  <a:pt x="79369" y="71736"/>
                </a:lnTo>
                <a:lnTo>
                  <a:pt x="76855" y="65631"/>
                </a:lnTo>
                <a:close/>
              </a:path>
              <a:path w="80280" h="124729">
                <a:moveTo>
                  <a:pt x="69579" y="0"/>
                </a:moveTo>
                <a:lnTo>
                  <a:pt x="8806" y="0"/>
                </a:lnTo>
                <a:lnTo>
                  <a:pt x="7245" y="544"/>
                </a:lnTo>
                <a:lnTo>
                  <a:pt x="5287" y="2764"/>
                </a:lnTo>
                <a:lnTo>
                  <a:pt x="4878" y="4272"/>
                </a:lnTo>
                <a:lnTo>
                  <a:pt x="4805" y="62835"/>
                </a:lnTo>
                <a:lnTo>
                  <a:pt x="5193" y="64479"/>
                </a:lnTo>
                <a:lnTo>
                  <a:pt x="6774" y="66312"/>
                </a:lnTo>
                <a:lnTo>
                  <a:pt x="8083" y="66762"/>
                </a:lnTo>
                <a:lnTo>
                  <a:pt x="12565" y="66762"/>
                </a:lnTo>
                <a:lnTo>
                  <a:pt x="15392" y="66573"/>
                </a:lnTo>
                <a:lnTo>
                  <a:pt x="21392" y="65819"/>
                </a:lnTo>
                <a:lnTo>
                  <a:pt x="24721" y="65631"/>
                </a:lnTo>
                <a:lnTo>
                  <a:pt x="76855" y="65631"/>
                </a:lnTo>
                <a:lnTo>
                  <a:pt x="75704" y="62835"/>
                </a:lnTo>
                <a:lnTo>
                  <a:pt x="49821" y="47537"/>
                </a:lnTo>
                <a:lnTo>
                  <a:pt x="25444" y="47537"/>
                </a:lnTo>
                <a:lnTo>
                  <a:pt x="25444" y="21308"/>
                </a:lnTo>
                <a:lnTo>
                  <a:pt x="70270" y="21308"/>
                </a:lnTo>
                <a:lnTo>
                  <a:pt x="71233" y="20449"/>
                </a:lnTo>
                <a:lnTo>
                  <a:pt x="72563" y="17046"/>
                </a:lnTo>
                <a:lnTo>
                  <a:pt x="72898" y="14292"/>
                </a:lnTo>
                <a:lnTo>
                  <a:pt x="72814" y="6984"/>
                </a:lnTo>
                <a:lnTo>
                  <a:pt x="70113" y="188"/>
                </a:lnTo>
                <a:lnTo>
                  <a:pt x="69579" y="0"/>
                </a:lnTo>
                <a:close/>
              </a:path>
              <a:path w="80280" h="124729">
                <a:moveTo>
                  <a:pt x="45527" y="46972"/>
                </a:moveTo>
                <a:lnTo>
                  <a:pt x="34208" y="47003"/>
                </a:lnTo>
                <a:lnTo>
                  <a:pt x="29852" y="47129"/>
                </a:lnTo>
                <a:lnTo>
                  <a:pt x="27653" y="47286"/>
                </a:lnTo>
                <a:lnTo>
                  <a:pt x="25444" y="47537"/>
                </a:lnTo>
                <a:lnTo>
                  <a:pt x="49821" y="47537"/>
                </a:lnTo>
                <a:lnTo>
                  <a:pt x="45527" y="4697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67176" y="6108052"/>
            <a:ext cx="82709" cy="123074"/>
          </a:xfrm>
          <a:custGeom>
            <a:avLst/>
            <a:gdLst/>
            <a:ahLst/>
            <a:cxnLst/>
            <a:rect l="l" t="t" r="r" b="b"/>
            <a:pathLst>
              <a:path w="82709" h="123074">
                <a:moveTo>
                  <a:pt x="77945" y="0"/>
                </a:moveTo>
                <a:lnTo>
                  <a:pt x="3340" y="0"/>
                </a:lnTo>
                <a:lnTo>
                  <a:pt x="2795" y="188"/>
                </a:lnTo>
                <a:lnTo>
                  <a:pt x="0" y="14491"/>
                </a:lnTo>
                <a:lnTo>
                  <a:pt x="324" y="17256"/>
                </a:lnTo>
                <a:lnTo>
                  <a:pt x="1654" y="20721"/>
                </a:lnTo>
                <a:lnTo>
                  <a:pt x="2649" y="21590"/>
                </a:lnTo>
                <a:lnTo>
                  <a:pt x="55495" y="21590"/>
                </a:lnTo>
                <a:lnTo>
                  <a:pt x="12125" y="117252"/>
                </a:lnTo>
                <a:lnTo>
                  <a:pt x="11612" y="118321"/>
                </a:lnTo>
                <a:lnTo>
                  <a:pt x="11392" y="119221"/>
                </a:lnTo>
                <a:lnTo>
                  <a:pt x="11464" y="120059"/>
                </a:lnTo>
                <a:lnTo>
                  <a:pt x="29716" y="123074"/>
                </a:lnTo>
                <a:lnTo>
                  <a:pt x="33067" y="122886"/>
                </a:lnTo>
                <a:lnTo>
                  <a:pt x="79840" y="25758"/>
                </a:lnTo>
                <a:lnTo>
                  <a:pt x="82709" y="13936"/>
                </a:lnTo>
                <a:lnTo>
                  <a:pt x="82667" y="6408"/>
                </a:lnTo>
                <a:lnTo>
                  <a:pt x="78887" y="115"/>
                </a:lnTo>
                <a:lnTo>
                  <a:pt x="77945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0072" y="6203232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397" y="51056"/>
                </a:lnTo>
                <a:lnTo>
                  <a:pt x="73" y="51747"/>
                </a:lnTo>
                <a:lnTo>
                  <a:pt x="0" y="53359"/>
                </a:lnTo>
                <a:lnTo>
                  <a:pt x="272" y="53767"/>
                </a:lnTo>
                <a:lnTo>
                  <a:pt x="1277" y="54396"/>
                </a:lnTo>
                <a:lnTo>
                  <a:pt x="2094" y="54637"/>
                </a:lnTo>
                <a:lnTo>
                  <a:pt x="437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15823" y="6105966"/>
            <a:ext cx="84428" cy="126812"/>
          </a:xfrm>
          <a:custGeom>
            <a:avLst/>
            <a:gdLst/>
            <a:ahLst/>
            <a:cxnLst/>
            <a:rect l="l" t="t" r="r" b="b"/>
            <a:pathLst>
              <a:path w="84428" h="126812">
                <a:moveTo>
                  <a:pt x="54816" y="0"/>
                </a:moveTo>
                <a:lnTo>
                  <a:pt x="44837" y="0"/>
                </a:lnTo>
                <a:lnTo>
                  <a:pt x="38293" y="1015"/>
                </a:lnTo>
                <a:lnTo>
                  <a:pt x="6671" y="27831"/>
                </a:lnTo>
                <a:lnTo>
                  <a:pt x="0" y="75191"/>
                </a:lnTo>
                <a:lnTo>
                  <a:pt x="122" y="78227"/>
                </a:lnTo>
                <a:lnTo>
                  <a:pt x="12200" y="116855"/>
                </a:lnTo>
                <a:lnTo>
                  <a:pt x="35466" y="126812"/>
                </a:lnTo>
                <a:lnTo>
                  <a:pt x="48157" y="126812"/>
                </a:lnTo>
                <a:lnTo>
                  <a:pt x="78777" y="107682"/>
                </a:lnTo>
                <a:lnTo>
                  <a:pt x="39508" y="107682"/>
                </a:lnTo>
                <a:lnTo>
                  <a:pt x="36900" y="107138"/>
                </a:lnTo>
                <a:lnTo>
                  <a:pt x="24576" y="72741"/>
                </a:lnTo>
                <a:lnTo>
                  <a:pt x="25896" y="71851"/>
                </a:lnTo>
                <a:lnTo>
                  <a:pt x="42031" y="66395"/>
                </a:lnTo>
                <a:lnTo>
                  <a:pt x="81736" y="66395"/>
                </a:lnTo>
                <a:lnTo>
                  <a:pt x="81108" y="64280"/>
                </a:lnTo>
                <a:lnTo>
                  <a:pt x="79046" y="60458"/>
                </a:lnTo>
                <a:lnTo>
                  <a:pt x="73787" y="54553"/>
                </a:lnTo>
                <a:lnTo>
                  <a:pt x="24095" y="54553"/>
                </a:lnTo>
                <a:lnTo>
                  <a:pt x="24157" y="49757"/>
                </a:lnTo>
                <a:lnTo>
                  <a:pt x="24702" y="45213"/>
                </a:lnTo>
                <a:lnTo>
                  <a:pt x="26723" y="36627"/>
                </a:lnTo>
                <a:lnTo>
                  <a:pt x="28325" y="32847"/>
                </a:lnTo>
                <a:lnTo>
                  <a:pt x="30545" y="29601"/>
                </a:lnTo>
                <a:lnTo>
                  <a:pt x="32743" y="26344"/>
                </a:lnTo>
                <a:lnTo>
                  <a:pt x="35623" y="23779"/>
                </a:lnTo>
                <a:lnTo>
                  <a:pt x="42691" y="19988"/>
                </a:lnTo>
                <a:lnTo>
                  <a:pt x="47015" y="19046"/>
                </a:lnTo>
                <a:lnTo>
                  <a:pt x="76530" y="19046"/>
                </a:lnTo>
                <a:lnTo>
                  <a:pt x="76616" y="17852"/>
                </a:lnTo>
                <a:lnTo>
                  <a:pt x="57235" y="146"/>
                </a:lnTo>
                <a:lnTo>
                  <a:pt x="54816" y="0"/>
                </a:lnTo>
                <a:close/>
              </a:path>
              <a:path w="84428" h="126812">
                <a:moveTo>
                  <a:pt x="81736" y="66395"/>
                </a:moveTo>
                <a:lnTo>
                  <a:pt x="46764" y="66395"/>
                </a:lnTo>
                <a:lnTo>
                  <a:pt x="49287" y="66814"/>
                </a:lnTo>
                <a:lnTo>
                  <a:pt x="53455" y="68521"/>
                </a:lnTo>
                <a:lnTo>
                  <a:pt x="59989" y="82877"/>
                </a:lnTo>
                <a:lnTo>
                  <a:pt x="59893" y="89913"/>
                </a:lnTo>
                <a:lnTo>
                  <a:pt x="45382" y="107682"/>
                </a:lnTo>
                <a:lnTo>
                  <a:pt x="78777" y="107682"/>
                </a:lnTo>
                <a:lnTo>
                  <a:pt x="79695" y="106185"/>
                </a:lnTo>
                <a:lnTo>
                  <a:pt x="83485" y="95641"/>
                </a:lnTo>
                <a:lnTo>
                  <a:pt x="84428" y="89913"/>
                </a:lnTo>
                <a:lnTo>
                  <a:pt x="84428" y="78227"/>
                </a:lnTo>
                <a:lnTo>
                  <a:pt x="83768" y="73243"/>
                </a:lnTo>
                <a:lnTo>
                  <a:pt x="81736" y="66395"/>
                </a:lnTo>
                <a:close/>
              </a:path>
              <a:path w="84428" h="126812">
                <a:moveTo>
                  <a:pt x="55664" y="47454"/>
                </a:moveTo>
                <a:lnTo>
                  <a:pt x="46701" y="47454"/>
                </a:lnTo>
                <a:lnTo>
                  <a:pt x="44083" y="47652"/>
                </a:lnTo>
                <a:lnTo>
                  <a:pt x="24095" y="54553"/>
                </a:lnTo>
                <a:lnTo>
                  <a:pt x="73787" y="54553"/>
                </a:lnTo>
                <a:lnTo>
                  <a:pt x="73423" y="54144"/>
                </a:lnTo>
                <a:lnTo>
                  <a:pt x="69810" y="51715"/>
                </a:lnTo>
                <a:lnTo>
                  <a:pt x="60973" y="48302"/>
                </a:lnTo>
                <a:lnTo>
                  <a:pt x="55664" y="47454"/>
                </a:lnTo>
                <a:close/>
              </a:path>
              <a:path w="84428" h="126812">
                <a:moveTo>
                  <a:pt x="76530" y="19046"/>
                </a:moveTo>
                <a:lnTo>
                  <a:pt x="55162" y="19046"/>
                </a:lnTo>
                <a:lnTo>
                  <a:pt x="57832" y="19235"/>
                </a:lnTo>
                <a:lnTo>
                  <a:pt x="62439" y="19988"/>
                </a:lnTo>
                <a:lnTo>
                  <a:pt x="64449" y="20428"/>
                </a:lnTo>
                <a:lnTo>
                  <a:pt x="69308" y="21894"/>
                </a:lnTo>
                <a:lnTo>
                  <a:pt x="71706" y="22721"/>
                </a:lnTo>
                <a:lnTo>
                  <a:pt x="72679" y="22920"/>
                </a:lnTo>
                <a:lnTo>
                  <a:pt x="74072" y="22920"/>
                </a:lnTo>
                <a:lnTo>
                  <a:pt x="74606" y="22763"/>
                </a:lnTo>
                <a:lnTo>
                  <a:pt x="75496" y="22135"/>
                </a:lnTo>
                <a:lnTo>
                  <a:pt x="75842" y="21611"/>
                </a:lnTo>
                <a:lnTo>
                  <a:pt x="76344" y="20156"/>
                </a:lnTo>
                <a:lnTo>
                  <a:pt x="76530" y="1904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91653" y="5831187"/>
            <a:ext cx="84428" cy="126812"/>
          </a:xfrm>
          <a:custGeom>
            <a:avLst/>
            <a:gdLst/>
            <a:ahLst/>
            <a:cxnLst/>
            <a:rect l="l" t="t" r="r" b="b"/>
            <a:pathLst>
              <a:path w="84428" h="126812">
                <a:moveTo>
                  <a:pt x="54816" y="0"/>
                </a:moveTo>
                <a:lnTo>
                  <a:pt x="44837" y="0"/>
                </a:lnTo>
                <a:lnTo>
                  <a:pt x="38293" y="1015"/>
                </a:lnTo>
                <a:lnTo>
                  <a:pt x="6671" y="27831"/>
                </a:lnTo>
                <a:lnTo>
                  <a:pt x="0" y="75191"/>
                </a:lnTo>
                <a:lnTo>
                  <a:pt x="169" y="79369"/>
                </a:lnTo>
                <a:lnTo>
                  <a:pt x="12200" y="116855"/>
                </a:lnTo>
                <a:lnTo>
                  <a:pt x="35466" y="126812"/>
                </a:lnTo>
                <a:lnTo>
                  <a:pt x="48157" y="126812"/>
                </a:lnTo>
                <a:lnTo>
                  <a:pt x="78777" y="107682"/>
                </a:lnTo>
                <a:lnTo>
                  <a:pt x="39508" y="107682"/>
                </a:lnTo>
                <a:lnTo>
                  <a:pt x="36900" y="107138"/>
                </a:lnTo>
                <a:lnTo>
                  <a:pt x="24576" y="72741"/>
                </a:lnTo>
                <a:lnTo>
                  <a:pt x="25896" y="71851"/>
                </a:lnTo>
                <a:lnTo>
                  <a:pt x="42031" y="66395"/>
                </a:lnTo>
                <a:lnTo>
                  <a:pt x="81736" y="66395"/>
                </a:lnTo>
                <a:lnTo>
                  <a:pt x="81108" y="64280"/>
                </a:lnTo>
                <a:lnTo>
                  <a:pt x="79046" y="60458"/>
                </a:lnTo>
                <a:lnTo>
                  <a:pt x="73787" y="54553"/>
                </a:lnTo>
                <a:lnTo>
                  <a:pt x="24105" y="54553"/>
                </a:lnTo>
                <a:lnTo>
                  <a:pt x="24168" y="49757"/>
                </a:lnTo>
                <a:lnTo>
                  <a:pt x="47015" y="19046"/>
                </a:lnTo>
                <a:lnTo>
                  <a:pt x="76530" y="19046"/>
                </a:lnTo>
                <a:lnTo>
                  <a:pt x="76616" y="17852"/>
                </a:lnTo>
                <a:lnTo>
                  <a:pt x="57235" y="146"/>
                </a:lnTo>
                <a:lnTo>
                  <a:pt x="54816" y="0"/>
                </a:lnTo>
                <a:close/>
              </a:path>
              <a:path w="84428" h="126812">
                <a:moveTo>
                  <a:pt x="81736" y="66395"/>
                </a:moveTo>
                <a:lnTo>
                  <a:pt x="46764" y="66395"/>
                </a:lnTo>
                <a:lnTo>
                  <a:pt x="49287" y="66814"/>
                </a:lnTo>
                <a:lnTo>
                  <a:pt x="53455" y="68521"/>
                </a:lnTo>
                <a:lnTo>
                  <a:pt x="59999" y="82877"/>
                </a:lnTo>
                <a:lnTo>
                  <a:pt x="59901" y="89913"/>
                </a:lnTo>
                <a:lnTo>
                  <a:pt x="45382" y="107682"/>
                </a:lnTo>
                <a:lnTo>
                  <a:pt x="78777" y="107682"/>
                </a:lnTo>
                <a:lnTo>
                  <a:pt x="79695" y="106185"/>
                </a:lnTo>
                <a:lnTo>
                  <a:pt x="83485" y="95641"/>
                </a:lnTo>
                <a:lnTo>
                  <a:pt x="84428" y="89913"/>
                </a:lnTo>
                <a:lnTo>
                  <a:pt x="84428" y="78238"/>
                </a:lnTo>
                <a:lnTo>
                  <a:pt x="83768" y="73243"/>
                </a:lnTo>
                <a:lnTo>
                  <a:pt x="81736" y="66395"/>
                </a:lnTo>
                <a:close/>
              </a:path>
              <a:path w="84428" h="126812">
                <a:moveTo>
                  <a:pt x="55664" y="47454"/>
                </a:moveTo>
                <a:lnTo>
                  <a:pt x="46701" y="47454"/>
                </a:lnTo>
                <a:lnTo>
                  <a:pt x="44083" y="47652"/>
                </a:lnTo>
                <a:lnTo>
                  <a:pt x="24105" y="54553"/>
                </a:lnTo>
                <a:lnTo>
                  <a:pt x="73787" y="54553"/>
                </a:lnTo>
                <a:lnTo>
                  <a:pt x="73423" y="54144"/>
                </a:lnTo>
                <a:lnTo>
                  <a:pt x="69810" y="51715"/>
                </a:lnTo>
                <a:lnTo>
                  <a:pt x="60973" y="48302"/>
                </a:lnTo>
                <a:lnTo>
                  <a:pt x="55664" y="47454"/>
                </a:lnTo>
                <a:close/>
              </a:path>
              <a:path w="84428" h="126812">
                <a:moveTo>
                  <a:pt x="76530" y="19046"/>
                </a:moveTo>
                <a:lnTo>
                  <a:pt x="55162" y="19046"/>
                </a:lnTo>
                <a:lnTo>
                  <a:pt x="57832" y="19235"/>
                </a:lnTo>
                <a:lnTo>
                  <a:pt x="62439" y="19988"/>
                </a:lnTo>
                <a:lnTo>
                  <a:pt x="64449" y="20428"/>
                </a:lnTo>
                <a:lnTo>
                  <a:pt x="69308" y="21894"/>
                </a:lnTo>
                <a:lnTo>
                  <a:pt x="71706" y="22721"/>
                </a:lnTo>
                <a:lnTo>
                  <a:pt x="72690" y="22920"/>
                </a:lnTo>
                <a:lnTo>
                  <a:pt x="74072" y="22920"/>
                </a:lnTo>
                <a:lnTo>
                  <a:pt x="74606" y="22763"/>
                </a:lnTo>
                <a:lnTo>
                  <a:pt x="75496" y="22135"/>
                </a:lnTo>
                <a:lnTo>
                  <a:pt x="75842" y="21611"/>
                </a:lnTo>
                <a:lnTo>
                  <a:pt x="76344" y="20156"/>
                </a:lnTo>
                <a:lnTo>
                  <a:pt x="76530" y="1904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6061" y="5832443"/>
            <a:ext cx="75212" cy="123388"/>
          </a:xfrm>
          <a:custGeom>
            <a:avLst/>
            <a:gdLst/>
            <a:ahLst/>
            <a:cxnLst/>
            <a:rect l="l" t="t" r="r" b="b"/>
            <a:pathLst>
              <a:path w="75212" h="123388">
                <a:moveTo>
                  <a:pt x="72071" y="104153"/>
                </a:moveTo>
                <a:lnTo>
                  <a:pt x="3319" y="104153"/>
                </a:lnTo>
                <a:lnTo>
                  <a:pt x="2816" y="104331"/>
                </a:lnTo>
                <a:lnTo>
                  <a:pt x="272" y="110551"/>
                </a:lnTo>
                <a:lnTo>
                  <a:pt x="282" y="117179"/>
                </a:lnTo>
                <a:lnTo>
                  <a:pt x="3382" y="123388"/>
                </a:lnTo>
                <a:lnTo>
                  <a:pt x="72071" y="123388"/>
                </a:lnTo>
                <a:lnTo>
                  <a:pt x="75212" y="110551"/>
                </a:lnTo>
                <a:lnTo>
                  <a:pt x="74898" y="108090"/>
                </a:lnTo>
                <a:lnTo>
                  <a:pt x="72071" y="104153"/>
                </a:lnTo>
                <a:close/>
              </a:path>
              <a:path w="75212" h="123388">
                <a:moveTo>
                  <a:pt x="51527" y="24418"/>
                </a:moveTo>
                <a:lnTo>
                  <a:pt x="26711" y="24418"/>
                </a:lnTo>
                <a:lnTo>
                  <a:pt x="26711" y="104153"/>
                </a:lnTo>
                <a:lnTo>
                  <a:pt x="51527" y="104153"/>
                </a:lnTo>
                <a:lnTo>
                  <a:pt x="51527" y="24418"/>
                </a:lnTo>
                <a:close/>
              </a:path>
              <a:path w="75212" h="123388">
                <a:moveTo>
                  <a:pt x="36888" y="0"/>
                </a:moveTo>
                <a:lnTo>
                  <a:pt x="29643" y="1214"/>
                </a:lnTo>
                <a:lnTo>
                  <a:pt x="2554" y="18763"/>
                </a:lnTo>
                <a:lnTo>
                  <a:pt x="0" y="31894"/>
                </a:lnTo>
                <a:lnTo>
                  <a:pt x="376" y="34543"/>
                </a:lnTo>
                <a:lnTo>
                  <a:pt x="743" y="35475"/>
                </a:lnTo>
                <a:lnTo>
                  <a:pt x="1821" y="36553"/>
                </a:lnTo>
                <a:lnTo>
                  <a:pt x="2544" y="36742"/>
                </a:lnTo>
                <a:lnTo>
                  <a:pt x="4376" y="36428"/>
                </a:lnTo>
                <a:lnTo>
                  <a:pt x="5560" y="35998"/>
                </a:lnTo>
                <a:lnTo>
                  <a:pt x="7015" y="35307"/>
                </a:lnTo>
                <a:lnTo>
                  <a:pt x="26711" y="24418"/>
                </a:lnTo>
                <a:lnTo>
                  <a:pt x="51527" y="24418"/>
                </a:lnTo>
                <a:lnTo>
                  <a:pt x="51527" y="2345"/>
                </a:lnTo>
                <a:lnTo>
                  <a:pt x="51401" y="1874"/>
                </a:lnTo>
                <a:lnTo>
                  <a:pt x="46270" y="125"/>
                </a:lnTo>
                <a:lnTo>
                  <a:pt x="3688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82521" y="5928452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83" y="51747"/>
                </a:lnTo>
                <a:lnTo>
                  <a:pt x="437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39389" y="5833278"/>
            <a:ext cx="80280" cy="124729"/>
          </a:xfrm>
          <a:custGeom>
            <a:avLst/>
            <a:gdLst/>
            <a:ahLst/>
            <a:cxnLst/>
            <a:rect l="l" t="t" r="r" b="b"/>
            <a:pathLst>
              <a:path w="80280" h="124729">
                <a:moveTo>
                  <a:pt x="3727" y="97829"/>
                </a:moveTo>
                <a:lnTo>
                  <a:pt x="2586" y="97829"/>
                </a:lnTo>
                <a:lnTo>
                  <a:pt x="2146" y="97986"/>
                </a:lnTo>
                <a:lnTo>
                  <a:pt x="0" y="110457"/>
                </a:lnTo>
                <a:lnTo>
                  <a:pt x="125" y="112855"/>
                </a:lnTo>
                <a:lnTo>
                  <a:pt x="28470" y="124729"/>
                </a:lnTo>
                <a:lnTo>
                  <a:pt x="39464" y="124729"/>
                </a:lnTo>
                <a:lnTo>
                  <a:pt x="74521" y="105735"/>
                </a:lnTo>
                <a:lnTo>
                  <a:pt x="74919" y="104834"/>
                </a:lnTo>
                <a:lnTo>
                  <a:pt x="25475" y="104834"/>
                </a:lnTo>
                <a:lnTo>
                  <a:pt x="21842" y="104478"/>
                </a:lnTo>
                <a:lnTo>
                  <a:pt x="4690" y="98195"/>
                </a:lnTo>
                <a:lnTo>
                  <a:pt x="3727" y="97829"/>
                </a:lnTo>
                <a:close/>
              </a:path>
              <a:path w="80280" h="124729">
                <a:moveTo>
                  <a:pt x="76855" y="65631"/>
                </a:moveTo>
                <a:lnTo>
                  <a:pt x="32993" y="65631"/>
                </a:lnTo>
                <a:lnTo>
                  <a:pt x="36899" y="66039"/>
                </a:lnTo>
                <a:lnTo>
                  <a:pt x="43349" y="67683"/>
                </a:lnTo>
                <a:lnTo>
                  <a:pt x="53862" y="81631"/>
                </a:lnTo>
                <a:lnTo>
                  <a:pt x="53862" y="88206"/>
                </a:lnTo>
                <a:lnTo>
                  <a:pt x="33370" y="104834"/>
                </a:lnTo>
                <a:lnTo>
                  <a:pt x="74919" y="104834"/>
                </a:lnTo>
                <a:lnTo>
                  <a:pt x="79128" y="95316"/>
                </a:lnTo>
                <a:lnTo>
                  <a:pt x="80280" y="89400"/>
                </a:lnTo>
                <a:lnTo>
                  <a:pt x="80280" y="76898"/>
                </a:lnTo>
                <a:lnTo>
                  <a:pt x="79369" y="71736"/>
                </a:lnTo>
                <a:lnTo>
                  <a:pt x="76855" y="65631"/>
                </a:lnTo>
                <a:close/>
              </a:path>
              <a:path w="80280" h="124729">
                <a:moveTo>
                  <a:pt x="69579" y="0"/>
                </a:moveTo>
                <a:lnTo>
                  <a:pt x="8806" y="0"/>
                </a:lnTo>
                <a:lnTo>
                  <a:pt x="7245" y="544"/>
                </a:lnTo>
                <a:lnTo>
                  <a:pt x="5287" y="2764"/>
                </a:lnTo>
                <a:lnTo>
                  <a:pt x="4878" y="4272"/>
                </a:lnTo>
                <a:lnTo>
                  <a:pt x="4805" y="62835"/>
                </a:lnTo>
                <a:lnTo>
                  <a:pt x="5193" y="64479"/>
                </a:lnTo>
                <a:lnTo>
                  <a:pt x="6774" y="66312"/>
                </a:lnTo>
                <a:lnTo>
                  <a:pt x="8083" y="66762"/>
                </a:lnTo>
                <a:lnTo>
                  <a:pt x="12565" y="66762"/>
                </a:lnTo>
                <a:lnTo>
                  <a:pt x="15392" y="66573"/>
                </a:lnTo>
                <a:lnTo>
                  <a:pt x="21392" y="65819"/>
                </a:lnTo>
                <a:lnTo>
                  <a:pt x="24721" y="65631"/>
                </a:lnTo>
                <a:lnTo>
                  <a:pt x="76855" y="65631"/>
                </a:lnTo>
                <a:lnTo>
                  <a:pt x="75704" y="62835"/>
                </a:lnTo>
                <a:lnTo>
                  <a:pt x="49821" y="47537"/>
                </a:lnTo>
                <a:lnTo>
                  <a:pt x="25444" y="47537"/>
                </a:lnTo>
                <a:lnTo>
                  <a:pt x="25444" y="21308"/>
                </a:lnTo>
                <a:lnTo>
                  <a:pt x="70270" y="21308"/>
                </a:lnTo>
                <a:lnTo>
                  <a:pt x="71233" y="20449"/>
                </a:lnTo>
                <a:lnTo>
                  <a:pt x="72563" y="17046"/>
                </a:lnTo>
                <a:lnTo>
                  <a:pt x="72898" y="14292"/>
                </a:lnTo>
                <a:lnTo>
                  <a:pt x="72814" y="6984"/>
                </a:lnTo>
                <a:lnTo>
                  <a:pt x="70113" y="188"/>
                </a:lnTo>
                <a:lnTo>
                  <a:pt x="69579" y="0"/>
                </a:lnTo>
                <a:close/>
              </a:path>
              <a:path w="80280" h="124729">
                <a:moveTo>
                  <a:pt x="45527" y="46972"/>
                </a:moveTo>
                <a:lnTo>
                  <a:pt x="34208" y="47003"/>
                </a:lnTo>
                <a:lnTo>
                  <a:pt x="29852" y="47129"/>
                </a:lnTo>
                <a:lnTo>
                  <a:pt x="27653" y="47286"/>
                </a:lnTo>
                <a:lnTo>
                  <a:pt x="25444" y="47537"/>
                </a:lnTo>
                <a:lnTo>
                  <a:pt x="49821" y="47537"/>
                </a:lnTo>
                <a:lnTo>
                  <a:pt x="45527" y="4697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14149" y="7592914"/>
            <a:ext cx="81904" cy="126907"/>
          </a:xfrm>
          <a:custGeom>
            <a:avLst/>
            <a:gdLst/>
            <a:ahLst/>
            <a:cxnLst/>
            <a:rect l="l" t="t" r="r" b="b"/>
            <a:pathLst>
              <a:path w="81904" h="126907">
                <a:moveTo>
                  <a:pt x="3644" y="98970"/>
                </a:moveTo>
                <a:lnTo>
                  <a:pt x="2000" y="98970"/>
                </a:lnTo>
                <a:lnTo>
                  <a:pt x="1246" y="99557"/>
                </a:lnTo>
                <a:lnTo>
                  <a:pt x="231" y="101892"/>
                </a:lnTo>
                <a:lnTo>
                  <a:pt x="0" y="103818"/>
                </a:lnTo>
                <a:lnTo>
                  <a:pt x="32" y="110415"/>
                </a:lnTo>
                <a:lnTo>
                  <a:pt x="30481" y="126907"/>
                </a:lnTo>
                <a:lnTo>
                  <a:pt x="41528" y="126907"/>
                </a:lnTo>
                <a:lnTo>
                  <a:pt x="76061" y="109860"/>
                </a:lnTo>
                <a:lnTo>
                  <a:pt x="77461" y="107022"/>
                </a:lnTo>
                <a:lnTo>
                  <a:pt x="27507" y="107022"/>
                </a:lnTo>
                <a:lnTo>
                  <a:pt x="23843" y="106593"/>
                </a:lnTo>
                <a:lnTo>
                  <a:pt x="4733" y="99400"/>
                </a:lnTo>
                <a:lnTo>
                  <a:pt x="3644" y="98970"/>
                </a:lnTo>
                <a:close/>
              </a:path>
              <a:path w="81904" h="126907">
                <a:moveTo>
                  <a:pt x="74753" y="19789"/>
                </a:moveTo>
                <a:lnTo>
                  <a:pt x="35183" y="19789"/>
                </a:lnTo>
                <a:lnTo>
                  <a:pt x="37706" y="20187"/>
                </a:lnTo>
                <a:lnTo>
                  <a:pt x="41999" y="21768"/>
                </a:lnTo>
                <a:lnTo>
                  <a:pt x="49234" y="32868"/>
                </a:lnTo>
                <a:lnTo>
                  <a:pt x="49189" y="37883"/>
                </a:lnTo>
                <a:lnTo>
                  <a:pt x="30062" y="53035"/>
                </a:lnTo>
                <a:lnTo>
                  <a:pt x="14942" y="53035"/>
                </a:lnTo>
                <a:lnTo>
                  <a:pt x="14293" y="53160"/>
                </a:lnTo>
                <a:lnTo>
                  <a:pt x="11518" y="65495"/>
                </a:lnTo>
                <a:lnTo>
                  <a:pt x="11832" y="67956"/>
                </a:lnTo>
                <a:lnTo>
                  <a:pt x="15162" y="71317"/>
                </a:lnTo>
                <a:lnTo>
                  <a:pt x="31078" y="71317"/>
                </a:lnTo>
                <a:lnTo>
                  <a:pt x="34973" y="71756"/>
                </a:lnTo>
                <a:lnTo>
                  <a:pt x="53109" y="87033"/>
                </a:lnTo>
                <a:lnTo>
                  <a:pt x="53109" y="92468"/>
                </a:lnTo>
                <a:lnTo>
                  <a:pt x="35088" y="107022"/>
                </a:lnTo>
                <a:lnTo>
                  <a:pt x="77461" y="107022"/>
                </a:lnTo>
                <a:lnTo>
                  <a:pt x="80731" y="100394"/>
                </a:lnTo>
                <a:lnTo>
                  <a:pt x="81904" y="94960"/>
                </a:lnTo>
                <a:lnTo>
                  <a:pt x="81904" y="85170"/>
                </a:lnTo>
                <a:lnTo>
                  <a:pt x="54344" y="60427"/>
                </a:lnTo>
                <a:lnTo>
                  <a:pt x="54344" y="60144"/>
                </a:lnTo>
                <a:lnTo>
                  <a:pt x="76312" y="34407"/>
                </a:lnTo>
                <a:lnTo>
                  <a:pt x="76251" y="25559"/>
                </a:lnTo>
                <a:lnTo>
                  <a:pt x="75506" y="21580"/>
                </a:lnTo>
                <a:lnTo>
                  <a:pt x="74753" y="19789"/>
                </a:lnTo>
                <a:close/>
              </a:path>
              <a:path w="81904" h="126907">
                <a:moveTo>
                  <a:pt x="45413" y="0"/>
                </a:moveTo>
                <a:lnTo>
                  <a:pt x="34931" y="0"/>
                </a:lnTo>
                <a:lnTo>
                  <a:pt x="30711" y="397"/>
                </a:lnTo>
                <a:lnTo>
                  <a:pt x="2786" y="23706"/>
                </a:lnTo>
                <a:lnTo>
                  <a:pt x="3047" y="26103"/>
                </a:lnTo>
                <a:lnTo>
                  <a:pt x="5257" y="29266"/>
                </a:lnTo>
                <a:lnTo>
                  <a:pt x="6513" y="29266"/>
                </a:lnTo>
                <a:lnTo>
                  <a:pt x="7696" y="28763"/>
                </a:lnTo>
                <a:lnTo>
                  <a:pt x="10921" y="26742"/>
                </a:lnTo>
                <a:lnTo>
                  <a:pt x="12880" y="25653"/>
                </a:lnTo>
                <a:lnTo>
                  <a:pt x="17487" y="23308"/>
                </a:lnTo>
                <a:lnTo>
                  <a:pt x="20094" y="22240"/>
                </a:lnTo>
                <a:lnTo>
                  <a:pt x="25895" y="20282"/>
                </a:lnTo>
                <a:lnTo>
                  <a:pt x="28994" y="19789"/>
                </a:lnTo>
                <a:lnTo>
                  <a:pt x="74753" y="19789"/>
                </a:lnTo>
                <a:lnTo>
                  <a:pt x="72291" y="13936"/>
                </a:lnTo>
                <a:lnTo>
                  <a:pt x="69925" y="10722"/>
                </a:lnTo>
                <a:lnTo>
                  <a:pt x="63674" y="5476"/>
                </a:lnTo>
                <a:lnTo>
                  <a:pt x="59821" y="3476"/>
                </a:lnTo>
                <a:lnTo>
                  <a:pt x="50669" y="691"/>
                </a:lnTo>
                <a:lnTo>
                  <a:pt x="45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07919" y="7594584"/>
            <a:ext cx="76212" cy="123545"/>
          </a:xfrm>
          <a:custGeom>
            <a:avLst/>
            <a:gdLst/>
            <a:ahLst/>
            <a:cxnLst/>
            <a:rect l="l" t="t" r="r" b="b"/>
            <a:pathLst>
              <a:path w="76212" h="123545">
                <a:moveTo>
                  <a:pt x="76212" y="97682"/>
                </a:moveTo>
                <a:lnTo>
                  <a:pt x="52254" y="97682"/>
                </a:lnTo>
                <a:lnTo>
                  <a:pt x="52254" y="120467"/>
                </a:lnTo>
                <a:lnTo>
                  <a:pt x="59908" y="123545"/>
                </a:lnTo>
                <a:lnTo>
                  <a:pt x="68442" y="123545"/>
                </a:lnTo>
                <a:lnTo>
                  <a:pt x="76212" y="120467"/>
                </a:lnTo>
                <a:lnTo>
                  <a:pt x="76212" y="97682"/>
                </a:lnTo>
                <a:close/>
              </a:path>
              <a:path w="76212" h="123545">
                <a:moveTo>
                  <a:pt x="53102" y="0"/>
                </a:moveTo>
                <a:lnTo>
                  <a:pt x="2999" y="70406"/>
                </a:lnTo>
                <a:lnTo>
                  <a:pt x="0" y="91044"/>
                </a:lnTo>
                <a:lnTo>
                  <a:pt x="434" y="93902"/>
                </a:lnTo>
                <a:lnTo>
                  <a:pt x="4486" y="97682"/>
                </a:lnTo>
                <a:lnTo>
                  <a:pt x="88243" y="97682"/>
                </a:lnTo>
                <a:lnTo>
                  <a:pt x="89143" y="96845"/>
                </a:lnTo>
                <a:lnTo>
                  <a:pt x="90463" y="93494"/>
                </a:lnTo>
                <a:lnTo>
                  <a:pt x="90798" y="91044"/>
                </a:lnTo>
                <a:lnTo>
                  <a:pt x="90798" y="84227"/>
                </a:lnTo>
                <a:lnTo>
                  <a:pt x="90431" y="81651"/>
                </a:lnTo>
                <a:lnTo>
                  <a:pt x="88986" y="78563"/>
                </a:lnTo>
                <a:lnTo>
                  <a:pt x="88117" y="77788"/>
                </a:lnTo>
                <a:lnTo>
                  <a:pt x="19763" y="77788"/>
                </a:lnTo>
                <a:lnTo>
                  <a:pt x="52066" y="21433"/>
                </a:lnTo>
                <a:lnTo>
                  <a:pt x="76212" y="21433"/>
                </a:lnTo>
                <a:lnTo>
                  <a:pt x="76212" y="3319"/>
                </a:lnTo>
                <a:lnTo>
                  <a:pt x="64568" y="20"/>
                </a:lnTo>
                <a:lnTo>
                  <a:pt x="53102" y="0"/>
                </a:lnTo>
                <a:close/>
              </a:path>
              <a:path w="76212" h="123545">
                <a:moveTo>
                  <a:pt x="76212" y="21433"/>
                </a:moveTo>
                <a:lnTo>
                  <a:pt x="52254" y="21433"/>
                </a:lnTo>
                <a:lnTo>
                  <a:pt x="52254" y="77788"/>
                </a:lnTo>
                <a:lnTo>
                  <a:pt x="76212" y="77788"/>
                </a:lnTo>
                <a:lnTo>
                  <a:pt x="76212" y="21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4954" y="7690271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83" y="51747"/>
                </a:lnTo>
                <a:lnTo>
                  <a:pt x="4376" y="54951"/>
                </a:lnTo>
                <a:lnTo>
                  <a:pt x="1068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60373" y="7595092"/>
            <a:ext cx="82709" cy="123074"/>
          </a:xfrm>
          <a:custGeom>
            <a:avLst/>
            <a:gdLst/>
            <a:ahLst/>
            <a:cxnLst/>
            <a:rect l="l" t="t" r="r" b="b"/>
            <a:pathLst>
              <a:path w="82709" h="123074">
                <a:moveTo>
                  <a:pt x="77945" y="0"/>
                </a:moveTo>
                <a:lnTo>
                  <a:pt x="3340" y="0"/>
                </a:lnTo>
                <a:lnTo>
                  <a:pt x="2795" y="188"/>
                </a:lnTo>
                <a:lnTo>
                  <a:pt x="0" y="14491"/>
                </a:lnTo>
                <a:lnTo>
                  <a:pt x="324" y="17256"/>
                </a:lnTo>
                <a:lnTo>
                  <a:pt x="1654" y="20721"/>
                </a:lnTo>
                <a:lnTo>
                  <a:pt x="2649" y="21590"/>
                </a:lnTo>
                <a:lnTo>
                  <a:pt x="55495" y="21590"/>
                </a:lnTo>
                <a:lnTo>
                  <a:pt x="12125" y="117252"/>
                </a:lnTo>
                <a:lnTo>
                  <a:pt x="11612" y="118321"/>
                </a:lnTo>
                <a:lnTo>
                  <a:pt x="11392" y="119221"/>
                </a:lnTo>
                <a:lnTo>
                  <a:pt x="11464" y="120059"/>
                </a:lnTo>
                <a:lnTo>
                  <a:pt x="29716" y="123074"/>
                </a:lnTo>
                <a:lnTo>
                  <a:pt x="33067" y="122886"/>
                </a:lnTo>
                <a:lnTo>
                  <a:pt x="79840" y="25758"/>
                </a:lnTo>
                <a:lnTo>
                  <a:pt x="82709" y="13936"/>
                </a:lnTo>
                <a:lnTo>
                  <a:pt x="82667" y="6408"/>
                </a:lnTo>
                <a:lnTo>
                  <a:pt x="78887" y="115"/>
                </a:lnTo>
                <a:lnTo>
                  <a:pt x="77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36598" y="7673731"/>
            <a:ext cx="81904" cy="126907"/>
          </a:xfrm>
          <a:custGeom>
            <a:avLst/>
            <a:gdLst/>
            <a:ahLst/>
            <a:cxnLst/>
            <a:rect l="l" t="t" r="r" b="b"/>
            <a:pathLst>
              <a:path w="81904" h="126907">
                <a:moveTo>
                  <a:pt x="3644" y="98970"/>
                </a:moveTo>
                <a:lnTo>
                  <a:pt x="2000" y="98970"/>
                </a:lnTo>
                <a:lnTo>
                  <a:pt x="1246" y="99557"/>
                </a:lnTo>
                <a:lnTo>
                  <a:pt x="231" y="101892"/>
                </a:lnTo>
                <a:lnTo>
                  <a:pt x="0" y="103818"/>
                </a:lnTo>
                <a:lnTo>
                  <a:pt x="32" y="110415"/>
                </a:lnTo>
                <a:lnTo>
                  <a:pt x="30481" y="126907"/>
                </a:lnTo>
                <a:lnTo>
                  <a:pt x="41528" y="126907"/>
                </a:lnTo>
                <a:lnTo>
                  <a:pt x="76061" y="109860"/>
                </a:lnTo>
                <a:lnTo>
                  <a:pt x="77461" y="107022"/>
                </a:lnTo>
                <a:lnTo>
                  <a:pt x="27507" y="107022"/>
                </a:lnTo>
                <a:lnTo>
                  <a:pt x="23853" y="106593"/>
                </a:lnTo>
                <a:lnTo>
                  <a:pt x="4733" y="99400"/>
                </a:lnTo>
                <a:lnTo>
                  <a:pt x="3644" y="98970"/>
                </a:lnTo>
                <a:close/>
              </a:path>
              <a:path w="81904" h="126907">
                <a:moveTo>
                  <a:pt x="74761" y="19789"/>
                </a:moveTo>
                <a:lnTo>
                  <a:pt x="35183" y="19789"/>
                </a:lnTo>
                <a:lnTo>
                  <a:pt x="37706" y="20187"/>
                </a:lnTo>
                <a:lnTo>
                  <a:pt x="41999" y="21768"/>
                </a:lnTo>
                <a:lnTo>
                  <a:pt x="49234" y="32868"/>
                </a:lnTo>
                <a:lnTo>
                  <a:pt x="49189" y="37883"/>
                </a:lnTo>
                <a:lnTo>
                  <a:pt x="30062" y="53035"/>
                </a:lnTo>
                <a:lnTo>
                  <a:pt x="14942" y="53035"/>
                </a:lnTo>
                <a:lnTo>
                  <a:pt x="14293" y="53160"/>
                </a:lnTo>
                <a:lnTo>
                  <a:pt x="11518" y="65495"/>
                </a:lnTo>
                <a:lnTo>
                  <a:pt x="11832" y="67956"/>
                </a:lnTo>
                <a:lnTo>
                  <a:pt x="15162" y="71317"/>
                </a:lnTo>
                <a:lnTo>
                  <a:pt x="31078" y="71317"/>
                </a:lnTo>
                <a:lnTo>
                  <a:pt x="34973" y="71756"/>
                </a:lnTo>
                <a:lnTo>
                  <a:pt x="53109" y="87033"/>
                </a:lnTo>
                <a:lnTo>
                  <a:pt x="53109" y="92468"/>
                </a:lnTo>
                <a:lnTo>
                  <a:pt x="35088" y="107022"/>
                </a:lnTo>
                <a:lnTo>
                  <a:pt x="77461" y="107022"/>
                </a:lnTo>
                <a:lnTo>
                  <a:pt x="80731" y="100394"/>
                </a:lnTo>
                <a:lnTo>
                  <a:pt x="81904" y="94960"/>
                </a:lnTo>
                <a:lnTo>
                  <a:pt x="81904" y="85170"/>
                </a:lnTo>
                <a:lnTo>
                  <a:pt x="54344" y="60427"/>
                </a:lnTo>
                <a:lnTo>
                  <a:pt x="54344" y="60144"/>
                </a:lnTo>
                <a:lnTo>
                  <a:pt x="76312" y="34407"/>
                </a:lnTo>
                <a:lnTo>
                  <a:pt x="76252" y="25559"/>
                </a:lnTo>
                <a:lnTo>
                  <a:pt x="75516" y="21580"/>
                </a:lnTo>
                <a:lnTo>
                  <a:pt x="74761" y="19789"/>
                </a:lnTo>
                <a:close/>
              </a:path>
              <a:path w="81904" h="126907">
                <a:moveTo>
                  <a:pt x="45413" y="0"/>
                </a:moveTo>
                <a:lnTo>
                  <a:pt x="34931" y="0"/>
                </a:lnTo>
                <a:lnTo>
                  <a:pt x="30711" y="397"/>
                </a:lnTo>
                <a:lnTo>
                  <a:pt x="2796" y="23706"/>
                </a:lnTo>
                <a:lnTo>
                  <a:pt x="3047" y="26103"/>
                </a:lnTo>
                <a:lnTo>
                  <a:pt x="5257" y="29266"/>
                </a:lnTo>
                <a:lnTo>
                  <a:pt x="6513" y="29266"/>
                </a:lnTo>
                <a:lnTo>
                  <a:pt x="7696" y="28763"/>
                </a:lnTo>
                <a:lnTo>
                  <a:pt x="10921" y="26742"/>
                </a:lnTo>
                <a:lnTo>
                  <a:pt x="12880" y="25653"/>
                </a:lnTo>
                <a:lnTo>
                  <a:pt x="17487" y="23318"/>
                </a:lnTo>
                <a:lnTo>
                  <a:pt x="20094" y="22240"/>
                </a:lnTo>
                <a:lnTo>
                  <a:pt x="25895" y="20282"/>
                </a:lnTo>
                <a:lnTo>
                  <a:pt x="28994" y="19789"/>
                </a:lnTo>
                <a:lnTo>
                  <a:pt x="74761" y="19789"/>
                </a:lnTo>
                <a:lnTo>
                  <a:pt x="72291" y="13936"/>
                </a:lnTo>
                <a:lnTo>
                  <a:pt x="69925" y="10722"/>
                </a:lnTo>
                <a:lnTo>
                  <a:pt x="63674" y="5476"/>
                </a:lnTo>
                <a:lnTo>
                  <a:pt x="59821" y="3476"/>
                </a:lnTo>
                <a:lnTo>
                  <a:pt x="50669" y="691"/>
                </a:lnTo>
                <a:lnTo>
                  <a:pt x="45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34905" y="7673731"/>
            <a:ext cx="81904" cy="126907"/>
          </a:xfrm>
          <a:custGeom>
            <a:avLst/>
            <a:gdLst/>
            <a:ahLst/>
            <a:cxnLst/>
            <a:rect l="l" t="t" r="r" b="b"/>
            <a:pathLst>
              <a:path w="81904" h="126907">
                <a:moveTo>
                  <a:pt x="3644" y="98970"/>
                </a:moveTo>
                <a:lnTo>
                  <a:pt x="2000" y="98970"/>
                </a:lnTo>
                <a:lnTo>
                  <a:pt x="1246" y="99557"/>
                </a:lnTo>
                <a:lnTo>
                  <a:pt x="231" y="101892"/>
                </a:lnTo>
                <a:lnTo>
                  <a:pt x="0" y="103818"/>
                </a:lnTo>
                <a:lnTo>
                  <a:pt x="32" y="110415"/>
                </a:lnTo>
                <a:lnTo>
                  <a:pt x="30481" y="126907"/>
                </a:lnTo>
                <a:lnTo>
                  <a:pt x="41528" y="126907"/>
                </a:lnTo>
                <a:lnTo>
                  <a:pt x="76061" y="109860"/>
                </a:lnTo>
                <a:lnTo>
                  <a:pt x="77464" y="107022"/>
                </a:lnTo>
                <a:lnTo>
                  <a:pt x="27507" y="107022"/>
                </a:lnTo>
                <a:lnTo>
                  <a:pt x="23853" y="106593"/>
                </a:lnTo>
                <a:lnTo>
                  <a:pt x="4733" y="99400"/>
                </a:lnTo>
                <a:lnTo>
                  <a:pt x="3644" y="98970"/>
                </a:lnTo>
                <a:close/>
              </a:path>
              <a:path w="81904" h="126907">
                <a:moveTo>
                  <a:pt x="74761" y="19789"/>
                </a:moveTo>
                <a:lnTo>
                  <a:pt x="35183" y="19789"/>
                </a:lnTo>
                <a:lnTo>
                  <a:pt x="37706" y="20187"/>
                </a:lnTo>
                <a:lnTo>
                  <a:pt x="41999" y="21768"/>
                </a:lnTo>
                <a:lnTo>
                  <a:pt x="49234" y="32868"/>
                </a:lnTo>
                <a:lnTo>
                  <a:pt x="49189" y="37883"/>
                </a:lnTo>
                <a:lnTo>
                  <a:pt x="30062" y="53035"/>
                </a:lnTo>
                <a:lnTo>
                  <a:pt x="14942" y="53035"/>
                </a:lnTo>
                <a:lnTo>
                  <a:pt x="14304" y="53160"/>
                </a:lnTo>
                <a:lnTo>
                  <a:pt x="11518" y="65495"/>
                </a:lnTo>
                <a:lnTo>
                  <a:pt x="11832" y="67956"/>
                </a:lnTo>
                <a:lnTo>
                  <a:pt x="15162" y="71317"/>
                </a:lnTo>
                <a:lnTo>
                  <a:pt x="31078" y="71317"/>
                </a:lnTo>
                <a:lnTo>
                  <a:pt x="34973" y="71756"/>
                </a:lnTo>
                <a:lnTo>
                  <a:pt x="53109" y="87033"/>
                </a:lnTo>
                <a:lnTo>
                  <a:pt x="53109" y="92468"/>
                </a:lnTo>
                <a:lnTo>
                  <a:pt x="35088" y="107022"/>
                </a:lnTo>
                <a:lnTo>
                  <a:pt x="77464" y="107022"/>
                </a:lnTo>
                <a:lnTo>
                  <a:pt x="80741" y="100394"/>
                </a:lnTo>
                <a:lnTo>
                  <a:pt x="81904" y="94960"/>
                </a:lnTo>
                <a:lnTo>
                  <a:pt x="81904" y="85170"/>
                </a:lnTo>
                <a:lnTo>
                  <a:pt x="54344" y="60427"/>
                </a:lnTo>
                <a:lnTo>
                  <a:pt x="54344" y="60144"/>
                </a:lnTo>
                <a:lnTo>
                  <a:pt x="76312" y="34407"/>
                </a:lnTo>
                <a:lnTo>
                  <a:pt x="76252" y="25559"/>
                </a:lnTo>
                <a:lnTo>
                  <a:pt x="75516" y="21580"/>
                </a:lnTo>
                <a:lnTo>
                  <a:pt x="74761" y="19789"/>
                </a:lnTo>
                <a:close/>
              </a:path>
              <a:path w="81904" h="126907">
                <a:moveTo>
                  <a:pt x="45413" y="0"/>
                </a:moveTo>
                <a:lnTo>
                  <a:pt x="34931" y="0"/>
                </a:lnTo>
                <a:lnTo>
                  <a:pt x="30711" y="397"/>
                </a:lnTo>
                <a:lnTo>
                  <a:pt x="2796" y="23706"/>
                </a:lnTo>
                <a:lnTo>
                  <a:pt x="3047" y="26103"/>
                </a:lnTo>
                <a:lnTo>
                  <a:pt x="5257" y="29266"/>
                </a:lnTo>
                <a:lnTo>
                  <a:pt x="6513" y="29266"/>
                </a:lnTo>
                <a:lnTo>
                  <a:pt x="7696" y="28763"/>
                </a:lnTo>
                <a:lnTo>
                  <a:pt x="10921" y="26742"/>
                </a:lnTo>
                <a:lnTo>
                  <a:pt x="12880" y="25653"/>
                </a:lnTo>
                <a:lnTo>
                  <a:pt x="17487" y="23318"/>
                </a:lnTo>
                <a:lnTo>
                  <a:pt x="20094" y="22240"/>
                </a:lnTo>
                <a:lnTo>
                  <a:pt x="25895" y="20282"/>
                </a:lnTo>
                <a:lnTo>
                  <a:pt x="28994" y="19789"/>
                </a:lnTo>
                <a:lnTo>
                  <a:pt x="74761" y="19789"/>
                </a:lnTo>
                <a:lnTo>
                  <a:pt x="72291" y="13936"/>
                </a:lnTo>
                <a:lnTo>
                  <a:pt x="69925" y="10722"/>
                </a:lnTo>
                <a:lnTo>
                  <a:pt x="63674" y="5476"/>
                </a:lnTo>
                <a:lnTo>
                  <a:pt x="59821" y="3476"/>
                </a:lnTo>
                <a:lnTo>
                  <a:pt x="50669" y="691"/>
                </a:lnTo>
                <a:lnTo>
                  <a:pt x="45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27404" y="7771089"/>
            <a:ext cx="37705" cy="54951"/>
          </a:xfrm>
          <a:custGeom>
            <a:avLst/>
            <a:gdLst/>
            <a:ahLst/>
            <a:cxnLst/>
            <a:rect l="l" t="t" r="r" b="b"/>
            <a:pathLst>
              <a:path w="37705" h="54951">
                <a:moveTo>
                  <a:pt x="27318" y="0"/>
                </a:moveTo>
                <a:lnTo>
                  <a:pt x="22774" y="0"/>
                </a:lnTo>
                <a:lnTo>
                  <a:pt x="20784" y="115"/>
                </a:lnTo>
                <a:lnTo>
                  <a:pt x="11947" y="7800"/>
                </a:lnTo>
                <a:lnTo>
                  <a:pt x="11947" y="24910"/>
                </a:lnTo>
                <a:lnTo>
                  <a:pt x="83" y="51747"/>
                </a:lnTo>
                <a:lnTo>
                  <a:pt x="4376" y="54951"/>
                </a:lnTo>
                <a:lnTo>
                  <a:pt x="10690" y="54951"/>
                </a:lnTo>
                <a:lnTo>
                  <a:pt x="30606" y="33339"/>
                </a:lnTo>
                <a:lnTo>
                  <a:pt x="31925" y="31506"/>
                </a:lnTo>
                <a:lnTo>
                  <a:pt x="37705" y="12470"/>
                </a:lnTo>
                <a:lnTo>
                  <a:pt x="37705" y="7800"/>
                </a:lnTo>
                <a:lnTo>
                  <a:pt x="29213" y="115"/>
                </a:lnTo>
                <a:lnTo>
                  <a:pt x="2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78559" y="7675401"/>
            <a:ext cx="76332" cy="123545"/>
          </a:xfrm>
          <a:custGeom>
            <a:avLst/>
            <a:gdLst/>
            <a:ahLst/>
            <a:cxnLst/>
            <a:rect l="l" t="t" r="r" b="b"/>
            <a:pathLst>
              <a:path w="76332" h="123545">
                <a:moveTo>
                  <a:pt x="76332" y="97682"/>
                </a:moveTo>
                <a:lnTo>
                  <a:pt x="52375" y="97682"/>
                </a:lnTo>
                <a:lnTo>
                  <a:pt x="52375" y="120467"/>
                </a:lnTo>
                <a:lnTo>
                  <a:pt x="60029" y="123545"/>
                </a:lnTo>
                <a:lnTo>
                  <a:pt x="68563" y="123545"/>
                </a:lnTo>
                <a:lnTo>
                  <a:pt x="76332" y="120467"/>
                </a:lnTo>
                <a:lnTo>
                  <a:pt x="76332" y="97682"/>
                </a:lnTo>
                <a:close/>
              </a:path>
              <a:path w="76332" h="123545">
                <a:moveTo>
                  <a:pt x="53223" y="0"/>
                </a:moveTo>
                <a:lnTo>
                  <a:pt x="3120" y="70406"/>
                </a:lnTo>
                <a:lnTo>
                  <a:pt x="0" y="88960"/>
                </a:lnTo>
                <a:lnTo>
                  <a:pt x="130" y="91044"/>
                </a:lnTo>
                <a:lnTo>
                  <a:pt x="4607" y="97682"/>
                </a:lnTo>
                <a:lnTo>
                  <a:pt x="88363" y="97682"/>
                </a:lnTo>
                <a:lnTo>
                  <a:pt x="89264" y="96845"/>
                </a:lnTo>
                <a:lnTo>
                  <a:pt x="90583" y="93494"/>
                </a:lnTo>
                <a:lnTo>
                  <a:pt x="90918" y="91044"/>
                </a:lnTo>
                <a:lnTo>
                  <a:pt x="90918" y="84227"/>
                </a:lnTo>
                <a:lnTo>
                  <a:pt x="90552" y="81651"/>
                </a:lnTo>
                <a:lnTo>
                  <a:pt x="89107" y="78563"/>
                </a:lnTo>
                <a:lnTo>
                  <a:pt x="88238" y="77788"/>
                </a:lnTo>
                <a:lnTo>
                  <a:pt x="19884" y="77788"/>
                </a:lnTo>
                <a:lnTo>
                  <a:pt x="52186" y="21433"/>
                </a:lnTo>
                <a:lnTo>
                  <a:pt x="76332" y="21433"/>
                </a:lnTo>
                <a:lnTo>
                  <a:pt x="76332" y="3319"/>
                </a:lnTo>
                <a:lnTo>
                  <a:pt x="64689" y="20"/>
                </a:lnTo>
                <a:lnTo>
                  <a:pt x="53223" y="0"/>
                </a:lnTo>
                <a:close/>
              </a:path>
              <a:path w="76332" h="123545">
                <a:moveTo>
                  <a:pt x="76332" y="21433"/>
                </a:moveTo>
                <a:lnTo>
                  <a:pt x="52375" y="21433"/>
                </a:lnTo>
                <a:lnTo>
                  <a:pt x="52375" y="77788"/>
                </a:lnTo>
                <a:lnTo>
                  <a:pt x="76332" y="77788"/>
                </a:lnTo>
                <a:lnTo>
                  <a:pt x="76332" y="21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45225" y="5260803"/>
            <a:ext cx="323267" cy="96981"/>
          </a:xfrm>
          <a:custGeom>
            <a:avLst/>
            <a:gdLst/>
            <a:ahLst/>
            <a:cxnLst/>
            <a:rect l="l" t="t" r="r" b="b"/>
            <a:pathLst>
              <a:path w="323267" h="96981">
                <a:moveTo>
                  <a:pt x="0" y="96981"/>
                </a:moveTo>
                <a:lnTo>
                  <a:pt x="323267" y="96981"/>
                </a:lnTo>
                <a:lnTo>
                  <a:pt x="323267" y="0"/>
                </a:lnTo>
                <a:lnTo>
                  <a:pt x="0" y="0"/>
                </a:lnTo>
                <a:lnTo>
                  <a:pt x="0" y="9698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39177" y="5567908"/>
            <a:ext cx="129315" cy="0"/>
          </a:xfrm>
          <a:custGeom>
            <a:avLst/>
            <a:gdLst/>
            <a:ahLst/>
            <a:cxnLst/>
            <a:rect l="l" t="t" r="r" b="b"/>
            <a:pathLst>
              <a:path w="129315">
                <a:moveTo>
                  <a:pt x="0" y="0"/>
                </a:moveTo>
                <a:lnTo>
                  <a:pt x="129315" y="0"/>
                </a:lnTo>
              </a:path>
            </a:pathLst>
          </a:custGeom>
          <a:ln w="32323">
            <a:solidFill>
              <a:srgbClr val="B02B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45225" y="5567908"/>
            <a:ext cx="113137" cy="0"/>
          </a:xfrm>
          <a:custGeom>
            <a:avLst/>
            <a:gdLst/>
            <a:ahLst/>
            <a:cxnLst/>
            <a:rect l="l" t="t" r="r" b="b"/>
            <a:pathLst>
              <a:path w="113137">
                <a:moveTo>
                  <a:pt x="0" y="0"/>
                </a:moveTo>
                <a:lnTo>
                  <a:pt x="113137" y="0"/>
                </a:lnTo>
              </a:path>
            </a:pathLst>
          </a:custGeom>
          <a:ln w="32323">
            <a:solidFill>
              <a:srgbClr val="B02B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58363" y="5519423"/>
            <a:ext cx="80814" cy="80814"/>
          </a:xfrm>
          <a:custGeom>
            <a:avLst/>
            <a:gdLst/>
            <a:ahLst/>
            <a:cxnLst/>
            <a:rect l="l" t="t" r="r" b="b"/>
            <a:pathLst>
              <a:path w="80814" h="80814">
                <a:moveTo>
                  <a:pt x="0" y="80814"/>
                </a:moveTo>
                <a:lnTo>
                  <a:pt x="80814" y="80814"/>
                </a:lnTo>
                <a:lnTo>
                  <a:pt x="80814" y="0"/>
                </a:lnTo>
                <a:lnTo>
                  <a:pt x="0" y="0"/>
                </a:lnTo>
                <a:lnTo>
                  <a:pt x="0" y="8081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93680" y="5034827"/>
            <a:ext cx="54689" cy="137325"/>
          </a:xfrm>
          <a:custGeom>
            <a:avLst/>
            <a:gdLst/>
            <a:ahLst/>
            <a:cxnLst/>
            <a:rect l="l" t="t" r="r" b="b"/>
            <a:pathLst>
              <a:path w="54689" h="137325">
                <a:moveTo>
                  <a:pt x="54689" y="21339"/>
                </a:moveTo>
                <a:lnTo>
                  <a:pt x="36082" y="21339"/>
                </a:lnTo>
                <a:lnTo>
                  <a:pt x="36082" y="137325"/>
                </a:lnTo>
                <a:lnTo>
                  <a:pt x="54689" y="137325"/>
                </a:lnTo>
                <a:lnTo>
                  <a:pt x="54689" y="21339"/>
                </a:lnTo>
                <a:close/>
              </a:path>
              <a:path w="54689" h="137325">
                <a:moveTo>
                  <a:pt x="54689" y="0"/>
                </a:moveTo>
                <a:lnTo>
                  <a:pt x="38218" y="0"/>
                </a:lnTo>
                <a:lnTo>
                  <a:pt x="0" y="31611"/>
                </a:lnTo>
                <a:lnTo>
                  <a:pt x="10858" y="44616"/>
                </a:lnTo>
                <a:lnTo>
                  <a:pt x="36082" y="21339"/>
                </a:lnTo>
                <a:lnTo>
                  <a:pt x="54689" y="21339"/>
                </a:lnTo>
                <a:lnTo>
                  <a:pt x="546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45748" y="5032505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66" y="16292"/>
                </a:lnTo>
                <a:lnTo>
                  <a:pt x="81155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5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3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79" y="19465"/>
                </a:lnTo>
                <a:lnTo>
                  <a:pt x="8115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53589" y="5032505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5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5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3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79" y="19465"/>
                </a:lnTo>
                <a:lnTo>
                  <a:pt x="8115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61430" y="5032505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5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5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3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79" y="19465"/>
                </a:lnTo>
                <a:lnTo>
                  <a:pt x="8115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48292" y="5953820"/>
            <a:ext cx="89609" cy="141985"/>
          </a:xfrm>
          <a:custGeom>
            <a:avLst/>
            <a:gdLst/>
            <a:ahLst/>
            <a:cxnLst/>
            <a:rect l="l" t="t" r="r" b="b"/>
            <a:pathLst>
              <a:path w="89609" h="141985">
                <a:moveTo>
                  <a:pt x="50228" y="0"/>
                </a:moveTo>
                <a:lnTo>
                  <a:pt x="39360" y="0"/>
                </a:lnTo>
                <a:lnTo>
                  <a:pt x="34218" y="806"/>
                </a:lnTo>
                <a:lnTo>
                  <a:pt x="4638" y="28962"/>
                </a:lnTo>
                <a:lnTo>
                  <a:pt x="4737" y="39569"/>
                </a:lnTo>
                <a:lnTo>
                  <a:pt x="26166" y="66134"/>
                </a:lnTo>
                <a:lnTo>
                  <a:pt x="26166" y="66720"/>
                </a:lnTo>
                <a:lnTo>
                  <a:pt x="7559" y="78657"/>
                </a:lnTo>
                <a:lnTo>
                  <a:pt x="5224" y="81557"/>
                </a:lnTo>
                <a:lnTo>
                  <a:pt x="3392" y="84824"/>
                </a:lnTo>
                <a:lnTo>
                  <a:pt x="680" y="92070"/>
                </a:lnTo>
                <a:lnTo>
                  <a:pt x="0" y="96007"/>
                </a:lnTo>
                <a:lnTo>
                  <a:pt x="0" y="106750"/>
                </a:lnTo>
                <a:lnTo>
                  <a:pt x="32731" y="141032"/>
                </a:lnTo>
                <a:lnTo>
                  <a:pt x="38585" y="141985"/>
                </a:lnTo>
                <a:lnTo>
                  <a:pt x="50993" y="141985"/>
                </a:lnTo>
                <a:lnTo>
                  <a:pt x="81765" y="125692"/>
                </a:lnTo>
                <a:lnTo>
                  <a:pt x="41307" y="125692"/>
                </a:lnTo>
                <a:lnTo>
                  <a:pt x="37977" y="125106"/>
                </a:lnTo>
                <a:lnTo>
                  <a:pt x="18606" y="104290"/>
                </a:lnTo>
                <a:lnTo>
                  <a:pt x="18606" y="92908"/>
                </a:lnTo>
                <a:lnTo>
                  <a:pt x="21067" y="86866"/>
                </a:lnTo>
                <a:lnTo>
                  <a:pt x="30889" y="77421"/>
                </a:lnTo>
                <a:lnTo>
                  <a:pt x="37171" y="74992"/>
                </a:lnTo>
                <a:lnTo>
                  <a:pt x="44794" y="74866"/>
                </a:lnTo>
                <a:lnTo>
                  <a:pt x="78738" y="74866"/>
                </a:lnTo>
                <a:lnTo>
                  <a:pt x="76961" y="73285"/>
                </a:lnTo>
                <a:lnTo>
                  <a:pt x="70615" y="69275"/>
                </a:lnTo>
                <a:lnTo>
                  <a:pt x="67160" y="67767"/>
                </a:lnTo>
                <a:lnTo>
                  <a:pt x="63422" y="66720"/>
                </a:lnTo>
                <a:lnTo>
                  <a:pt x="63422" y="66134"/>
                </a:lnTo>
                <a:lnTo>
                  <a:pt x="76251" y="58574"/>
                </a:lnTo>
                <a:lnTo>
                  <a:pt x="41307" y="58574"/>
                </a:lnTo>
                <a:lnTo>
                  <a:pt x="38229" y="57935"/>
                </a:lnTo>
                <a:lnTo>
                  <a:pt x="23266" y="30386"/>
                </a:lnTo>
                <a:lnTo>
                  <a:pt x="25360" y="25151"/>
                </a:lnTo>
                <a:lnTo>
                  <a:pt x="33779" y="17130"/>
                </a:lnTo>
                <a:lnTo>
                  <a:pt x="38846" y="15119"/>
                </a:lnTo>
                <a:lnTo>
                  <a:pt x="78992" y="15119"/>
                </a:lnTo>
                <a:lnTo>
                  <a:pt x="76699" y="12282"/>
                </a:lnTo>
                <a:lnTo>
                  <a:pt x="69327" y="6334"/>
                </a:lnTo>
                <a:lnTo>
                  <a:pt x="65066" y="4041"/>
                </a:lnTo>
                <a:lnTo>
                  <a:pt x="55370" y="806"/>
                </a:lnTo>
                <a:lnTo>
                  <a:pt x="50228" y="0"/>
                </a:lnTo>
                <a:close/>
              </a:path>
              <a:path w="89609" h="141985">
                <a:moveTo>
                  <a:pt x="78738" y="74866"/>
                </a:moveTo>
                <a:lnTo>
                  <a:pt x="48406" y="74866"/>
                </a:lnTo>
                <a:lnTo>
                  <a:pt x="51799" y="75421"/>
                </a:lnTo>
                <a:lnTo>
                  <a:pt x="58144" y="77610"/>
                </a:lnTo>
                <a:lnTo>
                  <a:pt x="70956" y="96007"/>
                </a:lnTo>
                <a:lnTo>
                  <a:pt x="70944" y="107871"/>
                </a:lnTo>
                <a:lnTo>
                  <a:pt x="68552" y="113891"/>
                </a:lnTo>
                <a:lnTo>
                  <a:pt x="58856" y="123326"/>
                </a:lnTo>
                <a:lnTo>
                  <a:pt x="52563" y="125692"/>
                </a:lnTo>
                <a:lnTo>
                  <a:pt x="81765" y="125692"/>
                </a:lnTo>
                <a:lnTo>
                  <a:pt x="83777" y="122896"/>
                </a:lnTo>
                <a:lnTo>
                  <a:pt x="88437" y="112562"/>
                </a:lnTo>
                <a:lnTo>
                  <a:pt x="89609" y="106750"/>
                </a:lnTo>
                <a:lnTo>
                  <a:pt x="89609" y="96007"/>
                </a:lnTo>
                <a:lnTo>
                  <a:pt x="88929" y="92070"/>
                </a:lnTo>
                <a:lnTo>
                  <a:pt x="86217" y="84824"/>
                </a:lnTo>
                <a:lnTo>
                  <a:pt x="84363" y="81557"/>
                </a:lnTo>
                <a:lnTo>
                  <a:pt x="82028" y="78657"/>
                </a:lnTo>
                <a:lnTo>
                  <a:pt x="79714" y="75735"/>
                </a:lnTo>
                <a:lnTo>
                  <a:pt x="78738" y="74866"/>
                </a:lnTo>
                <a:close/>
              </a:path>
              <a:path w="89609" h="141985">
                <a:moveTo>
                  <a:pt x="78992" y="15119"/>
                </a:moveTo>
                <a:lnTo>
                  <a:pt x="51265" y="15119"/>
                </a:lnTo>
                <a:lnTo>
                  <a:pt x="56459" y="17161"/>
                </a:lnTo>
                <a:lnTo>
                  <a:pt x="64354" y="25308"/>
                </a:lnTo>
                <a:lnTo>
                  <a:pt x="66275" y="30386"/>
                </a:lnTo>
                <a:lnTo>
                  <a:pt x="66322" y="39695"/>
                </a:lnTo>
                <a:lnTo>
                  <a:pt x="65861" y="42417"/>
                </a:lnTo>
                <a:lnTo>
                  <a:pt x="48406" y="58574"/>
                </a:lnTo>
                <a:lnTo>
                  <a:pt x="76251" y="58574"/>
                </a:lnTo>
                <a:lnTo>
                  <a:pt x="84950" y="28962"/>
                </a:lnTo>
                <a:lnTo>
                  <a:pt x="83871" y="24281"/>
                </a:lnTo>
                <a:lnTo>
                  <a:pt x="79610" y="15884"/>
                </a:lnTo>
                <a:lnTo>
                  <a:pt x="78992" y="1511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53607" y="5953823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12" y="130331"/>
                </a:lnTo>
                <a:lnTo>
                  <a:pt x="81032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45" y="16292"/>
                </a:lnTo>
                <a:lnTo>
                  <a:pt x="80447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45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2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4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61446" y="5953823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45949" y="6877456"/>
            <a:ext cx="94269" cy="139660"/>
          </a:xfrm>
          <a:custGeom>
            <a:avLst/>
            <a:gdLst/>
            <a:ahLst/>
            <a:cxnLst/>
            <a:rect l="l" t="t" r="r" b="b"/>
            <a:pathLst>
              <a:path w="94269" h="139660">
                <a:moveTo>
                  <a:pt x="70416" y="0"/>
                </a:moveTo>
                <a:lnTo>
                  <a:pt x="48490" y="0"/>
                </a:lnTo>
                <a:lnTo>
                  <a:pt x="13779" y="54898"/>
                </a:lnTo>
                <a:lnTo>
                  <a:pt x="984" y="83798"/>
                </a:lnTo>
                <a:lnTo>
                  <a:pt x="324" y="87295"/>
                </a:lnTo>
                <a:lnTo>
                  <a:pt x="38" y="90719"/>
                </a:lnTo>
                <a:lnTo>
                  <a:pt x="0" y="102164"/>
                </a:lnTo>
                <a:lnTo>
                  <a:pt x="1266" y="108237"/>
                </a:lnTo>
                <a:lnTo>
                  <a:pt x="34585" y="138624"/>
                </a:lnTo>
                <a:lnTo>
                  <a:pt x="40668" y="139660"/>
                </a:lnTo>
                <a:lnTo>
                  <a:pt x="53610" y="139660"/>
                </a:lnTo>
                <a:lnTo>
                  <a:pt x="85129" y="123378"/>
                </a:lnTo>
                <a:lnTo>
                  <a:pt x="42878" y="123378"/>
                </a:lnTo>
                <a:lnTo>
                  <a:pt x="38993" y="122666"/>
                </a:lnTo>
                <a:lnTo>
                  <a:pt x="18627" y="98991"/>
                </a:lnTo>
                <a:lnTo>
                  <a:pt x="18627" y="90719"/>
                </a:lnTo>
                <a:lnTo>
                  <a:pt x="42878" y="66343"/>
                </a:lnTo>
                <a:lnTo>
                  <a:pt x="86216" y="66343"/>
                </a:lnTo>
                <a:lnTo>
                  <a:pt x="84489" y="63977"/>
                </a:lnTo>
                <a:lnTo>
                  <a:pt x="76322" y="56877"/>
                </a:lnTo>
                <a:lnTo>
                  <a:pt x="71777" y="54249"/>
                </a:lnTo>
                <a:lnTo>
                  <a:pt x="68479" y="53150"/>
                </a:lnTo>
                <a:lnTo>
                  <a:pt x="35883" y="53150"/>
                </a:lnTo>
                <a:lnTo>
                  <a:pt x="70416" y="0"/>
                </a:lnTo>
                <a:close/>
              </a:path>
              <a:path w="94269" h="139660">
                <a:moveTo>
                  <a:pt x="86216" y="66343"/>
                </a:moveTo>
                <a:lnTo>
                  <a:pt x="51401" y="66343"/>
                </a:lnTo>
                <a:lnTo>
                  <a:pt x="55286" y="67055"/>
                </a:lnTo>
                <a:lnTo>
                  <a:pt x="62270" y="69893"/>
                </a:lnTo>
                <a:lnTo>
                  <a:pt x="75641" y="90719"/>
                </a:lnTo>
                <a:lnTo>
                  <a:pt x="75641" y="98991"/>
                </a:lnTo>
                <a:lnTo>
                  <a:pt x="51401" y="123378"/>
                </a:lnTo>
                <a:lnTo>
                  <a:pt x="85129" y="123378"/>
                </a:lnTo>
                <a:lnTo>
                  <a:pt x="87976" y="119336"/>
                </a:lnTo>
                <a:lnTo>
                  <a:pt x="90478" y="113577"/>
                </a:lnTo>
                <a:lnTo>
                  <a:pt x="93012" y="107829"/>
                </a:lnTo>
                <a:lnTo>
                  <a:pt x="94269" y="101138"/>
                </a:lnTo>
                <a:lnTo>
                  <a:pt x="94269" y="85997"/>
                </a:lnTo>
                <a:lnTo>
                  <a:pt x="92981" y="79515"/>
                </a:lnTo>
                <a:lnTo>
                  <a:pt x="87798" y="68511"/>
                </a:lnTo>
                <a:lnTo>
                  <a:pt x="86216" y="66343"/>
                </a:lnTo>
                <a:close/>
              </a:path>
              <a:path w="94269" h="139660">
                <a:moveTo>
                  <a:pt x="56699" y="50061"/>
                </a:moveTo>
                <a:lnTo>
                  <a:pt x="45967" y="50061"/>
                </a:lnTo>
                <a:lnTo>
                  <a:pt x="40930" y="51076"/>
                </a:lnTo>
                <a:lnTo>
                  <a:pt x="36669" y="53150"/>
                </a:lnTo>
                <a:lnTo>
                  <a:pt x="68479" y="53150"/>
                </a:lnTo>
                <a:lnTo>
                  <a:pt x="61694" y="50888"/>
                </a:lnTo>
                <a:lnTo>
                  <a:pt x="56699" y="500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53607" y="6875141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12" y="130331"/>
                </a:lnTo>
                <a:lnTo>
                  <a:pt x="81032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45" y="16292"/>
                </a:lnTo>
                <a:lnTo>
                  <a:pt x="80447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45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2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4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61446" y="6875141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45768" y="7798781"/>
            <a:ext cx="77180" cy="137325"/>
          </a:xfrm>
          <a:custGeom>
            <a:avLst/>
            <a:gdLst/>
            <a:ahLst/>
            <a:cxnLst/>
            <a:rect l="l" t="t" r="r" b="b"/>
            <a:pathLst>
              <a:path w="77180" h="137325">
                <a:moveTo>
                  <a:pt x="77180" y="107064"/>
                </a:moveTo>
                <a:lnTo>
                  <a:pt x="58574" y="107064"/>
                </a:lnTo>
                <a:lnTo>
                  <a:pt x="58574" y="137325"/>
                </a:lnTo>
                <a:lnTo>
                  <a:pt x="77180" y="137325"/>
                </a:lnTo>
                <a:lnTo>
                  <a:pt x="77180" y="107064"/>
                </a:lnTo>
                <a:close/>
              </a:path>
              <a:path w="77180" h="137325">
                <a:moveTo>
                  <a:pt x="77180" y="0"/>
                </a:moveTo>
                <a:lnTo>
                  <a:pt x="54689" y="0"/>
                </a:lnTo>
                <a:lnTo>
                  <a:pt x="0" y="88060"/>
                </a:lnTo>
                <a:lnTo>
                  <a:pt x="0" y="107064"/>
                </a:lnTo>
                <a:lnTo>
                  <a:pt x="96583" y="107064"/>
                </a:lnTo>
                <a:lnTo>
                  <a:pt x="96583" y="90772"/>
                </a:lnTo>
                <a:lnTo>
                  <a:pt x="16282" y="90772"/>
                </a:lnTo>
                <a:lnTo>
                  <a:pt x="58176" y="22114"/>
                </a:lnTo>
                <a:lnTo>
                  <a:pt x="77180" y="22114"/>
                </a:lnTo>
                <a:lnTo>
                  <a:pt x="77180" y="0"/>
                </a:lnTo>
                <a:close/>
              </a:path>
              <a:path w="77180" h="137325">
                <a:moveTo>
                  <a:pt x="77180" y="22114"/>
                </a:moveTo>
                <a:lnTo>
                  <a:pt x="58574" y="22114"/>
                </a:lnTo>
                <a:lnTo>
                  <a:pt x="58574" y="90772"/>
                </a:lnTo>
                <a:lnTo>
                  <a:pt x="77180" y="90772"/>
                </a:lnTo>
                <a:lnTo>
                  <a:pt x="77180" y="221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53607" y="7796458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12" y="130331"/>
                </a:lnTo>
                <a:lnTo>
                  <a:pt x="81032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45" y="16292"/>
                </a:lnTo>
                <a:lnTo>
                  <a:pt x="80447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45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2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4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61446" y="7796458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48084" y="8716609"/>
            <a:ext cx="90007" cy="140812"/>
          </a:xfrm>
          <a:custGeom>
            <a:avLst/>
            <a:gdLst/>
            <a:ahLst/>
            <a:cxnLst/>
            <a:rect l="l" t="t" r="r" b="b"/>
            <a:pathLst>
              <a:path w="90007" h="140812">
                <a:moveTo>
                  <a:pt x="84005" y="16282"/>
                </a:moveTo>
                <a:lnTo>
                  <a:pt x="49789" y="16282"/>
                </a:lnTo>
                <a:lnTo>
                  <a:pt x="52867" y="16805"/>
                </a:lnTo>
                <a:lnTo>
                  <a:pt x="58668" y="18879"/>
                </a:lnTo>
                <a:lnTo>
                  <a:pt x="70228" y="34847"/>
                </a:lnTo>
                <a:lnTo>
                  <a:pt x="70228" y="41056"/>
                </a:lnTo>
                <a:lnTo>
                  <a:pt x="55087" y="66343"/>
                </a:lnTo>
                <a:lnTo>
                  <a:pt x="0" y="121032"/>
                </a:lnTo>
                <a:lnTo>
                  <a:pt x="0" y="140812"/>
                </a:lnTo>
                <a:lnTo>
                  <a:pt x="90007" y="140812"/>
                </a:lnTo>
                <a:lnTo>
                  <a:pt x="90007" y="124519"/>
                </a:lnTo>
                <a:lnTo>
                  <a:pt x="20941" y="124519"/>
                </a:lnTo>
                <a:lnTo>
                  <a:pt x="66134" y="80877"/>
                </a:lnTo>
                <a:lnTo>
                  <a:pt x="89327" y="46783"/>
                </a:lnTo>
                <a:lnTo>
                  <a:pt x="90007" y="42532"/>
                </a:lnTo>
                <a:lnTo>
                  <a:pt x="90007" y="31674"/>
                </a:lnTo>
                <a:lnTo>
                  <a:pt x="88866" y="26156"/>
                </a:lnTo>
                <a:lnTo>
                  <a:pt x="84342" y="16711"/>
                </a:lnTo>
                <a:lnTo>
                  <a:pt x="84005" y="16282"/>
                </a:lnTo>
                <a:close/>
              </a:path>
              <a:path w="90007" h="140812">
                <a:moveTo>
                  <a:pt x="52689" y="0"/>
                </a:moveTo>
                <a:lnTo>
                  <a:pt x="40805" y="0"/>
                </a:lnTo>
                <a:lnTo>
                  <a:pt x="35276" y="712"/>
                </a:lnTo>
                <a:lnTo>
                  <a:pt x="4041" y="24334"/>
                </a:lnTo>
                <a:lnTo>
                  <a:pt x="1361" y="35684"/>
                </a:lnTo>
                <a:lnTo>
                  <a:pt x="21528" y="37433"/>
                </a:lnTo>
                <a:lnTo>
                  <a:pt x="22700" y="30836"/>
                </a:lnTo>
                <a:lnTo>
                  <a:pt x="25475" y="25664"/>
                </a:lnTo>
                <a:lnTo>
                  <a:pt x="34271" y="18166"/>
                </a:lnTo>
                <a:lnTo>
                  <a:pt x="39820" y="16282"/>
                </a:lnTo>
                <a:lnTo>
                  <a:pt x="84005" y="16282"/>
                </a:lnTo>
                <a:lnTo>
                  <a:pt x="81243" y="12764"/>
                </a:lnTo>
                <a:lnTo>
                  <a:pt x="73348" y="6439"/>
                </a:lnTo>
                <a:lnTo>
                  <a:pt x="68762" y="4041"/>
                </a:lnTo>
                <a:lnTo>
                  <a:pt x="58291" y="806"/>
                </a:lnTo>
                <a:lnTo>
                  <a:pt x="526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53607" y="8717774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12" y="130331"/>
                </a:lnTo>
                <a:lnTo>
                  <a:pt x="81032" y="125692"/>
                </a:lnTo>
                <a:lnTo>
                  <a:pt x="40846" y="125692"/>
                </a:lnTo>
                <a:lnTo>
                  <a:pt x="35716" y="12369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45" y="16292"/>
                </a:lnTo>
                <a:lnTo>
                  <a:pt x="80447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45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92"/>
                </a:lnTo>
                <a:lnTo>
                  <a:pt x="53788" y="125692"/>
                </a:lnTo>
                <a:lnTo>
                  <a:pt x="81032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4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1446" y="8717774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9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9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1446" y="9639092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99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99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79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99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61113" y="5214093"/>
            <a:ext cx="2186637" cy="492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16336" y="5239560"/>
            <a:ext cx="95431" cy="137325"/>
          </a:xfrm>
          <a:custGeom>
            <a:avLst/>
            <a:gdLst/>
            <a:ahLst/>
            <a:cxnLst/>
            <a:rect l="l" t="t" r="r" b="b"/>
            <a:pathLst>
              <a:path w="95431" h="137325">
                <a:moveTo>
                  <a:pt x="53663" y="0"/>
                </a:moveTo>
                <a:lnTo>
                  <a:pt x="0" y="0"/>
                </a:lnTo>
                <a:lnTo>
                  <a:pt x="0" y="137325"/>
                </a:lnTo>
                <a:lnTo>
                  <a:pt x="53862" y="137325"/>
                </a:lnTo>
                <a:lnTo>
                  <a:pt x="60123" y="136487"/>
                </a:lnTo>
                <a:lnTo>
                  <a:pt x="71767" y="133126"/>
                </a:lnTo>
                <a:lnTo>
                  <a:pt x="76866" y="130666"/>
                </a:lnTo>
                <a:lnTo>
                  <a:pt x="85662" y="124205"/>
                </a:lnTo>
                <a:lnTo>
                  <a:pt x="88434" y="121032"/>
                </a:lnTo>
                <a:lnTo>
                  <a:pt x="18627" y="121032"/>
                </a:lnTo>
                <a:lnTo>
                  <a:pt x="18627" y="73317"/>
                </a:lnTo>
                <a:lnTo>
                  <a:pt x="84847" y="73317"/>
                </a:lnTo>
                <a:lnTo>
                  <a:pt x="84144" y="72510"/>
                </a:lnTo>
                <a:lnTo>
                  <a:pt x="81002" y="70050"/>
                </a:lnTo>
                <a:lnTo>
                  <a:pt x="73777" y="66301"/>
                </a:lnTo>
                <a:lnTo>
                  <a:pt x="69893" y="65233"/>
                </a:lnTo>
                <a:lnTo>
                  <a:pt x="65757" y="64982"/>
                </a:lnTo>
                <a:lnTo>
                  <a:pt x="65757" y="64584"/>
                </a:lnTo>
                <a:lnTo>
                  <a:pt x="72730" y="62259"/>
                </a:lnTo>
                <a:lnTo>
                  <a:pt x="78437" y="58605"/>
                </a:lnTo>
                <a:lnTo>
                  <a:pt x="79824" y="57034"/>
                </a:lnTo>
                <a:lnTo>
                  <a:pt x="18627" y="57034"/>
                </a:lnTo>
                <a:lnTo>
                  <a:pt x="18627" y="16292"/>
                </a:lnTo>
                <a:lnTo>
                  <a:pt x="84827" y="16292"/>
                </a:lnTo>
                <a:lnTo>
                  <a:pt x="84081" y="14774"/>
                </a:lnTo>
                <a:lnTo>
                  <a:pt x="81180" y="11224"/>
                </a:lnTo>
                <a:lnTo>
                  <a:pt x="73809" y="5654"/>
                </a:lnTo>
                <a:lnTo>
                  <a:pt x="69401" y="3560"/>
                </a:lnTo>
                <a:lnTo>
                  <a:pt x="59191" y="712"/>
                </a:lnTo>
                <a:lnTo>
                  <a:pt x="53663" y="0"/>
                </a:lnTo>
                <a:close/>
              </a:path>
              <a:path w="95431" h="137325">
                <a:moveTo>
                  <a:pt x="84847" y="73317"/>
                </a:moveTo>
                <a:lnTo>
                  <a:pt x="55212" y="73317"/>
                </a:lnTo>
                <a:lnTo>
                  <a:pt x="62396" y="75358"/>
                </a:lnTo>
                <a:lnTo>
                  <a:pt x="73003" y="83494"/>
                </a:lnTo>
                <a:lnTo>
                  <a:pt x="75652" y="89609"/>
                </a:lnTo>
                <a:lnTo>
                  <a:pt x="75652" y="102667"/>
                </a:lnTo>
                <a:lnTo>
                  <a:pt x="48825" y="121032"/>
                </a:lnTo>
                <a:lnTo>
                  <a:pt x="88434" y="121032"/>
                </a:lnTo>
                <a:lnTo>
                  <a:pt x="89138" y="120226"/>
                </a:lnTo>
                <a:lnTo>
                  <a:pt x="91641" y="115504"/>
                </a:lnTo>
                <a:lnTo>
                  <a:pt x="94175" y="110781"/>
                </a:lnTo>
                <a:lnTo>
                  <a:pt x="95431" y="105326"/>
                </a:lnTo>
                <a:lnTo>
                  <a:pt x="95431" y="94457"/>
                </a:lnTo>
                <a:lnTo>
                  <a:pt x="94656" y="90133"/>
                </a:lnTo>
                <a:lnTo>
                  <a:pt x="91546" y="82112"/>
                </a:lnTo>
                <a:lnTo>
                  <a:pt x="89452" y="78594"/>
                </a:lnTo>
                <a:lnTo>
                  <a:pt x="84847" y="73317"/>
                </a:lnTo>
                <a:close/>
              </a:path>
              <a:path w="95431" h="137325">
                <a:moveTo>
                  <a:pt x="84827" y="16292"/>
                </a:moveTo>
                <a:lnTo>
                  <a:pt x="55401" y="16292"/>
                </a:lnTo>
                <a:lnTo>
                  <a:pt x="60909" y="18303"/>
                </a:lnTo>
                <a:lnTo>
                  <a:pt x="67893" y="26313"/>
                </a:lnTo>
                <a:lnTo>
                  <a:pt x="69641" y="31035"/>
                </a:lnTo>
                <a:lnTo>
                  <a:pt x="69641" y="40218"/>
                </a:lnTo>
                <a:lnTo>
                  <a:pt x="47527" y="57034"/>
                </a:lnTo>
                <a:lnTo>
                  <a:pt x="79824" y="57034"/>
                </a:lnTo>
                <a:lnTo>
                  <a:pt x="87222" y="48658"/>
                </a:lnTo>
                <a:lnTo>
                  <a:pt x="89421" y="42218"/>
                </a:lnTo>
                <a:lnTo>
                  <a:pt x="89421" y="28512"/>
                </a:lnTo>
                <a:lnTo>
                  <a:pt x="88342" y="23444"/>
                </a:lnTo>
                <a:lnTo>
                  <a:pt x="84827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47836" y="5239557"/>
            <a:ext cx="0" cy="137325"/>
          </a:xfrm>
          <a:custGeom>
            <a:avLst/>
            <a:gdLst/>
            <a:ahLst/>
            <a:cxnLst/>
            <a:rect l="l" t="t" r="r" b="b"/>
            <a:pathLst>
              <a:path h="137325">
                <a:moveTo>
                  <a:pt x="0" y="0"/>
                </a:moveTo>
                <a:lnTo>
                  <a:pt x="0" y="137325"/>
                </a:lnTo>
              </a:path>
            </a:pathLst>
          </a:custGeom>
          <a:ln w="19897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81001" y="5239558"/>
            <a:ext cx="102614" cy="137325"/>
          </a:xfrm>
          <a:custGeom>
            <a:avLst/>
            <a:gdLst/>
            <a:ahLst/>
            <a:cxnLst/>
            <a:rect l="l" t="t" r="r" b="b"/>
            <a:pathLst>
              <a:path w="102614" h="137325">
                <a:moveTo>
                  <a:pt x="101452" y="0"/>
                </a:moveTo>
                <a:lnTo>
                  <a:pt x="2335" y="0"/>
                </a:lnTo>
                <a:lnTo>
                  <a:pt x="2335" y="17454"/>
                </a:lnTo>
                <a:lnTo>
                  <a:pt x="78165" y="17454"/>
                </a:lnTo>
                <a:lnTo>
                  <a:pt x="0" y="119870"/>
                </a:lnTo>
                <a:lnTo>
                  <a:pt x="0" y="137325"/>
                </a:lnTo>
                <a:lnTo>
                  <a:pt x="102614" y="137325"/>
                </a:lnTo>
                <a:lnTo>
                  <a:pt x="102614" y="119870"/>
                </a:lnTo>
                <a:lnTo>
                  <a:pt x="23664" y="119870"/>
                </a:lnTo>
                <a:lnTo>
                  <a:pt x="101452" y="17454"/>
                </a:lnTo>
                <a:lnTo>
                  <a:pt x="1014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53080" y="5239198"/>
            <a:ext cx="39923" cy="168721"/>
          </a:xfrm>
          <a:custGeom>
            <a:avLst/>
            <a:gdLst/>
            <a:ahLst/>
            <a:cxnLst/>
            <a:rect l="l" t="t" r="r" b="b"/>
            <a:pathLst>
              <a:path w="39923" h="168721">
                <a:moveTo>
                  <a:pt x="25813" y="0"/>
                </a:moveTo>
                <a:lnTo>
                  <a:pt x="4529" y="47043"/>
                </a:lnTo>
                <a:lnTo>
                  <a:pt x="0" y="85218"/>
                </a:lnTo>
                <a:lnTo>
                  <a:pt x="667" y="96583"/>
                </a:lnTo>
                <a:lnTo>
                  <a:pt x="9941" y="135397"/>
                </a:lnTo>
                <a:lnTo>
                  <a:pt x="28290" y="168721"/>
                </a:lnTo>
                <a:lnTo>
                  <a:pt x="36222" y="155586"/>
                </a:lnTo>
                <a:lnTo>
                  <a:pt x="30185" y="145205"/>
                </a:lnTo>
                <a:lnTo>
                  <a:pt x="24913" y="133629"/>
                </a:lnTo>
                <a:lnTo>
                  <a:pt x="20266" y="120383"/>
                </a:lnTo>
                <a:lnTo>
                  <a:pt x="17391" y="108040"/>
                </a:lnTo>
                <a:lnTo>
                  <a:pt x="15670" y="95446"/>
                </a:lnTo>
                <a:lnTo>
                  <a:pt x="15097" y="82598"/>
                </a:lnTo>
                <a:lnTo>
                  <a:pt x="15097" y="74839"/>
                </a:lnTo>
                <a:lnTo>
                  <a:pt x="15610" y="67604"/>
                </a:lnTo>
                <a:lnTo>
                  <a:pt x="17683" y="54159"/>
                </a:lnTo>
                <a:lnTo>
                  <a:pt x="19233" y="47657"/>
                </a:lnTo>
                <a:lnTo>
                  <a:pt x="21317" y="41385"/>
                </a:lnTo>
                <a:lnTo>
                  <a:pt x="23369" y="35123"/>
                </a:lnTo>
                <a:lnTo>
                  <a:pt x="25955" y="28945"/>
                </a:lnTo>
                <a:lnTo>
                  <a:pt x="32175" y="16789"/>
                </a:lnTo>
                <a:lnTo>
                  <a:pt x="35787" y="10443"/>
                </a:lnTo>
                <a:lnTo>
                  <a:pt x="39923" y="3857"/>
                </a:lnTo>
                <a:lnTo>
                  <a:pt x="2581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6389" y="5282621"/>
            <a:ext cx="97756" cy="96593"/>
          </a:xfrm>
          <a:custGeom>
            <a:avLst/>
            <a:gdLst/>
            <a:ahLst/>
            <a:cxnLst/>
            <a:rect l="l" t="t" r="r" b="b"/>
            <a:pathLst>
              <a:path w="97756" h="96593">
                <a:moveTo>
                  <a:pt x="55736" y="0"/>
                </a:moveTo>
                <a:lnTo>
                  <a:pt x="42019" y="0"/>
                </a:lnTo>
                <a:lnTo>
                  <a:pt x="35621" y="1266"/>
                </a:lnTo>
                <a:lnTo>
                  <a:pt x="1266" y="35307"/>
                </a:lnTo>
                <a:lnTo>
                  <a:pt x="0" y="41579"/>
                </a:lnTo>
                <a:lnTo>
                  <a:pt x="0" y="55024"/>
                </a:lnTo>
                <a:lnTo>
                  <a:pt x="23727" y="90290"/>
                </a:lnTo>
                <a:lnTo>
                  <a:pt x="42019" y="96593"/>
                </a:lnTo>
                <a:lnTo>
                  <a:pt x="55736" y="96593"/>
                </a:lnTo>
                <a:lnTo>
                  <a:pt x="62123" y="95326"/>
                </a:lnTo>
                <a:lnTo>
                  <a:pt x="74029" y="90290"/>
                </a:lnTo>
                <a:lnTo>
                  <a:pt x="79191" y="86866"/>
                </a:lnTo>
                <a:lnTo>
                  <a:pt x="85851" y="80301"/>
                </a:lnTo>
                <a:lnTo>
                  <a:pt x="44229" y="80301"/>
                </a:lnTo>
                <a:lnTo>
                  <a:pt x="40019" y="79484"/>
                </a:lnTo>
                <a:lnTo>
                  <a:pt x="18627" y="52951"/>
                </a:lnTo>
                <a:lnTo>
                  <a:pt x="18627" y="43642"/>
                </a:lnTo>
                <a:lnTo>
                  <a:pt x="44229" y="16292"/>
                </a:lnTo>
                <a:lnTo>
                  <a:pt x="85725" y="16292"/>
                </a:lnTo>
                <a:lnTo>
                  <a:pt x="79191" y="9758"/>
                </a:lnTo>
                <a:lnTo>
                  <a:pt x="74029" y="6303"/>
                </a:lnTo>
                <a:lnTo>
                  <a:pt x="62123" y="1266"/>
                </a:lnTo>
                <a:lnTo>
                  <a:pt x="55736" y="0"/>
                </a:lnTo>
                <a:close/>
              </a:path>
              <a:path w="97756" h="96593">
                <a:moveTo>
                  <a:pt x="85725" y="16292"/>
                </a:moveTo>
                <a:lnTo>
                  <a:pt x="53527" y="16292"/>
                </a:lnTo>
                <a:lnTo>
                  <a:pt x="57736" y="17098"/>
                </a:lnTo>
                <a:lnTo>
                  <a:pt x="65233" y="20334"/>
                </a:lnTo>
                <a:lnTo>
                  <a:pt x="79128" y="43642"/>
                </a:lnTo>
                <a:lnTo>
                  <a:pt x="79128" y="52951"/>
                </a:lnTo>
                <a:lnTo>
                  <a:pt x="53527" y="80301"/>
                </a:lnTo>
                <a:lnTo>
                  <a:pt x="85851" y="80301"/>
                </a:lnTo>
                <a:lnTo>
                  <a:pt x="87986" y="78196"/>
                </a:lnTo>
                <a:lnTo>
                  <a:pt x="91452" y="73086"/>
                </a:lnTo>
                <a:lnTo>
                  <a:pt x="96489" y="61317"/>
                </a:lnTo>
                <a:lnTo>
                  <a:pt x="97756" y="55024"/>
                </a:lnTo>
                <a:lnTo>
                  <a:pt x="97756" y="41579"/>
                </a:lnTo>
                <a:lnTo>
                  <a:pt x="96489" y="35307"/>
                </a:lnTo>
                <a:lnTo>
                  <a:pt x="91452" y="23664"/>
                </a:lnTo>
                <a:lnTo>
                  <a:pt x="87986" y="18554"/>
                </a:lnTo>
                <a:lnTo>
                  <a:pt x="85725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18302" y="5239563"/>
            <a:ext cx="72741" cy="139650"/>
          </a:xfrm>
          <a:custGeom>
            <a:avLst/>
            <a:gdLst/>
            <a:ahLst/>
            <a:cxnLst/>
            <a:rect l="l" t="t" r="r" b="b"/>
            <a:pathLst>
              <a:path w="72741" h="139650">
                <a:moveTo>
                  <a:pt x="13193" y="112488"/>
                </a:moveTo>
                <a:lnTo>
                  <a:pt x="0" y="123357"/>
                </a:lnTo>
                <a:lnTo>
                  <a:pt x="4533" y="129566"/>
                </a:lnTo>
                <a:lnTo>
                  <a:pt x="9664" y="133828"/>
                </a:lnTo>
                <a:lnTo>
                  <a:pt x="21172" y="138487"/>
                </a:lnTo>
                <a:lnTo>
                  <a:pt x="27863" y="139650"/>
                </a:lnTo>
                <a:lnTo>
                  <a:pt x="40019" y="139650"/>
                </a:lnTo>
                <a:lnTo>
                  <a:pt x="69840" y="123357"/>
                </a:lnTo>
                <a:lnTo>
                  <a:pt x="30449" y="123357"/>
                </a:lnTo>
                <a:lnTo>
                  <a:pt x="26187" y="122258"/>
                </a:lnTo>
                <a:lnTo>
                  <a:pt x="19214" y="117860"/>
                </a:lnTo>
                <a:lnTo>
                  <a:pt x="16041" y="115347"/>
                </a:lnTo>
                <a:lnTo>
                  <a:pt x="13193" y="112488"/>
                </a:lnTo>
                <a:close/>
              </a:path>
              <a:path w="72741" h="139650">
                <a:moveTo>
                  <a:pt x="45003" y="43056"/>
                </a:moveTo>
                <a:lnTo>
                  <a:pt x="34522" y="43056"/>
                </a:lnTo>
                <a:lnTo>
                  <a:pt x="30292" y="43642"/>
                </a:lnTo>
                <a:lnTo>
                  <a:pt x="3884" y="75767"/>
                </a:lnTo>
                <a:lnTo>
                  <a:pt x="4659" y="79453"/>
                </a:lnTo>
                <a:lnTo>
                  <a:pt x="33936" y="97944"/>
                </a:lnTo>
                <a:lnTo>
                  <a:pt x="36176" y="98436"/>
                </a:lnTo>
                <a:lnTo>
                  <a:pt x="54113" y="109127"/>
                </a:lnTo>
                <a:lnTo>
                  <a:pt x="54113" y="113661"/>
                </a:lnTo>
                <a:lnTo>
                  <a:pt x="37695" y="123357"/>
                </a:lnTo>
                <a:lnTo>
                  <a:pt x="69840" y="123357"/>
                </a:lnTo>
                <a:lnTo>
                  <a:pt x="71631" y="120352"/>
                </a:lnTo>
                <a:lnTo>
                  <a:pt x="72741" y="115923"/>
                </a:lnTo>
                <a:lnTo>
                  <a:pt x="72741" y="106478"/>
                </a:lnTo>
                <a:lnTo>
                  <a:pt x="36271" y="82102"/>
                </a:lnTo>
                <a:lnTo>
                  <a:pt x="33716" y="81337"/>
                </a:lnTo>
                <a:lnTo>
                  <a:pt x="28931" y="79264"/>
                </a:lnTo>
                <a:lnTo>
                  <a:pt x="26868" y="77913"/>
                </a:lnTo>
                <a:lnTo>
                  <a:pt x="23381" y="74542"/>
                </a:lnTo>
                <a:lnTo>
                  <a:pt x="22491" y="72343"/>
                </a:lnTo>
                <a:lnTo>
                  <a:pt x="22491" y="66270"/>
                </a:lnTo>
                <a:lnTo>
                  <a:pt x="24020" y="63715"/>
                </a:lnTo>
                <a:lnTo>
                  <a:pt x="30103" y="60218"/>
                </a:lnTo>
                <a:lnTo>
                  <a:pt x="33684" y="59348"/>
                </a:lnTo>
                <a:lnTo>
                  <a:pt x="68673" y="59348"/>
                </a:lnTo>
                <a:lnTo>
                  <a:pt x="70207" y="58186"/>
                </a:lnTo>
                <a:lnTo>
                  <a:pt x="66846" y="52752"/>
                </a:lnTo>
                <a:lnTo>
                  <a:pt x="62333" y="48867"/>
                </a:lnTo>
                <a:lnTo>
                  <a:pt x="50951" y="44229"/>
                </a:lnTo>
                <a:lnTo>
                  <a:pt x="45003" y="43056"/>
                </a:lnTo>
                <a:close/>
              </a:path>
              <a:path w="72741" h="139650">
                <a:moveTo>
                  <a:pt x="68673" y="59348"/>
                </a:moveTo>
                <a:lnTo>
                  <a:pt x="42229" y="59348"/>
                </a:lnTo>
                <a:lnTo>
                  <a:pt x="45935" y="60218"/>
                </a:lnTo>
                <a:lnTo>
                  <a:pt x="52008" y="63715"/>
                </a:lnTo>
                <a:lnTo>
                  <a:pt x="54563" y="65882"/>
                </a:lnTo>
                <a:lnTo>
                  <a:pt x="56637" y="68469"/>
                </a:lnTo>
                <a:lnTo>
                  <a:pt x="68673" y="59348"/>
                </a:lnTo>
                <a:close/>
              </a:path>
              <a:path w="72741" h="139650">
                <a:moveTo>
                  <a:pt x="71380" y="0"/>
                </a:moveTo>
                <a:lnTo>
                  <a:pt x="46553" y="0"/>
                </a:lnTo>
                <a:lnTo>
                  <a:pt x="26376" y="27925"/>
                </a:lnTo>
                <a:lnTo>
                  <a:pt x="42480" y="27925"/>
                </a:lnTo>
                <a:lnTo>
                  <a:pt x="7138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76197" y="5230259"/>
            <a:ext cx="0" cy="146634"/>
          </a:xfrm>
          <a:custGeom>
            <a:avLst/>
            <a:gdLst/>
            <a:ahLst/>
            <a:cxnLst/>
            <a:rect l="l" t="t" r="r" b="b"/>
            <a:pathLst>
              <a:path h="146634">
                <a:moveTo>
                  <a:pt x="0" y="0"/>
                </a:moveTo>
                <a:lnTo>
                  <a:pt x="0" y="146634"/>
                </a:lnTo>
              </a:path>
            </a:pathLst>
          </a:custGeom>
          <a:ln w="18724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7233" y="5282624"/>
            <a:ext cx="92321" cy="96166"/>
          </a:xfrm>
          <a:custGeom>
            <a:avLst/>
            <a:gdLst/>
            <a:ahLst/>
            <a:cxnLst/>
            <a:rect l="l" t="t" r="r" b="b"/>
            <a:pathLst>
              <a:path w="92321" h="96166">
                <a:moveTo>
                  <a:pt x="55652" y="0"/>
                </a:moveTo>
                <a:lnTo>
                  <a:pt x="40658" y="0"/>
                </a:lnTo>
                <a:lnTo>
                  <a:pt x="34313" y="1225"/>
                </a:lnTo>
                <a:lnTo>
                  <a:pt x="3581" y="29192"/>
                </a:lnTo>
                <a:lnTo>
                  <a:pt x="1183" y="35066"/>
                </a:lnTo>
                <a:lnTo>
                  <a:pt x="0" y="41443"/>
                </a:lnTo>
                <a:lnTo>
                  <a:pt x="0" y="55150"/>
                </a:lnTo>
                <a:lnTo>
                  <a:pt x="21748" y="90447"/>
                </a:lnTo>
                <a:lnTo>
                  <a:pt x="54943" y="96166"/>
                </a:lnTo>
                <a:lnTo>
                  <a:pt x="67843" y="93050"/>
                </a:lnTo>
                <a:lnTo>
                  <a:pt x="78876" y="86919"/>
                </a:lnTo>
                <a:lnTo>
                  <a:pt x="84344" y="81463"/>
                </a:lnTo>
                <a:lnTo>
                  <a:pt x="45632" y="81463"/>
                </a:lnTo>
                <a:lnTo>
                  <a:pt x="41747" y="80814"/>
                </a:lnTo>
                <a:lnTo>
                  <a:pt x="18606" y="58710"/>
                </a:lnTo>
                <a:lnTo>
                  <a:pt x="18606" y="54689"/>
                </a:lnTo>
                <a:lnTo>
                  <a:pt x="92321" y="54689"/>
                </a:lnTo>
                <a:lnTo>
                  <a:pt x="92321" y="42543"/>
                </a:lnTo>
                <a:lnTo>
                  <a:pt x="92069" y="40731"/>
                </a:lnTo>
                <a:lnTo>
                  <a:pt x="18606" y="40731"/>
                </a:lnTo>
                <a:lnTo>
                  <a:pt x="18606" y="37621"/>
                </a:lnTo>
                <a:lnTo>
                  <a:pt x="19287" y="34491"/>
                </a:lnTo>
                <a:lnTo>
                  <a:pt x="21999" y="28156"/>
                </a:lnTo>
                <a:lnTo>
                  <a:pt x="23905" y="25276"/>
                </a:lnTo>
                <a:lnTo>
                  <a:pt x="26376" y="22690"/>
                </a:lnTo>
                <a:lnTo>
                  <a:pt x="28815" y="20104"/>
                </a:lnTo>
                <a:lnTo>
                  <a:pt x="31831" y="18009"/>
                </a:lnTo>
                <a:lnTo>
                  <a:pt x="38941" y="14763"/>
                </a:lnTo>
                <a:lnTo>
                  <a:pt x="42846" y="13968"/>
                </a:lnTo>
                <a:lnTo>
                  <a:pt x="80885" y="13968"/>
                </a:lnTo>
                <a:lnTo>
                  <a:pt x="78416" y="10826"/>
                </a:lnTo>
                <a:lnTo>
                  <a:pt x="73788" y="7109"/>
                </a:lnTo>
                <a:lnTo>
                  <a:pt x="62532" y="1424"/>
                </a:lnTo>
                <a:lnTo>
                  <a:pt x="55652" y="0"/>
                </a:lnTo>
                <a:close/>
              </a:path>
              <a:path w="92321" h="96166">
                <a:moveTo>
                  <a:pt x="74866" y="67683"/>
                </a:moveTo>
                <a:lnTo>
                  <a:pt x="71505" y="71830"/>
                </a:lnTo>
                <a:lnTo>
                  <a:pt x="67809" y="75160"/>
                </a:lnTo>
                <a:lnTo>
                  <a:pt x="59788" y="80196"/>
                </a:lnTo>
                <a:lnTo>
                  <a:pt x="55066" y="81463"/>
                </a:lnTo>
                <a:lnTo>
                  <a:pt x="84344" y="81463"/>
                </a:lnTo>
                <a:lnTo>
                  <a:pt x="88039" y="77777"/>
                </a:lnTo>
                <a:lnTo>
                  <a:pt x="74866" y="67683"/>
                </a:lnTo>
                <a:close/>
              </a:path>
              <a:path w="92321" h="96166">
                <a:moveTo>
                  <a:pt x="80885" y="13968"/>
                </a:moveTo>
                <a:lnTo>
                  <a:pt x="51516" y="13968"/>
                </a:lnTo>
                <a:lnTo>
                  <a:pt x="55370" y="14648"/>
                </a:lnTo>
                <a:lnTo>
                  <a:pt x="61966" y="17360"/>
                </a:lnTo>
                <a:lnTo>
                  <a:pt x="73694" y="40731"/>
                </a:lnTo>
                <a:lnTo>
                  <a:pt x="92069" y="40731"/>
                </a:lnTo>
                <a:lnTo>
                  <a:pt x="91505" y="36689"/>
                </a:lnTo>
                <a:lnTo>
                  <a:pt x="89892" y="30930"/>
                </a:lnTo>
                <a:lnTo>
                  <a:pt x="88259" y="25182"/>
                </a:lnTo>
                <a:lnTo>
                  <a:pt x="85662" y="20009"/>
                </a:lnTo>
                <a:lnTo>
                  <a:pt x="80885" y="1396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09434" y="5284949"/>
            <a:ext cx="143147" cy="91934"/>
          </a:xfrm>
          <a:custGeom>
            <a:avLst/>
            <a:gdLst/>
            <a:ahLst/>
            <a:cxnLst/>
            <a:rect l="l" t="t" r="r" b="b"/>
            <a:pathLst>
              <a:path w="143147" h="91934">
                <a:moveTo>
                  <a:pt x="19591" y="0"/>
                </a:moveTo>
                <a:lnTo>
                  <a:pt x="0" y="0"/>
                </a:lnTo>
                <a:lnTo>
                  <a:pt x="30260" y="91934"/>
                </a:lnTo>
                <a:lnTo>
                  <a:pt x="48888" y="91934"/>
                </a:lnTo>
                <a:lnTo>
                  <a:pt x="56410" y="68657"/>
                </a:lnTo>
                <a:lnTo>
                  <a:pt x="40250" y="68657"/>
                </a:lnTo>
                <a:lnTo>
                  <a:pt x="19591" y="0"/>
                </a:lnTo>
                <a:close/>
              </a:path>
              <a:path w="143147" h="91934">
                <a:moveTo>
                  <a:pt x="89162" y="23276"/>
                </a:moveTo>
                <a:lnTo>
                  <a:pt x="71474" y="23276"/>
                </a:lnTo>
                <a:lnTo>
                  <a:pt x="95808" y="91934"/>
                </a:lnTo>
                <a:lnTo>
                  <a:pt x="113472" y="91934"/>
                </a:lnTo>
                <a:lnTo>
                  <a:pt x="120986" y="68657"/>
                </a:lnTo>
                <a:lnTo>
                  <a:pt x="104541" y="68657"/>
                </a:lnTo>
                <a:lnTo>
                  <a:pt x="89162" y="23276"/>
                </a:lnTo>
                <a:close/>
              </a:path>
              <a:path w="143147" h="91934">
                <a:moveTo>
                  <a:pt x="81275" y="0"/>
                </a:moveTo>
                <a:lnTo>
                  <a:pt x="62647" y="0"/>
                </a:lnTo>
                <a:lnTo>
                  <a:pt x="40627" y="68657"/>
                </a:lnTo>
                <a:lnTo>
                  <a:pt x="56410" y="68657"/>
                </a:lnTo>
                <a:lnTo>
                  <a:pt x="71076" y="23276"/>
                </a:lnTo>
                <a:lnTo>
                  <a:pt x="89162" y="23276"/>
                </a:lnTo>
                <a:lnTo>
                  <a:pt x="81275" y="0"/>
                </a:lnTo>
                <a:close/>
              </a:path>
              <a:path w="143147" h="91934">
                <a:moveTo>
                  <a:pt x="143147" y="0"/>
                </a:moveTo>
                <a:lnTo>
                  <a:pt x="124530" y="0"/>
                </a:lnTo>
                <a:lnTo>
                  <a:pt x="104939" y="68657"/>
                </a:lnTo>
                <a:lnTo>
                  <a:pt x="120986" y="68657"/>
                </a:lnTo>
                <a:lnTo>
                  <a:pt x="14314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63238" y="5282624"/>
            <a:ext cx="80489" cy="96593"/>
          </a:xfrm>
          <a:custGeom>
            <a:avLst/>
            <a:gdLst/>
            <a:ahLst/>
            <a:cxnLst/>
            <a:rect l="l" t="t" r="r" b="b"/>
            <a:pathLst>
              <a:path w="80489" h="96593">
                <a:moveTo>
                  <a:pt x="74981" y="13968"/>
                </a:moveTo>
                <a:lnTo>
                  <a:pt x="45255" y="13968"/>
                </a:lnTo>
                <a:lnTo>
                  <a:pt x="48490" y="14512"/>
                </a:lnTo>
                <a:lnTo>
                  <a:pt x="53925" y="16711"/>
                </a:lnTo>
                <a:lnTo>
                  <a:pt x="63422" y="31025"/>
                </a:lnTo>
                <a:lnTo>
                  <a:pt x="63422" y="37234"/>
                </a:lnTo>
                <a:lnTo>
                  <a:pt x="43642" y="37234"/>
                </a:lnTo>
                <a:lnTo>
                  <a:pt x="37077" y="37789"/>
                </a:lnTo>
                <a:lnTo>
                  <a:pt x="1329" y="58123"/>
                </a:lnTo>
                <a:lnTo>
                  <a:pt x="0" y="63097"/>
                </a:lnTo>
                <a:lnTo>
                  <a:pt x="68" y="73903"/>
                </a:lnTo>
                <a:lnTo>
                  <a:pt x="27548" y="96593"/>
                </a:lnTo>
                <a:lnTo>
                  <a:pt x="38805" y="96593"/>
                </a:lnTo>
                <a:lnTo>
                  <a:pt x="44941" y="95358"/>
                </a:lnTo>
                <a:lnTo>
                  <a:pt x="55527" y="90447"/>
                </a:lnTo>
                <a:lnTo>
                  <a:pt x="60123" y="86238"/>
                </a:lnTo>
                <a:lnTo>
                  <a:pt x="62494" y="82615"/>
                </a:lnTo>
                <a:lnTo>
                  <a:pt x="31161" y="82615"/>
                </a:lnTo>
                <a:lnTo>
                  <a:pt x="26344" y="81463"/>
                </a:lnTo>
                <a:lnTo>
                  <a:pt x="19224" y="76803"/>
                </a:lnTo>
                <a:lnTo>
                  <a:pt x="17454" y="72992"/>
                </a:lnTo>
                <a:lnTo>
                  <a:pt x="17454" y="64071"/>
                </a:lnTo>
                <a:lnTo>
                  <a:pt x="18585" y="61097"/>
                </a:lnTo>
                <a:lnTo>
                  <a:pt x="20858" y="58773"/>
                </a:lnTo>
                <a:lnTo>
                  <a:pt x="23109" y="56438"/>
                </a:lnTo>
                <a:lnTo>
                  <a:pt x="49977" y="50040"/>
                </a:lnTo>
                <a:lnTo>
                  <a:pt x="79740" y="50040"/>
                </a:lnTo>
                <a:lnTo>
                  <a:pt x="79714" y="26637"/>
                </a:lnTo>
                <a:lnTo>
                  <a:pt x="78971" y="22784"/>
                </a:lnTo>
                <a:lnTo>
                  <a:pt x="76008" y="15423"/>
                </a:lnTo>
                <a:lnTo>
                  <a:pt x="74981" y="13968"/>
                </a:lnTo>
                <a:close/>
              </a:path>
              <a:path w="80489" h="96593">
                <a:moveTo>
                  <a:pt x="79773" y="80301"/>
                </a:moveTo>
                <a:lnTo>
                  <a:pt x="64406" y="80301"/>
                </a:lnTo>
                <a:lnTo>
                  <a:pt x="64500" y="87274"/>
                </a:lnTo>
                <a:lnTo>
                  <a:pt x="64579" y="89222"/>
                </a:lnTo>
                <a:lnTo>
                  <a:pt x="64971" y="94258"/>
                </a:lnTo>
                <a:lnTo>
                  <a:pt x="80489" y="94258"/>
                </a:lnTo>
                <a:lnTo>
                  <a:pt x="80238" y="91808"/>
                </a:lnTo>
                <a:lnTo>
                  <a:pt x="80049" y="89222"/>
                </a:lnTo>
                <a:lnTo>
                  <a:pt x="79811" y="84405"/>
                </a:lnTo>
                <a:lnTo>
                  <a:pt x="79773" y="80301"/>
                </a:lnTo>
                <a:close/>
              </a:path>
              <a:path w="80489" h="96593">
                <a:moveTo>
                  <a:pt x="79740" y="50040"/>
                </a:moveTo>
                <a:lnTo>
                  <a:pt x="63422" y="50040"/>
                </a:lnTo>
                <a:lnTo>
                  <a:pt x="63422" y="58961"/>
                </a:lnTo>
                <a:lnTo>
                  <a:pt x="62971" y="62102"/>
                </a:lnTo>
                <a:lnTo>
                  <a:pt x="42019" y="82615"/>
                </a:lnTo>
                <a:lnTo>
                  <a:pt x="62494" y="82615"/>
                </a:lnTo>
                <a:lnTo>
                  <a:pt x="64008" y="80301"/>
                </a:lnTo>
                <a:lnTo>
                  <a:pt x="79773" y="80301"/>
                </a:lnTo>
                <a:lnTo>
                  <a:pt x="79740" y="50040"/>
                </a:lnTo>
                <a:close/>
              </a:path>
              <a:path w="80489" h="96593">
                <a:moveTo>
                  <a:pt x="48029" y="0"/>
                </a:moveTo>
                <a:lnTo>
                  <a:pt x="34857" y="0"/>
                </a:lnTo>
                <a:lnTo>
                  <a:pt x="28386" y="1130"/>
                </a:lnTo>
                <a:lnTo>
                  <a:pt x="15455" y="5654"/>
                </a:lnTo>
                <a:lnTo>
                  <a:pt x="9758" y="9046"/>
                </a:lnTo>
                <a:lnTo>
                  <a:pt x="4848" y="13570"/>
                </a:lnTo>
                <a:lnTo>
                  <a:pt x="15329" y="24439"/>
                </a:lnTo>
                <a:lnTo>
                  <a:pt x="16879" y="23276"/>
                </a:lnTo>
                <a:lnTo>
                  <a:pt x="21852" y="19454"/>
                </a:lnTo>
                <a:lnTo>
                  <a:pt x="23727" y="18324"/>
                </a:lnTo>
                <a:lnTo>
                  <a:pt x="27863" y="16386"/>
                </a:lnTo>
                <a:lnTo>
                  <a:pt x="30166" y="15580"/>
                </a:lnTo>
                <a:lnTo>
                  <a:pt x="35203" y="14292"/>
                </a:lnTo>
                <a:lnTo>
                  <a:pt x="38134" y="13968"/>
                </a:lnTo>
                <a:lnTo>
                  <a:pt x="74981" y="13968"/>
                </a:lnTo>
                <a:lnTo>
                  <a:pt x="73704" y="12156"/>
                </a:lnTo>
                <a:lnTo>
                  <a:pt x="67495" y="6471"/>
                </a:lnTo>
                <a:lnTo>
                  <a:pt x="63516" y="4198"/>
                </a:lnTo>
                <a:lnTo>
                  <a:pt x="53830" y="837"/>
                </a:lnTo>
                <a:lnTo>
                  <a:pt x="4802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59842" y="5235684"/>
            <a:ext cx="39923" cy="168722"/>
          </a:xfrm>
          <a:custGeom>
            <a:avLst/>
            <a:gdLst/>
            <a:ahLst/>
            <a:cxnLst/>
            <a:rect l="l" t="t" r="r" b="b"/>
            <a:pathLst>
              <a:path w="39923" h="168722">
                <a:moveTo>
                  <a:pt x="11633" y="0"/>
                </a:moveTo>
                <a:lnTo>
                  <a:pt x="3699" y="13131"/>
                </a:lnTo>
                <a:lnTo>
                  <a:pt x="9738" y="23512"/>
                </a:lnTo>
                <a:lnTo>
                  <a:pt x="15014" y="35085"/>
                </a:lnTo>
                <a:lnTo>
                  <a:pt x="19669" y="48326"/>
                </a:lnTo>
                <a:lnTo>
                  <a:pt x="22535" y="60671"/>
                </a:lnTo>
                <a:lnTo>
                  <a:pt x="24254" y="73267"/>
                </a:lnTo>
                <a:lnTo>
                  <a:pt x="24826" y="86112"/>
                </a:lnTo>
                <a:lnTo>
                  <a:pt x="24826" y="93871"/>
                </a:lnTo>
                <a:lnTo>
                  <a:pt x="16543" y="133608"/>
                </a:lnTo>
                <a:lnTo>
                  <a:pt x="0" y="164864"/>
                </a:lnTo>
                <a:lnTo>
                  <a:pt x="14110" y="168722"/>
                </a:lnTo>
                <a:lnTo>
                  <a:pt x="35394" y="121678"/>
                </a:lnTo>
                <a:lnTo>
                  <a:pt x="39923" y="83503"/>
                </a:lnTo>
                <a:lnTo>
                  <a:pt x="39253" y="72141"/>
                </a:lnTo>
                <a:lnTo>
                  <a:pt x="29982" y="33324"/>
                </a:lnTo>
                <a:lnTo>
                  <a:pt x="18683" y="10528"/>
                </a:lnTo>
                <a:lnTo>
                  <a:pt x="116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87072" y="5067155"/>
            <a:ext cx="86311" cy="137325"/>
          </a:xfrm>
          <a:custGeom>
            <a:avLst/>
            <a:gdLst/>
            <a:ahLst/>
            <a:cxnLst/>
            <a:rect l="l" t="t" r="r" b="b"/>
            <a:pathLst>
              <a:path w="86311" h="137325">
                <a:moveTo>
                  <a:pt x="86311" y="0"/>
                </a:moveTo>
                <a:lnTo>
                  <a:pt x="0" y="0"/>
                </a:lnTo>
                <a:lnTo>
                  <a:pt x="0" y="16303"/>
                </a:lnTo>
                <a:lnTo>
                  <a:pt x="66532" y="16303"/>
                </a:lnTo>
                <a:lnTo>
                  <a:pt x="10669" y="137325"/>
                </a:lnTo>
                <a:lnTo>
                  <a:pt x="31622" y="137325"/>
                </a:lnTo>
                <a:lnTo>
                  <a:pt x="86311" y="15905"/>
                </a:lnTo>
                <a:lnTo>
                  <a:pt x="86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93365" y="5064834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85708" y="5713687"/>
            <a:ext cx="94269" cy="139660"/>
          </a:xfrm>
          <a:custGeom>
            <a:avLst/>
            <a:gdLst/>
            <a:ahLst/>
            <a:cxnLst/>
            <a:rect l="l" t="t" r="r" b="b"/>
            <a:pathLst>
              <a:path w="94269" h="139660">
                <a:moveTo>
                  <a:pt x="70416" y="0"/>
                </a:moveTo>
                <a:lnTo>
                  <a:pt x="48490" y="0"/>
                </a:lnTo>
                <a:lnTo>
                  <a:pt x="13779" y="54898"/>
                </a:lnTo>
                <a:lnTo>
                  <a:pt x="984" y="83798"/>
                </a:lnTo>
                <a:lnTo>
                  <a:pt x="324" y="87295"/>
                </a:lnTo>
                <a:lnTo>
                  <a:pt x="38" y="90719"/>
                </a:lnTo>
                <a:lnTo>
                  <a:pt x="0" y="102164"/>
                </a:lnTo>
                <a:lnTo>
                  <a:pt x="1266" y="108237"/>
                </a:lnTo>
                <a:lnTo>
                  <a:pt x="34585" y="138624"/>
                </a:lnTo>
                <a:lnTo>
                  <a:pt x="40668" y="139660"/>
                </a:lnTo>
                <a:lnTo>
                  <a:pt x="53610" y="139660"/>
                </a:lnTo>
                <a:lnTo>
                  <a:pt x="85129" y="123378"/>
                </a:lnTo>
                <a:lnTo>
                  <a:pt x="42878" y="123378"/>
                </a:lnTo>
                <a:lnTo>
                  <a:pt x="38993" y="122666"/>
                </a:lnTo>
                <a:lnTo>
                  <a:pt x="18627" y="98991"/>
                </a:lnTo>
                <a:lnTo>
                  <a:pt x="18627" y="90719"/>
                </a:lnTo>
                <a:lnTo>
                  <a:pt x="42878" y="66343"/>
                </a:lnTo>
                <a:lnTo>
                  <a:pt x="86216" y="66343"/>
                </a:lnTo>
                <a:lnTo>
                  <a:pt x="84489" y="63977"/>
                </a:lnTo>
                <a:lnTo>
                  <a:pt x="76322" y="56877"/>
                </a:lnTo>
                <a:lnTo>
                  <a:pt x="71777" y="54249"/>
                </a:lnTo>
                <a:lnTo>
                  <a:pt x="68479" y="53150"/>
                </a:lnTo>
                <a:lnTo>
                  <a:pt x="35883" y="53150"/>
                </a:lnTo>
                <a:lnTo>
                  <a:pt x="70416" y="0"/>
                </a:lnTo>
                <a:close/>
              </a:path>
              <a:path w="94269" h="139660">
                <a:moveTo>
                  <a:pt x="86216" y="66343"/>
                </a:moveTo>
                <a:lnTo>
                  <a:pt x="51401" y="66343"/>
                </a:lnTo>
                <a:lnTo>
                  <a:pt x="55286" y="67055"/>
                </a:lnTo>
                <a:lnTo>
                  <a:pt x="62280" y="69893"/>
                </a:lnTo>
                <a:lnTo>
                  <a:pt x="75641" y="90719"/>
                </a:lnTo>
                <a:lnTo>
                  <a:pt x="75641" y="98991"/>
                </a:lnTo>
                <a:lnTo>
                  <a:pt x="51401" y="123378"/>
                </a:lnTo>
                <a:lnTo>
                  <a:pt x="85129" y="123378"/>
                </a:lnTo>
                <a:lnTo>
                  <a:pt x="87976" y="119336"/>
                </a:lnTo>
                <a:lnTo>
                  <a:pt x="90478" y="113577"/>
                </a:lnTo>
                <a:lnTo>
                  <a:pt x="93012" y="107829"/>
                </a:lnTo>
                <a:lnTo>
                  <a:pt x="94269" y="101138"/>
                </a:lnTo>
                <a:lnTo>
                  <a:pt x="94269" y="85997"/>
                </a:lnTo>
                <a:lnTo>
                  <a:pt x="92981" y="79515"/>
                </a:lnTo>
                <a:lnTo>
                  <a:pt x="87798" y="68511"/>
                </a:lnTo>
                <a:lnTo>
                  <a:pt x="86216" y="66343"/>
                </a:lnTo>
                <a:close/>
              </a:path>
              <a:path w="94269" h="139660">
                <a:moveTo>
                  <a:pt x="56699" y="50061"/>
                </a:moveTo>
                <a:lnTo>
                  <a:pt x="45967" y="50061"/>
                </a:lnTo>
                <a:lnTo>
                  <a:pt x="40930" y="51076"/>
                </a:lnTo>
                <a:lnTo>
                  <a:pt x="36669" y="53150"/>
                </a:lnTo>
                <a:lnTo>
                  <a:pt x="68479" y="53150"/>
                </a:lnTo>
                <a:lnTo>
                  <a:pt x="61694" y="50888"/>
                </a:lnTo>
                <a:lnTo>
                  <a:pt x="56699" y="500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93365" y="5711372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86081" y="6360231"/>
            <a:ext cx="89056" cy="139660"/>
          </a:xfrm>
          <a:custGeom>
            <a:avLst/>
            <a:gdLst/>
            <a:ahLst/>
            <a:cxnLst/>
            <a:rect l="l" t="t" r="r" b="b"/>
            <a:pathLst>
              <a:path w="89056" h="139660">
                <a:moveTo>
                  <a:pt x="18053" y="105515"/>
                </a:moveTo>
                <a:lnTo>
                  <a:pt x="0" y="113384"/>
                </a:lnTo>
                <a:lnTo>
                  <a:pt x="6437" y="124379"/>
                </a:lnTo>
                <a:lnTo>
                  <a:pt x="16243" y="132918"/>
                </a:lnTo>
                <a:lnTo>
                  <a:pt x="27857" y="137973"/>
                </a:lnTo>
                <a:lnTo>
                  <a:pt x="40754" y="139660"/>
                </a:lnTo>
                <a:lnTo>
                  <a:pt x="47476" y="139660"/>
                </a:lnTo>
                <a:lnTo>
                  <a:pt x="53748" y="138582"/>
                </a:lnTo>
                <a:lnTo>
                  <a:pt x="65392" y="134320"/>
                </a:lnTo>
                <a:lnTo>
                  <a:pt x="70491" y="131242"/>
                </a:lnTo>
                <a:lnTo>
                  <a:pt x="79138" y="123367"/>
                </a:lnTo>
                <a:lnTo>
                  <a:pt x="37330" y="123367"/>
                </a:lnTo>
                <a:lnTo>
                  <a:pt x="32136" y="121975"/>
                </a:lnTo>
                <a:lnTo>
                  <a:pt x="23833" y="116404"/>
                </a:lnTo>
                <a:lnTo>
                  <a:pt x="20534" y="111849"/>
                </a:lnTo>
                <a:lnTo>
                  <a:pt x="18053" y="105515"/>
                </a:lnTo>
                <a:close/>
              </a:path>
              <a:path w="89056" h="139660">
                <a:moveTo>
                  <a:pt x="80848" y="65170"/>
                </a:moveTo>
                <a:lnTo>
                  <a:pt x="47078" y="65170"/>
                </a:lnTo>
                <a:lnTo>
                  <a:pt x="55067" y="67662"/>
                </a:lnTo>
                <a:lnTo>
                  <a:pt x="67360" y="77631"/>
                </a:lnTo>
                <a:lnTo>
                  <a:pt x="70428" y="85159"/>
                </a:lnTo>
                <a:lnTo>
                  <a:pt x="70428" y="99630"/>
                </a:lnTo>
                <a:lnTo>
                  <a:pt x="47193" y="123367"/>
                </a:lnTo>
                <a:lnTo>
                  <a:pt x="79138" y="123367"/>
                </a:lnTo>
                <a:lnTo>
                  <a:pt x="79287" y="123231"/>
                </a:lnTo>
                <a:lnTo>
                  <a:pt x="82742" y="118446"/>
                </a:lnTo>
                <a:lnTo>
                  <a:pt x="87789" y="107326"/>
                </a:lnTo>
                <a:lnTo>
                  <a:pt x="89056" y="101127"/>
                </a:lnTo>
                <a:lnTo>
                  <a:pt x="89056" y="87536"/>
                </a:lnTo>
                <a:lnTo>
                  <a:pt x="88040" y="81400"/>
                </a:lnTo>
                <a:lnTo>
                  <a:pt x="84030" y="70291"/>
                </a:lnTo>
                <a:lnTo>
                  <a:pt x="81161" y="65505"/>
                </a:lnTo>
                <a:lnTo>
                  <a:pt x="80848" y="65170"/>
                </a:lnTo>
                <a:close/>
              </a:path>
              <a:path w="89056" h="139660">
                <a:moveTo>
                  <a:pt x="84208" y="0"/>
                </a:moveTo>
                <a:lnTo>
                  <a:pt x="10493" y="0"/>
                </a:lnTo>
                <a:lnTo>
                  <a:pt x="8943" y="72353"/>
                </a:lnTo>
                <a:lnTo>
                  <a:pt x="13603" y="70018"/>
                </a:lnTo>
                <a:lnTo>
                  <a:pt x="18608" y="68249"/>
                </a:lnTo>
                <a:lnTo>
                  <a:pt x="29340" y="65788"/>
                </a:lnTo>
                <a:lnTo>
                  <a:pt x="33780" y="65170"/>
                </a:lnTo>
                <a:lnTo>
                  <a:pt x="80848" y="65170"/>
                </a:lnTo>
                <a:lnTo>
                  <a:pt x="73664" y="57485"/>
                </a:lnTo>
                <a:lnTo>
                  <a:pt x="69161" y="54375"/>
                </a:lnTo>
                <a:lnTo>
                  <a:pt x="62995" y="51788"/>
                </a:lnTo>
                <a:lnTo>
                  <a:pt x="27948" y="51788"/>
                </a:lnTo>
                <a:lnTo>
                  <a:pt x="28534" y="17454"/>
                </a:lnTo>
                <a:lnTo>
                  <a:pt x="84208" y="17454"/>
                </a:lnTo>
                <a:lnTo>
                  <a:pt x="84208" y="0"/>
                </a:lnTo>
                <a:close/>
              </a:path>
              <a:path w="89056" h="139660">
                <a:moveTo>
                  <a:pt x="52848" y="48878"/>
                </a:moveTo>
                <a:lnTo>
                  <a:pt x="31833" y="50637"/>
                </a:lnTo>
                <a:lnTo>
                  <a:pt x="30147" y="51014"/>
                </a:lnTo>
                <a:lnTo>
                  <a:pt x="28848" y="51412"/>
                </a:lnTo>
                <a:lnTo>
                  <a:pt x="27948" y="51788"/>
                </a:lnTo>
                <a:lnTo>
                  <a:pt x="62995" y="51788"/>
                </a:lnTo>
                <a:lnTo>
                  <a:pt x="58701" y="49988"/>
                </a:lnTo>
                <a:lnTo>
                  <a:pt x="52848" y="4887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93365" y="6357911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82"/>
                </a:lnTo>
                <a:lnTo>
                  <a:pt x="81151" y="16282"/>
                </a:lnTo>
                <a:lnTo>
                  <a:pt x="80458" y="1528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1" y="16282"/>
                </a:moveTo>
                <a:lnTo>
                  <a:pt x="51590" y="16282"/>
                </a:lnTo>
                <a:lnTo>
                  <a:pt x="55275" y="17182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1" y="1628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85527" y="7006769"/>
            <a:ext cx="77180" cy="137325"/>
          </a:xfrm>
          <a:custGeom>
            <a:avLst/>
            <a:gdLst/>
            <a:ahLst/>
            <a:cxnLst/>
            <a:rect l="l" t="t" r="r" b="b"/>
            <a:pathLst>
              <a:path w="77180" h="137325">
                <a:moveTo>
                  <a:pt x="77180" y="107064"/>
                </a:moveTo>
                <a:lnTo>
                  <a:pt x="58574" y="107064"/>
                </a:lnTo>
                <a:lnTo>
                  <a:pt x="58574" y="137325"/>
                </a:lnTo>
                <a:lnTo>
                  <a:pt x="77180" y="137325"/>
                </a:lnTo>
                <a:lnTo>
                  <a:pt x="77180" y="107064"/>
                </a:lnTo>
                <a:close/>
              </a:path>
              <a:path w="77180" h="137325">
                <a:moveTo>
                  <a:pt x="77180" y="0"/>
                </a:moveTo>
                <a:lnTo>
                  <a:pt x="54689" y="0"/>
                </a:lnTo>
                <a:lnTo>
                  <a:pt x="0" y="88060"/>
                </a:lnTo>
                <a:lnTo>
                  <a:pt x="0" y="107064"/>
                </a:lnTo>
                <a:lnTo>
                  <a:pt x="96583" y="107064"/>
                </a:lnTo>
                <a:lnTo>
                  <a:pt x="96583" y="90772"/>
                </a:lnTo>
                <a:lnTo>
                  <a:pt x="16282" y="90772"/>
                </a:lnTo>
                <a:lnTo>
                  <a:pt x="58176" y="22114"/>
                </a:lnTo>
                <a:lnTo>
                  <a:pt x="77180" y="22114"/>
                </a:lnTo>
                <a:lnTo>
                  <a:pt x="77180" y="0"/>
                </a:lnTo>
                <a:close/>
              </a:path>
              <a:path w="77180" h="137325">
                <a:moveTo>
                  <a:pt x="77180" y="22114"/>
                </a:moveTo>
                <a:lnTo>
                  <a:pt x="58574" y="22114"/>
                </a:lnTo>
                <a:lnTo>
                  <a:pt x="58574" y="90772"/>
                </a:lnTo>
                <a:lnTo>
                  <a:pt x="77180" y="90772"/>
                </a:lnTo>
                <a:lnTo>
                  <a:pt x="77180" y="221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93365" y="7004447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9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9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89761" y="7649821"/>
            <a:ext cx="88086" cy="143147"/>
          </a:xfrm>
          <a:custGeom>
            <a:avLst/>
            <a:gdLst/>
            <a:ahLst/>
            <a:cxnLst/>
            <a:rect l="l" t="t" r="r" b="b"/>
            <a:pathLst>
              <a:path w="88086" h="143147">
                <a:moveTo>
                  <a:pt x="17878" y="107253"/>
                </a:moveTo>
                <a:lnTo>
                  <a:pt x="0" y="118559"/>
                </a:lnTo>
                <a:lnTo>
                  <a:pt x="6649" y="128971"/>
                </a:lnTo>
                <a:lnTo>
                  <a:pt x="17355" y="137461"/>
                </a:lnTo>
                <a:lnTo>
                  <a:pt x="29084" y="141725"/>
                </a:lnTo>
                <a:lnTo>
                  <a:pt x="42307" y="143147"/>
                </a:lnTo>
                <a:lnTo>
                  <a:pt x="48391" y="143147"/>
                </a:lnTo>
                <a:lnTo>
                  <a:pt x="80868" y="126854"/>
                </a:lnTo>
                <a:lnTo>
                  <a:pt x="35773" y="126854"/>
                </a:lnTo>
                <a:lnTo>
                  <a:pt x="30328" y="125231"/>
                </a:lnTo>
                <a:lnTo>
                  <a:pt x="26674" y="121996"/>
                </a:lnTo>
                <a:lnTo>
                  <a:pt x="22988" y="118771"/>
                </a:lnTo>
                <a:lnTo>
                  <a:pt x="20056" y="113849"/>
                </a:lnTo>
                <a:lnTo>
                  <a:pt x="17878" y="107253"/>
                </a:lnTo>
                <a:close/>
              </a:path>
              <a:path w="88086" h="143147">
                <a:moveTo>
                  <a:pt x="79009" y="16282"/>
                </a:moveTo>
                <a:lnTo>
                  <a:pt x="49490" y="16282"/>
                </a:lnTo>
                <a:lnTo>
                  <a:pt x="54987" y="18166"/>
                </a:lnTo>
                <a:lnTo>
                  <a:pt x="63783" y="25664"/>
                </a:lnTo>
                <a:lnTo>
                  <a:pt x="65914" y="31088"/>
                </a:lnTo>
                <a:lnTo>
                  <a:pt x="65971" y="41967"/>
                </a:lnTo>
                <a:lnTo>
                  <a:pt x="65448" y="44993"/>
                </a:lnTo>
                <a:lnTo>
                  <a:pt x="37972" y="60123"/>
                </a:lnTo>
                <a:lnTo>
                  <a:pt x="30862" y="60123"/>
                </a:lnTo>
                <a:lnTo>
                  <a:pt x="30862" y="76426"/>
                </a:lnTo>
                <a:lnTo>
                  <a:pt x="35260" y="76426"/>
                </a:lnTo>
                <a:lnTo>
                  <a:pt x="39721" y="76678"/>
                </a:lnTo>
                <a:lnTo>
                  <a:pt x="69458" y="96332"/>
                </a:lnTo>
                <a:lnTo>
                  <a:pt x="69458" y="105766"/>
                </a:lnTo>
                <a:lnTo>
                  <a:pt x="46600" y="126854"/>
                </a:lnTo>
                <a:lnTo>
                  <a:pt x="80868" y="126854"/>
                </a:lnTo>
                <a:lnTo>
                  <a:pt x="81793" y="125723"/>
                </a:lnTo>
                <a:lnTo>
                  <a:pt x="84295" y="120729"/>
                </a:lnTo>
                <a:lnTo>
                  <a:pt x="86819" y="115755"/>
                </a:lnTo>
                <a:lnTo>
                  <a:pt x="88086" y="109965"/>
                </a:lnTo>
                <a:lnTo>
                  <a:pt x="88086" y="99106"/>
                </a:lnTo>
                <a:lnTo>
                  <a:pt x="61123" y="68846"/>
                </a:lnTo>
                <a:lnTo>
                  <a:pt x="61123" y="68469"/>
                </a:lnTo>
                <a:lnTo>
                  <a:pt x="68107" y="66406"/>
                </a:lnTo>
                <a:lnTo>
                  <a:pt x="73751" y="62521"/>
                </a:lnTo>
                <a:lnTo>
                  <a:pt x="82421" y="51139"/>
                </a:lnTo>
                <a:lnTo>
                  <a:pt x="84599" y="44679"/>
                </a:lnTo>
                <a:lnTo>
                  <a:pt x="84599" y="31088"/>
                </a:lnTo>
                <a:lnTo>
                  <a:pt x="83458" y="25569"/>
                </a:lnTo>
                <a:lnTo>
                  <a:pt x="79009" y="16282"/>
                </a:lnTo>
                <a:close/>
              </a:path>
              <a:path w="88086" h="143147">
                <a:moveTo>
                  <a:pt x="48056" y="0"/>
                </a:moveTo>
                <a:lnTo>
                  <a:pt x="7801" y="14390"/>
                </a:lnTo>
                <a:lnTo>
                  <a:pt x="999" y="25789"/>
                </a:lnTo>
                <a:lnTo>
                  <a:pt x="20004" y="32197"/>
                </a:lnTo>
                <a:lnTo>
                  <a:pt x="22077" y="27412"/>
                </a:lnTo>
                <a:lnTo>
                  <a:pt x="25135" y="23559"/>
                </a:lnTo>
                <a:lnTo>
                  <a:pt x="33302" y="17748"/>
                </a:lnTo>
                <a:lnTo>
                  <a:pt x="37846" y="16282"/>
                </a:lnTo>
                <a:lnTo>
                  <a:pt x="79009" y="16282"/>
                </a:lnTo>
                <a:lnTo>
                  <a:pt x="78934" y="16125"/>
                </a:lnTo>
                <a:lnTo>
                  <a:pt x="75866" y="12209"/>
                </a:lnTo>
                <a:lnTo>
                  <a:pt x="68107" y="6010"/>
                </a:lnTo>
                <a:lnTo>
                  <a:pt x="63605" y="3717"/>
                </a:lnTo>
                <a:lnTo>
                  <a:pt x="53396" y="732"/>
                </a:lnTo>
                <a:lnTo>
                  <a:pt x="4805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93365" y="7650987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87846" y="8296360"/>
            <a:ext cx="89997" cy="140812"/>
          </a:xfrm>
          <a:custGeom>
            <a:avLst/>
            <a:gdLst/>
            <a:ahLst/>
            <a:cxnLst/>
            <a:rect l="l" t="t" r="r" b="b"/>
            <a:pathLst>
              <a:path w="89997" h="140812">
                <a:moveTo>
                  <a:pt x="83996" y="16282"/>
                </a:moveTo>
                <a:lnTo>
                  <a:pt x="49778" y="16282"/>
                </a:lnTo>
                <a:lnTo>
                  <a:pt x="52857" y="16805"/>
                </a:lnTo>
                <a:lnTo>
                  <a:pt x="58668" y="18879"/>
                </a:lnTo>
                <a:lnTo>
                  <a:pt x="70228" y="34847"/>
                </a:lnTo>
                <a:lnTo>
                  <a:pt x="70228" y="41056"/>
                </a:lnTo>
                <a:lnTo>
                  <a:pt x="55087" y="66343"/>
                </a:lnTo>
                <a:lnTo>
                  <a:pt x="0" y="121032"/>
                </a:lnTo>
                <a:lnTo>
                  <a:pt x="0" y="140812"/>
                </a:lnTo>
                <a:lnTo>
                  <a:pt x="89997" y="140812"/>
                </a:lnTo>
                <a:lnTo>
                  <a:pt x="89997" y="124519"/>
                </a:lnTo>
                <a:lnTo>
                  <a:pt x="20941" y="124519"/>
                </a:lnTo>
                <a:lnTo>
                  <a:pt x="66134" y="80877"/>
                </a:lnTo>
                <a:lnTo>
                  <a:pt x="89327" y="46783"/>
                </a:lnTo>
                <a:lnTo>
                  <a:pt x="89997" y="42532"/>
                </a:lnTo>
                <a:lnTo>
                  <a:pt x="89997" y="31674"/>
                </a:lnTo>
                <a:lnTo>
                  <a:pt x="88866" y="26145"/>
                </a:lnTo>
                <a:lnTo>
                  <a:pt x="84332" y="16711"/>
                </a:lnTo>
                <a:lnTo>
                  <a:pt x="83996" y="16282"/>
                </a:lnTo>
                <a:close/>
              </a:path>
              <a:path w="89997" h="140812">
                <a:moveTo>
                  <a:pt x="52689" y="0"/>
                </a:moveTo>
                <a:lnTo>
                  <a:pt x="40805" y="0"/>
                </a:lnTo>
                <a:lnTo>
                  <a:pt x="35276" y="712"/>
                </a:lnTo>
                <a:lnTo>
                  <a:pt x="4041" y="24334"/>
                </a:lnTo>
                <a:lnTo>
                  <a:pt x="1361" y="35684"/>
                </a:lnTo>
                <a:lnTo>
                  <a:pt x="21528" y="37433"/>
                </a:lnTo>
                <a:lnTo>
                  <a:pt x="22700" y="30836"/>
                </a:lnTo>
                <a:lnTo>
                  <a:pt x="25475" y="25664"/>
                </a:lnTo>
                <a:lnTo>
                  <a:pt x="34271" y="18166"/>
                </a:lnTo>
                <a:lnTo>
                  <a:pt x="39820" y="16282"/>
                </a:lnTo>
                <a:lnTo>
                  <a:pt x="83996" y="16282"/>
                </a:lnTo>
                <a:lnTo>
                  <a:pt x="81243" y="12764"/>
                </a:lnTo>
                <a:lnTo>
                  <a:pt x="73348" y="6439"/>
                </a:lnTo>
                <a:lnTo>
                  <a:pt x="68751" y="4041"/>
                </a:lnTo>
                <a:lnTo>
                  <a:pt x="58291" y="806"/>
                </a:lnTo>
                <a:lnTo>
                  <a:pt x="526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93365" y="8297525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95216" y="8946383"/>
            <a:ext cx="54689" cy="137325"/>
          </a:xfrm>
          <a:custGeom>
            <a:avLst/>
            <a:gdLst/>
            <a:ahLst/>
            <a:cxnLst/>
            <a:rect l="l" t="t" r="r" b="b"/>
            <a:pathLst>
              <a:path w="54689" h="137325">
                <a:moveTo>
                  <a:pt x="54689" y="21339"/>
                </a:moveTo>
                <a:lnTo>
                  <a:pt x="36082" y="21339"/>
                </a:lnTo>
                <a:lnTo>
                  <a:pt x="36082" y="137325"/>
                </a:lnTo>
                <a:lnTo>
                  <a:pt x="54689" y="137325"/>
                </a:lnTo>
                <a:lnTo>
                  <a:pt x="54689" y="21339"/>
                </a:lnTo>
                <a:close/>
              </a:path>
              <a:path w="54689" h="137325">
                <a:moveTo>
                  <a:pt x="54689" y="0"/>
                </a:moveTo>
                <a:lnTo>
                  <a:pt x="38218" y="0"/>
                </a:lnTo>
                <a:lnTo>
                  <a:pt x="0" y="31611"/>
                </a:lnTo>
                <a:lnTo>
                  <a:pt x="10858" y="44626"/>
                </a:lnTo>
                <a:lnTo>
                  <a:pt x="36082" y="21339"/>
                </a:lnTo>
                <a:lnTo>
                  <a:pt x="54689" y="21339"/>
                </a:lnTo>
                <a:lnTo>
                  <a:pt x="546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93365" y="8944064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17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50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85524" y="9590602"/>
            <a:ext cx="94646" cy="141985"/>
          </a:xfrm>
          <a:custGeom>
            <a:avLst/>
            <a:gdLst/>
            <a:ahLst/>
            <a:cxnLst/>
            <a:rect l="l" t="t" r="r" b="b"/>
            <a:pathLst>
              <a:path w="94646" h="141985">
                <a:moveTo>
                  <a:pt x="53788" y="0"/>
                </a:moveTo>
                <a:lnTo>
                  <a:pt x="40846" y="0"/>
                </a:lnTo>
                <a:lnTo>
                  <a:pt x="35203" y="1057"/>
                </a:lnTo>
                <a:lnTo>
                  <a:pt x="6753" y="29025"/>
                </a:lnTo>
                <a:lnTo>
                  <a:pt x="0" y="78227"/>
                </a:lnTo>
                <a:lnTo>
                  <a:pt x="649" y="85997"/>
                </a:lnTo>
                <a:lnTo>
                  <a:pt x="12606" y="124456"/>
                </a:lnTo>
                <a:lnTo>
                  <a:pt x="37632" y="141985"/>
                </a:lnTo>
                <a:lnTo>
                  <a:pt x="57013" y="141985"/>
                </a:lnTo>
                <a:lnTo>
                  <a:pt x="64940" y="139639"/>
                </a:lnTo>
                <a:lnTo>
                  <a:pt x="77222" y="130331"/>
                </a:lnTo>
                <a:lnTo>
                  <a:pt x="81034" y="125692"/>
                </a:lnTo>
                <a:lnTo>
                  <a:pt x="40846" y="125692"/>
                </a:lnTo>
                <a:lnTo>
                  <a:pt x="35716" y="123682"/>
                </a:lnTo>
                <a:lnTo>
                  <a:pt x="18910" y="80877"/>
                </a:lnTo>
                <a:lnTo>
                  <a:pt x="18606" y="75516"/>
                </a:lnTo>
                <a:lnTo>
                  <a:pt x="18670" y="65945"/>
                </a:lnTo>
                <a:lnTo>
                  <a:pt x="30543" y="23245"/>
                </a:lnTo>
                <a:lnTo>
                  <a:pt x="43056" y="16292"/>
                </a:lnTo>
                <a:lnTo>
                  <a:pt x="81153" y="16292"/>
                </a:lnTo>
                <a:lnTo>
                  <a:pt x="80458" y="15297"/>
                </a:lnTo>
                <a:lnTo>
                  <a:pt x="73348" y="8177"/>
                </a:lnTo>
                <a:lnTo>
                  <a:pt x="69139" y="5329"/>
                </a:lnTo>
                <a:lnTo>
                  <a:pt x="59443" y="1057"/>
                </a:lnTo>
                <a:lnTo>
                  <a:pt x="53788" y="0"/>
                </a:lnTo>
                <a:close/>
              </a:path>
              <a:path w="94646" h="141985">
                <a:moveTo>
                  <a:pt x="81153" y="16292"/>
                </a:moveTo>
                <a:lnTo>
                  <a:pt x="51590" y="16292"/>
                </a:lnTo>
                <a:lnTo>
                  <a:pt x="55275" y="17193"/>
                </a:lnTo>
                <a:lnTo>
                  <a:pt x="61485" y="20816"/>
                </a:lnTo>
                <a:lnTo>
                  <a:pt x="75547" y="56479"/>
                </a:lnTo>
                <a:lnTo>
                  <a:pt x="76029" y="75516"/>
                </a:lnTo>
                <a:lnTo>
                  <a:pt x="75735" y="80877"/>
                </a:lnTo>
                <a:lnTo>
                  <a:pt x="58919" y="123682"/>
                </a:lnTo>
                <a:lnTo>
                  <a:pt x="53788" y="125692"/>
                </a:lnTo>
                <a:lnTo>
                  <a:pt x="81034" y="125692"/>
                </a:lnTo>
                <a:lnTo>
                  <a:pt x="93997" y="85997"/>
                </a:lnTo>
                <a:lnTo>
                  <a:pt x="94646" y="78227"/>
                </a:lnTo>
                <a:lnTo>
                  <a:pt x="94570" y="64364"/>
                </a:lnTo>
                <a:lnTo>
                  <a:pt x="83369" y="19465"/>
                </a:lnTo>
                <a:lnTo>
                  <a:pt x="81153" y="162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44887" y="9886916"/>
            <a:ext cx="95819" cy="139660"/>
          </a:xfrm>
          <a:custGeom>
            <a:avLst/>
            <a:gdLst/>
            <a:ahLst/>
            <a:cxnLst/>
            <a:rect l="l" t="t" r="r" b="b"/>
            <a:pathLst>
              <a:path w="95819" h="139660">
                <a:moveTo>
                  <a:pt x="92791" y="26774"/>
                </a:moveTo>
                <a:lnTo>
                  <a:pt x="53213" y="26774"/>
                </a:lnTo>
                <a:lnTo>
                  <a:pt x="57160" y="28103"/>
                </a:lnTo>
                <a:lnTo>
                  <a:pt x="63882" y="33402"/>
                </a:lnTo>
                <a:lnTo>
                  <a:pt x="65558" y="37045"/>
                </a:lnTo>
                <a:lnTo>
                  <a:pt x="65558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19" y="139660"/>
                </a:lnTo>
                <a:lnTo>
                  <a:pt x="95819" y="114048"/>
                </a:lnTo>
                <a:lnTo>
                  <a:pt x="34920" y="114048"/>
                </a:lnTo>
                <a:lnTo>
                  <a:pt x="76625" y="78165"/>
                </a:lnTo>
                <a:lnTo>
                  <a:pt x="94667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19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24" y="28449"/>
                </a:lnTo>
                <a:lnTo>
                  <a:pt x="43255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360495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82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6" y="5847"/>
                </a:lnTo>
                <a:lnTo>
                  <a:pt x="64209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29" y="67376"/>
                </a:lnTo>
                <a:lnTo>
                  <a:pt x="7292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84630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70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97826" y="9886914"/>
            <a:ext cx="98616" cy="141985"/>
          </a:xfrm>
          <a:custGeom>
            <a:avLst/>
            <a:gdLst/>
            <a:ahLst/>
            <a:cxnLst/>
            <a:rect l="l" t="t" r="r" b="b"/>
            <a:pathLst>
              <a:path w="98616" h="141985">
                <a:moveTo>
                  <a:pt x="30534" y="99316"/>
                </a:moveTo>
                <a:lnTo>
                  <a:pt x="0" y="106983"/>
                </a:lnTo>
                <a:lnTo>
                  <a:pt x="4108" y="118080"/>
                </a:lnTo>
                <a:lnTo>
                  <a:pt x="11566" y="127804"/>
                </a:lnTo>
                <a:lnTo>
                  <a:pt x="23710" y="136881"/>
                </a:lnTo>
                <a:lnTo>
                  <a:pt x="35656" y="140710"/>
                </a:lnTo>
                <a:lnTo>
                  <a:pt x="49141" y="141985"/>
                </a:lnTo>
                <a:lnTo>
                  <a:pt x="55873" y="141985"/>
                </a:lnTo>
                <a:lnTo>
                  <a:pt x="91988" y="124079"/>
                </a:lnTo>
                <a:lnTo>
                  <a:pt x="96530" y="115211"/>
                </a:lnTo>
                <a:lnTo>
                  <a:pt x="44691" y="115211"/>
                </a:lnTo>
                <a:lnTo>
                  <a:pt x="40010" y="113797"/>
                </a:lnTo>
                <a:lnTo>
                  <a:pt x="33665" y="108111"/>
                </a:lnTo>
                <a:lnTo>
                  <a:pt x="31560" y="104227"/>
                </a:lnTo>
                <a:lnTo>
                  <a:pt x="30534" y="99316"/>
                </a:lnTo>
                <a:close/>
              </a:path>
              <a:path w="98616" h="141985">
                <a:moveTo>
                  <a:pt x="95202" y="26774"/>
                </a:moveTo>
                <a:lnTo>
                  <a:pt x="54910" y="26774"/>
                </a:lnTo>
                <a:lnTo>
                  <a:pt x="58952" y="28135"/>
                </a:lnTo>
                <a:lnTo>
                  <a:pt x="65549" y="33559"/>
                </a:lnTo>
                <a:lnTo>
                  <a:pt x="67182" y="36983"/>
                </a:lnTo>
                <a:lnTo>
                  <a:pt x="67182" y="44354"/>
                </a:lnTo>
                <a:lnTo>
                  <a:pt x="47790" y="56448"/>
                </a:lnTo>
                <a:lnTo>
                  <a:pt x="35570" y="56448"/>
                </a:lnTo>
                <a:lnTo>
                  <a:pt x="35570" y="81662"/>
                </a:lnTo>
                <a:lnTo>
                  <a:pt x="69528" y="93683"/>
                </a:lnTo>
                <a:lnTo>
                  <a:pt x="69528" y="102740"/>
                </a:lnTo>
                <a:lnTo>
                  <a:pt x="67977" y="106983"/>
                </a:lnTo>
                <a:lnTo>
                  <a:pt x="64962" y="110279"/>
                </a:lnTo>
                <a:lnTo>
                  <a:pt x="61915" y="113577"/>
                </a:lnTo>
                <a:lnTo>
                  <a:pt x="57224" y="115211"/>
                </a:lnTo>
                <a:lnTo>
                  <a:pt x="96530" y="115211"/>
                </a:lnTo>
                <a:lnTo>
                  <a:pt x="97254" y="113797"/>
                </a:lnTo>
                <a:lnTo>
                  <a:pt x="97321" y="113577"/>
                </a:lnTo>
                <a:lnTo>
                  <a:pt x="98528" y="108111"/>
                </a:lnTo>
                <a:lnTo>
                  <a:pt x="98616" y="96855"/>
                </a:lnTo>
                <a:lnTo>
                  <a:pt x="98029" y="93044"/>
                </a:lnTo>
                <a:lnTo>
                  <a:pt x="72826" y="68867"/>
                </a:lnTo>
                <a:lnTo>
                  <a:pt x="72826" y="68280"/>
                </a:lnTo>
                <a:lnTo>
                  <a:pt x="80449" y="66720"/>
                </a:lnTo>
                <a:lnTo>
                  <a:pt x="86250" y="63233"/>
                </a:lnTo>
                <a:lnTo>
                  <a:pt x="94270" y="52375"/>
                </a:lnTo>
                <a:lnTo>
                  <a:pt x="96281" y="45852"/>
                </a:lnTo>
                <a:lnTo>
                  <a:pt x="96281" y="31622"/>
                </a:lnTo>
                <a:lnTo>
                  <a:pt x="95202" y="26774"/>
                </a:lnTo>
                <a:close/>
              </a:path>
              <a:path w="98616" h="141985">
                <a:moveTo>
                  <a:pt x="55999" y="0"/>
                </a:moveTo>
                <a:lnTo>
                  <a:pt x="44104" y="0"/>
                </a:lnTo>
                <a:lnTo>
                  <a:pt x="38586" y="617"/>
                </a:lnTo>
                <a:lnTo>
                  <a:pt x="4933" y="21957"/>
                </a:lnTo>
                <a:lnTo>
                  <a:pt x="1048" y="32983"/>
                </a:lnTo>
                <a:lnTo>
                  <a:pt x="33047" y="39579"/>
                </a:lnTo>
                <a:lnTo>
                  <a:pt x="33958" y="35946"/>
                </a:lnTo>
                <a:lnTo>
                  <a:pt x="35906" y="32909"/>
                </a:lnTo>
                <a:lnTo>
                  <a:pt x="41842" y="28009"/>
                </a:lnTo>
                <a:lnTo>
                  <a:pt x="45591" y="26774"/>
                </a:lnTo>
                <a:lnTo>
                  <a:pt x="95202" y="26774"/>
                </a:lnTo>
                <a:lnTo>
                  <a:pt x="95014" y="25925"/>
                </a:lnTo>
                <a:lnTo>
                  <a:pt x="61852" y="753"/>
                </a:lnTo>
                <a:lnTo>
                  <a:pt x="5599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95514" y="9886916"/>
            <a:ext cx="95808" cy="139660"/>
          </a:xfrm>
          <a:custGeom>
            <a:avLst/>
            <a:gdLst/>
            <a:ahLst/>
            <a:cxnLst/>
            <a:rect l="l" t="t" r="r" b="b"/>
            <a:pathLst>
              <a:path w="95808" h="139660">
                <a:moveTo>
                  <a:pt x="92791" y="26774"/>
                </a:moveTo>
                <a:lnTo>
                  <a:pt x="53213" y="26774"/>
                </a:lnTo>
                <a:lnTo>
                  <a:pt x="57160" y="28103"/>
                </a:lnTo>
                <a:lnTo>
                  <a:pt x="63882" y="33402"/>
                </a:lnTo>
                <a:lnTo>
                  <a:pt x="65547" y="37045"/>
                </a:lnTo>
                <a:lnTo>
                  <a:pt x="65547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08" y="139660"/>
                </a:lnTo>
                <a:lnTo>
                  <a:pt x="95808" y="114048"/>
                </a:lnTo>
                <a:lnTo>
                  <a:pt x="34909" y="114048"/>
                </a:lnTo>
                <a:lnTo>
                  <a:pt x="76615" y="78165"/>
                </a:lnTo>
                <a:lnTo>
                  <a:pt x="94656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08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14" y="28449"/>
                </a:lnTo>
                <a:lnTo>
                  <a:pt x="43244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11121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78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5" y="5847"/>
                </a:lnTo>
                <a:lnTo>
                  <a:pt x="64206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19" y="67376"/>
                </a:lnTo>
                <a:lnTo>
                  <a:pt x="7291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35255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70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46783" y="9889241"/>
            <a:ext cx="87861" cy="137336"/>
          </a:xfrm>
          <a:custGeom>
            <a:avLst/>
            <a:gdLst/>
            <a:ahLst/>
            <a:cxnLst/>
            <a:rect l="l" t="t" r="r" b="b"/>
            <a:pathLst>
              <a:path w="87861" h="137336">
                <a:moveTo>
                  <a:pt x="87861" y="109787"/>
                </a:moveTo>
                <a:lnTo>
                  <a:pt x="59935" y="109787"/>
                </a:lnTo>
                <a:lnTo>
                  <a:pt x="59935" y="137336"/>
                </a:lnTo>
                <a:lnTo>
                  <a:pt x="87861" y="137336"/>
                </a:lnTo>
                <a:lnTo>
                  <a:pt x="87861" y="109787"/>
                </a:lnTo>
                <a:close/>
              </a:path>
              <a:path w="87861" h="137336">
                <a:moveTo>
                  <a:pt x="87861" y="0"/>
                </a:moveTo>
                <a:lnTo>
                  <a:pt x="56050" y="0"/>
                </a:lnTo>
                <a:lnTo>
                  <a:pt x="0" y="85358"/>
                </a:lnTo>
                <a:lnTo>
                  <a:pt x="0" y="109787"/>
                </a:lnTo>
                <a:lnTo>
                  <a:pt x="105525" y="109787"/>
                </a:lnTo>
                <a:lnTo>
                  <a:pt x="105525" y="85358"/>
                </a:lnTo>
                <a:lnTo>
                  <a:pt x="29088" y="85358"/>
                </a:lnTo>
                <a:lnTo>
                  <a:pt x="59537" y="38019"/>
                </a:lnTo>
                <a:lnTo>
                  <a:pt x="87861" y="38019"/>
                </a:lnTo>
                <a:lnTo>
                  <a:pt x="87861" y="0"/>
                </a:lnTo>
                <a:close/>
              </a:path>
              <a:path w="87861" h="137336">
                <a:moveTo>
                  <a:pt x="87861" y="38019"/>
                </a:moveTo>
                <a:lnTo>
                  <a:pt x="59935" y="38019"/>
                </a:lnTo>
                <a:lnTo>
                  <a:pt x="59935" y="85358"/>
                </a:lnTo>
                <a:lnTo>
                  <a:pt x="87861" y="85358"/>
                </a:lnTo>
                <a:lnTo>
                  <a:pt x="87861" y="3801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81485" y="9886916"/>
            <a:ext cx="95808" cy="139660"/>
          </a:xfrm>
          <a:custGeom>
            <a:avLst/>
            <a:gdLst/>
            <a:ahLst/>
            <a:cxnLst/>
            <a:rect l="l" t="t" r="r" b="b"/>
            <a:pathLst>
              <a:path w="95808" h="139660">
                <a:moveTo>
                  <a:pt x="92791" y="26774"/>
                </a:moveTo>
                <a:lnTo>
                  <a:pt x="53213" y="26774"/>
                </a:lnTo>
                <a:lnTo>
                  <a:pt x="57160" y="28103"/>
                </a:lnTo>
                <a:lnTo>
                  <a:pt x="63882" y="33402"/>
                </a:lnTo>
                <a:lnTo>
                  <a:pt x="65558" y="37045"/>
                </a:lnTo>
                <a:lnTo>
                  <a:pt x="65558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08" y="139660"/>
                </a:lnTo>
                <a:lnTo>
                  <a:pt x="95808" y="114048"/>
                </a:lnTo>
                <a:lnTo>
                  <a:pt x="34920" y="114048"/>
                </a:lnTo>
                <a:lnTo>
                  <a:pt x="76615" y="78165"/>
                </a:lnTo>
                <a:lnTo>
                  <a:pt x="94656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08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14" y="28449"/>
                </a:lnTo>
                <a:lnTo>
                  <a:pt x="43244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97092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82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6" y="5847"/>
                </a:lnTo>
                <a:lnTo>
                  <a:pt x="64209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29" y="67376"/>
                </a:lnTo>
                <a:lnTo>
                  <a:pt x="7292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21226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70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37737" y="9889248"/>
            <a:ext cx="95302" cy="139650"/>
          </a:xfrm>
          <a:custGeom>
            <a:avLst/>
            <a:gdLst/>
            <a:ahLst/>
            <a:cxnLst/>
            <a:rect l="l" t="t" r="r" b="b"/>
            <a:pathLst>
              <a:path w="95302" h="139650">
                <a:moveTo>
                  <a:pt x="27011" y="97567"/>
                </a:moveTo>
                <a:lnTo>
                  <a:pt x="0" y="114298"/>
                </a:lnTo>
                <a:lnTo>
                  <a:pt x="6790" y="124470"/>
                </a:lnTo>
                <a:lnTo>
                  <a:pt x="17674" y="133834"/>
                </a:lnTo>
                <a:lnTo>
                  <a:pt x="29327" y="138195"/>
                </a:lnTo>
                <a:lnTo>
                  <a:pt x="42926" y="139650"/>
                </a:lnTo>
                <a:lnTo>
                  <a:pt x="50423" y="139650"/>
                </a:lnTo>
                <a:lnTo>
                  <a:pt x="85019" y="122551"/>
                </a:lnTo>
                <a:lnTo>
                  <a:pt x="90138" y="114048"/>
                </a:lnTo>
                <a:lnTo>
                  <a:pt x="40790" y="114048"/>
                </a:lnTo>
                <a:lnTo>
                  <a:pt x="36591" y="112530"/>
                </a:lnTo>
                <a:lnTo>
                  <a:pt x="29869" y="106457"/>
                </a:lnTo>
                <a:lnTo>
                  <a:pt x="27806" y="102478"/>
                </a:lnTo>
                <a:lnTo>
                  <a:pt x="27011" y="97567"/>
                </a:lnTo>
                <a:close/>
              </a:path>
              <a:path w="95302" h="139650">
                <a:moveTo>
                  <a:pt x="91454" y="70793"/>
                </a:moveTo>
                <a:lnTo>
                  <a:pt x="38330" y="70793"/>
                </a:lnTo>
                <a:lnTo>
                  <a:pt x="42089" y="71118"/>
                </a:lnTo>
                <a:lnTo>
                  <a:pt x="49586" y="72406"/>
                </a:lnTo>
                <a:lnTo>
                  <a:pt x="66214" y="88971"/>
                </a:lnTo>
                <a:lnTo>
                  <a:pt x="66214" y="99441"/>
                </a:lnTo>
                <a:lnTo>
                  <a:pt x="64360" y="104352"/>
                </a:lnTo>
                <a:lnTo>
                  <a:pt x="56989" y="112111"/>
                </a:lnTo>
                <a:lnTo>
                  <a:pt x="52046" y="114048"/>
                </a:lnTo>
                <a:lnTo>
                  <a:pt x="90138" y="114048"/>
                </a:lnTo>
                <a:lnTo>
                  <a:pt x="93972" y="105253"/>
                </a:lnTo>
                <a:lnTo>
                  <a:pt x="95302" y="98332"/>
                </a:lnTo>
                <a:lnTo>
                  <a:pt x="95302" y="83589"/>
                </a:lnTo>
                <a:lnTo>
                  <a:pt x="94129" y="77296"/>
                </a:lnTo>
                <a:lnTo>
                  <a:pt x="91454" y="70793"/>
                </a:lnTo>
                <a:close/>
              </a:path>
              <a:path w="95302" h="139650">
                <a:moveTo>
                  <a:pt x="90642" y="0"/>
                </a:moveTo>
                <a:lnTo>
                  <a:pt x="7629" y="0"/>
                </a:lnTo>
                <a:lnTo>
                  <a:pt x="6069" y="75840"/>
                </a:lnTo>
                <a:lnTo>
                  <a:pt x="10603" y="74290"/>
                </a:lnTo>
                <a:lnTo>
                  <a:pt x="15283" y="73055"/>
                </a:lnTo>
                <a:lnTo>
                  <a:pt x="24979" y="71254"/>
                </a:lnTo>
                <a:lnTo>
                  <a:pt x="29796" y="70793"/>
                </a:lnTo>
                <a:lnTo>
                  <a:pt x="91454" y="70793"/>
                </a:lnTo>
                <a:lnTo>
                  <a:pt x="89480" y="66039"/>
                </a:lnTo>
                <a:lnTo>
                  <a:pt x="86202" y="61254"/>
                </a:lnTo>
                <a:lnTo>
                  <a:pt x="77805" y="53370"/>
                </a:lnTo>
                <a:lnTo>
                  <a:pt x="72789" y="50364"/>
                </a:lnTo>
                <a:lnTo>
                  <a:pt x="62599" y="46742"/>
                </a:lnTo>
                <a:lnTo>
                  <a:pt x="35555" y="46742"/>
                </a:lnTo>
                <a:lnTo>
                  <a:pt x="36141" y="25601"/>
                </a:lnTo>
                <a:lnTo>
                  <a:pt x="90642" y="25601"/>
                </a:lnTo>
                <a:lnTo>
                  <a:pt x="90642" y="0"/>
                </a:lnTo>
                <a:close/>
              </a:path>
              <a:path w="95302" h="139650">
                <a:moveTo>
                  <a:pt x="54758" y="45192"/>
                </a:moveTo>
                <a:lnTo>
                  <a:pt x="42612" y="45192"/>
                </a:lnTo>
                <a:lnTo>
                  <a:pt x="38518" y="45705"/>
                </a:lnTo>
                <a:lnTo>
                  <a:pt x="35555" y="46742"/>
                </a:lnTo>
                <a:lnTo>
                  <a:pt x="62599" y="46742"/>
                </a:lnTo>
                <a:lnTo>
                  <a:pt x="61156" y="46228"/>
                </a:lnTo>
                <a:lnTo>
                  <a:pt x="54758" y="451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15947" y="9886916"/>
            <a:ext cx="95808" cy="139660"/>
          </a:xfrm>
          <a:custGeom>
            <a:avLst/>
            <a:gdLst/>
            <a:ahLst/>
            <a:cxnLst/>
            <a:rect l="l" t="t" r="r" b="b"/>
            <a:pathLst>
              <a:path w="95808" h="139660">
                <a:moveTo>
                  <a:pt x="92791" y="26774"/>
                </a:moveTo>
                <a:lnTo>
                  <a:pt x="53213" y="26774"/>
                </a:lnTo>
                <a:lnTo>
                  <a:pt x="57160" y="28103"/>
                </a:lnTo>
                <a:lnTo>
                  <a:pt x="63882" y="33402"/>
                </a:lnTo>
                <a:lnTo>
                  <a:pt x="65558" y="37045"/>
                </a:lnTo>
                <a:lnTo>
                  <a:pt x="65558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08" y="139660"/>
                </a:lnTo>
                <a:lnTo>
                  <a:pt x="95808" y="114048"/>
                </a:lnTo>
                <a:lnTo>
                  <a:pt x="34920" y="114048"/>
                </a:lnTo>
                <a:lnTo>
                  <a:pt x="76615" y="78165"/>
                </a:lnTo>
                <a:lnTo>
                  <a:pt x="94656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08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24" y="28449"/>
                </a:lnTo>
                <a:lnTo>
                  <a:pt x="43244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1552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82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6" y="5847"/>
                </a:lnTo>
                <a:lnTo>
                  <a:pt x="64209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29" y="67376"/>
                </a:lnTo>
                <a:lnTo>
                  <a:pt x="7292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55687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70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68381" y="9889242"/>
            <a:ext cx="102415" cy="139660"/>
          </a:xfrm>
          <a:custGeom>
            <a:avLst/>
            <a:gdLst/>
            <a:ahLst/>
            <a:cxnLst/>
            <a:rect l="l" t="t" r="r" b="b"/>
            <a:pathLst>
              <a:path w="102415" h="139660">
                <a:moveTo>
                  <a:pt x="82039" y="0"/>
                </a:moveTo>
                <a:lnTo>
                  <a:pt x="46553" y="0"/>
                </a:lnTo>
                <a:lnTo>
                  <a:pt x="15915" y="47851"/>
                </a:lnTo>
                <a:lnTo>
                  <a:pt x="450" y="83117"/>
                </a:lnTo>
                <a:lnTo>
                  <a:pt x="0" y="87609"/>
                </a:lnTo>
                <a:lnTo>
                  <a:pt x="0" y="99640"/>
                </a:lnTo>
                <a:lnTo>
                  <a:pt x="24836" y="133995"/>
                </a:lnTo>
                <a:lnTo>
                  <a:pt x="43967" y="139660"/>
                </a:lnTo>
                <a:lnTo>
                  <a:pt x="58312" y="139660"/>
                </a:lnTo>
                <a:lnTo>
                  <a:pt x="95787" y="117577"/>
                </a:lnTo>
                <a:lnTo>
                  <a:pt x="97947" y="112886"/>
                </a:lnTo>
                <a:lnTo>
                  <a:pt x="44616" y="112886"/>
                </a:lnTo>
                <a:lnTo>
                  <a:pt x="39276" y="110855"/>
                </a:lnTo>
                <a:lnTo>
                  <a:pt x="31129" y="102708"/>
                </a:lnTo>
                <a:lnTo>
                  <a:pt x="29098" y="97567"/>
                </a:lnTo>
                <a:lnTo>
                  <a:pt x="29098" y="85159"/>
                </a:lnTo>
                <a:lnTo>
                  <a:pt x="31129" y="80018"/>
                </a:lnTo>
                <a:lnTo>
                  <a:pt x="39276" y="71872"/>
                </a:lnTo>
                <a:lnTo>
                  <a:pt x="44616" y="69830"/>
                </a:lnTo>
                <a:lnTo>
                  <a:pt x="97376" y="69830"/>
                </a:lnTo>
                <a:lnTo>
                  <a:pt x="97243" y="69474"/>
                </a:lnTo>
                <a:lnTo>
                  <a:pt x="94332" y="64731"/>
                </a:lnTo>
                <a:lnTo>
                  <a:pt x="86824" y="56710"/>
                </a:lnTo>
                <a:lnTo>
                  <a:pt x="82301" y="53537"/>
                </a:lnTo>
                <a:lnTo>
                  <a:pt x="72147" y="49077"/>
                </a:lnTo>
                <a:lnTo>
                  <a:pt x="49851" y="49077"/>
                </a:lnTo>
                <a:lnTo>
                  <a:pt x="82039" y="0"/>
                </a:lnTo>
                <a:close/>
              </a:path>
              <a:path w="102415" h="139660">
                <a:moveTo>
                  <a:pt x="97376" y="69830"/>
                </a:moveTo>
                <a:lnTo>
                  <a:pt x="57788" y="69830"/>
                </a:lnTo>
                <a:lnTo>
                  <a:pt x="63128" y="71872"/>
                </a:lnTo>
                <a:lnTo>
                  <a:pt x="71275" y="80018"/>
                </a:lnTo>
                <a:lnTo>
                  <a:pt x="73327" y="85159"/>
                </a:lnTo>
                <a:lnTo>
                  <a:pt x="73327" y="97567"/>
                </a:lnTo>
                <a:lnTo>
                  <a:pt x="71275" y="102708"/>
                </a:lnTo>
                <a:lnTo>
                  <a:pt x="63128" y="110855"/>
                </a:lnTo>
                <a:lnTo>
                  <a:pt x="57788" y="112886"/>
                </a:lnTo>
                <a:lnTo>
                  <a:pt x="97947" y="112886"/>
                </a:lnTo>
                <a:lnTo>
                  <a:pt x="101085" y="106070"/>
                </a:lnTo>
                <a:lnTo>
                  <a:pt x="102415" y="99640"/>
                </a:lnTo>
                <a:lnTo>
                  <a:pt x="102415" y="86321"/>
                </a:lnTo>
                <a:lnTo>
                  <a:pt x="101368" y="80468"/>
                </a:lnTo>
                <a:lnTo>
                  <a:pt x="97376" y="69830"/>
                </a:lnTo>
                <a:close/>
              </a:path>
              <a:path w="102415" h="139660">
                <a:moveTo>
                  <a:pt x="65809" y="47715"/>
                </a:moveTo>
                <a:lnTo>
                  <a:pt x="57663" y="47715"/>
                </a:lnTo>
                <a:lnTo>
                  <a:pt x="56061" y="47851"/>
                </a:lnTo>
                <a:lnTo>
                  <a:pt x="52951" y="48365"/>
                </a:lnTo>
                <a:lnTo>
                  <a:pt x="51401" y="48689"/>
                </a:lnTo>
                <a:lnTo>
                  <a:pt x="49851" y="49077"/>
                </a:lnTo>
                <a:lnTo>
                  <a:pt x="72147" y="49077"/>
                </a:lnTo>
                <a:lnTo>
                  <a:pt x="71694" y="48878"/>
                </a:lnTo>
                <a:lnTo>
                  <a:pt x="65809" y="4771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50407" y="9886916"/>
            <a:ext cx="95808" cy="139660"/>
          </a:xfrm>
          <a:custGeom>
            <a:avLst/>
            <a:gdLst/>
            <a:ahLst/>
            <a:cxnLst/>
            <a:rect l="l" t="t" r="r" b="b"/>
            <a:pathLst>
              <a:path w="95808" h="139660">
                <a:moveTo>
                  <a:pt x="92791" y="26774"/>
                </a:moveTo>
                <a:lnTo>
                  <a:pt x="53213" y="26774"/>
                </a:lnTo>
                <a:lnTo>
                  <a:pt x="57160" y="28103"/>
                </a:lnTo>
                <a:lnTo>
                  <a:pt x="63882" y="33402"/>
                </a:lnTo>
                <a:lnTo>
                  <a:pt x="65558" y="37045"/>
                </a:lnTo>
                <a:lnTo>
                  <a:pt x="65558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08" y="139660"/>
                </a:lnTo>
                <a:lnTo>
                  <a:pt x="95808" y="114048"/>
                </a:lnTo>
                <a:lnTo>
                  <a:pt x="34920" y="114048"/>
                </a:lnTo>
                <a:lnTo>
                  <a:pt x="76615" y="78165"/>
                </a:lnTo>
                <a:lnTo>
                  <a:pt x="94656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08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24" y="28449"/>
                </a:lnTo>
                <a:lnTo>
                  <a:pt x="43244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66014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82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6" y="5847"/>
                </a:lnTo>
                <a:lnTo>
                  <a:pt x="64209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29" y="67376"/>
                </a:lnTo>
                <a:lnTo>
                  <a:pt x="7292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90148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70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04206" y="9889243"/>
            <a:ext cx="100468" cy="137325"/>
          </a:xfrm>
          <a:custGeom>
            <a:avLst/>
            <a:gdLst/>
            <a:ahLst/>
            <a:cxnLst/>
            <a:rect l="l" t="t" r="r" b="b"/>
            <a:pathLst>
              <a:path w="100468" h="137325">
                <a:moveTo>
                  <a:pt x="100468" y="0"/>
                </a:moveTo>
                <a:lnTo>
                  <a:pt x="0" y="0"/>
                </a:lnTo>
                <a:lnTo>
                  <a:pt x="0" y="26774"/>
                </a:lnTo>
                <a:lnTo>
                  <a:pt x="67872" y="26774"/>
                </a:lnTo>
                <a:lnTo>
                  <a:pt x="11633" y="137325"/>
                </a:lnTo>
                <a:lnTo>
                  <a:pt x="45569" y="137325"/>
                </a:lnTo>
                <a:lnTo>
                  <a:pt x="100468" y="25601"/>
                </a:lnTo>
                <a:lnTo>
                  <a:pt x="10046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368706" y="9886916"/>
            <a:ext cx="95808" cy="139660"/>
          </a:xfrm>
          <a:custGeom>
            <a:avLst/>
            <a:gdLst/>
            <a:ahLst/>
            <a:cxnLst/>
            <a:rect l="l" t="t" r="r" b="b"/>
            <a:pathLst>
              <a:path w="95808" h="139660">
                <a:moveTo>
                  <a:pt x="92791" y="26774"/>
                </a:moveTo>
                <a:lnTo>
                  <a:pt x="53213" y="26774"/>
                </a:lnTo>
                <a:lnTo>
                  <a:pt x="57150" y="28103"/>
                </a:lnTo>
                <a:lnTo>
                  <a:pt x="63882" y="33402"/>
                </a:lnTo>
                <a:lnTo>
                  <a:pt x="65547" y="37045"/>
                </a:lnTo>
                <a:lnTo>
                  <a:pt x="65547" y="45852"/>
                </a:lnTo>
                <a:lnTo>
                  <a:pt x="64196" y="49464"/>
                </a:lnTo>
                <a:lnTo>
                  <a:pt x="58762" y="55673"/>
                </a:lnTo>
                <a:lnTo>
                  <a:pt x="56050" y="58448"/>
                </a:lnTo>
                <a:lnTo>
                  <a:pt x="0" y="108813"/>
                </a:lnTo>
                <a:lnTo>
                  <a:pt x="0" y="139660"/>
                </a:lnTo>
                <a:lnTo>
                  <a:pt x="95808" y="139660"/>
                </a:lnTo>
                <a:lnTo>
                  <a:pt x="95808" y="114048"/>
                </a:lnTo>
                <a:lnTo>
                  <a:pt x="34909" y="114048"/>
                </a:lnTo>
                <a:lnTo>
                  <a:pt x="76615" y="78165"/>
                </a:lnTo>
                <a:lnTo>
                  <a:pt x="94656" y="34470"/>
                </a:lnTo>
                <a:lnTo>
                  <a:pt x="93525" y="28449"/>
                </a:lnTo>
                <a:lnTo>
                  <a:pt x="92791" y="26774"/>
                </a:lnTo>
                <a:close/>
              </a:path>
              <a:path w="95808" h="139660">
                <a:moveTo>
                  <a:pt x="56448" y="0"/>
                </a:moveTo>
                <a:lnTo>
                  <a:pt x="43516" y="0"/>
                </a:lnTo>
                <a:lnTo>
                  <a:pt x="37265" y="879"/>
                </a:lnTo>
                <a:lnTo>
                  <a:pt x="3612" y="28805"/>
                </a:lnTo>
                <a:lnTo>
                  <a:pt x="1748" y="42092"/>
                </a:lnTo>
                <a:lnTo>
                  <a:pt x="30847" y="44229"/>
                </a:lnTo>
                <a:lnTo>
                  <a:pt x="31224" y="39318"/>
                </a:lnTo>
                <a:lnTo>
                  <a:pt x="32941" y="35182"/>
                </a:lnTo>
                <a:lnTo>
                  <a:pt x="39014" y="28449"/>
                </a:lnTo>
                <a:lnTo>
                  <a:pt x="43244" y="26774"/>
                </a:lnTo>
                <a:lnTo>
                  <a:pt x="92791" y="26774"/>
                </a:lnTo>
                <a:lnTo>
                  <a:pt x="88992" y="18104"/>
                </a:lnTo>
                <a:lnTo>
                  <a:pt x="85850" y="13800"/>
                </a:lnTo>
                <a:lnTo>
                  <a:pt x="77851" y="6952"/>
                </a:lnTo>
                <a:lnTo>
                  <a:pt x="73128" y="4366"/>
                </a:lnTo>
                <a:lnTo>
                  <a:pt x="62270" y="879"/>
                </a:lnTo>
                <a:lnTo>
                  <a:pt x="564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84313" y="9886920"/>
            <a:ext cx="102017" cy="141977"/>
          </a:xfrm>
          <a:custGeom>
            <a:avLst/>
            <a:gdLst/>
            <a:ahLst/>
            <a:cxnLst/>
            <a:rect l="l" t="t" r="r" b="b"/>
            <a:pathLst>
              <a:path w="102017" h="141977">
                <a:moveTo>
                  <a:pt x="50254" y="0"/>
                </a:moveTo>
                <a:lnTo>
                  <a:pt x="13989" y="16424"/>
                </a:lnTo>
                <a:lnTo>
                  <a:pt x="743" y="54570"/>
                </a:lnTo>
                <a:lnTo>
                  <a:pt x="0" y="62842"/>
                </a:lnTo>
                <a:lnTo>
                  <a:pt x="0" y="79135"/>
                </a:lnTo>
                <a:lnTo>
                  <a:pt x="13989" y="125552"/>
                </a:lnTo>
                <a:lnTo>
                  <a:pt x="51760" y="141977"/>
                </a:lnTo>
                <a:lnTo>
                  <a:pt x="65278" y="140275"/>
                </a:lnTo>
                <a:lnTo>
                  <a:pt x="76228" y="135489"/>
                </a:lnTo>
                <a:lnTo>
                  <a:pt x="82803" y="131154"/>
                </a:lnTo>
                <a:lnTo>
                  <a:pt x="88018" y="125552"/>
                </a:lnTo>
                <a:lnTo>
                  <a:pt x="93776" y="115207"/>
                </a:lnTo>
                <a:lnTo>
                  <a:pt x="45694" y="115207"/>
                </a:lnTo>
                <a:lnTo>
                  <a:pt x="41590" y="113605"/>
                </a:lnTo>
                <a:lnTo>
                  <a:pt x="38689" y="110359"/>
                </a:lnTo>
                <a:lnTo>
                  <a:pt x="35779" y="107134"/>
                </a:lnTo>
                <a:lnTo>
                  <a:pt x="33601" y="103186"/>
                </a:lnTo>
                <a:lnTo>
                  <a:pt x="30763" y="93878"/>
                </a:lnTo>
                <a:lnTo>
                  <a:pt x="29894" y="89030"/>
                </a:lnTo>
                <a:lnTo>
                  <a:pt x="29245" y="78946"/>
                </a:lnTo>
                <a:lnTo>
                  <a:pt x="29088" y="74611"/>
                </a:lnTo>
                <a:lnTo>
                  <a:pt x="29088" y="67376"/>
                </a:lnTo>
                <a:lnTo>
                  <a:pt x="41590" y="28382"/>
                </a:lnTo>
                <a:lnTo>
                  <a:pt x="45694" y="26770"/>
                </a:lnTo>
                <a:lnTo>
                  <a:pt x="93778" y="26770"/>
                </a:lnTo>
                <a:lnTo>
                  <a:pt x="88018" y="16424"/>
                </a:lnTo>
                <a:lnTo>
                  <a:pt x="82803" y="10833"/>
                </a:lnTo>
                <a:lnTo>
                  <a:pt x="75195" y="5847"/>
                </a:lnTo>
                <a:lnTo>
                  <a:pt x="64206" y="1459"/>
                </a:lnTo>
                <a:lnTo>
                  <a:pt x="50254" y="0"/>
                </a:lnTo>
                <a:close/>
              </a:path>
              <a:path w="102017" h="141977">
                <a:moveTo>
                  <a:pt x="93778" y="26770"/>
                </a:moveTo>
                <a:lnTo>
                  <a:pt x="56176" y="26770"/>
                </a:lnTo>
                <a:lnTo>
                  <a:pt x="60249" y="28382"/>
                </a:lnTo>
                <a:lnTo>
                  <a:pt x="66196" y="34853"/>
                </a:lnTo>
                <a:lnTo>
                  <a:pt x="72919" y="67376"/>
                </a:lnTo>
                <a:lnTo>
                  <a:pt x="72919" y="74611"/>
                </a:lnTo>
                <a:lnTo>
                  <a:pt x="63212" y="110359"/>
                </a:lnTo>
                <a:lnTo>
                  <a:pt x="60249" y="113605"/>
                </a:lnTo>
                <a:lnTo>
                  <a:pt x="56176" y="115207"/>
                </a:lnTo>
                <a:lnTo>
                  <a:pt x="93776" y="115207"/>
                </a:lnTo>
                <a:lnTo>
                  <a:pt x="95641" y="111856"/>
                </a:lnTo>
                <a:lnTo>
                  <a:pt x="98290" y="104223"/>
                </a:lnTo>
                <a:lnTo>
                  <a:pt x="101274" y="87417"/>
                </a:lnTo>
                <a:lnTo>
                  <a:pt x="102017" y="79135"/>
                </a:lnTo>
                <a:lnTo>
                  <a:pt x="102017" y="62842"/>
                </a:lnTo>
                <a:lnTo>
                  <a:pt x="101274" y="54570"/>
                </a:lnTo>
                <a:lnTo>
                  <a:pt x="98290" y="37764"/>
                </a:lnTo>
                <a:lnTo>
                  <a:pt x="95641" y="30131"/>
                </a:lnTo>
                <a:lnTo>
                  <a:pt x="93778" y="267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08447" y="9889248"/>
            <a:ext cx="71945" cy="137325"/>
          </a:xfrm>
          <a:custGeom>
            <a:avLst/>
            <a:gdLst/>
            <a:ahLst/>
            <a:cxnLst/>
            <a:rect l="l" t="t" r="r" b="b"/>
            <a:pathLst>
              <a:path w="71945" h="137325">
                <a:moveTo>
                  <a:pt x="71945" y="32585"/>
                </a:moveTo>
                <a:lnTo>
                  <a:pt x="44019" y="32585"/>
                </a:lnTo>
                <a:lnTo>
                  <a:pt x="44019" y="137325"/>
                </a:lnTo>
                <a:lnTo>
                  <a:pt x="71945" y="137325"/>
                </a:lnTo>
                <a:lnTo>
                  <a:pt x="71945" y="32585"/>
                </a:lnTo>
                <a:close/>
              </a:path>
              <a:path w="71945" h="137325">
                <a:moveTo>
                  <a:pt x="71945" y="0"/>
                </a:moveTo>
                <a:lnTo>
                  <a:pt x="44794" y="0"/>
                </a:lnTo>
                <a:lnTo>
                  <a:pt x="0" y="37820"/>
                </a:lnTo>
                <a:lnTo>
                  <a:pt x="16481" y="56825"/>
                </a:lnTo>
                <a:lnTo>
                  <a:pt x="44019" y="32585"/>
                </a:lnTo>
                <a:lnTo>
                  <a:pt x="71945" y="32585"/>
                </a:lnTo>
                <a:lnTo>
                  <a:pt x="719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24440" y="9886913"/>
            <a:ext cx="96593" cy="141985"/>
          </a:xfrm>
          <a:custGeom>
            <a:avLst/>
            <a:gdLst/>
            <a:ahLst/>
            <a:cxnLst/>
            <a:rect l="l" t="t" r="r" b="b"/>
            <a:pathLst>
              <a:path w="96593" h="141985">
                <a:moveTo>
                  <a:pt x="54637" y="0"/>
                </a:moveTo>
                <a:lnTo>
                  <a:pt x="41956" y="0"/>
                </a:lnTo>
                <a:lnTo>
                  <a:pt x="36009" y="785"/>
                </a:lnTo>
                <a:lnTo>
                  <a:pt x="3528" y="25967"/>
                </a:lnTo>
                <a:lnTo>
                  <a:pt x="2324" y="31496"/>
                </a:lnTo>
                <a:lnTo>
                  <a:pt x="2324" y="45328"/>
                </a:lnTo>
                <a:lnTo>
                  <a:pt x="4355" y="51726"/>
                </a:lnTo>
                <a:lnTo>
                  <a:pt x="12502" y="62333"/>
                </a:lnTo>
                <a:lnTo>
                  <a:pt x="18240" y="66081"/>
                </a:lnTo>
                <a:lnTo>
                  <a:pt x="25611" y="68280"/>
                </a:lnTo>
                <a:lnTo>
                  <a:pt x="25611" y="68668"/>
                </a:lnTo>
                <a:lnTo>
                  <a:pt x="0" y="93494"/>
                </a:lnTo>
                <a:lnTo>
                  <a:pt x="0" y="108624"/>
                </a:lnTo>
                <a:lnTo>
                  <a:pt x="35883" y="141137"/>
                </a:lnTo>
                <a:lnTo>
                  <a:pt x="41956" y="141985"/>
                </a:lnTo>
                <a:lnTo>
                  <a:pt x="54637" y="141985"/>
                </a:lnTo>
                <a:lnTo>
                  <a:pt x="89965" y="124530"/>
                </a:lnTo>
                <a:lnTo>
                  <a:pt x="94862" y="115211"/>
                </a:lnTo>
                <a:lnTo>
                  <a:pt x="42480" y="115211"/>
                </a:lnTo>
                <a:lnTo>
                  <a:pt x="37820" y="113546"/>
                </a:lnTo>
                <a:lnTo>
                  <a:pt x="30836" y="106813"/>
                </a:lnTo>
                <a:lnTo>
                  <a:pt x="29098" y="102740"/>
                </a:lnTo>
                <a:lnTo>
                  <a:pt x="29098" y="93044"/>
                </a:lnTo>
                <a:lnTo>
                  <a:pt x="30836" y="88908"/>
                </a:lnTo>
                <a:lnTo>
                  <a:pt x="37820" y="82175"/>
                </a:lnTo>
                <a:lnTo>
                  <a:pt x="42480" y="80500"/>
                </a:lnTo>
                <a:lnTo>
                  <a:pt x="89921" y="80500"/>
                </a:lnTo>
                <a:lnTo>
                  <a:pt x="85599" y="74845"/>
                </a:lnTo>
                <a:lnTo>
                  <a:pt x="79264" y="70866"/>
                </a:lnTo>
                <a:lnTo>
                  <a:pt x="70992" y="68668"/>
                </a:lnTo>
                <a:lnTo>
                  <a:pt x="70992" y="68280"/>
                </a:lnTo>
                <a:lnTo>
                  <a:pt x="78364" y="66081"/>
                </a:lnTo>
                <a:lnTo>
                  <a:pt x="84070" y="62333"/>
                </a:lnTo>
                <a:lnTo>
                  <a:pt x="87995" y="57223"/>
                </a:lnTo>
                <a:lnTo>
                  <a:pt x="43255" y="57223"/>
                </a:lnTo>
                <a:lnTo>
                  <a:pt x="39182" y="55736"/>
                </a:lnTo>
                <a:lnTo>
                  <a:pt x="32962" y="49789"/>
                </a:lnTo>
                <a:lnTo>
                  <a:pt x="31412" y="46166"/>
                </a:lnTo>
                <a:lnTo>
                  <a:pt x="31412" y="37768"/>
                </a:lnTo>
                <a:lnTo>
                  <a:pt x="32962" y="34208"/>
                </a:lnTo>
                <a:lnTo>
                  <a:pt x="39182" y="28260"/>
                </a:lnTo>
                <a:lnTo>
                  <a:pt x="43255" y="26774"/>
                </a:lnTo>
                <a:lnTo>
                  <a:pt x="93222" y="26774"/>
                </a:lnTo>
                <a:lnTo>
                  <a:pt x="93044" y="25967"/>
                </a:lnTo>
                <a:lnTo>
                  <a:pt x="60574" y="785"/>
                </a:lnTo>
                <a:lnTo>
                  <a:pt x="54637" y="0"/>
                </a:lnTo>
                <a:close/>
              </a:path>
              <a:path w="96593" h="141985">
                <a:moveTo>
                  <a:pt x="89921" y="80500"/>
                </a:moveTo>
                <a:lnTo>
                  <a:pt x="54113" y="80500"/>
                </a:lnTo>
                <a:lnTo>
                  <a:pt x="58773" y="82175"/>
                </a:lnTo>
                <a:lnTo>
                  <a:pt x="65746" y="88908"/>
                </a:lnTo>
                <a:lnTo>
                  <a:pt x="67495" y="93044"/>
                </a:lnTo>
                <a:lnTo>
                  <a:pt x="67495" y="102740"/>
                </a:lnTo>
                <a:lnTo>
                  <a:pt x="65746" y="106813"/>
                </a:lnTo>
                <a:lnTo>
                  <a:pt x="58773" y="113546"/>
                </a:lnTo>
                <a:lnTo>
                  <a:pt x="54113" y="115211"/>
                </a:lnTo>
                <a:lnTo>
                  <a:pt x="94862" y="115211"/>
                </a:lnTo>
                <a:lnTo>
                  <a:pt x="95264" y="114446"/>
                </a:lnTo>
                <a:lnTo>
                  <a:pt x="96593" y="108624"/>
                </a:lnTo>
                <a:lnTo>
                  <a:pt x="96593" y="93494"/>
                </a:lnTo>
                <a:lnTo>
                  <a:pt x="94395" y="86353"/>
                </a:lnTo>
                <a:lnTo>
                  <a:pt x="89921" y="80500"/>
                </a:lnTo>
                <a:close/>
              </a:path>
              <a:path w="96593" h="141985">
                <a:moveTo>
                  <a:pt x="93222" y="26774"/>
                </a:moveTo>
                <a:lnTo>
                  <a:pt x="53338" y="26774"/>
                </a:lnTo>
                <a:lnTo>
                  <a:pt x="57411" y="28260"/>
                </a:lnTo>
                <a:lnTo>
                  <a:pt x="63621" y="34208"/>
                </a:lnTo>
                <a:lnTo>
                  <a:pt x="65160" y="37768"/>
                </a:lnTo>
                <a:lnTo>
                  <a:pt x="65160" y="46166"/>
                </a:lnTo>
                <a:lnTo>
                  <a:pt x="63621" y="49789"/>
                </a:lnTo>
                <a:lnTo>
                  <a:pt x="57411" y="55736"/>
                </a:lnTo>
                <a:lnTo>
                  <a:pt x="53338" y="57223"/>
                </a:lnTo>
                <a:lnTo>
                  <a:pt x="87995" y="57223"/>
                </a:lnTo>
                <a:lnTo>
                  <a:pt x="92217" y="51726"/>
                </a:lnTo>
                <a:lnTo>
                  <a:pt x="94269" y="45328"/>
                </a:lnTo>
                <a:lnTo>
                  <a:pt x="94269" y="31496"/>
                </a:lnTo>
                <a:lnTo>
                  <a:pt x="93222" y="2677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189638" y="10363338"/>
            <a:ext cx="422021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*szacune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k </a:t>
            </a:r>
            <a:r>
              <a:rPr sz="1650" spc="5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MPi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T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n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a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podstawi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e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5" dirty="0" smtClean="0">
                <a:solidFill>
                  <a:srgbClr val="1A2859"/>
                </a:solidFill>
                <a:latin typeface="Arial"/>
                <a:cs typeface="Arial"/>
              </a:rPr>
              <a:t>danyc</a:t>
            </a:r>
            <a:r>
              <a:rPr sz="1650" spc="-10" dirty="0" smtClean="0">
                <a:solidFill>
                  <a:srgbClr val="1A2859"/>
                </a:solidFill>
                <a:latin typeface="Arial"/>
                <a:cs typeface="Arial"/>
              </a:rPr>
              <a:t>h</a:t>
            </a:r>
            <a:r>
              <a:rPr sz="1650" spc="30" dirty="0" smtClean="0">
                <a:solidFill>
                  <a:srgbClr val="1A2859"/>
                </a:solidFill>
                <a:latin typeface="Arial"/>
                <a:cs typeface="Arial"/>
              </a:rPr>
              <a:t> </a:t>
            </a:r>
            <a:r>
              <a:rPr sz="1650" spc="15" dirty="0" smtClean="0">
                <a:solidFill>
                  <a:srgbClr val="1A2859"/>
                </a:solidFill>
                <a:latin typeface="Arial"/>
                <a:cs typeface="Arial"/>
              </a:rPr>
              <a:t>NB</a:t>
            </a:r>
            <a:r>
              <a:rPr sz="1650" spc="-200" dirty="0" smtClean="0">
                <a:solidFill>
                  <a:srgbClr val="1A2859"/>
                </a:solidFill>
                <a:latin typeface="Arial"/>
                <a:cs typeface="Arial"/>
              </a:rPr>
              <a:t>P</a:t>
            </a:r>
            <a:r>
              <a:rPr sz="1650" spc="0" dirty="0" smtClean="0">
                <a:solidFill>
                  <a:srgbClr val="1A2859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180980" y="3918812"/>
            <a:ext cx="5849620" cy="610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390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Zagraniczn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inwestycj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bezpośredni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Polsce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(ml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PLN)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462758" y="3918812"/>
            <a:ext cx="5604510" cy="610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390"/>
              </a:lnSpc>
            </a:pP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Polski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bezpośredni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inwestycj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zagraniczne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(ml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PLN)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853164" y="9884516"/>
            <a:ext cx="51463" cy="51139"/>
          </a:xfrm>
          <a:custGeom>
            <a:avLst/>
            <a:gdLst/>
            <a:ahLst/>
            <a:cxnLst/>
            <a:rect l="l" t="t" r="r" b="b"/>
            <a:pathLst>
              <a:path w="51463" h="51139">
                <a:moveTo>
                  <a:pt x="42555" y="36689"/>
                </a:moveTo>
                <a:lnTo>
                  <a:pt x="26512" y="36689"/>
                </a:lnTo>
                <a:lnTo>
                  <a:pt x="37066" y="51139"/>
                </a:lnTo>
                <a:lnTo>
                  <a:pt x="47495" y="43475"/>
                </a:lnTo>
                <a:lnTo>
                  <a:pt x="42555" y="36689"/>
                </a:lnTo>
                <a:close/>
              </a:path>
              <a:path w="51463" h="51139">
                <a:moveTo>
                  <a:pt x="4020" y="11434"/>
                </a:moveTo>
                <a:lnTo>
                  <a:pt x="0" y="23371"/>
                </a:lnTo>
                <a:lnTo>
                  <a:pt x="16711" y="29150"/>
                </a:lnTo>
                <a:lnTo>
                  <a:pt x="6156" y="42846"/>
                </a:lnTo>
                <a:lnTo>
                  <a:pt x="16334" y="50511"/>
                </a:lnTo>
                <a:lnTo>
                  <a:pt x="26512" y="36689"/>
                </a:lnTo>
                <a:lnTo>
                  <a:pt x="42555" y="36689"/>
                </a:lnTo>
                <a:lnTo>
                  <a:pt x="37066" y="29150"/>
                </a:lnTo>
                <a:lnTo>
                  <a:pt x="53527" y="23873"/>
                </a:lnTo>
                <a:lnTo>
                  <a:pt x="51463" y="17339"/>
                </a:lnTo>
                <a:lnTo>
                  <a:pt x="20481" y="17339"/>
                </a:lnTo>
                <a:lnTo>
                  <a:pt x="4020" y="11434"/>
                </a:lnTo>
                <a:close/>
              </a:path>
              <a:path w="51463" h="51139">
                <a:moveTo>
                  <a:pt x="33297" y="0"/>
                </a:moveTo>
                <a:lnTo>
                  <a:pt x="20481" y="0"/>
                </a:lnTo>
                <a:lnTo>
                  <a:pt x="20481" y="17339"/>
                </a:lnTo>
                <a:lnTo>
                  <a:pt x="33297" y="17339"/>
                </a:lnTo>
                <a:lnTo>
                  <a:pt x="33297" y="0"/>
                </a:lnTo>
                <a:close/>
              </a:path>
              <a:path w="51463" h="51139">
                <a:moveTo>
                  <a:pt x="49757" y="11936"/>
                </a:moveTo>
                <a:lnTo>
                  <a:pt x="33297" y="17339"/>
                </a:lnTo>
                <a:lnTo>
                  <a:pt x="51463" y="17339"/>
                </a:lnTo>
                <a:lnTo>
                  <a:pt x="49757" y="119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23792" y="5153942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19170" y="5153938"/>
            <a:ext cx="75002" cy="133440"/>
          </a:xfrm>
          <a:custGeom>
            <a:avLst/>
            <a:gdLst/>
            <a:ahLst/>
            <a:cxnLst/>
            <a:rect l="l" t="t" r="r" b="b"/>
            <a:pathLst>
              <a:path w="75002" h="133440">
                <a:moveTo>
                  <a:pt x="75002" y="104038"/>
                </a:moveTo>
                <a:lnTo>
                  <a:pt x="56919" y="104038"/>
                </a:lnTo>
                <a:lnTo>
                  <a:pt x="56919" y="133440"/>
                </a:lnTo>
                <a:lnTo>
                  <a:pt x="75002" y="133440"/>
                </a:lnTo>
                <a:lnTo>
                  <a:pt x="75002" y="104038"/>
                </a:lnTo>
                <a:close/>
              </a:path>
              <a:path w="75002" h="133440">
                <a:moveTo>
                  <a:pt x="75002" y="0"/>
                </a:moveTo>
                <a:lnTo>
                  <a:pt x="53150" y="0"/>
                </a:lnTo>
                <a:lnTo>
                  <a:pt x="0" y="85568"/>
                </a:lnTo>
                <a:lnTo>
                  <a:pt x="0" y="104038"/>
                </a:lnTo>
                <a:lnTo>
                  <a:pt x="93850" y="104038"/>
                </a:lnTo>
                <a:lnTo>
                  <a:pt x="93850" y="88206"/>
                </a:lnTo>
                <a:lnTo>
                  <a:pt x="15831" y="88206"/>
                </a:lnTo>
                <a:lnTo>
                  <a:pt x="56532" y="21486"/>
                </a:lnTo>
                <a:lnTo>
                  <a:pt x="75002" y="21486"/>
                </a:lnTo>
                <a:lnTo>
                  <a:pt x="75002" y="0"/>
                </a:lnTo>
                <a:close/>
              </a:path>
              <a:path w="75002" h="133440">
                <a:moveTo>
                  <a:pt x="75002" y="21486"/>
                </a:moveTo>
                <a:lnTo>
                  <a:pt x="56919" y="21486"/>
                </a:lnTo>
                <a:lnTo>
                  <a:pt x="56919" y="88206"/>
                </a:lnTo>
                <a:lnTo>
                  <a:pt x="75002" y="88206"/>
                </a:lnTo>
                <a:lnTo>
                  <a:pt x="75002" y="21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623960" y="5151676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23792" y="5782195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521424" y="5778798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28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23"/>
                </a:lnTo>
                <a:lnTo>
                  <a:pt x="84164" y="20826"/>
                </a:lnTo>
                <a:lnTo>
                  <a:pt x="81955" y="16250"/>
                </a:lnTo>
                <a:lnTo>
                  <a:pt x="81628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28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623960" y="5779929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423792" y="6410448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519170" y="640818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623960" y="640818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521626" y="7036437"/>
            <a:ext cx="87075" cy="137964"/>
          </a:xfrm>
          <a:custGeom>
            <a:avLst/>
            <a:gdLst/>
            <a:ahLst/>
            <a:cxnLst/>
            <a:rect l="l" t="t" r="r" b="b"/>
            <a:pathLst>
              <a:path w="87075" h="137964">
                <a:moveTo>
                  <a:pt x="48804" y="0"/>
                </a:moveTo>
                <a:lnTo>
                  <a:pt x="38250" y="0"/>
                </a:lnTo>
                <a:lnTo>
                  <a:pt x="33255" y="785"/>
                </a:lnTo>
                <a:lnTo>
                  <a:pt x="4502" y="28145"/>
                </a:lnTo>
                <a:lnTo>
                  <a:pt x="4598" y="38449"/>
                </a:lnTo>
                <a:lnTo>
                  <a:pt x="25423" y="64270"/>
                </a:lnTo>
                <a:lnTo>
                  <a:pt x="25423" y="64835"/>
                </a:lnTo>
                <a:lnTo>
                  <a:pt x="0" y="93295"/>
                </a:lnTo>
                <a:lnTo>
                  <a:pt x="0" y="103724"/>
                </a:lnTo>
                <a:lnTo>
                  <a:pt x="31810" y="137053"/>
                </a:lnTo>
                <a:lnTo>
                  <a:pt x="37496" y="137964"/>
                </a:lnTo>
                <a:lnTo>
                  <a:pt x="49558" y="137964"/>
                </a:lnTo>
                <a:lnTo>
                  <a:pt x="79464" y="122132"/>
                </a:lnTo>
                <a:lnTo>
                  <a:pt x="40134" y="122132"/>
                </a:lnTo>
                <a:lnTo>
                  <a:pt x="36899" y="121566"/>
                </a:lnTo>
                <a:lnTo>
                  <a:pt x="18083" y="101337"/>
                </a:lnTo>
                <a:lnTo>
                  <a:pt x="18083" y="90279"/>
                </a:lnTo>
                <a:lnTo>
                  <a:pt x="20470" y="84405"/>
                </a:lnTo>
                <a:lnTo>
                  <a:pt x="30009" y="75233"/>
                </a:lnTo>
                <a:lnTo>
                  <a:pt x="36114" y="72877"/>
                </a:lnTo>
                <a:lnTo>
                  <a:pt x="43527" y="72751"/>
                </a:lnTo>
                <a:lnTo>
                  <a:pt x="76504" y="72751"/>
                </a:lnTo>
                <a:lnTo>
                  <a:pt x="74783" y="71212"/>
                </a:lnTo>
                <a:lnTo>
                  <a:pt x="68615" y="67317"/>
                </a:lnTo>
                <a:lnTo>
                  <a:pt x="65265" y="65840"/>
                </a:lnTo>
                <a:lnTo>
                  <a:pt x="61631" y="64835"/>
                </a:lnTo>
                <a:lnTo>
                  <a:pt x="61631" y="64270"/>
                </a:lnTo>
                <a:lnTo>
                  <a:pt x="74087" y="56919"/>
                </a:lnTo>
                <a:lnTo>
                  <a:pt x="40134" y="56919"/>
                </a:lnTo>
                <a:lnTo>
                  <a:pt x="37150" y="56291"/>
                </a:lnTo>
                <a:lnTo>
                  <a:pt x="22606" y="29527"/>
                </a:lnTo>
                <a:lnTo>
                  <a:pt x="24648" y="24439"/>
                </a:lnTo>
                <a:lnTo>
                  <a:pt x="32826" y="16648"/>
                </a:lnTo>
                <a:lnTo>
                  <a:pt x="37747" y="14701"/>
                </a:lnTo>
                <a:lnTo>
                  <a:pt x="76770" y="14701"/>
                </a:lnTo>
                <a:lnTo>
                  <a:pt x="74521" y="11936"/>
                </a:lnTo>
                <a:lnTo>
                  <a:pt x="67359" y="6156"/>
                </a:lnTo>
                <a:lnTo>
                  <a:pt x="63223" y="3926"/>
                </a:lnTo>
                <a:lnTo>
                  <a:pt x="53799" y="785"/>
                </a:lnTo>
                <a:lnTo>
                  <a:pt x="48804" y="0"/>
                </a:lnTo>
                <a:close/>
              </a:path>
              <a:path w="87075" h="137964">
                <a:moveTo>
                  <a:pt x="76504" y="72751"/>
                </a:moveTo>
                <a:lnTo>
                  <a:pt x="47035" y="72751"/>
                </a:lnTo>
                <a:lnTo>
                  <a:pt x="50333" y="73285"/>
                </a:lnTo>
                <a:lnTo>
                  <a:pt x="56500" y="75421"/>
                </a:lnTo>
                <a:lnTo>
                  <a:pt x="68948" y="93295"/>
                </a:lnTo>
                <a:lnTo>
                  <a:pt x="68934" y="104824"/>
                </a:lnTo>
                <a:lnTo>
                  <a:pt x="66615" y="110666"/>
                </a:lnTo>
                <a:lnTo>
                  <a:pt x="57191" y="119839"/>
                </a:lnTo>
                <a:lnTo>
                  <a:pt x="51076" y="122132"/>
                </a:lnTo>
                <a:lnTo>
                  <a:pt x="79464" y="122132"/>
                </a:lnTo>
                <a:lnTo>
                  <a:pt x="81411" y="119430"/>
                </a:lnTo>
                <a:lnTo>
                  <a:pt x="85934" y="109378"/>
                </a:lnTo>
                <a:lnTo>
                  <a:pt x="87075" y="103724"/>
                </a:lnTo>
                <a:lnTo>
                  <a:pt x="87075" y="93295"/>
                </a:lnTo>
                <a:lnTo>
                  <a:pt x="86416" y="89463"/>
                </a:lnTo>
                <a:lnTo>
                  <a:pt x="83777" y="82426"/>
                </a:lnTo>
                <a:lnTo>
                  <a:pt x="81976" y="79254"/>
                </a:lnTo>
                <a:lnTo>
                  <a:pt x="77453" y="73599"/>
                </a:lnTo>
                <a:lnTo>
                  <a:pt x="76504" y="72751"/>
                </a:lnTo>
                <a:close/>
              </a:path>
              <a:path w="87075" h="137964">
                <a:moveTo>
                  <a:pt x="76770" y="14701"/>
                </a:moveTo>
                <a:lnTo>
                  <a:pt x="49820" y="14701"/>
                </a:lnTo>
                <a:lnTo>
                  <a:pt x="54867" y="16680"/>
                </a:lnTo>
                <a:lnTo>
                  <a:pt x="62532" y="24596"/>
                </a:lnTo>
                <a:lnTo>
                  <a:pt x="64400" y="29527"/>
                </a:lnTo>
                <a:lnTo>
                  <a:pt x="64448" y="38574"/>
                </a:lnTo>
                <a:lnTo>
                  <a:pt x="64008" y="41213"/>
                </a:lnTo>
                <a:lnTo>
                  <a:pt x="47035" y="56919"/>
                </a:lnTo>
                <a:lnTo>
                  <a:pt x="74087" y="56919"/>
                </a:lnTo>
                <a:lnTo>
                  <a:pt x="82552" y="28145"/>
                </a:lnTo>
                <a:lnTo>
                  <a:pt x="81505" y="23590"/>
                </a:lnTo>
                <a:lnTo>
                  <a:pt x="77358" y="15423"/>
                </a:lnTo>
                <a:lnTo>
                  <a:pt x="76770" y="1470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623960" y="7036436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19349" y="7666952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68427" y="0"/>
                </a:moveTo>
                <a:lnTo>
                  <a:pt x="47118" y="0"/>
                </a:lnTo>
                <a:lnTo>
                  <a:pt x="13392" y="53338"/>
                </a:lnTo>
                <a:lnTo>
                  <a:pt x="0" y="99263"/>
                </a:lnTo>
                <a:lnTo>
                  <a:pt x="1235" y="105169"/>
                </a:lnTo>
                <a:lnTo>
                  <a:pt x="33611" y="134697"/>
                </a:lnTo>
                <a:lnTo>
                  <a:pt x="39517" y="135702"/>
                </a:lnTo>
                <a:lnTo>
                  <a:pt x="52092" y="135702"/>
                </a:lnTo>
                <a:lnTo>
                  <a:pt x="82717" y="119870"/>
                </a:lnTo>
                <a:lnTo>
                  <a:pt x="41663" y="119870"/>
                </a:lnTo>
                <a:lnTo>
                  <a:pt x="37894" y="119179"/>
                </a:lnTo>
                <a:lnTo>
                  <a:pt x="18104" y="96185"/>
                </a:lnTo>
                <a:lnTo>
                  <a:pt x="18104" y="88143"/>
                </a:lnTo>
                <a:lnTo>
                  <a:pt x="41663" y="64458"/>
                </a:lnTo>
                <a:lnTo>
                  <a:pt x="83773" y="64458"/>
                </a:lnTo>
                <a:lnTo>
                  <a:pt x="82091" y="62165"/>
                </a:lnTo>
                <a:lnTo>
                  <a:pt x="74165" y="55254"/>
                </a:lnTo>
                <a:lnTo>
                  <a:pt x="69746" y="52710"/>
                </a:lnTo>
                <a:lnTo>
                  <a:pt x="66532" y="51642"/>
                </a:lnTo>
                <a:lnTo>
                  <a:pt x="34868" y="51642"/>
                </a:lnTo>
                <a:lnTo>
                  <a:pt x="68427" y="0"/>
                </a:lnTo>
                <a:close/>
              </a:path>
              <a:path w="91599" h="135702">
                <a:moveTo>
                  <a:pt x="83773" y="64458"/>
                </a:moveTo>
                <a:lnTo>
                  <a:pt x="49946" y="64458"/>
                </a:lnTo>
                <a:lnTo>
                  <a:pt x="53715" y="65149"/>
                </a:lnTo>
                <a:lnTo>
                  <a:pt x="60511" y="67914"/>
                </a:lnTo>
                <a:lnTo>
                  <a:pt x="73505" y="88143"/>
                </a:lnTo>
                <a:lnTo>
                  <a:pt x="73505" y="96185"/>
                </a:lnTo>
                <a:lnTo>
                  <a:pt x="49946" y="119870"/>
                </a:lnTo>
                <a:lnTo>
                  <a:pt x="82717" y="119870"/>
                </a:lnTo>
                <a:lnTo>
                  <a:pt x="85484" y="115944"/>
                </a:lnTo>
                <a:lnTo>
                  <a:pt x="90374" y="104761"/>
                </a:lnTo>
                <a:lnTo>
                  <a:pt x="91599" y="98258"/>
                </a:lnTo>
                <a:lnTo>
                  <a:pt x="91599" y="83557"/>
                </a:lnTo>
                <a:lnTo>
                  <a:pt x="90342" y="77254"/>
                </a:lnTo>
                <a:lnTo>
                  <a:pt x="85316" y="66563"/>
                </a:lnTo>
                <a:lnTo>
                  <a:pt x="83773" y="64458"/>
                </a:lnTo>
                <a:close/>
              </a:path>
              <a:path w="91599" h="135702">
                <a:moveTo>
                  <a:pt x="55097" y="48626"/>
                </a:moveTo>
                <a:lnTo>
                  <a:pt x="44668" y="48626"/>
                </a:lnTo>
                <a:lnTo>
                  <a:pt x="39778" y="49631"/>
                </a:lnTo>
                <a:lnTo>
                  <a:pt x="35632" y="51642"/>
                </a:lnTo>
                <a:lnTo>
                  <a:pt x="66532" y="51642"/>
                </a:lnTo>
                <a:lnTo>
                  <a:pt x="59945" y="49453"/>
                </a:lnTo>
                <a:lnTo>
                  <a:pt x="55097" y="486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623960" y="7664689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519170" y="8295203"/>
            <a:ext cx="75002" cy="133440"/>
          </a:xfrm>
          <a:custGeom>
            <a:avLst/>
            <a:gdLst/>
            <a:ahLst/>
            <a:cxnLst/>
            <a:rect l="l" t="t" r="r" b="b"/>
            <a:pathLst>
              <a:path w="75002" h="133440">
                <a:moveTo>
                  <a:pt x="75002" y="104038"/>
                </a:moveTo>
                <a:lnTo>
                  <a:pt x="56919" y="104038"/>
                </a:lnTo>
                <a:lnTo>
                  <a:pt x="56919" y="133440"/>
                </a:lnTo>
                <a:lnTo>
                  <a:pt x="75002" y="133440"/>
                </a:lnTo>
                <a:lnTo>
                  <a:pt x="75002" y="104038"/>
                </a:lnTo>
                <a:close/>
              </a:path>
              <a:path w="75002" h="133440">
                <a:moveTo>
                  <a:pt x="75002" y="0"/>
                </a:moveTo>
                <a:lnTo>
                  <a:pt x="53150" y="0"/>
                </a:lnTo>
                <a:lnTo>
                  <a:pt x="0" y="85568"/>
                </a:lnTo>
                <a:lnTo>
                  <a:pt x="0" y="104038"/>
                </a:lnTo>
                <a:lnTo>
                  <a:pt x="93850" y="104038"/>
                </a:lnTo>
                <a:lnTo>
                  <a:pt x="93850" y="88206"/>
                </a:lnTo>
                <a:lnTo>
                  <a:pt x="15831" y="88206"/>
                </a:lnTo>
                <a:lnTo>
                  <a:pt x="56532" y="21486"/>
                </a:lnTo>
                <a:lnTo>
                  <a:pt x="75002" y="21486"/>
                </a:lnTo>
                <a:lnTo>
                  <a:pt x="75002" y="0"/>
                </a:lnTo>
                <a:close/>
              </a:path>
              <a:path w="75002" h="133440">
                <a:moveTo>
                  <a:pt x="75002" y="21486"/>
                </a:moveTo>
                <a:lnTo>
                  <a:pt x="56919" y="21486"/>
                </a:lnTo>
                <a:lnTo>
                  <a:pt x="56919" y="88206"/>
                </a:lnTo>
                <a:lnTo>
                  <a:pt x="75002" y="88206"/>
                </a:lnTo>
                <a:lnTo>
                  <a:pt x="75002" y="21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623960" y="829294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521424" y="8920063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28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23"/>
                </a:lnTo>
                <a:lnTo>
                  <a:pt x="84164" y="20826"/>
                </a:lnTo>
                <a:lnTo>
                  <a:pt x="81955" y="16250"/>
                </a:lnTo>
                <a:lnTo>
                  <a:pt x="81628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28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623960" y="8921195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623960" y="9549448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252138" y="5174883"/>
            <a:ext cx="87062" cy="135702"/>
          </a:xfrm>
          <a:custGeom>
            <a:avLst/>
            <a:gdLst/>
            <a:ahLst/>
            <a:cxnLst/>
            <a:rect l="l" t="t" r="r" b="b"/>
            <a:pathLst>
              <a:path w="87062" h="135702">
                <a:moveTo>
                  <a:pt x="18069" y="102530"/>
                </a:moveTo>
                <a:lnTo>
                  <a:pt x="0" y="108788"/>
                </a:lnTo>
                <a:lnTo>
                  <a:pt x="6263" y="120266"/>
                </a:lnTo>
                <a:lnTo>
                  <a:pt x="15685" y="128764"/>
                </a:lnTo>
                <a:lnTo>
                  <a:pt x="27247" y="133968"/>
                </a:lnTo>
                <a:lnTo>
                  <a:pt x="40121" y="135702"/>
                </a:lnTo>
                <a:lnTo>
                  <a:pt x="46655" y="135702"/>
                </a:lnTo>
                <a:lnTo>
                  <a:pt x="52749" y="134666"/>
                </a:lnTo>
                <a:lnTo>
                  <a:pt x="64068" y="130519"/>
                </a:lnTo>
                <a:lnTo>
                  <a:pt x="69021" y="127535"/>
                </a:lnTo>
                <a:lnTo>
                  <a:pt x="77427" y="119870"/>
                </a:lnTo>
                <a:lnTo>
                  <a:pt x="36791" y="119870"/>
                </a:lnTo>
                <a:lnTo>
                  <a:pt x="31744" y="118519"/>
                </a:lnTo>
                <a:lnTo>
                  <a:pt x="23682" y="113116"/>
                </a:lnTo>
                <a:lnTo>
                  <a:pt x="20477" y="108687"/>
                </a:lnTo>
                <a:lnTo>
                  <a:pt x="18069" y="102530"/>
                </a:lnTo>
                <a:close/>
              </a:path>
              <a:path w="87062" h="135702">
                <a:moveTo>
                  <a:pt x="79093" y="63327"/>
                </a:moveTo>
                <a:lnTo>
                  <a:pt x="46278" y="63327"/>
                </a:lnTo>
                <a:lnTo>
                  <a:pt x="54037" y="65746"/>
                </a:lnTo>
                <a:lnTo>
                  <a:pt x="65984" y="75421"/>
                </a:lnTo>
                <a:lnTo>
                  <a:pt x="68958" y="82740"/>
                </a:lnTo>
                <a:lnTo>
                  <a:pt x="68958" y="96813"/>
                </a:lnTo>
                <a:lnTo>
                  <a:pt x="46382" y="119870"/>
                </a:lnTo>
                <a:lnTo>
                  <a:pt x="77427" y="119870"/>
                </a:lnTo>
                <a:lnTo>
                  <a:pt x="77565" y="119745"/>
                </a:lnTo>
                <a:lnTo>
                  <a:pt x="80926" y="115095"/>
                </a:lnTo>
                <a:lnTo>
                  <a:pt x="85837" y="104290"/>
                </a:lnTo>
                <a:lnTo>
                  <a:pt x="87062" y="98258"/>
                </a:lnTo>
                <a:lnTo>
                  <a:pt x="87062" y="85065"/>
                </a:lnTo>
                <a:lnTo>
                  <a:pt x="86078" y="79097"/>
                </a:lnTo>
                <a:lnTo>
                  <a:pt x="82182" y="68291"/>
                </a:lnTo>
                <a:lnTo>
                  <a:pt x="79387" y="63642"/>
                </a:lnTo>
                <a:lnTo>
                  <a:pt x="79093" y="63327"/>
                </a:lnTo>
                <a:close/>
              </a:path>
              <a:path w="87062" h="135702">
                <a:moveTo>
                  <a:pt x="82350" y="0"/>
                </a:moveTo>
                <a:lnTo>
                  <a:pt x="10719" y="0"/>
                </a:lnTo>
                <a:lnTo>
                  <a:pt x="9221" y="70301"/>
                </a:lnTo>
                <a:lnTo>
                  <a:pt x="13745" y="68039"/>
                </a:lnTo>
                <a:lnTo>
                  <a:pt x="18603" y="66312"/>
                </a:lnTo>
                <a:lnTo>
                  <a:pt x="29032" y="63924"/>
                </a:lnTo>
                <a:lnTo>
                  <a:pt x="33346" y="63327"/>
                </a:lnTo>
                <a:lnTo>
                  <a:pt x="79093" y="63327"/>
                </a:lnTo>
                <a:lnTo>
                  <a:pt x="72099" y="55851"/>
                </a:lnTo>
                <a:lnTo>
                  <a:pt x="67733" y="52836"/>
                </a:lnTo>
                <a:lnTo>
                  <a:pt x="61752" y="50323"/>
                </a:lnTo>
                <a:lnTo>
                  <a:pt x="27681" y="50323"/>
                </a:lnTo>
                <a:lnTo>
                  <a:pt x="28247" y="16962"/>
                </a:lnTo>
                <a:lnTo>
                  <a:pt x="82350" y="16962"/>
                </a:lnTo>
                <a:lnTo>
                  <a:pt x="82350" y="0"/>
                </a:lnTo>
                <a:close/>
              </a:path>
              <a:path w="87062" h="135702">
                <a:moveTo>
                  <a:pt x="51869" y="47495"/>
                </a:moveTo>
                <a:lnTo>
                  <a:pt x="27681" y="50323"/>
                </a:lnTo>
                <a:lnTo>
                  <a:pt x="61752" y="50323"/>
                </a:lnTo>
                <a:lnTo>
                  <a:pt x="57565" y="48563"/>
                </a:lnTo>
                <a:lnTo>
                  <a:pt x="51869" y="474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356913" y="5172621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252122" y="5913079"/>
            <a:ext cx="75002" cy="133440"/>
          </a:xfrm>
          <a:custGeom>
            <a:avLst/>
            <a:gdLst/>
            <a:ahLst/>
            <a:cxnLst/>
            <a:rect l="l" t="t" r="r" b="b"/>
            <a:pathLst>
              <a:path w="75002" h="133440">
                <a:moveTo>
                  <a:pt x="75002" y="104038"/>
                </a:moveTo>
                <a:lnTo>
                  <a:pt x="56919" y="104038"/>
                </a:lnTo>
                <a:lnTo>
                  <a:pt x="56919" y="133440"/>
                </a:lnTo>
                <a:lnTo>
                  <a:pt x="75002" y="133440"/>
                </a:lnTo>
                <a:lnTo>
                  <a:pt x="75002" y="104038"/>
                </a:lnTo>
                <a:close/>
              </a:path>
              <a:path w="75002" h="133440">
                <a:moveTo>
                  <a:pt x="75002" y="0"/>
                </a:moveTo>
                <a:lnTo>
                  <a:pt x="53150" y="0"/>
                </a:lnTo>
                <a:lnTo>
                  <a:pt x="0" y="85568"/>
                </a:lnTo>
                <a:lnTo>
                  <a:pt x="0" y="104038"/>
                </a:lnTo>
                <a:lnTo>
                  <a:pt x="93850" y="104038"/>
                </a:lnTo>
                <a:lnTo>
                  <a:pt x="93850" y="88206"/>
                </a:lnTo>
                <a:lnTo>
                  <a:pt x="15831" y="88206"/>
                </a:lnTo>
                <a:lnTo>
                  <a:pt x="56532" y="21486"/>
                </a:lnTo>
                <a:lnTo>
                  <a:pt x="75002" y="21486"/>
                </a:lnTo>
                <a:lnTo>
                  <a:pt x="75002" y="0"/>
                </a:lnTo>
                <a:close/>
              </a:path>
              <a:path w="75002" h="133440">
                <a:moveTo>
                  <a:pt x="75002" y="21486"/>
                </a:moveTo>
                <a:lnTo>
                  <a:pt x="56919" y="21486"/>
                </a:lnTo>
                <a:lnTo>
                  <a:pt x="56919" y="88206"/>
                </a:lnTo>
                <a:lnTo>
                  <a:pt x="75002" y="88206"/>
                </a:lnTo>
                <a:lnTo>
                  <a:pt x="75002" y="21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356913" y="5910819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6255753" y="6647883"/>
            <a:ext cx="86085" cy="139095"/>
          </a:xfrm>
          <a:custGeom>
            <a:avLst/>
            <a:gdLst/>
            <a:ahLst/>
            <a:cxnLst/>
            <a:rect l="l" t="t" r="r" b="b"/>
            <a:pathLst>
              <a:path w="86085" h="139095">
                <a:moveTo>
                  <a:pt x="17857" y="104227"/>
                </a:moveTo>
                <a:lnTo>
                  <a:pt x="0" y="114045"/>
                </a:lnTo>
                <a:lnTo>
                  <a:pt x="6417" y="124804"/>
                </a:lnTo>
                <a:lnTo>
                  <a:pt x="16733" y="133258"/>
                </a:lnTo>
                <a:lnTo>
                  <a:pt x="28395" y="137635"/>
                </a:lnTo>
                <a:lnTo>
                  <a:pt x="41605" y="139095"/>
                </a:lnTo>
                <a:lnTo>
                  <a:pt x="47510" y="139095"/>
                </a:lnTo>
                <a:lnTo>
                  <a:pt x="79055" y="123273"/>
                </a:lnTo>
                <a:lnTo>
                  <a:pt x="35249" y="123273"/>
                </a:lnTo>
                <a:lnTo>
                  <a:pt x="29961" y="121692"/>
                </a:lnTo>
                <a:lnTo>
                  <a:pt x="22831" y="115420"/>
                </a:lnTo>
                <a:lnTo>
                  <a:pt x="19972" y="110635"/>
                </a:lnTo>
                <a:lnTo>
                  <a:pt x="17857" y="104227"/>
                </a:lnTo>
                <a:close/>
              </a:path>
              <a:path w="86085" h="139095">
                <a:moveTo>
                  <a:pt x="77260" y="15831"/>
                </a:moveTo>
                <a:lnTo>
                  <a:pt x="48578" y="15831"/>
                </a:lnTo>
                <a:lnTo>
                  <a:pt x="53919" y="17653"/>
                </a:lnTo>
                <a:lnTo>
                  <a:pt x="62463" y="24941"/>
                </a:lnTo>
                <a:lnTo>
                  <a:pt x="64535" y="30218"/>
                </a:lnTo>
                <a:lnTo>
                  <a:pt x="64588" y="40784"/>
                </a:lnTo>
                <a:lnTo>
                  <a:pt x="64086" y="43726"/>
                </a:lnTo>
                <a:lnTo>
                  <a:pt x="37385" y="58427"/>
                </a:lnTo>
                <a:lnTo>
                  <a:pt x="30485" y="58427"/>
                </a:lnTo>
                <a:lnTo>
                  <a:pt x="30485" y="74259"/>
                </a:lnTo>
                <a:lnTo>
                  <a:pt x="34746" y="74259"/>
                </a:lnTo>
                <a:lnTo>
                  <a:pt x="39081" y="74521"/>
                </a:lnTo>
                <a:lnTo>
                  <a:pt x="67981" y="93609"/>
                </a:lnTo>
                <a:lnTo>
                  <a:pt x="67981" y="102782"/>
                </a:lnTo>
                <a:lnTo>
                  <a:pt x="45772" y="123273"/>
                </a:lnTo>
                <a:lnTo>
                  <a:pt x="79055" y="123273"/>
                </a:lnTo>
                <a:lnTo>
                  <a:pt x="79960" y="122163"/>
                </a:lnTo>
                <a:lnTo>
                  <a:pt x="84850" y="112499"/>
                </a:lnTo>
                <a:lnTo>
                  <a:pt x="86085" y="106865"/>
                </a:lnTo>
                <a:lnTo>
                  <a:pt x="86085" y="96311"/>
                </a:lnTo>
                <a:lnTo>
                  <a:pt x="59887" y="66908"/>
                </a:lnTo>
                <a:lnTo>
                  <a:pt x="59887" y="66532"/>
                </a:lnTo>
                <a:lnTo>
                  <a:pt x="82693" y="30218"/>
                </a:lnTo>
                <a:lnTo>
                  <a:pt x="81583" y="24847"/>
                </a:lnTo>
                <a:lnTo>
                  <a:pt x="77260" y="15831"/>
                </a:lnTo>
                <a:close/>
              </a:path>
              <a:path w="86085" h="139095">
                <a:moveTo>
                  <a:pt x="47186" y="0"/>
                </a:moveTo>
                <a:lnTo>
                  <a:pt x="32862" y="0"/>
                </a:lnTo>
                <a:lnTo>
                  <a:pt x="24789" y="2041"/>
                </a:lnTo>
                <a:lnTo>
                  <a:pt x="10339" y="10209"/>
                </a:lnTo>
                <a:lnTo>
                  <a:pt x="4978" y="16523"/>
                </a:lnTo>
                <a:lnTo>
                  <a:pt x="1460" y="25067"/>
                </a:lnTo>
                <a:lnTo>
                  <a:pt x="19930" y="31287"/>
                </a:lnTo>
                <a:lnTo>
                  <a:pt x="21941" y="26637"/>
                </a:lnTo>
                <a:lnTo>
                  <a:pt x="24914" y="22899"/>
                </a:lnTo>
                <a:lnTo>
                  <a:pt x="32841" y="17256"/>
                </a:lnTo>
                <a:lnTo>
                  <a:pt x="37259" y="15831"/>
                </a:lnTo>
                <a:lnTo>
                  <a:pt x="77260" y="15831"/>
                </a:lnTo>
                <a:lnTo>
                  <a:pt x="77185" y="15674"/>
                </a:lnTo>
                <a:lnTo>
                  <a:pt x="74211" y="11873"/>
                </a:lnTo>
                <a:lnTo>
                  <a:pt x="66662" y="5842"/>
                </a:lnTo>
                <a:lnTo>
                  <a:pt x="62295" y="3612"/>
                </a:lnTo>
                <a:lnTo>
                  <a:pt x="52369" y="722"/>
                </a:lnTo>
                <a:lnTo>
                  <a:pt x="4718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356913" y="6649016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6254376" y="7386081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28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23"/>
                </a:lnTo>
                <a:lnTo>
                  <a:pt x="84164" y="20826"/>
                </a:lnTo>
                <a:lnTo>
                  <a:pt x="81955" y="16250"/>
                </a:lnTo>
                <a:lnTo>
                  <a:pt x="81628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28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56913" y="7387214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261536" y="8127677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356913" y="8125411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252122" y="8863608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252311" y="9683987"/>
            <a:ext cx="46365" cy="15831"/>
          </a:xfrm>
          <a:custGeom>
            <a:avLst/>
            <a:gdLst/>
            <a:ahLst/>
            <a:cxnLst/>
            <a:rect l="l" t="t" r="r" b="b"/>
            <a:pathLst>
              <a:path w="46365" h="15831">
                <a:moveTo>
                  <a:pt x="0" y="7915"/>
                </a:moveTo>
                <a:lnTo>
                  <a:pt x="46365" y="7915"/>
                </a:lnTo>
              </a:path>
            </a:pathLst>
          </a:custGeom>
          <a:ln w="17101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321095" y="9604071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416472" y="9601806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85435" y="5296258"/>
            <a:ext cx="2133300" cy="479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584925" y="5321469"/>
            <a:ext cx="92730" cy="133440"/>
          </a:xfrm>
          <a:custGeom>
            <a:avLst/>
            <a:gdLst/>
            <a:ahLst/>
            <a:cxnLst/>
            <a:rect l="l" t="t" r="r" b="b"/>
            <a:pathLst>
              <a:path w="92730" h="133440">
                <a:moveTo>
                  <a:pt x="52145" y="0"/>
                </a:moveTo>
                <a:lnTo>
                  <a:pt x="0" y="0"/>
                </a:lnTo>
                <a:lnTo>
                  <a:pt x="0" y="133440"/>
                </a:lnTo>
                <a:lnTo>
                  <a:pt x="52333" y="133440"/>
                </a:lnTo>
                <a:lnTo>
                  <a:pt x="58427" y="132634"/>
                </a:lnTo>
                <a:lnTo>
                  <a:pt x="69746" y="129357"/>
                </a:lnTo>
                <a:lnTo>
                  <a:pt x="74699" y="126969"/>
                </a:lnTo>
                <a:lnTo>
                  <a:pt x="83243" y="120676"/>
                </a:lnTo>
                <a:lnTo>
                  <a:pt x="85920" y="117608"/>
                </a:lnTo>
                <a:lnTo>
                  <a:pt x="18104" y="117608"/>
                </a:lnTo>
                <a:lnTo>
                  <a:pt x="18104" y="71243"/>
                </a:lnTo>
                <a:lnTo>
                  <a:pt x="82452" y="71243"/>
                </a:lnTo>
                <a:lnTo>
                  <a:pt x="81767" y="70458"/>
                </a:lnTo>
                <a:lnTo>
                  <a:pt x="78720" y="68071"/>
                </a:lnTo>
                <a:lnTo>
                  <a:pt x="71694" y="64416"/>
                </a:lnTo>
                <a:lnTo>
                  <a:pt x="67914" y="63390"/>
                </a:lnTo>
                <a:lnTo>
                  <a:pt x="63903" y="63128"/>
                </a:lnTo>
                <a:lnTo>
                  <a:pt x="63903" y="62762"/>
                </a:lnTo>
                <a:lnTo>
                  <a:pt x="70678" y="60490"/>
                </a:lnTo>
                <a:lnTo>
                  <a:pt x="76217" y="56951"/>
                </a:lnTo>
                <a:lnTo>
                  <a:pt x="77570" y="55411"/>
                </a:lnTo>
                <a:lnTo>
                  <a:pt x="18104" y="55411"/>
                </a:lnTo>
                <a:lnTo>
                  <a:pt x="18104" y="15831"/>
                </a:lnTo>
                <a:lnTo>
                  <a:pt x="82431" y="15831"/>
                </a:lnTo>
                <a:lnTo>
                  <a:pt x="81704" y="14355"/>
                </a:lnTo>
                <a:lnTo>
                  <a:pt x="78887" y="10910"/>
                </a:lnTo>
                <a:lnTo>
                  <a:pt x="71725" y="5486"/>
                </a:lnTo>
                <a:lnTo>
                  <a:pt x="67442" y="3455"/>
                </a:lnTo>
                <a:lnTo>
                  <a:pt x="57516" y="691"/>
                </a:lnTo>
                <a:lnTo>
                  <a:pt x="52145" y="0"/>
                </a:lnTo>
                <a:close/>
              </a:path>
              <a:path w="92730" h="133440">
                <a:moveTo>
                  <a:pt x="82452" y="71243"/>
                </a:moveTo>
                <a:lnTo>
                  <a:pt x="53652" y="71243"/>
                </a:lnTo>
                <a:lnTo>
                  <a:pt x="60636" y="73222"/>
                </a:lnTo>
                <a:lnTo>
                  <a:pt x="70940" y="81138"/>
                </a:lnTo>
                <a:lnTo>
                  <a:pt x="73516" y="87075"/>
                </a:lnTo>
                <a:lnTo>
                  <a:pt x="73516" y="99756"/>
                </a:lnTo>
                <a:lnTo>
                  <a:pt x="47443" y="117608"/>
                </a:lnTo>
                <a:lnTo>
                  <a:pt x="85920" y="117608"/>
                </a:lnTo>
                <a:lnTo>
                  <a:pt x="86615" y="116813"/>
                </a:lnTo>
                <a:lnTo>
                  <a:pt x="91505" y="107640"/>
                </a:lnTo>
                <a:lnTo>
                  <a:pt x="92730" y="102331"/>
                </a:lnTo>
                <a:lnTo>
                  <a:pt x="92730" y="91787"/>
                </a:lnTo>
                <a:lnTo>
                  <a:pt x="91986" y="87578"/>
                </a:lnTo>
                <a:lnTo>
                  <a:pt x="88960" y="79788"/>
                </a:lnTo>
                <a:lnTo>
                  <a:pt x="86918" y="76364"/>
                </a:lnTo>
                <a:lnTo>
                  <a:pt x="82452" y="71243"/>
                </a:lnTo>
                <a:close/>
              </a:path>
              <a:path w="92730" h="133440">
                <a:moveTo>
                  <a:pt x="82431" y="15831"/>
                </a:moveTo>
                <a:lnTo>
                  <a:pt x="53841" y="15831"/>
                </a:lnTo>
                <a:lnTo>
                  <a:pt x="59191" y="17779"/>
                </a:lnTo>
                <a:lnTo>
                  <a:pt x="65966" y="25569"/>
                </a:lnTo>
                <a:lnTo>
                  <a:pt x="67673" y="30156"/>
                </a:lnTo>
                <a:lnTo>
                  <a:pt x="67673" y="39077"/>
                </a:lnTo>
                <a:lnTo>
                  <a:pt x="46187" y="55411"/>
                </a:lnTo>
                <a:lnTo>
                  <a:pt x="77570" y="55411"/>
                </a:lnTo>
                <a:lnTo>
                  <a:pt x="80479" y="52103"/>
                </a:lnTo>
                <a:lnTo>
                  <a:pt x="84761" y="47276"/>
                </a:lnTo>
                <a:lnTo>
                  <a:pt x="86887" y="41024"/>
                </a:lnTo>
                <a:lnTo>
                  <a:pt x="86887" y="27705"/>
                </a:lnTo>
                <a:lnTo>
                  <a:pt x="85850" y="22774"/>
                </a:lnTo>
                <a:lnTo>
                  <a:pt x="82431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712706" y="5321471"/>
            <a:ext cx="0" cy="133440"/>
          </a:xfrm>
          <a:custGeom>
            <a:avLst/>
            <a:gdLst/>
            <a:ahLst/>
            <a:cxnLst/>
            <a:rect l="l" t="t" r="r" b="b"/>
            <a:pathLst>
              <a:path h="133440">
                <a:moveTo>
                  <a:pt x="0" y="0"/>
                </a:moveTo>
                <a:lnTo>
                  <a:pt x="0" y="133440"/>
                </a:lnTo>
              </a:path>
            </a:pathLst>
          </a:custGeom>
          <a:ln w="19374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744933" y="5321469"/>
            <a:ext cx="99714" cy="133440"/>
          </a:xfrm>
          <a:custGeom>
            <a:avLst/>
            <a:gdLst/>
            <a:ahLst/>
            <a:cxnLst/>
            <a:rect l="l" t="t" r="r" b="b"/>
            <a:pathLst>
              <a:path w="99714" h="133440">
                <a:moveTo>
                  <a:pt x="98583" y="0"/>
                </a:moveTo>
                <a:lnTo>
                  <a:pt x="2272" y="0"/>
                </a:lnTo>
                <a:lnTo>
                  <a:pt x="2272" y="16962"/>
                </a:lnTo>
                <a:lnTo>
                  <a:pt x="75955" y="16962"/>
                </a:lnTo>
                <a:lnTo>
                  <a:pt x="0" y="116478"/>
                </a:lnTo>
                <a:lnTo>
                  <a:pt x="0" y="133440"/>
                </a:lnTo>
                <a:lnTo>
                  <a:pt x="99714" y="133440"/>
                </a:lnTo>
                <a:lnTo>
                  <a:pt x="99714" y="116478"/>
                </a:lnTo>
                <a:lnTo>
                  <a:pt x="22994" y="116478"/>
                </a:lnTo>
                <a:lnTo>
                  <a:pt x="98583" y="16962"/>
                </a:lnTo>
                <a:lnTo>
                  <a:pt x="98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12114" y="5318156"/>
            <a:ext cx="38825" cy="166908"/>
          </a:xfrm>
          <a:custGeom>
            <a:avLst/>
            <a:gdLst/>
            <a:ahLst/>
            <a:cxnLst/>
            <a:rect l="l" t="t" r="r" b="b"/>
            <a:pathLst>
              <a:path w="38825" h="166908">
                <a:moveTo>
                  <a:pt x="27185" y="0"/>
                </a:moveTo>
                <a:lnTo>
                  <a:pt x="5178" y="45868"/>
                </a:lnTo>
                <a:lnTo>
                  <a:pt x="0" y="83532"/>
                </a:lnTo>
                <a:lnTo>
                  <a:pt x="503" y="95101"/>
                </a:lnTo>
                <a:lnTo>
                  <a:pt x="9293" y="133510"/>
                </a:lnTo>
                <a:lnTo>
                  <a:pt x="27517" y="166908"/>
                </a:lnTo>
                <a:lnTo>
                  <a:pt x="36273" y="155723"/>
                </a:lnTo>
                <a:lnTo>
                  <a:pt x="29966" y="145240"/>
                </a:lnTo>
                <a:lnTo>
                  <a:pt x="24605" y="133823"/>
                </a:lnTo>
                <a:lnTo>
                  <a:pt x="15291" y="96069"/>
                </a:lnTo>
                <a:lnTo>
                  <a:pt x="14700" y="75675"/>
                </a:lnTo>
                <a:lnTo>
                  <a:pt x="15203" y="68660"/>
                </a:lnTo>
                <a:lnTo>
                  <a:pt x="17213" y="55582"/>
                </a:lnTo>
                <a:lnTo>
                  <a:pt x="18721" y="49268"/>
                </a:lnTo>
                <a:lnTo>
                  <a:pt x="20742" y="43174"/>
                </a:lnTo>
                <a:lnTo>
                  <a:pt x="22731" y="37090"/>
                </a:lnTo>
                <a:lnTo>
                  <a:pt x="25255" y="31080"/>
                </a:lnTo>
                <a:lnTo>
                  <a:pt x="31297" y="19269"/>
                </a:lnTo>
                <a:lnTo>
                  <a:pt x="34804" y="13112"/>
                </a:lnTo>
                <a:lnTo>
                  <a:pt x="38825" y="6703"/>
                </a:lnTo>
                <a:lnTo>
                  <a:pt x="271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963947" y="5363312"/>
            <a:ext cx="94991" cy="93850"/>
          </a:xfrm>
          <a:custGeom>
            <a:avLst/>
            <a:gdLst/>
            <a:ahLst/>
            <a:cxnLst/>
            <a:rect l="l" t="t" r="r" b="b"/>
            <a:pathLst>
              <a:path w="94991" h="93850">
                <a:moveTo>
                  <a:pt x="54155" y="0"/>
                </a:moveTo>
                <a:lnTo>
                  <a:pt x="40825" y="0"/>
                </a:lnTo>
                <a:lnTo>
                  <a:pt x="34616" y="1225"/>
                </a:lnTo>
                <a:lnTo>
                  <a:pt x="3685" y="28648"/>
                </a:lnTo>
                <a:lnTo>
                  <a:pt x="1225" y="34292"/>
                </a:lnTo>
                <a:lnTo>
                  <a:pt x="0" y="40396"/>
                </a:lnTo>
                <a:lnTo>
                  <a:pt x="0" y="53464"/>
                </a:lnTo>
                <a:lnTo>
                  <a:pt x="1225" y="59589"/>
                </a:lnTo>
                <a:lnTo>
                  <a:pt x="3685" y="65306"/>
                </a:lnTo>
                <a:lnTo>
                  <a:pt x="6114" y="71013"/>
                </a:lnTo>
                <a:lnTo>
                  <a:pt x="40825" y="93850"/>
                </a:lnTo>
                <a:lnTo>
                  <a:pt x="54155" y="93850"/>
                </a:lnTo>
                <a:lnTo>
                  <a:pt x="60375" y="92625"/>
                </a:lnTo>
                <a:lnTo>
                  <a:pt x="71934" y="87735"/>
                </a:lnTo>
                <a:lnTo>
                  <a:pt x="76950" y="84405"/>
                </a:lnTo>
                <a:lnTo>
                  <a:pt x="83422" y="78029"/>
                </a:lnTo>
                <a:lnTo>
                  <a:pt x="42972" y="78029"/>
                </a:lnTo>
                <a:lnTo>
                  <a:pt x="38878" y="77243"/>
                </a:lnTo>
                <a:lnTo>
                  <a:pt x="18104" y="51443"/>
                </a:lnTo>
                <a:lnTo>
                  <a:pt x="18104" y="42407"/>
                </a:lnTo>
                <a:lnTo>
                  <a:pt x="42972" y="15831"/>
                </a:lnTo>
                <a:lnTo>
                  <a:pt x="83306" y="15831"/>
                </a:lnTo>
                <a:lnTo>
                  <a:pt x="76950" y="9476"/>
                </a:lnTo>
                <a:lnTo>
                  <a:pt x="71934" y="6125"/>
                </a:lnTo>
                <a:lnTo>
                  <a:pt x="60375" y="1225"/>
                </a:lnTo>
                <a:lnTo>
                  <a:pt x="54155" y="0"/>
                </a:lnTo>
                <a:close/>
              </a:path>
              <a:path w="94991" h="93850">
                <a:moveTo>
                  <a:pt x="83306" y="15831"/>
                </a:moveTo>
                <a:lnTo>
                  <a:pt x="52008" y="15831"/>
                </a:lnTo>
                <a:lnTo>
                  <a:pt x="56103" y="16606"/>
                </a:lnTo>
                <a:lnTo>
                  <a:pt x="63390" y="19758"/>
                </a:lnTo>
                <a:lnTo>
                  <a:pt x="76887" y="42407"/>
                </a:lnTo>
                <a:lnTo>
                  <a:pt x="76887" y="51443"/>
                </a:lnTo>
                <a:lnTo>
                  <a:pt x="52008" y="78029"/>
                </a:lnTo>
                <a:lnTo>
                  <a:pt x="83422" y="78029"/>
                </a:lnTo>
                <a:lnTo>
                  <a:pt x="85494" y="75987"/>
                </a:lnTo>
                <a:lnTo>
                  <a:pt x="88866" y="71013"/>
                </a:lnTo>
                <a:lnTo>
                  <a:pt x="93766" y="59589"/>
                </a:lnTo>
                <a:lnTo>
                  <a:pt x="94991" y="53464"/>
                </a:lnTo>
                <a:lnTo>
                  <a:pt x="94991" y="40396"/>
                </a:lnTo>
                <a:lnTo>
                  <a:pt x="93766" y="34292"/>
                </a:lnTo>
                <a:lnTo>
                  <a:pt x="91306" y="28648"/>
                </a:lnTo>
                <a:lnTo>
                  <a:pt x="88866" y="22994"/>
                </a:lnTo>
                <a:lnTo>
                  <a:pt x="85494" y="18020"/>
                </a:lnTo>
                <a:lnTo>
                  <a:pt x="83306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072693" y="5321474"/>
            <a:ext cx="70678" cy="135692"/>
          </a:xfrm>
          <a:custGeom>
            <a:avLst/>
            <a:gdLst/>
            <a:ahLst/>
            <a:cxnLst/>
            <a:rect l="l" t="t" r="r" b="b"/>
            <a:pathLst>
              <a:path w="70678" h="135692">
                <a:moveTo>
                  <a:pt x="12826" y="109305"/>
                </a:moveTo>
                <a:lnTo>
                  <a:pt x="0" y="119860"/>
                </a:lnTo>
                <a:lnTo>
                  <a:pt x="4408" y="125891"/>
                </a:lnTo>
                <a:lnTo>
                  <a:pt x="9392" y="130048"/>
                </a:lnTo>
                <a:lnTo>
                  <a:pt x="20564" y="134561"/>
                </a:lnTo>
                <a:lnTo>
                  <a:pt x="27077" y="135692"/>
                </a:lnTo>
                <a:lnTo>
                  <a:pt x="38888" y="135692"/>
                </a:lnTo>
                <a:lnTo>
                  <a:pt x="67871" y="119860"/>
                </a:lnTo>
                <a:lnTo>
                  <a:pt x="29590" y="119860"/>
                </a:lnTo>
                <a:lnTo>
                  <a:pt x="25444" y="118802"/>
                </a:lnTo>
                <a:lnTo>
                  <a:pt x="18669" y="114520"/>
                </a:lnTo>
                <a:lnTo>
                  <a:pt x="15580" y="112069"/>
                </a:lnTo>
                <a:lnTo>
                  <a:pt x="12826" y="109305"/>
                </a:lnTo>
                <a:close/>
              </a:path>
              <a:path w="70678" h="135692">
                <a:moveTo>
                  <a:pt x="43726" y="41841"/>
                </a:moveTo>
                <a:lnTo>
                  <a:pt x="33548" y="41841"/>
                </a:lnTo>
                <a:lnTo>
                  <a:pt x="29433" y="42407"/>
                </a:lnTo>
                <a:lnTo>
                  <a:pt x="3769" y="73620"/>
                </a:lnTo>
                <a:lnTo>
                  <a:pt x="4523" y="77212"/>
                </a:lnTo>
                <a:lnTo>
                  <a:pt x="32983" y="95169"/>
                </a:lnTo>
                <a:lnTo>
                  <a:pt x="35161" y="95641"/>
                </a:lnTo>
                <a:lnTo>
                  <a:pt x="52584" y="106038"/>
                </a:lnTo>
                <a:lnTo>
                  <a:pt x="52584" y="110446"/>
                </a:lnTo>
                <a:lnTo>
                  <a:pt x="36627" y="119860"/>
                </a:lnTo>
                <a:lnTo>
                  <a:pt x="67871" y="119860"/>
                </a:lnTo>
                <a:lnTo>
                  <a:pt x="69610" y="116949"/>
                </a:lnTo>
                <a:lnTo>
                  <a:pt x="70678" y="112635"/>
                </a:lnTo>
                <a:lnTo>
                  <a:pt x="70678" y="103462"/>
                </a:lnTo>
                <a:lnTo>
                  <a:pt x="35245" y="79788"/>
                </a:lnTo>
                <a:lnTo>
                  <a:pt x="32763" y="79034"/>
                </a:lnTo>
                <a:lnTo>
                  <a:pt x="30449" y="78018"/>
                </a:lnTo>
                <a:lnTo>
                  <a:pt x="28114" y="77023"/>
                </a:lnTo>
                <a:lnTo>
                  <a:pt x="26103" y="75704"/>
                </a:lnTo>
                <a:lnTo>
                  <a:pt x="22721" y="72437"/>
                </a:lnTo>
                <a:lnTo>
                  <a:pt x="21863" y="70291"/>
                </a:lnTo>
                <a:lnTo>
                  <a:pt x="21863" y="64385"/>
                </a:lnTo>
                <a:lnTo>
                  <a:pt x="23350" y="61903"/>
                </a:lnTo>
                <a:lnTo>
                  <a:pt x="29255" y="58511"/>
                </a:lnTo>
                <a:lnTo>
                  <a:pt x="32731" y="57663"/>
                </a:lnTo>
                <a:lnTo>
                  <a:pt x="66736" y="57663"/>
                </a:lnTo>
                <a:lnTo>
                  <a:pt x="68228" y="56532"/>
                </a:lnTo>
                <a:lnTo>
                  <a:pt x="64961" y="51254"/>
                </a:lnTo>
                <a:lnTo>
                  <a:pt x="60574" y="47485"/>
                </a:lnTo>
                <a:lnTo>
                  <a:pt x="49516" y="42972"/>
                </a:lnTo>
                <a:lnTo>
                  <a:pt x="43726" y="41841"/>
                </a:lnTo>
                <a:close/>
              </a:path>
              <a:path w="70678" h="135692">
                <a:moveTo>
                  <a:pt x="66736" y="57663"/>
                </a:moveTo>
                <a:lnTo>
                  <a:pt x="41035" y="57663"/>
                </a:lnTo>
                <a:lnTo>
                  <a:pt x="44637" y="58511"/>
                </a:lnTo>
                <a:lnTo>
                  <a:pt x="50542" y="61903"/>
                </a:lnTo>
                <a:lnTo>
                  <a:pt x="53024" y="64018"/>
                </a:lnTo>
                <a:lnTo>
                  <a:pt x="55034" y="66532"/>
                </a:lnTo>
                <a:lnTo>
                  <a:pt x="66736" y="57663"/>
                </a:lnTo>
                <a:close/>
              </a:path>
              <a:path w="70678" h="135692">
                <a:moveTo>
                  <a:pt x="69359" y="0"/>
                </a:moveTo>
                <a:lnTo>
                  <a:pt x="45234" y="0"/>
                </a:lnTo>
                <a:lnTo>
                  <a:pt x="25632" y="27130"/>
                </a:lnTo>
                <a:lnTo>
                  <a:pt x="41276" y="27130"/>
                </a:lnTo>
                <a:lnTo>
                  <a:pt x="6935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226121" y="5312424"/>
            <a:ext cx="0" cy="142487"/>
          </a:xfrm>
          <a:custGeom>
            <a:avLst/>
            <a:gdLst/>
            <a:ahLst/>
            <a:cxnLst/>
            <a:rect l="l" t="t" r="r" b="b"/>
            <a:pathLst>
              <a:path h="142487">
                <a:moveTo>
                  <a:pt x="0" y="0"/>
                </a:moveTo>
                <a:lnTo>
                  <a:pt x="0" y="142487"/>
                </a:lnTo>
              </a:path>
            </a:pathLst>
          </a:custGeom>
          <a:ln w="1823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256279" y="5363309"/>
            <a:ext cx="89714" cy="93571"/>
          </a:xfrm>
          <a:custGeom>
            <a:avLst/>
            <a:gdLst/>
            <a:ahLst/>
            <a:cxnLst/>
            <a:rect l="l" t="t" r="r" b="b"/>
            <a:pathLst>
              <a:path w="89714" h="93571">
                <a:moveTo>
                  <a:pt x="54082" y="0"/>
                </a:moveTo>
                <a:lnTo>
                  <a:pt x="39506" y="0"/>
                </a:lnTo>
                <a:lnTo>
                  <a:pt x="33349" y="1204"/>
                </a:lnTo>
                <a:lnTo>
                  <a:pt x="1151" y="34082"/>
                </a:lnTo>
                <a:lnTo>
                  <a:pt x="0" y="40271"/>
                </a:lnTo>
                <a:lnTo>
                  <a:pt x="0" y="53589"/>
                </a:lnTo>
                <a:lnTo>
                  <a:pt x="21140" y="87892"/>
                </a:lnTo>
                <a:lnTo>
                  <a:pt x="52216" y="93571"/>
                </a:lnTo>
                <a:lnTo>
                  <a:pt x="65249" y="90677"/>
                </a:lnTo>
                <a:lnTo>
                  <a:pt x="76362" y="84680"/>
                </a:lnTo>
                <a:lnTo>
                  <a:pt x="81939" y="79159"/>
                </a:lnTo>
                <a:lnTo>
                  <a:pt x="44344" y="79159"/>
                </a:lnTo>
                <a:lnTo>
                  <a:pt x="40564" y="78531"/>
                </a:lnTo>
                <a:lnTo>
                  <a:pt x="18083" y="57045"/>
                </a:lnTo>
                <a:lnTo>
                  <a:pt x="18083" y="53150"/>
                </a:lnTo>
                <a:lnTo>
                  <a:pt x="89714" y="53150"/>
                </a:lnTo>
                <a:lnTo>
                  <a:pt x="89714" y="41339"/>
                </a:lnTo>
                <a:lnTo>
                  <a:pt x="89468" y="39579"/>
                </a:lnTo>
                <a:lnTo>
                  <a:pt x="18083" y="39579"/>
                </a:lnTo>
                <a:lnTo>
                  <a:pt x="18083" y="36574"/>
                </a:lnTo>
                <a:lnTo>
                  <a:pt x="41642" y="13580"/>
                </a:lnTo>
                <a:lnTo>
                  <a:pt x="78608" y="13580"/>
                </a:lnTo>
                <a:lnTo>
                  <a:pt x="76196" y="10523"/>
                </a:lnTo>
                <a:lnTo>
                  <a:pt x="71704" y="6900"/>
                </a:lnTo>
                <a:lnTo>
                  <a:pt x="60773" y="1382"/>
                </a:lnTo>
                <a:lnTo>
                  <a:pt x="54082" y="0"/>
                </a:lnTo>
                <a:close/>
              </a:path>
              <a:path w="89714" h="93571">
                <a:moveTo>
                  <a:pt x="72751" y="65778"/>
                </a:moveTo>
                <a:lnTo>
                  <a:pt x="69484" y="69809"/>
                </a:lnTo>
                <a:lnTo>
                  <a:pt x="65893" y="73023"/>
                </a:lnTo>
                <a:lnTo>
                  <a:pt x="58102" y="77934"/>
                </a:lnTo>
                <a:lnTo>
                  <a:pt x="53516" y="79159"/>
                </a:lnTo>
                <a:lnTo>
                  <a:pt x="81939" y="79159"/>
                </a:lnTo>
                <a:lnTo>
                  <a:pt x="85557" y="75578"/>
                </a:lnTo>
                <a:lnTo>
                  <a:pt x="72751" y="65778"/>
                </a:lnTo>
                <a:close/>
              </a:path>
              <a:path w="89714" h="93571">
                <a:moveTo>
                  <a:pt x="78608" y="13580"/>
                </a:moveTo>
                <a:lnTo>
                  <a:pt x="50061" y="13580"/>
                </a:lnTo>
                <a:lnTo>
                  <a:pt x="53809" y="14240"/>
                </a:lnTo>
                <a:lnTo>
                  <a:pt x="60218" y="16879"/>
                </a:lnTo>
                <a:lnTo>
                  <a:pt x="71610" y="39579"/>
                </a:lnTo>
                <a:lnTo>
                  <a:pt x="89468" y="39579"/>
                </a:lnTo>
                <a:lnTo>
                  <a:pt x="88918" y="35653"/>
                </a:lnTo>
                <a:lnTo>
                  <a:pt x="85767" y="24470"/>
                </a:lnTo>
                <a:lnTo>
                  <a:pt x="83243" y="19454"/>
                </a:lnTo>
                <a:lnTo>
                  <a:pt x="78608" y="1358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355594" y="5365566"/>
            <a:ext cx="139105" cy="89348"/>
          </a:xfrm>
          <a:custGeom>
            <a:avLst/>
            <a:gdLst/>
            <a:ahLst/>
            <a:cxnLst/>
            <a:rect l="l" t="t" r="r" b="b"/>
            <a:pathLst>
              <a:path w="139105" h="89348">
                <a:moveTo>
                  <a:pt x="19036" y="0"/>
                </a:moveTo>
                <a:lnTo>
                  <a:pt x="0" y="0"/>
                </a:lnTo>
                <a:lnTo>
                  <a:pt x="29402" y="89348"/>
                </a:lnTo>
                <a:lnTo>
                  <a:pt x="47506" y="89348"/>
                </a:lnTo>
                <a:lnTo>
                  <a:pt x="54818" y="66720"/>
                </a:lnTo>
                <a:lnTo>
                  <a:pt x="39108" y="66720"/>
                </a:lnTo>
                <a:lnTo>
                  <a:pt x="19036" y="0"/>
                </a:lnTo>
                <a:close/>
              </a:path>
              <a:path w="139105" h="89348">
                <a:moveTo>
                  <a:pt x="86641" y="22627"/>
                </a:moveTo>
                <a:lnTo>
                  <a:pt x="69453" y="22627"/>
                </a:lnTo>
                <a:lnTo>
                  <a:pt x="93107" y="89348"/>
                </a:lnTo>
                <a:lnTo>
                  <a:pt x="110268" y="89348"/>
                </a:lnTo>
                <a:lnTo>
                  <a:pt x="117571" y="66720"/>
                </a:lnTo>
                <a:lnTo>
                  <a:pt x="101588" y="66720"/>
                </a:lnTo>
                <a:lnTo>
                  <a:pt x="86641" y="22627"/>
                </a:lnTo>
                <a:close/>
              </a:path>
              <a:path w="139105" h="89348">
                <a:moveTo>
                  <a:pt x="78971" y="0"/>
                </a:moveTo>
                <a:lnTo>
                  <a:pt x="60877" y="0"/>
                </a:lnTo>
                <a:lnTo>
                  <a:pt x="39485" y="66720"/>
                </a:lnTo>
                <a:lnTo>
                  <a:pt x="54818" y="66720"/>
                </a:lnTo>
                <a:lnTo>
                  <a:pt x="69065" y="22627"/>
                </a:lnTo>
                <a:lnTo>
                  <a:pt x="86641" y="22627"/>
                </a:lnTo>
                <a:lnTo>
                  <a:pt x="78971" y="0"/>
                </a:lnTo>
                <a:close/>
              </a:path>
              <a:path w="139105" h="89348">
                <a:moveTo>
                  <a:pt x="139105" y="0"/>
                </a:moveTo>
                <a:lnTo>
                  <a:pt x="121001" y="0"/>
                </a:lnTo>
                <a:lnTo>
                  <a:pt x="101965" y="66720"/>
                </a:lnTo>
                <a:lnTo>
                  <a:pt x="117571" y="66720"/>
                </a:lnTo>
                <a:lnTo>
                  <a:pt x="13910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505046" y="5363309"/>
            <a:ext cx="78217" cy="93861"/>
          </a:xfrm>
          <a:custGeom>
            <a:avLst/>
            <a:gdLst/>
            <a:ahLst/>
            <a:cxnLst/>
            <a:rect l="l" t="t" r="r" b="b"/>
            <a:pathLst>
              <a:path w="78217" h="93861">
                <a:moveTo>
                  <a:pt x="72870" y="13580"/>
                </a:moveTo>
                <a:lnTo>
                  <a:pt x="43977" y="13580"/>
                </a:lnTo>
                <a:lnTo>
                  <a:pt x="47118" y="14093"/>
                </a:lnTo>
                <a:lnTo>
                  <a:pt x="52396" y="16250"/>
                </a:lnTo>
                <a:lnTo>
                  <a:pt x="54595" y="17685"/>
                </a:lnTo>
                <a:lnTo>
                  <a:pt x="56354" y="19517"/>
                </a:lnTo>
                <a:lnTo>
                  <a:pt x="58123" y="21318"/>
                </a:lnTo>
                <a:lnTo>
                  <a:pt x="59443" y="23360"/>
                </a:lnTo>
                <a:lnTo>
                  <a:pt x="61191" y="27883"/>
                </a:lnTo>
                <a:lnTo>
                  <a:pt x="61631" y="30156"/>
                </a:lnTo>
                <a:lnTo>
                  <a:pt x="61631" y="36187"/>
                </a:lnTo>
                <a:lnTo>
                  <a:pt x="42417" y="36187"/>
                </a:lnTo>
                <a:lnTo>
                  <a:pt x="36030" y="36721"/>
                </a:lnTo>
                <a:lnTo>
                  <a:pt x="1287" y="56479"/>
                </a:lnTo>
                <a:lnTo>
                  <a:pt x="0" y="61327"/>
                </a:lnTo>
                <a:lnTo>
                  <a:pt x="68" y="71819"/>
                </a:lnTo>
                <a:lnTo>
                  <a:pt x="26763" y="93861"/>
                </a:lnTo>
                <a:lnTo>
                  <a:pt x="37705" y="93861"/>
                </a:lnTo>
                <a:lnTo>
                  <a:pt x="43674" y="92656"/>
                </a:lnTo>
                <a:lnTo>
                  <a:pt x="53966" y="87892"/>
                </a:lnTo>
                <a:lnTo>
                  <a:pt x="58427" y="83808"/>
                </a:lnTo>
                <a:lnTo>
                  <a:pt x="60728" y="80280"/>
                </a:lnTo>
                <a:lnTo>
                  <a:pt x="30281" y="80280"/>
                </a:lnTo>
                <a:lnTo>
                  <a:pt x="25601" y="79159"/>
                </a:lnTo>
                <a:lnTo>
                  <a:pt x="22156" y="76887"/>
                </a:lnTo>
                <a:lnTo>
                  <a:pt x="18680" y="74636"/>
                </a:lnTo>
                <a:lnTo>
                  <a:pt x="16962" y="70929"/>
                </a:lnTo>
                <a:lnTo>
                  <a:pt x="16962" y="62259"/>
                </a:lnTo>
                <a:lnTo>
                  <a:pt x="18051" y="59380"/>
                </a:lnTo>
                <a:lnTo>
                  <a:pt x="48563" y="48626"/>
                </a:lnTo>
                <a:lnTo>
                  <a:pt x="77489" y="48626"/>
                </a:lnTo>
                <a:lnTo>
                  <a:pt x="77463" y="25873"/>
                </a:lnTo>
                <a:lnTo>
                  <a:pt x="76741" y="22145"/>
                </a:lnTo>
                <a:lnTo>
                  <a:pt x="73861" y="14983"/>
                </a:lnTo>
                <a:lnTo>
                  <a:pt x="72870" y="13580"/>
                </a:lnTo>
                <a:close/>
              </a:path>
              <a:path w="78217" h="93861">
                <a:moveTo>
                  <a:pt x="77522" y="78029"/>
                </a:moveTo>
                <a:lnTo>
                  <a:pt x="62584" y="78029"/>
                </a:lnTo>
                <a:lnTo>
                  <a:pt x="62673" y="84803"/>
                </a:lnTo>
                <a:lnTo>
                  <a:pt x="62747" y="86698"/>
                </a:lnTo>
                <a:lnTo>
                  <a:pt x="63139" y="91599"/>
                </a:lnTo>
                <a:lnTo>
                  <a:pt x="78217" y="91599"/>
                </a:lnTo>
                <a:lnTo>
                  <a:pt x="77966" y="89211"/>
                </a:lnTo>
                <a:lnTo>
                  <a:pt x="77788" y="86698"/>
                </a:lnTo>
                <a:lnTo>
                  <a:pt x="77556" y="82018"/>
                </a:lnTo>
                <a:lnTo>
                  <a:pt x="77522" y="78029"/>
                </a:lnTo>
                <a:close/>
              </a:path>
              <a:path w="78217" h="93861">
                <a:moveTo>
                  <a:pt x="77489" y="48626"/>
                </a:moveTo>
                <a:lnTo>
                  <a:pt x="61631" y="48626"/>
                </a:lnTo>
                <a:lnTo>
                  <a:pt x="61631" y="57286"/>
                </a:lnTo>
                <a:lnTo>
                  <a:pt x="61191" y="60343"/>
                </a:lnTo>
                <a:lnTo>
                  <a:pt x="40836" y="80280"/>
                </a:lnTo>
                <a:lnTo>
                  <a:pt x="60728" y="80280"/>
                </a:lnTo>
                <a:lnTo>
                  <a:pt x="62197" y="78029"/>
                </a:lnTo>
                <a:lnTo>
                  <a:pt x="77522" y="78029"/>
                </a:lnTo>
                <a:lnTo>
                  <a:pt x="77489" y="48626"/>
                </a:lnTo>
                <a:close/>
              </a:path>
              <a:path w="78217" h="93861">
                <a:moveTo>
                  <a:pt x="46679" y="0"/>
                </a:moveTo>
                <a:lnTo>
                  <a:pt x="33873" y="0"/>
                </a:lnTo>
                <a:lnTo>
                  <a:pt x="27580" y="1109"/>
                </a:lnTo>
                <a:lnTo>
                  <a:pt x="15015" y="5497"/>
                </a:lnTo>
                <a:lnTo>
                  <a:pt x="9486" y="8795"/>
                </a:lnTo>
                <a:lnTo>
                  <a:pt x="4711" y="13193"/>
                </a:lnTo>
                <a:lnTo>
                  <a:pt x="14900" y="23747"/>
                </a:lnTo>
                <a:lnTo>
                  <a:pt x="17968" y="21433"/>
                </a:lnTo>
                <a:lnTo>
                  <a:pt x="21234" y="18910"/>
                </a:lnTo>
                <a:lnTo>
                  <a:pt x="23056" y="17810"/>
                </a:lnTo>
                <a:lnTo>
                  <a:pt x="27077" y="15926"/>
                </a:lnTo>
                <a:lnTo>
                  <a:pt x="29318" y="15140"/>
                </a:lnTo>
                <a:lnTo>
                  <a:pt x="34208" y="13884"/>
                </a:lnTo>
                <a:lnTo>
                  <a:pt x="37056" y="13580"/>
                </a:lnTo>
                <a:lnTo>
                  <a:pt x="72870" y="13580"/>
                </a:lnTo>
                <a:lnTo>
                  <a:pt x="71620" y="11811"/>
                </a:lnTo>
                <a:lnTo>
                  <a:pt x="65589" y="6293"/>
                </a:lnTo>
                <a:lnTo>
                  <a:pt x="61725" y="4083"/>
                </a:lnTo>
                <a:lnTo>
                  <a:pt x="52302" y="816"/>
                </a:lnTo>
                <a:lnTo>
                  <a:pt x="466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598918" y="5317699"/>
            <a:ext cx="38825" cy="166908"/>
          </a:xfrm>
          <a:custGeom>
            <a:avLst/>
            <a:gdLst/>
            <a:ahLst/>
            <a:cxnLst/>
            <a:rect l="l" t="t" r="r" b="b"/>
            <a:pathLst>
              <a:path w="38825" h="166908">
                <a:moveTo>
                  <a:pt x="11308" y="0"/>
                </a:moveTo>
                <a:lnTo>
                  <a:pt x="2554" y="11188"/>
                </a:lnTo>
                <a:lnTo>
                  <a:pt x="8860" y="21667"/>
                </a:lnTo>
                <a:lnTo>
                  <a:pt x="14226" y="33085"/>
                </a:lnTo>
                <a:lnTo>
                  <a:pt x="23534" y="70838"/>
                </a:lnTo>
                <a:lnTo>
                  <a:pt x="24124" y="91211"/>
                </a:lnTo>
                <a:lnTo>
                  <a:pt x="23622" y="98248"/>
                </a:lnTo>
                <a:lnTo>
                  <a:pt x="13570" y="135828"/>
                </a:lnTo>
                <a:lnTo>
                  <a:pt x="0" y="160204"/>
                </a:lnTo>
                <a:lnTo>
                  <a:pt x="11640" y="166908"/>
                </a:lnTo>
                <a:lnTo>
                  <a:pt x="33646" y="121040"/>
                </a:lnTo>
                <a:lnTo>
                  <a:pt x="38825" y="83375"/>
                </a:lnTo>
                <a:lnTo>
                  <a:pt x="38319" y="71810"/>
                </a:lnTo>
                <a:lnTo>
                  <a:pt x="29531" y="33398"/>
                </a:lnTo>
                <a:lnTo>
                  <a:pt x="18338" y="10535"/>
                </a:lnTo>
                <a:lnTo>
                  <a:pt x="113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141502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53840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374464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485473" y="9805982"/>
            <a:ext cx="94813" cy="137964"/>
          </a:xfrm>
          <a:custGeom>
            <a:avLst/>
            <a:gdLst/>
            <a:ahLst/>
            <a:cxnLst/>
            <a:rect l="l" t="t" r="r" b="b"/>
            <a:pathLst>
              <a:path w="94813" h="137964">
                <a:moveTo>
                  <a:pt x="28658" y="96499"/>
                </a:moveTo>
                <a:lnTo>
                  <a:pt x="2474" y="113799"/>
                </a:lnTo>
                <a:lnTo>
                  <a:pt x="9625" y="123685"/>
                </a:lnTo>
                <a:lnTo>
                  <a:pt x="21403" y="132710"/>
                </a:lnTo>
                <a:lnTo>
                  <a:pt x="33281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83" y="111954"/>
                </a:lnTo>
                <a:lnTo>
                  <a:pt x="42417" y="111954"/>
                </a:lnTo>
                <a:lnTo>
                  <a:pt x="37862" y="110572"/>
                </a:lnTo>
                <a:lnTo>
                  <a:pt x="31695" y="105043"/>
                </a:lnTo>
                <a:lnTo>
                  <a:pt x="29653" y="101274"/>
                </a:lnTo>
                <a:lnTo>
                  <a:pt x="28658" y="96499"/>
                </a:lnTo>
                <a:close/>
              </a:path>
              <a:path w="94813" h="137964">
                <a:moveTo>
                  <a:pt x="91497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83" y="111954"/>
                </a:lnTo>
                <a:lnTo>
                  <a:pt x="93493" y="110572"/>
                </a:lnTo>
                <a:lnTo>
                  <a:pt x="93560" y="110352"/>
                </a:lnTo>
                <a:lnTo>
                  <a:pt x="94730" y="105043"/>
                </a:lnTo>
                <a:lnTo>
                  <a:pt x="9481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59" y="64835"/>
                </a:lnTo>
                <a:lnTo>
                  <a:pt x="8280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7" y="26009"/>
                </a:lnTo>
                <a:close/>
              </a:path>
              <a:path w="94813" h="137964">
                <a:moveTo>
                  <a:pt x="5340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88" y="34930"/>
                </a:lnTo>
                <a:lnTo>
                  <a:pt x="33873" y="31978"/>
                </a:lnTo>
                <a:lnTo>
                  <a:pt x="39642" y="27203"/>
                </a:lnTo>
                <a:lnTo>
                  <a:pt x="43286" y="26009"/>
                </a:lnTo>
                <a:lnTo>
                  <a:pt x="91497" y="26009"/>
                </a:lnTo>
                <a:lnTo>
                  <a:pt x="91316" y="25192"/>
                </a:lnTo>
                <a:lnTo>
                  <a:pt x="59087" y="722"/>
                </a:lnTo>
                <a:lnTo>
                  <a:pt x="534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162414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274751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95375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503750" y="9808241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29"/>
                </a:lnTo>
                <a:lnTo>
                  <a:pt x="0" y="106677"/>
                </a:lnTo>
                <a:lnTo>
                  <a:pt x="102530" y="106677"/>
                </a:lnTo>
                <a:lnTo>
                  <a:pt x="102530" y="82929"/>
                </a:lnTo>
                <a:lnTo>
                  <a:pt x="28271" y="82929"/>
                </a:lnTo>
                <a:lnTo>
                  <a:pt x="57851" y="36941"/>
                </a:lnTo>
                <a:lnTo>
                  <a:pt x="85369" y="3694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41"/>
                </a:moveTo>
                <a:lnTo>
                  <a:pt x="58239" y="36941"/>
                </a:lnTo>
                <a:lnTo>
                  <a:pt x="58239" y="82929"/>
                </a:lnTo>
                <a:lnTo>
                  <a:pt x="85369" y="82929"/>
                </a:lnTo>
                <a:lnTo>
                  <a:pt x="8536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214738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327074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447699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2560440" y="9808241"/>
            <a:ext cx="93076" cy="135702"/>
          </a:xfrm>
          <a:custGeom>
            <a:avLst/>
            <a:gdLst/>
            <a:ahLst/>
            <a:cxnLst/>
            <a:rect l="l" t="t" r="r" b="b"/>
            <a:pathLst>
              <a:path w="93076" h="135702">
                <a:moveTo>
                  <a:pt x="26722" y="94803"/>
                </a:moveTo>
                <a:lnTo>
                  <a:pt x="0" y="110053"/>
                </a:lnTo>
                <a:lnTo>
                  <a:pt x="6525" y="120420"/>
                </a:lnTo>
                <a:lnTo>
                  <a:pt x="17046" y="129718"/>
                </a:lnTo>
                <a:lnTo>
                  <a:pt x="28615" y="134206"/>
                </a:lnTo>
                <a:lnTo>
                  <a:pt x="42187" y="135702"/>
                </a:lnTo>
                <a:lnTo>
                  <a:pt x="49475" y="135702"/>
                </a:lnTo>
                <a:lnTo>
                  <a:pt x="86636" y="114090"/>
                </a:lnTo>
                <a:lnTo>
                  <a:pt x="88061" y="110823"/>
                </a:lnTo>
                <a:lnTo>
                  <a:pt x="40114" y="110823"/>
                </a:lnTo>
                <a:lnTo>
                  <a:pt x="36030" y="109347"/>
                </a:lnTo>
                <a:lnTo>
                  <a:pt x="29496" y="103452"/>
                </a:lnTo>
                <a:lnTo>
                  <a:pt x="27486" y="99588"/>
                </a:lnTo>
                <a:lnTo>
                  <a:pt x="26722" y="94803"/>
                </a:lnTo>
                <a:close/>
              </a:path>
              <a:path w="93076" h="135702">
                <a:moveTo>
                  <a:pt x="89332" y="68793"/>
                </a:moveTo>
                <a:lnTo>
                  <a:pt x="37727" y="68793"/>
                </a:lnTo>
                <a:lnTo>
                  <a:pt x="41370" y="69118"/>
                </a:lnTo>
                <a:lnTo>
                  <a:pt x="48658" y="70364"/>
                </a:lnTo>
                <a:lnTo>
                  <a:pt x="64804" y="86458"/>
                </a:lnTo>
                <a:lnTo>
                  <a:pt x="64804" y="96635"/>
                </a:lnTo>
                <a:lnTo>
                  <a:pt x="63014" y="101400"/>
                </a:lnTo>
                <a:lnTo>
                  <a:pt x="55852" y="108939"/>
                </a:lnTo>
                <a:lnTo>
                  <a:pt x="51045" y="110823"/>
                </a:lnTo>
                <a:lnTo>
                  <a:pt x="88061" y="110823"/>
                </a:lnTo>
                <a:lnTo>
                  <a:pt x="91788" y="102279"/>
                </a:lnTo>
                <a:lnTo>
                  <a:pt x="93076" y="95557"/>
                </a:lnTo>
                <a:lnTo>
                  <a:pt x="93076" y="81233"/>
                </a:lnTo>
                <a:lnTo>
                  <a:pt x="91945" y="75107"/>
                </a:lnTo>
                <a:lnTo>
                  <a:pt x="89332" y="68793"/>
                </a:lnTo>
                <a:close/>
              </a:path>
              <a:path w="93076" h="135702">
                <a:moveTo>
                  <a:pt x="88552" y="0"/>
                </a:moveTo>
                <a:lnTo>
                  <a:pt x="7885" y="0"/>
                </a:lnTo>
                <a:lnTo>
                  <a:pt x="6366" y="73694"/>
                </a:lnTo>
                <a:lnTo>
                  <a:pt x="10774" y="72186"/>
                </a:lnTo>
                <a:lnTo>
                  <a:pt x="15329" y="70992"/>
                </a:lnTo>
                <a:lnTo>
                  <a:pt x="24743" y="69233"/>
                </a:lnTo>
                <a:lnTo>
                  <a:pt x="29423" y="68793"/>
                </a:lnTo>
                <a:lnTo>
                  <a:pt x="89332" y="68793"/>
                </a:lnTo>
                <a:lnTo>
                  <a:pt x="87421" y="64176"/>
                </a:lnTo>
                <a:lnTo>
                  <a:pt x="84238" y="59526"/>
                </a:lnTo>
                <a:lnTo>
                  <a:pt x="76081" y="51862"/>
                </a:lnTo>
                <a:lnTo>
                  <a:pt x="71202" y="48940"/>
                </a:lnTo>
                <a:lnTo>
                  <a:pt x="61290" y="45422"/>
                </a:lnTo>
                <a:lnTo>
                  <a:pt x="35025" y="45422"/>
                </a:lnTo>
                <a:lnTo>
                  <a:pt x="35590" y="24878"/>
                </a:lnTo>
                <a:lnTo>
                  <a:pt x="88552" y="24878"/>
                </a:lnTo>
                <a:lnTo>
                  <a:pt x="88552" y="0"/>
                </a:lnTo>
                <a:close/>
              </a:path>
              <a:path w="93076" h="135702">
                <a:moveTo>
                  <a:pt x="53684" y="43914"/>
                </a:moveTo>
                <a:lnTo>
                  <a:pt x="41873" y="43914"/>
                </a:lnTo>
                <a:lnTo>
                  <a:pt x="37905" y="44417"/>
                </a:lnTo>
                <a:lnTo>
                  <a:pt x="35025" y="45422"/>
                </a:lnTo>
                <a:lnTo>
                  <a:pt x="61290" y="45422"/>
                </a:lnTo>
                <a:lnTo>
                  <a:pt x="59904" y="44930"/>
                </a:lnTo>
                <a:lnTo>
                  <a:pt x="53684" y="439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298475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410810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531436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640945" y="9808243"/>
            <a:ext cx="99515" cy="135702"/>
          </a:xfrm>
          <a:custGeom>
            <a:avLst/>
            <a:gdLst/>
            <a:ahLst/>
            <a:cxnLst/>
            <a:rect l="l" t="t" r="r" b="b"/>
            <a:pathLst>
              <a:path w="99515" h="135702">
                <a:moveTo>
                  <a:pt x="79714" y="0"/>
                </a:moveTo>
                <a:lnTo>
                  <a:pt x="45234" y="0"/>
                </a:lnTo>
                <a:lnTo>
                  <a:pt x="15458" y="46490"/>
                </a:lnTo>
                <a:lnTo>
                  <a:pt x="0" y="85128"/>
                </a:lnTo>
                <a:lnTo>
                  <a:pt x="0" y="96813"/>
                </a:lnTo>
                <a:lnTo>
                  <a:pt x="24124" y="130205"/>
                </a:lnTo>
                <a:lnTo>
                  <a:pt x="42721" y="135702"/>
                </a:lnTo>
                <a:lnTo>
                  <a:pt x="56657" y="135702"/>
                </a:lnTo>
                <a:lnTo>
                  <a:pt x="93075" y="114247"/>
                </a:lnTo>
                <a:lnTo>
                  <a:pt x="95173" y="109692"/>
                </a:lnTo>
                <a:lnTo>
                  <a:pt x="43349" y="109692"/>
                </a:lnTo>
                <a:lnTo>
                  <a:pt x="38166" y="107713"/>
                </a:lnTo>
                <a:lnTo>
                  <a:pt x="30250" y="99798"/>
                </a:lnTo>
                <a:lnTo>
                  <a:pt x="28271" y="94803"/>
                </a:lnTo>
                <a:lnTo>
                  <a:pt x="28271" y="82740"/>
                </a:lnTo>
                <a:lnTo>
                  <a:pt x="30250" y="77746"/>
                </a:lnTo>
                <a:lnTo>
                  <a:pt x="38166" y="69830"/>
                </a:lnTo>
                <a:lnTo>
                  <a:pt x="43349" y="67851"/>
                </a:lnTo>
                <a:lnTo>
                  <a:pt x="94608" y="67851"/>
                </a:lnTo>
                <a:lnTo>
                  <a:pt x="94478" y="67505"/>
                </a:lnTo>
                <a:lnTo>
                  <a:pt x="91662" y="62888"/>
                </a:lnTo>
                <a:lnTo>
                  <a:pt x="84363" y="55097"/>
                </a:lnTo>
                <a:lnTo>
                  <a:pt x="79976" y="52019"/>
                </a:lnTo>
                <a:lnTo>
                  <a:pt x="70092" y="47684"/>
                </a:lnTo>
                <a:lnTo>
                  <a:pt x="48438" y="47684"/>
                </a:lnTo>
                <a:lnTo>
                  <a:pt x="79714" y="0"/>
                </a:lnTo>
                <a:close/>
              </a:path>
              <a:path w="99515" h="135702">
                <a:moveTo>
                  <a:pt x="94608" y="67851"/>
                </a:moveTo>
                <a:lnTo>
                  <a:pt x="56155" y="67851"/>
                </a:lnTo>
                <a:lnTo>
                  <a:pt x="61338" y="69830"/>
                </a:lnTo>
                <a:lnTo>
                  <a:pt x="69254" y="77746"/>
                </a:lnTo>
                <a:lnTo>
                  <a:pt x="71243" y="82740"/>
                </a:lnTo>
                <a:lnTo>
                  <a:pt x="71243" y="94803"/>
                </a:lnTo>
                <a:lnTo>
                  <a:pt x="69254" y="99798"/>
                </a:lnTo>
                <a:lnTo>
                  <a:pt x="61338" y="107713"/>
                </a:lnTo>
                <a:lnTo>
                  <a:pt x="56155" y="109692"/>
                </a:lnTo>
                <a:lnTo>
                  <a:pt x="95173" y="109692"/>
                </a:lnTo>
                <a:lnTo>
                  <a:pt x="98227" y="103064"/>
                </a:lnTo>
                <a:lnTo>
                  <a:pt x="99515" y="96813"/>
                </a:lnTo>
                <a:lnTo>
                  <a:pt x="99515" y="83871"/>
                </a:lnTo>
                <a:lnTo>
                  <a:pt x="98499" y="78186"/>
                </a:lnTo>
                <a:lnTo>
                  <a:pt x="94608" y="67851"/>
                </a:lnTo>
                <a:close/>
              </a:path>
              <a:path w="99515" h="135702">
                <a:moveTo>
                  <a:pt x="63945" y="46365"/>
                </a:moveTo>
                <a:lnTo>
                  <a:pt x="56029" y="46365"/>
                </a:lnTo>
                <a:lnTo>
                  <a:pt x="54469" y="46490"/>
                </a:lnTo>
                <a:lnTo>
                  <a:pt x="51443" y="46993"/>
                </a:lnTo>
                <a:lnTo>
                  <a:pt x="49946" y="47307"/>
                </a:lnTo>
                <a:lnTo>
                  <a:pt x="48438" y="47684"/>
                </a:lnTo>
                <a:lnTo>
                  <a:pt x="70092" y="47684"/>
                </a:lnTo>
                <a:lnTo>
                  <a:pt x="69662" y="47495"/>
                </a:lnTo>
                <a:lnTo>
                  <a:pt x="63945" y="4636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335092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447429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568053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678880" y="9808246"/>
            <a:ext cx="97630" cy="133440"/>
          </a:xfrm>
          <a:custGeom>
            <a:avLst/>
            <a:gdLst/>
            <a:ahLst/>
            <a:cxnLst/>
            <a:rect l="l" t="t" r="r" b="b"/>
            <a:pathLst>
              <a:path w="97630" h="133440">
                <a:moveTo>
                  <a:pt x="97630" y="0"/>
                </a:moveTo>
                <a:lnTo>
                  <a:pt x="0" y="0"/>
                </a:lnTo>
                <a:lnTo>
                  <a:pt x="0" y="26009"/>
                </a:lnTo>
                <a:lnTo>
                  <a:pt x="65956" y="26009"/>
                </a:lnTo>
                <a:lnTo>
                  <a:pt x="11308" y="133440"/>
                </a:lnTo>
                <a:lnTo>
                  <a:pt x="44281" y="133440"/>
                </a:lnTo>
                <a:lnTo>
                  <a:pt x="97630" y="24878"/>
                </a:lnTo>
                <a:lnTo>
                  <a:pt x="976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418829" y="9805978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531165" y="980597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651790" y="9808242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764509" y="9805984"/>
            <a:ext cx="93850" cy="137964"/>
          </a:xfrm>
          <a:custGeom>
            <a:avLst/>
            <a:gdLst/>
            <a:ahLst/>
            <a:cxnLst/>
            <a:rect l="l" t="t" r="r" b="b"/>
            <a:pathLst>
              <a:path w="93850" h="137964">
                <a:moveTo>
                  <a:pt x="53076" y="0"/>
                </a:moveTo>
                <a:lnTo>
                  <a:pt x="40763" y="0"/>
                </a:lnTo>
                <a:lnTo>
                  <a:pt x="34983" y="753"/>
                </a:lnTo>
                <a:lnTo>
                  <a:pt x="3413" y="25224"/>
                </a:lnTo>
                <a:lnTo>
                  <a:pt x="2251" y="30595"/>
                </a:lnTo>
                <a:lnTo>
                  <a:pt x="2251" y="44040"/>
                </a:lnTo>
                <a:lnTo>
                  <a:pt x="4230" y="50260"/>
                </a:lnTo>
                <a:lnTo>
                  <a:pt x="12146" y="60563"/>
                </a:lnTo>
                <a:lnTo>
                  <a:pt x="17716" y="64207"/>
                </a:lnTo>
                <a:lnTo>
                  <a:pt x="24878" y="66343"/>
                </a:lnTo>
                <a:lnTo>
                  <a:pt x="24878" y="66720"/>
                </a:lnTo>
                <a:lnTo>
                  <a:pt x="16826" y="68856"/>
                </a:lnTo>
                <a:lnTo>
                  <a:pt x="10669" y="72720"/>
                </a:lnTo>
                <a:lnTo>
                  <a:pt x="2125" y="83903"/>
                </a:lnTo>
                <a:lnTo>
                  <a:pt x="0" y="90845"/>
                </a:lnTo>
                <a:lnTo>
                  <a:pt x="0" y="105546"/>
                </a:lnTo>
                <a:lnTo>
                  <a:pt x="34857" y="137137"/>
                </a:lnTo>
                <a:lnTo>
                  <a:pt x="40763" y="137964"/>
                </a:lnTo>
                <a:lnTo>
                  <a:pt x="53076" y="137964"/>
                </a:lnTo>
                <a:lnTo>
                  <a:pt x="87410" y="121001"/>
                </a:lnTo>
                <a:lnTo>
                  <a:pt x="92171" y="111944"/>
                </a:lnTo>
                <a:lnTo>
                  <a:pt x="41276" y="111944"/>
                </a:lnTo>
                <a:lnTo>
                  <a:pt x="36742" y="110321"/>
                </a:lnTo>
                <a:lnTo>
                  <a:pt x="33360" y="107043"/>
                </a:lnTo>
                <a:lnTo>
                  <a:pt x="29957" y="103787"/>
                </a:lnTo>
                <a:lnTo>
                  <a:pt x="28260" y="99818"/>
                </a:lnTo>
                <a:lnTo>
                  <a:pt x="28260" y="90405"/>
                </a:lnTo>
                <a:lnTo>
                  <a:pt x="29957" y="86384"/>
                </a:lnTo>
                <a:lnTo>
                  <a:pt x="36742" y="79840"/>
                </a:lnTo>
                <a:lnTo>
                  <a:pt x="41276" y="78207"/>
                </a:lnTo>
                <a:lnTo>
                  <a:pt x="87367" y="78207"/>
                </a:lnTo>
                <a:lnTo>
                  <a:pt x="83180" y="72720"/>
                </a:lnTo>
                <a:lnTo>
                  <a:pt x="77013" y="68856"/>
                </a:lnTo>
                <a:lnTo>
                  <a:pt x="68971" y="66720"/>
                </a:lnTo>
                <a:lnTo>
                  <a:pt x="68971" y="66343"/>
                </a:lnTo>
                <a:lnTo>
                  <a:pt x="76133" y="64207"/>
                </a:lnTo>
                <a:lnTo>
                  <a:pt x="81683" y="60563"/>
                </a:lnTo>
                <a:lnTo>
                  <a:pt x="85496" y="55600"/>
                </a:lnTo>
                <a:lnTo>
                  <a:pt x="42019" y="55600"/>
                </a:lnTo>
                <a:lnTo>
                  <a:pt x="38061" y="54155"/>
                </a:lnTo>
                <a:lnTo>
                  <a:pt x="32019" y="48375"/>
                </a:lnTo>
                <a:lnTo>
                  <a:pt x="30522" y="44846"/>
                </a:lnTo>
                <a:lnTo>
                  <a:pt x="30522" y="36689"/>
                </a:lnTo>
                <a:lnTo>
                  <a:pt x="32019" y="33234"/>
                </a:lnTo>
                <a:lnTo>
                  <a:pt x="38061" y="27454"/>
                </a:lnTo>
                <a:lnTo>
                  <a:pt x="42019" y="26009"/>
                </a:lnTo>
                <a:lnTo>
                  <a:pt x="90571" y="26009"/>
                </a:lnTo>
                <a:lnTo>
                  <a:pt x="90395" y="25224"/>
                </a:lnTo>
                <a:lnTo>
                  <a:pt x="58846" y="753"/>
                </a:lnTo>
                <a:lnTo>
                  <a:pt x="53076" y="0"/>
                </a:lnTo>
                <a:close/>
              </a:path>
              <a:path w="93850" h="137964">
                <a:moveTo>
                  <a:pt x="87367" y="78207"/>
                </a:moveTo>
                <a:lnTo>
                  <a:pt x="52574" y="78207"/>
                </a:lnTo>
                <a:lnTo>
                  <a:pt x="57097" y="79840"/>
                </a:lnTo>
                <a:lnTo>
                  <a:pt x="63882" y="86384"/>
                </a:lnTo>
                <a:lnTo>
                  <a:pt x="65579" y="90405"/>
                </a:lnTo>
                <a:lnTo>
                  <a:pt x="65579" y="99818"/>
                </a:lnTo>
                <a:lnTo>
                  <a:pt x="63882" y="103787"/>
                </a:lnTo>
                <a:lnTo>
                  <a:pt x="57097" y="110321"/>
                </a:lnTo>
                <a:lnTo>
                  <a:pt x="52574" y="111944"/>
                </a:lnTo>
                <a:lnTo>
                  <a:pt x="92171" y="111944"/>
                </a:lnTo>
                <a:lnTo>
                  <a:pt x="92562" y="111200"/>
                </a:lnTo>
                <a:lnTo>
                  <a:pt x="93850" y="105546"/>
                </a:lnTo>
                <a:lnTo>
                  <a:pt x="93850" y="90845"/>
                </a:lnTo>
                <a:lnTo>
                  <a:pt x="91714" y="83903"/>
                </a:lnTo>
                <a:lnTo>
                  <a:pt x="87367" y="78207"/>
                </a:lnTo>
                <a:close/>
              </a:path>
              <a:path w="93850" h="137964">
                <a:moveTo>
                  <a:pt x="90571" y="26009"/>
                </a:moveTo>
                <a:lnTo>
                  <a:pt x="51820" y="26009"/>
                </a:lnTo>
                <a:lnTo>
                  <a:pt x="55778" y="27454"/>
                </a:lnTo>
                <a:lnTo>
                  <a:pt x="61809" y="33234"/>
                </a:lnTo>
                <a:lnTo>
                  <a:pt x="63317" y="36689"/>
                </a:lnTo>
                <a:lnTo>
                  <a:pt x="63317" y="44846"/>
                </a:lnTo>
                <a:lnTo>
                  <a:pt x="61809" y="48375"/>
                </a:lnTo>
                <a:lnTo>
                  <a:pt x="55778" y="54155"/>
                </a:lnTo>
                <a:lnTo>
                  <a:pt x="51820" y="55600"/>
                </a:lnTo>
                <a:lnTo>
                  <a:pt x="85496" y="55600"/>
                </a:lnTo>
                <a:lnTo>
                  <a:pt x="89599" y="50260"/>
                </a:lnTo>
                <a:lnTo>
                  <a:pt x="91599" y="44040"/>
                </a:lnTo>
                <a:lnTo>
                  <a:pt x="91599" y="30595"/>
                </a:lnTo>
                <a:lnTo>
                  <a:pt x="9057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808735" y="5240018"/>
            <a:ext cx="6392475" cy="0"/>
          </a:xfrm>
          <a:custGeom>
            <a:avLst/>
            <a:gdLst/>
            <a:ahLst/>
            <a:cxnLst/>
            <a:rect l="l" t="t" r="r" b="b"/>
            <a:pathLst>
              <a:path w="6392475">
                <a:moveTo>
                  <a:pt x="0" y="0"/>
                </a:moveTo>
                <a:lnTo>
                  <a:pt x="639247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808734" y="5868271"/>
            <a:ext cx="6329650" cy="0"/>
          </a:xfrm>
          <a:custGeom>
            <a:avLst/>
            <a:gdLst/>
            <a:ahLst/>
            <a:cxnLst/>
            <a:rect l="l" t="t" r="r" b="b"/>
            <a:pathLst>
              <a:path w="6329650">
                <a:moveTo>
                  <a:pt x="0" y="0"/>
                </a:moveTo>
                <a:lnTo>
                  <a:pt x="6329650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879233" y="6496524"/>
            <a:ext cx="259151" cy="0"/>
          </a:xfrm>
          <a:custGeom>
            <a:avLst/>
            <a:gdLst/>
            <a:ahLst/>
            <a:cxnLst/>
            <a:rect l="l" t="t" r="r" b="b"/>
            <a:pathLst>
              <a:path w="259151">
                <a:moveTo>
                  <a:pt x="0" y="0"/>
                </a:moveTo>
                <a:lnTo>
                  <a:pt x="259151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811204" y="6496524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758879" y="6496524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706556" y="6496525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808736" y="6496525"/>
            <a:ext cx="2363803" cy="0"/>
          </a:xfrm>
          <a:custGeom>
            <a:avLst/>
            <a:gdLst/>
            <a:ahLst/>
            <a:cxnLst/>
            <a:rect l="l" t="t" r="r" b="b"/>
            <a:pathLst>
              <a:path w="2363803">
                <a:moveTo>
                  <a:pt x="0" y="0"/>
                </a:moveTo>
                <a:lnTo>
                  <a:pt x="2363803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879233" y="7140484"/>
            <a:ext cx="259151" cy="0"/>
          </a:xfrm>
          <a:custGeom>
            <a:avLst/>
            <a:gdLst/>
            <a:ahLst/>
            <a:cxnLst/>
            <a:rect l="l" t="t" r="r" b="b"/>
            <a:pathLst>
              <a:path w="259151">
                <a:moveTo>
                  <a:pt x="0" y="0"/>
                </a:moveTo>
                <a:lnTo>
                  <a:pt x="259151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4811204" y="7140484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3758879" y="7140484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706556" y="7140484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654232" y="7140484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601907" y="7140484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808738" y="7140484"/>
            <a:ext cx="259154" cy="0"/>
          </a:xfrm>
          <a:custGeom>
            <a:avLst/>
            <a:gdLst/>
            <a:ahLst/>
            <a:cxnLst/>
            <a:rect l="l" t="t" r="r" b="b"/>
            <a:pathLst>
              <a:path w="259154">
                <a:moveTo>
                  <a:pt x="0" y="0"/>
                </a:moveTo>
                <a:lnTo>
                  <a:pt x="259154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879233" y="7768737"/>
            <a:ext cx="259151" cy="0"/>
          </a:xfrm>
          <a:custGeom>
            <a:avLst/>
            <a:gdLst/>
            <a:ahLst/>
            <a:cxnLst/>
            <a:rect l="l" t="t" r="r" b="b"/>
            <a:pathLst>
              <a:path w="259151">
                <a:moveTo>
                  <a:pt x="0" y="0"/>
                </a:moveTo>
                <a:lnTo>
                  <a:pt x="259151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811204" y="7768737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758879" y="7768737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706556" y="7768737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654232" y="7768737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601907" y="7768737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808738" y="7768737"/>
            <a:ext cx="259154" cy="0"/>
          </a:xfrm>
          <a:custGeom>
            <a:avLst/>
            <a:gdLst/>
            <a:ahLst/>
            <a:cxnLst/>
            <a:rect l="l" t="t" r="r" b="b"/>
            <a:pathLst>
              <a:path w="259154">
                <a:moveTo>
                  <a:pt x="0" y="0"/>
                </a:moveTo>
                <a:lnTo>
                  <a:pt x="259154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879233" y="8396990"/>
            <a:ext cx="259151" cy="0"/>
          </a:xfrm>
          <a:custGeom>
            <a:avLst/>
            <a:gdLst/>
            <a:ahLst/>
            <a:cxnLst/>
            <a:rect l="l" t="t" r="r" b="b"/>
            <a:pathLst>
              <a:path w="259151">
                <a:moveTo>
                  <a:pt x="0" y="0"/>
                </a:moveTo>
                <a:lnTo>
                  <a:pt x="259151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811204" y="8396990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758879" y="8396990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706556" y="8396990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654232" y="8396990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601907" y="8396991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808738" y="8396991"/>
            <a:ext cx="259154" cy="0"/>
          </a:xfrm>
          <a:custGeom>
            <a:avLst/>
            <a:gdLst/>
            <a:ahLst/>
            <a:cxnLst/>
            <a:rect l="l" t="t" r="r" b="b"/>
            <a:pathLst>
              <a:path w="259154">
                <a:moveTo>
                  <a:pt x="0" y="0"/>
                </a:moveTo>
                <a:lnTo>
                  <a:pt x="259154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879233" y="9025243"/>
            <a:ext cx="259151" cy="0"/>
          </a:xfrm>
          <a:custGeom>
            <a:avLst/>
            <a:gdLst/>
            <a:ahLst/>
            <a:cxnLst/>
            <a:rect l="l" t="t" r="r" b="b"/>
            <a:pathLst>
              <a:path w="259151">
                <a:moveTo>
                  <a:pt x="0" y="0"/>
                </a:moveTo>
                <a:lnTo>
                  <a:pt x="259151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811204" y="9025243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58879" y="9025243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706556" y="9025243"/>
            <a:ext cx="534015" cy="0"/>
          </a:xfrm>
          <a:custGeom>
            <a:avLst/>
            <a:gdLst/>
            <a:ahLst/>
            <a:cxnLst/>
            <a:rect l="l" t="t" r="r" b="b"/>
            <a:pathLst>
              <a:path w="534015">
                <a:moveTo>
                  <a:pt x="0" y="0"/>
                </a:moveTo>
                <a:lnTo>
                  <a:pt x="53401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654232" y="9025243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601907" y="9025244"/>
            <a:ext cx="518309" cy="0"/>
          </a:xfrm>
          <a:custGeom>
            <a:avLst/>
            <a:gdLst/>
            <a:ahLst/>
            <a:cxnLst/>
            <a:rect l="l" t="t" r="r" b="b"/>
            <a:pathLst>
              <a:path w="518309">
                <a:moveTo>
                  <a:pt x="0" y="0"/>
                </a:moveTo>
                <a:lnTo>
                  <a:pt x="518309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808738" y="9025244"/>
            <a:ext cx="259154" cy="0"/>
          </a:xfrm>
          <a:custGeom>
            <a:avLst/>
            <a:gdLst/>
            <a:ahLst/>
            <a:cxnLst/>
            <a:rect l="l" t="t" r="r" b="b"/>
            <a:pathLst>
              <a:path w="259154">
                <a:moveTo>
                  <a:pt x="0" y="0"/>
                </a:moveTo>
                <a:lnTo>
                  <a:pt x="259154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345218" y="6347314"/>
            <a:ext cx="534015" cy="3314035"/>
          </a:xfrm>
          <a:custGeom>
            <a:avLst/>
            <a:gdLst/>
            <a:ahLst/>
            <a:cxnLst/>
            <a:rect l="l" t="t" r="r" b="b"/>
            <a:pathLst>
              <a:path w="534015" h="3314035">
                <a:moveTo>
                  <a:pt x="534015" y="0"/>
                </a:moveTo>
                <a:lnTo>
                  <a:pt x="0" y="0"/>
                </a:lnTo>
                <a:lnTo>
                  <a:pt x="0" y="3314035"/>
                </a:lnTo>
                <a:lnTo>
                  <a:pt x="534015" y="3314035"/>
                </a:lnTo>
                <a:lnTo>
                  <a:pt x="53401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292895" y="6378727"/>
            <a:ext cx="518308" cy="3282622"/>
          </a:xfrm>
          <a:custGeom>
            <a:avLst/>
            <a:gdLst/>
            <a:ahLst/>
            <a:cxnLst/>
            <a:rect l="l" t="t" r="r" b="b"/>
            <a:pathLst>
              <a:path w="518308" h="3282622">
                <a:moveTo>
                  <a:pt x="518308" y="0"/>
                </a:moveTo>
                <a:lnTo>
                  <a:pt x="0" y="0"/>
                </a:lnTo>
                <a:lnTo>
                  <a:pt x="0" y="3282622"/>
                </a:lnTo>
                <a:lnTo>
                  <a:pt x="518308" y="3282622"/>
                </a:lnTo>
                <a:lnTo>
                  <a:pt x="51830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240570" y="5986069"/>
            <a:ext cx="518308" cy="3675280"/>
          </a:xfrm>
          <a:custGeom>
            <a:avLst/>
            <a:gdLst/>
            <a:ahLst/>
            <a:cxnLst/>
            <a:rect l="l" t="t" r="r" b="b"/>
            <a:pathLst>
              <a:path w="518308" h="3675280">
                <a:moveTo>
                  <a:pt x="518308" y="0"/>
                </a:moveTo>
                <a:lnTo>
                  <a:pt x="0" y="0"/>
                </a:lnTo>
                <a:lnTo>
                  <a:pt x="0" y="3675280"/>
                </a:lnTo>
                <a:lnTo>
                  <a:pt x="518308" y="3675280"/>
                </a:lnTo>
                <a:lnTo>
                  <a:pt x="518308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2172540" y="6268782"/>
            <a:ext cx="534015" cy="3392566"/>
          </a:xfrm>
          <a:custGeom>
            <a:avLst/>
            <a:gdLst/>
            <a:ahLst/>
            <a:cxnLst/>
            <a:rect l="l" t="t" r="r" b="b"/>
            <a:pathLst>
              <a:path w="534015" h="3392566">
                <a:moveTo>
                  <a:pt x="534015" y="0"/>
                </a:moveTo>
                <a:lnTo>
                  <a:pt x="0" y="0"/>
                </a:lnTo>
                <a:lnTo>
                  <a:pt x="0" y="3392566"/>
                </a:lnTo>
                <a:lnTo>
                  <a:pt x="534015" y="3392566"/>
                </a:lnTo>
                <a:lnTo>
                  <a:pt x="53401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120216" y="6582909"/>
            <a:ext cx="534015" cy="3078440"/>
          </a:xfrm>
          <a:custGeom>
            <a:avLst/>
            <a:gdLst/>
            <a:ahLst/>
            <a:cxnLst/>
            <a:rect l="l" t="t" r="r" b="b"/>
            <a:pathLst>
              <a:path w="534015" h="3078440">
                <a:moveTo>
                  <a:pt x="534015" y="0"/>
                </a:moveTo>
                <a:lnTo>
                  <a:pt x="0" y="0"/>
                </a:lnTo>
                <a:lnTo>
                  <a:pt x="0" y="3078440"/>
                </a:lnTo>
                <a:lnTo>
                  <a:pt x="534015" y="3078440"/>
                </a:lnTo>
                <a:lnTo>
                  <a:pt x="53401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067892" y="7022686"/>
            <a:ext cx="534015" cy="2638663"/>
          </a:xfrm>
          <a:custGeom>
            <a:avLst/>
            <a:gdLst/>
            <a:ahLst/>
            <a:cxnLst/>
            <a:rect l="l" t="t" r="r" b="b"/>
            <a:pathLst>
              <a:path w="534015" h="2638663">
                <a:moveTo>
                  <a:pt x="534015" y="0"/>
                </a:moveTo>
                <a:lnTo>
                  <a:pt x="0" y="0"/>
                </a:lnTo>
                <a:lnTo>
                  <a:pt x="0" y="2638663"/>
                </a:lnTo>
                <a:lnTo>
                  <a:pt x="534015" y="2638663"/>
                </a:lnTo>
                <a:lnTo>
                  <a:pt x="534015" y="0"/>
                </a:lnTo>
                <a:close/>
              </a:path>
            </a:pathLst>
          </a:custGeom>
          <a:solidFill>
            <a:srgbClr val="B028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138385" y="5240018"/>
            <a:ext cx="0" cy="4413478"/>
          </a:xfrm>
          <a:custGeom>
            <a:avLst/>
            <a:gdLst/>
            <a:ahLst/>
            <a:cxnLst/>
            <a:rect l="l" t="t" r="r" b="b"/>
            <a:pathLst>
              <a:path h="4413478">
                <a:moveTo>
                  <a:pt x="0" y="4413478"/>
                </a:moveTo>
                <a:lnTo>
                  <a:pt x="0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138385" y="5978216"/>
            <a:ext cx="62825" cy="0"/>
          </a:xfrm>
          <a:custGeom>
            <a:avLst/>
            <a:gdLst/>
            <a:ahLst/>
            <a:cxnLst/>
            <a:rect l="l" t="t" r="r" b="b"/>
            <a:pathLst>
              <a:path w="6282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6138385" y="6716413"/>
            <a:ext cx="62825" cy="0"/>
          </a:xfrm>
          <a:custGeom>
            <a:avLst/>
            <a:gdLst/>
            <a:ahLst/>
            <a:cxnLst/>
            <a:rect l="l" t="t" r="r" b="b"/>
            <a:pathLst>
              <a:path w="6282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6138385" y="7454610"/>
            <a:ext cx="62825" cy="0"/>
          </a:xfrm>
          <a:custGeom>
            <a:avLst/>
            <a:gdLst/>
            <a:ahLst/>
            <a:cxnLst/>
            <a:rect l="l" t="t" r="r" b="b"/>
            <a:pathLst>
              <a:path w="6282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138385" y="8192808"/>
            <a:ext cx="62825" cy="0"/>
          </a:xfrm>
          <a:custGeom>
            <a:avLst/>
            <a:gdLst/>
            <a:ahLst/>
            <a:cxnLst/>
            <a:rect l="l" t="t" r="r" b="b"/>
            <a:pathLst>
              <a:path w="6282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138385" y="8931005"/>
            <a:ext cx="62825" cy="0"/>
          </a:xfrm>
          <a:custGeom>
            <a:avLst/>
            <a:gdLst/>
            <a:ahLst/>
            <a:cxnLst/>
            <a:rect l="l" t="t" r="r" b="b"/>
            <a:pathLst>
              <a:path w="6282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808733" y="9653496"/>
            <a:ext cx="6392475" cy="0"/>
          </a:xfrm>
          <a:custGeom>
            <a:avLst/>
            <a:gdLst/>
            <a:ahLst/>
            <a:cxnLst/>
            <a:rect l="l" t="t" r="r" b="b"/>
            <a:pathLst>
              <a:path w="6392475">
                <a:moveTo>
                  <a:pt x="0" y="0"/>
                </a:moveTo>
                <a:lnTo>
                  <a:pt x="6392475" y="0"/>
                </a:lnTo>
              </a:path>
            </a:pathLst>
          </a:custGeom>
          <a:ln w="15706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334897" y="5561998"/>
            <a:ext cx="5277326" cy="3471098"/>
          </a:xfrm>
          <a:custGeom>
            <a:avLst/>
            <a:gdLst/>
            <a:ahLst/>
            <a:cxnLst/>
            <a:rect l="l" t="t" r="r" b="b"/>
            <a:pathLst>
              <a:path w="5277326" h="3471098">
                <a:moveTo>
                  <a:pt x="0" y="3471098"/>
                </a:moveTo>
                <a:lnTo>
                  <a:pt x="1052323" y="2685782"/>
                </a:lnTo>
                <a:lnTo>
                  <a:pt x="2104647" y="1978997"/>
                </a:lnTo>
                <a:lnTo>
                  <a:pt x="3156971" y="0"/>
                </a:lnTo>
                <a:lnTo>
                  <a:pt x="4225002" y="2591544"/>
                </a:lnTo>
                <a:lnTo>
                  <a:pt x="5277326" y="3314035"/>
                </a:lnTo>
              </a:path>
            </a:pathLst>
          </a:custGeom>
          <a:ln w="31412">
            <a:solidFill>
              <a:srgbClr val="1F29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290021" y="8979244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342345" y="8193928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394669" y="7487143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446993" y="5508146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515024" y="8099690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567347" y="8822181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0168497" y="7152787"/>
            <a:ext cx="84206" cy="123315"/>
          </a:xfrm>
          <a:custGeom>
            <a:avLst/>
            <a:gdLst/>
            <a:ahLst/>
            <a:cxnLst/>
            <a:rect l="l" t="t" r="r" b="b"/>
            <a:pathLst>
              <a:path w="84206" h="123315">
                <a:moveTo>
                  <a:pt x="50092" y="0"/>
                </a:moveTo>
                <a:lnTo>
                  <a:pt x="36899" y="0"/>
                </a:lnTo>
                <a:lnTo>
                  <a:pt x="31077" y="764"/>
                </a:lnTo>
                <a:lnTo>
                  <a:pt x="3403" y="35339"/>
                </a:lnTo>
                <a:lnTo>
                  <a:pt x="3816" y="38093"/>
                </a:lnTo>
                <a:lnTo>
                  <a:pt x="23747" y="61108"/>
                </a:lnTo>
                <a:lnTo>
                  <a:pt x="19873" y="63128"/>
                </a:lnTo>
                <a:lnTo>
                  <a:pt x="0" y="97452"/>
                </a:lnTo>
                <a:lnTo>
                  <a:pt x="858" y="101860"/>
                </a:lnTo>
                <a:lnTo>
                  <a:pt x="34114" y="123315"/>
                </a:lnTo>
                <a:lnTo>
                  <a:pt x="47914" y="123315"/>
                </a:lnTo>
                <a:lnTo>
                  <a:pt x="80625" y="105462"/>
                </a:lnTo>
                <a:lnTo>
                  <a:pt x="36197" y="105462"/>
                </a:lnTo>
                <a:lnTo>
                  <a:pt x="31580" y="104206"/>
                </a:lnTo>
                <a:lnTo>
                  <a:pt x="25381" y="99169"/>
                </a:lnTo>
                <a:lnTo>
                  <a:pt x="23831" y="95525"/>
                </a:lnTo>
                <a:lnTo>
                  <a:pt x="23831" y="88594"/>
                </a:lnTo>
                <a:lnTo>
                  <a:pt x="40857" y="69935"/>
                </a:lnTo>
                <a:lnTo>
                  <a:pt x="76516" y="69935"/>
                </a:lnTo>
                <a:lnTo>
                  <a:pt x="75924" y="69191"/>
                </a:lnTo>
                <a:lnTo>
                  <a:pt x="73442" y="66804"/>
                </a:lnTo>
                <a:lnTo>
                  <a:pt x="67547" y="62396"/>
                </a:lnTo>
                <a:lnTo>
                  <a:pt x="64207" y="60301"/>
                </a:lnTo>
                <a:lnTo>
                  <a:pt x="60458" y="58343"/>
                </a:lnTo>
                <a:lnTo>
                  <a:pt x="63652" y="56563"/>
                </a:lnTo>
                <a:lnTo>
                  <a:pt x="66511" y="54584"/>
                </a:lnTo>
                <a:lnTo>
                  <a:pt x="71537" y="50228"/>
                </a:lnTo>
                <a:lnTo>
                  <a:pt x="71776" y="49967"/>
                </a:lnTo>
                <a:lnTo>
                  <a:pt x="43527" y="49967"/>
                </a:lnTo>
                <a:lnTo>
                  <a:pt x="40585" y="48375"/>
                </a:lnTo>
                <a:lnTo>
                  <a:pt x="26690" y="32972"/>
                </a:lnTo>
                <a:lnTo>
                  <a:pt x="26690" y="26836"/>
                </a:lnTo>
                <a:lnTo>
                  <a:pt x="27946" y="23569"/>
                </a:lnTo>
                <a:lnTo>
                  <a:pt x="32972" y="18847"/>
                </a:lnTo>
                <a:lnTo>
                  <a:pt x="36815" y="17664"/>
                </a:lnTo>
                <a:lnTo>
                  <a:pt x="78769" y="17664"/>
                </a:lnTo>
                <a:lnTo>
                  <a:pt x="77201" y="13758"/>
                </a:lnTo>
                <a:lnTo>
                  <a:pt x="74971" y="10669"/>
                </a:lnTo>
                <a:lnTo>
                  <a:pt x="68961" y="5518"/>
                </a:lnTo>
                <a:lnTo>
                  <a:pt x="65107" y="3528"/>
                </a:lnTo>
                <a:lnTo>
                  <a:pt x="55726" y="701"/>
                </a:lnTo>
                <a:lnTo>
                  <a:pt x="50092" y="0"/>
                </a:lnTo>
                <a:close/>
              </a:path>
              <a:path w="84206" h="123315">
                <a:moveTo>
                  <a:pt x="76516" y="69935"/>
                </a:moveTo>
                <a:lnTo>
                  <a:pt x="40857" y="69935"/>
                </a:lnTo>
                <a:lnTo>
                  <a:pt x="44113" y="71537"/>
                </a:lnTo>
                <a:lnTo>
                  <a:pt x="46961" y="73097"/>
                </a:lnTo>
                <a:lnTo>
                  <a:pt x="60271" y="88594"/>
                </a:lnTo>
                <a:lnTo>
                  <a:pt x="60254" y="95525"/>
                </a:lnTo>
                <a:lnTo>
                  <a:pt x="58794" y="99023"/>
                </a:lnTo>
                <a:lnTo>
                  <a:pt x="52836" y="104174"/>
                </a:lnTo>
                <a:lnTo>
                  <a:pt x="48344" y="105462"/>
                </a:lnTo>
                <a:lnTo>
                  <a:pt x="80625" y="105462"/>
                </a:lnTo>
                <a:lnTo>
                  <a:pt x="83274" y="99483"/>
                </a:lnTo>
                <a:lnTo>
                  <a:pt x="84206" y="94667"/>
                </a:lnTo>
                <a:lnTo>
                  <a:pt x="84206" y="85892"/>
                </a:lnTo>
                <a:lnTo>
                  <a:pt x="83672" y="82761"/>
                </a:lnTo>
                <a:lnTo>
                  <a:pt x="81526" y="76992"/>
                </a:lnTo>
                <a:lnTo>
                  <a:pt x="79976" y="74280"/>
                </a:lnTo>
                <a:lnTo>
                  <a:pt x="76516" y="69935"/>
                </a:lnTo>
                <a:close/>
              </a:path>
              <a:path w="84206" h="123315">
                <a:moveTo>
                  <a:pt x="78769" y="17664"/>
                </a:moveTo>
                <a:lnTo>
                  <a:pt x="44605" y="17664"/>
                </a:lnTo>
                <a:lnTo>
                  <a:pt x="46888" y="17968"/>
                </a:lnTo>
                <a:lnTo>
                  <a:pt x="50752" y="19203"/>
                </a:lnTo>
                <a:lnTo>
                  <a:pt x="57516" y="29318"/>
                </a:lnTo>
                <a:lnTo>
                  <a:pt x="57448" y="35339"/>
                </a:lnTo>
                <a:lnTo>
                  <a:pt x="56301" y="38490"/>
                </a:lnTo>
                <a:lnTo>
                  <a:pt x="51464" y="44511"/>
                </a:lnTo>
                <a:lnTo>
                  <a:pt x="48009" y="47328"/>
                </a:lnTo>
                <a:lnTo>
                  <a:pt x="43527" y="49967"/>
                </a:lnTo>
                <a:lnTo>
                  <a:pt x="71776" y="49967"/>
                </a:lnTo>
                <a:lnTo>
                  <a:pt x="80803" y="32145"/>
                </a:lnTo>
                <a:lnTo>
                  <a:pt x="80803" y="24910"/>
                </a:lnTo>
                <a:lnTo>
                  <a:pt x="80081" y="20931"/>
                </a:lnTo>
                <a:lnTo>
                  <a:pt x="78769" y="17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266248" y="7152784"/>
            <a:ext cx="79589" cy="123315"/>
          </a:xfrm>
          <a:custGeom>
            <a:avLst/>
            <a:gdLst/>
            <a:ahLst/>
            <a:cxnLst/>
            <a:rect l="l" t="t" r="r" b="b"/>
            <a:pathLst>
              <a:path w="79589" h="123315">
                <a:moveTo>
                  <a:pt x="3539" y="96164"/>
                </a:moveTo>
                <a:lnTo>
                  <a:pt x="1947" y="96164"/>
                </a:lnTo>
                <a:lnTo>
                  <a:pt x="1214" y="96740"/>
                </a:lnTo>
                <a:lnTo>
                  <a:pt x="230" y="99002"/>
                </a:lnTo>
                <a:lnTo>
                  <a:pt x="0" y="100876"/>
                </a:lnTo>
                <a:lnTo>
                  <a:pt x="31" y="107284"/>
                </a:lnTo>
                <a:lnTo>
                  <a:pt x="29622" y="123315"/>
                </a:lnTo>
                <a:lnTo>
                  <a:pt x="40355" y="123315"/>
                </a:lnTo>
                <a:lnTo>
                  <a:pt x="75279" y="103986"/>
                </a:lnTo>
                <a:lnTo>
                  <a:pt x="26732" y="103986"/>
                </a:lnTo>
                <a:lnTo>
                  <a:pt x="23172" y="103577"/>
                </a:lnTo>
                <a:lnTo>
                  <a:pt x="4597" y="96583"/>
                </a:lnTo>
                <a:lnTo>
                  <a:pt x="3539" y="96164"/>
                </a:lnTo>
                <a:close/>
              </a:path>
              <a:path w="79589" h="123315">
                <a:moveTo>
                  <a:pt x="72651" y="19235"/>
                </a:moveTo>
                <a:lnTo>
                  <a:pt x="34187" y="19235"/>
                </a:lnTo>
                <a:lnTo>
                  <a:pt x="36637" y="19611"/>
                </a:lnTo>
                <a:lnTo>
                  <a:pt x="40815" y="21151"/>
                </a:lnTo>
                <a:lnTo>
                  <a:pt x="47841" y="31936"/>
                </a:lnTo>
                <a:lnTo>
                  <a:pt x="47799" y="36805"/>
                </a:lnTo>
                <a:lnTo>
                  <a:pt x="29214" y="51537"/>
                </a:lnTo>
                <a:lnTo>
                  <a:pt x="14523" y="51537"/>
                </a:lnTo>
                <a:lnTo>
                  <a:pt x="13895" y="51652"/>
                </a:lnTo>
                <a:lnTo>
                  <a:pt x="11193" y="63631"/>
                </a:lnTo>
                <a:lnTo>
                  <a:pt x="11507" y="66029"/>
                </a:lnTo>
                <a:lnTo>
                  <a:pt x="14743" y="69296"/>
                </a:lnTo>
                <a:lnTo>
                  <a:pt x="30198" y="69296"/>
                </a:lnTo>
                <a:lnTo>
                  <a:pt x="33988" y="69725"/>
                </a:lnTo>
                <a:lnTo>
                  <a:pt x="51611" y="84573"/>
                </a:lnTo>
                <a:lnTo>
                  <a:pt x="51611" y="89850"/>
                </a:lnTo>
                <a:lnTo>
                  <a:pt x="34093" y="103986"/>
                </a:lnTo>
                <a:lnTo>
                  <a:pt x="75279" y="103986"/>
                </a:lnTo>
                <a:lnTo>
                  <a:pt x="78458" y="97546"/>
                </a:lnTo>
                <a:lnTo>
                  <a:pt x="79589" y="92269"/>
                </a:lnTo>
                <a:lnTo>
                  <a:pt x="79589" y="82761"/>
                </a:lnTo>
                <a:lnTo>
                  <a:pt x="52804" y="58710"/>
                </a:lnTo>
                <a:lnTo>
                  <a:pt x="52804" y="58438"/>
                </a:lnTo>
                <a:lnTo>
                  <a:pt x="74155" y="33433"/>
                </a:lnTo>
                <a:lnTo>
                  <a:pt x="74095" y="24826"/>
                </a:lnTo>
                <a:lnTo>
                  <a:pt x="73380" y="20962"/>
                </a:lnTo>
                <a:lnTo>
                  <a:pt x="72651" y="19235"/>
                </a:lnTo>
                <a:close/>
              </a:path>
              <a:path w="79589" h="123315">
                <a:moveTo>
                  <a:pt x="44124" y="0"/>
                </a:moveTo>
                <a:lnTo>
                  <a:pt x="33946" y="0"/>
                </a:lnTo>
                <a:lnTo>
                  <a:pt x="29852" y="376"/>
                </a:lnTo>
                <a:lnTo>
                  <a:pt x="2712" y="23035"/>
                </a:lnTo>
                <a:lnTo>
                  <a:pt x="2963" y="25370"/>
                </a:lnTo>
                <a:lnTo>
                  <a:pt x="5110" y="28438"/>
                </a:lnTo>
                <a:lnTo>
                  <a:pt x="6335" y="28438"/>
                </a:lnTo>
                <a:lnTo>
                  <a:pt x="7487" y="27946"/>
                </a:lnTo>
                <a:lnTo>
                  <a:pt x="10617" y="25978"/>
                </a:lnTo>
                <a:lnTo>
                  <a:pt x="12513" y="24920"/>
                </a:lnTo>
                <a:lnTo>
                  <a:pt x="16994" y="22648"/>
                </a:lnTo>
                <a:lnTo>
                  <a:pt x="19528" y="21611"/>
                </a:lnTo>
                <a:lnTo>
                  <a:pt x="25172" y="19706"/>
                </a:lnTo>
                <a:lnTo>
                  <a:pt x="28177" y="19235"/>
                </a:lnTo>
                <a:lnTo>
                  <a:pt x="72651" y="19235"/>
                </a:lnTo>
                <a:lnTo>
                  <a:pt x="70249" y="13538"/>
                </a:lnTo>
                <a:lnTo>
                  <a:pt x="67945" y="10408"/>
                </a:lnTo>
                <a:lnTo>
                  <a:pt x="61872" y="5319"/>
                </a:lnTo>
                <a:lnTo>
                  <a:pt x="58134" y="3371"/>
                </a:lnTo>
                <a:lnTo>
                  <a:pt x="49234" y="670"/>
                </a:lnTo>
                <a:lnTo>
                  <a:pt x="44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356135" y="7247387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411459" y="7154896"/>
            <a:ext cx="77945" cy="121210"/>
          </a:xfrm>
          <a:custGeom>
            <a:avLst/>
            <a:gdLst/>
            <a:ahLst/>
            <a:cxnLst/>
            <a:rect l="l" t="t" r="r" b="b"/>
            <a:pathLst>
              <a:path w="77945" h="121210">
                <a:moveTo>
                  <a:pt x="3560" y="95065"/>
                </a:moveTo>
                <a:lnTo>
                  <a:pt x="2450" y="95065"/>
                </a:lnTo>
                <a:lnTo>
                  <a:pt x="2020" y="95222"/>
                </a:lnTo>
                <a:lnTo>
                  <a:pt x="0" y="108509"/>
                </a:lnTo>
                <a:lnTo>
                  <a:pt x="167" y="110635"/>
                </a:lnTo>
                <a:lnTo>
                  <a:pt x="27601" y="121210"/>
                </a:lnTo>
                <a:lnTo>
                  <a:pt x="38281" y="121210"/>
                </a:lnTo>
                <a:lnTo>
                  <a:pt x="72343" y="102750"/>
                </a:lnTo>
                <a:lnTo>
                  <a:pt x="72728" y="101881"/>
                </a:lnTo>
                <a:lnTo>
                  <a:pt x="24690" y="101881"/>
                </a:lnTo>
                <a:lnTo>
                  <a:pt x="21118" y="101515"/>
                </a:lnTo>
                <a:lnTo>
                  <a:pt x="4492" y="95421"/>
                </a:lnTo>
                <a:lnTo>
                  <a:pt x="3560" y="95065"/>
                </a:lnTo>
                <a:close/>
              </a:path>
              <a:path w="77945" h="121210">
                <a:moveTo>
                  <a:pt x="74611" y="63778"/>
                </a:moveTo>
                <a:lnTo>
                  <a:pt x="31988" y="63778"/>
                </a:lnTo>
                <a:lnTo>
                  <a:pt x="35799" y="64176"/>
                </a:lnTo>
                <a:lnTo>
                  <a:pt x="42051" y="65778"/>
                </a:lnTo>
                <a:lnTo>
                  <a:pt x="52270" y="79337"/>
                </a:lnTo>
                <a:lnTo>
                  <a:pt x="52270" y="85714"/>
                </a:lnTo>
                <a:lnTo>
                  <a:pt x="32355" y="101881"/>
                </a:lnTo>
                <a:lnTo>
                  <a:pt x="72728" y="101881"/>
                </a:lnTo>
                <a:lnTo>
                  <a:pt x="76824" y="92635"/>
                </a:lnTo>
                <a:lnTo>
                  <a:pt x="77945" y="86876"/>
                </a:lnTo>
                <a:lnTo>
                  <a:pt x="77945" y="74730"/>
                </a:lnTo>
                <a:lnTo>
                  <a:pt x="77055" y="69715"/>
                </a:lnTo>
                <a:lnTo>
                  <a:pt x="74611" y="63778"/>
                </a:lnTo>
                <a:close/>
              </a:path>
              <a:path w="77945" h="121210">
                <a:moveTo>
                  <a:pt x="67547" y="0"/>
                </a:moveTo>
                <a:lnTo>
                  <a:pt x="8491" y="0"/>
                </a:lnTo>
                <a:lnTo>
                  <a:pt x="6973" y="544"/>
                </a:lnTo>
                <a:lnTo>
                  <a:pt x="5078" y="2691"/>
                </a:lnTo>
                <a:lnTo>
                  <a:pt x="4676" y="4156"/>
                </a:lnTo>
                <a:lnTo>
                  <a:pt x="4606" y="61066"/>
                </a:lnTo>
                <a:lnTo>
                  <a:pt x="4984" y="62657"/>
                </a:lnTo>
                <a:lnTo>
                  <a:pt x="6512" y="64437"/>
                </a:lnTo>
                <a:lnTo>
                  <a:pt x="7790" y="64888"/>
                </a:lnTo>
                <a:lnTo>
                  <a:pt x="12146" y="64888"/>
                </a:lnTo>
                <a:lnTo>
                  <a:pt x="14889" y="64699"/>
                </a:lnTo>
                <a:lnTo>
                  <a:pt x="20721" y="63966"/>
                </a:lnTo>
                <a:lnTo>
                  <a:pt x="23957" y="63778"/>
                </a:lnTo>
                <a:lnTo>
                  <a:pt x="74611" y="63778"/>
                </a:lnTo>
                <a:lnTo>
                  <a:pt x="73495" y="61066"/>
                </a:lnTo>
                <a:lnTo>
                  <a:pt x="48302" y="46197"/>
                </a:lnTo>
                <a:lnTo>
                  <a:pt x="24658" y="46197"/>
                </a:lnTo>
                <a:lnTo>
                  <a:pt x="24658" y="20711"/>
                </a:lnTo>
                <a:lnTo>
                  <a:pt x="68217" y="20711"/>
                </a:lnTo>
                <a:lnTo>
                  <a:pt x="69160" y="19884"/>
                </a:lnTo>
                <a:lnTo>
                  <a:pt x="70448" y="16564"/>
                </a:lnTo>
                <a:lnTo>
                  <a:pt x="70762" y="13905"/>
                </a:lnTo>
                <a:lnTo>
                  <a:pt x="70688" y="6795"/>
                </a:lnTo>
                <a:lnTo>
                  <a:pt x="68071" y="188"/>
                </a:lnTo>
                <a:lnTo>
                  <a:pt x="67547" y="0"/>
                </a:lnTo>
                <a:close/>
              </a:path>
              <a:path w="77945" h="121210">
                <a:moveTo>
                  <a:pt x="44166" y="45653"/>
                </a:moveTo>
                <a:lnTo>
                  <a:pt x="33171" y="45684"/>
                </a:lnTo>
                <a:lnTo>
                  <a:pt x="28941" y="45799"/>
                </a:lnTo>
                <a:lnTo>
                  <a:pt x="26805" y="45956"/>
                </a:lnTo>
                <a:lnTo>
                  <a:pt x="24658" y="46197"/>
                </a:lnTo>
                <a:lnTo>
                  <a:pt x="48302" y="46197"/>
                </a:lnTo>
                <a:lnTo>
                  <a:pt x="44166" y="45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224469" y="6713007"/>
            <a:ext cx="82185" cy="123315"/>
          </a:xfrm>
          <a:custGeom>
            <a:avLst/>
            <a:gdLst/>
            <a:ahLst/>
            <a:cxnLst/>
            <a:rect l="l" t="t" r="r" b="b"/>
            <a:pathLst>
              <a:path w="82185" h="123315">
                <a:moveTo>
                  <a:pt x="8282" y="100405"/>
                </a:moveTo>
                <a:lnTo>
                  <a:pt x="4418" y="111996"/>
                </a:lnTo>
                <a:lnTo>
                  <a:pt x="4575" y="113713"/>
                </a:lnTo>
                <a:lnTo>
                  <a:pt x="27454" y="123315"/>
                </a:lnTo>
                <a:lnTo>
                  <a:pt x="37580" y="123315"/>
                </a:lnTo>
                <a:lnTo>
                  <a:pt x="70794" y="104635"/>
                </a:lnTo>
                <a:lnTo>
                  <a:pt x="27370" y="104635"/>
                </a:lnTo>
                <a:lnTo>
                  <a:pt x="24637" y="104426"/>
                </a:lnTo>
                <a:lnTo>
                  <a:pt x="19727" y="103567"/>
                </a:lnTo>
                <a:lnTo>
                  <a:pt x="17538" y="103075"/>
                </a:lnTo>
                <a:lnTo>
                  <a:pt x="12031" y="101473"/>
                </a:lnTo>
                <a:lnTo>
                  <a:pt x="9329" y="100614"/>
                </a:lnTo>
                <a:lnTo>
                  <a:pt x="8282" y="100405"/>
                </a:lnTo>
                <a:close/>
              </a:path>
              <a:path w="82185" h="123315">
                <a:moveTo>
                  <a:pt x="81518" y="70584"/>
                </a:moveTo>
                <a:lnTo>
                  <a:pt x="58720" y="70584"/>
                </a:lnTo>
                <a:lnTo>
                  <a:pt x="58595" y="75128"/>
                </a:lnTo>
                <a:lnTo>
                  <a:pt x="58008" y="79453"/>
                </a:lnTo>
                <a:lnTo>
                  <a:pt x="35527" y="104635"/>
                </a:lnTo>
                <a:lnTo>
                  <a:pt x="70794" y="104635"/>
                </a:lnTo>
                <a:lnTo>
                  <a:pt x="75358" y="96196"/>
                </a:lnTo>
                <a:lnTo>
                  <a:pt x="77264" y="91473"/>
                </a:lnTo>
                <a:lnTo>
                  <a:pt x="80018" y="81536"/>
                </a:lnTo>
                <a:lnTo>
                  <a:pt x="80967" y="76385"/>
                </a:lnTo>
                <a:lnTo>
                  <a:pt x="81518" y="70584"/>
                </a:lnTo>
                <a:close/>
              </a:path>
              <a:path w="82185" h="123315">
                <a:moveTo>
                  <a:pt x="47307" y="0"/>
                </a:moveTo>
                <a:lnTo>
                  <a:pt x="34909" y="0"/>
                </a:lnTo>
                <a:lnTo>
                  <a:pt x="28868" y="1015"/>
                </a:lnTo>
                <a:lnTo>
                  <a:pt x="890" y="29527"/>
                </a:lnTo>
                <a:lnTo>
                  <a:pt x="0" y="35004"/>
                </a:lnTo>
                <a:lnTo>
                  <a:pt x="0" y="46595"/>
                </a:lnTo>
                <a:lnTo>
                  <a:pt x="28470" y="77212"/>
                </a:lnTo>
                <a:lnTo>
                  <a:pt x="39946" y="77212"/>
                </a:lnTo>
                <a:lnTo>
                  <a:pt x="44511" y="76552"/>
                </a:lnTo>
                <a:lnTo>
                  <a:pt x="52490" y="73913"/>
                </a:lnTo>
                <a:lnTo>
                  <a:pt x="55893" y="72364"/>
                </a:lnTo>
                <a:lnTo>
                  <a:pt x="58720" y="70584"/>
                </a:lnTo>
                <a:lnTo>
                  <a:pt x="81518" y="70584"/>
                </a:lnTo>
                <a:lnTo>
                  <a:pt x="81945" y="66092"/>
                </a:lnTo>
                <a:lnTo>
                  <a:pt x="82185" y="61076"/>
                </a:lnTo>
                <a:lnTo>
                  <a:pt x="82185" y="58804"/>
                </a:lnTo>
                <a:lnTo>
                  <a:pt x="36784" y="58804"/>
                </a:lnTo>
                <a:lnTo>
                  <a:pt x="34334" y="58406"/>
                </a:lnTo>
                <a:lnTo>
                  <a:pt x="23747" y="42459"/>
                </a:lnTo>
                <a:lnTo>
                  <a:pt x="23747" y="36197"/>
                </a:lnTo>
                <a:lnTo>
                  <a:pt x="37611" y="18585"/>
                </a:lnTo>
                <a:lnTo>
                  <a:pt x="75836" y="18585"/>
                </a:lnTo>
                <a:lnTo>
                  <a:pt x="72416" y="12743"/>
                </a:lnTo>
                <a:lnTo>
                  <a:pt x="69935" y="9842"/>
                </a:lnTo>
                <a:lnTo>
                  <a:pt x="63977" y="5057"/>
                </a:lnTo>
                <a:lnTo>
                  <a:pt x="60417" y="3225"/>
                </a:lnTo>
                <a:lnTo>
                  <a:pt x="52134" y="638"/>
                </a:lnTo>
                <a:lnTo>
                  <a:pt x="47307" y="0"/>
                </a:lnTo>
                <a:close/>
              </a:path>
              <a:path w="82185" h="123315">
                <a:moveTo>
                  <a:pt x="75836" y="18585"/>
                </a:moveTo>
                <a:lnTo>
                  <a:pt x="43443" y="18585"/>
                </a:lnTo>
                <a:lnTo>
                  <a:pt x="46019" y="19140"/>
                </a:lnTo>
                <a:lnTo>
                  <a:pt x="50438" y="21350"/>
                </a:lnTo>
                <a:lnTo>
                  <a:pt x="58165" y="52919"/>
                </a:lnTo>
                <a:lnTo>
                  <a:pt x="55715" y="54699"/>
                </a:lnTo>
                <a:lnTo>
                  <a:pt x="52909" y="56123"/>
                </a:lnTo>
                <a:lnTo>
                  <a:pt x="46584" y="58270"/>
                </a:lnTo>
                <a:lnTo>
                  <a:pt x="43223" y="58804"/>
                </a:lnTo>
                <a:lnTo>
                  <a:pt x="82185" y="58804"/>
                </a:lnTo>
                <a:lnTo>
                  <a:pt x="76387" y="19528"/>
                </a:lnTo>
                <a:lnTo>
                  <a:pt x="75836" y="18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321375" y="6715118"/>
            <a:ext cx="80374" cy="119598"/>
          </a:xfrm>
          <a:custGeom>
            <a:avLst/>
            <a:gdLst/>
            <a:ahLst/>
            <a:cxnLst/>
            <a:rect l="l" t="t" r="r" b="b"/>
            <a:pathLst>
              <a:path w="80374" h="119598">
                <a:moveTo>
                  <a:pt x="75746" y="0"/>
                </a:moveTo>
                <a:lnTo>
                  <a:pt x="3256" y="0"/>
                </a:lnTo>
                <a:lnTo>
                  <a:pt x="2722" y="188"/>
                </a:lnTo>
                <a:lnTo>
                  <a:pt x="0" y="14083"/>
                </a:lnTo>
                <a:lnTo>
                  <a:pt x="324" y="16763"/>
                </a:lnTo>
                <a:lnTo>
                  <a:pt x="1612" y="2014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78" y="115849"/>
                </a:lnTo>
                <a:lnTo>
                  <a:pt x="11150" y="116666"/>
                </a:lnTo>
                <a:lnTo>
                  <a:pt x="28889" y="119598"/>
                </a:lnTo>
                <a:lnTo>
                  <a:pt x="32135" y="119409"/>
                </a:lnTo>
                <a:lnTo>
                  <a:pt x="77589" y="25035"/>
                </a:lnTo>
                <a:lnTo>
                  <a:pt x="80374" y="13549"/>
                </a:lnTo>
                <a:lnTo>
                  <a:pt x="80332" y="6230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411649" y="6807610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465880" y="6713007"/>
            <a:ext cx="79589" cy="123315"/>
          </a:xfrm>
          <a:custGeom>
            <a:avLst/>
            <a:gdLst/>
            <a:ahLst/>
            <a:cxnLst/>
            <a:rect l="l" t="t" r="r" b="b"/>
            <a:pathLst>
              <a:path w="79589" h="123315">
                <a:moveTo>
                  <a:pt x="3539" y="96164"/>
                </a:moveTo>
                <a:lnTo>
                  <a:pt x="1947" y="96164"/>
                </a:lnTo>
                <a:lnTo>
                  <a:pt x="1214" y="96740"/>
                </a:lnTo>
                <a:lnTo>
                  <a:pt x="230" y="99002"/>
                </a:lnTo>
                <a:lnTo>
                  <a:pt x="0" y="100876"/>
                </a:lnTo>
                <a:lnTo>
                  <a:pt x="31" y="107284"/>
                </a:lnTo>
                <a:lnTo>
                  <a:pt x="29622" y="123315"/>
                </a:lnTo>
                <a:lnTo>
                  <a:pt x="40355" y="123315"/>
                </a:lnTo>
                <a:lnTo>
                  <a:pt x="75279" y="103986"/>
                </a:lnTo>
                <a:lnTo>
                  <a:pt x="26732" y="103986"/>
                </a:lnTo>
                <a:lnTo>
                  <a:pt x="23172" y="103577"/>
                </a:lnTo>
                <a:lnTo>
                  <a:pt x="4597" y="96583"/>
                </a:lnTo>
                <a:lnTo>
                  <a:pt x="3539" y="96164"/>
                </a:lnTo>
                <a:close/>
              </a:path>
              <a:path w="79589" h="123315">
                <a:moveTo>
                  <a:pt x="72651" y="19235"/>
                </a:moveTo>
                <a:lnTo>
                  <a:pt x="34187" y="19235"/>
                </a:lnTo>
                <a:lnTo>
                  <a:pt x="36637" y="19611"/>
                </a:lnTo>
                <a:lnTo>
                  <a:pt x="40815" y="21151"/>
                </a:lnTo>
                <a:lnTo>
                  <a:pt x="47841" y="31936"/>
                </a:lnTo>
                <a:lnTo>
                  <a:pt x="47799" y="36805"/>
                </a:lnTo>
                <a:lnTo>
                  <a:pt x="29214" y="51537"/>
                </a:lnTo>
                <a:lnTo>
                  <a:pt x="14523" y="51537"/>
                </a:lnTo>
                <a:lnTo>
                  <a:pt x="13895" y="51652"/>
                </a:lnTo>
                <a:lnTo>
                  <a:pt x="11193" y="63631"/>
                </a:lnTo>
                <a:lnTo>
                  <a:pt x="11507" y="66029"/>
                </a:lnTo>
                <a:lnTo>
                  <a:pt x="14743" y="69296"/>
                </a:lnTo>
                <a:lnTo>
                  <a:pt x="30198" y="69296"/>
                </a:lnTo>
                <a:lnTo>
                  <a:pt x="33988" y="69725"/>
                </a:lnTo>
                <a:lnTo>
                  <a:pt x="51611" y="84573"/>
                </a:lnTo>
                <a:lnTo>
                  <a:pt x="51611" y="89850"/>
                </a:lnTo>
                <a:lnTo>
                  <a:pt x="34093" y="103986"/>
                </a:lnTo>
                <a:lnTo>
                  <a:pt x="75279" y="103986"/>
                </a:lnTo>
                <a:lnTo>
                  <a:pt x="78458" y="97546"/>
                </a:lnTo>
                <a:lnTo>
                  <a:pt x="79589" y="92269"/>
                </a:lnTo>
                <a:lnTo>
                  <a:pt x="79589" y="82761"/>
                </a:lnTo>
                <a:lnTo>
                  <a:pt x="52804" y="58710"/>
                </a:lnTo>
                <a:lnTo>
                  <a:pt x="52804" y="58438"/>
                </a:lnTo>
                <a:lnTo>
                  <a:pt x="74155" y="33433"/>
                </a:lnTo>
                <a:lnTo>
                  <a:pt x="74095" y="24826"/>
                </a:lnTo>
                <a:lnTo>
                  <a:pt x="73380" y="20962"/>
                </a:lnTo>
                <a:lnTo>
                  <a:pt x="72651" y="19235"/>
                </a:lnTo>
                <a:close/>
              </a:path>
              <a:path w="79589" h="123315">
                <a:moveTo>
                  <a:pt x="44124" y="0"/>
                </a:moveTo>
                <a:lnTo>
                  <a:pt x="33946" y="0"/>
                </a:lnTo>
                <a:lnTo>
                  <a:pt x="29852" y="376"/>
                </a:lnTo>
                <a:lnTo>
                  <a:pt x="2712" y="23035"/>
                </a:lnTo>
                <a:lnTo>
                  <a:pt x="2963" y="25370"/>
                </a:lnTo>
                <a:lnTo>
                  <a:pt x="5110" y="28438"/>
                </a:lnTo>
                <a:lnTo>
                  <a:pt x="6335" y="28438"/>
                </a:lnTo>
                <a:lnTo>
                  <a:pt x="7487" y="27946"/>
                </a:lnTo>
                <a:lnTo>
                  <a:pt x="10617" y="25978"/>
                </a:lnTo>
                <a:lnTo>
                  <a:pt x="12513" y="24920"/>
                </a:lnTo>
                <a:lnTo>
                  <a:pt x="16994" y="22648"/>
                </a:lnTo>
                <a:lnTo>
                  <a:pt x="19528" y="21611"/>
                </a:lnTo>
                <a:lnTo>
                  <a:pt x="25172" y="19706"/>
                </a:lnTo>
                <a:lnTo>
                  <a:pt x="28177" y="19235"/>
                </a:lnTo>
                <a:lnTo>
                  <a:pt x="72651" y="19235"/>
                </a:lnTo>
                <a:lnTo>
                  <a:pt x="70249" y="13538"/>
                </a:lnTo>
                <a:lnTo>
                  <a:pt x="67945" y="10408"/>
                </a:lnTo>
                <a:lnTo>
                  <a:pt x="61872" y="5319"/>
                </a:lnTo>
                <a:lnTo>
                  <a:pt x="58134" y="3371"/>
                </a:lnTo>
                <a:lnTo>
                  <a:pt x="49234" y="670"/>
                </a:lnTo>
                <a:lnTo>
                  <a:pt x="44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2239880" y="6400181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2326935" y="6398876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72" y="0"/>
                </a:moveTo>
                <a:lnTo>
                  <a:pt x="35736" y="0"/>
                </a:lnTo>
                <a:lnTo>
                  <a:pt x="28972" y="1444"/>
                </a:lnTo>
                <a:lnTo>
                  <a:pt x="2194" y="37157"/>
                </a:lnTo>
                <a:lnTo>
                  <a:pt x="0" y="62552"/>
                </a:lnTo>
                <a:lnTo>
                  <a:pt x="484" y="75924"/>
                </a:lnTo>
                <a:lnTo>
                  <a:pt x="15831" y="11634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11"/>
                </a:lnTo>
                <a:lnTo>
                  <a:pt x="71861" y="111975"/>
                </a:lnTo>
                <a:lnTo>
                  <a:pt x="76919" y="104091"/>
                </a:lnTo>
                <a:lnTo>
                  <a:pt x="39139" y="104091"/>
                </a:lnTo>
                <a:lnTo>
                  <a:pt x="36417" y="103431"/>
                </a:lnTo>
                <a:lnTo>
                  <a:pt x="24478" y="71327"/>
                </a:lnTo>
                <a:lnTo>
                  <a:pt x="24489" y="51768"/>
                </a:lnTo>
                <a:lnTo>
                  <a:pt x="39087" y="19140"/>
                </a:lnTo>
                <a:lnTo>
                  <a:pt x="78475" y="19140"/>
                </a:lnTo>
                <a:lnTo>
                  <a:pt x="73620" y="11004"/>
                </a:lnTo>
                <a:lnTo>
                  <a:pt x="69379" y="6984"/>
                </a:lnTo>
                <a:lnTo>
                  <a:pt x="58636" y="1403"/>
                </a:lnTo>
                <a:lnTo>
                  <a:pt x="51872" y="0"/>
                </a:lnTo>
                <a:close/>
              </a:path>
              <a:path w="85127" h="123326">
                <a:moveTo>
                  <a:pt x="78475" y="19140"/>
                </a:moveTo>
                <a:lnTo>
                  <a:pt x="44783" y="19140"/>
                </a:lnTo>
                <a:lnTo>
                  <a:pt x="46689" y="19423"/>
                </a:lnTo>
                <a:lnTo>
                  <a:pt x="50123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19" y="104091"/>
                </a:lnTo>
                <a:lnTo>
                  <a:pt x="85071" y="62552"/>
                </a:lnTo>
                <a:lnTo>
                  <a:pt x="85127" y="60765"/>
                </a:lnTo>
                <a:lnTo>
                  <a:pt x="84651" y="47397"/>
                </a:lnTo>
                <a:lnTo>
                  <a:pt x="83285" y="35475"/>
                </a:lnTo>
                <a:lnTo>
                  <a:pt x="82059" y="27904"/>
                </a:lnTo>
                <a:lnTo>
                  <a:pt x="79863" y="21465"/>
                </a:lnTo>
                <a:lnTo>
                  <a:pt x="78475" y="1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2424667" y="6400991"/>
            <a:ext cx="80374" cy="119598"/>
          </a:xfrm>
          <a:custGeom>
            <a:avLst/>
            <a:gdLst/>
            <a:ahLst/>
            <a:cxnLst/>
            <a:rect l="l" t="t" r="r" b="b"/>
            <a:pathLst>
              <a:path w="80374" h="119598">
                <a:moveTo>
                  <a:pt x="75746" y="0"/>
                </a:moveTo>
                <a:lnTo>
                  <a:pt x="3256" y="0"/>
                </a:lnTo>
                <a:lnTo>
                  <a:pt x="2722" y="188"/>
                </a:lnTo>
                <a:lnTo>
                  <a:pt x="0" y="14083"/>
                </a:lnTo>
                <a:lnTo>
                  <a:pt x="324" y="16763"/>
                </a:lnTo>
                <a:lnTo>
                  <a:pt x="1612" y="2014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78" y="115849"/>
                </a:lnTo>
                <a:lnTo>
                  <a:pt x="11150" y="116666"/>
                </a:lnTo>
                <a:lnTo>
                  <a:pt x="28889" y="119598"/>
                </a:lnTo>
                <a:lnTo>
                  <a:pt x="32135" y="119409"/>
                </a:lnTo>
                <a:lnTo>
                  <a:pt x="77589" y="25035"/>
                </a:lnTo>
                <a:lnTo>
                  <a:pt x="80374" y="13549"/>
                </a:lnTo>
                <a:lnTo>
                  <a:pt x="80332" y="6230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2514942" y="6493483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2569432" y="6398876"/>
            <a:ext cx="79840" cy="121200"/>
          </a:xfrm>
          <a:custGeom>
            <a:avLst/>
            <a:gdLst/>
            <a:ahLst/>
            <a:cxnLst/>
            <a:rect l="l" t="t" r="r" b="b"/>
            <a:pathLst>
              <a:path w="79840" h="121200">
                <a:moveTo>
                  <a:pt x="74011" y="21810"/>
                </a:moveTo>
                <a:lnTo>
                  <a:pt x="33590" y="21810"/>
                </a:lnTo>
                <a:lnTo>
                  <a:pt x="35831" y="22198"/>
                </a:lnTo>
                <a:lnTo>
                  <a:pt x="39632" y="23727"/>
                </a:lnTo>
                <a:lnTo>
                  <a:pt x="46291" y="34606"/>
                </a:lnTo>
                <a:lnTo>
                  <a:pt x="46288" y="38867"/>
                </a:lnTo>
                <a:lnTo>
                  <a:pt x="26784" y="73076"/>
                </a:lnTo>
                <a:lnTo>
                  <a:pt x="6167" y="95159"/>
                </a:lnTo>
                <a:lnTo>
                  <a:pt x="0" y="113232"/>
                </a:lnTo>
                <a:lnTo>
                  <a:pt x="136" y="114980"/>
                </a:lnTo>
                <a:lnTo>
                  <a:pt x="6293" y="121200"/>
                </a:lnTo>
                <a:lnTo>
                  <a:pt x="76720" y="121200"/>
                </a:lnTo>
                <a:lnTo>
                  <a:pt x="79840" y="113232"/>
                </a:lnTo>
                <a:lnTo>
                  <a:pt x="79788" y="108153"/>
                </a:lnTo>
                <a:lnTo>
                  <a:pt x="28805" y="101599"/>
                </a:lnTo>
                <a:lnTo>
                  <a:pt x="42700" y="87337"/>
                </a:lnTo>
                <a:lnTo>
                  <a:pt x="71725" y="50385"/>
                </a:lnTo>
                <a:lnTo>
                  <a:pt x="75097" y="35066"/>
                </a:lnTo>
                <a:lnTo>
                  <a:pt x="75032" y="26428"/>
                </a:lnTo>
                <a:lnTo>
                  <a:pt x="74343" y="22658"/>
                </a:lnTo>
                <a:lnTo>
                  <a:pt x="74011" y="21810"/>
                </a:lnTo>
                <a:close/>
              </a:path>
              <a:path w="79840" h="121200">
                <a:moveTo>
                  <a:pt x="44386" y="0"/>
                </a:moveTo>
                <a:lnTo>
                  <a:pt x="34271" y="0"/>
                </a:lnTo>
                <a:lnTo>
                  <a:pt x="30491" y="366"/>
                </a:lnTo>
                <a:lnTo>
                  <a:pt x="2344" y="24114"/>
                </a:lnTo>
                <a:lnTo>
                  <a:pt x="2596" y="26428"/>
                </a:lnTo>
                <a:lnTo>
                  <a:pt x="4879" y="30836"/>
                </a:lnTo>
                <a:lnTo>
                  <a:pt x="6230" y="30836"/>
                </a:lnTo>
                <a:lnTo>
                  <a:pt x="7329" y="30355"/>
                </a:lnTo>
                <a:lnTo>
                  <a:pt x="10156" y="28459"/>
                </a:lnTo>
                <a:lnTo>
                  <a:pt x="11915" y="27412"/>
                </a:lnTo>
                <a:lnTo>
                  <a:pt x="16156" y="25140"/>
                </a:lnTo>
                <a:lnTo>
                  <a:pt x="18606" y="24114"/>
                </a:lnTo>
                <a:lnTo>
                  <a:pt x="24187" y="22271"/>
                </a:lnTo>
                <a:lnTo>
                  <a:pt x="27391" y="21810"/>
                </a:lnTo>
                <a:lnTo>
                  <a:pt x="74011" y="21810"/>
                </a:lnTo>
                <a:lnTo>
                  <a:pt x="71338" y="14983"/>
                </a:lnTo>
                <a:lnTo>
                  <a:pt x="69055" y="11675"/>
                </a:lnTo>
                <a:lnTo>
                  <a:pt x="62919" y="6094"/>
                </a:lnTo>
                <a:lnTo>
                  <a:pt x="59066" y="3916"/>
                </a:lnTo>
                <a:lnTo>
                  <a:pt x="49799" y="785"/>
                </a:lnTo>
                <a:lnTo>
                  <a:pt x="44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3295394" y="6101760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3390920" y="6101760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3480512" y="6100546"/>
            <a:ext cx="82041" cy="123231"/>
          </a:xfrm>
          <a:custGeom>
            <a:avLst/>
            <a:gdLst/>
            <a:ahLst/>
            <a:cxnLst/>
            <a:rect l="l" t="t" r="r" b="b"/>
            <a:pathLst>
              <a:path w="82041" h="123231">
                <a:moveTo>
                  <a:pt x="53267" y="0"/>
                </a:moveTo>
                <a:lnTo>
                  <a:pt x="43571" y="0"/>
                </a:lnTo>
                <a:lnTo>
                  <a:pt x="37204" y="984"/>
                </a:lnTo>
                <a:lnTo>
                  <a:pt x="6483" y="27046"/>
                </a:lnTo>
                <a:lnTo>
                  <a:pt x="0" y="73065"/>
                </a:lnTo>
                <a:lnTo>
                  <a:pt x="123" y="76018"/>
                </a:lnTo>
                <a:lnTo>
                  <a:pt x="11854" y="113556"/>
                </a:lnTo>
                <a:lnTo>
                  <a:pt x="34461" y="123231"/>
                </a:lnTo>
                <a:lnTo>
                  <a:pt x="46796" y="123231"/>
                </a:lnTo>
                <a:lnTo>
                  <a:pt x="76548" y="104646"/>
                </a:lnTo>
                <a:lnTo>
                  <a:pt x="38388" y="104646"/>
                </a:lnTo>
                <a:lnTo>
                  <a:pt x="35854" y="104101"/>
                </a:lnTo>
                <a:lnTo>
                  <a:pt x="23875" y="70678"/>
                </a:lnTo>
                <a:lnTo>
                  <a:pt x="25163" y="69819"/>
                </a:lnTo>
                <a:lnTo>
                  <a:pt x="40838" y="64521"/>
                </a:lnTo>
                <a:lnTo>
                  <a:pt x="79426" y="64521"/>
                </a:lnTo>
                <a:lnTo>
                  <a:pt x="78816" y="62458"/>
                </a:lnTo>
                <a:lnTo>
                  <a:pt x="76805" y="58752"/>
                </a:lnTo>
                <a:lnTo>
                  <a:pt x="71704" y="53014"/>
                </a:lnTo>
                <a:lnTo>
                  <a:pt x="23414" y="53014"/>
                </a:lnTo>
                <a:lnTo>
                  <a:pt x="23477" y="48354"/>
                </a:lnTo>
                <a:lnTo>
                  <a:pt x="45686" y="18502"/>
                </a:lnTo>
                <a:lnTo>
                  <a:pt x="74363" y="18502"/>
                </a:lnTo>
                <a:lnTo>
                  <a:pt x="74449" y="17350"/>
                </a:lnTo>
                <a:lnTo>
                  <a:pt x="55612" y="146"/>
                </a:lnTo>
                <a:lnTo>
                  <a:pt x="53267" y="0"/>
                </a:lnTo>
                <a:close/>
              </a:path>
              <a:path w="82041" h="123231">
                <a:moveTo>
                  <a:pt x="79426" y="64521"/>
                </a:moveTo>
                <a:lnTo>
                  <a:pt x="45445" y="64521"/>
                </a:lnTo>
                <a:lnTo>
                  <a:pt x="47895" y="64929"/>
                </a:lnTo>
                <a:lnTo>
                  <a:pt x="51947" y="66584"/>
                </a:lnTo>
                <a:lnTo>
                  <a:pt x="58293" y="80531"/>
                </a:lnTo>
                <a:lnTo>
                  <a:pt x="58200" y="87369"/>
                </a:lnTo>
                <a:lnTo>
                  <a:pt x="44094" y="104646"/>
                </a:lnTo>
                <a:lnTo>
                  <a:pt x="76548" y="104646"/>
                </a:lnTo>
                <a:lnTo>
                  <a:pt x="77444" y="103180"/>
                </a:lnTo>
                <a:lnTo>
                  <a:pt x="81119" y="92939"/>
                </a:lnTo>
                <a:lnTo>
                  <a:pt x="82041" y="87369"/>
                </a:lnTo>
                <a:lnTo>
                  <a:pt x="82041" y="76018"/>
                </a:lnTo>
                <a:lnTo>
                  <a:pt x="81391" y="71170"/>
                </a:lnTo>
                <a:lnTo>
                  <a:pt x="79426" y="64521"/>
                </a:lnTo>
                <a:close/>
              </a:path>
              <a:path w="82041" h="123231">
                <a:moveTo>
                  <a:pt x="54094" y="46113"/>
                </a:moveTo>
                <a:lnTo>
                  <a:pt x="45382" y="46113"/>
                </a:lnTo>
                <a:lnTo>
                  <a:pt x="42838" y="46312"/>
                </a:lnTo>
                <a:lnTo>
                  <a:pt x="23414" y="53014"/>
                </a:lnTo>
                <a:lnTo>
                  <a:pt x="71704" y="53014"/>
                </a:lnTo>
                <a:lnTo>
                  <a:pt x="71350" y="52616"/>
                </a:lnTo>
                <a:lnTo>
                  <a:pt x="67842" y="50249"/>
                </a:lnTo>
                <a:lnTo>
                  <a:pt x="59246" y="46940"/>
                </a:lnTo>
                <a:lnTo>
                  <a:pt x="54094" y="46113"/>
                </a:lnTo>
                <a:close/>
              </a:path>
              <a:path w="82041" h="123231">
                <a:moveTo>
                  <a:pt x="74363" y="18502"/>
                </a:moveTo>
                <a:lnTo>
                  <a:pt x="53602" y="18502"/>
                </a:lnTo>
                <a:lnTo>
                  <a:pt x="56198" y="18690"/>
                </a:lnTo>
                <a:lnTo>
                  <a:pt x="60670" y="19423"/>
                </a:lnTo>
                <a:lnTo>
                  <a:pt x="62628" y="19852"/>
                </a:lnTo>
                <a:lnTo>
                  <a:pt x="67350" y="21276"/>
                </a:lnTo>
                <a:lnTo>
                  <a:pt x="69675" y="22072"/>
                </a:lnTo>
                <a:lnTo>
                  <a:pt x="70627" y="22271"/>
                </a:lnTo>
                <a:lnTo>
                  <a:pt x="71978" y="22271"/>
                </a:lnTo>
                <a:lnTo>
                  <a:pt x="72502" y="22124"/>
                </a:lnTo>
                <a:lnTo>
                  <a:pt x="73360" y="21507"/>
                </a:lnTo>
                <a:lnTo>
                  <a:pt x="73695" y="21004"/>
                </a:lnTo>
                <a:lnTo>
                  <a:pt x="74187" y="19591"/>
                </a:lnTo>
                <a:lnTo>
                  <a:pt x="74363" y="18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570456" y="6195063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3625780" y="6102572"/>
            <a:ext cx="77945" cy="121210"/>
          </a:xfrm>
          <a:custGeom>
            <a:avLst/>
            <a:gdLst/>
            <a:ahLst/>
            <a:cxnLst/>
            <a:rect l="l" t="t" r="r" b="b"/>
            <a:pathLst>
              <a:path w="77945" h="121210">
                <a:moveTo>
                  <a:pt x="3560" y="95065"/>
                </a:moveTo>
                <a:lnTo>
                  <a:pt x="2450" y="95065"/>
                </a:lnTo>
                <a:lnTo>
                  <a:pt x="2020" y="95222"/>
                </a:lnTo>
                <a:lnTo>
                  <a:pt x="0" y="108509"/>
                </a:lnTo>
                <a:lnTo>
                  <a:pt x="167" y="110635"/>
                </a:lnTo>
                <a:lnTo>
                  <a:pt x="27601" y="121210"/>
                </a:lnTo>
                <a:lnTo>
                  <a:pt x="38281" y="121210"/>
                </a:lnTo>
                <a:lnTo>
                  <a:pt x="72343" y="102750"/>
                </a:lnTo>
                <a:lnTo>
                  <a:pt x="72728" y="101881"/>
                </a:lnTo>
                <a:lnTo>
                  <a:pt x="24690" y="101881"/>
                </a:lnTo>
                <a:lnTo>
                  <a:pt x="21118" y="101515"/>
                </a:lnTo>
                <a:lnTo>
                  <a:pt x="4492" y="95421"/>
                </a:lnTo>
                <a:lnTo>
                  <a:pt x="3560" y="95065"/>
                </a:lnTo>
                <a:close/>
              </a:path>
              <a:path w="77945" h="121210">
                <a:moveTo>
                  <a:pt x="74611" y="63778"/>
                </a:moveTo>
                <a:lnTo>
                  <a:pt x="31988" y="63778"/>
                </a:lnTo>
                <a:lnTo>
                  <a:pt x="35799" y="64176"/>
                </a:lnTo>
                <a:lnTo>
                  <a:pt x="42051" y="65778"/>
                </a:lnTo>
                <a:lnTo>
                  <a:pt x="52270" y="79337"/>
                </a:lnTo>
                <a:lnTo>
                  <a:pt x="52270" y="85714"/>
                </a:lnTo>
                <a:lnTo>
                  <a:pt x="32355" y="101881"/>
                </a:lnTo>
                <a:lnTo>
                  <a:pt x="72728" y="101881"/>
                </a:lnTo>
                <a:lnTo>
                  <a:pt x="76824" y="92635"/>
                </a:lnTo>
                <a:lnTo>
                  <a:pt x="77945" y="86876"/>
                </a:lnTo>
                <a:lnTo>
                  <a:pt x="77945" y="74730"/>
                </a:lnTo>
                <a:lnTo>
                  <a:pt x="77055" y="69715"/>
                </a:lnTo>
                <a:lnTo>
                  <a:pt x="74611" y="63778"/>
                </a:lnTo>
                <a:close/>
              </a:path>
              <a:path w="77945" h="121210">
                <a:moveTo>
                  <a:pt x="67547" y="0"/>
                </a:moveTo>
                <a:lnTo>
                  <a:pt x="8491" y="0"/>
                </a:lnTo>
                <a:lnTo>
                  <a:pt x="6973" y="544"/>
                </a:lnTo>
                <a:lnTo>
                  <a:pt x="5078" y="2691"/>
                </a:lnTo>
                <a:lnTo>
                  <a:pt x="4676" y="4156"/>
                </a:lnTo>
                <a:lnTo>
                  <a:pt x="4606" y="61066"/>
                </a:lnTo>
                <a:lnTo>
                  <a:pt x="4984" y="62657"/>
                </a:lnTo>
                <a:lnTo>
                  <a:pt x="6512" y="64437"/>
                </a:lnTo>
                <a:lnTo>
                  <a:pt x="7790" y="64888"/>
                </a:lnTo>
                <a:lnTo>
                  <a:pt x="12146" y="64888"/>
                </a:lnTo>
                <a:lnTo>
                  <a:pt x="14889" y="64699"/>
                </a:lnTo>
                <a:lnTo>
                  <a:pt x="20721" y="63966"/>
                </a:lnTo>
                <a:lnTo>
                  <a:pt x="23957" y="63778"/>
                </a:lnTo>
                <a:lnTo>
                  <a:pt x="74611" y="63778"/>
                </a:lnTo>
                <a:lnTo>
                  <a:pt x="73495" y="61066"/>
                </a:lnTo>
                <a:lnTo>
                  <a:pt x="48302" y="46197"/>
                </a:lnTo>
                <a:lnTo>
                  <a:pt x="24658" y="46197"/>
                </a:lnTo>
                <a:lnTo>
                  <a:pt x="24658" y="20711"/>
                </a:lnTo>
                <a:lnTo>
                  <a:pt x="68217" y="20711"/>
                </a:lnTo>
                <a:lnTo>
                  <a:pt x="69160" y="19884"/>
                </a:lnTo>
                <a:lnTo>
                  <a:pt x="70448" y="16564"/>
                </a:lnTo>
                <a:lnTo>
                  <a:pt x="70762" y="13905"/>
                </a:lnTo>
                <a:lnTo>
                  <a:pt x="70688" y="6795"/>
                </a:lnTo>
                <a:lnTo>
                  <a:pt x="68071" y="188"/>
                </a:lnTo>
                <a:lnTo>
                  <a:pt x="67547" y="0"/>
                </a:lnTo>
                <a:close/>
              </a:path>
              <a:path w="77945" h="121210">
                <a:moveTo>
                  <a:pt x="44166" y="45653"/>
                </a:moveTo>
                <a:lnTo>
                  <a:pt x="33171" y="45684"/>
                </a:lnTo>
                <a:lnTo>
                  <a:pt x="28941" y="45799"/>
                </a:lnTo>
                <a:lnTo>
                  <a:pt x="26805" y="45956"/>
                </a:lnTo>
                <a:lnTo>
                  <a:pt x="24658" y="46197"/>
                </a:lnTo>
                <a:lnTo>
                  <a:pt x="48302" y="46197"/>
                </a:lnTo>
                <a:lnTo>
                  <a:pt x="44166" y="45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350908" y="6494419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437965" y="6493114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72" y="0"/>
                </a:moveTo>
                <a:lnTo>
                  <a:pt x="35736" y="0"/>
                </a:lnTo>
                <a:lnTo>
                  <a:pt x="28972" y="1444"/>
                </a:lnTo>
                <a:lnTo>
                  <a:pt x="2194" y="37157"/>
                </a:lnTo>
                <a:lnTo>
                  <a:pt x="0" y="62552"/>
                </a:lnTo>
                <a:lnTo>
                  <a:pt x="484" y="75924"/>
                </a:lnTo>
                <a:lnTo>
                  <a:pt x="15831" y="11634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11"/>
                </a:lnTo>
                <a:lnTo>
                  <a:pt x="71861" y="111975"/>
                </a:lnTo>
                <a:lnTo>
                  <a:pt x="76919" y="104091"/>
                </a:lnTo>
                <a:lnTo>
                  <a:pt x="39139" y="104091"/>
                </a:lnTo>
                <a:lnTo>
                  <a:pt x="36417" y="103431"/>
                </a:lnTo>
                <a:lnTo>
                  <a:pt x="24478" y="71327"/>
                </a:lnTo>
                <a:lnTo>
                  <a:pt x="24489" y="51768"/>
                </a:lnTo>
                <a:lnTo>
                  <a:pt x="39087" y="19140"/>
                </a:lnTo>
                <a:lnTo>
                  <a:pt x="78475" y="19140"/>
                </a:lnTo>
                <a:lnTo>
                  <a:pt x="73620" y="11004"/>
                </a:lnTo>
                <a:lnTo>
                  <a:pt x="69379" y="6984"/>
                </a:lnTo>
                <a:lnTo>
                  <a:pt x="58636" y="1403"/>
                </a:lnTo>
                <a:lnTo>
                  <a:pt x="51872" y="0"/>
                </a:lnTo>
                <a:close/>
              </a:path>
              <a:path w="85127" h="123326">
                <a:moveTo>
                  <a:pt x="78475" y="19140"/>
                </a:moveTo>
                <a:lnTo>
                  <a:pt x="44783" y="19140"/>
                </a:lnTo>
                <a:lnTo>
                  <a:pt x="46689" y="19423"/>
                </a:lnTo>
                <a:lnTo>
                  <a:pt x="50123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19" y="104091"/>
                </a:lnTo>
                <a:lnTo>
                  <a:pt x="85071" y="62552"/>
                </a:lnTo>
                <a:lnTo>
                  <a:pt x="85127" y="60765"/>
                </a:lnTo>
                <a:lnTo>
                  <a:pt x="84651" y="47397"/>
                </a:lnTo>
                <a:lnTo>
                  <a:pt x="83285" y="35475"/>
                </a:lnTo>
                <a:lnTo>
                  <a:pt x="82059" y="27904"/>
                </a:lnTo>
                <a:lnTo>
                  <a:pt x="79863" y="21465"/>
                </a:lnTo>
                <a:lnTo>
                  <a:pt x="78475" y="1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531554" y="6494746"/>
            <a:ext cx="74175" cy="120048"/>
          </a:xfrm>
          <a:custGeom>
            <a:avLst/>
            <a:gdLst/>
            <a:ahLst/>
            <a:cxnLst/>
            <a:rect l="l" t="t" r="r" b="b"/>
            <a:pathLst>
              <a:path w="74175" h="120048">
                <a:moveTo>
                  <a:pt x="74175" y="94908"/>
                </a:moveTo>
                <a:lnTo>
                  <a:pt x="50898" y="94908"/>
                </a:lnTo>
                <a:lnTo>
                  <a:pt x="50898" y="117054"/>
                </a:lnTo>
                <a:lnTo>
                  <a:pt x="58333" y="120048"/>
                </a:lnTo>
                <a:lnTo>
                  <a:pt x="66636" y="120048"/>
                </a:lnTo>
                <a:lnTo>
                  <a:pt x="74175" y="117054"/>
                </a:lnTo>
                <a:lnTo>
                  <a:pt x="74175" y="94908"/>
                </a:lnTo>
                <a:close/>
              </a:path>
              <a:path w="74175" h="120048">
                <a:moveTo>
                  <a:pt x="51726" y="0"/>
                </a:moveTo>
                <a:lnTo>
                  <a:pt x="3047" y="68406"/>
                </a:lnTo>
                <a:lnTo>
                  <a:pt x="0" y="86437"/>
                </a:lnTo>
                <a:lnTo>
                  <a:pt x="130" y="88468"/>
                </a:lnTo>
                <a:lnTo>
                  <a:pt x="4481" y="94908"/>
                </a:lnTo>
                <a:lnTo>
                  <a:pt x="85871" y="94908"/>
                </a:lnTo>
                <a:lnTo>
                  <a:pt x="86740" y="94091"/>
                </a:lnTo>
                <a:lnTo>
                  <a:pt x="88028" y="90845"/>
                </a:lnTo>
                <a:lnTo>
                  <a:pt x="88353" y="88468"/>
                </a:lnTo>
                <a:lnTo>
                  <a:pt x="88353" y="81840"/>
                </a:lnTo>
                <a:lnTo>
                  <a:pt x="87997" y="79337"/>
                </a:lnTo>
                <a:lnTo>
                  <a:pt x="86594" y="76332"/>
                </a:lnTo>
                <a:lnTo>
                  <a:pt x="85746" y="75578"/>
                </a:lnTo>
                <a:lnTo>
                  <a:pt x="19329" y="75578"/>
                </a:lnTo>
                <a:lnTo>
                  <a:pt x="50710" y="20826"/>
                </a:lnTo>
                <a:lnTo>
                  <a:pt x="74175" y="20826"/>
                </a:lnTo>
                <a:lnTo>
                  <a:pt x="74175" y="3214"/>
                </a:lnTo>
                <a:lnTo>
                  <a:pt x="62856" y="10"/>
                </a:lnTo>
                <a:lnTo>
                  <a:pt x="51726" y="0"/>
                </a:lnTo>
                <a:close/>
              </a:path>
              <a:path w="74175" h="120048">
                <a:moveTo>
                  <a:pt x="74175" y="20826"/>
                </a:moveTo>
                <a:lnTo>
                  <a:pt x="50898" y="20826"/>
                </a:lnTo>
                <a:lnTo>
                  <a:pt x="50898" y="75578"/>
                </a:lnTo>
                <a:lnTo>
                  <a:pt x="74175" y="75578"/>
                </a:lnTo>
                <a:lnTo>
                  <a:pt x="74175" y="20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4625970" y="6587721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686080" y="6494419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5406422" y="6478712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5493479" y="6477408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72" y="0"/>
                </a:moveTo>
                <a:lnTo>
                  <a:pt x="35736" y="0"/>
                </a:lnTo>
                <a:lnTo>
                  <a:pt x="28972" y="1444"/>
                </a:lnTo>
                <a:lnTo>
                  <a:pt x="2194" y="37157"/>
                </a:lnTo>
                <a:lnTo>
                  <a:pt x="0" y="62552"/>
                </a:lnTo>
                <a:lnTo>
                  <a:pt x="484" y="75924"/>
                </a:lnTo>
                <a:lnTo>
                  <a:pt x="15831" y="11634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11"/>
                </a:lnTo>
                <a:lnTo>
                  <a:pt x="71861" y="111975"/>
                </a:lnTo>
                <a:lnTo>
                  <a:pt x="76919" y="104091"/>
                </a:lnTo>
                <a:lnTo>
                  <a:pt x="39139" y="104091"/>
                </a:lnTo>
                <a:lnTo>
                  <a:pt x="36417" y="103431"/>
                </a:lnTo>
                <a:lnTo>
                  <a:pt x="24478" y="71327"/>
                </a:lnTo>
                <a:lnTo>
                  <a:pt x="24489" y="51768"/>
                </a:lnTo>
                <a:lnTo>
                  <a:pt x="39087" y="19140"/>
                </a:lnTo>
                <a:lnTo>
                  <a:pt x="78475" y="19140"/>
                </a:lnTo>
                <a:lnTo>
                  <a:pt x="73620" y="11004"/>
                </a:lnTo>
                <a:lnTo>
                  <a:pt x="69379" y="6984"/>
                </a:lnTo>
                <a:lnTo>
                  <a:pt x="58636" y="1403"/>
                </a:lnTo>
                <a:lnTo>
                  <a:pt x="51872" y="0"/>
                </a:lnTo>
                <a:close/>
              </a:path>
              <a:path w="85127" h="123326">
                <a:moveTo>
                  <a:pt x="78475" y="19140"/>
                </a:moveTo>
                <a:lnTo>
                  <a:pt x="44783" y="19140"/>
                </a:lnTo>
                <a:lnTo>
                  <a:pt x="46689" y="19423"/>
                </a:lnTo>
                <a:lnTo>
                  <a:pt x="50123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19" y="104091"/>
                </a:lnTo>
                <a:lnTo>
                  <a:pt x="85071" y="62552"/>
                </a:lnTo>
                <a:lnTo>
                  <a:pt x="85127" y="60765"/>
                </a:lnTo>
                <a:lnTo>
                  <a:pt x="84651" y="47397"/>
                </a:lnTo>
                <a:lnTo>
                  <a:pt x="83285" y="35475"/>
                </a:lnTo>
                <a:lnTo>
                  <a:pt x="82059" y="27904"/>
                </a:lnTo>
                <a:lnTo>
                  <a:pt x="79863" y="21465"/>
                </a:lnTo>
                <a:lnTo>
                  <a:pt x="78475" y="1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5587067" y="6479040"/>
            <a:ext cx="74175" cy="120048"/>
          </a:xfrm>
          <a:custGeom>
            <a:avLst/>
            <a:gdLst/>
            <a:ahLst/>
            <a:cxnLst/>
            <a:rect l="l" t="t" r="r" b="b"/>
            <a:pathLst>
              <a:path w="74175" h="120048">
                <a:moveTo>
                  <a:pt x="74175" y="94908"/>
                </a:moveTo>
                <a:lnTo>
                  <a:pt x="50898" y="94908"/>
                </a:lnTo>
                <a:lnTo>
                  <a:pt x="50898" y="117054"/>
                </a:lnTo>
                <a:lnTo>
                  <a:pt x="58333" y="120048"/>
                </a:lnTo>
                <a:lnTo>
                  <a:pt x="66636" y="120048"/>
                </a:lnTo>
                <a:lnTo>
                  <a:pt x="74175" y="117054"/>
                </a:lnTo>
                <a:lnTo>
                  <a:pt x="74175" y="94908"/>
                </a:lnTo>
                <a:close/>
              </a:path>
              <a:path w="74175" h="120048">
                <a:moveTo>
                  <a:pt x="51726" y="0"/>
                </a:moveTo>
                <a:lnTo>
                  <a:pt x="3047" y="68406"/>
                </a:lnTo>
                <a:lnTo>
                  <a:pt x="0" y="86437"/>
                </a:lnTo>
                <a:lnTo>
                  <a:pt x="130" y="88468"/>
                </a:lnTo>
                <a:lnTo>
                  <a:pt x="4481" y="94908"/>
                </a:lnTo>
                <a:lnTo>
                  <a:pt x="85871" y="94908"/>
                </a:lnTo>
                <a:lnTo>
                  <a:pt x="86740" y="94091"/>
                </a:lnTo>
                <a:lnTo>
                  <a:pt x="88028" y="90845"/>
                </a:lnTo>
                <a:lnTo>
                  <a:pt x="88353" y="88468"/>
                </a:lnTo>
                <a:lnTo>
                  <a:pt x="88353" y="81840"/>
                </a:lnTo>
                <a:lnTo>
                  <a:pt x="87997" y="79337"/>
                </a:lnTo>
                <a:lnTo>
                  <a:pt x="86594" y="76332"/>
                </a:lnTo>
                <a:lnTo>
                  <a:pt x="85746" y="75578"/>
                </a:lnTo>
                <a:lnTo>
                  <a:pt x="19329" y="75578"/>
                </a:lnTo>
                <a:lnTo>
                  <a:pt x="50710" y="20826"/>
                </a:lnTo>
                <a:lnTo>
                  <a:pt x="74175" y="20826"/>
                </a:lnTo>
                <a:lnTo>
                  <a:pt x="74175" y="3214"/>
                </a:lnTo>
                <a:lnTo>
                  <a:pt x="62856" y="10"/>
                </a:lnTo>
                <a:lnTo>
                  <a:pt x="51726" y="0"/>
                </a:lnTo>
                <a:close/>
              </a:path>
              <a:path w="74175" h="120048">
                <a:moveTo>
                  <a:pt x="74175" y="20826"/>
                </a:moveTo>
                <a:lnTo>
                  <a:pt x="50898" y="20826"/>
                </a:lnTo>
                <a:lnTo>
                  <a:pt x="50898" y="75578"/>
                </a:lnTo>
                <a:lnTo>
                  <a:pt x="74175" y="75578"/>
                </a:lnTo>
                <a:lnTo>
                  <a:pt x="74175" y="20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5681486" y="6572015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733492" y="6477415"/>
            <a:ext cx="84206" cy="123315"/>
          </a:xfrm>
          <a:custGeom>
            <a:avLst/>
            <a:gdLst/>
            <a:ahLst/>
            <a:cxnLst/>
            <a:rect l="l" t="t" r="r" b="b"/>
            <a:pathLst>
              <a:path w="84206" h="123315">
                <a:moveTo>
                  <a:pt x="50092" y="0"/>
                </a:moveTo>
                <a:lnTo>
                  <a:pt x="36899" y="0"/>
                </a:lnTo>
                <a:lnTo>
                  <a:pt x="31077" y="764"/>
                </a:lnTo>
                <a:lnTo>
                  <a:pt x="3403" y="35339"/>
                </a:lnTo>
                <a:lnTo>
                  <a:pt x="3816" y="38093"/>
                </a:lnTo>
                <a:lnTo>
                  <a:pt x="23747" y="61108"/>
                </a:lnTo>
                <a:lnTo>
                  <a:pt x="19873" y="63128"/>
                </a:lnTo>
                <a:lnTo>
                  <a:pt x="0" y="97452"/>
                </a:lnTo>
                <a:lnTo>
                  <a:pt x="858" y="101860"/>
                </a:lnTo>
                <a:lnTo>
                  <a:pt x="34114" y="123315"/>
                </a:lnTo>
                <a:lnTo>
                  <a:pt x="47914" y="123315"/>
                </a:lnTo>
                <a:lnTo>
                  <a:pt x="80625" y="105462"/>
                </a:lnTo>
                <a:lnTo>
                  <a:pt x="36197" y="105462"/>
                </a:lnTo>
                <a:lnTo>
                  <a:pt x="31580" y="104206"/>
                </a:lnTo>
                <a:lnTo>
                  <a:pt x="25381" y="99169"/>
                </a:lnTo>
                <a:lnTo>
                  <a:pt x="23831" y="95525"/>
                </a:lnTo>
                <a:lnTo>
                  <a:pt x="23831" y="88594"/>
                </a:lnTo>
                <a:lnTo>
                  <a:pt x="40857" y="69935"/>
                </a:lnTo>
                <a:lnTo>
                  <a:pt x="76516" y="69935"/>
                </a:lnTo>
                <a:lnTo>
                  <a:pt x="75924" y="69191"/>
                </a:lnTo>
                <a:lnTo>
                  <a:pt x="73442" y="66804"/>
                </a:lnTo>
                <a:lnTo>
                  <a:pt x="67547" y="62396"/>
                </a:lnTo>
                <a:lnTo>
                  <a:pt x="64207" y="60301"/>
                </a:lnTo>
                <a:lnTo>
                  <a:pt x="60458" y="58343"/>
                </a:lnTo>
                <a:lnTo>
                  <a:pt x="63652" y="56563"/>
                </a:lnTo>
                <a:lnTo>
                  <a:pt x="66511" y="54584"/>
                </a:lnTo>
                <a:lnTo>
                  <a:pt x="71537" y="50228"/>
                </a:lnTo>
                <a:lnTo>
                  <a:pt x="71776" y="49967"/>
                </a:lnTo>
                <a:lnTo>
                  <a:pt x="43527" y="49967"/>
                </a:lnTo>
                <a:lnTo>
                  <a:pt x="40585" y="48375"/>
                </a:lnTo>
                <a:lnTo>
                  <a:pt x="26690" y="32972"/>
                </a:lnTo>
                <a:lnTo>
                  <a:pt x="26690" y="26836"/>
                </a:lnTo>
                <a:lnTo>
                  <a:pt x="27946" y="23569"/>
                </a:lnTo>
                <a:lnTo>
                  <a:pt x="32972" y="18847"/>
                </a:lnTo>
                <a:lnTo>
                  <a:pt x="36815" y="17664"/>
                </a:lnTo>
                <a:lnTo>
                  <a:pt x="78769" y="17664"/>
                </a:lnTo>
                <a:lnTo>
                  <a:pt x="77201" y="13758"/>
                </a:lnTo>
                <a:lnTo>
                  <a:pt x="74971" y="10669"/>
                </a:lnTo>
                <a:lnTo>
                  <a:pt x="68961" y="5518"/>
                </a:lnTo>
                <a:lnTo>
                  <a:pt x="65107" y="3528"/>
                </a:lnTo>
                <a:lnTo>
                  <a:pt x="55726" y="701"/>
                </a:lnTo>
                <a:lnTo>
                  <a:pt x="50092" y="0"/>
                </a:lnTo>
                <a:close/>
              </a:path>
              <a:path w="84206" h="123315">
                <a:moveTo>
                  <a:pt x="76516" y="69935"/>
                </a:moveTo>
                <a:lnTo>
                  <a:pt x="40857" y="69935"/>
                </a:lnTo>
                <a:lnTo>
                  <a:pt x="44113" y="71537"/>
                </a:lnTo>
                <a:lnTo>
                  <a:pt x="46961" y="73097"/>
                </a:lnTo>
                <a:lnTo>
                  <a:pt x="60271" y="88594"/>
                </a:lnTo>
                <a:lnTo>
                  <a:pt x="60254" y="95525"/>
                </a:lnTo>
                <a:lnTo>
                  <a:pt x="58794" y="99023"/>
                </a:lnTo>
                <a:lnTo>
                  <a:pt x="52836" y="104174"/>
                </a:lnTo>
                <a:lnTo>
                  <a:pt x="48344" y="105462"/>
                </a:lnTo>
                <a:lnTo>
                  <a:pt x="80625" y="105462"/>
                </a:lnTo>
                <a:lnTo>
                  <a:pt x="83274" y="99483"/>
                </a:lnTo>
                <a:lnTo>
                  <a:pt x="84206" y="94667"/>
                </a:lnTo>
                <a:lnTo>
                  <a:pt x="84206" y="85892"/>
                </a:lnTo>
                <a:lnTo>
                  <a:pt x="83672" y="82761"/>
                </a:lnTo>
                <a:lnTo>
                  <a:pt x="81526" y="76992"/>
                </a:lnTo>
                <a:lnTo>
                  <a:pt x="79976" y="74280"/>
                </a:lnTo>
                <a:lnTo>
                  <a:pt x="76516" y="69935"/>
                </a:lnTo>
                <a:close/>
              </a:path>
              <a:path w="84206" h="123315">
                <a:moveTo>
                  <a:pt x="78769" y="17664"/>
                </a:moveTo>
                <a:lnTo>
                  <a:pt x="44605" y="17664"/>
                </a:lnTo>
                <a:lnTo>
                  <a:pt x="46888" y="17968"/>
                </a:lnTo>
                <a:lnTo>
                  <a:pt x="50752" y="19203"/>
                </a:lnTo>
                <a:lnTo>
                  <a:pt x="57516" y="29318"/>
                </a:lnTo>
                <a:lnTo>
                  <a:pt x="57448" y="35339"/>
                </a:lnTo>
                <a:lnTo>
                  <a:pt x="56301" y="38490"/>
                </a:lnTo>
                <a:lnTo>
                  <a:pt x="51464" y="44511"/>
                </a:lnTo>
                <a:lnTo>
                  <a:pt x="48009" y="47328"/>
                </a:lnTo>
                <a:lnTo>
                  <a:pt x="43527" y="49967"/>
                </a:lnTo>
                <a:lnTo>
                  <a:pt x="71776" y="49967"/>
                </a:lnTo>
                <a:lnTo>
                  <a:pt x="80803" y="32145"/>
                </a:lnTo>
                <a:lnTo>
                  <a:pt x="80803" y="24910"/>
                </a:lnTo>
                <a:lnTo>
                  <a:pt x="80081" y="20931"/>
                </a:lnTo>
                <a:lnTo>
                  <a:pt x="78769" y="17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150685" y="9260135"/>
            <a:ext cx="46846" cy="18952"/>
          </a:xfrm>
          <a:custGeom>
            <a:avLst/>
            <a:gdLst/>
            <a:ahLst/>
            <a:cxnLst/>
            <a:rect l="l" t="t" r="r" b="b"/>
            <a:pathLst>
              <a:path w="46846" h="18952">
                <a:moveTo>
                  <a:pt x="43349" y="0"/>
                </a:moveTo>
                <a:lnTo>
                  <a:pt x="2795" y="0"/>
                </a:lnTo>
                <a:lnTo>
                  <a:pt x="1696" y="701"/>
                </a:lnTo>
                <a:lnTo>
                  <a:pt x="345" y="3518"/>
                </a:lnTo>
                <a:lnTo>
                  <a:pt x="0" y="5947"/>
                </a:lnTo>
                <a:lnTo>
                  <a:pt x="8" y="12942"/>
                </a:lnTo>
                <a:lnTo>
                  <a:pt x="345" y="15350"/>
                </a:lnTo>
                <a:lnTo>
                  <a:pt x="1696" y="18229"/>
                </a:lnTo>
                <a:lnTo>
                  <a:pt x="2795" y="18952"/>
                </a:lnTo>
                <a:lnTo>
                  <a:pt x="44082" y="18952"/>
                </a:lnTo>
                <a:lnTo>
                  <a:pt x="45160" y="18250"/>
                </a:lnTo>
                <a:lnTo>
                  <a:pt x="46511" y="15423"/>
                </a:lnTo>
                <a:lnTo>
                  <a:pt x="46846" y="12942"/>
                </a:lnTo>
                <a:lnTo>
                  <a:pt x="46742" y="5947"/>
                </a:lnTo>
                <a:lnTo>
                  <a:pt x="4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216678" y="9195907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300687" y="9289210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350388" y="9196235"/>
            <a:ext cx="74175" cy="120048"/>
          </a:xfrm>
          <a:custGeom>
            <a:avLst/>
            <a:gdLst/>
            <a:ahLst/>
            <a:cxnLst/>
            <a:rect l="l" t="t" r="r" b="b"/>
            <a:pathLst>
              <a:path w="74175" h="120048">
                <a:moveTo>
                  <a:pt x="74175" y="94908"/>
                </a:moveTo>
                <a:lnTo>
                  <a:pt x="50898" y="94908"/>
                </a:lnTo>
                <a:lnTo>
                  <a:pt x="50898" y="117054"/>
                </a:lnTo>
                <a:lnTo>
                  <a:pt x="58333" y="120048"/>
                </a:lnTo>
                <a:lnTo>
                  <a:pt x="66636" y="120048"/>
                </a:lnTo>
                <a:lnTo>
                  <a:pt x="74175" y="117054"/>
                </a:lnTo>
                <a:lnTo>
                  <a:pt x="74175" y="94908"/>
                </a:lnTo>
                <a:close/>
              </a:path>
              <a:path w="74175" h="120048">
                <a:moveTo>
                  <a:pt x="51726" y="0"/>
                </a:moveTo>
                <a:lnTo>
                  <a:pt x="3047" y="68406"/>
                </a:lnTo>
                <a:lnTo>
                  <a:pt x="0" y="86437"/>
                </a:lnTo>
                <a:lnTo>
                  <a:pt x="130" y="88468"/>
                </a:lnTo>
                <a:lnTo>
                  <a:pt x="4481" y="94908"/>
                </a:lnTo>
                <a:lnTo>
                  <a:pt x="85871" y="94908"/>
                </a:lnTo>
                <a:lnTo>
                  <a:pt x="86740" y="94091"/>
                </a:lnTo>
                <a:lnTo>
                  <a:pt x="88028" y="90845"/>
                </a:lnTo>
                <a:lnTo>
                  <a:pt x="88353" y="88468"/>
                </a:lnTo>
                <a:lnTo>
                  <a:pt x="88353" y="81840"/>
                </a:lnTo>
                <a:lnTo>
                  <a:pt x="87997" y="79337"/>
                </a:lnTo>
                <a:lnTo>
                  <a:pt x="86594" y="76332"/>
                </a:lnTo>
                <a:lnTo>
                  <a:pt x="85746" y="75578"/>
                </a:lnTo>
                <a:lnTo>
                  <a:pt x="19329" y="75578"/>
                </a:lnTo>
                <a:lnTo>
                  <a:pt x="50710" y="20826"/>
                </a:lnTo>
                <a:lnTo>
                  <a:pt x="74175" y="20826"/>
                </a:lnTo>
                <a:lnTo>
                  <a:pt x="74175" y="3214"/>
                </a:lnTo>
                <a:lnTo>
                  <a:pt x="62856" y="10"/>
                </a:lnTo>
                <a:lnTo>
                  <a:pt x="51726" y="0"/>
                </a:lnTo>
                <a:close/>
              </a:path>
              <a:path w="74175" h="120048">
                <a:moveTo>
                  <a:pt x="74175" y="20826"/>
                </a:moveTo>
                <a:lnTo>
                  <a:pt x="50898" y="20826"/>
                </a:lnTo>
                <a:lnTo>
                  <a:pt x="50898" y="75578"/>
                </a:lnTo>
                <a:lnTo>
                  <a:pt x="74175" y="75578"/>
                </a:lnTo>
                <a:lnTo>
                  <a:pt x="74175" y="20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272215" y="8409290"/>
            <a:ext cx="82185" cy="123315"/>
          </a:xfrm>
          <a:custGeom>
            <a:avLst/>
            <a:gdLst/>
            <a:ahLst/>
            <a:cxnLst/>
            <a:rect l="l" t="t" r="r" b="b"/>
            <a:pathLst>
              <a:path w="82185" h="123315">
                <a:moveTo>
                  <a:pt x="8282" y="100405"/>
                </a:moveTo>
                <a:lnTo>
                  <a:pt x="4418" y="111996"/>
                </a:lnTo>
                <a:lnTo>
                  <a:pt x="4575" y="113713"/>
                </a:lnTo>
                <a:lnTo>
                  <a:pt x="27454" y="123315"/>
                </a:lnTo>
                <a:lnTo>
                  <a:pt x="37580" y="123315"/>
                </a:lnTo>
                <a:lnTo>
                  <a:pt x="70794" y="104635"/>
                </a:lnTo>
                <a:lnTo>
                  <a:pt x="27370" y="104635"/>
                </a:lnTo>
                <a:lnTo>
                  <a:pt x="24637" y="104426"/>
                </a:lnTo>
                <a:lnTo>
                  <a:pt x="19727" y="103567"/>
                </a:lnTo>
                <a:lnTo>
                  <a:pt x="17538" y="103075"/>
                </a:lnTo>
                <a:lnTo>
                  <a:pt x="12031" y="101473"/>
                </a:lnTo>
                <a:lnTo>
                  <a:pt x="9329" y="100614"/>
                </a:lnTo>
                <a:lnTo>
                  <a:pt x="8282" y="100405"/>
                </a:lnTo>
                <a:close/>
              </a:path>
              <a:path w="82185" h="123315">
                <a:moveTo>
                  <a:pt x="81518" y="70584"/>
                </a:moveTo>
                <a:lnTo>
                  <a:pt x="58720" y="70584"/>
                </a:lnTo>
                <a:lnTo>
                  <a:pt x="58595" y="75128"/>
                </a:lnTo>
                <a:lnTo>
                  <a:pt x="58008" y="79453"/>
                </a:lnTo>
                <a:lnTo>
                  <a:pt x="35527" y="104635"/>
                </a:lnTo>
                <a:lnTo>
                  <a:pt x="70794" y="104635"/>
                </a:lnTo>
                <a:lnTo>
                  <a:pt x="75358" y="96196"/>
                </a:lnTo>
                <a:lnTo>
                  <a:pt x="77264" y="91473"/>
                </a:lnTo>
                <a:lnTo>
                  <a:pt x="80018" y="81536"/>
                </a:lnTo>
                <a:lnTo>
                  <a:pt x="80967" y="76385"/>
                </a:lnTo>
                <a:lnTo>
                  <a:pt x="81518" y="70584"/>
                </a:lnTo>
                <a:close/>
              </a:path>
              <a:path w="82185" h="123315">
                <a:moveTo>
                  <a:pt x="47307" y="0"/>
                </a:moveTo>
                <a:lnTo>
                  <a:pt x="34909" y="0"/>
                </a:lnTo>
                <a:lnTo>
                  <a:pt x="28868" y="1015"/>
                </a:lnTo>
                <a:lnTo>
                  <a:pt x="890" y="29527"/>
                </a:lnTo>
                <a:lnTo>
                  <a:pt x="0" y="35004"/>
                </a:lnTo>
                <a:lnTo>
                  <a:pt x="0" y="46595"/>
                </a:lnTo>
                <a:lnTo>
                  <a:pt x="28470" y="77212"/>
                </a:lnTo>
                <a:lnTo>
                  <a:pt x="39946" y="77212"/>
                </a:lnTo>
                <a:lnTo>
                  <a:pt x="44511" y="76552"/>
                </a:lnTo>
                <a:lnTo>
                  <a:pt x="52490" y="73913"/>
                </a:lnTo>
                <a:lnTo>
                  <a:pt x="55893" y="72364"/>
                </a:lnTo>
                <a:lnTo>
                  <a:pt x="58720" y="70584"/>
                </a:lnTo>
                <a:lnTo>
                  <a:pt x="81518" y="70584"/>
                </a:lnTo>
                <a:lnTo>
                  <a:pt x="81945" y="66092"/>
                </a:lnTo>
                <a:lnTo>
                  <a:pt x="82185" y="61076"/>
                </a:lnTo>
                <a:lnTo>
                  <a:pt x="82185" y="58804"/>
                </a:lnTo>
                <a:lnTo>
                  <a:pt x="36784" y="58804"/>
                </a:lnTo>
                <a:lnTo>
                  <a:pt x="34334" y="58406"/>
                </a:lnTo>
                <a:lnTo>
                  <a:pt x="23747" y="42459"/>
                </a:lnTo>
                <a:lnTo>
                  <a:pt x="23747" y="36197"/>
                </a:lnTo>
                <a:lnTo>
                  <a:pt x="37611" y="18585"/>
                </a:lnTo>
                <a:lnTo>
                  <a:pt x="75836" y="18585"/>
                </a:lnTo>
                <a:lnTo>
                  <a:pt x="72416" y="12743"/>
                </a:lnTo>
                <a:lnTo>
                  <a:pt x="69935" y="9842"/>
                </a:lnTo>
                <a:lnTo>
                  <a:pt x="63977" y="5057"/>
                </a:lnTo>
                <a:lnTo>
                  <a:pt x="60417" y="3225"/>
                </a:lnTo>
                <a:lnTo>
                  <a:pt x="52134" y="638"/>
                </a:lnTo>
                <a:lnTo>
                  <a:pt x="47307" y="0"/>
                </a:lnTo>
                <a:close/>
              </a:path>
              <a:path w="82185" h="123315">
                <a:moveTo>
                  <a:pt x="75836" y="18585"/>
                </a:moveTo>
                <a:lnTo>
                  <a:pt x="43443" y="18585"/>
                </a:lnTo>
                <a:lnTo>
                  <a:pt x="46019" y="19140"/>
                </a:lnTo>
                <a:lnTo>
                  <a:pt x="50438" y="21350"/>
                </a:lnTo>
                <a:lnTo>
                  <a:pt x="58165" y="52919"/>
                </a:lnTo>
                <a:lnTo>
                  <a:pt x="55715" y="54699"/>
                </a:lnTo>
                <a:lnTo>
                  <a:pt x="52909" y="56123"/>
                </a:lnTo>
                <a:lnTo>
                  <a:pt x="46584" y="58270"/>
                </a:lnTo>
                <a:lnTo>
                  <a:pt x="43223" y="58804"/>
                </a:lnTo>
                <a:lnTo>
                  <a:pt x="82185" y="58804"/>
                </a:lnTo>
                <a:lnTo>
                  <a:pt x="76387" y="19528"/>
                </a:lnTo>
                <a:lnTo>
                  <a:pt x="75836" y="18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363870" y="8503894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423980" y="8410591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2287628" y="7703806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2375052" y="7702508"/>
            <a:ext cx="84206" cy="123315"/>
          </a:xfrm>
          <a:custGeom>
            <a:avLst/>
            <a:gdLst/>
            <a:ahLst/>
            <a:cxnLst/>
            <a:rect l="l" t="t" r="r" b="b"/>
            <a:pathLst>
              <a:path w="84206" h="123315">
                <a:moveTo>
                  <a:pt x="50092" y="0"/>
                </a:moveTo>
                <a:lnTo>
                  <a:pt x="36899" y="0"/>
                </a:lnTo>
                <a:lnTo>
                  <a:pt x="31077" y="764"/>
                </a:lnTo>
                <a:lnTo>
                  <a:pt x="3403" y="35339"/>
                </a:lnTo>
                <a:lnTo>
                  <a:pt x="3816" y="38093"/>
                </a:lnTo>
                <a:lnTo>
                  <a:pt x="23747" y="61108"/>
                </a:lnTo>
                <a:lnTo>
                  <a:pt x="19873" y="63128"/>
                </a:lnTo>
                <a:lnTo>
                  <a:pt x="0" y="97452"/>
                </a:lnTo>
                <a:lnTo>
                  <a:pt x="858" y="101860"/>
                </a:lnTo>
                <a:lnTo>
                  <a:pt x="34114" y="123315"/>
                </a:lnTo>
                <a:lnTo>
                  <a:pt x="47914" y="123315"/>
                </a:lnTo>
                <a:lnTo>
                  <a:pt x="80625" y="105462"/>
                </a:lnTo>
                <a:lnTo>
                  <a:pt x="36197" y="105462"/>
                </a:lnTo>
                <a:lnTo>
                  <a:pt x="31580" y="104206"/>
                </a:lnTo>
                <a:lnTo>
                  <a:pt x="25381" y="99169"/>
                </a:lnTo>
                <a:lnTo>
                  <a:pt x="23831" y="95525"/>
                </a:lnTo>
                <a:lnTo>
                  <a:pt x="23831" y="88594"/>
                </a:lnTo>
                <a:lnTo>
                  <a:pt x="40857" y="69935"/>
                </a:lnTo>
                <a:lnTo>
                  <a:pt x="76516" y="69935"/>
                </a:lnTo>
                <a:lnTo>
                  <a:pt x="75924" y="69191"/>
                </a:lnTo>
                <a:lnTo>
                  <a:pt x="73442" y="66804"/>
                </a:lnTo>
                <a:lnTo>
                  <a:pt x="67547" y="62396"/>
                </a:lnTo>
                <a:lnTo>
                  <a:pt x="64207" y="60301"/>
                </a:lnTo>
                <a:lnTo>
                  <a:pt x="60458" y="58343"/>
                </a:lnTo>
                <a:lnTo>
                  <a:pt x="63652" y="56563"/>
                </a:lnTo>
                <a:lnTo>
                  <a:pt x="66511" y="54584"/>
                </a:lnTo>
                <a:lnTo>
                  <a:pt x="71537" y="50228"/>
                </a:lnTo>
                <a:lnTo>
                  <a:pt x="71776" y="49967"/>
                </a:lnTo>
                <a:lnTo>
                  <a:pt x="43527" y="49967"/>
                </a:lnTo>
                <a:lnTo>
                  <a:pt x="40585" y="48375"/>
                </a:lnTo>
                <a:lnTo>
                  <a:pt x="26690" y="32972"/>
                </a:lnTo>
                <a:lnTo>
                  <a:pt x="26690" y="26836"/>
                </a:lnTo>
                <a:lnTo>
                  <a:pt x="27946" y="23569"/>
                </a:lnTo>
                <a:lnTo>
                  <a:pt x="32972" y="18847"/>
                </a:lnTo>
                <a:lnTo>
                  <a:pt x="36815" y="17664"/>
                </a:lnTo>
                <a:lnTo>
                  <a:pt x="78769" y="17664"/>
                </a:lnTo>
                <a:lnTo>
                  <a:pt x="77201" y="13758"/>
                </a:lnTo>
                <a:lnTo>
                  <a:pt x="74971" y="10669"/>
                </a:lnTo>
                <a:lnTo>
                  <a:pt x="68961" y="5518"/>
                </a:lnTo>
                <a:lnTo>
                  <a:pt x="65107" y="3528"/>
                </a:lnTo>
                <a:lnTo>
                  <a:pt x="55726" y="701"/>
                </a:lnTo>
                <a:lnTo>
                  <a:pt x="50092" y="0"/>
                </a:lnTo>
                <a:close/>
              </a:path>
              <a:path w="84206" h="123315">
                <a:moveTo>
                  <a:pt x="76516" y="69935"/>
                </a:moveTo>
                <a:lnTo>
                  <a:pt x="40857" y="69935"/>
                </a:lnTo>
                <a:lnTo>
                  <a:pt x="44113" y="71537"/>
                </a:lnTo>
                <a:lnTo>
                  <a:pt x="46961" y="73097"/>
                </a:lnTo>
                <a:lnTo>
                  <a:pt x="60271" y="88594"/>
                </a:lnTo>
                <a:lnTo>
                  <a:pt x="60254" y="95525"/>
                </a:lnTo>
                <a:lnTo>
                  <a:pt x="58794" y="99023"/>
                </a:lnTo>
                <a:lnTo>
                  <a:pt x="52836" y="104174"/>
                </a:lnTo>
                <a:lnTo>
                  <a:pt x="48344" y="105462"/>
                </a:lnTo>
                <a:lnTo>
                  <a:pt x="80625" y="105462"/>
                </a:lnTo>
                <a:lnTo>
                  <a:pt x="83274" y="99483"/>
                </a:lnTo>
                <a:lnTo>
                  <a:pt x="84206" y="94667"/>
                </a:lnTo>
                <a:lnTo>
                  <a:pt x="84206" y="85892"/>
                </a:lnTo>
                <a:lnTo>
                  <a:pt x="83672" y="82761"/>
                </a:lnTo>
                <a:lnTo>
                  <a:pt x="81526" y="76992"/>
                </a:lnTo>
                <a:lnTo>
                  <a:pt x="79976" y="74280"/>
                </a:lnTo>
                <a:lnTo>
                  <a:pt x="76516" y="69935"/>
                </a:lnTo>
                <a:close/>
              </a:path>
              <a:path w="84206" h="123315">
                <a:moveTo>
                  <a:pt x="78769" y="17664"/>
                </a:moveTo>
                <a:lnTo>
                  <a:pt x="44605" y="17664"/>
                </a:lnTo>
                <a:lnTo>
                  <a:pt x="46888" y="17968"/>
                </a:lnTo>
                <a:lnTo>
                  <a:pt x="50752" y="19203"/>
                </a:lnTo>
                <a:lnTo>
                  <a:pt x="57516" y="29318"/>
                </a:lnTo>
                <a:lnTo>
                  <a:pt x="57448" y="35339"/>
                </a:lnTo>
                <a:lnTo>
                  <a:pt x="56301" y="38490"/>
                </a:lnTo>
                <a:lnTo>
                  <a:pt x="51464" y="44511"/>
                </a:lnTo>
                <a:lnTo>
                  <a:pt x="48009" y="47328"/>
                </a:lnTo>
                <a:lnTo>
                  <a:pt x="43527" y="49967"/>
                </a:lnTo>
                <a:lnTo>
                  <a:pt x="71776" y="49967"/>
                </a:lnTo>
                <a:lnTo>
                  <a:pt x="80803" y="32145"/>
                </a:lnTo>
                <a:lnTo>
                  <a:pt x="80803" y="24910"/>
                </a:lnTo>
                <a:lnTo>
                  <a:pt x="80081" y="20931"/>
                </a:lnTo>
                <a:lnTo>
                  <a:pt x="78769" y="17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2467163" y="7797109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2519170" y="7702508"/>
            <a:ext cx="84206" cy="123315"/>
          </a:xfrm>
          <a:custGeom>
            <a:avLst/>
            <a:gdLst/>
            <a:ahLst/>
            <a:cxnLst/>
            <a:rect l="l" t="t" r="r" b="b"/>
            <a:pathLst>
              <a:path w="84206" h="123315">
                <a:moveTo>
                  <a:pt x="50092" y="0"/>
                </a:moveTo>
                <a:lnTo>
                  <a:pt x="36899" y="0"/>
                </a:lnTo>
                <a:lnTo>
                  <a:pt x="31077" y="764"/>
                </a:lnTo>
                <a:lnTo>
                  <a:pt x="3403" y="35339"/>
                </a:lnTo>
                <a:lnTo>
                  <a:pt x="3816" y="38093"/>
                </a:lnTo>
                <a:lnTo>
                  <a:pt x="23747" y="61108"/>
                </a:lnTo>
                <a:lnTo>
                  <a:pt x="19873" y="63128"/>
                </a:lnTo>
                <a:lnTo>
                  <a:pt x="0" y="97452"/>
                </a:lnTo>
                <a:lnTo>
                  <a:pt x="858" y="101860"/>
                </a:lnTo>
                <a:lnTo>
                  <a:pt x="34114" y="123315"/>
                </a:lnTo>
                <a:lnTo>
                  <a:pt x="47914" y="123315"/>
                </a:lnTo>
                <a:lnTo>
                  <a:pt x="80625" y="105462"/>
                </a:lnTo>
                <a:lnTo>
                  <a:pt x="36197" y="105462"/>
                </a:lnTo>
                <a:lnTo>
                  <a:pt x="31580" y="104206"/>
                </a:lnTo>
                <a:lnTo>
                  <a:pt x="25381" y="99169"/>
                </a:lnTo>
                <a:lnTo>
                  <a:pt x="23831" y="95525"/>
                </a:lnTo>
                <a:lnTo>
                  <a:pt x="23831" y="88594"/>
                </a:lnTo>
                <a:lnTo>
                  <a:pt x="40857" y="69935"/>
                </a:lnTo>
                <a:lnTo>
                  <a:pt x="76516" y="69935"/>
                </a:lnTo>
                <a:lnTo>
                  <a:pt x="75924" y="69191"/>
                </a:lnTo>
                <a:lnTo>
                  <a:pt x="73442" y="66804"/>
                </a:lnTo>
                <a:lnTo>
                  <a:pt x="67547" y="62396"/>
                </a:lnTo>
                <a:lnTo>
                  <a:pt x="64207" y="60301"/>
                </a:lnTo>
                <a:lnTo>
                  <a:pt x="60458" y="58343"/>
                </a:lnTo>
                <a:lnTo>
                  <a:pt x="63652" y="56563"/>
                </a:lnTo>
                <a:lnTo>
                  <a:pt x="66511" y="54584"/>
                </a:lnTo>
                <a:lnTo>
                  <a:pt x="71537" y="50228"/>
                </a:lnTo>
                <a:lnTo>
                  <a:pt x="71776" y="49967"/>
                </a:lnTo>
                <a:lnTo>
                  <a:pt x="43527" y="49967"/>
                </a:lnTo>
                <a:lnTo>
                  <a:pt x="40585" y="48375"/>
                </a:lnTo>
                <a:lnTo>
                  <a:pt x="26690" y="32972"/>
                </a:lnTo>
                <a:lnTo>
                  <a:pt x="26690" y="26836"/>
                </a:lnTo>
                <a:lnTo>
                  <a:pt x="27946" y="23569"/>
                </a:lnTo>
                <a:lnTo>
                  <a:pt x="32972" y="18847"/>
                </a:lnTo>
                <a:lnTo>
                  <a:pt x="36815" y="17664"/>
                </a:lnTo>
                <a:lnTo>
                  <a:pt x="78769" y="17664"/>
                </a:lnTo>
                <a:lnTo>
                  <a:pt x="77201" y="13758"/>
                </a:lnTo>
                <a:lnTo>
                  <a:pt x="74971" y="10669"/>
                </a:lnTo>
                <a:lnTo>
                  <a:pt x="68961" y="5518"/>
                </a:lnTo>
                <a:lnTo>
                  <a:pt x="65107" y="3528"/>
                </a:lnTo>
                <a:lnTo>
                  <a:pt x="55726" y="701"/>
                </a:lnTo>
                <a:lnTo>
                  <a:pt x="50092" y="0"/>
                </a:lnTo>
                <a:close/>
              </a:path>
              <a:path w="84206" h="123315">
                <a:moveTo>
                  <a:pt x="76516" y="69935"/>
                </a:moveTo>
                <a:lnTo>
                  <a:pt x="40857" y="69935"/>
                </a:lnTo>
                <a:lnTo>
                  <a:pt x="44113" y="71537"/>
                </a:lnTo>
                <a:lnTo>
                  <a:pt x="46961" y="73097"/>
                </a:lnTo>
                <a:lnTo>
                  <a:pt x="60271" y="88594"/>
                </a:lnTo>
                <a:lnTo>
                  <a:pt x="60254" y="95525"/>
                </a:lnTo>
                <a:lnTo>
                  <a:pt x="58794" y="99023"/>
                </a:lnTo>
                <a:lnTo>
                  <a:pt x="52836" y="104174"/>
                </a:lnTo>
                <a:lnTo>
                  <a:pt x="48344" y="105462"/>
                </a:lnTo>
                <a:lnTo>
                  <a:pt x="80625" y="105462"/>
                </a:lnTo>
                <a:lnTo>
                  <a:pt x="83274" y="99483"/>
                </a:lnTo>
                <a:lnTo>
                  <a:pt x="84206" y="94667"/>
                </a:lnTo>
                <a:lnTo>
                  <a:pt x="84206" y="85892"/>
                </a:lnTo>
                <a:lnTo>
                  <a:pt x="83672" y="82761"/>
                </a:lnTo>
                <a:lnTo>
                  <a:pt x="81526" y="76992"/>
                </a:lnTo>
                <a:lnTo>
                  <a:pt x="79976" y="74280"/>
                </a:lnTo>
                <a:lnTo>
                  <a:pt x="76516" y="69935"/>
                </a:lnTo>
                <a:close/>
              </a:path>
              <a:path w="84206" h="123315">
                <a:moveTo>
                  <a:pt x="78769" y="17664"/>
                </a:moveTo>
                <a:lnTo>
                  <a:pt x="44605" y="17664"/>
                </a:lnTo>
                <a:lnTo>
                  <a:pt x="46888" y="17968"/>
                </a:lnTo>
                <a:lnTo>
                  <a:pt x="50752" y="19203"/>
                </a:lnTo>
                <a:lnTo>
                  <a:pt x="57516" y="29318"/>
                </a:lnTo>
                <a:lnTo>
                  <a:pt x="57448" y="35339"/>
                </a:lnTo>
                <a:lnTo>
                  <a:pt x="56301" y="38490"/>
                </a:lnTo>
                <a:lnTo>
                  <a:pt x="51464" y="44511"/>
                </a:lnTo>
                <a:lnTo>
                  <a:pt x="48009" y="47328"/>
                </a:lnTo>
                <a:lnTo>
                  <a:pt x="43527" y="49967"/>
                </a:lnTo>
                <a:lnTo>
                  <a:pt x="71776" y="49967"/>
                </a:lnTo>
                <a:lnTo>
                  <a:pt x="80803" y="32145"/>
                </a:lnTo>
                <a:lnTo>
                  <a:pt x="80803" y="24910"/>
                </a:lnTo>
                <a:lnTo>
                  <a:pt x="80081" y="20931"/>
                </a:lnTo>
                <a:lnTo>
                  <a:pt x="78769" y="17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664683" y="5568073"/>
            <a:ext cx="74175" cy="120048"/>
          </a:xfrm>
          <a:custGeom>
            <a:avLst/>
            <a:gdLst/>
            <a:ahLst/>
            <a:cxnLst/>
            <a:rect l="l" t="t" r="r" b="b"/>
            <a:pathLst>
              <a:path w="74175" h="120048">
                <a:moveTo>
                  <a:pt x="74175" y="94908"/>
                </a:moveTo>
                <a:lnTo>
                  <a:pt x="50898" y="94908"/>
                </a:lnTo>
                <a:lnTo>
                  <a:pt x="50898" y="117054"/>
                </a:lnTo>
                <a:lnTo>
                  <a:pt x="58333" y="120048"/>
                </a:lnTo>
                <a:lnTo>
                  <a:pt x="66636" y="120048"/>
                </a:lnTo>
                <a:lnTo>
                  <a:pt x="74175" y="117054"/>
                </a:lnTo>
                <a:lnTo>
                  <a:pt x="74175" y="94908"/>
                </a:lnTo>
                <a:close/>
              </a:path>
              <a:path w="74175" h="120048">
                <a:moveTo>
                  <a:pt x="51726" y="0"/>
                </a:moveTo>
                <a:lnTo>
                  <a:pt x="3047" y="68406"/>
                </a:lnTo>
                <a:lnTo>
                  <a:pt x="0" y="86437"/>
                </a:lnTo>
                <a:lnTo>
                  <a:pt x="130" y="88468"/>
                </a:lnTo>
                <a:lnTo>
                  <a:pt x="4481" y="94908"/>
                </a:lnTo>
                <a:lnTo>
                  <a:pt x="85871" y="94908"/>
                </a:lnTo>
                <a:lnTo>
                  <a:pt x="86740" y="94091"/>
                </a:lnTo>
                <a:lnTo>
                  <a:pt x="88028" y="90845"/>
                </a:lnTo>
                <a:lnTo>
                  <a:pt x="88353" y="88468"/>
                </a:lnTo>
                <a:lnTo>
                  <a:pt x="88353" y="81840"/>
                </a:lnTo>
                <a:lnTo>
                  <a:pt x="87997" y="79337"/>
                </a:lnTo>
                <a:lnTo>
                  <a:pt x="86594" y="76332"/>
                </a:lnTo>
                <a:lnTo>
                  <a:pt x="85746" y="75578"/>
                </a:lnTo>
                <a:lnTo>
                  <a:pt x="19329" y="75578"/>
                </a:lnTo>
                <a:lnTo>
                  <a:pt x="50710" y="20826"/>
                </a:lnTo>
                <a:lnTo>
                  <a:pt x="74175" y="20826"/>
                </a:lnTo>
                <a:lnTo>
                  <a:pt x="74175" y="3214"/>
                </a:lnTo>
                <a:lnTo>
                  <a:pt x="62856" y="10"/>
                </a:lnTo>
                <a:lnTo>
                  <a:pt x="51726" y="0"/>
                </a:lnTo>
                <a:close/>
              </a:path>
              <a:path w="74175" h="120048">
                <a:moveTo>
                  <a:pt x="74175" y="20826"/>
                </a:moveTo>
                <a:lnTo>
                  <a:pt x="50898" y="20826"/>
                </a:lnTo>
                <a:lnTo>
                  <a:pt x="50898" y="75578"/>
                </a:lnTo>
                <a:lnTo>
                  <a:pt x="74175" y="75578"/>
                </a:lnTo>
                <a:lnTo>
                  <a:pt x="74175" y="20826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765832" y="5568557"/>
            <a:ext cx="77945" cy="121210"/>
          </a:xfrm>
          <a:custGeom>
            <a:avLst/>
            <a:gdLst/>
            <a:ahLst/>
            <a:cxnLst/>
            <a:rect l="l" t="t" r="r" b="b"/>
            <a:pathLst>
              <a:path w="77945" h="121210">
                <a:moveTo>
                  <a:pt x="3560" y="95065"/>
                </a:moveTo>
                <a:lnTo>
                  <a:pt x="2450" y="95065"/>
                </a:lnTo>
                <a:lnTo>
                  <a:pt x="2020" y="95222"/>
                </a:lnTo>
                <a:lnTo>
                  <a:pt x="0" y="108509"/>
                </a:lnTo>
                <a:lnTo>
                  <a:pt x="167" y="110635"/>
                </a:lnTo>
                <a:lnTo>
                  <a:pt x="27601" y="121210"/>
                </a:lnTo>
                <a:lnTo>
                  <a:pt x="38281" y="121210"/>
                </a:lnTo>
                <a:lnTo>
                  <a:pt x="72343" y="102750"/>
                </a:lnTo>
                <a:lnTo>
                  <a:pt x="72728" y="101881"/>
                </a:lnTo>
                <a:lnTo>
                  <a:pt x="24690" y="101881"/>
                </a:lnTo>
                <a:lnTo>
                  <a:pt x="21118" y="101515"/>
                </a:lnTo>
                <a:lnTo>
                  <a:pt x="4492" y="95421"/>
                </a:lnTo>
                <a:lnTo>
                  <a:pt x="3560" y="95065"/>
                </a:lnTo>
                <a:close/>
              </a:path>
              <a:path w="77945" h="121210">
                <a:moveTo>
                  <a:pt x="74611" y="63778"/>
                </a:moveTo>
                <a:lnTo>
                  <a:pt x="31988" y="63778"/>
                </a:lnTo>
                <a:lnTo>
                  <a:pt x="35799" y="64176"/>
                </a:lnTo>
                <a:lnTo>
                  <a:pt x="42051" y="65778"/>
                </a:lnTo>
                <a:lnTo>
                  <a:pt x="52270" y="79337"/>
                </a:lnTo>
                <a:lnTo>
                  <a:pt x="52270" y="85714"/>
                </a:lnTo>
                <a:lnTo>
                  <a:pt x="32355" y="101881"/>
                </a:lnTo>
                <a:lnTo>
                  <a:pt x="72728" y="101881"/>
                </a:lnTo>
                <a:lnTo>
                  <a:pt x="76824" y="92635"/>
                </a:lnTo>
                <a:lnTo>
                  <a:pt x="77945" y="86876"/>
                </a:lnTo>
                <a:lnTo>
                  <a:pt x="77945" y="74730"/>
                </a:lnTo>
                <a:lnTo>
                  <a:pt x="77055" y="69715"/>
                </a:lnTo>
                <a:lnTo>
                  <a:pt x="74611" y="63778"/>
                </a:lnTo>
                <a:close/>
              </a:path>
              <a:path w="77945" h="121210">
                <a:moveTo>
                  <a:pt x="67547" y="0"/>
                </a:moveTo>
                <a:lnTo>
                  <a:pt x="8491" y="0"/>
                </a:lnTo>
                <a:lnTo>
                  <a:pt x="6973" y="544"/>
                </a:lnTo>
                <a:lnTo>
                  <a:pt x="5078" y="2691"/>
                </a:lnTo>
                <a:lnTo>
                  <a:pt x="4676" y="4156"/>
                </a:lnTo>
                <a:lnTo>
                  <a:pt x="4606" y="61066"/>
                </a:lnTo>
                <a:lnTo>
                  <a:pt x="4984" y="62657"/>
                </a:lnTo>
                <a:lnTo>
                  <a:pt x="6512" y="64437"/>
                </a:lnTo>
                <a:lnTo>
                  <a:pt x="7790" y="64888"/>
                </a:lnTo>
                <a:lnTo>
                  <a:pt x="12146" y="64888"/>
                </a:lnTo>
                <a:lnTo>
                  <a:pt x="14889" y="64699"/>
                </a:lnTo>
                <a:lnTo>
                  <a:pt x="20721" y="63966"/>
                </a:lnTo>
                <a:lnTo>
                  <a:pt x="23957" y="63778"/>
                </a:lnTo>
                <a:lnTo>
                  <a:pt x="74611" y="63778"/>
                </a:lnTo>
                <a:lnTo>
                  <a:pt x="73495" y="61066"/>
                </a:lnTo>
                <a:lnTo>
                  <a:pt x="48302" y="46197"/>
                </a:lnTo>
                <a:lnTo>
                  <a:pt x="24658" y="46197"/>
                </a:lnTo>
                <a:lnTo>
                  <a:pt x="24658" y="20711"/>
                </a:lnTo>
                <a:lnTo>
                  <a:pt x="68217" y="20711"/>
                </a:lnTo>
                <a:lnTo>
                  <a:pt x="69160" y="19884"/>
                </a:lnTo>
                <a:lnTo>
                  <a:pt x="70448" y="16564"/>
                </a:lnTo>
                <a:lnTo>
                  <a:pt x="70762" y="13905"/>
                </a:lnTo>
                <a:lnTo>
                  <a:pt x="70688" y="6795"/>
                </a:lnTo>
                <a:lnTo>
                  <a:pt x="68071" y="188"/>
                </a:lnTo>
                <a:lnTo>
                  <a:pt x="67547" y="0"/>
                </a:lnTo>
                <a:close/>
              </a:path>
              <a:path w="77945" h="121210">
                <a:moveTo>
                  <a:pt x="44166" y="45653"/>
                </a:moveTo>
                <a:lnTo>
                  <a:pt x="33171" y="45684"/>
                </a:lnTo>
                <a:lnTo>
                  <a:pt x="28941" y="45799"/>
                </a:lnTo>
                <a:lnTo>
                  <a:pt x="26805" y="45956"/>
                </a:lnTo>
                <a:lnTo>
                  <a:pt x="24658" y="46197"/>
                </a:lnTo>
                <a:lnTo>
                  <a:pt x="48302" y="46197"/>
                </a:lnTo>
                <a:lnTo>
                  <a:pt x="44166" y="45653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854628" y="5661048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3908470" y="5568556"/>
            <a:ext cx="80374" cy="119598"/>
          </a:xfrm>
          <a:custGeom>
            <a:avLst/>
            <a:gdLst/>
            <a:ahLst/>
            <a:cxnLst/>
            <a:rect l="l" t="t" r="r" b="b"/>
            <a:pathLst>
              <a:path w="80374" h="119598">
                <a:moveTo>
                  <a:pt x="75746" y="0"/>
                </a:moveTo>
                <a:lnTo>
                  <a:pt x="3256" y="0"/>
                </a:lnTo>
                <a:lnTo>
                  <a:pt x="2722" y="188"/>
                </a:lnTo>
                <a:lnTo>
                  <a:pt x="0" y="14083"/>
                </a:lnTo>
                <a:lnTo>
                  <a:pt x="324" y="16763"/>
                </a:lnTo>
                <a:lnTo>
                  <a:pt x="1612" y="2014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78" y="115849"/>
                </a:lnTo>
                <a:lnTo>
                  <a:pt x="11150" y="116666"/>
                </a:lnTo>
                <a:lnTo>
                  <a:pt x="28889" y="119598"/>
                </a:lnTo>
                <a:lnTo>
                  <a:pt x="32135" y="119409"/>
                </a:lnTo>
                <a:lnTo>
                  <a:pt x="77589" y="25035"/>
                </a:lnTo>
                <a:lnTo>
                  <a:pt x="80374" y="13549"/>
                </a:lnTo>
                <a:lnTo>
                  <a:pt x="80332" y="6230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398657" y="8316352"/>
            <a:ext cx="73086" cy="119902"/>
          </a:xfrm>
          <a:custGeom>
            <a:avLst/>
            <a:gdLst/>
            <a:ahLst/>
            <a:cxnLst/>
            <a:rect l="l" t="t" r="r" b="b"/>
            <a:pathLst>
              <a:path w="73086" h="119902">
                <a:moveTo>
                  <a:pt x="70029" y="101222"/>
                </a:moveTo>
                <a:lnTo>
                  <a:pt x="3214" y="101222"/>
                </a:lnTo>
                <a:lnTo>
                  <a:pt x="2722" y="101389"/>
                </a:lnTo>
                <a:lnTo>
                  <a:pt x="261" y="107431"/>
                </a:lnTo>
                <a:lnTo>
                  <a:pt x="272" y="113870"/>
                </a:lnTo>
                <a:lnTo>
                  <a:pt x="3277" y="119902"/>
                </a:lnTo>
                <a:lnTo>
                  <a:pt x="70029" y="119902"/>
                </a:lnTo>
                <a:lnTo>
                  <a:pt x="73086" y="107431"/>
                </a:lnTo>
                <a:lnTo>
                  <a:pt x="72772" y="105033"/>
                </a:lnTo>
                <a:lnTo>
                  <a:pt x="70029" y="101222"/>
                </a:lnTo>
                <a:close/>
              </a:path>
              <a:path w="73086" h="119902">
                <a:moveTo>
                  <a:pt x="50061" y="23727"/>
                </a:moveTo>
                <a:lnTo>
                  <a:pt x="25946" y="23727"/>
                </a:lnTo>
                <a:lnTo>
                  <a:pt x="25946" y="101222"/>
                </a:lnTo>
                <a:lnTo>
                  <a:pt x="50061" y="101222"/>
                </a:lnTo>
                <a:lnTo>
                  <a:pt x="50061" y="23727"/>
                </a:lnTo>
                <a:close/>
              </a:path>
              <a:path w="73086" h="119902">
                <a:moveTo>
                  <a:pt x="35841" y="0"/>
                </a:moveTo>
                <a:lnTo>
                  <a:pt x="28805" y="1183"/>
                </a:lnTo>
                <a:lnTo>
                  <a:pt x="3214" y="17748"/>
                </a:lnTo>
                <a:lnTo>
                  <a:pt x="0" y="31004"/>
                </a:lnTo>
                <a:lnTo>
                  <a:pt x="366" y="33580"/>
                </a:lnTo>
                <a:lnTo>
                  <a:pt x="722" y="34480"/>
                </a:lnTo>
                <a:lnTo>
                  <a:pt x="1759" y="35527"/>
                </a:lnTo>
                <a:lnTo>
                  <a:pt x="2471" y="35705"/>
                </a:lnTo>
                <a:lnTo>
                  <a:pt x="4240" y="35402"/>
                </a:lnTo>
                <a:lnTo>
                  <a:pt x="5392" y="34993"/>
                </a:lnTo>
                <a:lnTo>
                  <a:pt x="6806" y="34313"/>
                </a:lnTo>
                <a:lnTo>
                  <a:pt x="25946" y="23727"/>
                </a:lnTo>
                <a:lnTo>
                  <a:pt x="50061" y="23727"/>
                </a:lnTo>
                <a:lnTo>
                  <a:pt x="50061" y="2282"/>
                </a:lnTo>
                <a:lnTo>
                  <a:pt x="49935" y="1832"/>
                </a:lnTo>
                <a:lnTo>
                  <a:pt x="44951" y="125"/>
                </a:lnTo>
                <a:lnTo>
                  <a:pt x="3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4485712" y="8315048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72" y="0"/>
                </a:moveTo>
                <a:lnTo>
                  <a:pt x="35736" y="0"/>
                </a:lnTo>
                <a:lnTo>
                  <a:pt x="28972" y="1444"/>
                </a:lnTo>
                <a:lnTo>
                  <a:pt x="2194" y="37157"/>
                </a:lnTo>
                <a:lnTo>
                  <a:pt x="0" y="62552"/>
                </a:lnTo>
                <a:lnTo>
                  <a:pt x="484" y="75924"/>
                </a:lnTo>
                <a:lnTo>
                  <a:pt x="15831" y="11634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11"/>
                </a:lnTo>
                <a:lnTo>
                  <a:pt x="71861" y="111975"/>
                </a:lnTo>
                <a:lnTo>
                  <a:pt x="76919" y="104091"/>
                </a:lnTo>
                <a:lnTo>
                  <a:pt x="39139" y="104091"/>
                </a:lnTo>
                <a:lnTo>
                  <a:pt x="36417" y="103431"/>
                </a:lnTo>
                <a:lnTo>
                  <a:pt x="24478" y="71327"/>
                </a:lnTo>
                <a:lnTo>
                  <a:pt x="24489" y="51768"/>
                </a:lnTo>
                <a:lnTo>
                  <a:pt x="39087" y="19140"/>
                </a:lnTo>
                <a:lnTo>
                  <a:pt x="78475" y="19140"/>
                </a:lnTo>
                <a:lnTo>
                  <a:pt x="73620" y="11004"/>
                </a:lnTo>
                <a:lnTo>
                  <a:pt x="69379" y="6984"/>
                </a:lnTo>
                <a:lnTo>
                  <a:pt x="58636" y="1403"/>
                </a:lnTo>
                <a:lnTo>
                  <a:pt x="51872" y="0"/>
                </a:lnTo>
                <a:close/>
              </a:path>
              <a:path w="85127" h="123326">
                <a:moveTo>
                  <a:pt x="78475" y="19140"/>
                </a:moveTo>
                <a:lnTo>
                  <a:pt x="44783" y="19140"/>
                </a:lnTo>
                <a:lnTo>
                  <a:pt x="46689" y="19423"/>
                </a:lnTo>
                <a:lnTo>
                  <a:pt x="50123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19" y="104091"/>
                </a:lnTo>
                <a:lnTo>
                  <a:pt x="85071" y="62552"/>
                </a:lnTo>
                <a:lnTo>
                  <a:pt x="85127" y="60765"/>
                </a:lnTo>
                <a:lnTo>
                  <a:pt x="84651" y="47397"/>
                </a:lnTo>
                <a:lnTo>
                  <a:pt x="83285" y="35475"/>
                </a:lnTo>
                <a:lnTo>
                  <a:pt x="82059" y="27904"/>
                </a:lnTo>
                <a:lnTo>
                  <a:pt x="79863" y="21465"/>
                </a:lnTo>
                <a:lnTo>
                  <a:pt x="78475" y="1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578192" y="8409655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627893" y="8316680"/>
            <a:ext cx="74175" cy="120048"/>
          </a:xfrm>
          <a:custGeom>
            <a:avLst/>
            <a:gdLst/>
            <a:ahLst/>
            <a:cxnLst/>
            <a:rect l="l" t="t" r="r" b="b"/>
            <a:pathLst>
              <a:path w="74175" h="120048">
                <a:moveTo>
                  <a:pt x="74175" y="94908"/>
                </a:moveTo>
                <a:lnTo>
                  <a:pt x="50898" y="94908"/>
                </a:lnTo>
                <a:lnTo>
                  <a:pt x="50898" y="117054"/>
                </a:lnTo>
                <a:lnTo>
                  <a:pt x="58333" y="120048"/>
                </a:lnTo>
                <a:lnTo>
                  <a:pt x="66636" y="120048"/>
                </a:lnTo>
                <a:lnTo>
                  <a:pt x="74175" y="117054"/>
                </a:lnTo>
                <a:lnTo>
                  <a:pt x="74175" y="94908"/>
                </a:lnTo>
                <a:close/>
              </a:path>
              <a:path w="74175" h="120048">
                <a:moveTo>
                  <a:pt x="51726" y="0"/>
                </a:moveTo>
                <a:lnTo>
                  <a:pt x="3047" y="68406"/>
                </a:lnTo>
                <a:lnTo>
                  <a:pt x="0" y="86437"/>
                </a:lnTo>
                <a:lnTo>
                  <a:pt x="130" y="88468"/>
                </a:lnTo>
                <a:lnTo>
                  <a:pt x="4481" y="94908"/>
                </a:lnTo>
                <a:lnTo>
                  <a:pt x="85871" y="94908"/>
                </a:lnTo>
                <a:lnTo>
                  <a:pt x="86740" y="94091"/>
                </a:lnTo>
                <a:lnTo>
                  <a:pt x="88028" y="90845"/>
                </a:lnTo>
                <a:lnTo>
                  <a:pt x="88353" y="88468"/>
                </a:lnTo>
                <a:lnTo>
                  <a:pt x="88353" y="81840"/>
                </a:lnTo>
                <a:lnTo>
                  <a:pt x="87997" y="79337"/>
                </a:lnTo>
                <a:lnTo>
                  <a:pt x="86594" y="76332"/>
                </a:lnTo>
                <a:lnTo>
                  <a:pt x="85746" y="75578"/>
                </a:lnTo>
                <a:lnTo>
                  <a:pt x="19329" y="75578"/>
                </a:lnTo>
                <a:lnTo>
                  <a:pt x="50710" y="20826"/>
                </a:lnTo>
                <a:lnTo>
                  <a:pt x="74175" y="20826"/>
                </a:lnTo>
                <a:lnTo>
                  <a:pt x="74175" y="3214"/>
                </a:lnTo>
                <a:lnTo>
                  <a:pt x="62856" y="10"/>
                </a:lnTo>
                <a:lnTo>
                  <a:pt x="51726" y="0"/>
                </a:lnTo>
                <a:close/>
              </a:path>
              <a:path w="74175" h="120048">
                <a:moveTo>
                  <a:pt x="74175" y="20826"/>
                </a:moveTo>
                <a:lnTo>
                  <a:pt x="50898" y="20826"/>
                </a:lnTo>
                <a:lnTo>
                  <a:pt x="50898" y="75578"/>
                </a:lnTo>
                <a:lnTo>
                  <a:pt x="74175" y="75578"/>
                </a:lnTo>
                <a:lnTo>
                  <a:pt x="74175" y="20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493448" y="9037539"/>
            <a:ext cx="85127" cy="123326"/>
          </a:xfrm>
          <a:custGeom>
            <a:avLst/>
            <a:gdLst/>
            <a:ahLst/>
            <a:cxnLst/>
            <a:rect l="l" t="t" r="r" b="b"/>
            <a:pathLst>
              <a:path w="85127" h="123326">
                <a:moveTo>
                  <a:pt x="51872" y="0"/>
                </a:moveTo>
                <a:lnTo>
                  <a:pt x="35736" y="0"/>
                </a:lnTo>
                <a:lnTo>
                  <a:pt x="28972" y="1444"/>
                </a:lnTo>
                <a:lnTo>
                  <a:pt x="2194" y="37157"/>
                </a:lnTo>
                <a:lnTo>
                  <a:pt x="0" y="62552"/>
                </a:lnTo>
                <a:lnTo>
                  <a:pt x="484" y="75924"/>
                </a:lnTo>
                <a:lnTo>
                  <a:pt x="15831" y="116342"/>
                </a:lnTo>
                <a:lnTo>
                  <a:pt x="33255" y="123326"/>
                </a:lnTo>
                <a:lnTo>
                  <a:pt x="49453" y="123326"/>
                </a:lnTo>
                <a:lnTo>
                  <a:pt x="56249" y="121881"/>
                </a:lnTo>
                <a:lnTo>
                  <a:pt x="67348" y="116111"/>
                </a:lnTo>
                <a:lnTo>
                  <a:pt x="71861" y="111975"/>
                </a:lnTo>
                <a:lnTo>
                  <a:pt x="76919" y="104091"/>
                </a:lnTo>
                <a:lnTo>
                  <a:pt x="39139" y="104091"/>
                </a:lnTo>
                <a:lnTo>
                  <a:pt x="36417" y="103431"/>
                </a:lnTo>
                <a:lnTo>
                  <a:pt x="24478" y="71327"/>
                </a:lnTo>
                <a:lnTo>
                  <a:pt x="24489" y="51768"/>
                </a:lnTo>
                <a:lnTo>
                  <a:pt x="39087" y="19140"/>
                </a:lnTo>
                <a:lnTo>
                  <a:pt x="78475" y="19140"/>
                </a:lnTo>
                <a:lnTo>
                  <a:pt x="73620" y="11004"/>
                </a:lnTo>
                <a:lnTo>
                  <a:pt x="69379" y="6984"/>
                </a:lnTo>
                <a:lnTo>
                  <a:pt x="58636" y="1403"/>
                </a:lnTo>
                <a:lnTo>
                  <a:pt x="51872" y="0"/>
                </a:lnTo>
                <a:close/>
              </a:path>
              <a:path w="85127" h="123326">
                <a:moveTo>
                  <a:pt x="78475" y="19140"/>
                </a:moveTo>
                <a:lnTo>
                  <a:pt x="44783" y="19140"/>
                </a:lnTo>
                <a:lnTo>
                  <a:pt x="46689" y="19423"/>
                </a:lnTo>
                <a:lnTo>
                  <a:pt x="50123" y="20522"/>
                </a:lnTo>
                <a:lnTo>
                  <a:pt x="60636" y="71327"/>
                </a:lnTo>
                <a:lnTo>
                  <a:pt x="60207" y="79055"/>
                </a:lnTo>
                <a:lnTo>
                  <a:pt x="44731" y="104091"/>
                </a:lnTo>
                <a:lnTo>
                  <a:pt x="76919" y="104091"/>
                </a:lnTo>
                <a:lnTo>
                  <a:pt x="85071" y="62552"/>
                </a:lnTo>
                <a:lnTo>
                  <a:pt x="85127" y="60765"/>
                </a:lnTo>
                <a:lnTo>
                  <a:pt x="84651" y="47397"/>
                </a:lnTo>
                <a:lnTo>
                  <a:pt x="83285" y="35475"/>
                </a:lnTo>
                <a:lnTo>
                  <a:pt x="82059" y="27904"/>
                </a:lnTo>
                <a:lnTo>
                  <a:pt x="79863" y="21465"/>
                </a:lnTo>
                <a:lnTo>
                  <a:pt x="78475" y="1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5585929" y="9132147"/>
            <a:ext cx="36637" cy="53391"/>
          </a:xfrm>
          <a:custGeom>
            <a:avLst/>
            <a:gdLst/>
            <a:ahLst/>
            <a:cxnLst/>
            <a:rect l="l" t="t" r="r" b="b"/>
            <a:pathLst>
              <a:path w="36637" h="53391">
                <a:moveTo>
                  <a:pt x="26543" y="0"/>
                </a:moveTo>
                <a:lnTo>
                  <a:pt x="22135" y="0"/>
                </a:lnTo>
                <a:lnTo>
                  <a:pt x="20198" y="104"/>
                </a:lnTo>
                <a:lnTo>
                  <a:pt x="11612" y="7580"/>
                </a:lnTo>
                <a:lnTo>
                  <a:pt x="11612" y="24208"/>
                </a:lnTo>
                <a:lnTo>
                  <a:pt x="387" y="49600"/>
                </a:lnTo>
                <a:lnTo>
                  <a:pt x="73" y="50281"/>
                </a:lnTo>
                <a:lnTo>
                  <a:pt x="0" y="51841"/>
                </a:lnTo>
                <a:lnTo>
                  <a:pt x="261" y="52239"/>
                </a:lnTo>
                <a:lnTo>
                  <a:pt x="1246" y="52857"/>
                </a:lnTo>
                <a:lnTo>
                  <a:pt x="2041" y="53087"/>
                </a:lnTo>
                <a:lnTo>
                  <a:pt x="4240" y="53391"/>
                </a:lnTo>
                <a:lnTo>
                  <a:pt x="10376" y="53391"/>
                </a:lnTo>
                <a:lnTo>
                  <a:pt x="29737" y="32396"/>
                </a:lnTo>
                <a:lnTo>
                  <a:pt x="31025" y="30616"/>
                </a:lnTo>
                <a:lnTo>
                  <a:pt x="36637" y="12114"/>
                </a:lnTo>
                <a:lnTo>
                  <a:pt x="36637" y="7580"/>
                </a:lnTo>
                <a:lnTo>
                  <a:pt x="28386" y="104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5639772" y="9039654"/>
            <a:ext cx="80374" cy="119598"/>
          </a:xfrm>
          <a:custGeom>
            <a:avLst/>
            <a:gdLst/>
            <a:ahLst/>
            <a:cxnLst/>
            <a:rect l="l" t="t" r="r" b="b"/>
            <a:pathLst>
              <a:path w="80374" h="119598">
                <a:moveTo>
                  <a:pt x="75746" y="0"/>
                </a:moveTo>
                <a:lnTo>
                  <a:pt x="3256" y="0"/>
                </a:lnTo>
                <a:lnTo>
                  <a:pt x="2722" y="188"/>
                </a:lnTo>
                <a:lnTo>
                  <a:pt x="0" y="14083"/>
                </a:lnTo>
                <a:lnTo>
                  <a:pt x="324" y="16763"/>
                </a:lnTo>
                <a:lnTo>
                  <a:pt x="1612" y="20145"/>
                </a:lnTo>
                <a:lnTo>
                  <a:pt x="2575" y="20983"/>
                </a:lnTo>
                <a:lnTo>
                  <a:pt x="53935" y="20983"/>
                </a:lnTo>
                <a:lnTo>
                  <a:pt x="11779" y="113933"/>
                </a:lnTo>
                <a:lnTo>
                  <a:pt x="11287" y="114980"/>
                </a:lnTo>
                <a:lnTo>
                  <a:pt x="11078" y="115849"/>
                </a:lnTo>
                <a:lnTo>
                  <a:pt x="11150" y="116666"/>
                </a:lnTo>
                <a:lnTo>
                  <a:pt x="28889" y="119598"/>
                </a:lnTo>
                <a:lnTo>
                  <a:pt x="32135" y="119409"/>
                </a:lnTo>
                <a:lnTo>
                  <a:pt x="77589" y="25035"/>
                </a:lnTo>
                <a:lnTo>
                  <a:pt x="80374" y="13549"/>
                </a:lnTo>
                <a:lnTo>
                  <a:pt x="80332" y="6230"/>
                </a:lnTo>
                <a:lnTo>
                  <a:pt x="76667" y="115"/>
                </a:lnTo>
                <a:lnTo>
                  <a:pt x="75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957947" y="5342109"/>
            <a:ext cx="298420" cy="109944"/>
          </a:xfrm>
          <a:custGeom>
            <a:avLst/>
            <a:gdLst/>
            <a:ahLst/>
            <a:cxnLst/>
            <a:rect l="l" t="t" r="r" b="b"/>
            <a:pathLst>
              <a:path w="298420" h="109944">
                <a:moveTo>
                  <a:pt x="0" y="109944"/>
                </a:moveTo>
                <a:lnTo>
                  <a:pt x="298420" y="109944"/>
                </a:lnTo>
                <a:lnTo>
                  <a:pt x="298420" y="0"/>
                </a:lnTo>
                <a:lnTo>
                  <a:pt x="0" y="0"/>
                </a:lnTo>
                <a:lnTo>
                  <a:pt x="0" y="109944"/>
                </a:lnTo>
                <a:close/>
              </a:path>
            </a:pathLst>
          </a:custGeom>
          <a:solidFill>
            <a:srgbClr val="B02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30717" y="5671942"/>
            <a:ext cx="125647" cy="0"/>
          </a:xfrm>
          <a:custGeom>
            <a:avLst/>
            <a:gdLst/>
            <a:ahLst/>
            <a:cxnLst/>
            <a:rect l="l" t="t" r="r" b="b"/>
            <a:pathLst>
              <a:path w="125647">
                <a:moveTo>
                  <a:pt x="0" y="0"/>
                </a:moveTo>
                <a:lnTo>
                  <a:pt x="125647" y="0"/>
                </a:lnTo>
              </a:path>
            </a:pathLst>
          </a:custGeom>
          <a:ln w="31412">
            <a:solidFill>
              <a:srgbClr val="1F29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957944" y="5671942"/>
            <a:ext cx="94241" cy="0"/>
          </a:xfrm>
          <a:custGeom>
            <a:avLst/>
            <a:gdLst/>
            <a:ahLst/>
            <a:cxnLst/>
            <a:rect l="l" t="t" r="r" b="b"/>
            <a:pathLst>
              <a:path w="94241">
                <a:moveTo>
                  <a:pt x="0" y="0"/>
                </a:moveTo>
                <a:lnTo>
                  <a:pt x="94241" y="0"/>
                </a:lnTo>
              </a:path>
            </a:pathLst>
          </a:custGeom>
          <a:ln w="31412">
            <a:solidFill>
              <a:srgbClr val="1F29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0052186" y="5624823"/>
            <a:ext cx="78531" cy="78531"/>
          </a:xfrm>
          <a:custGeom>
            <a:avLst/>
            <a:gdLst/>
            <a:ahLst/>
            <a:cxnLst/>
            <a:rect l="l" t="t" r="r" b="b"/>
            <a:pathLst>
              <a:path w="78531" h="78531">
                <a:moveTo>
                  <a:pt x="0" y="78531"/>
                </a:moveTo>
                <a:lnTo>
                  <a:pt x="78531" y="78531"/>
                </a:lnTo>
                <a:lnTo>
                  <a:pt x="78531" y="0"/>
                </a:lnTo>
                <a:lnTo>
                  <a:pt x="0" y="0"/>
                </a:lnTo>
                <a:lnTo>
                  <a:pt x="0" y="78531"/>
                </a:lnTo>
                <a:close/>
              </a:path>
            </a:pathLst>
          </a:custGeom>
          <a:solidFill>
            <a:srgbClr val="1F29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2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-18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YNE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K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PR</a:t>
            </a:r>
            <a:r>
              <a:rPr sz="5500" b="1" spc="-50" dirty="0" smtClean="0">
                <a:solidFill>
                  <a:srgbClr val="1A2859"/>
                </a:solidFill>
                <a:latin typeface="Arial Black"/>
                <a:cs typeface="Arial Black"/>
              </a:rPr>
              <a:t>A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CY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980" y="2907014"/>
            <a:ext cx="11024235" cy="1127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4999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Ro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k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201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8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by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ł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rekordow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d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względe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m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niskie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j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stop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bezroboci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ora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z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wysokieg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poziomu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zatrudnienia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.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5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yzwanie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m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polityk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gospodarcze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j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zwiększeni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migracj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wewnątr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z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kraj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oraz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 przyspieszeni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inwestycj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kapita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ł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rzeczow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(postę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p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techniczny).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471" y="4678666"/>
            <a:ext cx="231838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Stop</a:t>
            </a:r>
            <a:r>
              <a:rPr sz="2200" spc="10" dirty="0" smtClean="0">
                <a:solidFill>
                  <a:srgbClr val="1C3260"/>
                </a:solidFill>
                <a:latin typeface="Avenir"/>
                <a:cs typeface="Avenir"/>
              </a:rPr>
              <a:t>a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bez</a:t>
            </a:r>
            <a:r>
              <a:rPr sz="2200" spc="-15" dirty="0" smtClean="0">
                <a:solidFill>
                  <a:srgbClr val="1C3260"/>
                </a:solidFill>
                <a:latin typeface="Avenir"/>
                <a:cs typeface="Avenir"/>
              </a:rPr>
              <a:t>r</a:t>
            </a: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obocia</a:t>
            </a:r>
            <a:endParaRPr sz="2200">
              <a:latin typeface="Avenir"/>
              <a:cs typeface="Aveni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5281" y="4678666"/>
            <a:ext cx="430593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Stop</a:t>
            </a:r>
            <a:r>
              <a:rPr sz="2200" spc="10" dirty="0" smtClean="0">
                <a:solidFill>
                  <a:srgbClr val="1C3260"/>
                </a:solidFill>
                <a:latin typeface="Avenir"/>
                <a:cs typeface="Avenir"/>
              </a:rPr>
              <a:t>a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zatrudnieni</a:t>
            </a:r>
            <a:r>
              <a:rPr sz="2200" spc="10" dirty="0" smtClean="0">
                <a:solidFill>
                  <a:srgbClr val="1C3260"/>
                </a:solidFill>
                <a:latin typeface="Avenir"/>
                <a:cs typeface="Avenir"/>
              </a:rPr>
              <a:t>a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15" dirty="0" smtClean="0">
                <a:solidFill>
                  <a:srgbClr val="1C3260"/>
                </a:solidFill>
                <a:latin typeface="Avenir"/>
                <a:cs typeface="Avenir"/>
              </a:rPr>
              <a:t>w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Polsc</a:t>
            </a:r>
            <a:r>
              <a:rPr sz="2200" spc="10" dirty="0" smtClean="0">
                <a:solidFill>
                  <a:srgbClr val="1C3260"/>
                </a:solidFill>
                <a:latin typeface="Avenir"/>
                <a:cs typeface="Avenir"/>
              </a:rPr>
              <a:t>e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5" dirty="0" smtClean="0">
                <a:solidFill>
                  <a:srgbClr val="1C3260"/>
                </a:solidFill>
                <a:latin typeface="Avenir"/>
                <a:cs typeface="Avenir"/>
              </a:rPr>
              <a:t>i</a:t>
            </a:r>
            <a:r>
              <a:rPr sz="2200" spc="50" dirty="0" smtClean="0">
                <a:solidFill>
                  <a:srgbClr val="1C3260"/>
                </a:solidFill>
                <a:latin typeface="Avenir"/>
                <a:cs typeface="Avenir"/>
              </a:rPr>
              <a:t> </a:t>
            </a:r>
            <a:r>
              <a:rPr sz="2200" spc="30" dirty="0" smtClean="0">
                <a:solidFill>
                  <a:srgbClr val="1C3260"/>
                </a:solidFill>
                <a:latin typeface="Avenir"/>
                <a:cs typeface="Avenir"/>
              </a:rPr>
              <a:t>UE</a:t>
            </a:r>
            <a:endParaRPr sz="2200">
              <a:latin typeface="Avenir"/>
              <a:cs typeface="Aveni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838" y="5470790"/>
            <a:ext cx="64312" cy="161461"/>
          </a:xfrm>
          <a:custGeom>
            <a:avLst/>
            <a:gdLst/>
            <a:ahLst/>
            <a:cxnLst/>
            <a:rect l="l" t="t" r="r" b="b"/>
            <a:pathLst>
              <a:path w="64312" h="161461">
                <a:moveTo>
                  <a:pt x="64312" y="25088"/>
                </a:moveTo>
                <a:lnTo>
                  <a:pt x="42428" y="25088"/>
                </a:lnTo>
                <a:lnTo>
                  <a:pt x="42428" y="161461"/>
                </a:lnTo>
                <a:lnTo>
                  <a:pt x="64312" y="161461"/>
                </a:lnTo>
                <a:lnTo>
                  <a:pt x="64312" y="25088"/>
                </a:lnTo>
                <a:close/>
              </a:path>
              <a:path w="64312" h="161461">
                <a:moveTo>
                  <a:pt x="64312" y="0"/>
                </a:moveTo>
                <a:lnTo>
                  <a:pt x="44930" y="0"/>
                </a:lnTo>
                <a:lnTo>
                  <a:pt x="0" y="37171"/>
                </a:lnTo>
                <a:lnTo>
                  <a:pt x="12764" y="52448"/>
                </a:lnTo>
                <a:lnTo>
                  <a:pt x="42428" y="25088"/>
                </a:lnTo>
                <a:lnTo>
                  <a:pt x="64312" y="25088"/>
                </a:lnTo>
                <a:lnTo>
                  <a:pt x="6431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968" y="5466689"/>
            <a:ext cx="105829" cy="165565"/>
          </a:xfrm>
          <a:custGeom>
            <a:avLst/>
            <a:gdLst/>
            <a:ahLst/>
            <a:cxnLst/>
            <a:rect l="l" t="t" r="r" b="b"/>
            <a:pathLst>
              <a:path w="105829" h="165565">
                <a:moveTo>
                  <a:pt x="98773" y="19151"/>
                </a:moveTo>
                <a:lnTo>
                  <a:pt x="58532" y="19151"/>
                </a:lnTo>
                <a:lnTo>
                  <a:pt x="62155" y="19758"/>
                </a:lnTo>
                <a:lnTo>
                  <a:pt x="68982" y="22187"/>
                </a:lnTo>
                <a:lnTo>
                  <a:pt x="82573" y="40962"/>
                </a:lnTo>
                <a:lnTo>
                  <a:pt x="82573" y="48270"/>
                </a:lnTo>
                <a:lnTo>
                  <a:pt x="64772" y="77987"/>
                </a:lnTo>
                <a:lnTo>
                  <a:pt x="0" y="142299"/>
                </a:lnTo>
                <a:lnTo>
                  <a:pt x="0" y="165565"/>
                </a:lnTo>
                <a:lnTo>
                  <a:pt x="105829" y="165565"/>
                </a:lnTo>
                <a:lnTo>
                  <a:pt x="105829" y="146414"/>
                </a:lnTo>
                <a:lnTo>
                  <a:pt x="24627" y="146414"/>
                </a:lnTo>
                <a:lnTo>
                  <a:pt x="81421" y="91588"/>
                </a:lnTo>
                <a:lnTo>
                  <a:pt x="105033" y="54993"/>
                </a:lnTo>
                <a:lnTo>
                  <a:pt x="105829" y="50008"/>
                </a:lnTo>
                <a:lnTo>
                  <a:pt x="105829" y="37244"/>
                </a:lnTo>
                <a:lnTo>
                  <a:pt x="104488" y="30742"/>
                </a:lnTo>
                <a:lnTo>
                  <a:pt x="101839" y="25192"/>
                </a:lnTo>
                <a:lnTo>
                  <a:pt x="99159" y="19643"/>
                </a:lnTo>
                <a:lnTo>
                  <a:pt x="98773" y="19151"/>
                </a:lnTo>
                <a:close/>
              </a:path>
              <a:path w="105829" h="165565">
                <a:moveTo>
                  <a:pt x="61956" y="0"/>
                </a:moveTo>
                <a:lnTo>
                  <a:pt x="47977" y="0"/>
                </a:lnTo>
                <a:lnTo>
                  <a:pt x="41475" y="827"/>
                </a:lnTo>
                <a:lnTo>
                  <a:pt x="4753" y="28616"/>
                </a:lnTo>
                <a:lnTo>
                  <a:pt x="1602" y="41956"/>
                </a:lnTo>
                <a:lnTo>
                  <a:pt x="25318" y="44009"/>
                </a:lnTo>
                <a:lnTo>
                  <a:pt x="26690" y="36250"/>
                </a:lnTo>
                <a:lnTo>
                  <a:pt x="29957" y="30177"/>
                </a:lnTo>
                <a:lnTo>
                  <a:pt x="40291" y="21360"/>
                </a:lnTo>
                <a:lnTo>
                  <a:pt x="46825" y="19151"/>
                </a:lnTo>
                <a:lnTo>
                  <a:pt x="98773" y="19151"/>
                </a:lnTo>
                <a:lnTo>
                  <a:pt x="95525" y="15004"/>
                </a:lnTo>
                <a:lnTo>
                  <a:pt x="86248" y="7559"/>
                </a:lnTo>
                <a:lnTo>
                  <a:pt x="80845" y="4743"/>
                </a:lnTo>
                <a:lnTo>
                  <a:pt x="68542" y="942"/>
                </a:lnTo>
                <a:lnTo>
                  <a:pt x="6195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4228" y="5606253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4437" y="5468044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80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0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8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88278" y="103228"/>
                </a:lnTo>
                <a:lnTo>
                  <a:pt x="87693" y="109703"/>
                </a:lnTo>
                <a:lnTo>
                  <a:pt x="69275" y="145430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838" y="5869888"/>
            <a:ext cx="64312" cy="161461"/>
          </a:xfrm>
          <a:custGeom>
            <a:avLst/>
            <a:gdLst/>
            <a:ahLst/>
            <a:cxnLst/>
            <a:rect l="l" t="t" r="r" b="b"/>
            <a:pathLst>
              <a:path w="64312" h="161461">
                <a:moveTo>
                  <a:pt x="64312" y="25088"/>
                </a:moveTo>
                <a:lnTo>
                  <a:pt x="42428" y="25088"/>
                </a:lnTo>
                <a:lnTo>
                  <a:pt x="42428" y="161461"/>
                </a:lnTo>
                <a:lnTo>
                  <a:pt x="64312" y="161461"/>
                </a:lnTo>
                <a:lnTo>
                  <a:pt x="64312" y="25088"/>
                </a:lnTo>
                <a:close/>
              </a:path>
              <a:path w="64312" h="161461">
                <a:moveTo>
                  <a:pt x="64312" y="0"/>
                </a:moveTo>
                <a:lnTo>
                  <a:pt x="44930" y="0"/>
                </a:lnTo>
                <a:lnTo>
                  <a:pt x="0" y="37171"/>
                </a:lnTo>
                <a:lnTo>
                  <a:pt x="12764" y="52448"/>
                </a:lnTo>
                <a:lnTo>
                  <a:pt x="42428" y="25088"/>
                </a:lnTo>
                <a:lnTo>
                  <a:pt x="64312" y="25088"/>
                </a:lnTo>
                <a:lnTo>
                  <a:pt x="6431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4241" y="5867141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6"/>
                </a:lnTo>
                <a:lnTo>
                  <a:pt x="35519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4228" y="6005351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8499" y="5869889"/>
            <a:ext cx="101296" cy="164193"/>
          </a:xfrm>
          <a:custGeom>
            <a:avLst/>
            <a:gdLst/>
            <a:ahLst/>
            <a:cxnLst/>
            <a:rect l="l" t="t" r="r" b="b"/>
            <a:pathLst>
              <a:path w="101296" h="164193">
                <a:moveTo>
                  <a:pt x="17822" y="124059"/>
                </a:moveTo>
                <a:lnTo>
                  <a:pt x="0" y="140191"/>
                </a:lnTo>
                <a:lnTo>
                  <a:pt x="7698" y="149589"/>
                </a:lnTo>
                <a:lnTo>
                  <a:pt x="19610" y="158465"/>
                </a:lnTo>
                <a:lnTo>
                  <a:pt x="31513" y="162762"/>
                </a:lnTo>
                <a:lnTo>
                  <a:pt x="44502" y="164193"/>
                </a:lnTo>
                <a:lnTo>
                  <a:pt x="52407" y="164193"/>
                </a:lnTo>
                <a:lnTo>
                  <a:pt x="59779" y="162947"/>
                </a:lnTo>
                <a:lnTo>
                  <a:pt x="73475" y="157921"/>
                </a:lnTo>
                <a:lnTo>
                  <a:pt x="79474" y="154319"/>
                </a:lnTo>
                <a:lnTo>
                  <a:pt x="89637" y="145042"/>
                </a:lnTo>
                <a:lnTo>
                  <a:pt x="40481" y="145042"/>
                </a:lnTo>
                <a:lnTo>
                  <a:pt x="34376" y="143409"/>
                </a:lnTo>
                <a:lnTo>
                  <a:pt x="24607" y="136864"/>
                </a:lnTo>
                <a:lnTo>
                  <a:pt x="20733" y="131503"/>
                </a:lnTo>
                <a:lnTo>
                  <a:pt x="17822" y="124059"/>
                </a:lnTo>
                <a:close/>
              </a:path>
              <a:path w="101296" h="164193">
                <a:moveTo>
                  <a:pt x="91666" y="76625"/>
                </a:moveTo>
                <a:lnTo>
                  <a:pt x="36303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20" y="87536"/>
                </a:lnTo>
                <a:lnTo>
                  <a:pt x="77283" y="97990"/>
                </a:lnTo>
                <a:lnTo>
                  <a:pt x="79401" y="111975"/>
                </a:lnTo>
                <a:lnTo>
                  <a:pt x="79401" y="117137"/>
                </a:lnTo>
                <a:lnTo>
                  <a:pt x="78563" y="121776"/>
                </a:lnTo>
                <a:lnTo>
                  <a:pt x="76867" y="125880"/>
                </a:lnTo>
                <a:lnTo>
                  <a:pt x="75202" y="129996"/>
                </a:lnTo>
                <a:lnTo>
                  <a:pt x="52083" y="145042"/>
                </a:lnTo>
                <a:lnTo>
                  <a:pt x="89637" y="145042"/>
                </a:lnTo>
                <a:lnTo>
                  <a:pt x="89809" y="144885"/>
                </a:lnTo>
                <a:lnTo>
                  <a:pt x="93872" y="139262"/>
                </a:lnTo>
                <a:lnTo>
                  <a:pt x="99809" y="126184"/>
                </a:lnTo>
                <a:lnTo>
                  <a:pt x="101296" y="118896"/>
                </a:lnTo>
                <a:lnTo>
                  <a:pt x="101296" y="102928"/>
                </a:lnTo>
                <a:lnTo>
                  <a:pt x="100112" y="95703"/>
                </a:lnTo>
                <a:lnTo>
                  <a:pt x="95390" y="82625"/>
                </a:lnTo>
                <a:lnTo>
                  <a:pt x="92018" y="77002"/>
                </a:lnTo>
                <a:lnTo>
                  <a:pt x="91666" y="76625"/>
                </a:lnTo>
                <a:close/>
              </a:path>
              <a:path w="101296" h="164193">
                <a:moveTo>
                  <a:pt x="95600" y="0"/>
                </a:moveTo>
                <a:lnTo>
                  <a:pt x="8932" y="0"/>
                </a:lnTo>
                <a:lnTo>
                  <a:pt x="7110" y="85065"/>
                </a:lnTo>
                <a:lnTo>
                  <a:pt x="12586" y="82322"/>
                </a:lnTo>
                <a:lnTo>
                  <a:pt x="18471" y="80238"/>
                </a:lnTo>
                <a:lnTo>
                  <a:pt x="31088" y="77348"/>
                </a:lnTo>
                <a:lnTo>
                  <a:pt x="36303" y="76625"/>
                </a:lnTo>
                <a:lnTo>
                  <a:pt x="91666" y="76625"/>
                </a:lnTo>
                <a:lnTo>
                  <a:pt x="83202" y="67579"/>
                </a:lnTo>
                <a:lnTo>
                  <a:pt x="77914" y="63935"/>
                </a:lnTo>
                <a:lnTo>
                  <a:pt x="70692" y="60888"/>
                </a:lnTo>
                <a:lnTo>
                  <a:pt x="29455" y="60888"/>
                </a:lnTo>
                <a:lnTo>
                  <a:pt x="30146" y="20522"/>
                </a:lnTo>
                <a:lnTo>
                  <a:pt x="95600" y="20522"/>
                </a:lnTo>
                <a:lnTo>
                  <a:pt x="95600" y="0"/>
                </a:lnTo>
                <a:close/>
              </a:path>
              <a:path w="101296" h="164193">
                <a:moveTo>
                  <a:pt x="58721" y="57464"/>
                </a:moveTo>
                <a:lnTo>
                  <a:pt x="34020" y="59526"/>
                </a:lnTo>
                <a:lnTo>
                  <a:pt x="32031" y="59977"/>
                </a:lnTo>
                <a:lnTo>
                  <a:pt x="30513" y="60437"/>
                </a:lnTo>
                <a:lnTo>
                  <a:pt x="29455" y="60888"/>
                </a:lnTo>
                <a:lnTo>
                  <a:pt x="70692" y="60888"/>
                </a:lnTo>
                <a:lnTo>
                  <a:pt x="65611" y="58762"/>
                </a:lnTo>
                <a:lnTo>
                  <a:pt x="58721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4467" y="6266244"/>
            <a:ext cx="110834" cy="164204"/>
          </a:xfrm>
          <a:custGeom>
            <a:avLst/>
            <a:gdLst/>
            <a:ahLst/>
            <a:cxnLst/>
            <a:rect l="l" t="t" r="r" b="b"/>
            <a:pathLst>
              <a:path w="110834" h="164204">
                <a:moveTo>
                  <a:pt x="93348" y="101714"/>
                </a:moveTo>
                <a:lnTo>
                  <a:pt x="68647" y="101714"/>
                </a:lnTo>
                <a:lnTo>
                  <a:pt x="28061" y="164204"/>
                </a:lnTo>
                <a:lnTo>
                  <a:pt x="53820" y="164204"/>
                </a:lnTo>
                <a:lnTo>
                  <a:pt x="93348" y="101714"/>
                </a:lnTo>
                <a:close/>
              </a:path>
              <a:path w="110834" h="164204">
                <a:moveTo>
                  <a:pt x="63024" y="0"/>
                </a:moveTo>
                <a:lnTo>
                  <a:pt x="47810" y="0"/>
                </a:lnTo>
                <a:lnTo>
                  <a:pt x="40658" y="1183"/>
                </a:lnTo>
                <a:lnTo>
                  <a:pt x="7384" y="24177"/>
                </a:lnTo>
                <a:lnTo>
                  <a:pt x="0" y="45464"/>
                </a:lnTo>
                <a:lnTo>
                  <a:pt x="0" y="63097"/>
                </a:lnTo>
                <a:lnTo>
                  <a:pt x="21098" y="97347"/>
                </a:lnTo>
                <a:lnTo>
                  <a:pt x="44166" y="105358"/>
                </a:lnTo>
                <a:lnTo>
                  <a:pt x="56783" y="105358"/>
                </a:lnTo>
                <a:lnTo>
                  <a:pt x="62710" y="104143"/>
                </a:lnTo>
                <a:lnTo>
                  <a:pt x="67736" y="101714"/>
                </a:lnTo>
                <a:lnTo>
                  <a:pt x="93348" y="101714"/>
                </a:lnTo>
                <a:lnTo>
                  <a:pt x="97075" y="95871"/>
                </a:lnTo>
                <a:lnTo>
                  <a:pt x="99274" y="92133"/>
                </a:lnTo>
                <a:lnTo>
                  <a:pt x="102484" y="86206"/>
                </a:lnTo>
                <a:lnTo>
                  <a:pt x="50406" y="86206"/>
                </a:lnTo>
                <a:lnTo>
                  <a:pt x="45841" y="85369"/>
                </a:lnTo>
                <a:lnTo>
                  <a:pt x="21894" y="57558"/>
                </a:lnTo>
                <a:lnTo>
                  <a:pt x="21894" y="47820"/>
                </a:lnTo>
                <a:lnTo>
                  <a:pt x="50406" y="19161"/>
                </a:lnTo>
                <a:lnTo>
                  <a:pt x="99761" y="19161"/>
                </a:lnTo>
                <a:lnTo>
                  <a:pt x="99431" y="18711"/>
                </a:lnTo>
                <a:lnTo>
                  <a:pt x="89400" y="9580"/>
                </a:lnTo>
                <a:lnTo>
                  <a:pt x="83547" y="6094"/>
                </a:lnTo>
                <a:lnTo>
                  <a:pt x="70165" y="1225"/>
                </a:lnTo>
                <a:lnTo>
                  <a:pt x="63024" y="0"/>
                </a:lnTo>
                <a:close/>
              </a:path>
              <a:path w="110834" h="164204">
                <a:moveTo>
                  <a:pt x="99761" y="19161"/>
                </a:moveTo>
                <a:lnTo>
                  <a:pt x="60427" y="19161"/>
                </a:lnTo>
                <a:lnTo>
                  <a:pt x="64992" y="19999"/>
                </a:lnTo>
                <a:lnTo>
                  <a:pt x="73212" y="23339"/>
                </a:lnTo>
                <a:lnTo>
                  <a:pt x="88929" y="47820"/>
                </a:lnTo>
                <a:lnTo>
                  <a:pt x="88929" y="57558"/>
                </a:lnTo>
                <a:lnTo>
                  <a:pt x="60427" y="86206"/>
                </a:lnTo>
                <a:lnTo>
                  <a:pt x="102484" y="86206"/>
                </a:lnTo>
                <a:lnTo>
                  <a:pt x="110834" y="44103"/>
                </a:lnTo>
                <a:lnTo>
                  <a:pt x="109347" y="36951"/>
                </a:lnTo>
                <a:lnTo>
                  <a:pt x="103400" y="24135"/>
                </a:lnTo>
                <a:lnTo>
                  <a:pt x="99761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4228" y="6404449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4437" y="6266239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80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0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8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88278" y="103228"/>
                </a:lnTo>
                <a:lnTo>
                  <a:pt x="87693" y="109703"/>
                </a:lnTo>
                <a:lnTo>
                  <a:pt x="69275" y="145430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6060" y="6668080"/>
            <a:ext cx="101483" cy="161461"/>
          </a:xfrm>
          <a:custGeom>
            <a:avLst/>
            <a:gdLst/>
            <a:ahLst/>
            <a:cxnLst/>
            <a:rect l="l" t="t" r="r" b="b"/>
            <a:pathLst>
              <a:path w="101483" h="161461">
                <a:moveTo>
                  <a:pt x="101483" y="0"/>
                </a:moveTo>
                <a:lnTo>
                  <a:pt x="0" y="0"/>
                </a:lnTo>
                <a:lnTo>
                  <a:pt x="0" y="19161"/>
                </a:lnTo>
                <a:lnTo>
                  <a:pt x="78227" y="19161"/>
                </a:lnTo>
                <a:lnTo>
                  <a:pt x="12544" y="161461"/>
                </a:lnTo>
                <a:lnTo>
                  <a:pt x="37171" y="161461"/>
                </a:lnTo>
                <a:lnTo>
                  <a:pt x="101483" y="18701"/>
                </a:lnTo>
                <a:lnTo>
                  <a:pt x="1014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4228" y="6803546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8499" y="6668085"/>
            <a:ext cx="101296" cy="164193"/>
          </a:xfrm>
          <a:custGeom>
            <a:avLst/>
            <a:gdLst/>
            <a:ahLst/>
            <a:cxnLst/>
            <a:rect l="l" t="t" r="r" b="b"/>
            <a:pathLst>
              <a:path w="101296" h="164193">
                <a:moveTo>
                  <a:pt x="17822" y="124059"/>
                </a:moveTo>
                <a:lnTo>
                  <a:pt x="0" y="140191"/>
                </a:lnTo>
                <a:lnTo>
                  <a:pt x="7698" y="149589"/>
                </a:lnTo>
                <a:lnTo>
                  <a:pt x="19610" y="158465"/>
                </a:lnTo>
                <a:lnTo>
                  <a:pt x="31513" y="162762"/>
                </a:lnTo>
                <a:lnTo>
                  <a:pt x="44502" y="164193"/>
                </a:lnTo>
                <a:lnTo>
                  <a:pt x="52407" y="164193"/>
                </a:lnTo>
                <a:lnTo>
                  <a:pt x="59779" y="162947"/>
                </a:lnTo>
                <a:lnTo>
                  <a:pt x="73475" y="157921"/>
                </a:lnTo>
                <a:lnTo>
                  <a:pt x="79474" y="154319"/>
                </a:lnTo>
                <a:lnTo>
                  <a:pt x="89637" y="145042"/>
                </a:lnTo>
                <a:lnTo>
                  <a:pt x="40481" y="145042"/>
                </a:lnTo>
                <a:lnTo>
                  <a:pt x="34376" y="143409"/>
                </a:lnTo>
                <a:lnTo>
                  <a:pt x="24607" y="136864"/>
                </a:lnTo>
                <a:lnTo>
                  <a:pt x="20733" y="131503"/>
                </a:lnTo>
                <a:lnTo>
                  <a:pt x="17822" y="124059"/>
                </a:lnTo>
                <a:close/>
              </a:path>
              <a:path w="101296" h="164193">
                <a:moveTo>
                  <a:pt x="91666" y="76625"/>
                </a:moveTo>
                <a:lnTo>
                  <a:pt x="36303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20" y="87536"/>
                </a:lnTo>
                <a:lnTo>
                  <a:pt x="77283" y="97990"/>
                </a:lnTo>
                <a:lnTo>
                  <a:pt x="79401" y="111975"/>
                </a:lnTo>
                <a:lnTo>
                  <a:pt x="79401" y="117137"/>
                </a:lnTo>
                <a:lnTo>
                  <a:pt x="78563" y="121776"/>
                </a:lnTo>
                <a:lnTo>
                  <a:pt x="76867" y="125880"/>
                </a:lnTo>
                <a:lnTo>
                  <a:pt x="75202" y="129996"/>
                </a:lnTo>
                <a:lnTo>
                  <a:pt x="52083" y="145042"/>
                </a:lnTo>
                <a:lnTo>
                  <a:pt x="89637" y="145042"/>
                </a:lnTo>
                <a:lnTo>
                  <a:pt x="89809" y="144885"/>
                </a:lnTo>
                <a:lnTo>
                  <a:pt x="93872" y="139262"/>
                </a:lnTo>
                <a:lnTo>
                  <a:pt x="99809" y="126184"/>
                </a:lnTo>
                <a:lnTo>
                  <a:pt x="101296" y="118896"/>
                </a:lnTo>
                <a:lnTo>
                  <a:pt x="101296" y="102928"/>
                </a:lnTo>
                <a:lnTo>
                  <a:pt x="100112" y="95703"/>
                </a:lnTo>
                <a:lnTo>
                  <a:pt x="95390" y="82625"/>
                </a:lnTo>
                <a:lnTo>
                  <a:pt x="92018" y="77002"/>
                </a:lnTo>
                <a:lnTo>
                  <a:pt x="91666" y="76625"/>
                </a:lnTo>
                <a:close/>
              </a:path>
              <a:path w="101296" h="164193">
                <a:moveTo>
                  <a:pt x="95600" y="0"/>
                </a:moveTo>
                <a:lnTo>
                  <a:pt x="8932" y="0"/>
                </a:lnTo>
                <a:lnTo>
                  <a:pt x="7110" y="85065"/>
                </a:lnTo>
                <a:lnTo>
                  <a:pt x="12586" y="82322"/>
                </a:lnTo>
                <a:lnTo>
                  <a:pt x="18471" y="80238"/>
                </a:lnTo>
                <a:lnTo>
                  <a:pt x="31088" y="77348"/>
                </a:lnTo>
                <a:lnTo>
                  <a:pt x="36303" y="76625"/>
                </a:lnTo>
                <a:lnTo>
                  <a:pt x="91666" y="76625"/>
                </a:lnTo>
                <a:lnTo>
                  <a:pt x="83202" y="67579"/>
                </a:lnTo>
                <a:lnTo>
                  <a:pt x="77914" y="63935"/>
                </a:lnTo>
                <a:lnTo>
                  <a:pt x="70692" y="60888"/>
                </a:lnTo>
                <a:lnTo>
                  <a:pt x="29455" y="60888"/>
                </a:lnTo>
                <a:lnTo>
                  <a:pt x="30146" y="20522"/>
                </a:lnTo>
                <a:lnTo>
                  <a:pt x="95600" y="20522"/>
                </a:lnTo>
                <a:lnTo>
                  <a:pt x="95600" y="0"/>
                </a:lnTo>
                <a:close/>
              </a:path>
              <a:path w="101296" h="164193">
                <a:moveTo>
                  <a:pt x="58721" y="57464"/>
                </a:moveTo>
                <a:lnTo>
                  <a:pt x="34020" y="59526"/>
                </a:lnTo>
                <a:lnTo>
                  <a:pt x="32031" y="59977"/>
                </a:lnTo>
                <a:lnTo>
                  <a:pt x="30513" y="60437"/>
                </a:lnTo>
                <a:lnTo>
                  <a:pt x="29455" y="60888"/>
                </a:lnTo>
                <a:lnTo>
                  <a:pt x="70692" y="60888"/>
                </a:lnTo>
                <a:lnTo>
                  <a:pt x="65611" y="58762"/>
                </a:lnTo>
                <a:lnTo>
                  <a:pt x="58721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4461" y="7067176"/>
            <a:ext cx="110834" cy="164204"/>
          </a:xfrm>
          <a:custGeom>
            <a:avLst/>
            <a:gdLst/>
            <a:ahLst/>
            <a:cxnLst/>
            <a:rect l="l" t="t" r="r" b="b"/>
            <a:pathLst>
              <a:path w="110834" h="164204">
                <a:moveTo>
                  <a:pt x="82793" y="0"/>
                </a:moveTo>
                <a:lnTo>
                  <a:pt x="57013" y="0"/>
                </a:lnTo>
                <a:lnTo>
                  <a:pt x="16208" y="64542"/>
                </a:lnTo>
                <a:lnTo>
                  <a:pt x="4460" y="86772"/>
                </a:lnTo>
                <a:lnTo>
                  <a:pt x="3005" y="90510"/>
                </a:lnTo>
                <a:lnTo>
                  <a:pt x="1895" y="94415"/>
                </a:lnTo>
                <a:lnTo>
                  <a:pt x="1151" y="98520"/>
                </a:lnTo>
                <a:lnTo>
                  <a:pt x="376" y="102625"/>
                </a:lnTo>
                <a:lnTo>
                  <a:pt x="44" y="106656"/>
                </a:lnTo>
                <a:lnTo>
                  <a:pt x="0" y="120111"/>
                </a:lnTo>
                <a:lnTo>
                  <a:pt x="1486" y="127263"/>
                </a:lnTo>
                <a:lnTo>
                  <a:pt x="4460" y="133650"/>
                </a:lnTo>
                <a:lnTo>
                  <a:pt x="7402" y="140027"/>
                </a:lnTo>
                <a:lnTo>
                  <a:pt x="40668" y="162989"/>
                </a:lnTo>
                <a:lnTo>
                  <a:pt x="47810" y="164204"/>
                </a:lnTo>
                <a:lnTo>
                  <a:pt x="63024" y="164204"/>
                </a:lnTo>
                <a:lnTo>
                  <a:pt x="99441" y="145964"/>
                </a:lnTo>
                <a:lnTo>
                  <a:pt x="100083" y="145053"/>
                </a:lnTo>
                <a:lnTo>
                  <a:pt x="50406" y="145053"/>
                </a:lnTo>
                <a:lnTo>
                  <a:pt x="45841" y="144215"/>
                </a:lnTo>
                <a:lnTo>
                  <a:pt x="21905" y="116383"/>
                </a:lnTo>
                <a:lnTo>
                  <a:pt x="21905" y="106656"/>
                </a:lnTo>
                <a:lnTo>
                  <a:pt x="50406" y="77997"/>
                </a:lnTo>
                <a:lnTo>
                  <a:pt x="101365" y="77997"/>
                </a:lnTo>
                <a:lnTo>
                  <a:pt x="99337" y="75222"/>
                </a:lnTo>
                <a:lnTo>
                  <a:pt x="89735" y="66856"/>
                </a:lnTo>
                <a:lnTo>
                  <a:pt x="84395" y="63778"/>
                </a:lnTo>
                <a:lnTo>
                  <a:pt x="80524" y="62490"/>
                </a:lnTo>
                <a:lnTo>
                  <a:pt x="42187" y="62490"/>
                </a:lnTo>
                <a:lnTo>
                  <a:pt x="82793" y="0"/>
                </a:lnTo>
                <a:close/>
              </a:path>
              <a:path w="110834" h="164204">
                <a:moveTo>
                  <a:pt x="101365" y="77997"/>
                </a:moveTo>
                <a:lnTo>
                  <a:pt x="60427" y="77997"/>
                </a:lnTo>
                <a:lnTo>
                  <a:pt x="64992" y="78835"/>
                </a:lnTo>
                <a:lnTo>
                  <a:pt x="73222" y="82185"/>
                </a:lnTo>
                <a:lnTo>
                  <a:pt x="88939" y="106656"/>
                </a:lnTo>
                <a:lnTo>
                  <a:pt x="88939" y="116383"/>
                </a:lnTo>
                <a:lnTo>
                  <a:pt x="60427" y="145053"/>
                </a:lnTo>
                <a:lnTo>
                  <a:pt x="100083" y="145053"/>
                </a:lnTo>
                <a:lnTo>
                  <a:pt x="103431" y="140299"/>
                </a:lnTo>
                <a:lnTo>
                  <a:pt x="106384" y="133524"/>
                </a:lnTo>
                <a:lnTo>
                  <a:pt x="109357" y="126771"/>
                </a:lnTo>
                <a:lnTo>
                  <a:pt x="110834" y="118896"/>
                </a:lnTo>
                <a:lnTo>
                  <a:pt x="110834" y="101106"/>
                </a:lnTo>
                <a:lnTo>
                  <a:pt x="109316" y="93473"/>
                </a:lnTo>
                <a:lnTo>
                  <a:pt x="103232" y="80552"/>
                </a:lnTo>
                <a:lnTo>
                  <a:pt x="101365" y="77997"/>
                </a:lnTo>
                <a:close/>
              </a:path>
              <a:path w="110834" h="164204">
                <a:moveTo>
                  <a:pt x="66668" y="58846"/>
                </a:moveTo>
                <a:lnTo>
                  <a:pt x="54050" y="58846"/>
                </a:lnTo>
                <a:lnTo>
                  <a:pt x="48124" y="60060"/>
                </a:lnTo>
                <a:lnTo>
                  <a:pt x="43119" y="62490"/>
                </a:lnTo>
                <a:lnTo>
                  <a:pt x="80524" y="62490"/>
                </a:lnTo>
                <a:lnTo>
                  <a:pt x="72531" y="59830"/>
                </a:lnTo>
                <a:lnTo>
                  <a:pt x="66668" y="588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4228" y="7202643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4437" y="7064435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80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0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8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88278" y="103228"/>
                </a:lnTo>
                <a:lnTo>
                  <a:pt x="87693" y="109703"/>
                </a:lnTo>
                <a:lnTo>
                  <a:pt x="69275" y="145430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4237" y="7466271"/>
            <a:ext cx="90761" cy="161471"/>
          </a:xfrm>
          <a:custGeom>
            <a:avLst/>
            <a:gdLst/>
            <a:ahLst/>
            <a:cxnLst/>
            <a:rect l="l" t="t" r="r" b="b"/>
            <a:pathLst>
              <a:path w="90761" h="161471">
                <a:moveTo>
                  <a:pt x="90761" y="125891"/>
                </a:moveTo>
                <a:lnTo>
                  <a:pt x="68877" y="125891"/>
                </a:lnTo>
                <a:lnTo>
                  <a:pt x="68877" y="161471"/>
                </a:lnTo>
                <a:lnTo>
                  <a:pt x="90761" y="161471"/>
                </a:lnTo>
                <a:lnTo>
                  <a:pt x="90761" y="125891"/>
                </a:lnTo>
                <a:close/>
              </a:path>
              <a:path w="90761" h="161471">
                <a:moveTo>
                  <a:pt x="90761" y="0"/>
                </a:moveTo>
                <a:lnTo>
                  <a:pt x="64312" y="0"/>
                </a:lnTo>
                <a:lnTo>
                  <a:pt x="0" y="103546"/>
                </a:lnTo>
                <a:lnTo>
                  <a:pt x="0" y="125891"/>
                </a:lnTo>
                <a:lnTo>
                  <a:pt x="113567" y="125891"/>
                </a:lnTo>
                <a:lnTo>
                  <a:pt x="113567" y="106740"/>
                </a:lnTo>
                <a:lnTo>
                  <a:pt x="19151" y="106740"/>
                </a:lnTo>
                <a:lnTo>
                  <a:pt x="68416" y="26009"/>
                </a:lnTo>
                <a:lnTo>
                  <a:pt x="90761" y="26009"/>
                </a:lnTo>
                <a:lnTo>
                  <a:pt x="90761" y="0"/>
                </a:lnTo>
                <a:close/>
              </a:path>
              <a:path w="90761" h="161471">
                <a:moveTo>
                  <a:pt x="90761" y="26009"/>
                </a:moveTo>
                <a:lnTo>
                  <a:pt x="68877" y="26009"/>
                </a:lnTo>
                <a:lnTo>
                  <a:pt x="68877" y="106740"/>
                </a:lnTo>
                <a:lnTo>
                  <a:pt x="90761" y="106740"/>
                </a:lnTo>
                <a:lnTo>
                  <a:pt x="9076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4228" y="7601741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499" y="7466280"/>
            <a:ext cx="101296" cy="164193"/>
          </a:xfrm>
          <a:custGeom>
            <a:avLst/>
            <a:gdLst/>
            <a:ahLst/>
            <a:cxnLst/>
            <a:rect l="l" t="t" r="r" b="b"/>
            <a:pathLst>
              <a:path w="101296" h="164193">
                <a:moveTo>
                  <a:pt x="17822" y="124059"/>
                </a:moveTo>
                <a:lnTo>
                  <a:pt x="0" y="140191"/>
                </a:lnTo>
                <a:lnTo>
                  <a:pt x="7698" y="149589"/>
                </a:lnTo>
                <a:lnTo>
                  <a:pt x="19610" y="158465"/>
                </a:lnTo>
                <a:lnTo>
                  <a:pt x="31513" y="162762"/>
                </a:lnTo>
                <a:lnTo>
                  <a:pt x="44502" y="164193"/>
                </a:lnTo>
                <a:lnTo>
                  <a:pt x="52407" y="164193"/>
                </a:lnTo>
                <a:lnTo>
                  <a:pt x="59779" y="162947"/>
                </a:lnTo>
                <a:lnTo>
                  <a:pt x="73475" y="157921"/>
                </a:lnTo>
                <a:lnTo>
                  <a:pt x="79474" y="154319"/>
                </a:lnTo>
                <a:lnTo>
                  <a:pt x="89637" y="145042"/>
                </a:lnTo>
                <a:lnTo>
                  <a:pt x="40481" y="145042"/>
                </a:lnTo>
                <a:lnTo>
                  <a:pt x="34376" y="143409"/>
                </a:lnTo>
                <a:lnTo>
                  <a:pt x="24607" y="136864"/>
                </a:lnTo>
                <a:lnTo>
                  <a:pt x="20733" y="131503"/>
                </a:lnTo>
                <a:lnTo>
                  <a:pt x="17822" y="124059"/>
                </a:lnTo>
                <a:close/>
              </a:path>
              <a:path w="101296" h="164193">
                <a:moveTo>
                  <a:pt x="91666" y="76625"/>
                </a:moveTo>
                <a:lnTo>
                  <a:pt x="36303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20" y="87536"/>
                </a:lnTo>
                <a:lnTo>
                  <a:pt x="77283" y="97990"/>
                </a:lnTo>
                <a:lnTo>
                  <a:pt x="79401" y="111975"/>
                </a:lnTo>
                <a:lnTo>
                  <a:pt x="79401" y="117137"/>
                </a:lnTo>
                <a:lnTo>
                  <a:pt x="78563" y="121776"/>
                </a:lnTo>
                <a:lnTo>
                  <a:pt x="76867" y="125880"/>
                </a:lnTo>
                <a:lnTo>
                  <a:pt x="75202" y="129996"/>
                </a:lnTo>
                <a:lnTo>
                  <a:pt x="52083" y="145042"/>
                </a:lnTo>
                <a:lnTo>
                  <a:pt x="89637" y="145042"/>
                </a:lnTo>
                <a:lnTo>
                  <a:pt x="89809" y="144885"/>
                </a:lnTo>
                <a:lnTo>
                  <a:pt x="93872" y="139262"/>
                </a:lnTo>
                <a:lnTo>
                  <a:pt x="99809" y="126184"/>
                </a:lnTo>
                <a:lnTo>
                  <a:pt x="101296" y="118896"/>
                </a:lnTo>
                <a:lnTo>
                  <a:pt x="101296" y="102928"/>
                </a:lnTo>
                <a:lnTo>
                  <a:pt x="100112" y="95703"/>
                </a:lnTo>
                <a:lnTo>
                  <a:pt x="95390" y="82625"/>
                </a:lnTo>
                <a:lnTo>
                  <a:pt x="92018" y="77002"/>
                </a:lnTo>
                <a:lnTo>
                  <a:pt x="91666" y="76625"/>
                </a:lnTo>
                <a:close/>
              </a:path>
              <a:path w="101296" h="164193">
                <a:moveTo>
                  <a:pt x="95600" y="0"/>
                </a:moveTo>
                <a:lnTo>
                  <a:pt x="8932" y="0"/>
                </a:lnTo>
                <a:lnTo>
                  <a:pt x="7110" y="85065"/>
                </a:lnTo>
                <a:lnTo>
                  <a:pt x="12586" y="82322"/>
                </a:lnTo>
                <a:lnTo>
                  <a:pt x="18471" y="80238"/>
                </a:lnTo>
                <a:lnTo>
                  <a:pt x="31088" y="77348"/>
                </a:lnTo>
                <a:lnTo>
                  <a:pt x="36303" y="76625"/>
                </a:lnTo>
                <a:lnTo>
                  <a:pt x="91666" y="76625"/>
                </a:lnTo>
                <a:lnTo>
                  <a:pt x="83202" y="67579"/>
                </a:lnTo>
                <a:lnTo>
                  <a:pt x="77914" y="63935"/>
                </a:lnTo>
                <a:lnTo>
                  <a:pt x="70692" y="60888"/>
                </a:lnTo>
                <a:lnTo>
                  <a:pt x="29455" y="60888"/>
                </a:lnTo>
                <a:lnTo>
                  <a:pt x="30146" y="20522"/>
                </a:lnTo>
                <a:lnTo>
                  <a:pt x="95600" y="20522"/>
                </a:lnTo>
                <a:lnTo>
                  <a:pt x="95600" y="0"/>
                </a:lnTo>
                <a:close/>
              </a:path>
              <a:path w="101296" h="164193">
                <a:moveTo>
                  <a:pt x="58721" y="57464"/>
                </a:moveTo>
                <a:lnTo>
                  <a:pt x="34020" y="59526"/>
                </a:lnTo>
                <a:lnTo>
                  <a:pt x="32031" y="59977"/>
                </a:lnTo>
                <a:lnTo>
                  <a:pt x="30513" y="60437"/>
                </a:lnTo>
                <a:lnTo>
                  <a:pt x="29455" y="60888"/>
                </a:lnTo>
                <a:lnTo>
                  <a:pt x="70692" y="60888"/>
                </a:lnTo>
                <a:lnTo>
                  <a:pt x="65611" y="58762"/>
                </a:lnTo>
                <a:lnTo>
                  <a:pt x="58721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7598" y="7861848"/>
            <a:ext cx="105195" cy="167731"/>
          </a:xfrm>
          <a:custGeom>
            <a:avLst/>
            <a:gdLst/>
            <a:ahLst/>
            <a:cxnLst/>
            <a:rect l="l" t="t" r="r" b="b"/>
            <a:pathLst>
              <a:path w="105195" h="167731">
                <a:moveTo>
                  <a:pt x="22643" y="125533"/>
                </a:moveTo>
                <a:lnTo>
                  <a:pt x="0" y="134585"/>
                </a:lnTo>
                <a:lnTo>
                  <a:pt x="4973" y="144967"/>
                </a:lnTo>
                <a:lnTo>
                  <a:pt x="13171" y="154164"/>
                </a:lnTo>
                <a:lnTo>
                  <a:pt x="25974" y="162901"/>
                </a:lnTo>
                <a:lnTo>
                  <a:pt x="38036" y="166523"/>
                </a:lnTo>
                <a:lnTo>
                  <a:pt x="51375" y="167731"/>
                </a:lnTo>
                <a:lnTo>
                  <a:pt x="58516" y="167731"/>
                </a:lnTo>
                <a:lnTo>
                  <a:pt x="93813" y="152098"/>
                </a:lnTo>
                <a:lnTo>
                  <a:pt x="96703" y="148569"/>
                </a:lnTo>
                <a:lnTo>
                  <a:pt x="43689" y="148569"/>
                </a:lnTo>
                <a:lnTo>
                  <a:pt x="37292" y="146674"/>
                </a:lnTo>
                <a:lnTo>
                  <a:pt x="28653" y="139072"/>
                </a:lnTo>
                <a:lnTo>
                  <a:pt x="25208" y="133292"/>
                </a:lnTo>
                <a:lnTo>
                  <a:pt x="22643" y="125533"/>
                </a:lnTo>
                <a:close/>
              </a:path>
              <a:path w="105195" h="167731">
                <a:moveTo>
                  <a:pt x="94517" y="18573"/>
                </a:moveTo>
                <a:lnTo>
                  <a:pt x="59815" y="18573"/>
                </a:lnTo>
                <a:lnTo>
                  <a:pt x="66275" y="20783"/>
                </a:lnTo>
                <a:lnTo>
                  <a:pt x="76610" y="29599"/>
                </a:lnTo>
                <a:lnTo>
                  <a:pt x="79134" y="35986"/>
                </a:lnTo>
                <a:lnTo>
                  <a:pt x="79196" y="48761"/>
                </a:lnTo>
                <a:lnTo>
                  <a:pt x="78578" y="52331"/>
                </a:lnTo>
                <a:lnTo>
                  <a:pt x="46265" y="70111"/>
                </a:lnTo>
                <a:lnTo>
                  <a:pt x="37920" y="70111"/>
                </a:lnTo>
                <a:lnTo>
                  <a:pt x="37920" y="89273"/>
                </a:lnTo>
                <a:lnTo>
                  <a:pt x="43082" y="89273"/>
                </a:lnTo>
                <a:lnTo>
                  <a:pt x="48328" y="89587"/>
                </a:lnTo>
                <a:lnTo>
                  <a:pt x="83290" y="112686"/>
                </a:lnTo>
                <a:lnTo>
                  <a:pt x="83290" y="123785"/>
                </a:lnTo>
                <a:lnTo>
                  <a:pt x="82463" y="127774"/>
                </a:lnTo>
                <a:lnTo>
                  <a:pt x="80788" y="131355"/>
                </a:lnTo>
                <a:lnTo>
                  <a:pt x="79144" y="134926"/>
                </a:lnTo>
                <a:lnTo>
                  <a:pt x="56422" y="148569"/>
                </a:lnTo>
                <a:lnTo>
                  <a:pt x="96703" y="148569"/>
                </a:lnTo>
                <a:lnTo>
                  <a:pt x="97792" y="147239"/>
                </a:lnTo>
                <a:lnTo>
                  <a:pt x="100735" y="141386"/>
                </a:lnTo>
                <a:lnTo>
                  <a:pt x="103708" y="135533"/>
                </a:lnTo>
                <a:lnTo>
                  <a:pt x="105195" y="128727"/>
                </a:lnTo>
                <a:lnTo>
                  <a:pt x="105195" y="115952"/>
                </a:lnTo>
                <a:lnTo>
                  <a:pt x="82997" y="82969"/>
                </a:lnTo>
                <a:lnTo>
                  <a:pt x="73500" y="80383"/>
                </a:lnTo>
                <a:lnTo>
                  <a:pt x="73500" y="79922"/>
                </a:lnTo>
                <a:lnTo>
                  <a:pt x="81699" y="77493"/>
                </a:lnTo>
                <a:lnTo>
                  <a:pt x="88348" y="72938"/>
                </a:lnTo>
                <a:lnTo>
                  <a:pt x="98536" y="59556"/>
                </a:lnTo>
                <a:lnTo>
                  <a:pt x="101091" y="51954"/>
                </a:lnTo>
                <a:lnTo>
                  <a:pt x="101091" y="35986"/>
                </a:lnTo>
                <a:lnTo>
                  <a:pt x="99761" y="29494"/>
                </a:lnTo>
                <a:lnTo>
                  <a:pt x="94517" y="18573"/>
                </a:lnTo>
                <a:close/>
              </a:path>
              <a:path w="105195" h="167731">
                <a:moveTo>
                  <a:pt x="43082" y="0"/>
                </a:moveTo>
                <a:lnTo>
                  <a:pt x="31314" y="3035"/>
                </a:lnTo>
                <a:lnTo>
                  <a:pt x="18375" y="9336"/>
                </a:lnTo>
                <a:lnTo>
                  <a:pt x="9388" y="18098"/>
                </a:lnTo>
                <a:lnTo>
                  <a:pt x="2801" y="29746"/>
                </a:lnTo>
                <a:lnTo>
                  <a:pt x="25145" y="37274"/>
                </a:lnTo>
                <a:lnTo>
                  <a:pt x="27585" y="31651"/>
                </a:lnTo>
                <a:lnTo>
                  <a:pt x="31177" y="27128"/>
                </a:lnTo>
                <a:lnTo>
                  <a:pt x="40778" y="20290"/>
                </a:lnTo>
                <a:lnTo>
                  <a:pt x="46119" y="18573"/>
                </a:lnTo>
                <a:lnTo>
                  <a:pt x="94517" y="18573"/>
                </a:lnTo>
                <a:lnTo>
                  <a:pt x="94431" y="18395"/>
                </a:lnTo>
                <a:lnTo>
                  <a:pt x="59146" y="72"/>
                </a:lnTo>
                <a:lnTo>
                  <a:pt x="4308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4228" y="8000838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4437" y="7862630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80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0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8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88278" y="103228"/>
                </a:lnTo>
                <a:lnTo>
                  <a:pt x="87693" y="109703"/>
                </a:lnTo>
                <a:lnTo>
                  <a:pt x="69275" y="145430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5634" y="8264475"/>
            <a:ext cx="64312" cy="161461"/>
          </a:xfrm>
          <a:custGeom>
            <a:avLst/>
            <a:gdLst/>
            <a:ahLst/>
            <a:cxnLst/>
            <a:rect l="l" t="t" r="r" b="b"/>
            <a:pathLst>
              <a:path w="64312" h="161461">
                <a:moveTo>
                  <a:pt x="64312" y="25088"/>
                </a:moveTo>
                <a:lnTo>
                  <a:pt x="42428" y="25088"/>
                </a:lnTo>
                <a:lnTo>
                  <a:pt x="42428" y="161461"/>
                </a:lnTo>
                <a:lnTo>
                  <a:pt x="64312" y="161461"/>
                </a:lnTo>
                <a:lnTo>
                  <a:pt x="64312" y="25088"/>
                </a:lnTo>
                <a:close/>
              </a:path>
              <a:path w="64312" h="161461">
                <a:moveTo>
                  <a:pt x="64312" y="0"/>
                </a:moveTo>
                <a:lnTo>
                  <a:pt x="44930" y="0"/>
                </a:lnTo>
                <a:lnTo>
                  <a:pt x="0" y="37171"/>
                </a:lnTo>
                <a:lnTo>
                  <a:pt x="12774" y="52448"/>
                </a:lnTo>
                <a:lnTo>
                  <a:pt x="42428" y="25088"/>
                </a:lnTo>
                <a:lnTo>
                  <a:pt x="64312" y="25088"/>
                </a:lnTo>
                <a:lnTo>
                  <a:pt x="6431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4228" y="8399937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8499" y="8264476"/>
            <a:ext cx="101296" cy="164193"/>
          </a:xfrm>
          <a:custGeom>
            <a:avLst/>
            <a:gdLst/>
            <a:ahLst/>
            <a:cxnLst/>
            <a:rect l="l" t="t" r="r" b="b"/>
            <a:pathLst>
              <a:path w="101296" h="164193">
                <a:moveTo>
                  <a:pt x="17822" y="124059"/>
                </a:moveTo>
                <a:lnTo>
                  <a:pt x="0" y="140191"/>
                </a:lnTo>
                <a:lnTo>
                  <a:pt x="7698" y="149589"/>
                </a:lnTo>
                <a:lnTo>
                  <a:pt x="19610" y="158465"/>
                </a:lnTo>
                <a:lnTo>
                  <a:pt x="31513" y="162762"/>
                </a:lnTo>
                <a:lnTo>
                  <a:pt x="44502" y="164193"/>
                </a:lnTo>
                <a:lnTo>
                  <a:pt x="52407" y="164193"/>
                </a:lnTo>
                <a:lnTo>
                  <a:pt x="59779" y="162947"/>
                </a:lnTo>
                <a:lnTo>
                  <a:pt x="73475" y="157921"/>
                </a:lnTo>
                <a:lnTo>
                  <a:pt x="79474" y="154319"/>
                </a:lnTo>
                <a:lnTo>
                  <a:pt x="89637" y="145042"/>
                </a:lnTo>
                <a:lnTo>
                  <a:pt x="40481" y="145042"/>
                </a:lnTo>
                <a:lnTo>
                  <a:pt x="34376" y="143409"/>
                </a:lnTo>
                <a:lnTo>
                  <a:pt x="24607" y="136864"/>
                </a:lnTo>
                <a:lnTo>
                  <a:pt x="20733" y="131503"/>
                </a:lnTo>
                <a:lnTo>
                  <a:pt x="17822" y="124059"/>
                </a:lnTo>
                <a:close/>
              </a:path>
              <a:path w="101296" h="164193">
                <a:moveTo>
                  <a:pt x="91666" y="76625"/>
                </a:moveTo>
                <a:lnTo>
                  <a:pt x="36303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20" y="87536"/>
                </a:lnTo>
                <a:lnTo>
                  <a:pt x="77283" y="97990"/>
                </a:lnTo>
                <a:lnTo>
                  <a:pt x="79401" y="111975"/>
                </a:lnTo>
                <a:lnTo>
                  <a:pt x="79401" y="117137"/>
                </a:lnTo>
                <a:lnTo>
                  <a:pt x="78563" y="121776"/>
                </a:lnTo>
                <a:lnTo>
                  <a:pt x="76867" y="125880"/>
                </a:lnTo>
                <a:lnTo>
                  <a:pt x="75202" y="129996"/>
                </a:lnTo>
                <a:lnTo>
                  <a:pt x="52083" y="145042"/>
                </a:lnTo>
                <a:lnTo>
                  <a:pt x="89637" y="145042"/>
                </a:lnTo>
                <a:lnTo>
                  <a:pt x="89809" y="144885"/>
                </a:lnTo>
                <a:lnTo>
                  <a:pt x="93872" y="139262"/>
                </a:lnTo>
                <a:lnTo>
                  <a:pt x="99809" y="126184"/>
                </a:lnTo>
                <a:lnTo>
                  <a:pt x="101296" y="118896"/>
                </a:lnTo>
                <a:lnTo>
                  <a:pt x="101296" y="102928"/>
                </a:lnTo>
                <a:lnTo>
                  <a:pt x="100112" y="95703"/>
                </a:lnTo>
                <a:lnTo>
                  <a:pt x="95390" y="82625"/>
                </a:lnTo>
                <a:lnTo>
                  <a:pt x="92018" y="77002"/>
                </a:lnTo>
                <a:lnTo>
                  <a:pt x="91666" y="76625"/>
                </a:lnTo>
                <a:close/>
              </a:path>
              <a:path w="101296" h="164193">
                <a:moveTo>
                  <a:pt x="95600" y="0"/>
                </a:moveTo>
                <a:lnTo>
                  <a:pt x="8932" y="0"/>
                </a:lnTo>
                <a:lnTo>
                  <a:pt x="7110" y="85065"/>
                </a:lnTo>
                <a:lnTo>
                  <a:pt x="12586" y="82322"/>
                </a:lnTo>
                <a:lnTo>
                  <a:pt x="18471" y="80238"/>
                </a:lnTo>
                <a:lnTo>
                  <a:pt x="31088" y="77348"/>
                </a:lnTo>
                <a:lnTo>
                  <a:pt x="36303" y="76625"/>
                </a:lnTo>
                <a:lnTo>
                  <a:pt x="91666" y="76625"/>
                </a:lnTo>
                <a:lnTo>
                  <a:pt x="83202" y="67579"/>
                </a:lnTo>
                <a:lnTo>
                  <a:pt x="77914" y="63935"/>
                </a:lnTo>
                <a:lnTo>
                  <a:pt x="70692" y="60888"/>
                </a:lnTo>
                <a:lnTo>
                  <a:pt x="29455" y="60888"/>
                </a:lnTo>
                <a:lnTo>
                  <a:pt x="30146" y="20522"/>
                </a:lnTo>
                <a:lnTo>
                  <a:pt x="95600" y="20522"/>
                </a:lnTo>
                <a:lnTo>
                  <a:pt x="95600" y="0"/>
                </a:lnTo>
                <a:close/>
              </a:path>
              <a:path w="101296" h="164193">
                <a:moveTo>
                  <a:pt x="58721" y="57464"/>
                </a:moveTo>
                <a:lnTo>
                  <a:pt x="34020" y="59526"/>
                </a:lnTo>
                <a:lnTo>
                  <a:pt x="32031" y="59977"/>
                </a:lnTo>
                <a:lnTo>
                  <a:pt x="30513" y="60437"/>
                </a:lnTo>
                <a:lnTo>
                  <a:pt x="29455" y="60888"/>
                </a:lnTo>
                <a:lnTo>
                  <a:pt x="70692" y="60888"/>
                </a:lnTo>
                <a:lnTo>
                  <a:pt x="65611" y="58762"/>
                </a:lnTo>
                <a:lnTo>
                  <a:pt x="58721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4241" y="8660826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6"/>
                </a:lnTo>
                <a:lnTo>
                  <a:pt x="35519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72"/>
                </a:lnTo>
                <a:lnTo>
                  <a:pt x="95423" y="19172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23" y="19172"/>
                </a:moveTo>
                <a:lnTo>
                  <a:pt x="60647" y="19172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23" y="191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4228" y="8799035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4437" y="8660826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80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0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72"/>
                </a:lnTo>
                <a:lnTo>
                  <a:pt x="95423" y="19172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23" y="19172"/>
                </a:moveTo>
                <a:lnTo>
                  <a:pt x="60647" y="19172"/>
                </a:lnTo>
                <a:lnTo>
                  <a:pt x="64992" y="20229"/>
                </a:lnTo>
                <a:lnTo>
                  <a:pt x="72290" y="24480"/>
                </a:lnTo>
                <a:lnTo>
                  <a:pt x="8828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88278" y="103228"/>
                </a:lnTo>
                <a:lnTo>
                  <a:pt x="87693" y="109703"/>
                </a:lnTo>
                <a:lnTo>
                  <a:pt x="69275" y="145430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23" y="191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6009" y="5536944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6009" y="5936042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6009" y="6335140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6009" y="6734237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6009" y="7114330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6009" y="7513428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6009" y="7912526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6009" y="8292619"/>
            <a:ext cx="7715891" cy="0"/>
          </a:xfrm>
          <a:custGeom>
            <a:avLst/>
            <a:gdLst/>
            <a:ahLst/>
            <a:cxnLst/>
            <a:rect l="l" t="t" r="r" b="b"/>
            <a:pathLst>
              <a:path w="7715891">
                <a:moveTo>
                  <a:pt x="0" y="0"/>
                </a:moveTo>
                <a:lnTo>
                  <a:pt x="7715891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46009" y="8691717"/>
            <a:ext cx="7715890" cy="0"/>
          </a:xfrm>
          <a:custGeom>
            <a:avLst/>
            <a:gdLst/>
            <a:ahLst/>
            <a:cxnLst/>
            <a:rect l="l" t="t" r="r" b="b"/>
            <a:pathLst>
              <a:path w="7715890">
                <a:moveTo>
                  <a:pt x="0" y="0"/>
                </a:moveTo>
                <a:lnTo>
                  <a:pt x="7715890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7643" y="5831517"/>
            <a:ext cx="6689639" cy="1026251"/>
          </a:xfrm>
          <a:custGeom>
            <a:avLst/>
            <a:gdLst/>
            <a:ahLst/>
            <a:cxnLst/>
            <a:rect l="l" t="t" r="r" b="b"/>
            <a:pathLst>
              <a:path w="6689639" h="1026251">
                <a:moveTo>
                  <a:pt x="0" y="323079"/>
                </a:moveTo>
                <a:lnTo>
                  <a:pt x="950232" y="114027"/>
                </a:lnTo>
                <a:lnTo>
                  <a:pt x="1919470" y="0"/>
                </a:lnTo>
                <a:lnTo>
                  <a:pt x="2869703" y="190046"/>
                </a:lnTo>
                <a:lnTo>
                  <a:pt x="3819936" y="399097"/>
                </a:lnTo>
                <a:lnTo>
                  <a:pt x="4789173" y="608149"/>
                </a:lnTo>
                <a:lnTo>
                  <a:pt x="5739406" y="874214"/>
                </a:lnTo>
                <a:lnTo>
                  <a:pt x="6689639" y="1026251"/>
                </a:lnTo>
              </a:path>
            </a:pathLst>
          </a:custGeom>
          <a:ln w="538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87643" y="5983554"/>
            <a:ext cx="6689639" cy="1710419"/>
          </a:xfrm>
          <a:custGeom>
            <a:avLst/>
            <a:gdLst/>
            <a:ahLst/>
            <a:cxnLst/>
            <a:rect l="l" t="t" r="r" b="b"/>
            <a:pathLst>
              <a:path w="6689639" h="1710419">
                <a:moveTo>
                  <a:pt x="0" y="171041"/>
                </a:moveTo>
                <a:lnTo>
                  <a:pt x="950232" y="57013"/>
                </a:lnTo>
                <a:lnTo>
                  <a:pt x="1919470" y="0"/>
                </a:lnTo>
                <a:lnTo>
                  <a:pt x="2869703" y="342083"/>
                </a:lnTo>
                <a:lnTo>
                  <a:pt x="3819936" y="741181"/>
                </a:lnTo>
                <a:lnTo>
                  <a:pt x="4789173" y="1083265"/>
                </a:lnTo>
                <a:lnTo>
                  <a:pt x="5739406" y="1425349"/>
                </a:lnTo>
                <a:lnTo>
                  <a:pt x="6689639" y="1710419"/>
                </a:lnTo>
              </a:path>
            </a:pathLst>
          </a:custGeom>
          <a:ln w="5387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7643" y="6857768"/>
            <a:ext cx="6689639" cy="1254307"/>
          </a:xfrm>
          <a:custGeom>
            <a:avLst/>
            <a:gdLst/>
            <a:ahLst/>
            <a:cxnLst/>
            <a:rect l="l" t="t" r="r" b="b"/>
            <a:pathLst>
              <a:path w="6689639" h="1254307">
                <a:moveTo>
                  <a:pt x="0" y="76018"/>
                </a:moveTo>
                <a:lnTo>
                  <a:pt x="950232" y="0"/>
                </a:lnTo>
                <a:lnTo>
                  <a:pt x="1919470" y="0"/>
                </a:lnTo>
                <a:lnTo>
                  <a:pt x="2869703" y="228055"/>
                </a:lnTo>
                <a:lnTo>
                  <a:pt x="3819936" y="494121"/>
                </a:lnTo>
                <a:lnTo>
                  <a:pt x="4789173" y="779190"/>
                </a:lnTo>
                <a:lnTo>
                  <a:pt x="5739406" y="1083265"/>
                </a:lnTo>
                <a:lnTo>
                  <a:pt x="6689639" y="1254307"/>
                </a:lnTo>
              </a:path>
            </a:pathLst>
          </a:custGeom>
          <a:ln w="538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7643" y="7180846"/>
            <a:ext cx="6689639" cy="627153"/>
          </a:xfrm>
          <a:custGeom>
            <a:avLst/>
            <a:gdLst/>
            <a:ahLst/>
            <a:cxnLst/>
            <a:rect l="l" t="t" r="r" b="b"/>
            <a:pathLst>
              <a:path w="6689639" h="627153">
                <a:moveTo>
                  <a:pt x="0" y="0"/>
                </a:moveTo>
                <a:lnTo>
                  <a:pt x="950232" y="95023"/>
                </a:lnTo>
                <a:lnTo>
                  <a:pt x="1919470" y="152037"/>
                </a:lnTo>
                <a:lnTo>
                  <a:pt x="2869703" y="209051"/>
                </a:lnTo>
                <a:lnTo>
                  <a:pt x="3819936" y="304074"/>
                </a:lnTo>
                <a:lnTo>
                  <a:pt x="4789173" y="437107"/>
                </a:lnTo>
                <a:lnTo>
                  <a:pt x="5739406" y="513125"/>
                </a:lnTo>
                <a:lnTo>
                  <a:pt x="6689639" y="627153"/>
                </a:lnTo>
              </a:path>
            </a:pathLst>
          </a:custGeom>
          <a:ln w="538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7643" y="5964549"/>
            <a:ext cx="6689639" cy="342083"/>
          </a:xfrm>
          <a:custGeom>
            <a:avLst/>
            <a:gdLst/>
            <a:ahLst/>
            <a:cxnLst/>
            <a:rect l="l" t="t" r="r" b="b"/>
            <a:pathLst>
              <a:path w="6689639" h="342083">
                <a:moveTo>
                  <a:pt x="0" y="323079"/>
                </a:moveTo>
                <a:lnTo>
                  <a:pt x="950232" y="152037"/>
                </a:lnTo>
                <a:lnTo>
                  <a:pt x="1919470" y="19004"/>
                </a:lnTo>
                <a:lnTo>
                  <a:pt x="2869703" y="19004"/>
                </a:lnTo>
                <a:lnTo>
                  <a:pt x="3819936" y="0"/>
                </a:lnTo>
                <a:lnTo>
                  <a:pt x="4789173" y="76018"/>
                </a:lnTo>
                <a:lnTo>
                  <a:pt x="5739406" y="266065"/>
                </a:lnTo>
                <a:lnTo>
                  <a:pt x="6689639" y="342083"/>
                </a:lnTo>
              </a:path>
            </a:pathLst>
          </a:custGeom>
          <a:ln w="53872">
            <a:solidFill>
              <a:srgbClr val="3B51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3272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8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305" y="40532"/>
                </a:lnTo>
                <a:lnTo>
                  <a:pt x="109965" y="33454"/>
                </a:lnTo>
                <a:lnTo>
                  <a:pt x="109108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8" y="31485"/>
                </a:lnTo>
                <a:lnTo>
                  <a:pt x="107316" y="27370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69200" y="8978382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25"/>
                </a:lnTo>
                <a:lnTo>
                  <a:pt x="9065" y="131938"/>
                </a:lnTo>
                <a:lnTo>
                  <a:pt x="38927" y="162674"/>
                </a:lnTo>
                <a:lnTo>
                  <a:pt x="67315" y="165781"/>
                </a:lnTo>
                <a:lnTo>
                  <a:pt x="79762" y="163115"/>
                </a:lnTo>
                <a:lnTo>
                  <a:pt x="91014" y="157544"/>
                </a:lnTo>
                <a:lnTo>
                  <a:pt x="100576" y="149123"/>
                </a:lnTo>
                <a:lnTo>
                  <a:pt x="108025" y="138672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71"/>
                </a:lnTo>
                <a:lnTo>
                  <a:pt x="109688" y="3067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8" y="30671"/>
                </a:moveTo>
                <a:lnTo>
                  <a:pt x="66050" y="3067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7" y="90082"/>
                </a:lnTo>
                <a:lnTo>
                  <a:pt x="119713" y="74474"/>
                </a:lnTo>
                <a:lnTo>
                  <a:pt x="118552" y="62570"/>
                </a:lnTo>
                <a:lnTo>
                  <a:pt x="116094" y="47631"/>
                </a:lnTo>
                <a:lnTo>
                  <a:pt x="112325" y="36054"/>
                </a:lnTo>
                <a:lnTo>
                  <a:pt x="109688" y="3067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15153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54738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78530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60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14456" y="8978382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25"/>
                </a:lnTo>
                <a:lnTo>
                  <a:pt x="9065" y="131938"/>
                </a:lnTo>
                <a:lnTo>
                  <a:pt x="38927" y="162675"/>
                </a:lnTo>
                <a:lnTo>
                  <a:pt x="67316" y="165781"/>
                </a:lnTo>
                <a:lnTo>
                  <a:pt x="79762" y="163115"/>
                </a:lnTo>
                <a:lnTo>
                  <a:pt x="91015" y="157543"/>
                </a:lnTo>
                <a:lnTo>
                  <a:pt x="100577" y="149123"/>
                </a:lnTo>
                <a:lnTo>
                  <a:pt x="108025" y="138672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71"/>
                </a:lnTo>
                <a:lnTo>
                  <a:pt x="109689" y="3067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9" y="30671"/>
                </a:moveTo>
                <a:lnTo>
                  <a:pt x="66050" y="3067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8" y="90081"/>
                </a:lnTo>
                <a:lnTo>
                  <a:pt x="119713" y="74473"/>
                </a:lnTo>
                <a:lnTo>
                  <a:pt x="118553" y="62569"/>
                </a:lnTo>
                <a:lnTo>
                  <a:pt x="116099" y="47628"/>
                </a:lnTo>
                <a:lnTo>
                  <a:pt x="112325" y="36053"/>
                </a:lnTo>
                <a:lnTo>
                  <a:pt x="109689" y="3067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60411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7245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60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90751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6679" y="8978381"/>
            <a:ext cx="119722" cy="165782"/>
          </a:xfrm>
          <a:custGeom>
            <a:avLst/>
            <a:gdLst/>
            <a:ahLst/>
            <a:cxnLst/>
            <a:rect l="l" t="t" r="r" b="b"/>
            <a:pathLst>
              <a:path w="119722" h="165782">
                <a:moveTo>
                  <a:pt x="49459" y="0"/>
                </a:moveTo>
                <a:lnTo>
                  <a:pt x="9231" y="31976"/>
                </a:lnTo>
                <a:lnTo>
                  <a:pt x="490" y="70125"/>
                </a:lnTo>
                <a:lnTo>
                  <a:pt x="0" y="82660"/>
                </a:lnTo>
                <a:lnTo>
                  <a:pt x="384" y="92827"/>
                </a:lnTo>
                <a:lnTo>
                  <a:pt x="9067" y="131939"/>
                </a:lnTo>
                <a:lnTo>
                  <a:pt x="38927" y="162675"/>
                </a:lnTo>
                <a:lnTo>
                  <a:pt x="67317" y="165782"/>
                </a:lnTo>
                <a:lnTo>
                  <a:pt x="79763" y="163115"/>
                </a:lnTo>
                <a:lnTo>
                  <a:pt x="91016" y="157543"/>
                </a:lnTo>
                <a:lnTo>
                  <a:pt x="100577" y="149123"/>
                </a:lnTo>
                <a:lnTo>
                  <a:pt x="108026" y="138672"/>
                </a:lnTo>
                <a:lnTo>
                  <a:pt x="109896" y="134658"/>
                </a:lnTo>
                <a:lnTo>
                  <a:pt x="53726" y="134658"/>
                </a:lnTo>
                <a:lnTo>
                  <a:pt x="48909" y="132763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9"/>
                </a:lnTo>
                <a:lnTo>
                  <a:pt x="53726" y="30672"/>
                </a:lnTo>
                <a:lnTo>
                  <a:pt x="109691" y="30672"/>
                </a:lnTo>
                <a:lnTo>
                  <a:pt x="106277" y="23708"/>
                </a:lnTo>
                <a:lnTo>
                  <a:pt x="98591" y="14229"/>
                </a:lnTo>
                <a:lnTo>
                  <a:pt x="87914" y="5782"/>
                </a:lnTo>
                <a:lnTo>
                  <a:pt x="79240" y="2164"/>
                </a:lnTo>
                <a:lnTo>
                  <a:pt x="67044" y="187"/>
                </a:lnTo>
                <a:lnTo>
                  <a:pt x="49459" y="0"/>
                </a:lnTo>
                <a:close/>
              </a:path>
              <a:path w="119722" h="165782">
                <a:moveTo>
                  <a:pt x="109691" y="30672"/>
                </a:moveTo>
                <a:lnTo>
                  <a:pt x="66050" y="30672"/>
                </a:lnTo>
                <a:lnTo>
                  <a:pt x="70846" y="32567"/>
                </a:lnTo>
                <a:lnTo>
                  <a:pt x="77840" y="40169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1"/>
                </a:lnTo>
                <a:lnTo>
                  <a:pt x="66050" y="134658"/>
                </a:lnTo>
                <a:lnTo>
                  <a:pt x="109896" y="134658"/>
                </a:lnTo>
                <a:lnTo>
                  <a:pt x="119585" y="90081"/>
                </a:lnTo>
                <a:lnTo>
                  <a:pt x="119722" y="74473"/>
                </a:lnTo>
                <a:lnTo>
                  <a:pt x="118557" y="62570"/>
                </a:lnTo>
                <a:lnTo>
                  <a:pt x="116100" y="47630"/>
                </a:lnTo>
                <a:lnTo>
                  <a:pt x="112330" y="36054"/>
                </a:lnTo>
                <a:lnTo>
                  <a:pt x="109691" y="306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72634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05630" y="8977574"/>
            <a:ext cx="116045" cy="166937"/>
          </a:xfrm>
          <a:custGeom>
            <a:avLst/>
            <a:gdLst/>
            <a:ahLst/>
            <a:cxnLst/>
            <a:rect l="l" t="t" r="r" b="b"/>
            <a:pathLst>
              <a:path w="116045" h="166937">
                <a:moveTo>
                  <a:pt x="36006" y="116760"/>
                </a:moveTo>
                <a:lnTo>
                  <a:pt x="0" y="125404"/>
                </a:lnTo>
                <a:lnTo>
                  <a:pt x="4544" y="138475"/>
                </a:lnTo>
                <a:lnTo>
                  <a:pt x="11519" y="149044"/>
                </a:lnTo>
                <a:lnTo>
                  <a:pt x="21008" y="157170"/>
                </a:lnTo>
                <a:lnTo>
                  <a:pt x="31994" y="162598"/>
                </a:lnTo>
                <a:lnTo>
                  <a:pt x="44284" y="165852"/>
                </a:lnTo>
                <a:lnTo>
                  <a:pt x="57879" y="166937"/>
                </a:lnTo>
                <a:lnTo>
                  <a:pt x="65785" y="166937"/>
                </a:lnTo>
                <a:lnTo>
                  <a:pt x="104077" y="150937"/>
                </a:lnTo>
                <a:lnTo>
                  <a:pt x="113589" y="135461"/>
                </a:lnTo>
                <a:lnTo>
                  <a:pt x="52644" y="135461"/>
                </a:lnTo>
                <a:lnTo>
                  <a:pt x="47136" y="133786"/>
                </a:lnTo>
                <a:lnTo>
                  <a:pt x="39670" y="127106"/>
                </a:lnTo>
                <a:lnTo>
                  <a:pt x="37210" y="122540"/>
                </a:lnTo>
                <a:lnTo>
                  <a:pt x="36006" y="116760"/>
                </a:lnTo>
                <a:close/>
              </a:path>
              <a:path w="116045" h="166937">
                <a:moveTo>
                  <a:pt x="112036" y="31475"/>
                </a:moveTo>
                <a:lnTo>
                  <a:pt x="64654" y="31475"/>
                </a:lnTo>
                <a:lnTo>
                  <a:pt x="69408" y="33067"/>
                </a:lnTo>
                <a:lnTo>
                  <a:pt x="77167" y="39454"/>
                </a:lnTo>
                <a:lnTo>
                  <a:pt x="79093" y="43485"/>
                </a:lnTo>
                <a:lnTo>
                  <a:pt x="79093" y="52145"/>
                </a:lnTo>
                <a:lnTo>
                  <a:pt x="56288" y="66364"/>
                </a:lnTo>
                <a:lnTo>
                  <a:pt x="41922" y="66364"/>
                </a:lnTo>
                <a:lnTo>
                  <a:pt x="41922" y="96018"/>
                </a:lnTo>
                <a:lnTo>
                  <a:pt x="53701" y="96018"/>
                </a:lnTo>
                <a:lnTo>
                  <a:pt x="57513" y="96122"/>
                </a:lnTo>
                <a:lnTo>
                  <a:pt x="81847" y="110143"/>
                </a:lnTo>
                <a:lnTo>
                  <a:pt x="81847" y="120792"/>
                </a:lnTo>
                <a:lnTo>
                  <a:pt x="80046" y="125776"/>
                </a:lnTo>
                <a:lnTo>
                  <a:pt x="72895" y="133535"/>
                </a:lnTo>
                <a:lnTo>
                  <a:pt x="67387" y="135461"/>
                </a:lnTo>
                <a:lnTo>
                  <a:pt x="113589" y="135461"/>
                </a:lnTo>
                <a:lnTo>
                  <a:pt x="114447" y="133786"/>
                </a:lnTo>
                <a:lnTo>
                  <a:pt x="114524" y="133535"/>
                </a:lnTo>
                <a:lnTo>
                  <a:pt x="115943" y="127106"/>
                </a:lnTo>
                <a:lnTo>
                  <a:pt x="116045" y="113870"/>
                </a:lnTo>
                <a:lnTo>
                  <a:pt x="115354" y="109389"/>
                </a:lnTo>
                <a:lnTo>
                  <a:pt x="85721" y="80960"/>
                </a:lnTo>
                <a:lnTo>
                  <a:pt x="85721" y="80269"/>
                </a:lnTo>
                <a:lnTo>
                  <a:pt x="94684" y="78447"/>
                </a:lnTo>
                <a:lnTo>
                  <a:pt x="101511" y="74343"/>
                </a:lnTo>
                <a:lnTo>
                  <a:pt x="110946" y="61579"/>
                </a:lnTo>
                <a:lnTo>
                  <a:pt x="113302" y="53904"/>
                </a:lnTo>
                <a:lnTo>
                  <a:pt x="113302" y="37171"/>
                </a:lnTo>
                <a:lnTo>
                  <a:pt x="112036" y="31475"/>
                </a:lnTo>
                <a:close/>
              </a:path>
              <a:path w="116045" h="166937">
                <a:moveTo>
                  <a:pt x="65931" y="0"/>
                </a:moveTo>
                <a:lnTo>
                  <a:pt x="51963" y="0"/>
                </a:lnTo>
                <a:lnTo>
                  <a:pt x="45461" y="722"/>
                </a:lnTo>
                <a:lnTo>
                  <a:pt x="5902" y="25810"/>
                </a:lnTo>
                <a:lnTo>
                  <a:pt x="1336" y="38763"/>
                </a:lnTo>
                <a:lnTo>
                  <a:pt x="38948" y="46522"/>
                </a:lnTo>
                <a:lnTo>
                  <a:pt x="40026" y="42260"/>
                </a:lnTo>
                <a:lnTo>
                  <a:pt x="42309" y="38689"/>
                </a:lnTo>
                <a:lnTo>
                  <a:pt x="49293" y="32920"/>
                </a:lnTo>
                <a:lnTo>
                  <a:pt x="53701" y="31475"/>
                </a:lnTo>
                <a:lnTo>
                  <a:pt x="112036" y="31475"/>
                </a:lnTo>
                <a:lnTo>
                  <a:pt x="111815" y="30480"/>
                </a:lnTo>
                <a:lnTo>
                  <a:pt x="72821" y="879"/>
                </a:lnTo>
                <a:lnTo>
                  <a:pt x="659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40984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76912" y="8978381"/>
            <a:ext cx="119722" cy="165782"/>
          </a:xfrm>
          <a:custGeom>
            <a:avLst/>
            <a:gdLst/>
            <a:ahLst/>
            <a:cxnLst/>
            <a:rect l="l" t="t" r="r" b="b"/>
            <a:pathLst>
              <a:path w="119722" h="165782">
                <a:moveTo>
                  <a:pt x="49459" y="0"/>
                </a:moveTo>
                <a:lnTo>
                  <a:pt x="9231" y="31976"/>
                </a:lnTo>
                <a:lnTo>
                  <a:pt x="490" y="70125"/>
                </a:lnTo>
                <a:lnTo>
                  <a:pt x="0" y="82660"/>
                </a:lnTo>
                <a:lnTo>
                  <a:pt x="384" y="92827"/>
                </a:lnTo>
                <a:lnTo>
                  <a:pt x="9067" y="131939"/>
                </a:lnTo>
                <a:lnTo>
                  <a:pt x="38927" y="162675"/>
                </a:lnTo>
                <a:lnTo>
                  <a:pt x="67317" y="165782"/>
                </a:lnTo>
                <a:lnTo>
                  <a:pt x="79763" y="163115"/>
                </a:lnTo>
                <a:lnTo>
                  <a:pt x="91016" y="157543"/>
                </a:lnTo>
                <a:lnTo>
                  <a:pt x="100577" y="149123"/>
                </a:lnTo>
                <a:lnTo>
                  <a:pt x="108026" y="138672"/>
                </a:lnTo>
                <a:lnTo>
                  <a:pt x="109896" y="134658"/>
                </a:lnTo>
                <a:lnTo>
                  <a:pt x="53726" y="134658"/>
                </a:lnTo>
                <a:lnTo>
                  <a:pt x="48909" y="132763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9"/>
                </a:lnTo>
                <a:lnTo>
                  <a:pt x="53726" y="30672"/>
                </a:lnTo>
                <a:lnTo>
                  <a:pt x="109691" y="30672"/>
                </a:lnTo>
                <a:lnTo>
                  <a:pt x="106277" y="23708"/>
                </a:lnTo>
                <a:lnTo>
                  <a:pt x="98591" y="14229"/>
                </a:lnTo>
                <a:lnTo>
                  <a:pt x="87914" y="5782"/>
                </a:lnTo>
                <a:lnTo>
                  <a:pt x="79240" y="2164"/>
                </a:lnTo>
                <a:lnTo>
                  <a:pt x="67044" y="187"/>
                </a:lnTo>
                <a:lnTo>
                  <a:pt x="49459" y="0"/>
                </a:lnTo>
                <a:close/>
              </a:path>
              <a:path w="119722" h="165782">
                <a:moveTo>
                  <a:pt x="109691" y="30672"/>
                </a:moveTo>
                <a:lnTo>
                  <a:pt x="66050" y="30672"/>
                </a:lnTo>
                <a:lnTo>
                  <a:pt x="70846" y="32567"/>
                </a:lnTo>
                <a:lnTo>
                  <a:pt x="77840" y="40169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1"/>
                </a:lnTo>
                <a:lnTo>
                  <a:pt x="66050" y="134658"/>
                </a:lnTo>
                <a:lnTo>
                  <a:pt x="109896" y="134658"/>
                </a:lnTo>
                <a:lnTo>
                  <a:pt x="119585" y="90081"/>
                </a:lnTo>
                <a:lnTo>
                  <a:pt x="119722" y="74473"/>
                </a:lnTo>
                <a:lnTo>
                  <a:pt x="118557" y="62570"/>
                </a:lnTo>
                <a:lnTo>
                  <a:pt x="116100" y="47630"/>
                </a:lnTo>
                <a:lnTo>
                  <a:pt x="112330" y="36054"/>
                </a:lnTo>
                <a:lnTo>
                  <a:pt x="109691" y="306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22867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54001" y="8980313"/>
            <a:ext cx="103295" cy="161461"/>
          </a:xfrm>
          <a:custGeom>
            <a:avLst/>
            <a:gdLst/>
            <a:ahLst/>
            <a:cxnLst/>
            <a:rect l="l" t="t" r="r" b="b"/>
            <a:pathLst>
              <a:path w="103295" h="161461">
                <a:moveTo>
                  <a:pt x="103295" y="129074"/>
                </a:moveTo>
                <a:lnTo>
                  <a:pt x="70469" y="129074"/>
                </a:lnTo>
                <a:lnTo>
                  <a:pt x="70469" y="161461"/>
                </a:lnTo>
                <a:lnTo>
                  <a:pt x="103295" y="161461"/>
                </a:lnTo>
                <a:lnTo>
                  <a:pt x="103295" y="129074"/>
                </a:lnTo>
                <a:close/>
              </a:path>
              <a:path w="103295" h="161461">
                <a:moveTo>
                  <a:pt x="103295" y="0"/>
                </a:moveTo>
                <a:lnTo>
                  <a:pt x="65903" y="0"/>
                </a:lnTo>
                <a:lnTo>
                  <a:pt x="0" y="100342"/>
                </a:lnTo>
                <a:lnTo>
                  <a:pt x="0" y="129074"/>
                </a:lnTo>
                <a:lnTo>
                  <a:pt x="124069" y="129074"/>
                </a:lnTo>
                <a:lnTo>
                  <a:pt x="124069" y="100342"/>
                </a:lnTo>
                <a:lnTo>
                  <a:pt x="34208" y="100342"/>
                </a:lnTo>
                <a:lnTo>
                  <a:pt x="70008" y="44689"/>
                </a:lnTo>
                <a:lnTo>
                  <a:pt x="103295" y="44689"/>
                </a:lnTo>
                <a:lnTo>
                  <a:pt x="103295" y="0"/>
                </a:lnTo>
                <a:close/>
              </a:path>
              <a:path w="103295" h="161461">
                <a:moveTo>
                  <a:pt x="103295" y="44689"/>
                </a:moveTo>
                <a:lnTo>
                  <a:pt x="70469" y="44689"/>
                </a:lnTo>
                <a:lnTo>
                  <a:pt x="70469" y="100342"/>
                </a:lnTo>
                <a:lnTo>
                  <a:pt x="103295" y="100342"/>
                </a:lnTo>
                <a:lnTo>
                  <a:pt x="103295" y="4468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72213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8140" y="8978381"/>
            <a:ext cx="119722" cy="165781"/>
          </a:xfrm>
          <a:custGeom>
            <a:avLst/>
            <a:gdLst/>
            <a:ahLst/>
            <a:cxnLst/>
            <a:rect l="l" t="t" r="r" b="b"/>
            <a:pathLst>
              <a:path w="119722" h="165781">
                <a:moveTo>
                  <a:pt x="49456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4" y="92826"/>
                </a:lnTo>
                <a:lnTo>
                  <a:pt x="9067" y="131939"/>
                </a:lnTo>
                <a:lnTo>
                  <a:pt x="38927" y="162675"/>
                </a:lnTo>
                <a:lnTo>
                  <a:pt x="67317" y="165781"/>
                </a:lnTo>
                <a:lnTo>
                  <a:pt x="79763" y="163115"/>
                </a:lnTo>
                <a:lnTo>
                  <a:pt x="91016" y="157543"/>
                </a:lnTo>
                <a:lnTo>
                  <a:pt x="100577" y="149122"/>
                </a:lnTo>
                <a:lnTo>
                  <a:pt x="108026" y="138671"/>
                </a:lnTo>
                <a:lnTo>
                  <a:pt x="109896" y="134658"/>
                </a:lnTo>
                <a:lnTo>
                  <a:pt x="53726" y="134658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71"/>
                </a:lnTo>
                <a:lnTo>
                  <a:pt x="109691" y="30671"/>
                </a:lnTo>
                <a:lnTo>
                  <a:pt x="106277" y="23707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6" y="0"/>
                </a:lnTo>
                <a:close/>
              </a:path>
              <a:path w="119722" h="165781">
                <a:moveTo>
                  <a:pt x="109691" y="30671"/>
                </a:moveTo>
                <a:lnTo>
                  <a:pt x="66050" y="30671"/>
                </a:lnTo>
                <a:lnTo>
                  <a:pt x="70846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8"/>
                </a:lnTo>
                <a:lnTo>
                  <a:pt x="109896" y="134658"/>
                </a:lnTo>
                <a:lnTo>
                  <a:pt x="119585" y="90080"/>
                </a:lnTo>
                <a:lnTo>
                  <a:pt x="119722" y="74472"/>
                </a:lnTo>
                <a:lnTo>
                  <a:pt x="118556" y="62569"/>
                </a:lnTo>
                <a:lnTo>
                  <a:pt x="116100" y="47629"/>
                </a:lnTo>
                <a:lnTo>
                  <a:pt x="112330" y="36053"/>
                </a:lnTo>
                <a:lnTo>
                  <a:pt x="109691" y="3067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54095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89237" y="8980308"/>
            <a:ext cx="113901" cy="164204"/>
          </a:xfrm>
          <a:custGeom>
            <a:avLst/>
            <a:gdLst/>
            <a:ahLst/>
            <a:cxnLst/>
            <a:rect l="l" t="t" r="r" b="b"/>
            <a:pathLst>
              <a:path w="113901" h="164204">
                <a:moveTo>
                  <a:pt x="33610" y="114719"/>
                </a:moveTo>
                <a:lnTo>
                  <a:pt x="0" y="129968"/>
                </a:lnTo>
                <a:lnTo>
                  <a:pt x="5216" y="140009"/>
                </a:lnTo>
                <a:lnTo>
                  <a:pt x="13662" y="149553"/>
                </a:lnTo>
                <a:lnTo>
                  <a:pt x="26490" y="159257"/>
                </a:lnTo>
                <a:lnTo>
                  <a:pt x="38577" y="162967"/>
                </a:lnTo>
                <a:lnTo>
                  <a:pt x="52321" y="164204"/>
                </a:lnTo>
                <a:lnTo>
                  <a:pt x="61138" y="164204"/>
                </a:lnTo>
                <a:lnTo>
                  <a:pt x="101817" y="144089"/>
                </a:lnTo>
                <a:lnTo>
                  <a:pt x="107836" y="134100"/>
                </a:lnTo>
                <a:lnTo>
                  <a:pt x="49819" y="134100"/>
                </a:lnTo>
                <a:lnTo>
                  <a:pt x="44877" y="132310"/>
                </a:lnTo>
                <a:lnTo>
                  <a:pt x="36971" y="125168"/>
                </a:lnTo>
                <a:lnTo>
                  <a:pt x="34542" y="120498"/>
                </a:lnTo>
                <a:lnTo>
                  <a:pt x="33610" y="114719"/>
                </a:lnTo>
                <a:close/>
              </a:path>
              <a:path w="113901" h="164204">
                <a:moveTo>
                  <a:pt x="109366" y="83243"/>
                </a:moveTo>
                <a:lnTo>
                  <a:pt x="46918" y="83243"/>
                </a:lnTo>
                <a:lnTo>
                  <a:pt x="51337" y="83630"/>
                </a:lnTo>
                <a:lnTo>
                  <a:pt x="60154" y="85138"/>
                </a:lnTo>
                <a:lnTo>
                  <a:pt x="64143" y="86552"/>
                </a:lnTo>
                <a:lnTo>
                  <a:pt x="71284" y="90656"/>
                </a:lnTo>
                <a:lnTo>
                  <a:pt x="74185" y="93389"/>
                </a:lnTo>
                <a:lnTo>
                  <a:pt x="76373" y="96813"/>
                </a:lnTo>
                <a:lnTo>
                  <a:pt x="78582" y="100227"/>
                </a:lnTo>
                <a:lnTo>
                  <a:pt x="79692" y="104614"/>
                </a:lnTo>
                <a:lnTo>
                  <a:pt x="79692" y="116928"/>
                </a:lnTo>
                <a:lnTo>
                  <a:pt x="77525" y="122697"/>
                </a:lnTo>
                <a:lnTo>
                  <a:pt x="68855" y="131817"/>
                </a:lnTo>
                <a:lnTo>
                  <a:pt x="63044" y="134100"/>
                </a:lnTo>
                <a:lnTo>
                  <a:pt x="107836" y="134100"/>
                </a:lnTo>
                <a:lnTo>
                  <a:pt x="112341" y="123765"/>
                </a:lnTo>
                <a:lnTo>
                  <a:pt x="113901" y="115619"/>
                </a:lnTo>
                <a:lnTo>
                  <a:pt x="113901" y="98290"/>
                </a:lnTo>
                <a:lnTo>
                  <a:pt x="112529" y="90887"/>
                </a:lnTo>
                <a:lnTo>
                  <a:pt x="109366" y="83243"/>
                </a:lnTo>
                <a:close/>
              </a:path>
              <a:path w="113901" h="164204">
                <a:moveTo>
                  <a:pt x="108424" y="0"/>
                </a:moveTo>
                <a:lnTo>
                  <a:pt x="10825" y="0"/>
                </a:lnTo>
                <a:lnTo>
                  <a:pt x="8982" y="89170"/>
                </a:lnTo>
                <a:lnTo>
                  <a:pt x="14312" y="87348"/>
                </a:lnTo>
                <a:lnTo>
                  <a:pt x="19820" y="85903"/>
                </a:lnTo>
                <a:lnTo>
                  <a:pt x="31212" y="83777"/>
                </a:lnTo>
                <a:lnTo>
                  <a:pt x="36877" y="83243"/>
                </a:lnTo>
                <a:lnTo>
                  <a:pt x="109366" y="83243"/>
                </a:lnTo>
                <a:lnTo>
                  <a:pt x="107053" y="77652"/>
                </a:lnTo>
                <a:lnTo>
                  <a:pt x="103210" y="72029"/>
                </a:lnTo>
                <a:lnTo>
                  <a:pt x="93336" y="62762"/>
                </a:lnTo>
                <a:lnTo>
                  <a:pt x="87430" y="59223"/>
                </a:lnTo>
                <a:lnTo>
                  <a:pt x="75435" y="54961"/>
                </a:lnTo>
                <a:lnTo>
                  <a:pt x="43652" y="54961"/>
                </a:lnTo>
                <a:lnTo>
                  <a:pt x="44343" y="30103"/>
                </a:lnTo>
                <a:lnTo>
                  <a:pt x="108424" y="30103"/>
                </a:lnTo>
                <a:lnTo>
                  <a:pt x="108424" y="0"/>
                </a:lnTo>
                <a:close/>
              </a:path>
              <a:path w="113901" h="164204">
                <a:moveTo>
                  <a:pt x="66237" y="53139"/>
                </a:moveTo>
                <a:lnTo>
                  <a:pt x="51944" y="53139"/>
                </a:lnTo>
                <a:lnTo>
                  <a:pt x="47138" y="53747"/>
                </a:lnTo>
                <a:lnTo>
                  <a:pt x="43652" y="54961"/>
                </a:lnTo>
                <a:lnTo>
                  <a:pt x="75435" y="54961"/>
                </a:lnTo>
                <a:lnTo>
                  <a:pt x="73755" y="54364"/>
                </a:lnTo>
                <a:lnTo>
                  <a:pt x="66237" y="5313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6473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8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305" y="40532"/>
                </a:lnTo>
                <a:lnTo>
                  <a:pt x="109965" y="33454"/>
                </a:lnTo>
                <a:lnTo>
                  <a:pt x="109108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8" y="31485"/>
                </a:lnTo>
                <a:lnTo>
                  <a:pt x="107316" y="27370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72403" y="8978382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25"/>
                </a:lnTo>
                <a:lnTo>
                  <a:pt x="9065" y="131938"/>
                </a:lnTo>
                <a:lnTo>
                  <a:pt x="38927" y="162674"/>
                </a:lnTo>
                <a:lnTo>
                  <a:pt x="67315" y="165781"/>
                </a:lnTo>
                <a:lnTo>
                  <a:pt x="79762" y="163115"/>
                </a:lnTo>
                <a:lnTo>
                  <a:pt x="91014" y="157544"/>
                </a:lnTo>
                <a:lnTo>
                  <a:pt x="100576" y="149123"/>
                </a:lnTo>
                <a:lnTo>
                  <a:pt x="108025" y="138672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71"/>
                </a:lnTo>
                <a:lnTo>
                  <a:pt x="109688" y="3067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8" y="30671"/>
                </a:moveTo>
                <a:lnTo>
                  <a:pt x="66050" y="3067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7" y="90082"/>
                </a:lnTo>
                <a:lnTo>
                  <a:pt x="119713" y="74474"/>
                </a:lnTo>
                <a:lnTo>
                  <a:pt x="118552" y="62570"/>
                </a:lnTo>
                <a:lnTo>
                  <a:pt x="116094" y="47631"/>
                </a:lnTo>
                <a:lnTo>
                  <a:pt x="112325" y="36054"/>
                </a:lnTo>
                <a:lnTo>
                  <a:pt x="109688" y="3067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18354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0870" y="8980306"/>
            <a:ext cx="120404" cy="164204"/>
          </a:xfrm>
          <a:custGeom>
            <a:avLst/>
            <a:gdLst/>
            <a:ahLst/>
            <a:cxnLst/>
            <a:rect l="l" t="t" r="r" b="b"/>
            <a:pathLst>
              <a:path w="120404" h="164204">
                <a:moveTo>
                  <a:pt x="96447" y="0"/>
                </a:moveTo>
                <a:lnTo>
                  <a:pt x="54720" y="0"/>
                </a:lnTo>
                <a:lnTo>
                  <a:pt x="18705" y="56260"/>
                </a:lnTo>
                <a:lnTo>
                  <a:pt x="513" y="97724"/>
                </a:lnTo>
                <a:lnTo>
                  <a:pt x="0" y="103012"/>
                </a:lnTo>
                <a:lnTo>
                  <a:pt x="0" y="117148"/>
                </a:lnTo>
                <a:lnTo>
                  <a:pt x="22826" y="153796"/>
                </a:lnTo>
                <a:lnTo>
                  <a:pt x="51684" y="164204"/>
                </a:lnTo>
                <a:lnTo>
                  <a:pt x="68552" y="164204"/>
                </a:lnTo>
                <a:lnTo>
                  <a:pt x="108342" y="144058"/>
                </a:lnTo>
                <a:lnTo>
                  <a:pt x="115153" y="132728"/>
                </a:lnTo>
                <a:lnTo>
                  <a:pt x="52438" y="132728"/>
                </a:lnTo>
                <a:lnTo>
                  <a:pt x="46176" y="130341"/>
                </a:lnTo>
                <a:lnTo>
                  <a:pt x="36595" y="120760"/>
                </a:lnTo>
                <a:lnTo>
                  <a:pt x="34197" y="114719"/>
                </a:lnTo>
                <a:lnTo>
                  <a:pt x="34197" y="100122"/>
                </a:lnTo>
                <a:lnTo>
                  <a:pt x="36595" y="94080"/>
                </a:lnTo>
                <a:lnTo>
                  <a:pt x="46176" y="84500"/>
                </a:lnTo>
                <a:lnTo>
                  <a:pt x="52438" y="82112"/>
                </a:lnTo>
                <a:lnTo>
                  <a:pt x="114478" y="82112"/>
                </a:lnTo>
                <a:lnTo>
                  <a:pt x="114321" y="81693"/>
                </a:lnTo>
                <a:lnTo>
                  <a:pt x="110907" y="76102"/>
                </a:lnTo>
                <a:lnTo>
                  <a:pt x="102070" y="66678"/>
                </a:lnTo>
                <a:lnTo>
                  <a:pt x="96761" y="62950"/>
                </a:lnTo>
                <a:lnTo>
                  <a:pt x="84815" y="57705"/>
                </a:lnTo>
                <a:lnTo>
                  <a:pt x="58605" y="57705"/>
                </a:lnTo>
                <a:lnTo>
                  <a:pt x="96447" y="0"/>
                </a:lnTo>
                <a:close/>
              </a:path>
              <a:path w="120404" h="164204">
                <a:moveTo>
                  <a:pt x="114478" y="82112"/>
                </a:moveTo>
                <a:lnTo>
                  <a:pt x="67945" y="82112"/>
                </a:lnTo>
                <a:lnTo>
                  <a:pt x="74207" y="84500"/>
                </a:lnTo>
                <a:lnTo>
                  <a:pt x="83788" y="94080"/>
                </a:lnTo>
                <a:lnTo>
                  <a:pt x="86196" y="100122"/>
                </a:lnTo>
                <a:lnTo>
                  <a:pt x="86196" y="114719"/>
                </a:lnTo>
                <a:lnTo>
                  <a:pt x="83788" y="120760"/>
                </a:lnTo>
                <a:lnTo>
                  <a:pt x="74207" y="130341"/>
                </a:lnTo>
                <a:lnTo>
                  <a:pt x="67945" y="132728"/>
                </a:lnTo>
                <a:lnTo>
                  <a:pt x="115153" y="132728"/>
                </a:lnTo>
                <a:lnTo>
                  <a:pt x="118844" y="124708"/>
                </a:lnTo>
                <a:lnTo>
                  <a:pt x="120404" y="117148"/>
                </a:lnTo>
                <a:lnTo>
                  <a:pt x="120404" y="101494"/>
                </a:lnTo>
                <a:lnTo>
                  <a:pt x="119179" y="94614"/>
                </a:lnTo>
                <a:lnTo>
                  <a:pt x="114478" y="82112"/>
                </a:lnTo>
                <a:close/>
              </a:path>
              <a:path w="120404" h="164204">
                <a:moveTo>
                  <a:pt x="77369" y="56103"/>
                </a:moveTo>
                <a:lnTo>
                  <a:pt x="67788" y="56103"/>
                </a:lnTo>
                <a:lnTo>
                  <a:pt x="65903" y="56260"/>
                </a:lnTo>
                <a:lnTo>
                  <a:pt x="62238" y="56867"/>
                </a:lnTo>
                <a:lnTo>
                  <a:pt x="60427" y="57254"/>
                </a:lnTo>
                <a:lnTo>
                  <a:pt x="58605" y="57705"/>
                </a:lnTo>
                <a:lnTo>
                  <a:pt x="84815" y="57705"/>
                </a:lnTo>
                <a:lnTo>
                  <a:pt x="84290" y="57474"/>
                </a:lnTo>
                <a:lnTo>
                  <a:pt x="77369" y="561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86706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8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305" y="40532"/>
                </a:lnTo>
                <a:lnTo>
                  <a:pt x="109965" y="33454"/>
                </a:lnTo>
                <a:lnTo>
                  <a:pt x="109108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8" y="31485"/>
                </a:lnTo>
                <a:lnTo>
                  <a:pt x="107316" y="27370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2636" y="8978382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25"/>
                </a:lnTo>
                <a:lnTo>
                  <a:pt x="9065" y="131938"/>
                </a:lnTo>
                <a:lnTo>
                  <a:pt x="38927" y="162674"/>
                </a:lnTo>
                <a:lnTo>
                  <a:pt x="67315" y="165781"/>
                </a:lnTo>
                <a:lnTo>
                  <a:pt x="79762" y="163115"/>
                </a:lnTo>
                <a:lnTo>
                  <a:pt x="91014" y="157544"/>
                </a:lnTo>
                <a:lnTo>
                  <a:pt x="100576" y="149123"/>
                </a:lnTo>
                <a:lnTo>
                  <a:pt x="108025" y="138672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71"/>
                </a:lnTo>
                <a:lnTo>
                  <a:pt x="109688" y="3067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8" y="30671"/>
                </a:moveTo>
                <a:lnTo>
                  <a:pt x="66050" y="3067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7" y="90082"/>
                </a:lnTo>
                <a:lnTo>
                  <a:pt x="119713" y="74474"/>
                </a:lnTo>
                <a:lnTo>
                  <a:pt x="118552" y="62570"/>
                </a:lnTo>
                <a:lnTo>
                  <a:pt x="116094" y="47631"/>
                </a:lnTo>
                <a:lnTo>
                  <a:pt x="112325" y="36054"/>
                </a:lnTo>
                <a:lnTo>
                  <a:pt x="109688" y="3067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68588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02689" y="8980309"/>
            <a:ext cx="118132" cy="161461"/>
          </a:xfrm>
          <a:custGeom>
            <a:avLst/>
            <a:gdLst/>
            <a:ahLst/>
            <a:cxnLst/>
            <a:rect l="l" t="t" r="r" b="b"/>
            <a:pathLst>
              <a:path w="118132" h="161461">
                <a:moveTo>
                  <a:pt x="118132" y="0"/>
                </a:moveTo>
                <a:lnTo>
                  <a:pt x="0" y="0"/>
                </a:lnTo>
                <a:lnTo>
                  <a:pt x="0" y="31475"/>
                </a:lnTo>
                <a:lnTo>
                  <a:pt x="79809" y="31475"/>
                </a:lnTo>
                <a:lnTo>
                  <a:pt x="13685" y="161461"/>
                </a:lnTo>
                <a:lnTo>
                  <a:pt x="53589" y="161461"/>
                </a:lnTo>
                <a:lnTo>
                  <a:pt x="118132" y="30103"/>
                </a:lnTo>
                <a:lnTo>
                  <a:pt x="11813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17934" y="8977567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6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40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53862" y="8978381"/>
            <a:ext cx="119722" cy="165782"/>
          </a:xfrm>
          <a:custGeom>
            <a:avLst/>
            <a:gdLst/>
            <a:ahLst/>
            <a:cxnLst/>
            <a:rect l="l" t="t" r="r" b="b"/>
            <a:pathLst>
              <a:path w="119722" h="165782">
                <a:moveTo>
                  <a:pt x="49459" y="0"/>
                </a:moveTo>
                <a:lnTo>
                  <a:pt x="9231" y="31976"/>
                </a:lnTo>
                <a:lnTo>
                  <a:pt x="490" y="70125"/>
                </a:lnTo>
                <a:lnTo>
                  <a:pt x="0" y="82660"/>
                </a:lnTo>
                <a:lnTo>
                  <a:pt x="384" y="92827"/>
                </a:lnTo>
                <a:lnTo>
                  <a:pt x="9067" y="131939"/>
                </a:lnTo>
                <a:lnTo>
                  <a:pt x="38927" y="162675"/>
                </a:lnTo>
                <a:lnTo>
                  <a:pt x="67317" y="165782"/>
                </a:lnTo>
                <a:lnTo>
                  <a:pt x="79763" y="163115"/>
                </a:lnTo>
                <a:lnTo>
                  <a:pt x="91016" y="157543"/>
                </a:lnTo>
                <a:lnTo>
                  <a:pt x="100577" y="149123"/>
                </a:lnTo>
                <a:lnTo>
                  <a:pt x="108026" y="138672"/>
                </a:lnTo>
                <a:lnTo>
                  <a:pt x="109896" y="134658"/>
                </a:lnTo>
                <a:lnTo>
                  <a:pt x="53726" y="134658"/>
                </a:lnTo>
                <a:lnTo>
                  <a:pt x="48899" y="132763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9"/>
                </a:lnTo>
                <a:lnTo>
                  <a:pt x="53726" y="30672"/>
                </a:lnTo>
                <a:lnTo>
                  <a:pt x="109691" y="30672"/>
                </a:lnTo>
                <a:lnTo>
                  <a:pt x="106277" y="23708"/>
                </a:lnTo>
                <a:lnTo>
                  <a:pt x="98591" y="14229"/>
                </a:lnTo>
                <a:lnTo>
                  <a:pt x="87914" y="5782"/>
                </a:lnTo>
                <a:lnTo>
                  <a:pt x="79240" y="2164"/>
                </a:lnTo>
                <a:lnTo>
                  <a:pt x="67044" y="187"/>
                </a:lnTo>
                <a:lnTo>
                  <a:pt x="49459" y="0"/>
                </a:lnTo>
                <a:close/>
              </a:path>
              <a:path w="119722" h="165782">
                <a:moveTo>
                  <a:pt x="109691" y="30672"/>
                </a:moveTo>
                <a:lnTo>
                  <a:pt x="66050" y="30672"/>
                </a:lnTo>
                <a:lnTo>
                  <a:pt x="70846" y="32567"/>
                </a:lnTo>
                <a:lnTo>
                  <a:pt x="77840" y="40169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1"/>
                </a:lnTo>
                <a:lnTo>
                  <a:pt x="66050" y="134658"/>
                </a:lnTo>
                <a:lnTo>
                  <a:pt x="109896" y="134658"/>
                </a:lnTo>
                <a:lnTo>
                  <a:pt x="119585" y="90081"/>
                </a:lnTo>
                <a:lnTo>
                  <a:pt x="119722" y="74473"/>
                </a:lnTo>
                <a:lnTo>
                  <a:pt x="118557" y="62570"/>
                </a:lnTo>
                <a:lnTo>
                  <a:pt x="116100" y="47630"/>
                </a:lnTo>
                <a:lnTo>
                  <a:pt x="112330" y="36054"/>
                </a:lnTo>
                <a:lnTo>
                  <a:pt x="109691" y="306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99817" y="8980312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36210" y="8977569"/>
            <a:ext cx="113556" cy="166947"/>
          </a:xfrm>
          <a:custGeom>
            <a:avLst/>
            <a:gdLst/>
            <a:ahLst/>
            <a:cxnLst/>
            <a:rect l="l" t="t" r="r" b="b"/>
            <a:pathLst>
              <a:path w="113556" h="166947">
                <a:moveTo>
                  <a:pt x="64228" y="0"/>
                </a:moveTo>
                <a:lnTo>
                  <a:pt x="49328" y="0"/>
                </a:lnTo>
                <a:lnTo>
                  <a:pt x="42323" y="921"/>
                </a:lnTo>
                <a:lnTo>
                  <a:pt x="6931" y="24973"/>
                </a:lnTo>
                <a:lnTo>
                  <a:pt x="2722" y="53296"/>
                </a:lnTo>
                <a:lnTo>
                  <a:pt x="5120" y="60825"/>
                </a:lnTo>
                <a:lnTo>
                  <a:pt x="14690" y="73296"/>
                </a:lnTo>
                <a:lnTo>
                  <a:pt x="21433" y="77704"/>
                </a:lnTo>
                <a:lnTo>
                  <a:pt x="30093" y="80280"/>
                </a:lnTo>
                <a:lnTo>
                  <a:pt x="28132" y="81299"/>
                </a:lnTo>
                <a:lnTo>
                  <a:pt x="16364" y="86784"/>
                </a:lnTo>
                <a:lnTo>
                  <a:pt x="7181" y="95510"/>
                </a:lnTo>
                <a:lnTo>
                  <a:pt x="1794" y="106600"/>
                </a:lnTo>
                <a:lnTo>
                  <a:pt x="0" y="119964"/>
                </a:lnTo>
                <a:lnTo>
                  <a:pt x="0" y="127723"/>
                </a:lnTo>
                <a:lnTo>
                  <a:pt x="22449" y="159073"/>
                </a:lnTo>
                <a:lnTo>
                  <a:pt x="49328" y="166947"/>
                </a:lnTo>
                <a:lnTo>
                  <a:pt x="64228" y="166947"/>
                </a:lnTo>
                <a:lnTo>
                  <a:pt x="101588" y="151314"/>
                </a:lnTo>
                <a:lnTo>
                  <a:pt x="111517" y="135472"/>
                </a:lnTo>
                <a:lnTo>
                  <a:pt x="49935" y="135472"/>
                </a:lnTo>
                <a:lnTo>
                  <a:pt x="44459" y="133503"/>
                </a:lnTo>
                <a:lnTo>
                  <a:pt x="36239" y="125587"/>
                </a:lnTo>
                <a:lnTo>
                  <a:pt x="34197" y="120792"/>
                </a:lnTo>
                <a:lnTo>
                  <a:pt x="34197" y="109399"/>
                </a:lnTo>
                <a:lnTo>
                  <a:pt x="36239" y="104541"/>
                </a:lnTo>
                <a:lnTo>
                  <a:pt x="44459" y="96625"/>
                </a:lnTo>
                <a:lnTo>
                  <a:pt x="49935" y="94646"/>
                </a:lnTo>
                <a:lnTo>
                  <a:pt x="105555" y="94646"/>
                </a:lnTo>
                <a:lnTo>
                  <a:pt x="105214" y="94016"/>
                </a:lnTo>
                <a:lnTo>
                  <a:pt x="95923" y="85926"/>
                </a:lnTo>
                <a:lnTo>
                  <a:pt x="83452" y="80740"/>
                </a:lnTo>
                <a:lnTo>
                  <a:pt x="83452" y="80280"/>
                </a:lnTo>
                <a:lnTo>
                  <a:pt x="92122" y="77704"/>
                </a:lnTo>
                <a:lnTo>
                  <a:pt x="98845" y="73296"/>
                </a:lnTo>
                <a:lnTo>
                  <a:pt x="103465" y="67275"/>
                </a:lnTo>
                <a:lnTo>
                  <a:pt x="50846" y="67275"/>
                </a:lnTo>
                <a:lnTo>
                  <a:pt x="46061" y="65537"/>
                </a:lnTo>
                <a:lnTo>
                  <a:pt x="38742" y="58542"/>
                </a:lnTo>
                <a:lnTo>
                  <a:pt x="36930" y="54281"/>
                </a:lnTo>
                <a:lnTo>
                  <a:pt x="36930" y="44407"/>
                </a:lnTo>
                <a:lnTo>
                  <a:pt x="38742" y="40218"/>
                </a:lnTo>
                <a:lnTo>
                  <a:pt x="46061" y="33224"/>
                </a:lnTo>
                <a:lnTo>
                  <a:pt x="50846" y="31475"/>
                </a:lnTo>
                <a:lnTo>
                  <a:pt x="109588" y="31475"/>
                </a:lnTo>
                <a:lnTo>
                  <a:pt x="109378" y="30533"/>
                </a:lnTo>
                <a:lnTo>
                  <a:pt x="71202" y="921"/>
                </a:lnTo>
                <a:lnTo>
                  <a:pt x="64228" y="0"/>
                </a:lnTo>
                <a:close/>
              </a:path>
              <a:path w="113556" h="166947">
                <a:moveTo>
                  <a:pt x="105555" y="94646"/>
                </a:moveTo>
                <a:lnTo>
                  <a:pt x="63610" y="94646"/>
                </a:lnTo>
                <a:lnTo>
                  <a:pt x="69086" y="96625"/>
                </a:lnTo>
                <a:lnTo>
                  <a:pt x="77296" y="104541"/>
                </a:lnTo>
                <a:lnTo>
                  <a:pt x="79358" y="109399"/>
                </a:lnTo>
                <a:lnTo>
                  <a:pt x="79358" y="120792"/>
                </a:lnTo>
                <a:lnTo>
                  <a:pt x="77296" y="125587"/>
                </a:lnTo>
                <a:lnTo>
                  <a:pt x="69086" y="133503"/>
                </a:lnTo>
                <a:lnTo>
                  <a:pt x="63610" y="135472"/>
                </a:lnTo>
                <a:lnTo>
                  <a:pt x="111517" y="135472"/>
                </a:lnTo>
                <a:lnTo>
                  <a:pt x="111996" y="134561"/>
                </a:lnTo>
                <a:lnTo>
                  <a:pt x="113556" y="127723"/>
                </a:lnTo>
                <a:lnTo>
                  <a:pt x="113520" y="117937"/>
                </a:lnTo>
                <a:lnTo>
                  <a:pt x="111259" y="105172"/>
                </a:lnTo>
                <a:lnTo>
                  <a:pt x="105555" y="94646"/>
                </a:lnTo>
                <a:close/>
              </a:path>
              <a:path w="113556" h="166947">
                <a:moveTo>
                  <a:pt x="109588" y="31475"/>
                </a:moveTo>
                <a:lnTo>
                  <a:pt x="62710" y="31475"/>
                </a:lnTo>
                <a:lnTo>
                  <a:pt x="67495" y="33224"/>
                </a:lnTo>
                <a:lnTo>
                  <a:pt x="74793" y="40218"/>
                </a:lnTo>
                <a:lnTo>
                  <a:pt x="76604" y="44407"/>
                </a:lnTo>
                <a:lnTo>
                  <a:pt x="76604" y="54281"/>
                </a:lnTo>
                <a:lnTo>
                  <a:pt x="74793" y="58542"/>
                </a:lnTo>
                <a:lnTo>
                  <a:pt x="67495" y="65537"/>
                </a:lnTo>
                <a:lnTo>
                  <a:pt x="62710" y="67275"/>
                </a:lnTo>
                <a:lnTo>
                  <a:pt x="103465" y="67275"/>
                </a:lnTo>
                <a:lnTo>
                  <a:pt x="108415" y="60825"/>
                </a:lnTo>
                <a:lnTo>
                  <a:pt x="110823" y="53296"/>
                </a:lnTo>
                <a:lnTo>
                  <a:pt x="110756" y="36721"/>
                </a:lnTo>
                <a:lnTo>
                  <a:pt x="109588" y="3147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1889" y="9726938"/>
            <a:ext cx="114551" cy="151775"/>
          </a:xfrm>
          <a:custGeom>
            <a:avLst/>
            <a:gdLst/>
            <a:ahLst/>
            <a:cxnLst/>
            <a:rect l="l" t="t" r="r" b="b"/>
            <a:pathLst>
              <a:path w="114551" h="151775">
                <a:moveTo>
                  <a:pt x="20062" y="0"/>
                </a:moveTo>
                <a:lnTo>
                  <a:pt x="0" y="0"/>
                </a:lnTo>
                <a:lnTo>
                  <a:pt x="0" y="102499"/>
                </a:lnTo>
                <a:lnTo>
                  <a:pt x="21664" y="140833"/>
                </a:lnTo>
                <a:lnTo>
                  <a:pt x="49181" y="151775"/>
                </a:lnTo>
                <a:lnTo>
                  <a:pt x="65348" y="151775"/>
                </a:lnTo>
                <a:lnTo>
                  <a:pt x="72877" y="150382"/>
                </a:lnTo>
                <a:lnTo>
                  <a:pt x="86824" y="144801"/>
                </a:lnTo>
                <a:lnTo>
                  <a:pt x="92887" y="140833"/>
                </a:lnTo>
                <a:lnTo>
                  <a:pt x="100751" y="132959"/>
                </a:lnTo>
                <a:lnTo>
                  <a:pt x="50291" y="132959"/>
                </a:lnTo>
                <a:lnTo>
                  <a:pt x="44448" y="131639"/>
                </a:lnTo>
                <a:lnTo>
                  <a:pt x="20690" y="100112"/>
                </a:lnTo>
                <a:lnTo>
                  <a:pt x="20062" y="95316"/>
                </a:lnTo>
                <a:lnTo>
                  <a:pt x="20062" y="0"/>
                </a:lnTo>
                <a:close/>
              </a:path>
              <a:path w="114551" h="151775">
                <a:moveTo>
                  <a:pt x="114551" y="0"/>
                </a:moveTo>
                <a:lnTo>
                  <a:pt x="94489" y="0"/>
                </a:lnTo>
                <a:lnTo>
                  <a:pt x="94489" y="95316"/>
                </a:lnTo>
                <a:lnTo>
                  <a:pt x="93850" y="100112"/>
                </a:lnTo>
                <a:lnTo>
                  <a:pt x="70102" y="131639"/>
                </a:lnTo>
                <a:lnTo>
                  <a:pt x="64238" y="132959"/>
                </a:lnTo>
                <a:lnTo>
                  <a:pt x="100751" y="132959"/>
                </a:lnTo>
                <a:lnTo>
                  <a:pt x="103190" y="130530"/>
                </a:lnTo>
                <a:lnTo>
                  <a:pt x="107232" y="124425"/>
                </a:lnTo>
                <a:lnTo>
                  <a:pt x="113085" y="110352"/>
                </a:lnTo>
                <a:lnTo>
                  <a:pt x="114551" y="102499"/>
                </a:lnTo>
                <a:lnTo>
                  <a:pt x="11455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11775" y="9866003"/>
            <a:ext cx="99295" cy="0"/>
          </a:xfrm>
          <a:custGeom>
            <a:avLst/>
            <a:gdLst/>
            <a:ahLst/>
            <a:cxnLst/>
            <a:rect l="l" t="t" r="r" b="b"/>
            <a:pathLst>
              <a:path w="99295">
                <a:moveTo>
                  <a:pt x="0" y="0"/>
                </a:moveTo>
                <a:lnTo>
                  <a:pt x="99295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11775" y="9808218"/>
            <a:ext cx="20062" cy="48259"/>
          </a:xfrm>
          <a:custGeom>
            <a:avLst/>
            <a:gdLst/>
            <a:ahLst/>
            <a:cxnLst/>
            <a:rect l="l" t="t" r="r" b="b"/>
            <a:pathLst>
              <a:path w="20062" h="48259">
                <a:moveTo>
                  <a:pt x="0" y="24130"/>
                </a:moveTo>
                <a:lnTo>
                  <a:pt x="20062" y="24130"/>
                </a:lnTo>
              </a:path>
            </a:pathLst>
          </a:custGeom>
          <a:ln w="4953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11775" y="9799328"/>
            <a:ext cx="90311" cy="0"/>
          </a:xfrm>
          <a:custGeom>
            <a:avLst/>
            <a:gdLst/>
            <a:ahLst/>
            <a:cxnLst/>
            <a:rect l="l" t="t" r="r" b="b"/>
            <a:pathLst>
              <a:path w="90311">
                <a:moveTo>
                  <a:pt x="0" y="0"/>
                </a:moveTo>
                <a:lnTo>
                  <a:pt x="90311" y="0"/>
                </a:lnTo>
              </a:path>
            </a:pathLst>
          </a:custGeom>
          <a:ln w="1905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11775" y="9745988"/>
            <a:ext cx="20062" cy="44450"/>
          </a:xfrm>
          <a:custGeom>
            <a:avLst/>
            <a:gdLst/>
            <a:ahLst/>
            <a:cxnLst/>
            <a:rect l="l" t="t" r="r" b="b"/>
            <a:pathLst>
              <a:path w="20062" h="44450">
                <a:moveTo>
                  <a:pt x="0" y="22225"/>
                </a:moveTo>
                <a:lnTo>
                  <a:pt x="20062" y="22225"/>
                </a:lnTo>
              </a:path>
            </a:pathLst>
          </a:custGeom>
          <a:ln w="457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11775" y="9736463"/>
            <a:ext cx="95546" cy="0"/>
          </a:xfrm>
          <a:custGeom>
            <a:avLst/>
            <a:gdLst/>
            <a:ahLst/>
            <a:cxnLst/>
            <a:rect l="l" t="t" r="r" b="b"/>
            <a:pathLst>
              <a:path w="95546">
                <a:moveTo>
                  <a:pt x="0" y="0"/>
                </a:moveTo>
                <a:lnTo>
                  <a:pt x="95546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93638" y="9722762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171837"/>
                </a:lnTo>
                <a:lnTo>
                  <a:pt x="17559" y="171837"/>
                </a:lnTo>
                <a:lnTo>
                  <a:pt x="17559" y="13790"/>
                </a:lnTo>
                <a:lnTo>
                  <a:pt x="36375" y="13790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44453" y="9720252"/>
            <a:ext cx="162633" cy="161178"/>
          </a:xfrm>
          <a:custGeom>
            <a:avLst/>
            <a:gdLst/>
            <a:ahLst/>
            <a:cxnLst/>
            <a:rect l="l" t="t" r="r" b="b"/>
            <a:pathLst>
              <a:path w="162633" h="161178">
                <a:moveTo>
                  <a:pt x="121881" y="0"/>
                </a:moveTo>
                <a:lnTo>
                  <a:pt x="28836" y="154696"/>
                </a:lnTo>
                <a:lnTo>
                  <a:pt x="41391" y="161178"/>
                </a:lnTo>
                <a:lnTo>
                  <a:pt x="134425" y="6481"/>
                </a:lnTo>
                <a:lnTo>
                  <a:pt x="121881" y="0"/>
                </a:lnTo>
                <a:close/>
              </a:path>
              <a:path w="162633" h="161178">
                <a:moveTo>
                  <a:pt x="130781" y="84447"/>
                </a:moveTo>
                <a:lnTo>
                  <a:pt x="120488" y="84447"/>
                </a:lnTo>
                <a:lnTo>
                  <a:pt x="115661" y="85431"/>
                </a:lnTo>
                <a:lnTo>
                  <a:pt x="88636" y="116300"/>
                </a:lnTo>
                <a:lnTo>
                  <a:pt x="88636" y="126613"/>
                </a:lnTo>
                <a:lnTo>
                  <a:pt x="115661" y="157482"/>
                </a:lnTo>
                <a:lnTo>
                  <a:pt x="120488" y="158466"/>
                </a:lnTo>
                <a:lnTo>
                  <a:pt x="130781" y="158466"/>
                </a:lnTo>
                <a:lnTo>
                  <a:pt x="156534" y="142152"/>
                </a:lnTo>
                <a:lnTo>
                  <a:pt x="119776" y="142152"/>
                </a:lnTo>
                <a:lnTo>
                  <a:pt x="114865" y="140163"/>
                </a:lnTo>
                <a:lnTo>
                  <a:pt x="106918" y="132226"/>
                </a:lnTo>
                <a:lnTo>
                  <a:pt x="104928" y="127305"/>
                </a:lnTo>
                <a:lnTo>
                  <a:pt x="104928" y="115609"/>
                </a:lnTo>
                <a:lnTo>
                  <a:pt x="106918" y="110698"/>
                </a:lnTo>
                <a:lnTo>
                  <a:pt x="114865" y="102750"/>
                </a:lnTo>
                <a:lnTo>
                  <a:pt x="119776" y="100761"/>
                </a:lnTo>
                <a:lnTo>
                  <a:pt x="156526" y="100761"/>
                </a:lnTo>
                <a:lnTo>
                  <a:pt x="155115" y="98667"/>
                </a:lnTo>
                <a:lnTo>
                  <a:pt x="148414" y="91986"/>
                </a:lnTo>
                <a:lnTo>
                  <a:pt x="144519" y="89327"/>
                </a:lnTo>
                <a:lnTo>
                  <a:pt x="135587" y="85431"/>
                </a:lnTo>
                <a:lnTo>
                  <a:pt x="130781" y="84447"/>
                </a:lnTo>
                <a:close/>
              </a:path>
              <a:path w="162633" h="161178">
                <a:moveTo>
                  <a:pt x="156526" y="100761"/>
                </a:moveTo>
                <a:lnTo>
                  <a:pt x="131493" y="100761"/>
                </a:lnTo>
                <a:lnTo>
                  <a:pt x="136414" y="102750"/>
                </a:lnTo>
                <a:lnTo>
                  <a:pt x="144351" y="110698"/>
                </a:lnTo>
                <a:lnTo>
                  <a:pt x="146341" y="115609"/>
                </a:lnTo>
                <a:lnTo>
                  <a:pt x="146341" y="127305"/>
                </a:lnTo>
                <a:lnTo>
                  <a:pt x="144351" y="132226"/>
                </a:lnTo>
                <a:lnTo>
                  <a:pt x="136414" y="140163"/>
                </a:lnTo>
                <a:lnTo>
                  <a:pt x="131493" y="142152"/>
                </a:lnTo>
                <a:lnTo>
                  <a:pt x="156534" y="142152"/>
                </a:lnTo>
                <a:lnTo>
                  <a:pt x="157754" y="140351"/>
                </a:lnTo>
                <a:lnTo>
                  <a:pt x="159701" y="135880"/>
                </a:lnTo>
                <a:lnTo>
                  <a:pt x="161670" y="131420"/>
                </a:lnTo>
                <a:lnTo>
                  <a:pt x="162633" y="126613"/>
                </a:lnTo>
                <a:lnTo>
                  <a:pt x="162633" y="116300"/>
                </a:lnTo>
                <a:lnTo>
                  <a:pt x="161670" y="111493"/>
                </a:lnTo>
                <a:lnTo>
                  <a:pt x="157754" y="102583"/>
                </a:lnTo>
                <a:lnTo>
                  <a:pt x="156526" y="100761"/>
                </a:lnTo>
                <a:close/>
              </a:path>
              <a:path w="162633" h="161178">
                <a:moveTo>
                  <a:pt x="42145" y="2921"/>
                </a:moveTo>
                <a:lnTo>
                  <a:pt x="31852" y="2921"/>
                </a:lnTo>
                <a:lnTo>
                  <a:pt x="27046" y="3905"/>
                </a:lnTo>
                <a:lnTo>
                  <a:pt x="0" y="34763"/>
                </a:lnTo>
                <a:lnTo>
                  <a:pt x="0" y="45087"/>
                </a:lnTo>
                <a:lnTo>
                  <a:pt x="27046" y="75945"/>
                </a:lnTo>
                <a:lnTo>
                  <a:pt x="31852" y="76929"/>
                </a:lnTo>
                <a:lnTo>
                  <a:pt x="42145" y="76929"/>
                </a:lnTo>
                <a:lnTo>
                  <a:pt x="67901" y="60615"/>
                </a:lnTo>
                <a:lnTo>
                  <a:pt x="31140" y="60615"/>
                </a:lnTo>
                <a:lnTo>
                  <a:pt x="26219" y="58636"/>
                </a:lnTo>
                <a:lnTo>
                  <a:pt x="18282" y="50689"/>
                </a:lnTo>
                <a:lnTo>
                  <a:pt x="16292" y="45768"/>
                </a:lnTo>
                <a:lnTo>
                  <a:pt x="16292" y="34082"/>
                </a:lnTo>
                <a:lnTo>
                  <a:pt x="18282" y="29161"/>
                </a:lnTo>
                <a:lnTo>
                  <a:pt x="26219" y="21224"/>
                </a:lnTo>
                <a:lnTo>
                  <a:pt x="31140" y="19235"/>
                </a:lnTo>
                <a:lnTo>
                  <a:pt x="67893" y="19235"/>
                </a:lnTo>
                <a:lnTo>
                  <a:pt x="66479" y="17130"/>
                </a:lnTo>
                <a:lnTo>
                  <a:pt x="59778" y="10460"/>
                </a:lnTo>
                <a:lnTo>
                  <a:pt x="55883" y="7800"/>
                </a:lnTo>
                <a:lnTo>
                  <a:pt x="46951" y="3905"/>
                </a:lnTo>
                <a:lnTo>
                  <a:pt x="42145" y="2921"/>
                </a:lnTo>
                <a:close/>
              </a:path>
              <a:path w="162633" h="161178">
                <a:moveTo>
                  <a:pt x="67893" y="19235"/>
                </a:moveTo>
                <a:lnTo>
                  <a:pt x="42857" y="19235"/>
                </a:lnTo>
                <a:lnTo>
                  <a:pt x="47768" y="21224"/>
                </a:lnTo>
                <a:lnTo>
                  <a:pt x="55715" y="29161"/>
                </a:lnTo>
                <a:lnTo>
                  <a:pt x="57694" y="34082"/>
                </a:lnTo>
                <a:lnTo>
                  <a:pt x="57694" y="45768"/>
                </a:lnTo>
                <a:lnTo>
                  <a:pt x="55715" y="50689"/>
                </a:lnTo>
                <a:lnTo>
                  <a:pt x="47768" y="58636"/>
                </a:lnTo>
                <a:lnTo>
                  <a:pt x="42857" y="60615"/>
                </a:lnTo>
                <a:lnTo>
                  <a:pt x="67901" y="60615"/>
                </a:lnTo>
                <a:lnTo>
                  <a:pt x="69118" y="58814"/>
                </a:lnTo>
                <a:lnTo>
                  <a:pt x="73034" y="49893"/>
                </a:lnTo>
                <a:lnTo>
                  <a:pt x="73997" y="45087"/>
                </a:lnTo>
                <a:lnTo>
                  <a:pt x="73997" y="34763"/>
                </a:lnTo>
                <a:lnTo>
                  <a:pt x="73034" y="29957"/>
                </a:lnTo>
                <a:lnTo>
                  <a:pt x="69118" y="21056"/>
                </a:lnTo>
                <a:lnTo>
                  <a:pt x="67893" y="19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21507" y="9722765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3790"/>
                </a:lnTo>
                <a:lnTo>
                  <a:pt x="18816" y="13790"/>
                </a:lnTo>
                <a:lnTo>
                  <a:pt x="18816" y="171837"/>
                </a:lnTo>
                <a:lnTo>
                  <a:pt x="0" y="171837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75904" y="9726938"/>
            <a:ext cx="99452" cy="148005"/>
          </a:xfrm>
          <a:custGeom>
            <a:avLst/>
            <a:gdLst/>
            <a:ahLst/>
            <a:cxnLst/>
            <a:rect l="l" t="t" r="r" b="b"/>
            <a:pathLst>
              <a:path w="99452" h="148005">
                <a:moveTo>
                  <a:pt x="61526" y="0"/>
                </a:moveTo>
                <a:lnTo>
                  <a:pt x="0" y="0"/>
                </a:lnTo>
                <a:lnTo>
                  <a:pt x="0" y="148005"/>
                </a:lnTo>
                <a:lnTo>
                  <a:pt x="20062" y="148005"/>
                </a:lnTo>
                <a:lnTo>
                  <a:pt x="20062" y="82793"/>
                </a:lnTo>
                <a:lnTo>
                  <a:pt x="61526" y="82793"/>
                </a:lnTo>
                <a:lnTo>
                  <a:pt x="69338" y="81494"/>
                </a:lnTo>
                <a:lnTo>
                  <a:pt x="81599" y="76332"/>
                </a:lnTo>
                <a:lnTo>
                  <a:pt x="86447" y="73065"/>
                </a:lnTo>
                <a:lnTo>
                  <a:pt x="93472" y="65223"/>
                </a:lnTo>
                <a:lnTo>
                  <a:pt x="20062" y="65223"/>
                </a:lnTo>
                <a:lnTo>
                  <a:pt x="20062" y="17559"/>
                </a:lnTo>
                <a:lnTo>
                  <a:pt x="93463" y="17559"/>
                </a:lnTo>
                <a:lnTo>
                  <a:pt x="86447" y="9727"/>
                </a:lnTo>
                <a:lnTo>
                  <a:pt x="81599" y="6460"/>
                </a:lnTo>
                <a:lnTo>
                  <a:pt x="69338" y="1298"/>
                </a:lnTo>
                <a:lnTo>
                  <a:pt x="61526" y="0"/>
                </a:lnTo>
                <a:close/>
              </a:path>
              <a:path w="99452" h="148005">
                <a:moveTo>
                  <a:pt x="93463" y="17559"/>
                </a:moveTo>
                <a:lnTo>
                  <a:pt x="50312" y="17559"/>
                </a:lnTo>
                <a:lnTo>
                  <a:pt x="54176" y="17873"/>
                </a:lnTo>
                <a:lnTo>
                  <a:pt x="61841" y="19130"/>
                </a:lnTo>
                <a:lnTo>
                  <a:pt x="78186" y="36375"/>
                </a:lnTo>
                <a:lnTo>
                  <a:pt x="78186" y="46417"/>
                </a:lnTo>
                <a:lnTo>
                  <a:pt x="50312" y="65223"/>
                </a:lnTo>
                <a:lnTo>
                  <a:pt x="93472" y="65223"/>
                </a:lnTo>
                <a:lnTo>
                  <a:pt x="99452" y="36375"/>
                </a:lnTo>
                <a:lnTo>
                  <a:pt x="98813" y="32009"/>
                </a:lnTo>
                <a:lnTo>
                  <a:pt x="97410" y="27077"/>
                </a:lnTo>
                <a:lnTo>
                  <a:pt x="96028" y="22124"/>
                </a:lnTo>
                <a:lnTo>
                  <a:pt x="93557" y="176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90245" y="9773356"/>
            <a:ext cx="105368" cy="104101"/>
          </a:xfrm>
          <a:custGeom>
            <a:avLst/>
            <a:gdLst/>
            <a:ahLst/>
            <a:cxnLst/>
            <a:rect l="l" t="t" r="r" b="b"/>
            <a:pathLst>
              <a:path w="105368" h="104101">
                <a:moveTo>
                  <a:pt x="60060" y="0"/>
                </a:moveTo>
                <a:lnTo>
                  <a:pt x="45286" y="0"/>
                </a:lnTo>
                <a:lnTo>
                  <a:pt x="38396" y="1350"/>
                </a:lnTo>
                <a:lnTo>
                  <a:pt x="6795" y="25496"/>
                </a:lnTo>
                <a:lnTo>
                  <a:pt x="0" y="44804"/>
                </a:lnTo>
                <a:lnTo>
                  <a:pt x="0" y="59296"/>
                </a:lnTo>
                <a:lnTo>
                  <a:pt x="19988" y="93609"/>
                </a:lnTo>
                <a:lnTo>
                  <a:pt x="45286" y="104101"/>
                </a:lnTo>
                <a:lnTo>
                  <a:pt x="60060" y="104101"/>
                </a:lnTo>
                <a:lnTo>
                  <a:pt x="66961" y="102740"/>
                </a:lnTo>
                <a:lnTo>
                  <a:pt x="79788" y="97305"/>
                </a:lnTo>
                <a:lnTo>
                  <a:pt x="85358" y="93609"/>
                </a:lnTo>
                <a:lnTo>
                  <a:pt x="92547" y="86541"/>
                </a:lnTo>
                <a:lnTo>
                  <a:pt x="47663" y="86541"/>
                </a:lnTo>
                <a:lnTo>
                  <a:pt x="43129" y="85672"/>
                </a:lnTo>
                <a:lnTo>
                  <a:pt x="20062" y="57066"/>
                </a:lnTo>
                <a:lnTo>
                  <a:pt x="20062" y="47024"/>
                </a:lnTo>
                <a:lnTo>
                  <a:pt x="47663" y="17559"/>
                </a:lnTo>
                <a:lnTo>
                  <a:pt x="92402" y="17559"/>
                </a:lnTo>
                <a:lnTo>
                  <a:pt x="85358" y="10523"/>
                </a:lnTo>
                <a:lnTo>
                  <a:pt x="79788" y="6795"/>
                </a:lnTo>
                <a:lnTo>
                  <a:pt x="66961" y="1350"/>
                </a:lnTo>
                <a:lnTo>
                  <a:pt x="60060" y="0"/>
                </a:lnTo>
                <a:close/>
              </a:path>
              <a:path w="105368" h="104101">
                <a:moveTo>
                  <a:pt x="92402" y="17559"/>
                </a:moveTo>
                <a:lnTo>
                  <a:pt x="57705" y="17559"/>
                </a:lnTo>
                <a:lnTo>
                  <a:pt x="62228" y="18428"/>
                </a:lnTo>
                <a:lnTo>
                  <a:pt x="70301" y="21915"/>
                </a:lnTo>
                <a:lnTo>
                  <a:pt x="85295" y="47024"/>
                </a:lnTo>
                <a:lnTo>
                  <a:pt x="85295" y="57066"/>
                </a:lnTo>
                <a:lnTo>
                  <a:pt x="57705" y="86541"/>
                </a:lnTo>
                <a:lnTo>
                  <a:pt x="92547" y="86541"/>
                </a:lnTo>
                <a:lnTo>
                  <a:pt x="94834" y="84280"/>
                </a:lnTo>
                <a:lnTo>
                  <a:pt x="98572" y="78761"/>
                </a:lnTo>
                <a:lnTo>
                  <a:pt x="104007" y="66092"/>
                </a:lnTo>
                <a:lnTo>
                  <a:pt x="105368" y="59296"/>
                </a:lnTo>
                <a:lnTo>
                  <a:pt x="105368" y="44804"/>
                </a:lnTo>
                <a:lnTo>
                  <a:pt x="104007" y="38040"/>
                </a:lnTo>
                <a:lnTo>
                  <a:pt x="101274" y="31768"/>
                </a:lnTo>
                <a:lnTo>
                  <a:pt x="98572" y="25496"/>
                </a:lnTo>
                <a:lnTo>
                  <a:pt x="94834" y="19988"/>
                </a:lnTo>
                <a:lnTo>
                  <a:pt x="92402" y="17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30107" y="9716897"/>
            <a:ext cx="0" cy="158047"/>
          </a:xfrm>
          <a:custGeom>
            <a:avLst/>
            <a:gdLst/>
            <a:ahLst/>
            <a:cxnLst/>
            <a:rect l="l" t="t" r="r" b="b"/>
            <a:pathLst>
              <a:path h="158047">
                <a:moveTo>
                  <a:pt x="0" y="0"/>
                </a:moveTo>
                <a:lnTo>
                  <a:pt x="0" y="158047"/>
                </a:lnTo>
              </a:path>
            </a:pathLst>
          </a:custGeom>
          <a:ln w="20086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61024" y="9773360"/>
            <a:ext cx="78395" cy="104091"/>
          </a:xfrm>
          <a:custGeom>
            <a:avLst/>
            <a:gdLst/>
            <a:ahLst/>
            <a:cxnLst/>
            <a:rect l="l" t="t" r="r" b="b"/>
            <a:pathLst>
              <a:path w="78395" h="104091">
                <a:moveTo>
                  <a:pt x="14219" y="74824"/>
                </a:moveTo>
                <a:lnTo>
                  <a:pt x="0" y="86541"/>
                </a:lnTo>
                <a:lnTo>
                  <a:pt x="4879" y="93222"/>
                </a:lnTo>
                <a:lnTo>
                  <a:pt x="10439" y="97819"/>
                </a:lnTo>
                <a:lnTo>
                  <a:pt x="22837" y="102855"/>
                </a:lnTo>
                <a:lnTo>
                  <a:pt x="30051" y="104091"/>
                </a:lnTo>
                <a:lnTo>
                  <a:pt x="43140" y="104091"/>
                </a:lnTo>
                <a:lnTo>
                  <a:pt x="75285" y="86541"/>
                </a:lnTo>
                <a:lnTo>
                  <a:pt x="32836" y="86541"/>
                </a:lnTo>
                <a:lnTo>
                  <a:pt x="28229" y="85348"/>
                </a:lnTo>
                <a:lnTo>
                  <a:pt x="20711" y="80615"/>
                </a:lnTo>
                <a:lnTo>
                  <a:pt x="17287" y="77892"/>
                </a:lnTo>
                <a:lnTo>
                  <a:pt x="14219" y="74824"/>
                </a:lnTo>
                <a:close/>
              </a:path>
              <a:path w="78395" h="104091">
                <a:moveTo>
                  <a:pt x="48522" y="0"/>
                </a:moveTo>
                <a:lnTo>
                  <a:pt x="37213" y="0"/>
                </a:lnTo>
                <a:lnTo>
                  <a:pt x="32648" y="607"/>
                </a:lnTo>
                <a:lnTo>
                  <a:pt x="4198" y="35255"/>
                </a:lnTo>
                <a:lnTo>
                  <a:pt x="5036" y="39223"/>
                </a:lnTo>
                <a:lnTo>
                  <a:pt x="36606" y="59139"/>
                </a:lnTo>
                <a:lnTo>
                  <a:pt x="44438" y="60919"/>
                </a:lnTo>
                <a:lnTo>
                  <a:pt x="47014" y="61757"/>
                </a:lnTo>
                <a:lnTo>
                  <a:pt x="49443" y="62814"/>
                </a:lnTo>
                <a:lnTo>
                  <a:pt x="51893" y="63851"/>
                </a:lnTo>
                <a:lnTo>
                  <a:pt x="53977" y="65285"/>
                </a:lnTo>
                <a:lnTo>
                  <a:pt x="57464" y="68908"/>
                </a:lnTo>
                <a:lnTo>
                  <a:pt x="58333" y="71212"/>
                </a:lnTo>
                <a:lnTo>
                  <a:pt x="58333" y="76091"/>
                </a:lnTo>
                <a:lnTo>
                  <a:pt x="40627" y="86541"/>
                </a:lnTo>
                <a:lnTo>
                  <a:pt x="75285" y="86541"/>
                </a:lnTo>
                <a:lnTo>
                  <a:pt x="77233" y="83285"/>
                </a:lnTo>
                <a:lnTo>
                  <a:pt x="78395" y="78521"/>
                </a:lnTo>
                <a:lnTo>
                  <a:pt x="78395" y="68353"/>
                </a:lnTo>
                <a:lnTo>
                  <a:pt x="39108" y="42082"/>
                </a:lnTo>
                <a:lnTo>
                  <a:pt x="36344" y="41255"/>
                </a:lnTo>
                <a:lnTo>
                  <a:pt x="31182" y="39004"/>
                </a:lnTo>
                <a:lnTo>
                  <a:pt x="28962" y="37559"/>
                </a:lnTo>
                <a:lnTo>
                  <a:pt x="25203" y="33925"/>
                </a:lnTo>
                <a:lnTo>
                  <a:pt x="24261" y="31569"/>
                </a:lnTo>
                <a:lnTo>
                  <a:pt x="24261" y="25014"/>
                </a:lnTo>
                <a:lnTo>
                  <a:pt x="25894" y="22250"/>
                </a:lnTo>
                <a:lnTo>
                  <a:pt x="32449" y="18502"/>
                </a:lnTo>
                <a:lnTo>
                  <a:pt x="36302" y="17549"/>
                </a:lnTo>
                <a:lnTo>
                  <a:pt x="74023" y="17549"/>
                </a:lnTo>
                <a:lnTo>
                  <a:pt x="75683" y="16292"/>
                </a:lnTo>
                <a:lnTo>
                  <a:pt x="72071" y="10449"/>
                </a:lnTo>
                <a:lnTo>
                  <a:pt x="67191" y="6272"/>
                </a:lnTo>
                <a:lnTo>
                  <a:pt x="54919" y="1235"/>
                </a:lnTo>
                <a:lnTo>
                  <a:pt x="48522" y="0"/>
                </a:lnTo>
                <a:close/>
              </a:path>
              <a:path w="78395" h="104091">
                <a:moveTo>
                  <a:pt x="74023" y="17549"/>
                </a:moveTo>
                <a:lnTo>
                  <a:pt x="45516" y="17549"/>
                </a:lnTo>
                <a:lnTo>
                  <a:pt x="49516" y="18502"/>
                </a:lnTo>
                <a:lnTo>
                  <a:pt x="56071" y="22250"/>
                </a:lnTo>
                <a:lnTo>
                  <a:pt x="58814" y="24585"/>
                </a:lnTo>
                <a:lnTo>
                  <a:pt x="61045" y="27370"/>
                </a:lnTo>
                <a:lnTo>
                  <a:pt x="74023" y="1754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62215" y="9716899"/>
            <a:ext cx="91567" cy="158047"/>
          </a:xfrm>
          <a:custGeom>
            <a:avLst/>
            <a:gdLst/>
            <a:ahLst/>
            <a:cxnLst/>
            <a:rect l="l" t="t" r="r" b="b"/>
            <a:pathLst>
              <a:path w="91567" h="158047">
                <a:moveTo>
                  <a:pt x="18816" y="0"/>
                </a:moveTo>
                <a:lnTo>
                  <a:pt x="0" y="0"/>
                </a:lnTo>
                <a:lnTo>
                  <a:pt x="0" y="158047"/>
                </a:lnTo>
                <a:lnTo>
                  <a:pt x="18816" y="158047"/>
                </a:lnTo>
                <a:lnTo>
                  <a:pt x="18816" y="106625"/>
                </a:lnTo>
                <a:lnTo>
                  <a:pt x="43719" y="106625"/>
                </a:lnTo>
                <a:lnTo>
                  <a:pt x="41380" y="104112"/>
                </a:lnTo>
                <a:lnTo>
                  <a:pt x="43534" y="102017"/>
                </a:lnTo>
                <a:lnTo>
                  <a:pt x="18816" y="102017"/>
                </a:lnTo>
                <a:lnTo>
                  <a:pt x="18816" y="0"/>
                </a:lnTo>
                <a:close/>
              </a:path>
              <a:path w="91567" h="158047">
                <a:moveTo>
                  <a:pt x="43719" y="106625"/>
                </a:moveTo>
                <a:lnTo>
                  <a:pt x="18816" y="106625"/>
                </a:lnTo>
                <a:lnTo>
                  <a:pt x="64804" y="158047"/>
                </a:lnTo>
                <a:lnTo>
                  <a:pt x="91567" y="158047"/>
                </a:lnTo>
                <a:lnTo>
                  <a:pt x="43719" y="106625"/>
                </a:lnTo>
                <a:close/>
              </a:path>
              <a:path w="91567" h="158047">
                <a:moveTo>
                  <a:pt x="87599" y="59170"/>
                </a:moveTo>
                <a:lnTo>
                  <a:pt x="61464" y="59170"/>
                </a:lnTo>
                <a:lnTo>
                  <a:pt x="18816" y="102017"/>
                </a:lnTo>
                <a:lnTo>
                  <a:pt x="43534" y="102017"/>
                </a:lnTo>
                <a:lnTo>
                  <a:pt x="87599" y="5917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65904" y="9773353"/>
            <a:ext cx="86740" cy="104101"/>
          </a:xfrm>
          <a:custGeom>
            <a:avLst/>
            <a:gdLst/>
            <a:ahLst/>
            <a:cxnLst/>
            <a:rect l="l" t="t" r="r" b="b"/>
            <a:pathLst>
              <a:path w="86740" h="104101">
                <a:moveTo>
                  <a:pt x="80807" y="15057"/>
                </a:moveTo>
                <a:lnTo>
                  <a:pt x="48773" y="15057"/>
                </a:lnTo>
                <a:lnTo>
                  <a:pt x="52260" y="15643"/>
                </a:lnTo>
                <a:lnTo>
                  <a:pt x="55192" y="16816"/>
                </a:lnTo>
                <a:lnTo>
                  <a:pt x="66888" y="28438"/>
                </a:lnTo>
                <a:lnTo>
                  <a:pt x="67872" y="30941"/>
                </a:lnTo>
                <a:lnTo>
                  <a:pt x="68353" y="33444"/>
                </a:lnTo>
                <a:lnTo>
                  <a:pt x="68353" y="40124"/>
                </a:lnTo>
                <a:lnTo>
                  <a:pt x="47024" y="40124"/>
                </a:lnTo>
                <a:lnTo>
                  <a:pt x="39956" y="40721"/>
                </a:lnTo>
                <a:lnTo>
                  <a:pt x="1424" y="62636"/>
                </a:lnTo>
                <a:lnTo>
                  <a:pt x="0" y="68008"/>
                </a:lnTo>
                <a:lnTo>
                  <a:pt x="0" y="79306"/>
                </a:lnTo>
                <a:lnTo>
                  <a:pt x="29674" y="104101"/>
                </a:lnTo>
                <a:lnTo>
                  <a:pt x="41810" y="104101"/>
                </a:lnTo>
                <a:lnTo>
                  <a:pt x="48417" y="102782"/>
                </a:lnTo>
                <a:lnTo>
                  <a:pt x="59851" y="97494"/>
                </a:lnTo>
                <a:lnTo>
                  <a:pt x="64804" y="92950"/>
                </a:lnTo>
                <a:lnTo>
                  <a:pt x="67350" y="89044"/>
                </a:lnTo>
                <a:lnTo>
                  <a:pt x="33590" y="89044"/>
                </a:lnTo>
                <a:lnTo>
                  <a:pt x="28397" y="87808"/>
                </a:lnTo>
                <a:lnTo>
                  <a:pt x="20732" y="82782"/>
                </a:lnTo>
                <a:lnTo>
                  <a:pt x="18816" y="78678"/>
                </a:lnTo>
                <a:lnTo>
                  <a:pt x="18816" y="69065"/>
                </a:lnTo>
                <a:lnTo>
                  <a:pt x="53862" y="53935"/>
                </a:lnTo>
                <a:lnTo>
                  <a:pt x="85943" y="53935"/>
                </a:lnTo>
                <a:lnTo>
                  <a:pt x="85861" y="28438"/>
                </a:lnTo>
                <a:lnTo>
                  <a:pt x="85117" y="24554"/>
                </a:lnTo>
                <a:lnTo>
                  <a:pt x="81903" y="16617"/>
                </a:lnTo>
                <a:lnTo>
                  <a:pt x="80807" y="15057"/>
                </a:lnTo>
                <a:close/>
              </a:path>
              <a:path w="86740" h="104101">
                <a:moveTo>
                  <a:pt x="85982" y="86541"/>
                </a:moveTo>
                <a:lnTo>
                  <a:pt x="69411" y="86541"/>
                </a:lnTo>
                <a:lnTo>
                  <a:pt x="69510" y="94059"/>
                </a:lnTo>
                <a:lnTo>
                  <a:pt x="69593" y="96154"/>
                </a:lnTo>
                <a:lnTo>
                  <a:pt x="70018" y="101599"/>
                </a:lnTo>
                <a:lnTo>
                  <a:pt x="86740" y="101599"/>
                </a:lnTo>
                <a:lnTo>
                  <a:pt x="86468" y="98939"/>
                </a:lnTo>
                <a:lnTo>
                  <a:pt x="86259" y="96154"/>
                </a:lnTo>
                <a:lnTo>
                  <a:pt x="86019" y="90960"/>
                </a:lnTo>
                <a:lnTo>
                  <a:pt x="85982" y="86541"/>
                </a:lnTo>
                <a:close/>
              </a:path>
              <a:path w="86740" h="104101">
                <a:moveTo>
                  <a:pt x="85943" y="53935"/>
                </a:moveTo>
                <a:lnTo>
                  <a:pt x="68353" y="53935"/>
                </a:lnTo>
                <a:lnTo>
                  <a:pt x="68353" y="63547"/>
                </a:lnTo>
                <a:lnTo>
                  <a:pt x="67872" y="66929"/>
                </a:lnTo>
                <a:lnTo>
                  <a:pt x="45286" y="89044"/>
                </a:lnTo>
                <a:lnTo>
                  <a:pt x="67350" y="89044"/>
                </a:lnTo>
                <a:lnTo>
                  <a:pt x="68982" y="86541"/>
                </a:lnTo>
                <a:lnTo>
                  <a:pt x="85982" y="86541"/>
                </a:lnTo>
                <a:lnTo>
                  <a:pt x="85943" y="53935"/>
                </a:lnTo>
                <a:close/>
              </a:path>
              <a:path w="86740" h="104101">
                <a:moveTo>
                  <a:pt x="51757" y="0"/>
                </a:moveTo>
                <a:lnTo>
                  <a:pt x="37559" y="0"/>
                </a:lnTo>
                <a:lnTo>
                  <a:pt x="30585" y="1225"/>
                </a:lnTo>
                <a:lnTo>
                  <a:pt x="16648" y="6094"/>
                </a:lnTo>
                <a:lnTo>
                  <a:pt x="10523" y="9748"/>
                </a:lnTo>
                <a:lnTo>
                  <a:pt x="5214" y="14627"/>
                </a:lnTo>
                <a:lnTo>
                  <a:pt x="16523" y="26334"/>
                </a:lnTo>
                <a:lnTo>
                  <a:pt x="19936" y="23758"/>
                </a:lnTo>
                <a:lnTo>
                  <a:pt x="23549" y="20973"/>
                </a:lnTo>
                <a:lnTo>
                  <a:pt x="25569" y="19748"/>
                </a:lnTo>
                <a:lnTo>
                  <a:pt x="30030" y="17674"/>
                </a:lnTo>
                <a:lnTo>
                  <a:pt x="32491" y="16795"/>
                </a:lnTo>
                <a:lnTo>
                  <a:pt x="37936" y="15402"/>
                </a:lnTo>
                <a:lnTo>
                  <a:pt x="41108" y="15057"/>
                </a:lnTo>
                <a:lnTo>
                  <a:pt x="80807" y="15057"/>
                </a:lnTo>
                <a:lnTo>
                  <a:pt x="79432" y="13099"/>
                </a:lnTo>
                <a:lnTo>
                  <a:pt x="72751" y="6963"/>
                </a:lnTo>
                <a:lnTo>
                  <a:pt x="68469" y="4533"/>
                </a:lnTo>
                <a:lnTo>
                  <a:pt x="58019" y="910"/>
                </a:lnTo>
                <a:lnTo>
                  <a:pt x="51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38170" y="9722762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171837"/>
                </a:lnTo>
                <a:lnTo>
                  <a:pt x="17559" y="171837"/>
                </a:lnTo>
                <a:lnTo>
                  <a:pt x="17559" y="13790"/>
                </a:lnTo>
                <a:lnTo>
                  <a:pt x="36375" y="13790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88967" y="9720252"/>
            <a:ext cx="162633" cy="161178"/>
          </a:xfrm>
          <a:custGeom>
            <a:avLst/>
            <a:gdLst/>
            <a:ahLst/>
            <a:cxnLst/>
            <a:rect l="l" t="t" r="r" b="b"/>
            <a:pathLst>
              <a:path w="162633" h="161178">
                <a:moveTo>
                  <a:pt x="121881" y="0"/>
                </a:moveTo>
                <a:lnTo>
                  <a:pt x="28836" y="154696"/>
                </a:lnTo>
                <a:lnTo>
                  <a:pt x="41391" y="161178"/>
                </a:lnTo>
                <a:lnTo>
                  <a:pt x="134425" y="6481"/>
                </a:lnTo>
                <a:lnTo>
                  <a:pt x="121881" y="0"/>
                </a:lnTo>
                <a:close/>
              </a:path>
              <a:path w="162633" h="161178">
                <a:moveTo>
                  <a:pt x="130781" y="84447"/>
                </a:moveTo>
                <a:lnTo>
                  <a:pt x="120488" y="84447"/>
                </a:lnTo>
                <a:lnTo>
                  <a:pt x="115661" y="85431"/>
                </a:lnTo>
                <a:lnTo>
                  <a:pt x="88636" y="116300"/>
                </a:lnTo>
                <a:lnTo>
                  <a:pt x="88636" y="126613"/>
                </a:lnTo>
                <a:lnTo>
                  <a:pt x="115661" y="157482"/>
                </a:lnTo>
                <a:lnTo>
                  <a:pt x="120488" y="158466"/>
                </a:lnTo>
                <a:lnTo>
                  <a:pt x="130781" y="158466"/>
                </a:lnTo>
                <a:lnTo>
                  <a:pt x="156534" y="142152"/>
                </a:lnTo>
                <a:lnTo>
                  <a:pt x="119776" y="142152"/>
                </a:lnTo>
                <a:lnTo>
                  <a:pt x="114865" y="140163"/>
                </a:lnTo>
                <a:lnTo>
                  <a:pt x="106918" y="132226"/>
                </a:lnTo>
                <a:lnTo>
                  <a:pt x="104928" y="127305"/>
                </a:lnTo>
                <a:lnTo>
                  <a:pt x="104928" y="115609"/>
                </a:lnTo>
                <a:lnTo>
                  <a:pt x="106918" y="110698"/>
                </a:lnTo>
                <a:lnTo>
                  <a:pt x="114865" y="102750"/>
                </a:lnTo>
                <a:lnTo>
                  <a:pt x="119776" y="100761"/>
                </a:lnTo>
                <a:lnTo>
                  <a:pt x="156526" y="100761"/>
                </a:lnTo>
                <a:lnTo>
                  <a:pt x="155115" y="98667"/>
                </a:lnTo>
                <a:lnTo>
                  <a:pt x="148414" y="91986"/>
                </a:lnTo>
                <a:lnTo>
                  <a:pt x="144519" y="89327"/>
                </a:lnTo>
                <a:lnTo>
                  <a:pt x="135597" y="85431"/>
                </a:lnTo>
                <a:lnTo>
                  <a:pt x="130781" y="84447"/>
                </a:lnTo>
                <a:close/>
              </a:path>
              <a:path w="162633" h="161178">
                <a:moveTo>
                  <a:pt x="156526" y="100761"/>
                </a:moveTo>
                <a:lnTo>
                  <a:pt x="131493" y="100761"/>
                </a:lnTo>
                <a:lnTo>
                  <a:pt x="136414" y="102750"/>
                </a:lnTo>
                <a:lnTo>
                  <a:pt x="144351" y="110698"/>
                </a:lnTo>
                <a:lnTo>
                  <a:pt x="146341" y="115609"/>
                </a:lnTo>
                <a:lnTo>
                  <a:pt x="146341" y="127305"/>
                </a:lnTo>
                <a:lnTo>
                  <a:pt x="144351" y="132226"/>
                </a:lnTo>
                <a:lnTo>
                  <a:pt x="136414" y="140163"/>
                </a:lnTo>
                <a:lnTo>
                  <a:pt x="131493" y="142152"/>
                </a:lnTo>
                <a:lnTo>
                  <a:pt x="156534" y="142152"/>
                </a:lnTo>
                <a:lnTo>
                  <a:pt x="157754" y="140351"/>
                </a:lnTo>
                <a:lnTo>
                  <a:pt x="159701" y="135880"/>
                </a:lnTo>
                <a:lnTo>
                  <a:pt x="161670" y="131420"/>
                </a:lnTo>
                <a:lnTo>
                  <a:pt x="162633" y="126613"/>
                </a:lnTo>
                <a:lnTo>
                  <a:pt x="162633" y="116300"/>
                </a:lnTo>
                <a:lnTo>
                  <a:pt x="161670" y="111493"/>
                </a:lnTo>
                <a:lnTo>
                  <a:pt x="157754" y="102583"/>
                </a:lnTo>
                <a:lnTo>
                  <a:pt x="156526" y="100761"/>
                </a:lnTo>
                <a:close/>
              </a:path>
              <a:path w="162633" h="161178">
                <a:moveTo>
                  <a:pt x="42145" y="2921"/>
                </a:moveTo>
                <a:lnTo>
                  <a:pt x="31852" y="2921"/>
                </a:lnTo>
                <a:lnTo>
                  <a:pt x="27046" y="3905"/>
                </a:lnTo>
                <a:lnTo>
                  <a:pt x="0" y="34763"/>
                </a:lnTo>
                <a:lnTo>
                  <a:pt x="0" y="45087"/>
                </a:lnTo>
                <a:lnTo>
                  <a:pt x="27046" y="75945"/>
                </a:lnTo>
                <a:lnTo>
                  <a:pt x="31852" y="76929"/>
                </a:lnTo>
                <a:lnTo>
                  <a:pt x="42145" y="76929"/>
                </a:lnTo>
                <a:lnTo>
                  <a:pt x="67901" y="60615"/>
                </a:lnTo>
                <a:lnTo>
                  <a:pt x="31140" y="60615"/>
                </a:lnTo>
                <a:lnTo>
                  <a:pt x="26219" y="58636"/>
                </a:lnTo>
                <a:lnTo>
                  <a:pt x="18282" y="50689"/>
                </a:lnTo>
                <a:lnTo>
                  <a:pt x="16292" y="45768"/>
                </a:lnTo>
                <a:lnTo>
                  <a:pt x="16292" y="34082"/>
                </a:lnTo>
                <a:lnTo>
                  <a:pt x="18282" y="29161"/>
                </a:lnTo>
                <a:lnTo>
                  <a:pt x="26219" y="21224"/>
                </a:lnTo>
                <a:lnTo>
                  <a:pt x="31140" y="19235"/>
                </a:lnTo>
                <a:lnTo>
                  <a:pt x="67893" y="19235"/>
                </a:lnTo>
                <a:lnTo>
                  <a:pt x="66479" y="17130"/>
                </a:lnTo>
                <a:lnTo>
                  <a:pt x="59778" y="10460"/>
                </a:lnTo>
                <a:lnTo>
                  <a:pt x="55883" y="7800"/>
                </a:lnTo>
                <a:lnTo>
                  <a:pt x="46951" y="3905"/>
                </a:lnTo>
                <a:lnTo>
                  <a:pt x="42145" y="2921"/>
                </a:lnTo>
                <a:close/>
              </a:path>
              <a:path w="162633" h="161178">
                <a:moveTo>
                  <a:pt x="67893" y="19235"/>
                </a:moveTo>
                <a:lnTo>
                  <a:pt x="42857" y="19235"/>
                </a:lnTo>
                <a:lnTo>
                  <a:pt x="47768" y="21224"/>
                </a:lnTo>
                <a:lnTo>
                  <a:pt x="55715" y="29161"/>
                </a:lnTo>
                <a:lnTo>
                  <a:pt x="57694" y="34082"/>
                </a:lnTo>
                <a:lnTo>
                  <a:pt x="57694" y="45768"/>
                </a:lnTo>
                <a:lnTo>
                  <a:pt x="55715" y="50689"/>
                </a:lnTo>
                <a:lnTo>
                  <a:pt x="47768" y="58636"/>
                </a:lnTo>
                <a:lnTo>
                  <a:pt x="42857" y="60615"/>
                </a:lnTo>
                <a:lnTo>
                  <a:pt x="67901" y="60615"/>
                </a:lnTo>
                <a:lnTo>
                  <a:pt x="69118" y="58814"/>
                </a:lnTo>
                <a:lnTo>
                  <a:pt x="73034" y="49893"/>
                </a:lnTo>
                <a:lnTo>
                  <a:pt x="73997" y="45087"/>
                </a:lnTo>
                <a:lnTo>
                  <a:pt x="73997" y="34763"/>
                </a:lnTo>
                <a:lnTo>
                  <a:pt x="73034" y="29957"/>
                </a:lnTo>
                <a:lnTo>
                  <a:pt x="69118" y="21056"/>
                </a:lnTo>
                <a:lnTo>
                  <a:pt x="67893" y="19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66021" y="9722765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3790"/>
                </a:lnTo>
                <a:lnTo>
                  <a:pt x="18816" y="13790"/>
                </a:lnTo>
                <a:lnTo>
                  <a:pt x="18816" y="171837"/>
                </a:lnTo>
                <a:lnTo>
                  <a:pt x="0" y="171837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1799" y="9723187"/>
            <a:ext cx="131416" cy="155526"/>
          </a:xfrm>
          <a:custGeom>
            <a:avLst/>
            <a:gdLst/>
            <a:ahLst/>
            <a:cxnLst/>
            <a:rect l="l" t="t" r="r" b="b"/>
            <a:pathLst>
              <a:path w="131416" h="155526">
                <a:moveTo>
                  <a:pt x="74553" y="0"/>
                </a:moveTo>
                <a:lnTo>
                  <a:pt x="37281" y="9631"/>
                </a:lnTo>
                <a:lnTo>
                  <a:pt x="9898" y="37050"/>
                </a:lnTo>
                <a:lnTo>
                  <a:pt x="0" y="88443"/>
                </a:lnTo>
                <a:lnTo>
                  <a:pt x="2809" y="100045"/>
                </a:lnTo>
                <a:lnTo>
                  <a:pt x="26223" y="137524"/>
                </a:lnTo>
                <a:lnTo>
                  <a:pt x="62159" y="154498"/>
                </a:lnTo>
                <a:lnTo>
                  <a:pt x="75407" y="155526"/>
                </a:lnTo>
                <a:lnTo>
                  <a:pt x="83889" y="155526"/>
                </a:lnTo>
                <a:lnTo>
                  <a:pt x="122788" y="139045"/>
                </a:lnTo>
                <a:lnTo>
                  <a:pt x="125063" y="136710"/>
                </a:lnTo>
                <a:lnTo>
                  <a:pt x="67167" y="136710"/>
                </a:lnTo>
                <a:lnTo>
                  <a:pt x="59450" y="135170"/>
                </a:lnTo>
                <a:lnTo>
                  <a:pt x="26896" y="108145"/>
                </a:lnTo>
                <a:lnTo>
                  <a:pt x="20624" y="86826"/>
                </a:lnTo>
                <a:lnTo>
                  <a:pt x="20624" y="70659"/>
                </a:lnTo>
                <a:lnTo>
                  <a:pt x="40592" y="30922"/>
                </a:lnTo>
                <a:lnTo>
                  <a:pt x="67450" y="18807"/>
                </a:lnTo>
                <a:lnTo>
                  <a:pt x="122254" y="18807"/>
                </a:lnTo>
                <a:lnTo>
                  <a:pt x="123205" y="17302"/>
                </a:lnTo>
                <a:lnTo>
                  <a:pt x="113645" y="10179"/>
                </a:lnTo>
                <a:lnTo>
                  <a:pt x="99945" y="3735"/>
                </a:lnTo>
                <a:lnTo>
                  <a:pt x="87890" y="926"/>
                </a:lnTo>
                <a:lnTo>
                  <a:pt x="74553" y="0"/>
                </a:lnTo>
                <a:close/>
              </a:path>
              <a:path w="131416" h="155526">
                <a:moveTo>
                  <a:pt x="114495" y="116846"/>
                </a:moveTo>
                <a:lnTo>
                  <a:pt x="110024" y="123129"/>
                </a:lnTo>
                <a:lnTo>
                  <a:pt x="104600" y="128008"/>
                </a:lnTo>
                <a:lnTo>
                  <a:pt x="91784" y="134961"/>
                </a:lnTo>
                <a:lnTo>
                  <a:pt x="84318" y="136710"/>
                </a:lnTo>
                <a:lnTo>
                  <a:pt x="125063" y="136710"/>
                </a:lnTo>
                <a:lnTo>
                  <a:pt x="128359" y="133327"/>
                </a:lnTo>
                <a:lnTo>
                  <a:pt x="130306" y="131139"/>
                </a:lnTo>
                <a:lnTo>
                  <a:pt x="131416" y="129600"/>
                </a:lnTo>
                <a:lnTo>
                  <a:pt x="114495" y="116846"/>
                </a:lnTo>
                <a:close/>
              </a:path>
              <a:path w="131416" h="155526">
                <a:moveTo>
                  <a:pt x="122254" y="18807"/>
                </a:moveTo>
                <a:lnTo>
                  <a:pt x="82653" y="18807"/>
                </a:lnTo>
                <a:lnTo>
                  <a:pt x="89271" y="20273"/>
                </a:lnTo>
                <a:lnTo>
                  <a:pt x="102077" y="26116"/>
                </a:lnTo>
                <a:lnTo>
                  <a:pt x="107386" y="30304"/>
                </a:lnTo>
                <a:lnTo>
                  <a:pt x="111563" y="35728"/>
                </a:lnTo>
                <a:lnTo>
                  <a:pt x="122254" y="1880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45767" y="9775857"/>
            <a:ext cx="82165" cy="99085"/>
          </a:xfrm>
          <a:custGeom>
            <a:avLst/>
            <a:gdLst/>
            <a:ahLst/>
            <a:cxnLst/>
            <a:rect l="l" t="t" r="r" b="b"/>
            <a:pathLst>
              <a:path w="82165" h="99085">
                <a:moveTo>
                  <a:pt x="79233" y="0"/>
                </a:moveTo>
                <a:lnTo>
                  <a:pt x="1895" y="0"/>
                </a:lnTo>
                <a:lnTo>
                  <a:pt x="1895" y="16303"/>
                </a:lnTo>
                <a:lnTo>
                  <a:pt x="56239" y="16303"/>
                </a:lnTo>
                <a:lnTo>
                  <a:pt x="0" y="82165"/>
                </a:lnTo>
                <a:lnTo>
                  <a:pt x="0" y="99085"/>
                </a:lnTo>
                <a:lnTo>
                  <a:pt x="82165" y="99085"/>
                </a:lnTo>
                <a:lnTo>
                  <a:pt x="82165" y="82772"/>
                </a:lnTo>
                <a:lnTo>
                  <a:pt x="22585" y="82772"/>
                </a:lnTo>
                <a:lnTo>
                  <a:pt x="79233" y="16722"/>
                </a:lnTo>
                <a:lnTo>
                  <a:pt x="792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43613" y="9773360"/>
            <a:ext cx="99494" cy="103294"/>
          </a:xfrm>
          <a:custGeom>
            <a:avLst/>
            <a:gdLst/>
            <a:ahLst/>
            <a:cxnLst/>
            <a:rect l="l" t="t" r="r" b="b"/>
            <a:pathLst>
              <a:path w="99494" h="103294">
                <a:moveTo>
                  <a:pt x="59987" y="0"/>
                </a:moveTo>
                <a:lnTo>
                  <a:pt x="43820" y="0"/>
                </a:lnTo>
                <a:lnTo>
                  <a:pt x="36983" y="1308"/>
                </a:lnTo>
                <a:lnTo>
                  <a:pt x="6439" y="25109"/>
                </a:lnTo>
                <a:lnTo>
                  <a:pt x="0" y="44647"/>
                </a:lnTo>
                <a:lnTo>
                  <a:pt x="0" y="59443"/>
                </a:lnTo>
                <a:lnTo>
                  <a:pt x="18072" y="93808"/>
                </a:lnTo>
                <a:lnTo>
                  <a:pt x="44945" y="103294"/>
                </a:lnTo>
                <a:lnTo>
                  <a:pt x="62393" y="103182"/>
                </a:lnTo>
                <a:lnTo>
                  <a:pt x="74959" y="99529"/>
                </a:lnTo>
                <a:lnTo>
                  <a:pt x="85790" y="93078"/>
                </a:lnTo>
                <a:lnTo>
                  <a:pt x="90983" y="87798"/>
                </a:lnTo>
                <a:lnTo>
                  <a:pt x="49181" y="87798"/>
                </a:lnTo>
                <a:lnTo>
                  <a:pt x="45003" y="87096"/>
                </a:lnTo>
                <a:lnTo>
                  <a:pt x="20062" y="63265"/>
                </a:lnTo>
                <a:lnTo>
                  <a:pt x="20062" y="58940"/>
                </a:lnTo>
                <a:lnTo>
                  <a:pt x="99494" y="58940"/>
                </a:lnTo>
                <a:lnTo>
                  <a:pt x="99494" y="45841"/>
                </a:lnTo>
                <a:lnTo>
                  <a:pt x="99225" y="43893"/>
                </a:lnTo>
                <a:lnTo>
                  <a:pt x="20062" y="43893"/>
                </a:lnTo>
                <a:lnTo>
                  <a:pt x="20062" y="40543"/>
                </a:lnTo>
                <a:lnTo>
                  <a:pt x="46197" y="15046"/>
                </a:lnTo>
                <a:lnTo>
                  <a:pt x="87178" y="15046"/>
                </a:lnTo>
                <a:lnTo>
                  <a:pt x="84520" y="11675"/>
                </a:lnTo>
                <a:lnTo>
                  <a:pt x="79547" y="7664"/>
                </a:lnTo>
                <a:lnTo>
                  <a:pt x="67401" y="1518"/>
                </a:lnTo>
                <a:lnTo>
                  <a:pt x="59987" y="0"/>
                </a:lnTo>
                <a:close/>
              </a:path>
              <a:path w="99494" h="103294">
                <a:moveTo>
                  <a:pt x="80678" y="72950"/>
                </a:moveTo>
                <a:lnTo>
                  <a:pt x="77055" y="77400"/>
                </a:lnTo>
                <a:lnTo>
                  <a:pt x="73086" y="80992"/>
                </a:lnTo>
                <a:lnTo>
                  <a:pt x="64458" y="86426"/>
                </a:lnTo>
                <a:lnTo>
                  <a:pt x="59369" y="87798"/>
                </a:lnTo>
                <a:lnTo>
                  <a:pt x="90983" y="87798"/>
                </a:lnTo>
                <a:lnTo>
                  <a:pt x="94887" y="83829"/>
                </a:lnTo>
                <a:lnTo>
                  <a:pt x="80678" y="72950"/>
                </a:lnTo>
                <a:close/>
              </a:path>
              <a:path w="99494" h="103294">
                <a:moveTo>
                  <a:pt x="87178" y="15046"/>
                </a:moveTo>
                <a:lnTo>
                  <a:pt x="55527" y="15046"/>
                </a:lnTo>
                <a:lnTo>
                  <a:pt x="59663" y="15769"/>
                </a:lnTo>
                <a:lnTo>
                  <a:pt x="66772" y="18701"/>
                </a:lnTo>
                <a:lnTo>
                  <a:pt x="79432" y="43893"/>
                </a:lnTo>
                <a:lnTo>
                  <a:pt x="99225" y="43893"/>
                </a:lnTo>
                <a:lnTo>
                  <a:pt x="98625" y="39548"/>
                </a:lnTo>
                <a:lnTo>
                  <a:pt x="95127" y="27130"/>
                </a:lnTo>
                <a:lnTo>
                  <a:pt x="92311" y="21559"/>
                </a:lnTo>
                <a:lnTo>
                  <a:pt x="87178" y="150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60892" y="9773559"/>
            <a:ext cx="89882" cy="103892"/>
          </a:xfrm>
          <a:custGeom>
            <a:avLst/>
            <a:gdLst/>
            <a:ahLst/>
            <a:cxnLst/>
            <a:rect l="l" t="t" r="r" b="b"/>
            <a:pathLst>
              <a:path w="89882" h="103892">
                <a:moveTo>
                  <a:pt x="59087" y="0"/>
                </a:moveTo>
                <a:lnTo>
                  <a:pt x="44040" y="0"/>
                </a:lnTo>
                <a:lnTo>
                  <a:pt x="36962" y="1277"/>
                </a:lnTo>
                <a:lnTo>
                  <a:pt x="6272" y="24742"/>
                </a:lnTo>
                <a:lnTo>
                  <a:pt x="0" y="44595"/>
                </a:lnTo>
                <a:lnTo>
                  <a:pt x="0" y="59924"/>
                </a:lnTo>
                <a:lnTo>
                  <a:pt x="19015" y="94112"/>
                </a:lnTo>
                <a:lnTo>
                  <a:pt x="44166" y="103892"/>
                </a:lnTo>
                <a:lnTo>
                  <a:pt x="59087" y="103892"/>
                </a:lnTo>
                <a:lnTo>
                  <a:pt x="65956" y="102708"/>
                </a:lnTo>
                <a:lnTo>
                  <a:pt x="78908" y="97976"/>
                </a:lnTo>
                <a:lnTo>
                  <a:pt x="84594" y="94080"/>
                </a:lnTo>
                <a:lnTo>
                  <a:pt x="89473" y="88636"/>
                </a:lnTo>
                <a:lnTo>
                  <a:pt x="87180" y="86342"/>
                </a:lnTo>
                <a:lnTo>
                  <a:pt x="47171" y="86342"/>
                </a:lnTo>
                <a:lnTo>
                  <a:pt x="42773" y="85463"/>
                </a:lnTo>
                <a:lnTo>
                  <a:pt x="20062" y="57275"/>
                </a:lnTo>
                <a:lnTo>
                  <a:pt x="20062" y="48092"/>
                </a:lnTo>
                <a:lnTo>
                  <a:pt x="45841" y="17559"/>
                </a:lnTo>
                <a:lnTo>
                  <a:pt x="87824" y="17559"/>
                </a:lnTo>
                <a:lnTo>
                  <a:pt x="89882" y="15685"/>
                </a:lnTo>
                <a:lnTo>
                  <a:pt x="84992" y="10376"/>
                </a:lnTo>
                <a:lnTo>
                  <a:pt x="79264" y="6439"/>
                </a:lnTo>
                <a:lnTo>
                  <a:pt x="66008" y="1277"/>
                </a:lnTo>
                <a:lnTo>
                  <a:pt x="59087" y="0"/>
                </a:lnTo>
                <a:close/>
              </a:path>
              <a:path w="89882" h="103892">
                <a:moveTo>
                  <a:pt x="76091" y="75254"/>
                </a:moveTo>
                <a:lnTo>
                  <a:pt x="72877" y="78877"/>
                </a:lnTo>
                <a:lnTo>
                  <a:pt x="69411" y="81641"/>
                </a:lnTo>
                <a:lnTo>
                  <a:pt x="61872" y="85390"/>
                </a:lnTo>
                <a:lnTo>
                  <a:pt x="57338" y="86342"/>
                </a:lnTo>
                <a:lnTo>
                  <a:pt x="87180" y="86342"/>
                </a:lnTo>
                <a:lnTo>
                  <a:pt x="76091" y="75254"/>
                </a:lnTo>
                <a:close/>
              </a:path>
              <a:path w="89882" h="103892">
                <a:moveTo>
                  <a:pt x="87824" y="17559"/>
                </a:moveTo>
                <a:lnTo>
                  <a:pt x="56301" y="17559"/>
                </a:lnTo>
                <a:lnTo>
                  <a:pt x="60846" y="18502"/>
                </a:lnTo>
                <a:lnTo>
                  <a:pt x="68531" y="22271"/>
                </a:lnTo>
                <a:lnTo>
                  <a:pt x="72186" y="25014"/>
                </a:lnTo>
                <a:lnTo>
                  <a:pt x="75662" y="28637"/>
                </a:lnTo>
                <a:lnTo>
                  <a:pt x="87824" y="17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6454" y="9716899"/>
            <a:ext cx="87798" cy="158047"/>
          </a:xfrm>
          <a:custGeom>
            <a:avLst/>
            <a:gdLst/>
            <a:ahLst/>
            <a:cxnLst/>
            <a:rect l="l" t="t" r="r" b="b"/>
            <a:pathLst>
              <a:path w="87798" h="158047">
                <a:moveTo>
                  <a:pt x="18816" y="0"/>
                </a:moveTo>
                <a:lnTo>
                  <a:pt x="0" y="0"/>
                </a:lnTo>
                <a:lnTo>
                  <a:pt x="0" y="158047"/>
                </a:lnTo>
                <a:lnTo>
                  <a:pt x="18816" y="158047"/>
                </a:lnTo>
                <a:lnTo>
                  <a:pt x="18816" y="101337"/>
                </a:lnTo>
                <a:lnTo>
                  <a:pt x="19507" y="96374"/>
                </a:lnTo>
                <a:lnTo>
                  <a:pt x="41354" y="74217"/>
                </a:lnTo>
                <a:lnTo>
                  <a:pt x="18816" y="74217"/>
                </a:lnTo>
                <a:lnTo>
                  <a:pt x="18816" y="0"/>
                </a:lnTo>
                <a:close/>
              </a:path>
              <a:path w="87798" h="158047">
                <a:moveTo>
                  <a:pt x="83559" y="74018"/>
                </a:moveTo>
                <a:lnTo>
                  <a:pt x="49328" y="74018"/>
                </a:lnTo>
                <a:lnTo>
                  <a:pt x="52145" y="74458"/>
                </a:lnTo>
                <a:lnTo>
                  <a:pt x="57589" y="76280"/>
                </a:lnTo>
                <a:lnTo>
                  <a:pt x="68982" y="94908"/>
                </a:lnTo>
                <a:lnTo>
                  <a:pt x="68982" y="158047"/>
                </a:lnTo>
                <a:lnTo>
                  <a:pt x="87798" y="158047"/>
                </a:lnTo>
                <a:lnTo>
                  <a:pt x="87798" y="87746"/>
                </a:lnTo>
                <a:lnTo>
                  <a:pt x="86824" y="82070"/>
                </a:lnTo>
                <a:lnTo>
                  <a:pt x="83559" y="74018"/>
                </a:lnTo>
                <a:close/>
              </a:path>
              <a:path w="87798" h="158047">
                <a:moveTo>
                  <a:pt x="56584" y="56459"/>
                </a:moveTo>
                <a:lnTo>
                  <a:pt x="44166" y="56459"/>
                </a:lnTo>
                <a:lnTo>
                  <a:pt x="37412" y="58092"/>
                </a:lnTo>
                <a:lnTo>
                  <a:pt x="25706" y="64647"/>
                </a:lnTo>
                <a:lnTo>
                  <a:pt x="21601" y="68929"/>
                </a:lnTo>
                <a:lnTo>
                  <a:pt x="19224" y="74217"/>
                </a:lnTo>
                <a:lnTo>
                  <a:pt x="41354" y="74217"/>
                </a:lnTo>
                <a:lnTo>
                  <a:pt x="42501" y="74018"/>
                </a:lnTo>
                <a:lnTo>
                  <a:pt x="83559" y="74018"/>
                </a:lnTo>
                <a:lnTo>
                  <a:pt x="61149" y="57181"/>
                </a:lnTo>
                <a:lnTo>
                  <a:pt x="56584" y="564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70978" y="9775859"/>
            <a:ext cx="99714" cy="149252"/>
          </a:xfrm>
          <a:custGeom>
            <a:avLst/>
            <a:gdLst/>
            <a:ahLst/>
            <a:cxnLst/>
            <a:rect l="l" t="t" r="r" b="b"/>
            <a:pathLst>
              <a:path w="99714" h="149252">
                <a:moveTo>
                  <a:pt x="4586" y="129399"/>
                </a:moveTo>
                <a:lnTo>
                  <a:pt x="16187" y="149252"/>
                </a:lnTo>
                <a:lnTo>
                  <a:pt x="24093" y="149252"/>
                </a:lnTo>
                <a:lnTo>
                  <a:pt x="47739" y="131702"/>
                </a:lnTo>
                <a:lnTo>
                  <a:pt x="12062" y="131702"/>
                </a:lnTo>
                <a:lnTo>
                  <a:pt x="8334" y="130938"/>
                </a:lnTo>
                <a:lnTo>
                  <a:pt x="4586" y="129399"/>
                </a:lnTo>
                <a:close/>
              </a:path>
              <a:path w="99714" h="149252">
                <a:moveTo>
                  <a:pt x="21748" y="0"/>
                </a:moveTo>
                <a:lnTo>
                  <a:pt x="0" y="0"/>
                </a:lnTo>
                <a:lnTo>
                  <a:pt x="40993" y="99724"/>
                </a:lnTo>
                <a:lnTo>
                  <a:pt x="33946" y="117902"/>
                </a:lnTo>
                <a:lnTo>
                  <a:pt x="18711" y="131702"/>
                </a:lnTo>
                <a:lnTo>
                  <a:pt x="47739" y="131702"/>
                </a:lnTo>
                <a:lnTo>
                  <a:pt x="49275" y="128666"/>
                </a:lnTo>
                <a:lnTo>
                  <a:pt x="51024" y="124739"/>
                </a:lnTo>
                <a:lnTo>
                  <a:pt x="52689" y="120415"/>
                </a:lnTo>
                <a:lnTo>
                  <a:pt x="69503" y="77358"/>
                </a:lnTo>
                <a:lnTo>
                  <a:pt x="51097" y="77358"/>
                </a:lnTo>
                <a:lnTo>
                  <a:pt x="21748" y="0"/>
                </a:lnTo>
                <a:close/>
              </a:path>
              <a:path w="99714" h="149252">
                <a:moveTo>
                  <a:pt x="99714" y="0"/>
                </a:moveTo>
                <a:lnTo>
                  <a:pt x="79652" y="0"/>
                </a:lnTo>
                <a:lnTo>
                  <a:pt x="51495" y="77358"/>
                </a:lnTo>
                <a:lnTo>
                  <a:pt x="69503" y="77358"/>
                </a:lnTo>
                <a:lnTo>
                  <a:pt x="997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46158" y="9722762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171837"/>
                </a:lnTo>
                <a:lnTo>
                  <a:pt x="17559" y="171837"/>
                </a:lnTo>
                <a:lnTo>
                  <a:pt x="17559" y="13790"/>
                </a:lnTo>
                <a:lnTo>
                  <a:pt x="36375" y="13790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96974" y="9720252"/>
            <a:ext cx="162633" cy="161178"/>
          </a:xfrm>
          <a:custGeom>
            <a:avLst/>
            <a:gdLst/>
            <a:ahLst/>
            <a:cxnLst/>
            <a:rect l="l" t="t" r="r" b="b"/>
            <a:pathLst>
              <a:path w="162633" h="161178">
                <a:moveTo>
                  <a:pt x="121881" y="0"/>
                </a:moveTo>
                <a:lnTo>
                  <a:pt x="28836" y="154696"/>
                </a:lnTo>
                <a:lnTo>
                  <a:pt x="41391" y="161178"/>
                </a:lnTo>
                <a:lnTo>
                  <a:pt x="134425" y="6481"/>
                </a:lnTo>
                <a:lnTo>
                  <a:pt x="121881" y="0"/>
                </a:lnTo>
                <a:close/>
              </a:path>
              <a:path w="162633" h="161178">
                <a:moveTo>
                  <a:pt x="130781" y="84447"/>
                </a:moveTo>
                <a:lnTo>
                  <a:pt x="120488" y="84447"/>
                </a:lnTo>
                <a:lnTo>
                  <a:pt x="115661" y="85431"/>
                </a:lnTo>
                <a:lnTo>
                  <a:pt x="88636" y="116300"/>
                </a:lnTo>
                <a:lnTo>
                  <a:pt x="88636" y="126613"/>
                </a:lnTo>
                <a:lnTo>
                  <a:pt x="115661" y="157482"/>
                </a:lnTo>
                <a:lnTo>
                  <a:pt x="120488" y="158466"/>
                </a:lnTo>
                <a:lnTo>
                  <a:pt x="130781" y="158466"/>
                </a:lnTo>
                <a:lnTo>
                  <a:pt x="156534" y="142152"/>
                </a:lnTo>
                <a:lnTo>
                  <a:pt x="119776" y="142152"/>
                </a:lnTo>
                <a:lnTo>
                  <a:pt x="114865" y="140163"/>
                </a:lnTo>
                <a:lnTo>
                  <a:pt x="106918" y="132226"/>
                </a:lnTo>
                <a:lnTo>
                  <a:pt x="104928" y="127305"/>
                </a:lnTo>
                <a:lnTo>
                  <a:pt x="104928" y="115609"/>
                </a:lnTo>
                <a:lnTo>
                  <a:pt x="106918" y="110698"/>
                </a:lnTo>
                <a:lnTo>
                  <a:pt x="114865" y="102750"/>
                </a:lnTo>
                <a:lnTo>
                  <a:pt x="119776" y="100761"/>
                </a:lnTo>
                <a:lnTo>
                  <a:pt x="156526" y="100761"/>
                </a:lnTo>
                <a:lnTo>
                  <a:pt x="155115" y="98667"/>
                </a:lnTo>
                <a:lnTo>
                  <a:pt x="148414" y="91986"/>
                </a:lnTo>
                <a:lnTo>
                  <a:pt x="144519" y="89327"/>
                </a:lnTo>
                <a:lnTo>
                  <a:pt x="135587" y="85431"/>
                </a:lnTo>
                <a:lnTo>
                  <a:pt x="130781" y="84447"/>
                </a:lnTo>
                <a:close/>
              </a:path>
              <a:path w="162633" h="161178">
                <a:moveTo>
                  <a:pt x="156526" y="100761"/>
                </a:moveTo>
                <a:lnTo>
                  <a:pt x="131493" y="100761"/>
                </a:lnTo>
                <a:lnTo>
                  <a:pt x="136414" y="102750"/>
                </a:lnTo>
                <a:lnTo>
                  <a:pt x="144351" y="110698"/>
                </a:lnTo>
                <a:lnTo>
                  <a:pt x="146341" y="115609"/>
                </a:lnTo>
                <a:lnTo>
                  <a:pt x="146341" y="127305"/>
                </a:lnTo>
                <a:lnTo>
                  <a:pt x="144351" y="132226"/>
                </a:lnTo>
                <a:lnTo>
                  <a:pt x="136414" y="140163"/>
                </a:lnTo>
                <a:lnTo>
                  <a:pt x="131493" y="142152"/>
                </a:lnTo>
                <a:lnTo>
                  <a:pt x="156534" y="142152"/>
                </a:lnTo>
                <a:lnTo>
                  <a:pt x="157754" y="140351"/>
                </a:lnTo>
                <a:lnTo>
                  <a:pt x="159701" y="135880"/>
                </a:lnTo>
                <a:lnTo>
                  <a:pt x="161670" y="131420"/>
                </a:lnTo>
                <a:lnTo>
                  <a:pt x="162633" y="126613"/>
                </a:lnTo>
                <a:lnTo>
                  <a:pt x="162633" y="116300"/>
                </a:lnTo>
                <a:lnTo>
                  <a:pt x="161670" y="111493"/>
                </a:lnTo>
                <a:lnTo>
                  <a:pt x="157754" y="102583"/>
                </a:lnTo>
                <a:lnTo>
                  <a:pt x="156526" y="100761"/>
                </a:lnTo>
                <a:close/>
              </a:path>
              <a:path w="162633" h="161178">
                <a:moveTo>
                  <a:pt x="42145" y="2921"/>
                </a:moveTo>
                <a:lnTo>
                  <a:pt x="31852" y="2921"/>
                </a:lnTo>
                <a:lnTo>
                  <a:pt x="27046" y="3905"/>
                </a:lnTo>
                <a:lnTo>
                  <a:pt x="0" y="34763"/>
                </a:lnTo>
                <a:lnTo>
                  <a:pt x="0" y="45087"/>
                </a:lnTo>
                <a:lnTo>
                  <a:pt x="27046" y="75945"/>
                </a:lnTo>
                <a:lnTo>
                  <a:pt x="31852" y="76929"/>
                </a:lnTo>
                <a:lnTo>
                  <a:pt x="42145" y="76929"/>
                </a:lnTo>
                <a:lnTo>
                  <a:pt x="67901" y="60615"/>
                </a:lnTo>
                <a:lnTo>
                  <a:pt x="31140" y="60615"/>
                </a:lnTo>
                <a:lnTo>
                  <a:pt x="26219" y="58636"/>
                </a:lnTo>
                <a:lnTo>
                  <a:pt x="18282" y="50689"/>
                </a:lnTo>
                <a:lnTo>
                  <a:pt x="16292" y="45768"/>
                </a:lnTo>
                <a:lnTo>
                  <a:pt x="16292" y="34082"/>
                </a:lnTo>
                <a:lnTo>
                  <a:pt x="18282" y="29161"/>
                </a:lnTo>
                <a:lnTo>
                  <a:pt x="26219" y="21224"/>
                </a:lnTo>
                <a:lnTo>
                  <a:pt x="31140" y="19235"/>
                </a:lnTo>
                <a:lnTo>
                  <a:pt x="67893" y="19235"/>
                </a:lnTo>
                <a:lnTo>
                  <a:pt x="66479" y="17130"/>
                </a:lnTo>
                <a:lnTo>
                  <a:pt x="59778" y="10460"/>
                </a:lnTo>
                <a:lnTo>
                  <a:pt x="55883" y="7800"/>
                </a:lnTo>
                <a:lnTo>
                  <a:pt x="46951" y="3905"/>
                </a:lnTo>
                <a:lnTo>
                  <a:pt x="42145" y="2921"/>
                </a:lnTo>
                <a:close/>
              </a:path>
              <a:path w="162633" h="161178">
                <a:moveTo>
                  <a:pt x="67893" y="19235"/>
                </a:moveTo>
                <a:lnTo>
                  <a:pt x="42857" y="19235"/>
                </a:lnTo>
                <a:lnTo>
                  <a:pt x="47768" y="21224"/>
                </a:lnTo>
                <a:lnTo>
                  <a:pt x="55715" y="29161"/>
                </a:lnTo>
                <a:lnTo>
                  <a:pt x="57694" y="34082"/>
                </a:lnTo>
                <a:lnTo>
                  <a:pt x="57694" y="45768"/>
                </a:lnTo>
                <a:lnTo>
                  <a:pt x="55715" y="50689"/>
                </a:lnTo>
                <a:lnTo>
                  <a:pt x="47768" y="58636"/>
                </a:lnTo>
                <a:lnTo>
                  <a:pt x="42857" y="60615"/>
                </a:lnTo>
                <a:lnTo>
                  <a:pt x="67901" y="60615"/>
                </a:lnTo>
                <a:lnTo>
                  <a:pt x="69118" y="58814"/>
                </a:lnTo>
                <a:lnTo>
                  <a:pt x="73034" y="49893"/>
                </a:lnTo>
                <a:lnTo>
                  <a:pt x="73997" y="45087"/>
                </a:lnTo>
                <a:lnTo>
                  <a:pt x="73997" y="34763"/>
                </a:lnTo>
                <a:lnTo>
                  <a:pt x="73034" y="29957"/>
                </a:lnTo>
                <a:lnTo>
                  <a:pt x="69118" y="21056"/>
                </a:lnTo>
                <a:lnTo>
                  <a:pt x="67893" y="19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74010" y="9722765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3790"/>
                </a:lnTo>
                <a:lnTo>
                  <a:pt x="18816" y="13790"/>
                </a:lnTo>
                <a:lnTo>
                  <a:pt x="18816" y="171837"/>
                </a:lnTo>
                <a:lnTo>
                  <a:pt x="0" y="171837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01737" y="9726938"/>
            <a:ext cx="128352" cy="148005"/>
          </a:xfrm>
          <a:custGeom>
            <a:avLst/>
            <a:gdLst/>
            <a:ahLst/>
            <a:cxnLst/>
            <a:rect l="l" t="t" r="r" b="b"/>
            <a:pathLst>
              <a:path w="128352" h="148005">
                <a:moveTo>
                  <a:pt x="26334" y="0"/>
                </a:moveTo>
                <a:lnTo>
                  <a:pt x="0" y="0"/>
                </a:lnTo>
                <a:lnTo>
                  <a:pt x="0" y="148005"/>
                </a:lnTo>
                <a:lnTo>
                  <a:pt x="20062" y="148005"/>
                </a:lnTo>
                <a:lnTo>
                  <a:pt x="20062" y="26334"/>
                </a:lnTo>
                <a:lnTo>
                  <a:pt x="43981" y="26334"/>
                </a:lnTo>
                <a:lnTo>
                  <a:pt x="26334" y="0"/>
                </a:lnTo>
                <a:close/>
              </a:path>
              <a:path w="128352" h="148005">
                <a:moveTo>
                  <a:pt x="43981" y="26334"/>
                </a:moveTo>
                <a:lnTo>
                  <a:pt x="20491" y="26334"/>
                </a:lnTo>
                <a:lnTo>
                  <a:pt x="102855" y="148005"/>
                </a:lnTo>
                <a:lnTo>
                  <a:pt x="128352" y="148005"/>
                </a:lnTo>
                <a:lnTo>
                  <a:pt x="128352" y="121671"/>
                </a:lnTo>
                <a:lnTo>
                  <a:pt x="107871" y="121671"/>
                </a:lnTo>
                <a:lnTo>
                  <a:pt x="43981" y="26334"/>
                </a:lnTo>
                <a:close/>
              </a:path>
              <a:path w="128352" h="148005">
                <a:moveTo>
                  <a:pt x="128352" y="0"/>
                </a:moveTo>
                <a:lnTo>
                  <a:pt x="108289" y="0"/>
                </a:lnTo>
                <a:lnTo>
                  <a:pt x="108289" y="121671"/>
                </a:lnTo>
                <a:lnTo>
                  <a:pt x="128352" y="121671"/>
                </a:lnTo>
                <a:lnTo>
                  <a:pt x="12835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60400" y="9726530"/>
            <a:ext cx="27590" cy="148414"/>
          </a:xfrm>
          <a:custGeom>
            <a:avLst/>
            <a:gdLst/>
            <a:ahLst/>
            <a:cxnLst/>
            <a:rect l="l" t="t" r="r" b="b"/>
            <a:pathLst>
              <a:path w="27590" h="148414">
                <a:moveTo>
                  <a:pt x="17559" y="0"/>
                </a:moveTo>
                <a:lnTo>
                  <a:pt x="10041" y="0"/>
                </a:lnTo>
                <a:lnTo>
                  <a:pt x="6795" y="1361"/>
                </a:lnTo>
                <a:lnTo>
                  <a:pt x="1350" y="6795"/>
                </a:lnTo>
                <a:lnTo>
                  <a:pt x="0" y="10020"/>
                </a:lnTo>
                <a:lnTo>
                  <a:pt x="0" y="17559"/>
                </a:lnTo>
                <a:lnTo>
                  <a:pt x="1350" y="20784"/>
                </a:lnTo>
                <a:lnTo>
                  <a:pt x="6795" y="26229"/>
                </a:lnTo>
                <a:lnTo>
                  <a:pt x="10041" y="27580"/>
                </a:lnTo>
                <a:lnTo>
                  <a:pt x="17559" y="27580"/>
                </a:lnTo>
                <a:lnTo>
                  <a:pt x="20805" y="26229"/>
                </a:lnTo>
                <a:lnTo>
                  <a:pt x="26240" y="20784"/>
                </a:lnTo>
                <a:lnTo>
                  <a:pt x="27590" y="17559"/>
                </a:lnTo>
                <a:lnTo>
                  <a:pt x="27590" y="10020"/>
                </a:lnTo>
                <a:lnTo>
                  <a:pt x="26240" y="6795"/>
                </a:lnTo>
                <a:lnTo>
                  <a:pt x="20805" y="1361"/>
                </a:lnTo>
                <a:lnTo>
                  <a:pt x="17559" y="0"/>
                </a:lnTo>
                <a:close/>
              </a:path>
              <a:path w="27590" h="148414">
                <a:moveTo>
                  <a:pt x="23213" y="49328"/>
                </a:moveTo>
                <a:lnTo>
                  <a:pt x="4397" y="49328"/>
                </a:lnTo>
                <a:lnTo>
                  <a:pt x="4397" y="148414"/>
                </a:lnTo>
                <a:lnTo>
                  <a:pt x="23213" y="148414"/>
                </a:lnTo>
                <a:lnTo>
                  <a:pt x="23213" y="4932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07653" y="9773360"/>
            <a:ext cx="99494" cy="103294"/>
          </a:xfrm>
          <a:custGeom>
            <a:avLst/>
            <a:gdLst/>
            <a:ahLst/>
            <a:cxnLst/>
            <a:rect l="l" t="t" r="r" b="b"/>
            <a:pathLst>
              <a:path w="99494" h="103294">
                <a:moveTo>
                  <a:pt x="59987" y="0"/>
                </a:moveTo>
                <a:lnTo>
                  <a:pt x="43820" y="0"/>
                </a:lnTo>
                <a:lnTo>
                  <a:pt x="36983" y="1308"/>
                </a:lnTo>
                <a:lnTo>
                  <a:pt x="6439" y="25109"/>
                </a:lnTo>
                <a:lnTo>
                  <a:pt x="0" y="44647"/>
                </a:lnTo>
                <a:lnTo>
                  <a:pt x="0" y="59443"/>
                </a:lnTo>
                <a:lnTo>
                  <a:pt x="18072" y="93808"/>
                </a:lnTo>
                <a:lnTo>
                  <a:pt x="44945" y="103294"/>
                </a:lnTo>
                <a:lnTo>
                  <a:pt x="62393" y="103182"/>
                </a:lnTo>
                <a:lnTo>
                  <a:pt x="74959" y="99529"/>
                </a:lnTo>
                <a:lnTo>
                  <a:pt x="85790" y="93078"/>
                </a:lnTo>
                <a:lnTo>
                  <a:pt x="90983" y="87798"/>
                </a:lnTo>
                <a:lnTo>
                  <a:pt x="49181" y="87798"/>
                </a:lnTo>
                <a:lnTo>
                  <a:pt x="45003" y="87096"/>
                </a:lnTo>
                <a:lnTo>
                  <a:pt x="20062" y="63265"/>
                </a:lnTo>
                <a:lnTo>
                  <a:pt x="20062" y="58940"/>
                </a:lnTo>
                <a:lnTo>
                  <a:pt x="99494" y="58940"/>
                </a:lnTo>
                <a:lnTo>
                  <a:pt x="99494" y="45841"/>
                </a:lnTo>
                <a:lnTo>
                  <a:pt x="99225" y="43893"/>
                </a:lnTo>
                <a:lnTo>
                  <a:pt x="20062" y="43893"/>
                </a:lnTo>
                <a:lnTo>
                  <a:pt x="20062" y="40543"/>
                </a:lnTo>
                <a:lnTo>
                  <a:pt x="46197" y="15046"/>
                </a:lnTo>
                <a:lnTo>
                  <a:pt x="87178" y="15046"/>
                </a:lnTo>
                <a:lnTo>
                  <a:pt x="84520" y="11675"/>
                </a:lnTo>
                <a:lnTo>
                  <a:pt x="79547" y="7664"/>
                </a:lnTo>
                <a:lnTo>
                  <a:pt x="67401" y="1518"/>
                </a:lnTo>
                <a:lnTo>
                  <a:pt x="59987" y="0"/>
                </a:lnTo>
                <a:close/>
              </a:path>
              <a:path w="99494" h="103294">
                <a:moveTo>
                  <a:pt x="80678" y="72950"/>
                </a:moveTo>
                <a:lnTo>
                  <a:pt x="77055" y="77400"/>
                </a:lnTo>
                <a:lnTo>
                  <a:pt x="73086" y="80992"/>
                </a:lnTo>
                <a:lnTo>
                  <a:pt x="64458" y="86426"/>
                </a:lnTo>
                <a:lnTo>
                  <a:pt x="59369" y="87798"/>
                </a:lnTo>
                <a:lnTo>
                  <a:pt x="90983" y="87798"/>
                </a:lnTo>
                <a:lnTo>
                  <a:pt x="94887" y="83829"/>
                </a:lnTo>
                <a:lnTo>
                  <a:pt x="80678" y="72950"/>
                </a:lnTo>
                <a:close/>
              </a:path>
              <a:path w="99494" h="103294">
                <a:moveTo>
                  <a:pt x="87178" y="15046"/>
                </a:moveTo>
                <a:lnTo>
                  <a:pt x="55527" y="15046"/>
                </a:lnTo>
                <a:lnTo>
                  <a:pt x="59663" y="15769"/>
                </a:lnTo>
                <a:lnTo>
                  <a:pt x="66772" y="18701"/>
                </a:lnTo>
                <a:lnTo>
                  <a:pt x="79432" y="43893"/>
                </a:lnTo>
                <a:lnTo>
                  <a:pt x="99225" y="43893"/>
                </a:lnTo>
                <a:lnTo>
                  <a:pt x="98625" y="39548"/>
                </a:lnTo>
                <a:lnTo>
                  <a:pt x="95127" y="27130"/>
                </a:lnTo>
                <a:lnTo>
                  <a:pt x="92311" y="21559"/>
                </a:lnTo>
                <a:lnTo>
                  <a:pt x="87178" y="150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29734" y="9773356"/>
            <a:ext cx="149681" cy="101588"/>
          </a:xfrm>
          <a:custGeom>
            <a:avLst/>
            <a:gdLst/>
            <a:ahLst/>
            <a:cxnLst/>
            <a:rect l="l" t="t" r="r" b="b"/>
            <a:pathLst>
              <a:path w="149681" h="101588">
                <a:moveTo>
                  <a:pt x="17559" y="2502"/>
                </a:moveTo>
                <a:lnTo>
                  <a:pt x="0" y="2502"/>
                </a:lnTo>
                <a:lnTo>
                  <a:pt x="0" y="101588"/>
                </a:lnTo>
                <a:lnTo>
                  <a:pt x="18816" y="101588"/>
                </a:lnTo>
                <a:lnTo>
                  <a:pt x="18816" y="44595"/>
                </a:lnTo>
                <a:lnTo>
                  <a:pt x="19507" y="39747"/>
                </a:lnTo>
                <a:lnTo>
                  <a:pt x="39172" y="17968"/>
                </a:lnTo>
                <a:lnTo>
                  <a:pt x="17559" y="17968"/>
                </a:lnTo>
                <a:lnTo>
                  <a:pt x="17559" y="2502"/>
                </a:lnTo>
                <a:close/>
              </a:path>
              <a:path w="149681" h="101588">
                <a:moveTo>
                  <a:pt x="80265" y="17559"/>
                </a:moveTo>
                <a:lnTo>
                  <a:pt x="49129" y="17559"/>
                </a:lnTo>
                <a:lnTo>
                  <a:pt x="52783" y="18355"/>
                </a:lnTo>
                <a:lnTo>
                  <a:pt x="55516" y="19947"/>
                </a:lnTo>
                <a:lnTo>
                  <a:pt x="65443" y="101588"/>
                </a:lnTo>
                <a:lnTo>
                  <a:pt x="84238" y="101588"/>
                </a:lnTo>
                <a:lnTo>
                  <a:pt x="84334" y="38323"/>
                </a:lnTo>
                <a:lnTo>
                  <a:pt x="86185" y="31496"/>
                </a:lnTo>
                <a:lnTo>
                  <a:pt x="94007" y="20334"/>
                </a:lnTo>
                <a:lnTo>
                  <a:pt x="98549" y="18386"/>
                </a:lnTo>
                <a:lnTo>
                  <a:pt x="80699" y="18386"/>
                </a:lnTo>
                <a:lnTo>
                  <a:pt x="80265" y="17559"/>
                </a:lnTo>
                <a:close/>
              </a:path>
              <a:path w="149681" h="101588">
                <a:moveTo>
                  <a:pt x="144984" y="17559"/>
                </a:moveTo>
                <a:lnTo>
                  <a:pt x="114143" y="17559"/>
                </a:lnTo>
                <a:lnTo>
                  <a:pt x="117828" y="18355"/>
                </a:lnTo>
                <a:lnTo>
                  <a:pt x="120614" y="19947"/>
                </a:lnTo>
                <a:lnTo>
                  <a:pt x="130865" y="42647"/>
                </a:lnTo>
                <a:lnTo>
                  <a:pt x="130865" y="101588"/>
                </a:lnTo>
                <a:lnTo>
                  <a:pt x="149681" y="101588"/>
                </a:lnTo>
                <a:lnTo>
                  <a:pt x="149681" y="38323"/>
                </a:lnTo>
                <a:lnTo>
                  <a:pt x="149151" y="32889"/>
                </a:lnTo>
                <a:lnTo>
                  <a:pt x="147063" y="22470"/>
                </a:lnTo>
                <a:lnTo>
                  <a:pt x="145147" y="17800"/>
                </a:lnTo>
                <a:lnTo>
                  <a:pt x="144984" y="17559"/>
                </a:lnTo>
                <a:close/>
              </a:path>
              <a:path w="149681" h="101588">
                <a:moveTo>
                  <a:pt x="119703" y="0"/>
                </a:moveTo>
                <a:lnTo>
                  <a:pt x="106049" y="0"/>
                </a:lnTo>
                <a:lnTo>
                  <a:pt x="100133" y="1518"/>
                </a:lnTo>
                <a:lnTo>
                  <a:pt x="88437" y="7664"/>
                </a:lnTo>
                <a:lnTo>
                  <a:pt x="83903" y="12261"/>
                </a:lnTo>
                <a:lnTo>
                  <a:pt x="80699" y="18386"/>
                </a:lnTo>
                <a:lnTo>
                  <a:pt x="98549" y="18386"/>
                </a:lnTo>
                <a:lnTo>
                  <a:pt x="100478" y="17559"/>
                </a:lnTo>
                <a:lnTo>
                  <a:pt x="144984" y="17559"/>
                </a:lnTo>
                <a:lnTo>
                  <a:pt x="139566" y="9570"/>
                </a:lnTo>
                <a:lnTo>
                  <a:pt x="135744" y="6272"/>
                </a:lnTo>
                <a:lnTo>
                  <a:pt x="125975" y="1246"/>
                </a:lnTo>
                <a:lnTo>
                  <a:pt x="119703" y="0"/>
                </a:lnTo>
                <a:close/>
              </a:path>
              <a:path w="149681" h="101588">
                <a:moveTo>
                  <a:pt x="57139" y="0"/>
                </a:moveTo>
                <a:lnTo>
                  <a:pt x="45286" y="0"/>
                </a:lnTo>
                <a:lnTo>
                  <a:pt x="41223" y="649"/>
                </a:lnTo>
                <a:lnTo>
                  <a:pt x="33831" y="3298"/>
                </a:lnTo>
                <a:lnTo>
                  <a:pt x="30627" y="4900"/>
                </a:lnTo>
                <a:lnTo>
                  <a:pt x="27915" y="6795"/>
                </a:lnTo>
                <a:lnTo>
                  <a:pt x="25182" y="8669"/>
                </a:lnTo>
                <a:lnTo>
                  <a:pt x="22952" y="10648"/>
                </a:lnTo>
                <a:lnTo>
                  <a:pt x="21214" y="12753"/>
                </a:lnTo>
                <a:lnTo>
                  <a:pt x="19465" y="14826"/>
                </a:lnTo>
                <a:lnTo>
                  <a:pt x="18397" y="16575"/>
                </a:lnTo>
                <a:lnTo>
                  <a:pt x="17988" y="17968"/>
                </a:lnTo>
                <a:lnTo>
                  <a:pt x="39172" y="17968"/>
                </a:lnTo>
                <a:lnTo>
                  <a:pt x="41181" y="17559"/>
                </a:lnTo>
                <a:lnTo>
                  <a:pt x="80265" y="17559"/>
                </a:lnTo>
                <a:lnTo>
                  <a:pt x="77484" y="12261"/>
                </a:lnTo>
                <a:lnTo>
                  <a:pt x="73379" y="7664"/>
                </a:lnTo>
                <a:lnTo>
                  <a:pt x="63338" y="1518"/>
                </a:lnTo>
                <a:lnTo>
                  <a:pt x="5713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03044" y="9773559"/>
            <a:ext cx="89882" cy="103892"/>
          </a:xfrm>
          <a:custGeom>
            <a:avLst/>
            <a:gdLst/>
            <a:ahLst/>
            <a:cxnLst/>
            <a:rect l="l" t="t" r="r" b="b"/>
            <a:pathLst>
              <a:path w="89882" h="103892">
                <a:moveTo>
                  <a:pt x="59087" y="0"/>
                </a:moveTo>
                <a:lnTo>
                  <a:pt x="44040" y="0"/>
                </a:lnTo>
                <a:lnTo>
                  <a:pt x="36962" y="1277"/>
                </a:lnTo>
                <a:lnTo>
                  <a:pt x="6272" y="24742"/>
                </a:lnTo>
                <a:lnTo>
                  <a:pt x="0" y="44595"/>
                </a:lnTo>
                <a:lnTo>
                  <a:pt x="0" y="59924"/>
                </a:lnTo>
                <a:lnTo>
                  <a:pt x="1235" y="66929"/>
                </a:lnTo>
                <a:lnTo>
                  <a:pt x="3835" y="73442"/>
                </a:lnTo>
                <a:lnTo>
                  <a:pt x="6272" y="79620"/>
                </a:lnTo>
                <a:lnTo>
                  <a:pt x="37171" y="102656"/>
                </a:lnTo>
                <a:lnTo>
                  <a:pt x="44166" y="103892"/>
                </a:lnTo>
                <a:lnTo>
                  <a:pt x="59087" y="103892"/>
                </a:lnTo>
                <a:lnTo>
                  <a:pt x="65956" y="102708"/>
                </a:lnTo>
                <a:lnTo>
                  <a:pt x="78908" y="97976"/>
                </a:lnTo>
                <a:lnTo>
                  <a:pt x="84594" y="94080"/>
                </a:lnTo>
                <a:lnTo>
                  <a:pt x="89473" y="88636"/>
                </a:lnTo>
                <a:lnTo>
                  <a:pt x="87180" y="86342"/>
                </a:lnTo>
                <a:lnTo>
                  <a:pt x="47171" y="86342"/>
                </a:lnTo>
                <a:lnTo>
                  <a:pt x="42773" y="85463"/>
                </a:lnTo>
                <a:lnTo>
                  <a:pt x="20062" y="57275"/>
                </a:lnTo>
                <a:lnTo>
                  <a:pt x="20062" y="48092"/>
                </a:lnTo>
                <a:lnTo>
                  <a:pt x="45841" y="17559"/>
                </a:lnTo>
                <a:lnTo>
                  <a:pt x="87824" y="17559"/>
                </a:lnTo>
                <a:lnTo>
                  <a:pt x="89882" y="15685"/>
                </a:lnTo>
                <a:lnTo>
                  <a:pt x="85002" y="10376"/>
                </a:lnTo>
                <a:lnTo>
                  <a:pt x="79264" y="6439"/>
                </a:lnTo>
                <a:lnTo>
                  <a:pt x="66008" y="1277"/>
                </a:lnTo>
                <a:lnTo>
                  <a:pt x="59087" y="0"/>
                </a:lnTo>
                <a:close/>
              </a:path>
              <a:path w="89882" h="103892">
                <a:moveTo>
                  <a:pt x="76091" y="75254"/>
                </a:moveTo>
                <a:lnTo>
                  <a:pt x="72877" y="78877"/>
                </a:lnTo>
                <a:lnTo>
                  <a:pt x="69411" y="81641"/>
                </a:lnTo>
                <a:lnTo>
                  <a:pt x="61872" y="85390"/>
                </a:lnTo>
                <a:lnTo>
                  <a:pt x="57338" y="86342"/>
                </a:lnTo>
                <a:lnTo>
                  <a:pt x="87180" y="86342"/>
                </a:lnTo>
                <a:lnTo>
                  <a:pt x="76091" y="75254"/>
                </a:lnTo>
                <a:close/>
              </a:path>
              <a:path w="89882" h="103892">
                <a:moveTo>
                  <a:pt x="87824" y="17559"/>
                </a:moveTo>
                <a:lnTo>
                  <a:pt x="56301" y="17559"/>
                </a:lnTo>
                <a:lnTo>
                  <a:pt x="60846" y="18502"/>
                </a:lnTo>
                <a:lnTo>
                  <a:pt x="68531" y="22271"/>
                </a:lnTo>
                <a:lnTo>
                  <a:pt x="72186" y="25014"/>
                </a:lnTo>
                <a:lnTo>
                  <a:pt x="75662" y="28637"/>
                </a:lnTo>
                <a:lnTo>
                  <a:pt x="87824" y="17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96896" y="9775859"/>
            <a:ext cx="99714" cy="149252"/>
          </a:xfrm>
          <a:custGeom>
            <a:avLst/>
            <a:gdLst/>
            <a:ahLst/>
            <a:cxnLst/>
            <a:rect l="l" t="t" r="r" b="b"/>
            <a:pathLst>
              <a:path w="99714" h="149252">
                <a:moveTo>
                  <a:pt x="4586" y="129399"/>
                </a:moveTo>
                <a:lnTo>
                  <a:pt x="16177" y="149252"/>
                </a:lnTo>
                <a:lnTo>
                  <a:pt x="24093" y="149252"/>
                </a:lnTo>
                <a:lnTo>
                  <a:pt x="47739" y="131702"/>
                </a:lnTo>
                <a:lnTo>
                  <a:pt x="12062" y="131702"/>
                </a:lnTo>
                <a:lnTo>
                  <a:pt x="8334" y="130938"/>
                </a:lnTo>
                <a:lnTo>
                  <a:pt x="4586" y="129399"/>
                </a:lnTo>
                <a:close/>
              </a:path>
              <a:path w="99714" h="149252">
                <a:moveTo>
                  <a:pt x="21748" y="0"/>
                </a:moveTo>
                <a:lnTo>
                  <a:pt x="0" y="0"/>
                </a:lnTo>
                <a:lnTo>
                  <a:pt x="40993" y="99724"/>
                </a:lnTo>
                <a:lnTo>
                  <a:pt x="33946" y="117902"/>
                </a:lnTo>
                <a:lnTo>
                  <a:pt x="18711" y="131702"/>
                </a:lnTo>
                <a:lnTo>
                  <a:pt x="47739" y="131702"/>
                </a:lnTo>
                <a:lnTo>
                  <a:pt x="49275" y="128666"/>
                </a:lnTo>
                <a:lnTo>
                  <a:pt x="51014" y="124739"/>
                </a:lnTo>
                <a:lnTo>
                  <a:pt x="52689" y="120415"/>
                </a:lnTo>
                <a:lnTo>
                  <a:pt x="69503" y="77358"/>
                </a:lnTo>
                <a:lnTo>
                  <a:pt x="51087" y="77358"/>
                </a:lnTo>
                <a:lnTo>
                  <a:pt x="21748" y="0"/>
                </a:lnTo>
                <a:close/>
              </a:path>
              <a:path w="99714" h="149252">
                <a:moveTo>
                  <a:pt x="99714" y="0"/>
                </a:moveTo>
                <a:lnTo>
                  <a:pt x="79652" y="0"/>
                </a:lnTo>
                <a:lnTo>
                  <a:pt x="51495" y="77358"/>
                </a:lnTo>
                <a:lnTo>
                  <a:pt x="69503" y="77358"/>
                </a:lnTo>
                <a:lnTo>
                  <a:pt x="997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72076" y="9722762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171837"/>
                </a:lnTo>
                <a:lnTo>
                  <a:pt x="17559" y="171837"/>
                </a:lnTo>
                <a:lnTo>
                  <a:pt x="17559" y="13790"/>
                </a:lnTo>
                <a:lnTo>
                  <a:pt x="36375" y="13790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22891" y="9720252"/>
            <a:ext cx="162633" cy="161178"/>
          </a:xfrm>
          <a:custGeom>
            <a:avLst/>
            <a:gdLst/>
            <a:ahLst/>
            <a:cxnLst/>
            <a:rect l="l" t="t" r="r" b="b"/>
            <a:pathLst>
              <a:path w="162633" h="161178">
                <a:moveTo>
                  <a:pt x="121881" y="0"/>
                </a:moveTo>
                <a:lnTo>
                  <a:pt x="28836" y="154696"/>
                </a:lnTo>
                <a:lnTo>
                  <a:pt x="41380" y="161178"/>
                </a:lnTo>
                <a:lnTo>
                  <a:pt x="134425" y="6481"/>
                </a:lnTo>
                <a:lnTo>
                  <a:pt x="121881" y="0"/>
                </a:lnTo>
                <a:close/>
              </a:path>
              <a:path w="162633" h="161178">
                <a:moveTo>
                  <a:pt x="130781" y="84447"/>
                </a:moveTo>
                <a:lnTo>
                  <a:pt x="120488" y="84447"/>
                </a:lnTo>
                <a:lnTo>
                  <a:pt x="115661" y="85431"/>
                </a:lnTo>
                <a:lnTo>
                  <a:pt x="88636" y="116300"/>
                </a:lnTo>
                <a:lnTo>
                  <a:pt x="88636" y="126613"/>
                </a:lnTo>
                <a:lnTo>
                  <a:pt x="115661" y="157482"/>
                </a:lnTo>
                <a:lnTo>
                  <a:pt x="120488" y="158466"/>
                </a:lnTo>
                <a:lnTo>
                  <a:pt x="130781" y="158466"/>
                </a:lnTo>
                <a:lnTo>
                  <a:pt x="156534" y="142152"/>
                </a:lnTo>
                <a:lnTo>
                  <a:pt x="119776" y="142152"/>
                </a:lnTo>
                <a:lnTo>
                  <a:pt x="114865" y="140163"/>
                </a:lnTo>
                <a:lnTo>
                  <a:pt x="106918" y="132226"/>
                </a:lnTo>
                <a:lnTo>
                  <a:pt x="104928" y="127305"/>
                </a:lnTo>
                <a:lnTo>
                  <a:pt x="104928" y="115609"/>
                </a:lnTo>
                <a:lnTo>
                  <a:pt x="106918" y="110698"/>
                </a:lnTo>
                <a:lnTo>
                  <a:pt x="114865" y="102750"/>
                </a:lnTo>
                <a:lnTo>
                  <a:pt x="119776" y="100761"/>
                </a:lnTo>
                <a:lnTo>
                  <a:pt x="156526" y="100761"/>
                </a:lnTo>
                <a:lnTo>
                  <a:pt x="155115" y="98667"/>
                </a:lnTo>
                <a:lnTo>
                  <a:pt x="148414" y="91986"/>
                </a:lnTo>
                <a:lnTo>
                  <a:pt x="144519" y="89327"/>
                </a:lnTo>
                <a:lnTo>
                  <a:pt x="135587" y="85431"/>
                </a:lnTo>
                <a:lnTo>
                  <a:pt x="130781" y="84447"/>
                </a:lnTo>
                <a:close/>
              </a:path>
              <a:path w="162633" h="161178">
                <a:moveTo>
                  <a:pt x="156526" y="100761"/>
                </a:moveTo>
                <a:lnTo>
                  <a:pt x="131493" y="100761"/>
                </a:lnTo>
                <a:lnTo>
                  <a:pt x="136414" y="102750"/>
                </a:lnTo>
                <a:lnTo>
                  <a:pt x="144351" y="110698"/>
                </a:lnTo>
                <a:lnTo>
                  <a:pt x="146341" y="115609"/>
                </a:lnTo>
                <a:lnTo>
                  <a:pt x="146341" y="127305"/>
                </a:lnTo>
                <a:lnTo>
                  <a:pt x="144351" y="132226"/>
                </a:lnTo>
                <a:lnTo>
                  <a:pt x="136414" y="140163"/>
                </a:lnTo>
                <a:lnTo>
                  <a:pt x="131493" y="142152"/>
                </a:lnTo>
                <a:lnTo>
                  <a:pt x="156534" y="142152"/>
                </a:lnTo>
                <a:lnTo>
                  <a:pt x="157754" y="140351"/>
                </a:lnTo>
                <a:lnTo>
                  <a:pt x="159701" y="135880"/>
                </a:lnTo>
                <a:lnTo>
                  <a:pt x="161670" y="131420"/>
                </a:lnTo>
                <a:lnTo>
                  <a:pt x="162633" y="126613"/>
                </a:lnTo>
                <a:lnTo>
                  <a:pt x="162633" y="116300"/>
                </a:lnTo>
                <a:lnTo>
                  <a:pt x="161670" y="111493"/>
                </a:lnTo>
                <a:lnTo>
                  <a:pt x="157754" y="102583"/>
                </a:lnTo>
                <a:lnTo>
                  <a:pt x="156526" y="100761"/>
                </a:lnTo>
                <a:close/>
              </a:path>
              <a:path w="162633" h="161178">
                <a:moveTo>
                  <a:pt x="42145" y="2921"/>
                </a:moveTo>
                <a:lnTo>
                  <a:pt x="31852" y="2921"/>
                </a:lnTo>
                <a:lnTo>
                  <a:pt x="27035" y="3905"/>
                </a:lnTo>
                <a:lnTo>
                  <a:pt x="0" y="34763"/>
                </a:lnTo>
                <a:lnTo>
                  <a:pt x="0" y="45087"/>
                </a:lnTo>
                <a:lnTo>
                  <a:pt x="27035" y="75945"/>
                </a:lnTo>
                <a:lnTo>
                  <a:pt x="31852" y="76929"/>
                </a:lnTo>
                <a:lnTo>
                  <a:pt x="42145" y="76929"/>
                </a:lnTo>
                <a:lnTo>
                  <a:pt x="67901" y="60615"/>
                </a:lnTo>
                <a:lnTo>
                  <a:pt x="31140" y="60615"/>
                </a:lnTo>
                <a:lnTo>
                  <a:pt x="26219" y="58636"/>
                </a:lnTo>
                <a:lnTo>
                  <a:pt x="18282" y="50689"/>
                </a:lnTo>
                <a:lnTo>
                  <a:pt x="16292" y="45768"/>
                </a:lnTo>
                <a:lnTo>
                  <a:pt x="16292" y="34082"/>
                </a:lnTo>
                <a:lnTo>
                  <a:pt x="18282" y="29161"/>
                </a:lnTo>
                <a:lnTo>
                  <a:pt x="26219" y="21224"/>
                </a:lnTo>
                <a:lnTo>
                  <a:pt x="31140" y="19235"/>
                </a:lnTo>
                <a:lnTo>
                  <a:pt x="67893" y="19235"/>
                </a:lnTo>
                <a:lnTo>
                  <a:pt x="66479" y="17130"/>
                </a:lnTo>
                <a:lnTo>
                  <a:pt x="59778" y="10460"/>
                </a:lnTo>
                <a:lnTo>
                  <a:pt x="55883" y="7800"/>
                </a:lnTo>
                <a:lnTo>
                  <a:pt x="46951" y="3905"/>
                </a:lnTo>
                <a:lnTo>
                  <a:pt x="42145" y="2921"/>
                </a:lnTo>
                <a:close/>
              </a:path>
              <a:path w="162633" h="161178">
                <a:moveTo>
                  <a:pt x="67893" y="19235"/>
                </a:moveTo>
                <a:lnTo>
                  <a:pt x="42857" y="19235"/>
                </a:lnTo>
                <a:lnTo>
                  <a:pt x="47768" y="21224"/>
                </a:lnTo>
                <a:lnTo>
                  <a:pt x="55715" y="29161"/>
                </a:lnTo>
                <a:lnTo>
                  <a:pt x="57694" y="34082"/>
                </a:lnTo>
                <a:lnTo>
                  <a:pt x="57694" y="45768"/>
                </a:lnTo>
                <a:lnTo>
                  <a:pt x="55715" y="50689"/>
                </a:lnTo>
                <a:lnTo>
                  <a:pt x="47768" y="58636"/>
                </a:lnTo>
                <a:lnTo>
                  <a:pt x="42857" y="60615"/>
                </a:lnTo>
                <a:lnTo>
                  <a:pt x="67901" y="60615"/>
                </a:lnTo>
                <a:lnTo>
                  <a:pt x="69118" y="58814"/>
                </a:lnTo>
                <a:lnTo>
                  <a:pt x="73034" y="49893"/>
                </a:lnTo>
                <a:lnTo>
                  <a:pt x="73997" y="45087"/>
                </a:lnTo>
                <a:lnTo>
                  <a:pt x="73997" y="34763"/>
                </a:lnTo>
                <a:lnTo>
                  <a:pt x="73034" y="29957"/>
                </a:lnTo>
                <a:lnTo>
                  <a:pt x="69118" y="21056"/>
                </a:lnTo>
                <a:lnTo>
                  <a:pt x="67893" y="19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99945" y="9722765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3790"/>
                </a:lnTo>
                <a:lnTo>
                  <a:pt x="18816" y="13790"/>
                </a:lnTo>
                <a:lnTo>
                  <a:pt x="18816" y="171837"/>
                </a:lnTo>
                <a:lnTo>
                  <a:pt x="0" y="171837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71799" y="9799245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07103" y="9799245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B028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79511" y="9799245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2917" y="9799245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74205" y="9735957"/>
            <a:ext cx="0" cy="139571"/>
          </a:xfrm>
          <a:custGeom>
            <a:avLst/>
            <a:gdLst/>
            <a:ahLst/>
            <a:cxnLst/>
            <a:rect l="l" t="t" r="r" b="b"/>
            <a:pathLst>
              <a:path h="139571">
                <a:moveTo>
                  <a:pt x="0" y="0"/>
                </a:moveTo>
                <a:lnTo>
                  <a:pt x="0" y="139571"/>
                </a:lnTo>
              </a:path>
            </a:pathLst>
          </a:custGeom>
          <a:ln w="2133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64174" y="9801233"/>
            <a:ext cx="88007" cy="0"/>
          </a:xfrm>
          <a:custGeom>
            <a:avLst/>
            <a:gdLst/>
            <a:ahLst/>
            <a:cxnLst/>
            <a:rect l="l" t="t" r="r" b="b"/>
            <a:pathLst>
              <a:path w="88007">
                <a:moveTo>
                  <a:pt x="0" y="0"/>
                </a:moveTo>
                <a:lnTo>
                  <a:pt x="88007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64174" y="9736463"/>
            <a:ext cx="93033" cy="0"/>
          </a:xfrm>
          <a:custGeom>
            <a:avLst/>
            <a:gdLst/>
            <a:ahLst/>
            <a:cxnLst/>
            <a:rect l="l" t="t" r="r" b="b"/>
            <a:pathLst>
              <a:path w="93033">
                <a:moveTo>
                  <a:pt x="0" y="0"/>
                </a:moveTo>
                <a:lnTo>
                  <a:pt x="93033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79354" y="9773356"/>
            <a:ext cx="57275" cy="101588"/>
          </a:xfrm>
          <a:custGeom>
            <a:avLst/>
            <a:gdLst/>
            <a:ahLst/>
            <a:cxnLst/>
            <a:rect l="l" t="t" r="r" b="b"/>
            <a:pathLst>
              <a:path w="57275" h="101588">
                <a:moveTo>
                  <a:pt x="18816" y="2502"/>
                </a:moveTo>
                <a:lnTo>
                  <a:pt x="0" y="2502"/>
                </a:lnTo>
                <a:lnTo>
                  <a:pt x="0" y="101588"/>
                </a:lnTo>
                <a:lnTo>
                  <a:pt x="18816" y="101588"/>
                </a:lnTo>
                <a:lnTo>
                  <a:pt x="18816" y="40962"/>
                </a:lnTo>
                <a:lnTo>
                  <a:pt x="21245" y="32962"/>
                </a:lnTo>
                <a:lnTo>
                  <a:pt x="31014" y="22638"/>
                </a:lnTo>
                <a:lnTo>
                  <a:pt x="38051" y="20062"/>
                </a:lnTo>
                <a:lnTo>
                  <a:pt x="56498" y="20062"/>
                </a:lnTo>
                <a:lnTo>
                  <a:pt x="56593" y="17758"/>
                </a:lnTo>
                <a:lnTo>
                  <a:pt x="18816" y="17758"/>
                </a:lnTo>
                <a:lnTo>
                  <a:pt x="18816" y="2502"/>
                </a:lnTo>
                <a:close/>
              </a:path>
              <a:path w="57275" h="101588">
                <a:moveTo>
                  <a:pt x="56498" y="20062"/>
                </a:moveTo>
                <a:lnTo>
                  <a:pt x="48773" y="20062"/>
                </a:lnTo>
                <a:lnTo>
                  <a:pt x="50312" y="20208"/>
                </a:lnTo>
                <a:lnTo>
                  <a:pt x="53370" y="20763"/>
                </a:lnTo>
                <a:lnTo>
                  <a:pt x="54919" y="21098"/>
                </a:lnTo>
                <a:lnTo>
                  <a:pt x="56438" y="21528"/>
                </a:lnTo>
                <a:lnTo>
                  <a:pt x="56498" y="20062"/>
                </a:lnTo>
                <a:close/>
              </a:path>
              <a:path w="57275" h="101588">
                <a:moveTo>
                  <a:pt x="51987" y="0"/>
                </a:moveTo>
                <a:lnTo>
                  <a:pt x="45841" y="0"/>
                </a:lnTo>
                <a:lnTo>
                  <a:pt x="42773" y="439"/>
                </a:lnTo>
                <a:lnTo>
                  <a:pt x="36648" y="2261"/>
                </a:lnTo>
                <a:lnTo>
                  <a:pt x="33831" y="3465"/>
                </a:lnTo>
                <a:lnTo>
                  <a:pt x="31255" y="5015"/>
                </a:lnTo>
                <a:lnTo>
                  <a:pt x="28669" y="6544"/>
                </a:lnTo>
                <a:lnTo>
                  <a:pt x="26334" y="8387"/>
                </a:lnTo>
                <a:lnTo>
                  <a:pt x="24261" y="10565"/>
                </a:lnTo>
                <a:lnTo>
                  <a:pt x="22156" y="12711"/>
                </a:lnTo>
                <a:lnTo>
                  <a:pt x="20491" y="15119"/>
                </a:lnTo>
                <a:lnTo>
                  <a:pt x="19224" y="17758"/>
                </a:lnTo>
                <a:lnTo>
                  <a:pt x="56593" y="17758"/>
                </a:lnTo>
                <a:lnTo>
                  <a:pt x="57275" y="1246"/>
                </a:lnTo>
                <a:lnTo>
                  <a:pt x="54762" y="408"/>
                </a:lnTo>
                <a:lnTo>
                  <a:pt x="5198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51902" y="9773353"/>
            <a:ext cx="86740" cy="104101"/>
          </a:xfrm>
          <a:custGeom>
            <a:avLst/>
            <a:gdLst/>
            <a:ahLst/>
            <a:cxnLst/>
            <a:rect l="l" t="t" r="r" b="b"/>
            <a:pathLst>
              <a:path w="86740" h="104101">
                <a:moveTo>
                  <a:pt x="80807" y="15057"/>
                </a:moveTo>
                <a:lnTo>
                  <a:pt x="48773" y="15057"/>
                </a:lnTo>
                <a:lnTo>
                  <a:pt x="52260" y="15643"/>
                </a:lnTo>
                <a:lnTo>
                  <a:pt x="55192" y="16816"/>
                </a:lnTo>
                <a:lnTo>
                  <a:pt x="66888" y="28438"/>
                </a:lnTo>
                <a:lnTo>
                  <a:pt x="67872" y="30941"/>
                </a:lnTo>
                <a:lnTo>
                  <a:pt x="68353" y="33444"/>
                </a:lnTo>
                <a:lnTo>
                  <a:pt x="68353" y="40124"/>
                </a:lnTo>
                <a:lnTo>
                  <a:pt x="47024" y="40124"/>
                </a:lnTo>
                <a:lnTo>
                  <a:pt x="39956" y="40721"/>
                </a:lnTo>
                <a:lnTo>
                  <a:pt x="1424" y="62636"/>
                </a:lnTo>
                <a:lnTo>
                  <a:pt x="0" y="68008"/>
                </a:lnTo>
                <a:lnTo>
                  <a:pt x="0" y="79306"/>
                </a:lnTo>
                <a:lnTo>
                  <a:pt x="29674" y="104101"/>
                </a:lnTo>
                <a:lnTo>
                  <a:pt x="41810" y="104101"/>
                </a:lnTo>
                <a:lnTo>
                  <a:pt x="48417" y="102782"/>
                </a:lnTo>
                <a:lnTo>
                  <a:pt x="59851" y="97494"/>
                </a:lnTo>
                <a:lnTo>
                  <a:pt x="64804" y="92950"/>
                </a:lnTo>
                <a:lnTo>
                  <a:pt x="67350" y="89044"/>
                </a:lnTo>
                <a:lnTo>
                  <a:pt x="33590" y="89044"/>
                </a:lnTo>
                <a:lnTo>
                  <a:pt x="28397" y="87808"/>
                </a:lnTo>
                <a:lnTo>
                  <a:pt x="20732" y="82782"/>
                </a:lnTo>
                <a:lnTo>
                  <a:pt x="18816" y="78678"/>
                </a:lnTo>
                <a:lnTo>
                  <a:pt x="18816" y="69065"/>
                </a:lnTo>
                <a:lnTo>
                  <a:pt x="53862" y="53935"/>
                </a:lnTo>
                <a:lnTo>
                  <a:pt x="85943" y="53935"/>
                </a:lnTo>
                <a:lnTo>
                  <a:pt x="85860" y="28438"/>
                </a:lnTo>
                <a:lnTo>
                  <a:pt x="85107" y="24554"/>
                </a:lnTo>
                <a:lnTo>
                  <a:pt x="81903" y="16617"/>
                </a:lnTo>
                <a:lnTo>
                  <a:pt x="80807" y="15057"/>
                </a:lnTo>
                <a:close/>
              </a:path>
              <a:path w="86740" h="104101">
                <a:moveTo>
                  <a:pt x="85982" y="86541"/>
                </a:moveTo>
                <a:lnTo>
                  <a:pt x="69411" y="86541"/>
                </a:lnTo>
                <a:lnTo>
                  <a:pt x="69510" y="94059"/>
                </a:lnTo>
                <a:lnTo>
                  <a:pt x="69593" y="96154"/>
                </a:lnTo>
                <a:lnTo>
                  <a:pt x="70018" y="101599"/>
                </a:lnTo>
                <a:lnTo>
                  <a:pt x="86740" y="101599"/>
                </a:lnTo>
                <a:lnTo>
                  <a:pt x="86468" y="98939"/>
                </a:lnTo>
                <a:lnTo>
                  <a:pt x="86259" y="96154"/>
                </a:lnTo>
                <a:lnTo>
                  <a:pt x="86019" y="90960"/>
                </a:lnTo>
                <a:lnTo>
                  <a:pt x="85982" y="86541"/>
                </a:lnTo>
                <a:close/>
              </a:path>
              <a:path w="86740" h="104101">
                <a:moveTo>
                  <a:pt x="85943" y="53935"/>
                </a:moveTo>
                <a:lnTo>
                  <a:pt x="68353" y="53935"/>
                </a:lnTo>
                <a:lnTo>
                  <a:pt x="68353" y="63547"/>
                </a:lnTo>
                <a:lnTo>
                  <a:pt x="67872" y="66929"/>
                </a:lnTo>
                <a:lnTo>
                  <a:pt x="45286" y="89044"/>
                </a:lnTo>
                <a:lnTo>
                  <a:pt x="67350" y="89044"/>
                </a:lnTo>
                <a:lnTo>
                  <a:pt x="68982" y="86541"/>
                </a:lnTo>
                <a:lnTo>
                  <a:pt x="85982" y="86541"/>
                </a:lnTo>
                <a:lnTo>
                  <a:pt x="85943" y="53935"/>
                </a:lnTo>
                <a:close/>
              </a:path>
              <a:path w="86740" h="104101">
                <a:moveTo>
                  <a:pt x="51757" y="0"/>
                </a:moveTo>
                <a:lnTo>
                  <a:pt x="37559" y="0"/>
                </a:lnTo>
                <a:lnTo>
                  <a:pt x="30585" y="1225"/>
                </a:lnTo>
                <a:lnTo>
                  <a:pt x="16648" y="6094"/>
                </a:lnTo>
                <a:lnTo>
                  <a:pt x="10523" y="9748"/>
                </a:lnTo>
                <a:lnTo>
                  <a:pt x="5214" y="14627"/>
                </a:lnTo>
                <a:lnTo>
                  <a:pt x="16512" y="26334"/>
                </a:lnTo>
                <a:lnTo>
                  <a:pt x="19936" y="23758"/>
                </a:lnTo>
                <a:lnTo>
                  <a:pt x="23549" y="20973"/>
                </a:lnTo>
                <a:lnTo>
                  <a:pt x="25569" y="19748"/>
                </a:lnTo>
                <a:lnTo>
                  <a:pt x="30030" y="17674"/>
                </a:lnTo>
                <a:lnTo>
                  <a:pt x="32491" y="16795"/>
                </a:lnTo>
                <a:lnTo>
                  <a:pt x="37936" y="15402"/>
                </a:lnTo>
                <a:lnTo>
                  <a:pt x="41108" y="15057"/>
                </a:lnTo>
                <a:lnTo>
                  <a:pt x="80807" y="15057"/>
                </a:lnTo>
                <a:lnTo>
                  <a:pt x="79432" y="13099"/>
                </a:lnTo>
                <a:lnTo>
                  <a:pt x="72751" y="6963"/>
                </a:lnTo>
                <a:lnTo>
                  <a:pt x="68469" y="4533"/>
                </a:lnTo>
                <a:lnTo>
                  <a:pt x="58019" y="910"/>
                </a:lnTo>
                <a:lnTo>
                  <a:pt x="51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765204" y="9773356"/>
            <a:ext cx="87798" cy="101588"/>
          </a:xfrm>
          <a:custGeom>
            <a:avLst/>
            <a:gdLst/>
            <a:ahLst/>
            <a:cxnLst/>
            <a:rect l="l" t="t" r="r" b="b"/>
            <a:pathLst>
              <a:path w="87798" h="101588">
                <a:moveTo>
                  <a:pt x="18816" y="2502"/>
                </a:moveTo>
                <a:lnTo>
                  <a:pt x="0" y="2502"/>
                </a:lnTo>
                <a:lnTo>
                  <a:pt x="0" y="101588"/>
                </a:lnTo>
                <a:lnTo>
                  <a:pt x="18816" y="101588"/>
                </a:lnTo>
                <a:lnTo>
                  <a:pt x="18816" y="44878"/>
                </a:lnTo>
                <a:lnTo>
                  <a:pt x="19507" y="39915"/>
                </a:lnTo>
                <a:lnTo>
                  <a:pt x="41354" y="17758"/>
                </a:lnTo>
                <a:lnTo>
                  <a:pt x="18816" y="17758"/>
                </a:lnTo>
                <a:lnTo>
                  <a:pt x="18816" y="2502"/>
                </a:lnTo>
                <a:close/>
              </a:path>
              <a:path w="87798" h="101588">
                <a:moveTo>
                  <a:pt x="83559" y="17559"/>
                </a:moveTo>
                <a:lnTo>
                  <a:pt x="49328" y="17559"/>
                </a:lnTo>
                <a:lnTo>
                  <a:pt x="52155" y="17999"/>
                </a:lnTo>
                <a:lnTo>
                  <a:pt x="57589" y="19821"/>
                </a:lnTo>
                <a:lnTo>
                  <a:pt x="68982" y="38449"/>
                </a:lnTo>
                <a:lnTo>
                  <a:pt x="68982" y="101588"/>
                </a:lnTo>
                <a:lnTo>
                  <a:pt x="87798" y="101588"/>
                </a:lnTo>
                <a:lnTo>
                  <a:pt x="87798" y="31287"/>
                </a:lnTo>
                <a:lnTo>
                  <a:pt x="86824" y="25611"/>
                </a:lnTo>
                <a:lnTo>
                  <a:pt x="83559" y="17559"/>
                </a:lnTo>
                <a:close/>
              </a:path>
              <a:path w="87798" h="101588">
                <a:moveTo>
                  <a:pt x="56584" y="0"/>
                </a:moveTo>
                <a:lnTo>
                  <a:pt x="44176" y="0"/>
                </a:lnTo>
                <a:lnTo>
                  <a:pt x="37412" y="1633"/>
                </a:lnTo>
                <a:lnTo>
                  <a:pt x="25706" y="8188"/>
                </a:lnTo>
                <a:lnTo>
                  <a:pt x="21601" y="12470"/>
                </a:lnTo>
                <a:lnTo>
                  <a:pt x="19224" y="17758"/>
                </a:lnTo>
                <a:lnTo>
                  <a:pt x="41354" y="17758"/>
                </a:lnTo>
                <a:lnTo>
                  <a:pt x="42501" y="17559"/>
                </a:lnTo>
                <a:lnTo>
                  <a:pt x="83559" y="17559"/>
                </a:lnTo>
                <a:lnTo>
                  <a:pt x="61149" y="722"/>
                </a:lnTo>
                <a:lnTo>
                  <a:pt x="5658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76637" y="9773559"/>
            <a:ext cx="89882" cy="103892"/>
          </a:xfrm>
          <a:custGeom>
            <a:avLst/>
            <a:gdLst/>
            <a:ahLst/>
            <a:cxnLst/>
            <a:rect l="l" t="t" r="r" b="b"/>
            <a:pathLst>
              <a:path w="89882" h="103892">
                <a:moveTo>
                  <a:pt x="59087" y="0"/>
                </a:moveTo>
                <a:lnTo>
                  <a:pt x="44040" y="0"/>
                </a:lnTo>
                <a:lnTo>
                  <a:pt x="36962" y="1277"/>
                </a:lnTo>
                <a:lnTo>
                  <a:pt x="6272" y="24742"/>
                </a:lnTo>
                <a:lnTo>
                  <a:pt x="0" y="44595"/>
                </a:lnTo>
                <a:lnTo>
                  <a:pt x="0" y="59924"/>
                </a:lnTo>
                <a:lnTo>
                  <a:pt x="19025" y="94112"/>
                </a:lnTo>
                <a:lnTo>
                  <a:pt x="44166" y="103892"/>
                </a:lnTo>
                <a:lnTo>
                  <a:pt x="59087" y="103892"/>
                </a:lnTo>
                <a:lnTo>
                  <a:pt x="65956" y="102708"/>
                </a:lnTo>
                <a:lnTo>
                  <a:pt x="78908" y="97976"/>
                </a:lnTo>
                <a:lnTo>
                  <a:pt x="84594" y="94080"/>
                </a:lnTo>
                <a:lnTo>
                  <a:pt x="89473" y="88636"/>
                </a:lnTo>
                <a:lnTo>
                  <a:pt x="87180" y="86342"/>
                </a:lnTo>
                <a:lnTo>
                  <a:pt x="47171" y="86342"/>
                </a:lnTo>
                <a:lnTo>
                  <a:pt x="42773" y="85463"/>
                </a:lnTo>
                <a:lnTo>
                  <a:pt x="20062" y="57275"/>
                </a:lnTo>
                <a:lnTo>
                  <a:pt x="20062" y="48092"/>
                </a:lnTo>
                <a:lnTo>
                  <a:pt x="45841" y="17559"/>
                </a:lnTo>
                <a:lnTo>
                  <a:pt x="87824" y="17559"/>
                </a:lnTo>
                <a:lnTo>
                  <a:pt x="89882" y="15685"/>
                </a:lnTo>
                <a:lnTo>
                  <a:pt x="85002" y="10376"/>
                </a:lnTo>
                <a:lnTo>
                  <a:pt x="79264" y="6439"/>
                </a:lnTo>
                <a:lnTo>
                  <a:pt x="66008" y="1277"/>
                </a:lnTo>
                <a:lnTo>
                  <a:pt x="59087" y="0"/>
                </a:lnTo>
                <a:close/>
              </a:path>
              <a:path w="89882" h="103892">
                <a:moveTo>
                  <a:pt x="76091" y="75254"/>
                </a:moveTo>
                <a:lnTo>
                  <a:pt x="72877" y="78877"/>
                </a:lnTo>
                <a:lnTo>
                  <a:pt x="69411" y="81641"/>
                </a:lnTo>
                <a:lnTo>
                  <a:pt x="61872" y="85390"/>
                </a:lnTo>
                <a:lnTo>
                  <a:pt x="57349" y="86342"/>
                </a:lnTo>
                <a:lnTo>
                  <a:pt x="87180" y="86342"/>
                </a:lnTo>
                <a:lnTo>
                  <a:pt x="76091" y="75254"/>
                </a:lnTo>
                <a:close/>
              </a:path>
              <a:path w="89882" h="103892">
                <a:moveTo>
                  <a:pt x="87824" y="17559"/>
                </a:moveTo>
                <a:lnTo>
                  <a:pt x="56301" y="17559"/>
                </a:lnTo>
                <a:lnTo>
                  <a:pt x="60856" y="18502"/>
                </a:lnTo>
                <a:lnTo>
                  <a:pt x="68542" y="22271"/>
                </a:lnTo>
                <a:lnTo>
                  <a:pt x="72196" y="25014"/>
                </a:lnTo>
                <a:lnTo>
                  <a:pt x="75662" y="28637"/>
                </a:lnTo>
                <a:lnTo>
                  <a:pt x="87824" y="17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60045" y="9726531"/>
            <a:ext cx="46815" cy="198580"/>
          </a:xfrm>
          <a:custGeom>
            <a:avLst/>
            <a:gdLst/>
            <a:ahLst/>
            <a:cxnLst/>
            <a:rect l="l" t="t" r="r" b="b"/>
            <a:pathLst>
              <a:path w="46815" h="198580">
                <a:moveTo>
                  <a:pt x="2094" y="179355"/>
                </a:moveTo>
                <a:lnTo>
                  <a:pt x="0" y="196706"/>
                </a:lnTo>
                <a:lnTo>
                  <a:pt x="1947" y="197397"/>
                </a:lnTo>
                <a:lnTo>
                  <a:pt x="3926" y="197899"/>
                </a:lnTo>
                <a:lnTo>
                  <a:pt x="7978" y="198454"/>
                </a:lnTo>
                <a:lnTo>
                  <a:pt x="10031" y="198580"/>
                </a:lnTo>
                <a:lnTo>
                  <a:pt x="19643" y="198580"/>
                </a:lnTo>
                <a:lnTo>
                  <a:pt x="25454" y="197187"/>
                </a:lnTo>
                <a:lnTo>
                  <a:pt x="33684" y="191617"/>
                </a:lnTo>
                <a:lnTo>
                  <a:pt x="36689" y="188297"/>
                </a:lnTo>
                <a:lnTo>
                  <a:pt x="40263" y="181031"/>
                </a:lnTo>
                <a:lnTo>
                  <a:pt x="8565" y="181031"/>
                </a:lnTo>
                <a:lnTo>
                  <a:pt x="7245" y="180863"/>
                </a:lnTo>
                <a:lnTo>
                  <a:pt x="4450" y="180151"/>
                </a:lnTo>
                <a:lnTo>
                  <a:pt x="3204" y="179785"/>
                </a:lnTo>
                <a:lnTo>
                  <a:pt x="2094" y="179355"/>
                </a:lnTo>
                <a:close/>
              </a:path>
              <a:path w="46815" h="198580">
                <a:moveTo>
                  <a:pt x="42438" y="49328"/>
                </a:moveTo>
                <a:lnTo>
                  <a:pt x="23622" y="49328"/>
                </a:lnTo>
                <a:lnTo>
                  <a:pt x="23541" y="168445"/>
                </a:lnTo>
                <a:lnTo>
                  <a:pt x="22596" y="172842"/>
                </a:lnTo>
                <a:lnTo>
                  <a:pt x="20575" y="176109"/>
                </a:lnTo>
                <a:lnTo>
                  <a:pt x="18575" y="179397"/>
                </a:lnTo>
                <a:lnTo>
                  <a:pt x="14973" y="181031"/>
                </a:lnTo>
                <a:lnTo>
                  <a:pt x="40263" y="181031"/>
                </a:lnTo>
                <a:lnTo>
                  <a:pt x="40459" y="180633"/>
                </a:lnTo>
                <a:lnTo>
                  <a:pt x="41569" y="176664"/>
                </a:lnTo>
                <a:lnTo>
                  <a:pt x="42271" y="168068"/>
                </a:lnTo>
                <a:lnTo>
                  <a:pt x="42438" y="165136"/>
                </a:lnTo>
                <a:lnTo>
                  <a:pt x="42438" y="49328"/>
                </a:lnTo>
                <a:close/>
              </a:path>
              <a:path w="46815" h="198580">
                <a:moveTo>
                  <a:pt x="36773" y="0"/>
                </a:moveTo>
                <a:lnTo>
                  <a:pt x="29266" y="0"/>
                </a:lnTo>
                <a:lnTo>
                  <a:pt x="26009" y="1350"/>
                </a:lnTo>
                <a:lnTo>
                  <a:pt x="20575" y="6795"/>
                </a:lnTo>
                <a:lnTo>
                  <a:pt x="19224" y="10020"/>
                </a:lnTo>
                <a:lnTo>
                  <a:pt x="19224" y="17559"/>
                </a:lnTo>
                <a:lnTo>
                  <a:pt x="20575" y="20784"/>
                </a:lnTo>
                <a:lnTo>
                  <a:pt x="26009" y="26219"/>
                </a:lnTo>
                <a:lnTo>
                  <a:pt x="29266" y="27580"/>
                </a:lnTo>
                <a:lnTo>
                  <a:pt x="36773" y="27580"/>
                </a:lnTo>
                <a:lnTo>
                  <a:pt x="40030" y="26219"/>
                </a:lnTo>
                <a:lnTo>
                  <a:pt x="45464" y="20784"/>
                </a:lnTo>
                <a:lnTo>
                  <a:pt x="46815" y="17559"/>
                </a:lnTo>
                <a:lnTo>
                  <a:pt x="46815" y="10020"/>
                </a:lnTo>
                <a:lnTo>
                  <a:pt x="45464" y="6795"/>
                </a:lnTo>
                <a:lnTo>
                  <a:pt x="40030" y="1350"/>
                </a:lnTo>
                <a:lnTo>
                  <a:pt x="3677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27559" y="9773353"/>
            <a:ext cx="86740" cy="104101"/>
          </a:xfrm>
          <a:custGeom>
            <a:avLst/>
            <a:gdLst/>
            <a:ahLst/>
            <a:cxnLst/>
            <a:rect l="l" t="t" r="r" b="b"/>
            <a:pathLst>
              <a:path w="86740" h="104101">
                <a:moveTo>
                  <a:pt x="80807" y="15057"/>
                </a:moveTo>
                <a:lnTo>
                  <a:pt x="48773" y="15057"/>
                </a:lnTo>
                <a:lnTo>
                  <a:pt x="52260" y="15643"/>
                </a:lnTo>
                <a:lnTo>
                  <a:pt x="55192" y="16816"/>
                </a:lnTo>
                <a:lnTo>
                  <a:pt x="58113" y="18009"/>
                </a:lnTo>
                <a:lnTo>
                  <a:pt x="60553" y="19622"/>
                </a:lnTo>
                <a:lnTo>
                  <a:pt x="62500" y="21643"/>
                </a:lnTo>
                <a:lnTo>
                  <a:pt x="64458" y="23643"/>
                </a:lnTo>
                <a:lnTo>
                  <a:pt x="65924" y="25915"/>
                </a:lnTo>
                <a:lnTo>
                  <a:pt x="66888" y="28438"/>
                </a:lnTo>
                <a:lnTo>
                  <a:pt x="67872" y="30941"/>
                </a:lnTo>
                <a:lnTo>
                  <a:pt x="68353" y="33444"/>
                </a:lnTo>
                <a:lnTo>
                  <a:pt x="68353" y="40124"/>
                </a:lnTo>
                <a:lnTo>
                  <a:pt x="47024" y="40124"/>
                </a:lnTo>
                <a:lnTo>
                  <a:pt x="39956" y="40721"/>
                </a:lnTo>
                <a:lnTo>
                  <a:pt x="1424" y="62636"/>
                </a:lnTo>
                <a:lnTo>
                  <a:pt x="0" y="68008"/>
                </a:lnTo>
                <a:lnTo>
                  <a:pt x="0" y="79306"/>
                </a:lnTo>
                <a:lnTo>
                  <a:pt x="29674" y="104101"/>
                </a:lnTo>
                <a:lnTo>
                  <a:pt x="41810" y="104101"/>
                </a:lnTo>
                <a:lnTo>
                  <a:pt x="48417" y="102782"/>
                </a:lnTo>
                <a:lnTo>
                  <a:pt x="59851" y="97494"/>
                </a:lnTo>
                <a:lnTo>
                  <a:pt x="64804" y="92950"/>
                </a:lnTo>
                <a:lnTo>
                  <a:pt x="67350" y="89044"/>
                </a:lnTo>
                <a:lnTo>
                  <a:pt x="33590" y="89044"/>
                </a:lnTo>
                <a:lnTo>
                  <a:pt x="28397" y="87808"/>
                </a:lnTo>
                <a:lnTo>
                  <a:pt x="20732" y="82782"/>
                </a:lnTo>
                <a:lnTo>
                  <a:pt x="18816" y="78678"/>
                </a:lnTo>
                <a:lnTo>
                  <a:pt x="18816" y="69065"/>
                </a:lnTo>
                <a:lnTo>
                  <a:pt x="53862" y="53935"/>
                </a:lnTo>
                <a:lnTo>
                  <a:pt x="85943" y="53935"/>
                </a:lnTo>
                <a:lnTo>
                  <a:pt x="85860" y="28438"/>
                </a:lnTo>
                <a:lnTo>
                  <a:pt x="85107" y="24554"/>
                </a:lnTo>
                <a:lnTo>
                  <a:pt x="81903" y="16617"/>
                </a:lnTo>
                <a:lnTo>
                  <a:pt x="80807" y="15057"/>
                </a:lnTo>
                <a:close/>
              </a:path>
              <a:path w="86740" h="104101">
                <a:moveTo>
                  <a:pt x="85982" y="86541"/>
                </a:moveTo>
                <a:lnTo>
                  <a:pt x="69411" y="86541"/>
                </a:lnTo>
                <a:lnTo>
                  <a:pt x="69510" y="94059"/>
                </a:lnTo>
                <a:lnTo>
                  <a:pt x="69593" y="96154"/>
                </a:lnTo>
                <a:lnTo>
                  <a:pt x="70018" y="101599"/>
                </a:lnTo>
                <a:lnTo>
                  <a:pt x="86740" y="101599"/>
                </a:lnTo>
                <a:lnTo>
                  <a:pt x="86468" y="98939"/>
                </a:lnTo>
                <a:lnTo>
                  <a:pt x="86259" y="96154"/>
                </a:lnTo>
                <a:lnTo>
                  <a:pt x="86019" y="90960"/>
                </a:lnTo>
                <a:lnTo>
                  <a:pt x="85982" y="86541"/>
                </a:lnTo>
                <a:close/>
              </a:path>
              <a:path w="86740" h="104101">
                <a:moveTo>
                  <a:pt x="85943" y="53935"/>
                </a:moveTo>
                <a:lnTo>
                  <a:pt x="68353" y="53935"/>
                </a:lnTo>
                <a:lnTo>
                  <a:pt x="68353" y="63547"/>
                </a:lnTo>
                <a:lnTo>
                  <a:pt x="67872" y="66929"/>
                </a:lnTo>
                <a:lnTo>
                  <a:pt x="53296" y="86426"/>
                </a:lnTo>
                <a:lnTo>
                  <a:pt x="49684" y="88175"/>
                </a:lnTo>
                <a:lnTo>
                  <a:pt x="45286" y="89044"/>
                </a:lnTo>
                <a:lnTo>
                  <a:pt x="67350" y="89044"/>
                </a:lnTo>
                <a:lnTo>
                  <a:pt x="68982" y="86541"/>
                </a:lnTo>
                <a:lnTo>
                  <a:pt x="85982" y="86541"/>
                </a:lnTo>
                <a:lnTo>
                  <a:pt x="85943" y="53935"/>
                </a:lnTo>
                <a:close/>
              </a:path>
              <a:path w="86740" h="104101">
                <a:moveTo>
                  <a:pt x="51757" y="0"/>
                </a:moveTo>
                <a:lnTo>
                  <a:pt x="37559" y="0"/>
                </a:lnTo>
                <a:lnTo>
                  <a:pt x="30585" y="1225"/>
                </a:lnTo>
                <a:lnTo>
                  <a:pt x="16648" y="6094"/>
                </a:lnTo>
                <a:lnTo>
                  <a:pt x="10523" y="9748"/>
                </a:lnTo>
                <a:lnTo>
                  <a:pt x="5214" y="14627"/>
                </a:lnTo>
                <a:lnTo>
                  <a:pt x="16512" y="26334"/>
                </a:lnTo>
                <a:lnTo>
                  <a:pt x="19936" y="23758"/>
                </a:lnTo>
                <a:lnTo>
                  <a:pt x="23549" y="20973"/>
                </a:lnTo>
                <a:lnTo>
                  <a:pt x="25569" y="19748"/>
                </a:lnTo>
                <a:lnTo>
                  <a:pt x="30030" y="17674"/>
                </a:lnTo>
                <a:lnTo>
                  <a:pt x="32491" y="16795"/>
                </a:lnTo>
                <a:lnTo>
                  <a:pt x="37936" y="15402"/>
                </a:lnTo>
                <a:lnTo>
                  <a:pt x="41108" y="15057"/>
                </a:lnTo>
                <a:lnTo>
                  <a:pt x="80807" y="15057"/>
                </a:lnTo>
                <a:lnTo>
                  <a:pt x="79432" y="13099"/>
                </a:lnTo>
                <a:lnTo>
                  <a:pt x="72751" y="6963"/>
                </a:lnTo>
                <a:lnTo>
                  <a:pt x="68469" y="4533"/>
                </a:lnTo>
                <a:lnTo>
                  <a:pt x="58008" y="910"/>
                </a:lnTo>
                <a:lnTo>
                  <a:pt x="51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99826" y="9722762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171837"/>
                </a:lnTo>
                <a:lnTo>
                  <a:pt x="17559" y="171837"/>
                </a:lnTo>
                <a:lnTo>
                  <a:pt x="17559" y="13790"/>
                </a:lnTo>
                <a:lnTo>
                  <a:pt x="36375" y="13790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50622" y="9720252"/>
            <a:ext cx="162633" cy="161178"/>
          </a:xfrm>
          <a:custGeom>
            <a:avLst/>
            <a:gdLst/>
            <a:ahLst/>
            <a:cxnLst/>
            <a:rect l="l" t="t" r="r" b="b"/>
            <a:pathLst>
              <a:path w="162633" h="161178">
                <a:moveTo>
                  <a:pt x="121881" y="0"/>
                </a:moveTo>
                <a:lnTo>
                  <a:pt x="28836" y="154696"/>
                </a:lnTo>
                <a:lnTo>
                  <a:pt x="41380" y="161178"/>
                </a:lnTo>
                <a:lnTo>
                  <a:pt x="134425" y="6481"/>
                </a:lnTo>
                <a:lnTo>
                  <a:pt x="121881" y="0"/>
                </a:lnTo>
                <a:close/>
              </a:path>
              <a:path w="162633" h="161178">
                <a:moveTo>
                  <a:pt x="130781" y="84447"/>
                </a:moveTo>
                <a:lnTo>
                  <a:pt x="120488" y="84447"/>
                </a:lnTo>
                <a:lnTo>
                  <a:pt x="115661" y="85431"/>
                </a:lnTo>
                <a:lnTo>
                  <a:pt x="88636" y="116300"/>
                </a:lnTo>
                <a:lnTo>
                  <a:pt x="88636" y="126613"/>
                </a:lnTo>
                <a:lnTo>
                  <a:pt x="115661" y="157482"/>
                </a:lnTo>
                <a:lnTo>
                  <a:pt x="120488" y="158466"/>
                </a:lnTo>
                <a:lnTo>
                  <a:pt x="130781" y="158466"/>
                </a:lnTo>
                <a:lnTo>
                  <a:pt x="156534" y="142152"/>
                </a:lnTo>
                <a:lnTo>
                  <a:pt x="119776" y="142152"/>
                </a:lnTo>
                <a:lnTo>
                  <a:pt x="114865" y="140163"/>
                </a:lnTo>
                <a:lnTo>
                  <a:pt x="106918" y="132226"/>
                </a:lnTo>
                <a:lnTo>
                  <a:pt x="104928" y="127305"/>
                </a:lnTo>
                <a:lnTo>
                  <a:pt x="104928" y="115609"/>
                </a:lnTo>
                <a:lnTo>
                  <a:pt x="106918" y="110698"/>
                </a:lnTo>
                <a:lnTo>
                  <a:pt x="114865" y="102750"/>
                </a:lnTo>
                <a:lnTo>
                  <a:pt x="119776" y="100761"/>
                </a:lnTo>
                <a:lnTo>
                  <a:pt x="156526" y="100761"/>
                </a:lnTo>
                <a:lnTo>
                  <a:pt x="155115" y="98667"/>
                </a:lnTo>
                <a:lnTo>
                  <a:pt x="148414" y="91986"/>
                </a:lnTo>
                <a:lnTo>
                  <a:pt x="144519" y="89327"/>
                </a:lnTo>
                <a:lnTo>
                  <a:pt x="135587" y="85431"/>
                </a:lnTo>
                <a:lnTo>
                  <a:pt x="130781" y="84447"/>
                </a:lnTo>
                <a:close/>
              </a:path>
              <a:path w="162633" h="161178">
                <a:moveTo>
                  <a:pt x="156526" y="100761"/>
                </a:moveTo>
                <a:lnTo>
                  <a:pt x="131493" y="100761"/>
                </a:lnTo>
                <a:lnTo>
                  <a:pt x="136414" y="102750"/>
                </a:lnTo>
                <a:lnTo>
                  <a:pt x="144351" y="110698"/>
                </a:lnTo>
                <a:lnTo>
                  <a:pt x="146341" y="115609"/>
                </a:lnTo>
                <a:lnTo>
                  <a:pt x="146341" y="127305"/>
                </a:lnTo>
                <a:lnTo>
                  <a:pt x="144351" y="132226"/>
                </a:lnTo>
                <a:lnTo>
                  <a:pt x="136414" y="140163"/>
                </a:lnTo>
                <a:lnTo>
                  <a:pt x="131493" y="142152"/>
                </a:lnTo>
                <a:lnTo>
                  <a:pt x="156534" y="142152"/>
                </a:lnTo>
                <a:lnTo>
                  <a:pt x="157754" y="140351"/>
                </a:lnTo>
                <a:lnTo>
                  <a:pt x="159701" y="135880"/>
                </a:lnTo>
                <a:lnTo>
                  <a:pt x="161670" y="131420"/>
                </a:lnTo>
                <a:lnTo>
                  <a:pt x="162633" y="126613"/>
                </a:lnTo>
                <a:lnTo>
                  <a:pt x="162633" y="116300"/>
                </a:lnTo>
                <a:lnTo>
                  <a:pt x="161670" y="111493"/>
                </a:lnTo>
                <a:lnTo>
                  <a:pt x="157754" y="102583"/>
                </a:lnTo>
                <a:lnTo>
                  <a:pt x="156526" y="100761"/>
                </a:lnTo>
                <a:close/>
              </a:path>
              <a:path w="162633" h="161178">
                <a:moveTo>
                  <a:pt x="42145" y="2921"/>
                </a:moveTo>
                <a:lnTo>
                  <a:pt x="31852" y="2921"/>
                </a:lnTo>
                <a:lnTo>
                  <a:pt x="27035" y="3905"/>
                </a:lnTo>
                <a:lnTo>
                  <a:pt x="0" y="34763"/>
                </a:lnTo>
                <a:lnTo>
                  <a:pt x="0" y="45087"/>
                </a:lnTo>
                <a:lnTo>
                  <a:pt x="27035" y="75945"/>
                </a:lnTo>
                <a:lnTo>
                  <a:pt x="31852" y="76929"/>
                </a:lnTo>
                <a:lnTo>
                  <a:pt x="42145" y="76929"/>
                </a:lnTo>
                <a:lnTo>
                  <a:pt x="67901" y="60615"/>
                </a:lnTo>
                <a:lnTo>
                  <a:pt x="31140" y="60615"/>
                </a:lnTo>
                <a:lnTo>
                  <a:pt x="26219" y="58636"/>
                </a:lnTo>
                <a:lnTo>
                  <a:pt x="18282" y="50689"/>
                </a:lnTo>
                <a:lnTo>
                  <a:pt x="16292" y="45768"/>
                </a:lnTo>
                <a:lnTo>
                  <a:pt x="16292" y="34082"/>
                </a:lnTo>
                <a:lnTo>
                  <a:pt x="18282" y="29161"/>
                </a:lnTo>
                <a:lnTo>
                  <a:pt x="26219" y="21224"/>
                </a:lnTo>
                <a:lnTo>
                  <a:pt x="31140" y="19235"/>
                </a:lnTo>
                <a:lnTo>
                  <a:pt x="67893" y="19235"/>
                </a:lnTo>
                <a:lnTo>
                  <a:pt x="66479" y="17130"/>
                </a:lnTo>
                <a:lnTo>
                  <a:pt x="59778" y="10460"/>
                </a:lnTo>
                <a:lnTo>
                  <a:pt x="55883" y="7800"/>
                </a:lnTo>
                <a:lnTo>
                  <a:pt x="46951" y="3905"/>
                </a:lnTo>
                <a:lnTo>
                  <a:pt x="42145" y="2921"/>
                </a:lnTo>
                <a:close/>
              </a:path>
              <a:path w="162633" h="161178">
                <a:moveTo>
                  <a:pt x="67893" y="19235"/>
                </a:moveTo>
                <a:lnTo>
                  <a:pt x="42857" y="19235"/>
                </a:lnTo>
                <a:lnTo>
                  <a:pt x="47768" y="21224"/>
                </a:lnTo>
                <a:lnTo>
                  <a:pt x="55715" y="29161"/>
                </a:lnTo>
                <a:lnTo>
                  <a:pt x="57694" y="34082"/>
                </a:lnTo>
                <a:lnTo>
                  <a:pt x="57694" y="45768"/>
                </a:lnTo>
                <a:lnTo>
                  <a:pt x="55715" y="50689"/>
                </a:lnTo>
                <a:lnTo>
                  <a:pt x="47768" y="58636"/>
                </a:lnTo>
                <a:lnTo>
                  <a:pt x="42857" y="60615"/>
                </a:lnTo>
                <a:lnTo>
                  <a:pt x="67901" y="60615"/>
                </a:lnTo>
                <a:lnTo>
                  <a:pt x="69118" y="58814"/>
                </a:lnTo>
                <a:lnTo>
                  <a:pt x="73034" y="49893"/>
                </a:lnTo>
                <a:lnTo>
                  <a:pt x="73997" y="45087"/>
                </a:lnTo>
                <a:lnTo>
                  <a:pt x="73997" y="34763"/>
                </a:lnTo>
                <a:lnTo>
                  <a:pt x="73034" y="29957"/>
                </a:lnTo>
                <a:lnTo>
                  <a:pt x="69118" y="21056"/>
                </a:lnTo>
                <a:lnTo>
                  <a:pt x="67893" y="1923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427677" y="9722765"/>
            <a:ext cx="36375" cy="185627"/>
          </a:xfrm>
          <a:custGeom>
            <a:avLst/>
            <a:gdLst/>
            <a:ahLst/>
            <a:cxnLst/>
            <a:rect l="l" t="t" r="r" b="b"/>
            <a:pathLst>
              <a:path w="36375" h="185627">
                <a:moveTo>
                  <a:pt x="36375" y="0"/>
                </a:moveTo>
                <a:lnTo>
                  <a:pt x="0" y="0"/>
                </a:lnTo>
                <a:lnTo>
                  <a:pt x="0" y="13790"/>
                </a:lnTo>
                <a:lnTo>
                  <a:pt x="18816" y="13790"/>
                </a:lnTo>
                <a:lnTo>
                  <a:pt x="18816" y="171837"/>
                </a:lnTo>
                <a:lnTo>
                  <a:pt x="0" y="171837"/>
                </a:lnTo>
                <a:lnTo>
                  <a:pt x="0" y="185627"/>
                </a:lnTo>
                <a:lnTo>
                  <a:pt x="36375" y="185627"/>
                </a:lnTo>
                <a:lnTo>
                  <a:pt x="363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06073" y="10259069"/>
            <a:ext cx="129399" cy="148005"/>
          </a:xfrm>
          <a:custGeom>
            <a:avLst/>
            <a:gdLst/>
            <a:ahLst/>
            <a:cxnLst/>
            <a:rect l="l" t="t" r="r" b="b"/>
            <a:pathLst>
              <a:path w="129399" h="148005">
                <a:moveTo>
                  <a:pt x="51631" y="0"/>
                </a:moveTo>
                <a:lnTo>
                  <a:pt x="0" y="0"/>
                </a:lnTo>
                <a:lnTo>
                  <a:pt x="0" y="148005"/>
                </a:lnTo>
                <a:lnTo>
                  <a:pt x="53845" y="147868"/>
                </a:lnTo>
                <a:lnTo>
                  <a:pt x="91494" y="137816"/>
                </a:lnTo>
                <a:lnTo>
                  <a:pt x="103634" y="129189"/>
                </a:lnTo>
                <a:lnTo>
                  <a:pt x="20062" y="129189"/>
                </a:lnTo>
                <a:lnTo>
                  <a:pt x="20062" y="18816"/>
                </a:lnTo>
                <a:lnTo>
                  <a:pt x="107273" y="18816"/>
                </a:lnTo>
                <a:lnTo>
                  <a:pt x="105399" y="17036"/>
                </a:lnTo>
                <a:lnTo>
                  <a:pt x="93819" y="9088"/>
                </a:lnTo>
                <a:lnTo>
                  <a:pt x="86992" y="5916"/>
                </a:lnTo>
                <a:lnTo>
                  <a:pt x="77119" y="2989"/>
                </a:lnTo>
                <a:lnTo>
                  <a:pt x="65189" y="746"/>
                </a:lnTo>
                <a:lnTo>
                  <a:pt x="51631" y="0"/>
                </a:lnTo>
                <a:close/>
              </a:path>
              <a:path w="129399" h="148005">
                <a:moveTo>
                  <a:pt x="107273" y="18816"/>
                </a:moveTo>
                <a:lnTo>
                  <a:pt x="20062" y="18816"/>
                </a:lnTo>
                <a:lnTo>
                  <a:pt x="55395" y="18949"/>
                </a:lnTo>
                <a:lnTo>
                  <a:pt x="68626" y="20785"/>
                </a:lnTo>
                <a:lnTo>
                  <a:pt x="101347" y="45024"/>
                </a:lnTo>
                <a:lnTo>
                  <a:pt x="105766" y="57380"/>
                </a:lnTo>
                <a:lnTo>
                  <a:pt x="107316" y="63736"/>
                </a:lnTo>
                <a:lnTo>
                  <a:pt x="108070" y="69264"/>
                </a:lnTo>
                <a:lnTo>
                  <a:pt x="108070" y="83201"/>
                </a:lnTo>
                <a:lnTo>
                  <a:pt x="83756" y="120006"/>
                </a:lnTo>
                <a:lnTo>
                  <a:pt x="53862" y="129189"/>
                </a:lnTo>
                <a:lnTo>
                  <a:pt x="103634" y="129189"/>
                </a:lnTo>
                <a:lnTo>
                  <a:pt x="128321" y="86719"/>
                </a:lnTo>
                <a:lnTo>
                  <a:pt x="129399" y="74008"/>
                </a:lnTo>
                <a:lnTo>
                  <a:pt x="129385" y="69264"/>
                </a:lnTo>
                <a:lnTo>
                  <a:pt x="117870" y="31925"/>
                </a:lnTo>
                <a:lnTo>
                  <a:pt x="110206" y="21601"/>
                </a:lnTo>
                <a:lnTo>
                  <a:pt x="107273" y="188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54716" y="10305483"/>
            <a:ext cx="86740" cy="104101"/>
          </a:xfrm>
          <a:custGeom>
            <a:avLst/>
            <a:gdLst/>
            <a:ahLst/>
            <a:cxnLst/>
            <a:rect l="l" t="t" r="r" b="b"/>
            <a:pathLst>
              <a:path w="86740" h="104101">
                <a:moveTo>
                  <a:pt x="80807" y="15057"/>
                </a:moveTo>
                <a:lnTo>
                  <a:pt x="48773" y="15057"/>
                </a:lnTo>
                <a:lnTo>
                  <a:pt x="52260" y="15643"/>
                </a:lnTo>
                <a:lnTo>
                  <a:pt x="55192" y="16816"/>
                </a:lnTo>
                <a:lnTo>
                  <a:pt x="58113" y="18009"/>
                </a:lnTo>
                <a:lnTo>
                  <a:pt x="60553" y="19622"/>
                </a:lnTo>
                <a:lnTo>
                  <a:pt x="62500" y="21643"/>
                </a:lnTo>
                <a:lnTo>
                  <a:pt x="64458" y="23643"/>
                </a:lnTo>
                <a:lnTo>
                  <a:pt x="65924" y="25915"/>
                </a:lnTo>
                <a:lnTo>
                  <a:pt x="66888" y="28438"/>
                </a:lnTo>
                <a:lnTo>
                  <a:pt x="67872" y="30941"/>
                </a:lnTo>
                <a:lnTo>
                  <a:pt x="68353" y="33444"/>
                </a:lnTo>
                <a:lnTo>
                  <a:pt x="68353" y="40124"/>
                </a:lnTo>
                <a:lnTo>
                  <a:pt x="47024" y="40124"/>
                </a:lnTo>
                <a:lnTo>
                  <a:pt x="39956" y="40721"/>
                </a:lnTo>
                <a:lnTo>
                  <a:pt x="1424" y="62636"/>
                </a:lnTo>
                <a:lnTo>
                  <a:pt x="0" y="68008"/>
                </a:lnTo>
                <a:lnTo>
                  <a:pt x="0" y="79306"/>
                </a:lnTo>
                <a:lnTo>
                  <a:pt x="29674" y="104101"/>
                </a:lnTo>
                <a:lnTo>
                  <a:pt x="41810" y="104101"/>
                </a:lnTo>
                <a:lnTo>
                  <a:pt x="48417" y="102782"/>
                </a:lnTo>
                <a:lnTo>
                  <a:pt x="59851" y="97494"/>
                </a:lnTo>
                <a:lnTo>
                  <a:pt x="64804" y="92950"/>
                </a:lnTo>
                <a:lnTo>
                  <a:pt x="67350" y="89044"/>
                </a:lnTo>
                <a:lnTo>
                  <a:pt x="33590" y="89044"/>
                </a:lnTo>
                <a:lnTo>
                  <a:pt x="28397" y="87808"/>
                </a:lnTo>
                <a:lnTo>
                  <a:pt x="20732" y="82782"/>
                </a:lnTo>
                <a:lnTo>
                  <a:pt x="18816" y="78678"/>
                </a:lnTo>
                <a:lnTo>
                  <a:pt x="18816" y="69065"/>
                </a:lnTo>
                <a:lnTo>
                  <a:pt x="53862" y="53935"/>
                </a:lnTo>
                <a:lnTo>
                  <a:pt x="85943" y="53935"/>
                </a:lnTo>
                <a:lnTo>
                  <a:pt x="85860" y="28438"/>
                </a:lnTo>
                <a:lnTo>
                  <a:pt x="85107" y="24554"/>
                </a:lnTo>
                <a:lnTo>
                  <a:pt x="81903" y="16617"/>
                </a:lnTo>
                <a:lnTo>
                  <a:pt x="80807" y="15057"/>
                </a:lnTo>
                <a:close/>
              </a:path>
              <a:path w="86740" h="104101">
                <a:moveTo>
                  <a:pt x="85982" y="86541"/>
                </a:moveTo>
                <a:lnTo>
                  <a:pt x="69411" y="86541"/>
                </a:lnTo>
                <a:lnTo>
                  <a:pt x="69510" y="94059"/>
                </a:lnTo>
                <a:lnTo>
                  <a:pt x="69593" y="96154"/>
                </a:lnTo>
                <a:lnTo>
                  <a:pt x="70018" y="101599"/>
                </a:lnTo>
                <a:lnTo>
                  <a:pt x="86740" y="101599"/>
                </a:lnTo>
                <a:lnTo>
                  <a:pt x="86468" y="98939"/>
                </a:lnTo>
                <a:lnTo>
                  <a:pt x="86259" y="96154"/>
                </a:lnTo>
                <a:lnTo>
                  <a:pt x="86019" y="90960"/>
                </a:lnTo>
                <a:lnTo>
                  <a:pt x="85982" y="86541"/>
                </a:lnTo>
                <a:close/>
              </a:path>
              <a:path w="86740" h="104101">
                <a:moveTo>
                  <a:pt x="85943" y="53935"/>
                </a:moveTo>
                <a:lnTo>
                  <a:pt x="68353" y="53935"/>
                </a:lnTo>
                <a:lnTo>
                  <a:pt x="68353" y="63547"/>
                </a:lnTo>
                <a:lnTo>
                  <a:pt x="67872" y="66929"/>
                </a:lnTo>
                <a:lnTo>
                  <a:pt x="45286" y="89044"/>
                </a:lnTo>
                <a:lnTo>
                  <a:pt x="67350" y="89044"/>
                </a:lnTo>
                <a:lnTo>
                  <a:pt x="68982" y="86541"/>
                </a:lnTo>
                <a:lnTo>
                  <a:pt x="85982" y="86541"/>
                </a:lnTo>
                <a:lnTo>
                  <a:pt x="85943" y="53935"/>
                </a:lnTo>
                <a:close/>
              </a:path>
              <a:path w="86740" h="104101">
                <a:moveTo>
                  <a:pt x="51757" y="0"/>
                </a:moveTo>
                <a:lnTo>
                  <a:pt x="37559" y="0"/>
                </a:lnTo>
                <a:lnTo>
                  <a:pt x="30585" y="1225"/>
                </a:lnTo>
                <a:lnTo>
                  <a:pt x="16648" y="6094"/>
                </a:lnTo>
                <a:lnTo>
                  <a:pt x="10523" y="9748"/>
                </a:lnTo>
                <a:lnTo>
                  <a:pt x="5214" y="14627"/>
                </a:lnTo>
                <a:lnTo>
                  <a:pt x="16512" y="26334"/>
                </a:lnTo>
                <a:lnTo>
                  <a:pt x="19936" y="23758"/>
                </a:lnTo>
                <a:lnTo>
                  <a:pt x="23549" y="20973"/>
                </a:lnTo>
                <a:lnTo>
                  <a:pt x="25569" y="19748"/>
                </a:lnTo>
                <a:lnTo>
                  <a:pt x="30030" y="17674"/>
                </a:lnTo>
                <a:lnTo>
                  <a:pt x="32491" y="16795"/>
                </a:lnTo>
                <a:lnTo>
                  <a:pt x="37936" y="15402"/>
                </a:lnTo>
                <a:lnTo>
                  <a:pt x="41108" y="15057"/>
                </a:lnTo>
                <a:lnTo>
                  <a:pt x="80807" y="15057"/>
                </a:lnTo>
                <a:lnTo>
                  <a:pt x="79432" y="13099"/>
                </a:lnTo>
                <a:lnTo>
                  <a:pt x="72751" y="6963"/>
                </a:lnTo>
                <a:lnTo>
                  <a:pt x="68469" y="4533"/>
                </a:lnTo>
                <a:lnTo>
                  <a:pt x="58019" y="910"/>
                </a:lnTo>
                <a:lnTo>
                  <a:pt x="51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368019" y="10305487"/>
            <a:ext cx="87798" cy="101588"/>
          </a:xfrm>
          <a:custGeom>
            <a:avLst/>
            <a:gdLst/>
            <a:ahLst/>
            <a:cxnLst/>
            <a:rect l="l" t="t" r="r" b="b"/>
            <a:pathLst>
              <a:path w="87798" h="101588">
                <a:moveTo>
                  <a:pt x="18816" y="2502"/>
                </a:moveTo>
                <a:lnTo>
                  <a:pt x="0" y="2502"/>
                </a:lnTo>
                <a:lnTo>
                  <a:pt x="0" y="101588"/>
                </a:lnTo>
                <a:lnTo>
                  <a:pt x="18816" y="101588"/>
                </a:lnTo>
                <a:lnTo>
                  <a:pt x="18816" y="44878"/>
                </a:lnTo>
                <a:lnTo>
                  <a:pt x="19507" y="39915"/>
                </a:lnTo>
                <a:lnTo>
                  <a:pt x="41354" y="17758"/>
                </a:lnTo>
                <a:lnTo>
                  <a:pt x="18816" y="17758"/>
                </a:lnTo>
                <a:lnTo>
                  <a:pt x="18816" y="2502"/>
                </a:lnTo>
                <a:close/>
              </a:path>
              <a:path w="87798" h="101588">
                <a:moveTo>
                  <a:pt x="83559" y="17559"/>
                </a:moveTo>
                <a:lnTo>
                  <a:pt x="49328" y="17559"/>
                </a:lnTo>
                <a:lnTo>
                  <a:pt x="52155" y="17999"/>
                </a:lnTo>
                <a:lnTo>
                  <a:pt x="57589" y="19821"/>
                </a:lnTo>
                <a:lnTo>
                  <a:pt x="68982" y="38449"/>
                </a:lnTo>
                <a:lnTo>
                  <a:pt x="68982" y="101588"/>
                </a:lnTo>
                <a:lnTo>
                  <a:pt x="87798" y="101588"/>
                </a:lnTo>
                <a:lnTo>
                  <a:pt x="87798" y="31287"/>
                </a:lnTo>
                <a:lnTo>
                  <a:pt x="86824" y="25611"/>
                </a:lnTo>
                <a:lnTo>
                  <a:pt x="83559" y="17559"/>
                </a:lnTo>
                <a:close/>
              </a:path>
              <a:path w="87798" h="101588">
                <a:moveTo>
                  <a:pt x="56584" y="0"/>
                </a:moveTo>
                <a:lnTo>
                  <a:pt x="44176" y="0"/>
                </a:lnTo>
                <a:lnTo>
                  <a:pt x="37412" y="1633"/>
                </a:lnTo>
                <a:lnTo>
                  <a:pt x="25706" y="8188"/>
                </a:lnTo>
                <a:lnTo>
                  <a:pt x="21601" y="12470"/>
                </a:lnTo>
                <a:lnTo>
                  <a:pt x="19224" y="17758"/>
                </a:lnTo>
                <a:lnTo>
                  <a:pt x="41354" y="17758"/>
                </a:lnTo>
                <a:lnTo>
                  <a:pt x="42501" y="17559"/>
                </a:lnTo>
                <a:lnTo>
                  <a:pt x="83559" y="17559"/>
                </a:lnTo>
                <a:lnTo>
                  <a:pt x="61149" y="722"/>
                </a:lnTo>
                <a:lnTo>
                  <a:pt x="5658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78391" y="10305481"/>
            <a:ext cx="99494" cy="103302"/>
          </a:xfrm>
          <a:custGeom>
            <a:avLst/>
            <a:gdLst/>
            <a:ahLst/>
            <a:cxnLst/>
            <a:rect l="l" t="t" r="r" b="b"/>
            <a:pathLst>
              <a:path w="99494" h="103302">
                <a:moveTo>
                  <a:pt x="59987" y="0"/>
                </a:moveTo>
                <a:lnTo>
                  <a:pt x="43820" y="0"/>
                </a:lnTo>
                <a:lnTo>
                  <a:pt x="36983" y="1319"/>
                </a:lnTo>
                <a:lnTo>
                  <a:pt x="6439" y="25119"/>
                </a:lnTo>
                <a:lnTo>
                  <a:pt x="0" y="44658"/>
                </a:lnTo>
                <a:lnTo>
                  <a:pt x="0" y="59453"/>
                </a:lnTo>
                <a:lnTo>
                  <a:pt x="18083" y="93819"/>
                </a:lnTo>
                <a:lnTo>
                  <a:pt x="44950" y="103302"/>
                </a:lnTo>
                <a:lnTo>
                  <a:pt x="62401" y="103191"/>
                </a:lnTo>
                <a:lnTo>
                  <a:pt x="74965" y="99537"/>
                </a:lnTo>
                <a:lnTo>
                  <a:pt x="85796" y="93087"/>
                </a:lnTo>
                <a:lnTo>
                  <a:pt x="90991" y="87808"/>
                </a:lnTo>
                <a:lnTo>
                  <a:pt x="49181" y="87808"/>
                </a:lnTo>
                <a:lnTo>
                  <a:pt x="45003" y="87107"/>
                </a:lnTo>
                <a:lnTo>
                  <a:pt x="20062" y="63275"/>
                </a:lnTo>
                <a:lnTo>
                  <a:pt x="20062" y="58951"/>
                </a:lnTo>
                <a:lnTo>
                  <a:pt x="99494" y="58951"/>
                </a:lnTo>
                <a:lnTo>
                  <a:pt x="99494" y="45852"/>
                </a:lnTo>
                <a:lnTo>
                  <a:pt x="99225" y="43904"/>
                </a:lnTo>
                <a:lnTo>
                  <a:pt x="20062" y="43904"/>
                </a:lnTo>
                <a:lnTo>
                  <a:pt x="20062" y="40553"/>
                </a:lnTo>
                <a:lnTo>
                  <a:pt x="46197" y="15057"/>
                </a:lnTo>
                <a:lnTo>
                  <a:pt x="87183" y="15057"/>
                </a:lnTo>
                <a:lnTo>
                  <a:pt x="84520" y="11675"/>
                </a:lnTo>
                <a:lnTo>
                  <a:pt x="79547" y="7675"/>
                </a:lnTo>
                <a:lnTo>
                  <a:pt x="67411" y="1528"/>
                </a:lnTo>
                <a:lnTo>
                  <a:pt x="59987" y="0"/>
                </a:lnTo>
                <a:close/>
              </a:path>
              <a:path w="99494" h="103302">
                <a:moveTo>
                  <a:pt x="80678" y="72961"/>
                </a:moveTo>
                <a:lnTo>
                  <a:pt x="77055" y="77411"/>
                </a:lnTo>
                <a:lnTo>
                  <a:pt x="73086" y="80992"/>
                </a:lnTo>
                <a:lnTo>
                  <a:pt x="64458" y="86437"/>
                </a:lnTo>
                <a:lnTo>
                  <a:pt x="59369" y="87808"/>
                </a:lnTo>
                <a:lnTo>
                  <a:pt x="90991" y="87808"/>
                </a:lnTo>
                <a:lnTo>
                  <a:pt x="94897" y="83840"/>
                </a:lnTo>
                <a:lnTo>
                  <a:pt x="80678" y="72961"/>
                </a:lnTo>
                <a:close/>
              </a:path>
              <a:path w="99494" h="103302">
                <a:moveTo>
                  <a:pt x="87183" y="15057"/>
                </a:moveTo>
                <a:lnTo>
                  <a:pt x="55527" y="15057"/>
                </a:lnTo>
                <a:lnTo>
                  <a:pt x="59663" y="15779"/>
                </a:lnTo>
                <a:lnTo>
                  <a:pt x="66772" y="18711"/>
                </a:lnTo>
                <a:lnTo>
                  <a:pt x="79432" y="43904"/>
                </a:lnTo>
                <a:lnTo>
                  <a:pt x="99225" y="43904"/>
                </a:lnTo>
                <a:lnTo>
                  <a:pt x="98625" y="39548"/>
                </a:lnTo>
                <a:lnTo>
                  <a:pt x="95138" y="27140"/>
                </a:lnTo>
                <a:lnTo>
                  <a:pt x="92311" y="21570"/>
                </a:lnTo>
                <a:lnTo>
                  <a:pt x="87183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01510" y="10306725"/>
            <a:ext cx="27601" cy="101619"/>
          </a:xfrm>
          <a:custGeom>
            <a:avLst/>
            <a:gdLst/>
            <a:ahLst/>
            <a:cxnLst/>
            <a:rect l="l" t="t" r="r" b="b"/>
            <a:pathLst>
              <a:path w="27601" h="101619">
                <a:moveTo>
                  <a:pt x="17559" y="0"/>
                </a:moveTo>
                <a:lnTo>
                  <a:pt x="10041" y="0"/>
                </a:lnTo>
                <a:lnTo>
                  <a:pt x="6795" y="1361"/>
                </a:lnTo>
                <a:lnTo>
                  <a:pt x="1361" y="6795"/>
                </a:lnTo>
                <a:lnTo>
                  <a:pt x="0" y="10041"/>
                </a:lnTo>
                <a:lnTo>
                  <a:pt x="0" y="17559"/>
                </a:lnTo>
                <a:lnTo>
                  <a:pt x="1361" y="20805"/>
                </a:lnTo>
                <a:lnTo>
                  <a:pt x="4083" y="23517"/>
                </a:lnTo>
                <a:lnTo>
                  <a:pt x="6795" y="26250"/>
                </a:lnTo>
                <a:lnTo>
                  <a:pt x="10041" y="27601"/>
                </a:lnTo>
                <a:lnTo>
                  <a:pt x="17559" y="27601"/>
                </a:lnTo>
                <a:lnTo>
                  <a:pt x="20805" y="26250"/>
                </a:lnTo>
                <a:lnTo>
                  <a:pt x="23517" y="23517"/>
                </a:lnTo>
                <a:lnTo>
                  <a:pt x="26240" y="20805"/>
                </a:lnTo>
                <a:lnTo>
                  <a:pt x="27601" y="17559"/>
                </a:lnTo>
                <a:lnTo>
                  <a:pt x="27601" y="10041"/>
                </a:lnTo>
                <a:lnTo>
                  <a:pt x="26240" y="6795"/>
                </a:lnTo>
                <a:lnTo>
                  <a:pt x="20805" y="1361"/>
                </a:lnTo>
                <a:lnTo>
                  <a:pt x="17559" y="0"/>
                </a:lnTo>
                <a:close/>
              </a:path>
              <a:path w="27601" h="101619">
                <a:moveTo>
                  <a:pt x="17559" y="74018"/>
                </a:moveTo>
                <a:lnTo>
                  <a:pt x="10041" y="74018"/>
                </a:lnTo>
                <a:lnTo>
                  <a:pt x="6795" y="75369"/>
                </a:lnTo>
                <a:lnTo>
                  <a:pt x="1361" y="80814"/>
                </a:lnTo>
                <a:lnTo>
                  <a:pt x="0" y="84039"/>
                </a:lnTo>
                <a:lnTo>
                  <a:pt x="0" y="91578"/>
                </a:lnTo>
                <a:lnTo>
                  <a:pt x="1361" y="94824"/>
                </a:lnTo>
                <a:lnTo>
                  <a:pt x="6795" y="100237"/>
                </a:lnTo>
                <a:lnTo>
                  <a:pt x="10041" y="101619"/>
                </a:lnTo>
                <a:lnTo>
                  <a:pt x="17559" y="101619"/>
                </a:lnTo>
                <a:lnTo>
                  <a:pt x="20805" y="100237"/>
                </a:lnTo>
                <a:lnTo>
                  <a:pt x="26240" y="94824"/>
                </a:lnTo>
                <a:lnTo>
                  <a:pt x="27601" y="91578"/>
                </a:lnTo>
                <a:lnTo>
                  <a:pt x="27601" y="84039"/>
                </a:lnTo>
                <a:lnTo>
                  <a:pt x="26240" y="80814"/>
                </a:lnTo>
                <a:lnTo>
                  <a:pt x="20805" y="75369"/>
                </a:lnTo>
                <a:lnTo>
                  <a:pt x="17559" y="7401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21516" y="10398135"/>
            <a:ext cx="99295" cy="0"/>
          </a:xfrm>
          <a:custGeom>
            <a:avLst/>
            <a:gdLst/>
            <a:ahLst/>
            <a:cxnLst/>
            <a:rect l="l" t="t" r="r" b="b"/>
            <a:pathLst>
              <a:path w="99295">
                <a:moveTo>
                  <a:pt x="0" y="0"/>
                </a:moveTo>
                <a:lnTo>
                  <a:pt x="99295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21516" y="10340350"/>
            <a:ext cx="20062" cy="48259"/>
          </a:xfrm>
          <a:custGeom>
            <a:avLst/>
            <a:gdLst/>
            <a:ahLst/>
            <a:cxnLst/>
            <a:rect l="l" t="t" r="r" b="b"/>
            <a:pathLst>
              <a:path w="20062" h="48259">
                <a:moveTo>
                  <a:pt x="0" y="24130"/>
                </a:moveTo>
                <a:lnTo>
                  <a:pt x="20062" y="24130"/>
                </a:lnTo>
              </a:path>
            </a:pathLst>
          </a:custGeom>
          <a:ln w="4953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21516" y="10331460"/>
            <a:ext cx="90311" cy="0"/>
          </a:xfrm>
          <a:custGeom>
            <a:avLst/>
            <a:gdLst/>
            <a:ahLst/>
            <a:cxnLst/>
            <a:rect l="l" t="t" r="r" b="b"/>
            <a:pathLst>
              <a:path w="90311">
                <a:moveTo>
                  <a:pt x="0" y="0"/>
                </a:moveTo>
                <a:lnTo>
                  <a:pt x="90311" y="0"/>
                </a:lnTo>
              </a:path>
            </a:pathLst>
          </a:custGeom>
          <a:ln w="1905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21516" y="10278119"/>
            <a:ext cx="20062" cy="44450"/>
          </a:xfrm>
          <a:custGeom>
            <a:avLst/>
            <a:gdLst/>
            <a:ahLst/>
            <a:cxnLst/>
            <a:rect l="l" t="t" r="r" b="b"/>
            <a:pathLst>
              <a:path w="20062" h="44450">
                <a:moveTo>
                  <a:pt x="0" y="22224"/>
                </a:moveTo>
                <a:lnTo>
                  <a:pt x="20062" y="22224"/>
                </a:lnTo>
              </a:path>
            </a:pathLst>
          </a:custGeom>
          <a:ln w="457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21516" y="10268594"/>
            <a:ext cx="95546" cy="0"/>
          </a:xfrm>
          <a:custGeom>
            <a:avLst/>
            <a:gdLst/>
            <a:ahLst/>
            <a:cxnLst/>
            <a:rect l="l" t="t" r="r" b="b"/>
            <a:pathLst>
              <a:path w="95546">
                <a:moveTo>
                  <a:pt x="0" y="0"/>
                </a:moveTo>
                <a:lnTo>
                  <a:pt x="95546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44439" y="10307994"/>
            <a:ext cx="87798" cy="101588"/>
          </a:xfrm>
          <a:custGeom>
            <a:avLst/>
            <a:gdLst/>
            <a:ahLst/>
            <a:cxnLst/>
            <a:rect l="l" t="t" r="r" b="b"/>
            <a:pathLst>
              <a:path w="87798" h="101588">
                <a:moveTo>
                  <a:pt x="18816" y="0"/>
                </a:moveTo>
                <a:lnTo>
                  <a:pt x="0" y="0"/>
                </a:lnTo>
                <a:lnTo>
                  <a:pt x="0" y="70301"/>
                </a:lnTo>
                <a:lnTo>
                  <a:pt x="26480" y="100866"/>
                </a:lnTo>
                <a:lnTo>
                  <a:pt x="31067" y="101588"/>
                </a:lnTo>
                <a:lnTo>
                  <a:pt x="43611" y="101588"/>
                </a:lnTo>
                <a:lnTo>
                  <a:pt x="50385" y="99955"/>
                </a:lnTo>
                <a:lnTo>
                  <a:pt x="62071" y="93410"/>
                </a:lnTo>
                <a:lnTo>
                  <a:pt x="66196" y="89117"/>
                </a:lnTo>
                <a:lnTo>
                  <a:pt x="68479" y="84039"/>
                </a:lnTo>
                <a:lnTo>
                  <a:pt x="38470" y="84039"/>
                </a:lnTo>
                <a:lnTo>
                  <a:pt x="35632" y="83589"/>
                </a:lnTo>
                <a:lnTo>
                  <a:pt x="18816" y="63139"/>
                </a:lnTo>
                <a:lnTo>
                  <a:pt x="18816" y="0"/>
                </a:lnTo>
                <a:close/>
              </a:path>
              <a:path w="87798" h="101588">
                <a:moveTo>
                  <a:pt x="87798" y="83829"/>
                </a:moveTo>
                <a:lnTo>
                  <a:pt x="68982" y="83829"/>
                </a:lnTo>
                <a:lnTo>
                  <a:pt x="68982" y="99085"/>
                </a:lnTo>
                <a:lnTo>
                  <a:pt x="87798" y="99085"/>
                </a:lnTo>
                <a:lnTo>
                  <a:pt x="87798" y="83829"/>
                </a:lnTo>
                <a:close/>
              </a:path>
              <a:path w="87798" h="101588">
                <a:moveTo>
                  <a:pt x="87798" y="0"/>
                </a:moveTo>
                <a:lnTo>
                  <a:pt x="68982" y="0"/>
                </a:lnTo>
                <a:lnTo>
                  <a:pt x="68982" y="56710"/>
                </a:lnTo>
                <a:lnTo>
                  <a:pt x="68270" y="61673"/>
                </a:lnTo>
                <a:lnTo>
                  <a:pt x="45276" y="84039"/>
                </a:lnTo>
                <a:lnTo>
                  <a:pt x="68479" y="84039"/>
                </a:lnTo>
                <a:lnTo>
                  <a:pt x="68573" y="83829"/>
                </a:lnTo>
                <a:lnTo>
                  <a:pt x="87798" y="83829"/>
                </a:lnTo>
                <a:lnTo>
                  <a:pt x="877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60672" y="10305487"/>
            <a:ext cx="57275" cy="101588"/>
          </a:xfrm>
          <a:custGeom>
            <a:avLst/>
            <a:gdLst/>
            <a:ahLst/>
            <a:cxnLst/>
            <a:rect l="l" t="t" r="r" b="b"/>
            <a:pathLst>
              <a:path w="57275" h="101588">
                <a:moveTo>
                  <a:pt x="18816" y="2502"/>
                </a:moveTo>
                <a:lnTo>
                  <a:pt x="0" y="2502"/>
                </a:lnTo>
                <a:lnTo>
                  <a:pt x="0" y="101588"/>
                </a:lnTo>
                <a:lnTo>
                  <a:pt x="18816" y="101588"/>
                </a:lnTo>
                <a:lnTo>
                  <a:pt x="18816" y="40962"/>
                </a:lnTo>
                <a:lnTo>
                  <a:pt x="21245" y="32962"/>
                </a:lnTo>
                <a:lnTo>
                  <a:pt x="31014" y="22638"/>
                </a:lnTo>
                <a:lnTo>
                  <a:pt x="38051" y="20062"/>
                </a:lnTo>
                <a:lnTo>
                  <a:pt x="56498" y="20062"/>
                </a:lnTo>
                <a:lnTo>
                  <a:pt x="56593" y="17758"/>
                </a:lnTo>
                <a:lnTo>
                  <a:pt x="18816" y="17758"/>
                </a:lnTo>
                <a:lnTo>
                  <a:pt x="18816" y="2502"/>
                </a:lnTo>
                <a:close/>
              </a:path>
              <a:path w="57275" h="101588">
                <a:moveTo>
                  <a:pt x="56498" y="20062"/>
                </a:moveTo>
                <a:lnTo>
                  <a:pt x="48773" y="20062"/>
                </a:lnTo>
                <a:lnTo>
                  <a:pt x="50312" y="20208"/>
                </a:lnTo>
                <a:lnTo>
                  <a:pt x="53370" y="20763"/>
                </a:lnTo>
                <a:lnTo>
                  <a:pt x="54919" y="21098"/>
                </a:lnTo>
                <a:lnTo>
                  <a:pt x="56438" y="21528"/>
                </a:lnTo>
                <a:lnTo>
                  <a:pt x="56498" y="20062"/>
                </a:lnTo>
                <a:close/>
              </a:path>
              <a:path w="57275" h="101588">
                <a:moveTo>
                  <a:pt x="51987" y="0"/>
                </a:moveTo>
                <a:lnTo>
                  <a:pt x="45841" y="0"/>
                </a:lnTo>
                <a:lnTo>
                  <a:pt x="42773" y="439"/>
                </a:lnTo>
                <a:lnTo>
                  <a:pt x="24250" y="10565"/>
                </a:lnTo>
                <a:lnTo>
                  <a:pt x="22156" y="12711"/>
                </a:lnTo>
                <a:lnTo>
                  <a:pt x="20491" y="15119"/>
                </a:lnTo>
                <a:lnTo>
                  <a:pt x="19224" y="17758"/>
                </a:lnTo>
                <a:lnTo>
                  <a:pt x="56593" y="17758"/>
                </a:lnTo>
                <a:lnTo>
                  <a:pt x="57275" y="1246"/>
                </a:lnTo>
                <a:lnTo>
                  <a:pt x="54762" y="408"/>
                </a:lnTo>
                <a:lnTo>
                  <a:pt x="5198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029451" y="10305484"/>
            <a:ext cx="105358" cy="104101"/>
          </a:xfrm>
          <a:custGeom>
            <a:avLst/>
            <a:gdLst/>
            <a:ahLst/>
            <a:cxnLst/>
            <a:rect l="l" t="t" r="r" b="b"/>
            <a:pathLst>
              <a:path w="105358" h="104101">
                <a:moveTo>
                  <a:pt x="60060" y="0"/>
                </a:moveTo>
                <a:lnTo>
                  <a:pt x="45286" y="0"/>
                </a:lnTo>
                <a:lnTo>
                  <a:pt x="38396" y="1350"/>
                </a:lnTo>
                <a:lnTo>
                  <a:pt x="6795" y="25496"/>
                </a:lnTo>
                <a:lnTo>
                  <a:pt x="0" y="44804"/>
                </a:lnTo>
                <a:lnTo>
                  <a:pt x="0" y="59296"/>
                </a:lnTo>
                <a:lnTo>
                  <a:pt x="19988" y="93609"/>
                </a:lnTo>
                <a:lnTo>
                  <a:pt x="45286" y="104101"/>
                </a:lnTo>
                <a:lnTo>
                  <a:pt x="60060" y="104101"/>
                </a:lnTo>
                <a:lnTo>
                  <a:pt x="66961" y="102740"/>
                </a:lnTo>
                <a:lnTo>
                  <a:pt x="79788" y="97305"/>
                </a:lnTo>
                <a:lnTo>
                  <a:pt x="85358" y="93609"/>
                </a:lnTo>
                <a:lnTo>
                  <a:pt x="92547" y="86541"/>
                </a:lnTo>
                <a:lnTo>
                  <a:pt x="47663" y="86541"/>
                </a:lnTo>
                <a:lnTo>
                  <a:pt x="43129" y="85672"/>
                </a:lnTo>
                <a:lnTo>
                  <a:pt x="20062" y="57066"/>
                </a:lnTo>
                <a:lnTo>
                  <a:pt x="20062" y="47024"/>
                </a:lnTo>
                <a:lnTo>
                  <a:pt x="47663" y="17559"/>
                </a:lnTo>
                <a:lnTo>
                  <a:pt x="92402" y="17559"/>
                </a:lnTo>
                <a:lnTo>
                  <a:pt x="85358" y="10523"/>
                </a:lnTo>
                <a:lnTo>
                  <a:pt x="79788" y="6795"/>
                </a:lnTo>
                <a:lnTo>
                  <a:pt x="66961" y="1350"/>
                </a:lnTo>
                <a:lnTo>
                  <a:pt x="60060" y="0"/>
                </a:lnTo>
                <a:close/>
              </a:path>
              <a:path w="105358" h="104101">
                <a:moveTo>
                  <a:pt x="92402" y="17559"/>
                </a:moveTo>
                <a:lnTo>
                  <a:pt x="57705" y="17559"/>
                </a:lnTo>
                <a:lnTo>
                  <a:pt x="62228" y="18428"/>
                </a:lnTo>
                <a:lnTo>
                  <a:pt x="70301" y="21915"/>
                </a:lnTo>
                <a:lnTo>
                  <a:pt x="85295" y="47024"/>
                </a:lnTo>
                <a:lnTo>
                  <a:pt x="85295" y="57066"/>
                </a:lnTo>
                <a:lnTo>
                  <a:pt x="57705" y="86541"/>
                </a:lnTo>
                <a:lnTo>
                  <a:pt x="92547" y="86541"/>
                </a:lnTo>
                <a:lnTo>
                  <a:pt x="94834" y="84280"/>
                </a:lnTo>
                <a:lnTo>
                  <a:pt x="98572" y="78761"/>
                </a:lnTo>
                <a:lnTo>
                  <a:pt x="104007" y="66092"/>
                </a:lnTo>
                <a:lnTo>
                  <a:pt x="105358" y="59296"/>
                </a:lnTo>
                <a:lnTo>
                  <a:pt x="105358" y="44804"/>
                </a:lnTo>
                <a:lnTo>
                  <a:pt x="104007" y="38040"/>
                </a:lnTo>
                <a:lnTo>
                  <a:pt x="101274" y="31768"/>
                </a:lnTo>
                <a:lnTo>
                  <a:pt x="98572" y="25496"/>
                </a:lnTo>
                <a:lnTo>
                  <a:pt x="94834" y="19988"/>
                </a:lnTo>
                <a:lnTo>
                  <a:pt x="92402" y="1755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150063" y="10305489"/>
            <a:ext cx="78395" cy="104091"/>
          </a:xfrm>
          <a:custGeom>
            <a:avLst/>
            <a:gdLst/>
            <a:ahLst/>
            <a:cxnLst/>
            <a:rect l="l" t="t" r="r" b="b"/>
            <a:pathLst>
              <a:path w="78395" h="104091">
                <a:moveTo>
                  <a:pt x="14219" y="74824"/>
                </a:moveTo>
                <a:lnTo>
                  <a:pt x="0" y="86541"/>
                </a:lnTo>
                <a:lnTo>
                  <a:pt x="4879" y="93222"/>
                </a:lnTo>
                <a:lnTo>
                  <a:pt x="10439" y="97819"/>
                </a:lnTo>
                <a:lnTo>
                  <a:pt x="22837" y="102855"/>
                </a:lnTo>
                <a:lnTo>
                  <a:pt x="30051" y="104091"/>
                </a:lnTo>
                <a:lnTo>
                  <a:pt x="43140" y="104091"/>
                </a:lnTo>
                <a:lnTo>
                  <a:pt x="75285" y="86541"/>
                </a:lnTo>
                <a:lnTo>
                  <a:pt x="32836" y="86541"/>
                </a:lnTo>
                <a:lnTo>
                  <a:pt x="28229" y="85348"/>
                </a:lnTo>
                <a:lnTo>
                  <a:pt x="20711" y="80615"/>
                </a:lnTo>
                <a:lnTo>
                  <a:pt x="17287" y="77892"/>
                </a:lnTo>
                <a:lnTo>
                  <a:pt x="14219" y="74824"/>
                </a:lnTo>
                <a:close/>
              </a:path>
              <a:path w="78395" h="104091">
                <a:moveTo>
                  <a:pt x="48522" y="0"/>
                </a:moveTo>
                <a:lnTo>
                  <a:pt x="37213" y="0"/>
                </a:lnTo>
                <a:lnTo>
                  <a:pt x="32648" y="607"/>
                </a:lnTo>
                <a:lnTo>
                  <a:pt x="4198" y="35255"/>
                </a:lnTo>
                <a:lnTo>
                  <a:pt x="5036" y="39234"/>
                </a:lnTo>
                <a:lnTo>
                  <a:pt x="36606" y="59139"/>
                </a:lnTo>
                <a:lnTo>
                  <a:pt x="44438" y="60919"/>
                </a:lnTo>
                <a:lnTo>
                  <a:pt x="58333" y="71212"/>
                </a:lnTo>
                <a:lnTo>
                  <a:pt x="58333" y="76091"/>
                </a:lnTo>
                <a:lnTo>
                  <a:pt x="40627" y="86541"/>
                </a:lnTo>
                <a:lnTo>
                  <a:pt x="75285" y="86541"/>
                </a:lnTo>
                <a:lnTo>
                  <a:pt x="77233" y="83285"/>
                </a:lnTo>
                <a:lnTo>
                  <a:pt x="78395" y="78521"/>
                </a:lnTo>
                <a:lnTo>
                  <a:pt x="78395" y="68353"/>
                </a:lnTo>
                <a:lnTo>
                  <a:pt x="39108" y="42092"/>
                </a:lnTo>
                <a:lnTo>
                  <a:pt x="36344" y="41255"/>
                </a:lnTo>
                <a:lnTo>
                  <a:pt x="31182" y="39004"/>
                </a:lnTo>
                <a:lnTo>
                  <a:pt x="28962" y="37559"/>
                </a:lnTo>
                <a:lnTo>
                  <a:pt x="25203" y="33925"/>
                </a:lnTo>
                <a:lnTo>
                  <a:pt x="24261" y="31569"/>
                </a:lnTo>
                <a:lnTo>
                  <a:pt x="24261" y="25014"/>
                </a:lnTo>
                <a:lnTo>
                  <a:pt x="25894" y="22250"/>
                </a:lnTo>
                <a:lnTo>
                  <a:pt x="32449" y="18502"/>
                </a:lnTo>
                <a:lnTo>
                  <a:pt x="36302" y="17549"/>
                </a:lnTo>
                <a:lnTo>
                  <a:pt x="74023" y="17549"/>
                </a:lnTo>
                <a:lnTo>
                  <a:pt x="75683" y="16292"/>
                </a:lnTo>
                <a:lnTo>
                  <a:pt x="72071" y="10449"/>
                </a:lnTo>
                <a:lnTo>
                  <a:pt x="67191" y="6272"/>
                </a:lnTo>
                <a:lnTo>
                  <a:pt x="54919" y="1235"/>
                </a:lnTo>
                <a:lnTo>
                  <a:pt x="48522" y="0"/>
                </a:lnTo>
                <a:close/>
              </a:path>
              <a:path w="78395" h="104091">
                <a:moveTo>
                  <a:pt x="74023" y="17549"/>
                </a:moveTo>
                <a:lnTo>
                  <a:pt x="45506" y="17549"/>
                </a:lnTo>
                <a:lnTo>
                  <a:pt x="49516" y="18502"/>
                </a:lnTo>
                <a:lnTo>
                  <a:pt x="56071" y="22250"/>
                </a:lnTo>
                <a:lnTo>
                  <a:pt x="58814" y="24585"/>
                </a:lnTo>
                <a:lnTo>
                  <a:pt x="61045" y="27370"/>
                </a:lnTo>
                <a:lnTo>
                  <a:pt x="74023" y="1754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236833" y="10280184"/>
            <a:ext cx="68144" cy="129399"/>
          </a:xfrm>
          <a:custGeom>
            <a:avLst/>
            <a:gdLst/>
            <a:ahLst/>
            <a:cxnLst/>
            <a:rect l="l" t="t" r="r" b="b"/>
            <a:pathLst>
              <a:path w="68144" h="129399">
                <a:moveTo>
                  <a:pt x="40553" y="44103"/>
                </a:moveTo>
                <a:lnTo>
                  <a:pt x="21727" y="44103"/>
                </a:lnTo>
                <a:lnTo>
                  <a:pt x="21738" y="100038"/>
                </a:lnTo>
                <a:lnTo>
                  <a:pt x="25611" y="118530"/>
                </a:lnTo>
                <a:lnTo>
                  <a:pt x="27486" y="121734"/>
                </a:lnTo>
                <a:lnTo>
                  <a:pt x="30417" y="124352"/>
                </a:lnTo>
                <a:lnTo>
                  <a:pt x="38365" y="128393"/>
                </a:lnTo>
                <a:lnTo>
                  <a:pt x="43967" y="129399"/>
                </a:lnTo>
                <a:lnTo>
                  <a:pt x="53150" y="129399"/>
                </a:lnTo>
                <a:lnTo>
                  <a:pt x="55914" y="129158"/>
                </a:lnTo>
                <a:lnTo>
                  <a:pt x="63024" y="128174"/>
                </a:lnTo>
                <a:lnTo>
                  <a:pt x="65924" y="127325"/>
                </a:lnTo>
                <a:lnTo>
                  <a:pt x="68144" y="126058"/>
                </a:lnTo>
                <a:lnTo>
                  <a:pt x="68144" y="111839"/>
                </a:lnTo>
                <a:lnTo>
                  <a:pt x="51150" y="111839"/>
                </a:lnTo>
                <a:lnTo>
                  <a:pt x="48385" y="111169"/>
                </a:lnTo>
                <a:lnTo>
                  <a:pt x="44637" y="108541"/>
                </a:lnTo>
                <a:lnTo>
                  <a:pt x="43223" y="106792"/>
                </a:lnTo>
                <a:lnTo>
                  <a:pt x="42333" y="104625"/>
                </a:lnTo>
                <a:lnTo>
                  <a:pt x="41422" y="102468"/>
                </a:lnTo>
                <a:lnTo>
                  <a:pt x="40899" y="100038"/>
                </a:lnTo>
                <a:lnTo>
                  <a:pt x="40627" y="94604"/>
                </a:lnTo>
                <a:lnTo>
                  <a:pt x="40553" y="44103"/>
                </a:lnTo>
                <a:close/>
              </a:path>
              <a:path w="68144" h="129399">
                <a:moveTo>
                  <a:pt x="68144" y="108907"/>
                </a:moveTo>
                <a:lnTo>
                  <a:pt x="66196" y="110028"/>
                </a:lnTo>
                <a:lnTo>
                  <a:pt x="64029" y="110802"/>
                </a:lnTo>
                <a:lnTo>
                  <a:pt x="59296" y="111640"/>
                </a:lnTo>
                <a:lnTo>
                  <a:pt x="56993" y="111839"/>
                </a:lnTo>
                <a:lnTo>
                  <a:pt x="68144" y="111839"/>
                </a:lnTo>
                <a:lnTo>
                  <a:pt x="68144" y="108907"/>
                </a:lnTo>
                <a:close/>
              </a:path>
              <a:path w="68144" h="129399">
                <a:moveTo>
                  <a:pt x="67516" y="27800"/>
                </a:moveTo>
                <a:lnTo>
                  <a:pt x="0" y="27800"/>
                </a:lnTo>
                <a:lnTo>
                  <a:pt x="0" y="44103"/>
                </a:lnTo>
                <a:lnTo>
                  <a:pt x="67516" y="44103"/>
                </a:lnTo>
                <a:lnTo>
                  <a:pt x="67516" y="27800"/>
                </a:lnTo>
                <a:close/>
              </a:path>
              <a:path w="68144" h="129399">
                <a:moveTo>
                  <a:pt x="40553" y="0"/>
                </a:moveTo>
                <a:lnTo>
                  <a:pt x="21727" y="0"/>
                </a:lnTo>
                <a:lnTo>
                  <a:pt x="21727" y="27800"/>
                </a:lnTo>
                <a:lnTo>
                  <a:pt x="40553" y="27800"/>
                </a:lnTo>
                <a:lnTo>
                  <a:pt x="405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323784" y="10305483"/>
            <a:ext cx="86740" cy="104101"/>
          </a:xfrm>
          <a:custGeom>
            <a:avLst/>
            <a:gdLst/>
            <a:ahLst/>
            <a:cxnLst/>
            <a:rect l="l" t="t" r="r" b="b"/>
            <a:pathLst>
              <a:path w="86740" h="104101">
                <a:moveTo>
                  <a:pt x="80807" y="15057"/>
                </a:moveTo>
                <a:lnTo>
                  <a:pt x="48773" y="15057"/>
                </a:lnTo>
                <a:lnTo>
                  <a:pt x="52260" y="15643"/>
                </a:lnTo>
                <a:lnTo>
                  <a:pt x="55192" y="16816"/>
                </a:lnTo>
                <a:lnTo>
                  <a:pt x="58113" y="18009"/>
                </a:lnTo>
                <a:lnTo>
                  <a:pt x="60553" y="19622"/>
                </a:lnTo>
                <a:lnTo>
                  <a:pt x="62500" y="21643"/>
                </a:lnTo>
                <a:lnTo>
                  <a:pt x="64458" y="23643"/>
                </a:lnTo>
                <a:lnTo>
                  <a:pt x="65924" y="25915"/>
                </a:lnTo>
                <a:lnTo>
                  <a:pt x="66888" y="28438"/>
                </a:lnTo>
                <a:lnTo>
                  <a:pt x="67872" y="30941"/>
                </a:lnTo>
                <a:lnTo>
                  <a:pt x="68353" y="33444"/>
                </a:lnTo>
                <a:lnTo>
                  <a:pt x="68353" y="40124"/>
                </a:lnTo>
                <a:lnTo>
                  <a:pt x="47024" y="40124"/>
                </a:lnTo>
                <a:lnTo>
                  <a:pt x="39956" y="40721"/>
                </a:lnTo>
                <a:lnTo>
                  <a:pt x="1424" y="62636"/>
                </a:lnTo>
                <a:lnTo>
                  <a:pt x="0" y="68008"/>
                </a:lnTo>
                <a:lnTo>
                  <a:pt x="0" y="79306"/>
                </a:lnTo>
                <a:lnTo>
                  <a:pt x="29674" y="104101"/>
                </a:lnTo>
                <a:lnTo>
                  <a:pt x="41810" y="104101"/>
                </a:lnTo>
                <a:lnTo>
                  <a:pt x="48417" y="102782"/>
                </a:lnTo>
                <a:lnTo>
                  <a:pt x="59851" y="97494"/>
                </a:lnTo>
                <a:lnTo>
                  <a:pt x="64804" y="92950"/>
                </a:lnTo>
                <a:lnTo>
                  <a:pt x="67350" y="89044"/>
                </a:lnTo>
                <a:lnTo>
                  <a:pt x="33590" y="89044"/>
                </a:lnTo>
                <a:lnTo>
                  <a:pt x="28397" y="87808"/>
                </a:lnTo>
                <a:lnTo>
                  <a:pt x="20732" y="82782"/>
                </a:lnTo>
                <a:lnTo>
                  <a:pt x="18816" y="78678"/>
                </a:lnTo>
                <a:lnTo>
                  <a:pt x="18816" y="69065"/>
                </a:lnTo>
                <a:lnTo>
                  <a:pt x="53862" y="53935"/>
                </a:lnTo>
                <a:lnTo>
                  <a:pt x="85943" y="53935"/>
                </a:lnTo>
                <a:lnTo>
                  <a:pt x="85860" y="28438"/>
                </a:lnTo>
                <a:lnTo>
                  <a:pt x="85107" y="24554"/>
                </a:lnTo>
                <a:lnTo>
                  <a:pt x="81903" y="16617"/>
                </a:lnTo>
                <a:lnTo>
                  <a:pt x="80807" y="15057"/>
                </a:lnTo>
                <a:close/>
              </a:path>
              <a:path w="86740" h="104101">
                <a:moveTo>
                  <a:pt x="85982" y="86541"/>
                </a:moveTo>
                <a:lnTo>
                  <a:pt x="69411" y="86541"/>
                </a:lnTo>
                <a:lnTo>
                  <a:pt x="69510" y="94059"/>
                </a:lnTo>
                <a:lnTo>
                  <a:pt x="69593" y="96154"/>
                </a:lnTo>
                <a:lnTo>
                  <a:pt x="70018" y="101599"/>
                </a:lnTo>
                <a:lnTo>
                  <a:pt x="86740" y="101599"/>
                </a:lnTo>
                <a:lnTo>
                  <a:pt x="86468" y="98939"/>
                </a:lnTo>
                <a:lnTo>
                  <a:pt x="86259" y="96154"/>
                </a:lnTo>
                <a:lnTo>
                  <a:pt x="86019" y="90960"/>
                </a:lnTo>
                <a:lnTo>
                  <a:pt x="85982" y="86541"/>
                </a:lnTo>
                <a:close/>
              </a:path>
              <a:path w="86740" h="104101">
                <a:moveTo>
                  <a:pt x="85943" y="53935"/>
                </a:moveTo>
                <a:lnTo>
                  <a:pt x="68353" y="53935"/>
                </a:lnTo>
                <a:lnTo>
                  <a:pt x="68353" y="63547"/>
                </a:lnTo>
                <a:lnTo>
                  <a:pt x="67872" y="66929"/>
                </a:lnTo>
                <a:lnTo>
                  <a:pt x="45286" y="89044"/>
                </a:lnTo>
                <a:lnTo>
                  <a:pt x="67350" y="89044"/>
                </a:lnTo>
                <a:lnTo>
                  <a:pt x="68982" y="86541"/>
                </a:lnTo>
                <a:lnTo>
                  <a:pt x="85982" y="86541"/>
                </a:lnTo>
                <a:lnTo>
                  <a:pt x="85943" y="53935"/>
                </a:lnTo>
                <a:close/>
              </a:path>
              <a:path w="86740" h="104101">
                <a:moveTo>
                  <a:pt x="51757" y="0"/>
                </a:moveTo>
                <a:lnTo>
                  <a:pt x="37559" y="0"/>
                </a:lnTo>
                <a:lnTo>
                  <a:pt x="30585" y="1225"/>
                </a:lnTo>
                <a:lnTo>
                  <a:pt x="16648" y="6094"/>
                </a:lnTo>
                <a:lnTo>
                  <a:pt x="10523" y="9748"/>
                </a:lnTo>
                <a:lnTo>
                  <a:pt x="5214" y="14627"/>
                </a:lnTo>
                <a:lnTo>
                  <a:pt x="16512" y="26334"/>
                </a:lnTo>
                <a:lnTo>
                  <a:pt x="19936" y="23758"/>
                </a:lnTo>
                <a:lnTo>
                  <a:pt x="23549" y="20973"/>
                </a:lnTo>
                <a:lnTo>
                  <a:pt x="25569" y="19748"/>
                </a:lnTo>
                <a:lnTo>
                  <a:pt x="30030" y="17674"/>
                </a:lnTo>
                <a:lnTo>
                  <a:pt x="32491" y="16795"/>
                </a:lnTo>
                <a:lnTo>
                  <a:pt x="37936" y="15402"/>
                </a:lnTo>
                <a:lnTo>
                  <a:pt x="41108" y="15057"/>
                </a:lnTo>
                <a:lnTo>
                  <a:pt x="80807" y="15057"/>
                </a:lnTo>
                <a:lnTo>
                  <a:pt x="79432" y="13099"/>
                </a:lnTo>
                <a:lnTo>
                  <a:pt x="72751" y="6963"/>
                </a:lnTo>
                <a:lnTo>
                  <a:pt x="68469" y="4533"/>
                </a:lnTo>
                <a:lnTo>
                  <a:pt x="58008" y="910"/>
                </a:lnTo>
                <a:lnTo>
                  <a:pt x="517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422669" y="10280184"/>
            <a:ext cx="68144" cy="129399"/>
          </a:xfrm>
          <a:custGeom>
            <a:avLst/>
            <a:gdLst/>
            <a:ahLst/>
            <a:cxnLst/>
            <a:rect l="l" t="t" r="r" b="b"/>
            <a:pathLst>
              <a:path w="68144" h="129399">
                <a:moveTo>
                  <a:pt x="40553" y="44103"/>
                </a:moveTo>
                <a:lnTo>
                  <a:pt x="21727" y="44103"/>
                </a:lnTo>
                <a:lnTo>
                  <a:pt x="21738" y="100038"/>
                </a:lnTo>
                <a:lnTo>
                  <a:pt x="25611" y="118530"/>
                </a:lnTo>
                <a:lnTo>
                  <a:pt x="27486" y="121734"/>
                </a:lnTo>
                <a:lnTo>
                  <a:pt x="30417" y="124352"/>
                </a:lnTo>
                <a:lnTo>
                  <a:pt x="38354" y="128393"/>
                </a:lnTo>
                <a:lnTo>
                  <a:pt x="43967" y="129399"/>
                </a:lnTo>
                <a:lnTo>
                  <a:pt x="53150" y="129399"/>
                </a:lnTo>
                <a:lnTo>
                  <a:pt x="55914" y="129158"/>
                </a:lnTo>
                <a:lnTo>
                  <a:pt x="63024" y="128174"/>
                </a:lnTo>
                <a:lnTo>
                  <a:pt x="65914" y="127325"/>
                </a:lnTo>
                <a:lnTo>
                  <a:pt x="68144" y="126058"/>
                </a:lnTo>
                <a:lnTo>
                  <a:pt x="68144" y="111839"/>
                </a:lnTo>
                <a:lnTo>
                  <a:pt x="51150" y="111839"/>
                </a:lnTo>
                <a:lnTo>
                  <a:pt x="48385" y="111169"/>
                </a:lnTo>
                <a:lnTo>
                  <a:pt x="44626" y="108541"/>
                </a:lnTo>
                <a:lnTo>
                  <a:pt x="43223" y="106792"/>
                </a:lnTo>
                <a:lnTo>
                  <a:pt x="42333" y="104625"/>
                </a:lnTo>
                <a:lnTo>
                  <a:pt x="41422" y="102468"/>
                </a:lnTo>
                <a:lnTo>
                  <a:pt x="40899" y="100038"/>
                </a:lnTo>
                <a:lnTo>
                  <a:pt x="40627" y="94604"/>
                </a:lnTo>
                <a:lnTo>
                  <a:pt x="40553" y="44103"/>
                </a:lnTo>
                <a:close/>
              </a:path>
              <a:path w="68144" h="129399">
                <a:moveTo>
                  <a:pt x="68144" y="108907"/>
                </a:moveTo>
                <a:lnTo>
                  <a:pt x="66196" y="110028"/>
                </a:lnTo>
                <a:lnTo>
                  <a:pt x="64029" y="110802"/>
                </a:lnTo>
                <a:lnTo>
                  <a:pt x="59296" y="111640"/>
                </a:lnTo>
                <a:lnTo>
                  <a:pt x="56993" y="111839"/>
                </a:lnTo>
                <a:lnTo>
                  <a:pt x="68144" y="111839"/>
                </a:lnTo>
                <a:lnTo>
                  <a:pt x="68144" y="108907"/>
                </a:lnTo>
                <a:close/>
              </a:path>
              <a:path w="68144" h="129399">
                <a:moveTo>
                  <a:pt x="67516" y="27800"/>
                </a:moveTo>
                <a:lnTo>
                  <a:pt x="0" y="27800"/>
                </a:lnTo>
                <a:lnTo>
                  <a:pt x="0" y="44103"/>
                </a:lnTo>
                <a:lnTo>
                  <a:pt x="67516" y="44103"/>
                </a:lnTo>
                <a:lnTo>
                  <a:pt x="67516" y="27800"/>
                </a:lnTo>
                <a:close/>
              </a:path>
              <a:path w="68144" h="129399">
                <a:moveTo>
                  <a:pt x="40553" y="0"/>
                </a:moveTo>
                <a:lnTo>
                  <a:pt x="21727" y="0"/>
                </a:lnTo>
                <a:lnTo>
                  <a:pt x="21727" y="27800"/>
                </a:lnTo>
                <a:lnTo>
                  <a:pt x="40553" y="27800"/>
                </a:lnTo>
                <a:lnTo>
                  <a:pt x="405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95372" y="9799245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3B51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81204" y="5845412"/>
            <a:ext cx="72060" cy="109462"/>
          </a:xfrm>
          <a:custGeom>
            <a:avLst/>
            <a:gdLst/>
            <a:ahLst/>
            <a:cxnLst/>
            <a:rect l="l" t="t" r="r" b="b"/>
            <a:pathLst>
              <a:path w="72060" h="109462">
                <a:moveTo>
                  <a:pt x="61681" y="64312"/>
                </a:moveTo>
                <a:lnTo>
                  <a:pt x="46972" y="64312"/>
                </a:lnTo>
                <a:lnTo>
                  <a:pt x="47286" y="64615"/>
                </a:lnTo>
                <a:lnTo>
                  <a:pt x="18386" y="109462"/>
                </a:lnTo>
                <a:lnTo>
                  <a:pt x="33297" y="109462"/>
                </a:lnTo>
                <a:lnTo>
                  <a:pt x="61681" y="64312"/>
                </a:lnTo>
                <a:close/>
              </a:path>
              <a:path w="72060" h="109462">
                <a:moveTo>
                  <a:pt x="41087" y="0"/>
                </a:moveTo>
                <a:lnTo>
                  <a:pt x="30951" y="0"/>
                </a:lnTo>
                <a:lnTo>
                  <a:pt x="26219" y="785"/>
                </a:lnTo>
                <a:lnTo>
                  <a:pt x="0" y="28480"/>
                </a:lnTo>
                <a:lnTo>
                  <a:pt x="0" y="38815"/>
                </a:lnTo>
                <a:lnTo>
                  <a:pt x="27873" y="67495"/>
                </a:lnTo>
                <a:lnTo>
                  <a:pt x="34763" y="67495"/>
                </a:lnTo>
                <a:lnTo>
                  <a:pt x="37223" y="67254"/>
                </a:lnTo>
                <a:lnTo>
                  <a:pt x="42595" y="66238"/>
                </a:lnTo>
                <a:lnTo>
                  <a:pt x="44951" y="65422"/>
                </a:lnTo>
                <a:lnTo>
                  <a:pt x="46972" y="64312"/>
                </a:lnTo>
                <a:lnTo>
                  <a:pt x="61681" y="64312"/>
                </a:lnTo>
                <a:lnTo>
                  <a:pt x="63286" y="61673"/>
                </a:lnTo>
                <a:lnTo>
                  <a:pt x="64636" y="59359"/>
                </a:lnTo>
                <a:lnTo>
                  <a:pt x="66191" y="56553"/>
                </a:lnTo>
                <a:lnTo>
                  <a:pt x="32794" y="56553"/>
                </a:lnTo>
                <a:lnTo>
                  <a:pt x="29747" y="56019"/>
                </a:lnTo>
                <a:lnTo>
                  <a:pt x="12764" y="37297"/>
                </a:lnTo>
                <a:lnTo>
                  <a:pt x="12764" y="30313"/>
                </a:lnTo>
                <a:lnTo>
                  <a:pt x="32794" y="10942"/>
                </a:lnTo>
                <a:lnTo>
                  <a:pt x="63854" y="10942"/>
                </a:lnTo>
                <a:lnTo>
                  <a:pt x="58479" y="6156"/>
                </a:lnTo>
                <a:lnTo>
                  <a:pt x="54658" y="3926"/>
                </a:lnTo>
                <a:lnTo>
                  <a:pt x="45841" y="785"/>
                </a:lnTo>
                <a:lnTo>
                  <a:pt x="41087" y="0"/>
                </a:lnTo>
                <a:close/>
              </a:path>
              <a:path w="72060" h="109462">
                <a:moveTo>
                  <a:pt x="63854" y="10942"/>
                </a:moveTo>
                <a:lnTo>
                  <a:pt x="39265" y="10942"/>
                </a:lnTo>
                <a:lnTo>
                  <a:pt x="42312" y="11476"/>
                </a:lnTo>
                <a:lnTo>
                  <a:pt x="47988" y="13601"/>
                </a:lnTo>
                <a:lnTo>
                  <a:pt x="59296" y="30313"/>
                </a:lnTo>
                <a:lnTo>
                  <a:pt x="59296" y="37297"/>
                </a:lnTo>
                <a:lnTo>
                  <a:pt x="39265" y="56553"/>
                </a:lnTo>
                <a:lnTo>
                  <a:pt x="66191" y="56553"/>
                </a:lnTo>
                <a:lnTo>
                  <a:pt x="72060" y="28480"/>
                </a:lnTo>
                <a:lnTo>
                  <a:pt x="71149" y="23768"/>
                </a:lnTo>
                <a:lnTo>
                  <a:pt x="67495" y="15455"/>
                </a:lnTo>
                <a:lnTo>
                  <a:pt x="64971" y="11936"/>
                </a:lnTo>
                <a:lnTo>
                  <a:pt x="63854" y="10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67413" y="5939367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09054" y="5847228"/>
            <a:ext cx="65683" cy="107651"/>
          </a:xfrm>
          <a:custGeom>
            <a:avLst/>
            <a:gdLst/>
            <a:ahLst/>
            <a:cxnLst/>
            <a:rect l="l" t="t" r="r" b="b"/>
            <a:pathLst>
              <a:path w="65683" h="107651">
                <a:moveTo>
                  <a:pt x="65683" y="0"/>
                </a:moveTo>
                <a:lnTo>
                  <a:pt x="0" y="0"/>
                </a:lnTo>
                <a:lnTo>
                  <a:pt x="0" y="11863"/>
                </a:lnTo>
                <a:lnTo>
                  <a:pt x="52008" y="11863"/>
                </a:lnTo>
                <a:lnTo>
                  <a:pt x="8219" y="107651"/>
                </a:lnTo>
                <a:lnTo>
                  <a:pt x="22658" y="107651"/>
                </a:lnTo>
                <a:lnTo>
                  <a:pt x="65683" y="11863"/>
                </a:lnTo>
                <a:lnTo>
                  <a:pt x="656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64473" y="6364876"/>
            <a:ext cx="72060" cy="109462"/>
          </a:xfrm>
          <a:custGeom>
            <a:avLst/>
            <a:gdLst/>
            <a:ahLst/>
            <a:cxnLst/>
            <a:rect l="l" t="t" r="r" b="b"/>
            <a:pathLst>
              <a:path w="72060" h="109462">
                <a:moveTo>
                  <a:pt x="61681" y="64312"/>
                </a:moveTo>
                <a:lnTo>
                  <a:pt x="46972" y="64312"/>
                </a:lnTo>
                <a:lnTo>
                  <a:pt x="47286" y="64615"/>
                </a:lnTo>
                <a:lnTo>
                  <a:pt x="18386" y="109462"/>
                </a:lnTo>
                <a:lnTo>
                  <a:pt x="33297" y="109462"/>
                </a:lnTo>
                <a:lnTo>
                  <a:pt x="61681" y="64312"/>
                </a:lnTo>
                <a:close/>
              </a:path>
              <a:path w="72060" h="109462">
                <a:moveTo>
                  <a:pt x="41087" y="0"/>
                </a:moveTo>
                <a:lnTo>
                  <a:pt x="30951" y="0"/>
                </a:lnTo>
                <a:lnTo>
                  <a:pt x="26219" y="785"/>
                </a:lnTo>
                <a:lnTo>
                  <a:pt x="0" y="28480"/>
                </a:lnTo>
                <a:lnTo>
                  <a:pt x="0" y="38815"/>
                </a:lnTo>
                <a:lnTo>
                  <a:pt x="27873" y="67505"/>
                </a:lnTo>
                <a:lnTo>
                  <a:pt x="34752" y="67505"/>
                </a:lnTo>
                <a:lnTo>
                  <a:pt x="37223" y="67254"/>
                </a:lnTo>
                <a:lnTo>
                  <a:pt x="42595" y="66238"/>
                </a:lnTo>
                <a:lnTo>
                  <a:pt x="44951" y="65422"/>
                </a:lnTo>
                <a:lnTo>
                  <a:pt x="46972" y="64312"/>
                </a:lnTo>
                <a:lnTo>
                  <a:pt x="61681" y="64312"/>
                </a:lnTo>
                <a:lnTo>
                  <a:pt x="63286" y="61673"/>
                </a:lnTo>
                <a:lnTo>
                  <a:pt x="64636" y="59359"/>
                </a:lnTo>
                <a:lnTo>
                  <a:pt x="66191" y="56553"/>
                </a:lnTo>
                <a:lnTo>
                  <a:pt x="32794" y="56553"/>
                </a:lnTo>
                <a:lnTo>
                  <a:pt x="29747" y="56019"/>
                </a:lnTo>
                <a:lnTo>
                  <a:pt x="12764" y="37297"/>
                </a:lnTo>
                <a:lnTo>
                  <a:pt x="12764" y="30313"/>
                </a:lnTo>
                <a:lnTo>
                  <a:pt x="32794" y="10942"/>
                </a:lnTo>
                <a:lnTo>
                  <a:pt x="63854" y="10942"/>
                </a:lnTo>
                <a:lnTo>
                  <a:pt x="58479" y="6156"/>
                </a:lnTo>
                <a:lnTo>
                  <a:pt x="54658" y="3926"/>
                </a:lnTo>
                <a:lnTo>
                  <a:pt x="45841" y="785"/>
                </a:lnTo>
                <a:lnTo>
                  <a:pt x="41087" y="0"/>
                </a:lnTo>
                <a:close/>
              </a:path>
              <a:path w="72060" h="109462">
                <a:moveTo>
                  <a:pt x="63854" y="10942"/>
                </a:moveTo>
                <a:lnTo>
                  <a:pt x="39265" y="10942"/>
                </a:lnTo>
                <a:lnTo>
                  <a:pt x="42312" y="11476"/>
                </a:lnTo>
                <a:lnTo>
                  <a:pt x="47988" y="13601"/>
                </a:lnTo>
                <a:lnTo>
                  <a:pt x="59296" y="30313"/>
                </a:lnTo>
                <a:lnTo>
                  <a:pt x="59296" y="37297"/>
                </a:lnTo>
                <a:lnTo>
                  <a:pt x="39265" y="56553"/>
                </a:lnTo>
                <a:lnTo>
                  <a:pt x="66191" y="56553"/>
                </a:lnTo>
                <a:lnTo>
                  <a:pt x="72060" y="28480"/>
                </a:lnTo>
                <a:lnTo>
                  <a:pt x="71149" y="23768"/>
                </a:lnTo>
                <a:lnTo>
                  <a:pt x="67495" y="15455"/>
                </a:lnTo>
                <a:lnTo>
                  <a:pt x="64971" y="11936"/>
                </a:lnTo>
                <a:lnTo>
                  <a:pt x="63854" y="10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50681" y="6458830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92641" y="6364877"/>
            <a:ext cx="69317" cy="109462"/>
          </a:xfrm>
          <a:custGeom>
            <a:avLst/>
            <a:gdLst/>
            <a:ahLst/>
            <a:cxnLst/>
            <a:rect l="l" t="t" r="r" b="b"/>
            <a:pathLst>
              <a:path w="69317" h="109462">
                <a:moveTo>
                  <a:pt x="62579" y="10942"/>
                </a:moveTo>
                <a:lnTo>
                  <a:pt x="38920" y="10942"/>
                </a:lnTo>
                <a:lnTo>
                  <a:pt x="41475" y="11371"/>
                </a:lnTo>
                <a:lnTo>
                  <a:pt x="46228" y="13099"/>
                </a:lnTo>
                <a:lnTo>
                  <a:pt x="55788" y="26355"/>
                </a:lnTo>
                <a:lnTo>
                  <a:pt x="55788" y="31821"/>
                </a:lnTo>
                <a:lnTo>
                  <a:pt x="47265" y="48563"/>
                </a:lnTo>
                <a:lnTo>
                  <a:pt x="45359" y="50647"/>
                </a:lnTo>
                <a:lnTo>
                  <a:pt x="43108" y="52898"/>
                </a:lnTo>
                <a:lnTo>
                  <a:pt x="0" y="94866"/>
                </a:lnTo>
                <a:lnTo>
                  <a:pt x="0" y="109462"/>
                </a:lnTo>
                <a:lnTo>
                  <a:pt x="69317" y="109462"/>
                </a:lnTo>
                <a:lnTo>
                  <a:pt x="69317" y="97599"/>
                </a:lnTo>
                <a:lnTo>
                  <a:pt x="14439" y="97599"/>
                </a:lnTo>
                <a:lnTo>
                  <a:pt x="14439" y="97295"/>
                </a:lnTo>
                <a:lnTo>
                  <a:pt x="50312" y="63600"/>
                </a:lnTo>
                <a:lnTo>
                  <a:pt x="68552" y="33444"/>
                </a:lnTo>
                <a:lnTo>
                  <a:pt x="68552" y="24418"/>
                </a:lnTo>
                <a:lnTo>
                  <a:pt x="67662" y="20219"/>
                </a:lnTo>
                <a:lnTo>
                  <a:pt x="65903" y="16564"/>
                </a:lnTo>
                <a:lnTo>
                  <a:pt x="64123" y="12921"/>
                </a:lnTo>
                <a:lnTo>
                  <a:pt x="62579" y="10942"/>
                </a:lnTo>
                <a:close/>
              </a:path>
              <a:path w="69317" h="109462">
                <a:moveTo>
                  <a:pt x="40176" y="0"/>
                </a:moveTo>
                <a:lnTo>
                  <a:pt x="31360" y="0"/>
                </a:lnTo>
                <a:lnTo>
                  <a:pt x="27297" y="575"/>
                </a:lnTo>
                <a:lnTo>
                  <a:pt x="1968" y="26899"/>
                </a:lnTo>
                <a:lnTo>
                  <a:pt x="15811" y="28124"/>
                </a:lnTo>
                <a:lnTo>
                  <a:pt x="16816" y="22962"/>
                </a:lnTo>
                <a:lnTo>
                  <a:pt x="19098" y="18795"/>
                </a:lnTo>
                <a:lnTo>
                  <a:pt x="26187" y="12512"/>
                </a:lnTo>
                <a:lnTo>
                  <a:pt x="30700" y="10942"/>
                </a:lnTo>
                <a:lnTo>
                  <a:pt x="62579" y="10942"/>
                </a:lnTo>
                <a:lnTo>
                  <a:pt x="61746" y="9874"/>
                </a:lnTo>
                <a:lnTo>
                  <a:pt x="55767" y="5015"/>
                </a:lnTo>
                <a:lnTo>
                  <a:pt x="52302" y="3162"/>
                </a:lnTo>
                <a:lnTo>
                  <a:pt x="44396" y="628"/>
                </a:lnTo>
                <a:lnTo>
                  <a:pt x="401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14660" y="6062856"/>
            <a:ext cx="110373" cy="150518"/>
          </a:xfrm>
          <a:custGeom>
            <a:avLst/>
            <a:gdLst/>
            <a:ahLst/>
            <a:cxnLst/>
            <a:rect l="l" t="t" r="r" b="b"/>
            <a:pathLst>
              <a:path w="110373" h="150518">
                <a:moveTo>
                  <a:pt x="94061" y="97620"/>
                </a:moveTo>
                <a:lnTo>
                  <a:pt x="56657" y="97620"/>
                </a:lnTo>
                <a:lnTo>
                  <a:pt x="21957" y="150518"/>
                </a:lnTo>
                <a:lnTo>
                  <a:pt x="60207" y="150518"/>
                </a:lnTo>
                <a:lnTo>
                  <a:pt x="94061" y="97620"/>
                </a:lnTo>
                <a:close/>
              </a:path>
              <a:path w="110373" h="150518">
                <a:moveTo>
                  <a:pt x="62856" y="0"/>
                </a:moveTo>
                <a:lnTo>
                  <a:pt x="47380" y="0"/>
                </a:lnTo>
                <a:lnTo>
                  <a:pt x="40145" y="1214"/>
                </a:lnTo>
                <a:lnTo>
                  <a:pt x="7141" y="23800"/>
                </a:lnTo>
                <a:lnTo>
                  <a:pt x="0" y="43129"/>
                </a:lnTo>
                <a:lnTo>
                  <a:pt x="0" y="57485"/>
                </a:lnTo>
                <a:lnTo>
                  <a:pt x="21674" y="92813"/>
                </a:lnTo>
                <a:lnTo>
                  <a:pt x="39433" y="99085"/>
                </a:lnTo>
                <a:lnTo>
                  <a:pt x="48218" y="99085"/>
                </a:lnTo>
                <a:lnTo>
                  <a:pt x="49956" y="98949"/>
                </a:lnTo>
                <a:lnTo>
                  <a:pt x="53296" y="98384"/>
                </a:lnTo>
                <a:lnTo>
                  <a:pt x="54972" y="98038"/>
                </a:lnTo>
                <a:lnTo>
                  <a:pt x="56657" y="97620"/>
                </a:lnTo>
                <a:lnTo>
                  <a:pt x="94061" y="97620"/>
                </a:lnTo>
                <a:lnTo>
                  <a:pt x="106067" y="75254"/>
                </a:lnTo>
                <a:lnTo>
                  <a:pt x="48082" y="75254"/>
                </a:lnTo>
                <a:lnTo>
                  <a:pt x="42333" y="73055"/>
                </a:lnTo>
                <a:lnTo>
                  <a:pt x="33548" y="64280"/>
                </a:lnTo>
                <a:lnTo>
                  <a:pt x="31360" y="58741"/>
                </a:lnTo>
                <a:lnTo>
                  <a:pt x="31360" y="45359"/>
                </a:lnTo>
                <a:lnTo>
                  <a:pt x="33548" y="39820"/>
                </a:lnTo>
                <a:lnTo>
                  <a:pt x="42333" y="31035"/>
                </a:lnTo>
                <a:lnTo>
                  <a:pt x="48082" y="28847"/>
                </a:lnTo>
                <a:lnTo>
                  <a:pt x="105549" y="28847"/>
                </a:lnTo>
                <a:lnTo>
                  <a:pt x="103221" y="23800"/>
                </a:lnTo>
                <a:lnTo>
                  <a:pt x="99326" y="18460"/>
                </a:lnTo>
                <a:lnTo>
                  <a:pt x="89431" y="9549"/>
                </a:lnTo>
                <a:lnTo>
                  <a:pt x="83589" y="6094"/>
                </a:lnTo>
                <a:lnTo>
                  <a:pt x="70060" y="1214"/>
                </a:lnTo>
                <a:lnTo>
                  <a:pt x="62856" y="0"/>
                </a:lnTo>
                <a:close/>
              </a:path>
              <a:path w="110373" h="150518">
                <a:moveTo>
                  <a:pt x="105549" y="28847"/>
                </a:moveTo>
                <a:lnTo>
                  <a:pt x="62301" y="28847"/>
                </a:lnTo>
                <a:lnTo>
                  <a:pt x="68039" y="31035"/>
                </a:lnTo>
                <a:lnTo>
                  <a:pt x="76814" y="39820"/>
                </a:lnTo>
                <a:lnTo>
                  <a:pt x="79023" y="45359"/>
                </a:lnTo>
                <a:lnTo>
                  <a:pt x="79023" y="58741"/>
                </a:lnTo>
                <a:lnTo>
                  <a:pt x="76814" y="64280"/>
                </a:lnTo>
                <a:lnTo>
                  <a:pt x="68039" y="73055"/>
                </a:lnTo>
                <a:lnTo>
                  <a:pt x="62301" y="75254"/>
                </a:lnTo>
                <a:lnTo>
                  <a:pt x="106067" y="75254"/>
                </a:lnTo>
                <a:lnTo>
                  <a:pt x="106635" y="73861"/>
                </a:lnTo>
                <a:lnTo>
                  <a:pt x="107933" y="69715"/>
                </a:lnTo>
                <a:lnTo>
                  <a:pt x="109881" y="60940"/>
                </a:lnTo>
                <a:lnTo>
                  <a:pt x="110373" y="56092"/>
                </a:lnTo>
                <a:lnTo>
                  <a:pt x="110373" y="43129"/>
                </a:lnTo>
                <a:lnTo>
                  <a:pt x="108939" y="36197"/>
                </a:lnTo>
                <a:lnTo>
                  <a:pt x="105549" y="2884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034849" y="6179499"/>
            <a:ext cx="45579" cy="58951"/>
          </a:xfrm>
          <a:custGeom>
            <a:avLst/>
            <a:gdLst/>
            <a:ahLst/>
            <a:cxnLst/>
            <a:rect l="l" t="t" r="r" b="b"/>
            <a:pathLst>
              <a:path w="45579" h="58951">
                <a:moveTo>
                  <a:pt x="45579" y="0"/>
                </a:moveTo>
                <a:lnTo>
                  <a:pt x="15475" y="0"/>
                </a:lnTo>
                <a:lnTo>
                  <a:pt x="0" y="58951"/>
                </a:lnTo>
                <a:lnTo>
                  <a:pt x="26763" y="58951"/>
                </a:lnTo>
                <a:lnTo>
                  <a:pt x="455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00919" y="6065363"/>
            <a:ext cx="108289" cy="148005"/>
          </a:xfrm>
          <a:custGeom>
            <a:avLst/>
            <a:gdLst/>
            <a:ahLst/>
            <a:cxnLst/>
            <a:rect l="l" t="t" r="r" b="b"/>
            <a:pathLst>
              <a:path w="108289" h="148005">
                <a:moveTo>
                  <a:pt x="108289" y="0"/>
                </a:moveTo>
                <a:lnTo>
                  <a:pt x="0" y="0"/>
                </a:lnTo>
                <a:lnTo>
                  <a:pt x="0" y="28847"/>
                </a:lnTo>
                <a:lnTo>
                  <a:pt x="73160" y="28847"/>
                </a:lnTo>
                <a:lnTo>
                  <a:pt x="12544" y="148005"/>
                </a:lnTo>
                <a:lnTo>
                  <a:pt x="49129" y="148005"/>
                </a:lnTo>
                <a:lnTo>
                  <a:pt x="108289" y="27590"/>
                </a:lnTo>
                <a:lnTo>
                  <a:pt x="1082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61242" y="7583228"/>
            <a:ext cx="105159" cy="153021"/>
          </a:xfrm>
          <a:custGeom>
            <a:avLst/>
            <a:gdLst/>
            <a:ahLst/>
            <a:cxnLst/>
            <a:rect l="l" t="t" r="r" b="b"/>
            <a:pathLst>
              <a:path w="105159" h="153021">
                <a:moveTo>
                  <a:pt x="31779" y="107022"/>
                </a:moveTo>
                <a:lnTo>
                  <a:pt x="12" y="119411"/>
                </a:lnTo>
                <a:lnTo>
                  <a:pt x="4821" y="129690"/>
                </a:lnTo>
                <a:lnTo>
                  <a:pt x="13118" y="139090"/>
                </a:lnTo>
                <a:lnTo>
                  <a:pt x="26197" y="148284"/>
                </a:lnTo>
                <a:lnTo>
                  <a:pt x="38308" y="151836"/>
                </a:lnTo>
                <a:lnTo>
                  <a:pt x="51851" y="153021"/>
                </a:lnTo>
                <a:lnTo>
                  <a:pt x="59097" y="153021"/>
                </a:lnTo>
                <a:lnTo>
                  <a:pt x="98017" y="133713"/>
                </a:lnTo>
                <a:lnTo>
                  <a:pt x="102918" y="124163"/>
                </a:lnTo>
                <a:lnTo>
                  <a:pt x="47024" y="124163"/>
                </a:lnTo>
                <a:lnTo>
                  <a:pt x="41988" y="122635"/>
                </a:lnTo>
                <a:lnTo>
                  <a:pt x="35150" y="116509"/>
                </a:lnTo>
                <a:lnTo>
                  <a:pt x="32889" y="112321"/>
                </a:lnTo>
                <a:lnTo>
                  <a:pt x="31779" y="107022"/>
                </a:lnTo>
                <a:close/>
              </a:path>
              <a:path w="105159" h="153021">
                <a:moveTo>
                  <a:pt x="101479" y="28847"/>
                </a:moveTo>
                <a:lnTo>
                  <a:pt x="58050" y="28847"/>
                </a:lnTo>
                <a:lnTo>
                  <a:pt x="62396" y="30302"/>
                </a:lnTo>
                <a:lnTo>
                  <a:pt x="69505" y="36155"/>
                </a:lnTo>
                <a:lnTo>
                  <a:pt x="71285" y="39852"/>
                </a:lnTo>
                <a:lnTo>
                  <a:pt x="71285" y="47799"/>
                </a:lnTo>
                <a:lnTo>
                  <a:pt x="50396" y="60825"/>
                </a:lnTo>
                <a:lnTo>
                  <a:pt x="37213" y="60825"/>
                </a:lnTo>
                <a:lnTo>
                  <a:pt x="37213" y="88007"/>
                </a:lnTo>
                <a:lnTo>
                  <a:pt x="73788" y="100970"/>
                </a:lnTo>
                <a:lnTo>
                  <a:pt x="73788" y="110719"/>
                </a:lnTo>
                <a:lnTo>
                  <a:pt x="72154" y="115284"/>
                </a:lnTo>
                <a:lnTo>
                  <a:pt x="68898" y="118844"/>
                </a:lnTo>
                <a:lnTo>
                  <a:pt x="65610" y="122394"/>
                </a:lnTo>
                <a:lnTo>
                  <a:pt x="60563" y="124163"/>
                </a:lnTo>
                <a:lnTo>
                  <a:pt x="102918" y="124163"/>
                </a:lnTo>
                <a:lnTo>
                  <a:pt x="103702" y="122635"/>
                </a:lnTo>
                <a:lnTo>
                  <a:pt x="103774" y="122394"/>
                </a:lnTo>
                <a:lnTo>
                  <a:pt x="105067" y="116509"/>
                </a:lnTo>
                <a:lnTo>
                  <a:pt x="105159" y="104384"/>
                </a:lnTo>
                <a:lnTo>
                  <a:pt x="104530" y="100269"/>
                </a:lnTo>
                <a:lnTo>
                  <a:pt x="77358" y="74207"/>
                </a:lnTo>
                <a:lnTo>
                  <a:pt x="77358" y="73589"/>
                </a:lnTo>
                <a:lnTo>
                  <a:pt x="85578" y="71903"/>
                </a:lnTo>
                <a:lnTo>
                  <a:pt x="91850" y="68144"/>
                </a:lnTo>
                <a:lnTo>
                  <a:pt x="100478" y="56438"/>
                </a:lnTo>
                <a:lnTo>
                  <a:pt x="102656" y="49401"/>
                </a:lnTo>
                <a:lnTo>
                  <a:pt x="102656" y="34072"/>
                </a:lnTo>
                <a:lnTo>
                  <a:pt x="101479" y="28847"/>
                </a:lnTo>
                <a:close/>
              </a:path>
              <a:path w="105159" h="153021">
                <a:moveTo>
                  <a:pt x="59223" y="0"/>
                </a:moveTo>
                <a:lnTo>
                  <a:pt x="46417" y="0"/>
                </a:lnTo>
                <a:lnTo>
                  <a:pt x="40459" y="659"/>
                </a:lnTo>
                <a:lnTo>
                  <a:pt x="4177" y="23653"/>
                </a:lnTo>
                <a:lnTo>
                  <a:pt x="0" y="35538"/>
                </a:lnTo>
                <a:lnTo>
                  <a:pt x="34501" y="42647"/>
                </a:lnTo>
                <a:lnTo>
                  <a:pt x="35464" y="38742"/>
                </a:lnTo>
                <a:lnTo>
                  <a:pt x="37569" y="35464"/>
                </a:lnTo>
                <a:lnTo>
                  <a:pt x="43967" y="30177"/>
                </a:lnTo>
                <a:lnTo>
                  <a:pt x="48009" y="28847"/>
                </a:lnTo>
                <a:lnTo>
                  <a:pt x="101479" y="28847"/>
                </a:lnTo>
                <a:lnTo>
                  <a:pt x="101274" y="27936"/>
                </a:lnTo>
                <a:lnTo>
                  <a:pt x="65537" y="795"/>
                </a:lnTo>
                <a:lnTo>
                  <a:pt x="5922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80602" y="7699871"/>
            <a:ext cx="45579" cy="58951"/>
          </a:xfrm>
          <a:custGeom>
            <a:avLst/>
            <a:gdLst/>
            <a:ahLst/>
            <a:cxnLst/>
            <a:rect l="l" t="t" r="r" b="b"/>
            <a:pathLst>
              <a:path w="45579" h="58951">
                <a:moveTo>
                  <a:pt x="45579" y="0"/>
                </a:moveTo>
                <a:lnTo>
                  <a:pt x="15475" y="0"/>
                </a:lnTo>
                <a:lnTo>
                  <a:pt x="0" y="58951"/>
                </a:lnTo>
                <a:lnTo>
                  <a:pt x="26763" y="58951"/>
                </a:lnTo>
                <a:lnTo>
                  <a:pt x="4557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48748" y="7583228"/>
            <a:ext cx="104112" cy="153021"/>
          </a:xfrm>
          <a:custGeom>
            <a:avLst/>
            <a:gdLst/>
            <a:ahLst/>
            <a:cxnLst/>
            <a:rect l="l" t="t" r="r" b="b"/>
            <a:pathLst>
              <a:path w="104112" h="153021">
                <a:moveTo>
                  <a:pt x="58888" y="0"/>
                </a:moveTo>
                <a:lnTo>
                  <a:pt x="45223" y="0"/>
                </a:lnTo>
                <a:lnTo>
                  <a:pt x="38826" y="827"/>
                </a:lnTo>
                <a:lnTo>
                  <a:pt x="3800" y="27978"/>
                </a:lnTo>
                <a:lnTo>
                  <a:pt x="2523" y="33936"/>
                </a:lnTo>
                <a:lnTo>
                  <a:pt x="2523" y="48846"/>
                </a:lnTo>
                <a:lnTo>
                  <a:pt x="4711" y="55736"/>
                </a:lnTo>
                <a:lnTo>
                  <a:pt x="13486" y="67170"/>
                </a:lnTo>
                <a:lnTo>
                  <a:pt x="19653" y="71212"/>
                </a:lnTo>
                <a:lnTo>
                  <a:pt x="27601" y="73589"/>
                </a:lnTo>
                <a:lnTo>
                  <a:pt x="27601" y="73997"/>
                </a:lnTo>
                <a:lnTo>
                  <a:pt x="0" y="100761"/>
                </a:lnTo>
                <a:lnTo>
                  <a:pt x="0" y="117074"/>
                </a:lnTo>
                <a:lnTo>
                  <a:pt x="26124" y="148487"/>
                </a:lnTo>
                <a:lnTo>
                  <a:pt x="45223" y="153021"/>
                </a:lnTo>
                <a:lnTo>
                  <a:pt x="58888" y="153021"/>
                </a:lnTo>
                <a:lnTo>
                  <a:pt x="96970" y="134205"/>
                </a:lnTo>
                <a:lnTo>
                  <a:pt x="102252" y="124163"/>
                </a:lnTo>
                <a:lnTo>
                  <a:pt x="45789" y="124163"/>
                </a:lnTo>
                <a:lnTo>
                  <a:pt x="40773" y="122362"/>
                </a:lnTo>
                <a:lnTo>
                  <a:pt x="33234" y="115106"/>
                </a:lnTo>
                <a:lnTo>
                  <a:pt x="31360" y="110719"/>
                </a:lnTo>
                <a:lnTo>
                  <a:pt x="31360" y="100269"/>
                </a:lnTo>
                <a:lnTo>
                  <a:pt x="33234" y="95808"/>
                </a:lnTo>
                <a:lnTo>
                  <a:pt x="40773" y="88562"/>
                </a:lnTo>
                <a:lnTo>
                  <a:pt x="45789" y="86751"/>
                </a:lnTo>
                <a:lnTo>
                  <a:pt x="96928" y="86751"/>
                </a:lnTo>
                <a:lnTo>
                  <a:pt x="92279" y="80657"/>
                </a:lnTo>
                <a:lnTo>
                  <a:pt x="85442" y="76374"/>
                </a:lnTo>
                <a:lnTo>
                  <a:pt x="76521" y="73997"/>
                </a:lnTo>
                <a:lnTo>
                  <a:pt x="76521" y="73589"/>
                </a:lnTo>
                <a:lnTo>
                  <a:pt x="84458" y="71212"/>
                </a:lnTo>
                <a:lnTo>
                  <a:pt x="90625" y="67170"/>
                </a:lnTo>
                <a:lnTo>
                  <a:pt x="94844" y="61673"/>
                </a:lnTo>
                <a:lnTo>
                  <a:pt x="46616" y="61673"/>
                </a:lnTo>
                <a:lnTo>
                  <a:pt x="42239" y="60060"/>
                </a:lnTo>
                <a:lnTo>
                  <a:pt x="35538" y="53652"/>
                </a:lnTo>
                <a:lnTo>
                  <a:pt x="33873" y="49757"/>
                </a:lnTo>
                <a:lnTo>
                  <a:pt x="33873" y="40689"/>
                </a:lnTo>
                <a:lnTo>
                  <a:pt x="35538" y="36867"/>
                </a:lnTo>
                <a:lnTo>
                  <a:pt x="42239" y="30449"/>
                </a:lnTo>
                <a:lnTo>
                  <a:pt x="46616" y="28847"/>
                </a:lnTo>
                <a:lnTo>
                  <a:pt x="100464" y="28847"/>
                </a:lnTo>
                <a:lnTo>
                  <a:pt x="100269" y="27978"/>
                </a:lnTo>
                <a:lnTo>
                  <a:pt x="65285" y="827"/>
                </a:lnTo>
                <a:lnTo>
                  <a:pt x="58888" y="0"/>
                </a:lnTo>
                <a:close/>
              </a:path>
              <a:path w="104112" h="153021">
                <a:moveTo>
                  <a:pt x="96928" y="86751"/>
                </a:moveTo>
                <a:lnTo>
                  <a:pt x="58333" y="86751"/>
                </a:lnTo>
                <a:lnTo>
                  <a:pt x="63338" y="88562"/>
                </a:lnTo>
                <a:lnTo>
                  <a:pt x="70877" y="95808"/>
                </a:lnTo>
                <a:lnTo>
                  <a:pt x="72751" y="100269"/>
                </a:lnTo>
                <a:lnTo>
                  <a:pt x="72751" y="110719"/>
                </a:lnTo>
                <a:lnTo>
                  <a:pt x="70877" y="115106"/>
                </a:lnTo>
                <a:lnTo>
                  <a:pt x="63338" y="122362"/>
                </a:lnTo>
                <a:lnTo>
                  <a:pt x="58333" y="124163"/>
                </a:lnTo>
                <a:lnTo>
                  <a:pt x="102252" y="124163"/>
                </a:lnTo>
                <a:lnTo>
                  <a:pt x="102687" y="123336"/>
                </a:lnTo>
                <a:lnTo>
                  <a:pt x="104112" y="117074"/>
                </a:lnTo>
                <a:lnTo>
                  <a:pt x="104112" y="100761"/>
                </a:lnTo>
                <a:lnTo>
                  <a:pt x="101745" y="93065"/>
                </a:lnTo>
                <a:lnTo>
                  <a:pt x="96928" y="86751"/>
                </a:lnTo>
                <a:close/>
              </a:path>
              <a:path w="104112" h="153021">
                <a:moveTo>
                  <a:pt x="100464" y="28847"/>
                </a:moveTo>
                <a:lnTo>
                  <a:pt x="57495" y="28847"/>
                </a:lnTo>
                <a:lnTo>
                  <a:pt x="61893" y="30449"/>
                </a:lnTo>
                <a:lnTo>
                  <a:pt x="68573" y="36867"/>
                </a:lnTo>
                <a:lnTo>
                  <a:pt x="70249" y="40689"/>
                </a:lnTo>
                <a:lnTo>
                  <a:pt x="70249" y="49757"/>
                </a:lnTo>
                <a:lnTo>
                  <a:pt x="68573" y="53652"/>
                </a:lnTo>
                <a:lnTo>
                  <a:pt x="61893" y="60060"/>
                </a:lnTo>
                <a:lnTo>
                  <a:pt x="57495" y="61673"/>
                </a:lnTo>
                <a:lnTo>
                  <a:pt x="94844" y="61673"/>
                </a:lnTo>
                <a:lnTo>
                  <a:pt x="99400" y="55736"/>
                </a:lnTo>
                <a:lnTo>
                  <a:pt x="101609" y="48846"/>
                </a:lnTo>
                <a:lnTo>
                  <a:pt x="101609" y="33936"/>
                </a:lnTo>
                <a:lnTo>
                  <a:pt x="100464" y="2884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39120" y="6848151"/>
            <a:ext cx="72060" cy="109473"/>
          </a:xfrm>
          <a:custGeom>
            <a:avLst/>
            <a:gdLst/>
            <a:ahLst/>
            <a:cxnLst/>
            <a:rect l="l" t="t" r="r" b="b"/>
            <a:pathLst>
              <a:path w="72060" h="109473">
                <a:moveTo>
                  <a:pt x="53673" y="0"/>
                </a:moveTo>
                <a:lnTo>
                  <a:pt x="38763" y="0"/>
                </a:lnTo>
                <a:lnTo>
                  <a:pt x="10188" y="45464"/>
                </a:lnTo>
                <a:lnTo>
                  <a:pt x="7235" y="50113"/>
                </a:lnTo>
                <a:lnTo>
                  <a:pt x="4806" y="54783"/>
                </a:lnTo>
                <a:lnTo>
                  <a:pt x="963" y="64113"/>
                </a:lnTo>
                <a:lnTo>
                  <a:pt x="72" y="69118"/>
                </a:lnTo>
                <a:lnTo>
                  <a:pt x="0" y="80981"/>
                </a:lnTo>
                <a:lnTo>
                  <a:pt x="910" y="85693"/>
                </a:lnTo>
                <a:lnTo>
                  <a:pt x="30951" y="109473"/>
                </a:lnTo>
                <a:lnTo>
                  <a:pt x="41087" y="109473"/>
                </a:lnTo>
                <a:lnTo>
                  <a:pt x="45841" y="108677"/>
                </a:lnTo>
                <a:lnTo>
                  <a:pt x="54658" y="105536"/>
                </a:lnTo>
                <a:lnTo>
                  <a:pt x="58479" y="103305"/>
                </a:lnTo>
                <a:lnTo>
                  <a:pt x="63854" y="98520"/>
                </a:lnTo>
                <a:lnTo>
                  <a:pt x="32794" y="98520"/>
                </a:lnTo>
                <a:lnTo>
                  <a:pt x="29747" y="97986"/>
                </a:lnTo>
                <a:lnTo>
                  <a:pt x="12764" y="79264"/>
                </a:lnTo>
                <a:lnTo>
                  <a:pt x="12764" y="72270"/>
                </a:lnTo>
                <a:lnTo>
                  <a:pt x="32794" y="52909"/>
                </a:lnTo>
                <a:lnTo>
                  <a:pt x="64403" y="52909"/>
                </a:lnTo>
                <a:lnTo>
                  <a:pt x="59987" y="48333"/>
                </a:lnTo>
                <a:lnTo>
                  <a:pt x="56532" y="46019"/>
                </a:lnTo>
                <a:lnTo>
                  <a:pt x="54377" y="45150"/>
                </a:lnTo>
                <a:lnTo>
                  <a:pt x="25088" y="45150"/>
                </a:lnTo>
                <a:lnTo>
                  <a:pt x="24774" y="44846"/>
                </a:lnTo>
                <a:lnTo>
                  <a:pt x="53673" y="0"/>
                </a:lnTo>
                <a:close/>
              </a:path>
              <a:path w="72060" h="109473">
                <a:moveTo>
                  <a:pt x="64403" y="52909"/>
                </a:moveTo>
                <a:lnTo>
                  <a:pt x="39276" y="52909"/>
                </a:lnTo>
                <a:lnTo>
                  <a:pt x="42312" y="53443"/>
                </a:lnTo>
                <a:lnTo>
                  <a:pt x="47998" y="55568"/>
                </a:lnTo>
                <a:lnTo>
                  <a:pt x="50438" y="57087"/>
                </a:lnTo>
                <a:lnTo>
                  <a:pt x="54595" y="61045"/>
                </a:lnTo>
                <a:lnTo>
                  <a:pt x="56249" y="63453"/>
                </a:lnTo>
                <a:lnTo>
                  <a:pt x="57453" y="66291"/>
                </a:lnTo>
                <a:lnTo>
                  <a:pt x="58678" y="69118"/>
                </a:lnTo>
                <a:lnTo>
                  <a:pt x="59296" y="72270"/>
                </a:lnTo>
                <a:lnTo>
                  <a:pt x="59296" y="79264"/>
                </a:lnTo>
                <a:lnTo>
                  <a:pt x="58678" y="82426"/>
                </a:lnTo>
                <a:lnTo>
                  <a:pt x="57453" y="85212"/>
                </a:lnTo>
                <a:lnTo>
                  <a:pt x="56249" y="88007"/>
                </a:lnTo>
                <a:lnTo>
                  <a:pt x="39276" y="98520"/>
                </a:lnTo>
                <a:lnTo>
                  <a:pt x="63854" y="98520"/>
                </a:lnTo>
                <a:lnTo>
                  <a:pt x="64971" y="97525"/>
                </a:lnTo>
                <a:lnTo>
                  <a:pt x="67495" y="94007"/>
                </a:lnTo>
                <a:lnTo>
                  <a:pt x="71149" y="85693"/>
                </a:lnTo>
                <a:lnTo>
                  <a:pt x="72060" y="80981"/>
                </a:lnTo>
                <a:lnTo>
                  <a:pt x="72060" y="70751"/>
                </a:lnTo>
                <a:lnTo>
                  <a:pt x="71243" y="66186"/>
                </a:lnTo>
                <a:lnTo>
                  <a:pt x="67997" y="57872"/>
                </a:lnTo>
                <a:lnTo>
                  <a:pt x="65757" y="54302"/>
                </a:lnTo>
                <a:lnTo>
                  <a:pt x="64403" y="52909"/>
                </a:lnTo>
                <a:close/>
              </a:path>
              <a:path w="72060" h="109473">
                <a:moveTo>
                  <a:pt x="44187" y="41956"/>
                </a:moveTo>
                <a:lnTo>
                  <a:pt x="37307" y="41956"/>
                </a:lnTo>
                <a:lnTo>
                  <a:pt x="34836" y="42218"/>
                </a:lnTo>
                <a:lnTo>
                  <a:pt x="29465" y="43234"/>
                </a:lnTo>
                <a:lnTo>
                  <a:pt x="27109" y="44040"/>
                </a:lnTo>
                <a:lnTo>
                  <a:pt x="25088" y="45150"/>
                </a:lnTo>
                <a:lnTo>
                  <a:pt x="54377" y="45150"/>
                </a:lnTo>
                <a:lnTo>
                  <a:pt x="48511" y="42784"/>
                </a:lnTo>
                <a:lnTo>
                  <a:pt x="44187" y="4195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25331" y="6940286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66971" y="6848146"/>
            <a:ext cx="65683" cy="107651"/>
          </a:xfrm>
          <a:custGeom>
            <a:avLst/>
            <a:gdLst/>
            <a:ahLst/>
            <a:cxnLst/>
            <a:rect l="l" t="t" r="r" b="b"/>
            <a:pathLst>
              <a:path w="65683" h="107651">
                <a:moveTo>
                  <a:pt x="65683" y="0"/>
                </a:moveTo>
                <a:lnTo>
                  <a:pt x="0" y="0"/>
                </a:lnTo>
                <a:lnTo>
                  <a:pt x="0" y="11863"/>
                </a:lnTo>
                <a:lnTo>
                  <a:pt x="52008" y="11863"/>
                </a:lnTo>
                <a:lnTo>
                  <a:pt x="8219" y="107651"/>
                </a:lnTo>
                <a:lnTo>
                  <a:pt x="22658" y="107651"/>
                </a:lnTo>
                <a:lnTo>
                  <a:pt x="65683" y="11863"/>
                </a:lnTo>
                <a:lnTo>
                  <a:pt x="656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46864" y="6174828"/>
            <a:ext cx="72060" cy="109462"/>
          </a:xfrm>
          <a:custGeom>
            <a:avLst/>
            <a:gdLst/>
            <a:ahLst/>
            <a:cxnLst/>
            <a:rect l="l" t="t" r="r" b="b"/>
            <a:pathLst>
              <a:path w="72060" h="109462">
                <a:moveTo>
                  <a:pt x="61681" y="64312"/>
                </a:moveTo>
                <a:lnTo>
                  <a:pt x="46972" y="64312"/>
                </a:lnTo>
                <a:lnTo>
                  <a:pt x="47286" y="64615"/>
                </a:lnTo>
                <a:lnTo>
                  <a:pt x="18386" y="109462"/>
                </a:lnTo>
                <a:lnTo>
                  <a:pt x="33297" y="109462"/>
                </a:lnTo>
                <a:lnTo>
                  <a:pt x="61681" y="64312"/>
                </a:lnTo>
                <a:close/>
              </a:path>
              <a:path w="72060" h="109462">
                <a:moveTo>
                  <a:pt x="41087" y="0"/>
                </a:moveTo>
                <a:lnTo>
                  <a:pt x="30951" y="0"/>
                </a:lnTo>
                <a:lnTo>
                  <a:pt x="26219" y="785"/>
                </a:lnTo>
                <a:lnTo>
                  <a:pt x="0" y="28480"/>
                </a:lnTo>
                <a:lnTo>
                  <a:pt x="0" y="38815"/>
                </a:lnTo>
                <a:lnTo>
                  <a:pt x="27873" y="67505"/>
                </a:lnTo>
                <a:lnTo>
                  <a:pt x="34752" y="67505"/>
                </a:lnTo>
                <a:lnTo>
                  <a:pt x="37223" y="67254"/>
                </a:lnTo>
                <a:lnTo>
                  <a:pt x="42595" y="66238"/>
                </a:lnTo>
                <a:lnTo>
                  <a:pt x="44951" y="65422"/>
                </a:lnTo>
                <a:lnTo>
                  <a:pt x="46972" y="64312"/>
                </a:lnTo>
                <a:lnTo>
                  <a:pt x="61681" y="64312"/>
                </a:lnTo>
                <a:lnTo>
                  <a:pt x="63286" y="61673"/>
                </a:lnTo>
                <a:lnTo>
                  <a:pt x="64636" y="59359"/>
                </a:lnTo>
                <a:lnTo>
                  <a:pt x="66191" y="56553"/>
                </a:lnTo>
                <a:lnTo>
                  <a:pt x="32794" y="56553"/>
                </a:lnTo>
                <a:lnTo>
                  <a:pt x="29747" y="56019"/>
                </a:lnTo>
                <a:lnTo>
                  <a:pt x="12764" y="37297"/>
                </a:lnTo>
                <a:lnTo>
                  <a:pt x="12764" y="30313"/>
                </a:lnTo>
                <a:lnTo>
                  <a:pt x="32794" y="10942"/>
                </a:lnTo>
                <a:lnTo>
                  <a:pt x="63854" y="10942"/>
                </a:lnTo>
                <a:lnTo>
                  <a:pt x="58479" y="6156"/>
                </a:lnTo>
                <a:lnTo>
                  <a:pt x="54658" y="3926"/>
                </a:lnTo>
                <a:lnTo>
                  <a:pt x="45841" y="785"/>
                </a:lnTo>
                <a:lnTo>
                  <a:pt x="41087" y="0"/>
                </a:lnTo>
                <a:close/>
              </a:path>
              <a:path w="72060" h="109462">
                <a:moveTo>
                  <a:pt x="63854" y="10942"/>
                </a:moveTo>
                <a:lnTo>
                  <a:pt x="39265" y="10942"/>
                </a:lnTo>
                <a:lnTo>
                  <a:pt x="42312" y="11476"/>
                </a:lnTo>
                <a:lnTo>
                  <a:pt x="47988" y="13601"/>
                </a:lnTo>
                <a:lnTo>
                  <a:pt x="59296" y="30313"/>
                </a:lnTo>
                <a:lnTo>
                  <a:pt x="59296" y="37297"/>
                </a:lnTo>
                <a:lnTo>
                  <a:pt x="39265" y="56553"/>
                </a:lnTo>
                <a:lnTo>
                  <a:pt x="66191" y="56553"/>
                </a:lnTo>
                <a:lnTo>
                  <a:pt x="72060" y="28480"/>
                </a:lnTo>
                <a:lnTo>
                  <a:pt x="71149" y="23768"/>
                </a:lnTo>
                <a:lnTo>
                  <a:pt x="67495" y="15455"/>
                </a:lnTo>
                <a:lnTo>
                  <a:pt x="64971" y="11936"/>
                </a:lnTo>
                <a:lnTo>
                  <a:pt x="63854" y="10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33072" y="6268785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82175" y="6176654"/>
            <a:ext cx="39977" cy="107640"/>
          </a:xfrm>
          <a:custGeom>
            <a:avLst/>
            <a:gdLst/>
            <a:ahLst/>
            <a:cxnLst/>
            <a:rect l="l" t="t" r="r" b="b"/>
            <a:pathLst>
              <a:path w="39977" h="107640">
                <a:moveTo>
                  <a:pt x="39977" y="16418"/>
                </a:moveTo>
                <a:lnTo>
                  <a:pt x="27213" y="16418"/>
                </a:lnTo>
                <a:lnTo>
                  <a:pt x="27213" y="107640"/>
                </a:lnTo>
                <a:lnTo>
                  <a:pt x="39977" y="107640"/>
                </a:lnTo>
                <a:lnTo>
                  <a:pt x="39977" y="16418"/>
                </a:lnTo>
                <a:close/>
              </a:path>
              <a:path w="39977" h="107640">
                <a:moveTo>
                  <a:pt x="39977" y="0"/>
                </a:moveTo>
                <a:lnTo>
                  <a:pt x="28878" y="0"/>
                </a:lnTo>
                <a:lnTo>
                  <a:pt x="0" y="23412"/>
                </a:lnTo>
                <a:lnTo>
                  <a:pt x="7591" y="32690"/>
                </a:lnTo>
                <a:lnTo>
                  <a:pt x="26910" y="16418"/>
                </a:lnTo>
                <a:lnTo>
                  <a:pt x="39977" y="16418"/>
                </a:lnTo>
                <a:lnTo>
                  <a:pt x="399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85926" y="6797461"/>
            <a:ext cx="65683" cy="107651"/>
          </a:xfrm>
          <a:custGeom>
            <a:avLst/>
            <a:gdLst/>
            <a:ahLst/>
            <a:cxnLst/>
            <a:rect l="l" t="t" r="r" b="b"/>
            <a:pathLst>
              <a:path w="65683" h="107651">
                <a:moveTo>
                  <a:pt x="65683" y="0"/>
                </a:moveTo>
                <a:lnTo>
                  <a:pt x="0" y="0"/>
                </a:lnTo>
                <a:lnTo>
                  <a:pt x="0" y="11863"/>
                </a:lnTo>
                <a:lnTo>
                  <a:pt x="52008" y="11863"/>
                </a:lnTo>
                <a:lnTo>
                  <a:pt x="8219" y="107651"/>
                </a:lnTo>
                <a:lnTo>
                  <a:pt x="22658" y="107651"/>
                </a:lnTo>
                <a:lnTo>
                  <a:pt x="65683" y="11863"/>
                </a:lnTo>
                <a:lnTo>
                  <a:pt x="656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171081" y="6889600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211201" y="6795645"/>
            <a:ext cx="72971" cy="111295"/>
          </a:xfrm>
          <a:custGeom>
            <a:avLst/>
            <a:gdLst/>
            <a:ahLst/>
            <a:cxnLst/>
            <a:rect l="l" t="t" r="r" b="b"/>
            <a:pathLst>
              <a:path w="72971" h="111295">
                <a:moveTo>
                  <a:pt x="43893" y="0"/>
                </a:moveTo>
                <a:lnTo>
                  <a:pt x="29098" y="0"/>
                </a:lnTo>
                <a:lnTo>
                  <a:pt x="23035" y="1748"/>
                </a:lnTo>
                <a:lnTo>
                  <a:pt x="523" y="43223"/>
                </a:lnTo>
                <a:lnTo>
                  <a:pt x="0" y="49569"/>
                </a:lnTo>
                <a:lnTo>
                  <a:pt x="0" y="61715"/>
                </a:lnTo>
                <a:lnTo>
                  <a:pt x="13601" y="102551"/>
                </a:lnTo>
                <a:lnTo>
                  <a:pt x="29098" y="111295"/>
                </a:lnTo>
                <a:lnTo>
                  <a:pt x="43893" y="111295"/>
                </a:lnTo>
                <a:lnTo>
                  <a:pt x="49946" y="109535"/>
                </a:lnTo>
                <a:lnTo>
                  <a:pt x="59369" y="102551"/>
                </a:lnTo>
                <a:lnTo>
                  <a:pt x="61216" y="100342"/>
                </a:lnTo>
                <a:lnTo>
                  <a:pt x="32941" y="100342"/>
                </a:lnTo>
                <a:lnTo>
                  <a:pt x="29894" y="99609"/>
                </a:lnTo>
                <a:lnTo>
                  <a:pt x="27308" y="98091"/>
                </a:lnTo>
                <a:lnTo>
                  <a:pt x="24836" y="96667"/>
                </a:lnTo>
                <a:lnTo>
                  <a:pt x="22679" y="94719"/>
                </a:lnTo>
                <a:lnTo>
                  <a:pt x="12764" y="58280"/>
                </a:lnTo>
                <a:lnTo>
                  <a:pt x="12764" y="53003"/>
                </a:lnTo>
                <a:lnTo>
                  <a:pt x="20920" y="19004"/>
                </a:lnTo>
                <a:lnTo>
                  <a:pt x="22679" y="16564"/>
                </a:lnTo>
                <a:lnTo>
                  <a:pt x="24836" y="14617"/>
                </a:lnTo>
                <a:lnTo>
                  <a:pt x="29894" y="11685"/>
                </a:lnTo>
                <a:lnTo>
                  <a:pt x="32941" y="10942"/>
                </a:lnTo>
                <a:lnTo>
                  <a:pt x="61211" y="10942"/>
                </a:lnTo>
                <a:lnTo>
                  <a:pt x="59369" y="8743"/>
                </a:lnTo>
                <a:lnTo>
                  <a:pt x="49946" y="1748"/>
                </a:lnTo>
                <a:lnTo>
                  <a:pt x="43893" y="0"/>
                </a:lnTo>
                <a:close/>
              </a:path>
              <a:path w="72971" h="111295">
                <a:moveTo>
                  <a:pt x="61211" y="10942"/>
                </a:moveTo>
                <a:lnTo>
                  <a:pt x="40030" y="10942"/>
                </a:lnTo>
                <a:lnTo>
                  <a:pt x="43077" y="11685"/>
                </a:lnTo>
                <a:lnTo>
                  <a:pt x="48145" y="14617"/>
                </a:lnTo>
                <a:lnTo>
                  <a:pt x="60082" y="61715"/>
                </a:lnTo>
                <a:lnTo>
                  <a:pt x="59704" y="67704"/>
                </a:lnTo>
                <a:lnTo>
                  <a:pt x="40030" y="100342"/>
                </a:lnTo>
                <a:lnTo>
                  <a:pt x="61216" y="100342"/>
                </a:lnTo>
                <a:lnTo>
                  <a:pt x="72971" y="61715"/>
                </a:lnTo>
                <a:lnTo>
                  <a:pt x="72971" y="49569"/>
                </a:lnTo>
                <a:lnTo>
                  <a:pt x="72479" y="43223"/>
                </a:lnTo>
                <a:lnTo>
                  <a:pt x="70448" y="30051"/>
                </a:lnTo>
                <a:lnTo>
                  <a:pt x="68573" y="24041"/>
                </a:lnTo>
                <a:lnTo>
                  <a:pt x="63097" y="13193"/>
                </a:lnTo>
                <a:lnTo>
                  <a:pt x="61211" y="10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20910" y="7796559"/>
            <a:ext cx="70249" cy="111295"/>
          </a:xfrm>
          <a:custGeom>
            <a:avLst/>
            <a:gdLst/>
            <a:ahLst/>
            <a:cxnLst/>
            <a:rect l="l" t="t" r="r" b="b"/>
            <a:pathLst>
              <a:path w="70249" h="111295">
                <a:moveTo>
                  <a:pt x="12921" y="84384"/>
                </a:moveTo>
                <a:lnTo>
                  <a:pt x="0" y="88636"/>
                </a:lnTo>
                <a:lnTo>
                  <a:pt x="2753" y="96646"/>
                </a:lnTo>
                <a:lnTo>
                  <a:pt x="7151" y="102426"/>
                </a:lnTo>
                <a:lnTo>
                  <a:pt x="19308" y="109514"/>
                </a:lnTo>
                <a:lnTo>
                  <a:pt x="26470" y="111295"/>
                </a:lnTo>
                <a:lnTo>
                  <a:pt x="39443" y="111295"/>
                </a:lnTo>
                <a:lnTo>
                  <a:pt x="63170" y="100342"/>
                </a:lnTo>
                <a:lnTo>
                  <a:pt x="28700" y="100342"/>
                </a:lnTo>
                <a:lnTo>
                  <a:pt x="24020" y="99127"/>
                </a:lnTo>
                <a:lnTo>
                  <a:pt x="17339" y="94269"/>
                </a:lnTo>
                <a:lnTo>
                  <a:pt x="14753" y="90154"/>
                </a:lnTo>
                <a:lnTo>
                  <a:pt x="12921" y="84384"/>
                </a:lnTo>
                <a:close/>
              </a:path>
              <a:path w="70249" h="111295">
                <a:moveTo>
                  <a:pt x="61135" y="10952"/>
                </a:moveTo>
                <a:lnTo>
                  <a:pt x="40909" y="10952"/>
                </a:lnTo>
                <a:lnTo>
                  <a:pt x="45349" y="12544"/>
                </a:lnTo>
                <a:lnTo>
                  <a:pt x="52134" y="18920"/>
                </a:lnTo>
                <a:lnTo>
                  <a:pt x="53830" y="23255"/>
                </a:lnTo>
                <a:lnTo>
                  <a:pt x="53830" y="32794"/>
                </a:lnTo>
                <a:lnTo>
                  <a:pt x="31978" y="47433"/>
                </a:lnTo>
                <a:lnTo>
                  <a:pt x="25391" y="47433"/>
                </a:lnTo>
                <a:lnTo>
                  <a:pt x="25391" y="58385"/>
                </a:lnTo>
                <a:lnTo>
                  <a:pt x="32690" y="58385"/>
                </a:lnTo>
                <a:lnTo>
                  <a:pt x="35988" y="58731"/>
                </a:lnTo>
                <a:lnTo>
                  <a:pt x="56574" y="75264"/>
                </a:lnTo>
                <a:lnTo>
                  <a:pt x="56574" y="82353"/>
                </a:lnTo>
                <a:lnTo>
                  <a:pt x="37716" y="100342"/>
                </a:lnTo>
                <a:lnTo>
                  <a:pt x="63170" y="100342"/>
                </a:lnTo>
                <a:lnTo>
                  <a:pt x="65422" y="97504"/>
                </a:lnTo>
                <a:lnTo>
                  <a:pt x="69285" y="89808"/>
                </a:lnTo>
                <a:lnTo>
                  <a:pt x="70249" y="85295"/>
                </a:lnTo>
                <a:lnTo>
                  <a:pt x="70249" y="76772"/>
                </a:lnTo>
                <a:lnTo>
                  <a:pt x="48197" y="53066"/>
                </a:lnTo>
                <a:lnTo>
                  <a:pt x="48197" y="52762"/>
                </a:lnTo>
                <a:lnTo>
                  <a:pt x="53673" y="51035"/>
                </a:lnTo>
                <a:lnTo>
                  <a:pt x="58113" y="47914"/>
                </a:lnTo>
                <a:lnTo>
                  <a:pt x="64909" y="38899"/>
                </a:lnTo>
                <a:lnTo>
                  <a:pt x="66594" y="33800"/>
                </a:lnTo>
                <a:lnTo>
                  <a:pt x="66490" y="22962"/>
                </a:lnTo>
                <a:lnTo>
                  <a:pt x="65746" y="19381"/>
                </a:lnTo>
                <a:lnTo>
                  <a:pt x="64008" y="15894"/>
                </a:lnTo>
                <a:lnTo>
                  <a:pt x="62291" y="12387"/>
                </a:lnTo>
                <a:lnTo>
                  <a:pt x="61135" y="10952"/>
                </a:lnTo>
                <a:close/>
              </a:path>
              <a:path w="70249" h="111295">
                <a:moveTo>
                  <a:pt x="38773" y="0"/>
                </a:moveTo>
                <a:lnTo>
                  <a:pt x="27622" y="0"/>
                </a:lnTo>
                <a:lnTo>
                  <a:pt x="21360" y="1518"/>
                </a:lnTo>
                <a:lnTo>
                  <a:pt x="10114" y="7601"/>
                </a:lnTo>
                <a:lnTo>
                  <a:pt x="5978" y="12156"/>
                </a:lnTo>
                <a:lnTo>
                  <a:pt x="3340" y="18250"/>
                </a:lnTo>
                <a:lnTo>
                  <a:pt x="15664" y="22962"/>
                </a:lnTo>
                <a:lnTo>
                  <a:pt x="17601" y="19015"/>
                </a:lnTo>
                <a:lnTo>
                  <a:pt x="20229" y="16009"/>
                </a:lnTo>
                <a:lnTo>
                  <a:pt x="26920" y="11957"/>
                </a:lnTo>
                <a:lnTo>
                  <a:pt x="30868" y="10952"/>
                </a:lnTo>
                <a:lnTo>
                  <a:pt x="61135" y="10952"/>
                </a:lnTo>
                <a:lnTo>
                  <a:pt x="59945" y="9476"/>
                </a:lnTo>
                <a:lnTo>
                  <a:pt x="54082" y="4816"/>
                </a:lnTo>
                <a:lnTo>
                  <a:pt x="50647" y="3036"/>
                </a:lnTo>
                <a:lnTo>
                  <a:pt x="42857" y="607"/>
                </a:lnTo>
                <a:lnTo>
                  <a:pt x="3877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07739" y="7890519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47417" y="7798380"/>
            <a:ext cx="58364" cy="107640"/>
          </a:xfrm>
          <a:custGeom>
            <a:avLst/>
            <a:gdLst/>
            <a:ahLst/>
            <a:cxnLst/>
            <a:rect l="l" t="t" r="r" b="b"/>
            <a:pathLst>
              <a:path w="58364" h="107640">
                <a:moveTo>
                  <a:pt x="58364" y="83013"/>
                </a:moveTo>
                <a:lnTo>
                  <a:pt x="45600" y="83013"/>
                </a:lnTo>
                <a:lnTo>
                  <a:pt x="45600" y="107640"/>
                </a:lnTo>
                <a:lnTo>
                  <a:pt x="58364" y="107640"/>
                </a:lnTo>
                <a:lnTo>
                  <a:pt x="58364" y="83013"/>
                </a:lnTo>
                <a:close/>
              </a:path>
              <a:path w="58364" h="107640">
                <a:moveTo>
                  <a:pt x="58364" y="0"/>
                </a:moveTo>
                <a:lnTo>
                  <a:pt x="42721" y="0"/>
                </a:lnTo>
                <a:lnTo>
                  <a:pt x="0" y="68877"/>
                </a:lnTo>
                <a:lnTo>
                  <a:pt x="0" y="83013"/>
                </a:lnTo>
                <a:lnTo>
                  <a:pt x="73882" y="83013"/>
                </a:lnTo>
                <a:lnTo>
                  <a:pt x="73882" y="71160"/>
                </a:lnTo>
                <a:lnTo>
                  <a:pt x="10942" y="71160"/>
                </a:lnTo>
                <a:lnTo>
                  <a:pt x="45297" y="14910"/>
                </a:lnTo>
                <a:lnTo>
                  <a:pt x="58364" y="14910"/>
                </a:lnTo>
                <a:lnTo>
                  <a:pt x="58364" y="0"/>
                </a:lnTo>
                <a:close/>
              </a:path>
              <a:path w="58364" h="107640">
                <a:moveTo>
                  <a:pt x="58364" y="14910"/>
                </a:moveTo>
                <a:lnTo>
                  <a:pt x="45600" y="14910"/>
                </a:lnTo>
                <a:lnTo>
                  <a:pt x="45600" y="71160"/>
                </a:lnTo>
                <a:lnTo>
                  <a:pt x="58364" y="71160"/>
                </a:lnTo>
                <a:lnTo>
                  <a:pt x="58364" y="1491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60910" y="8087962"/>
            <a:ext cx="69317" cy="109462"/>
          </a:xfrm>
          <a:custGeom>
            <a:avLst/>
            <a:gdLst/>
            <a:ahLst/>
            <a:cxnLst/>
            <a:rect l="l" t="t" r="r" b="b"/>
            <a:pathLst>
              <a:path w="69317" h="109462">
                <a:moveTo>
                  <a:pt x="62579" y="10942"/>
                </a:moveTo>
                <a:lnTo>
                  <a:pt x="38920" y="10942"/>
                </a:lnTo>
                <a:lnTo>
                  <a:pt x="41475" y="11381"/>
                </a:lnTo>
                <a:lnTo>
                  <a:pt x="46228" y="13099"/>
                </a:lnTo>
                <a:lnTo>
                  <a:pt x="55788" y="26355"/>
                </a:lnTo>
                <a:lnTo>
                  <a:pt x="55788" y="31821"/>
                </a:lnTo>
                <a:lnTo>
                  <a:pt x="0" y="94866"/>
                </a:lnTo>
                <a:lnTo>
                  <a:pt x="0" y="109462"/>
                </a:lnTo>
                <a:lnTo>
                  <a:pt x="69317" y="109462"/>
                </a:lnTo>
                <a:lnTo>
                  <a:pt x="69317" y="97599"/>
                </a:lnTo>
                <a:lnTo>
                  <a:pt x="14439" y="97599"/>
                </a:lnTo>
                <a:lnTo>
                  <a:pt x="14439" y="97295"/>
                </a:lnTo>
                <a:lnTo>
                  <a:pt x="50312" y="63600"/>
                </a:lnTo>
                <a:lnTo>
                  <a:pt x="68552" y="33444"/>
                </a:lnTo>
                <a:lnTo>
                  <a:pt x="68552" y="24418"/>
                </a:lnTo>
                <a:lnTo>
                  <a:pt x="67662" y="20219"/>
                </a:lnTo>
                <a:lnTo>
                  <a:pt x="65903" y="16564"/>
                </a:lnTo>
                <a:lnTo>
                  <a:pt x="64123" y="12921"/>
                </a:lnTo>
                <a:lnTo>
                  <a:pt x="62579" y="10942"/>
                </a:lnTo>
                <a:close/>
              </a:path>
              <a:path w="69317" h="109462">
                <a:moveTo>
                  <a:pt x="40176" y="0"/>
                </a:moveTo>
                <a:lnTo>
                  <a:pt x="31360" y="0"/>
                </a:lnTo>
                <a:lnTo>
                  <a:pt x="27297" y="575"/>
                </a:lnTo>
                <a:lnTo>
                  <a:pt x="1968" y="26899"/>
                </a:lnTo>
                <a:lnTo>
                  <a:pt x="15811" y="28124"/>
                </a:lnTo>
                <a:lnTo>
                  <a:pt x="16816" y="22962"/>
                </a:lnTo>
                <a:lnTo>
                  <a:pt x="19098" y="18795"/>
                </a:lnTo>
                <a:lnTo>
                  <a:pt x="26187" y="12523"/>
                </a:lnTo>
                <a:lnTo>
                  <a:pt x="30700" y="10942"/>
                </a:lnTo>
                <a:lnTo>
                  <a:pt x="62579" y="10942"/>
                </a:lnTo>
                <a:lnTo>
                  <a:pt x="61746" y="9874"/>
                </a:lnTo>
                <a:lnTo>
                  <a:pt x="55767" y="5015"/>
                </a:lnTo>
                <a:lnTo>
                  <a:pt x="52302" y="3162"/>
                </a:lnTo>
                <a:lnTo>
                  <a:pt x="44396" y="628"/>
                </a:lnTo>
                <a:lnTo>
                  <a:pt x="401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45747" y="8181916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87705" y="8087962"/>
            <a:ext cx="69317" cy="109462"/>
          </a:xfrm>
          <a:custGeom>
            <a:avLst/>
            <a:gdLst/>
            <a:ahLst/>
            <a:cxnLst/>
            <a:rect l="l" t="t" r="r" b="b"/>
            <a:pathLst>
              <a:path w="69317" h="109462">
                <a:moveTo>
                  <a:pt x="62579" y="10942"/>
                </a:moveTo>
                <a:lnTo>
                  <a:pt x="38920" y="10942"/>
                </a:lnTo>
                <a:lnTo>
                  <a:pt x="41475" y="11381"/>
                </a:lnTo>
                <a:lnTo>
                  <a:pt x="46228" y="13099"/>
                </a:lnTo>
                <a:lnTo>
                  <a:pt x="55788" y="26355"/>
                </a:lnTo>
                <a:lnTo>
                  <a:pt x="55788" y="31821"/>
                </a:lnTo>
                <a:lnTo>
                  <a:pt x="0" y="94866"/>
                </a:lnTo>
                <a:lnTo>
                  <a:pt x="0" y="109462"/>
                </a:lnTo>
                <a:lnTo>
                  <a:pt x="69317" y="109462"/>
                </a:lnTo>
                <a:lnTo>
                  <a:pt x="69317" y="97599"/>
                </a:lnTo>
                <a:lnTo>
                  <a:pt x="14439" y="97599"/>
                </a:lnTo>
                <a:lnTo>
                  <a:pt x="14439" y="97295"/>
                </a:lnTo>
                <a:lnTo>
                  <a:pt x="50312" y="63600"/>
                </a:lnTo>
                <a:lnTo>
                  <a:pt x="68563" y="33444"/>
                </a:lnTo>
                <a:lnTo>
                  <a:pt x="68563" y="24418"/>
                </a:lnTo>
                <a:lnTo>
                  <a:pt x="67662" y="20219"/>
                </a:lnTo>
                <a:lnTo>
                  <a:pt x="65903" y="16564"/>
                </a:lnTo>
                <a:lnTo>
                  <a:pt x="64123" y="12921"/>
                </a:lnTo>
                <a:lnTo>
                  <a:pt x="62579" y="10942"/>
                </a:lnTo>
                <a:close/>
              </a:path>
              <a:path w="69317" h="109462">
                <a:moveTo>
                  <a:pt x="40176" y="0"/>
                </a:moveTo>
                <a:lnTo>
                  <a:pt x="31370" y="0"/>
                </a:lnTo>
                <a:lnTo>
                  <a:pt x="27297" y="575"/>
                </a:lnTo>
                <a:lnTo>
                  <a:pt x="1968" y="26899"/>
                </a:lnTo>
                <a:lnTo>
                  <a:pt x="15811" y="28124"/>
                </a:lnTo>
                <a:lnTo>
                  <a:pt x="16816" y="22962"/>
                </a:lnTo>
                <a:lnTo>
                  <a:pt x="19098" y="18795"/>
                </a:lnTo>
                <a:lnTo>
                  <a:pt x="26187" y="12523"/>
                </a:lnTo>
                <a:lnTo>
                  <a:pt x="30700" y="10942"/>
                </a:lnTo>
                <a:lnTo>
                  <a:pt x="62579" y="10942"/>
                </a:lnTo>
                <a:lnTo>
                  <a:pt x="61746" y="9874"/>
                </a:lnTo>
                <a:lnTo>
                  <a:pt x="55767" y="5015"/>
                </a:lnTo>
                <a:lnTo>
                  <a:pt x="52302" y="3162"/>
                </a:lnTo>
                <a:lnTo>
                  <a:pt x="44396" y="628"/>
                </a:lnTo>
                <a:lnTo>
                  <a:pt x="401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40030" y="7177555"/>
            <a:ext cx="68720" cy="109473"/>
          </a:xfrm>
          <a:custGeom>
            <a:avLst/>
            <a:gdLst/>
            <a:ahLst/>
            <a:cxnLst/>
            <a:rect l="l" t="t" r="r" b="b"/>
            <a:pathLst>
              <a:path w="68720" h="109473">
                <a:moveTo>
                  <a:pt x="12764" y="84992"/>
                </a:moveTo>
                <a:lnTo>
                  <a:pt x="0" y="89861"/>
                </a:lnTo>
                <a:lnTo>
                  <a:pt x="2931" y="95850"/>
                </a:lnTo>
                <a:lnTo>
                  <a:pt x="6921" y="100604"/>
                </a:lnTo>
                <a:lnTo>
                  <a:pt x="16941" y="107693"/>
                </a:lnTo>
                <a:lnTo>
                  <a:pt x="23569" y="109473"/>
                </a:lnTo>
                <a:lnTo>
                  <a:pt x="37045" y="109473"/>
                </a:lnTo>
                <a:lnTo>
                  <a:pt x="41946" y="108614"/>
                </a:lnTo>
                <a:lnTo>
                  <a:pt x="50961" y="105159"/>
                </a:lnTo>
                <a:lnTo>
                  <a:pt x="54856" y="102761"/>
                </a:lnTo>
                <a:lnTo>
                  <a:pt x="59370" y="98520"/>
                </a:lnTo>
                <a:lnTo>
                  <a:pt x="28281" y="98520"/>
                </a:lnTo>
                <a:lnTo>
                  <a:pt x="24250" y="97284"/>
                </a:lnTo>
                <a:lnTo>
                  <a:pt x="17256" y="92321"/>
                </a:lnTo>
                <a:lnTo>
                  <a:pt x="14585" y="89054"/>
                </a:lnTo>
                <a:lnTo>
                  <a:pt x="12764" y="84992"/>
                </a:lnTo>
                <a:close/>
              </a:path>
              <a:path w="68720" h="109473">
                <a:moveTo>
                  <a:pt x="60089" y="49265"/>
                </a:moveTo>
                <a:lnTo>
                  <a:pt x="33087" y="49265"/>
                </a:lnTo>
                <a:lnTo>
                  <a:pt x="36574" y="49799"/>
                </a:lnTo>
                <a:lnTo>
                  <a:pt x="43077" y="51925"/>
                </a:lnTo>
                <a:lnTo>
                  <a:pt x="55956" y="69788"/>
                </a:lnTo>
                <a:lnTo>
                  <a:pt x="55956" y="77495"/>
                </a:lnTo>
                <a:lnTo>
                  <a:pt x="55338" y="80887"/>
                </a:lnTo>
                <a:lnTo>
                  <a:pt x="54080" y="84007"/>
                </a:lnTo>
                <a:lnTo>
                  <a:pt x="52909" y="86971"/>
                </a:lnTo>
                <a:lnTo>
                  <a:pt x="36082" y="98520"/>
                </a:lnTo>
                <a:lnTo>
                  <a:pt x="59370" y="98520"/>
                </a:lnTo>
                <a:lnTo>
                  <a:pt x="61443" y="96572"/>
                </a:lnTo>
                <a:lnTo>
                  <a:pt x="64029" y="92824"/>
                </a:lnTo>
                <a:lnTo>
                  <a:pt x="67778" y="84007"/>
                </a:lnTo>
                <a:lnTo>
                  <a:pt x="68720" y="79107"/>
                </a:lnTo>
                <a:lnTo>
                  <a:pt x="68720" y="68678"/>
                </a:lnTo>
                <a:lnTo>
                  <a:pt x="67903" y="63987"/>
                </a:lnTo>
                <a:lnTo>
                  <a:pt x="64657" y="55380"/>
                </a:lnTo>
                <a:lnTo>
                  <a:pt x="62333" y="51621"/>
                </a:lnTo>
                <a:lnTo>
                  <a:pt x="60089" y="49265"/>
                </a:lnTo>
                <a:close/>
              </a:path>
              <a:path w="68720" h="109473">
                <a:moveTo>
                  <a:pt x="64919" y="0"/>
                </a:moveTo>
                <a:lnTo>
                  <a:pt x="8512" y="0"/>
                </a:lnTo>
                <a:lnTo>
                  <a:pt x="7434" y="55945"/>
                </a:lnTo>
                <a:lnTo>
                  <a:pt x="10690" y="54029"/>
                </a:lnTo>
                <a:lnTo>
                  <a:pt x="14229" y="52438"/>
                </a:lnTo>
                <a:lnTo>
                  <a:pt x="21936" y="49904"/>
                </a:lnTo>
                <a:lnTo>
                  <a:pt x="25685" y="49265"/>
                </a:lnTo>
                <a:lnTo>
                  <a:pt x="60089" y="49265"/>
                </a:lnTo>
                <a:lnTo>
                  <a:pt x="56249" y="45234"/>
                </a:lnTo>
                <a:lnTo>
                  <a:pt x="52626" y="42752"/>
                </a:lnTo>
                <a:lnTo>
                  <a:pt x="48218" y="40899"/>
                </a:lnTo>
                <a:lnTo>
                  <a:pt x="20522" y="40899"/>
                </a:lnTo>
                <a:lnTo>
                  <a:pt x="20983" y="11863"/>
                </a:lnTo>
                <a:lnTo>
                  <a:pt x="64919" y="11863"/>
                </a:lnTo>
                <a:lnTo>
                  <a:pt x="64919" y="0"/>
                </a:lnTo>
                <a:close/>
              </a:path>
              <a:path w="68720" h="109473">
                <a:moveTo>
                  <a:pt x="39527" y="38323"/>
                </a:moveTo>
                <a:lnTo>
                  <a:pt x="32124" y="38323"/>
                </a:lnTo>
                <a:lnTo>
                  <a:pt x="29768" y="38490"/>
                </a:lnTo>
                <a:lnTo>
                  <a:pt x="24815" y="39213"/>
                </a:lnTo>
                <a:lnTo>
                  <a:pt x="22543" y="39883"/>
                </a:lnTo>
                <a:lnTo>
                  <a:pt x="20522" y="40899"/>
                </a:lnTo>
                <a:lnTo>
                  <a:pt x="48218" y="40899"/>
                </a:lnTo>
                <a:lnTo>
                  <a:pt x="44208" y="39213"/>
                </a:lnTo>
                <a:lnTo>
                  <a:pt x="39527" y="3832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25331" y="7269692"/>
            <a:ext cx="24177" cy="36491"/>
          </a:xfrm>
          <a:custGeom>
            <a:avLst/>
            <a:gdLst/>
            <a:ahLst/>
            <a:cxnLst/>
            <a:rect l="l" t="t" r="r" b="b"/>
            <a:pathLst>
              <a:path w="24177" h="36491">
                <a:moveTo>
                  <a:pt x="24177" y="0"/>
                </a:moveTo>
                <a:lnTo>
                  <a:pt x="10334" y="0"/>
                </a:lnTo>
                <a:lnTo>
                  <a:pt x="0" y="36491"/>
                </a:lnTo>
                <a:lnTo>
                  <a:pt x="11706" y="36491"/>
                </a:lnTo>
                <a:lnTo>
                  <a:pt x="2417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67640" y="7175741"/>
            <a:ext cx="68667" cy="111284"/>
          </a:xfrm>
          <a:custGeom>
            <a:avLst/>
            <a:gdLst/>
            <a:ahLst/>
            <a:cxnLst/>
            <a:rect l="l" t="t" r="r" b="b"/>
            <a:pathLst>
              <a:path w="68667" h="111284">
                <a:moveTo>
                  <a:pt x="38657" y="0"/>
                </a:moveTo>
                <a:lnTo>
                  <a:pt x="29935" y="0"/>
                </a:lnTo>
                <a:lnTo>
                  <a:pt x="25893" y="670"/>
                </a:lnTo>
                <a:lnTo>
                  <a:pt x="3601" y="30658"/>
                </a:lnTo>
                <a:lnTo>
                  <a:pt x="3988" y="33192"/>
                </a:lnTo>
                <a:lnTo>
                  <a:pt x="21234" y="51830"/>
                </a:lnTo>
                <a:lnTo>
                  <a:pt x="21234" y="52134"/>
                </a:lnTo>
                <a:lnTo>
                  <a:pt x="0" y="84939"/>
                </a:lnTo>
                <a:lnTo>
                  <a:pt x="836" y="89065"/>
                </a:lnTo>
                <a:lnTo>
                  <a:pt x="4376" y="96866"/>
                </a:lnTo>
                <a:lnTo>
                  <a:pt x="6815" y="100195"/>
                </a:lnTo>
                <a:lnTo>
                  <a:pt x="9915" y="102918"/>
                </a:lnTo>
                <a:lnTo>
                  <a:pt x="12993" y="105661"/>
                </a:lnTo>
                <a:lnTo>
                  <a:pt x="16647" y="107734"/>
                </a:lnTo>
                <a:lnTo>
                  <a:pt x="25056" y="110572"/>
                </a:lnTo>
                <a:lnTo>
                  <a:pt x="29548" y="111284"/>
                </a:lnTo>
                <a:lnTo>
                  <a:pt x="39066" y="111284"/>
                </a:lnTo>
                <a:lnTo>
                  <a:pt x="43558" y="110572"/>
                </a:lnTo>
                <a:lnTo>
                  <a:pt x="51966" y="107734"/>
                </a:lnTo>
                <a:lnTo>
                  <a:pt x="55620" y="105661"/>
                </a:lnTo>
                <a:lnTo>
                  <a:pt x="58699" y="102918"/>
                </a:lnTo>
                <a:lnTo>
                  <a:pt x="61641" y="100342"/>
                </a:lnTo>
                <a:lnTo>
                  <a:pt x="31275" y="100342"/>
                </a:lnTo>
                <a:lnTo>
                  <a:pt x="28448" y="99808"/>
                </a:lnTo>
                <a:lnTo>
                  <a:pt x="12710" y="82049"/>
                </a:lnTo>
                <a:lnTo>
                  <a:pt x="12710" y="75756"/>
                </a:lnTo>
                <a:lnTo>
                  <a:pt x="31275" y="57464"/>
                </a:lnTo>
                <a:lnTo>
                  <a:pt x="58925" y="57464"/>
                </a:lnTo>
                <a:lnTo>
                  <a:pt x="53557" y="54040"/>
                </a:lnTo>
                <a:lnTo>
                  <a:pt x="50625" y="52857"/>
                </a:lnTo>
                <a:lnTo>
                  <a:pt x="47380" y="52134"/>
                </a:lnTo>
                <a:lnTo>
                  <a:pt x="47380" y="51830"/>
                </a:lnTo>
                <a:lnTo>
                  <a:pt x="50112" y="51129"/>
                </a:lnTo>
                <a:lnTo>
                  <a:pt x="52573" y="49956"/>
                </a:lnTo>
                <a:lnTo>
                  <a:pt x="56939" y="46721"/>
                </a:lnTo>
                <a:lnTo>
                  <a:pt x="57145" y="46511"/>
                </a:lnTo>
                <a:lnTo>
                  <a:pt x="28930" y="46511"/>
                </a:lnTo>
                <a:lnTo>
                  <a:pt x="24595" y="44846"/>
                </a:lnTo>
                <a:lnTo>
                  <a:pt x="17998" y="38155"/>
                </a:lnTo>
                <a:lnTo>
                  <a:pt x="16365" y="33894"/>
                </a:lnTo>
                <a:lnTo>
                  <a:pt x="16365" y="23559"/>
                </a:lnTo>
                <a:lnTo>
                  <a:pt x="17998" y="19297"/>
                </a:lnTo>
                <a:lnTo>
                  <a:pt x="24595" y="12606"/>
                </a:lnTo>
                <a:lnTo>
                  <a:pt x="28930" y="10942"/>
                </a:lnTo>
                <a:lnTo>
                  <a:pt x="59489" y="10942"/>
                </a:lnTo>
                <a:lnTo>
                  <a:pt x="58929" y="10177"/>
                </a:lnTo>
                <a:lnTo>
                  <a:pt x="53474" y="5319"/>
                </a:lnTo>
                <a:lnTo>
                  <a:pt x="50217" y="3413"/>
                </a:lnTo>
                <a:lnTo>
                  <a:pt x="42720" y="670"/>
                </a:lnTo>
                <a:lnTo>
                  <a:pt x="38657" y="0"/>
                </a:lnTo>
                <a:close/>
              </a:path>
              <a:path w="68667" h="111284">
                <a:moveTo>
                  <a:pt x="58925" y="57464"/>
                </a:moveTo>
                <a:lnTo>
                  <a:pt x="37338" y="57464"/>
                </a:lnTo>
                <a:lnTo>
                  <a:pt x="40165" y="57998"/>
                </a:lnTo>
                <a:lnTo>
                  <a:pt x="45327" y="60123"/>
                </a:lnTo>
                <a:lnTo>
                  <a:pt x="55903" y="75756"/>
                </a:lnTo>
                <a:lnTo>
                  <a:pt x="55903" y="82049"/>
                </a:lnTo>
                <a:lnTo>
                  <a:pt x="37338" y="100342"/>
                </a:lnTo>
                <a:lnTo>
                  <a:pt x="61641" y="100342"/>
                </a:lnTo>
                <a:lnTo>
                  <a:pt x="61808" y="100195"/>
                </a:lnTo>
                <a:lnTo>
                  <a:pt x="64238" y="96866"/>
                </a:lnTo>
                <a:lnTo>
                  <a:pt x="65997" y="92960"/>
                </a:lnTo>
                <a:lnTo>
                  <a:pt x="67777" y="89065"/>
                </a:lnTo>
                <a:lnTo>
                  <a:pt x="68614" y="84939"/>
                </a:lnTo>
                <a:lnTo>
                  <a:pt x="68667" y="76468"/>
                </a:lnTo>
                <a:lnTo>
                  <a:pt x="68154" y="73254"/>
                </a:lnTo>
                <a:lnTo>
                  <a:pt x="66122" y="67066"/>
                </a:lnTo>
                <a:lnTo>
                  <a:pt x="64719" y="64301"/>
                </a:lnTo>
                <a:lnTo>
                  <a:pt x="62876" y="61872"/>
                </a:lnTo>
                <a:lnTo>
                  <a:pt x="61065" y="59443"/>
                </a:lnTo>
                <a:lnTo>
                  <a:pt x="58925" y="57464"/>
                </a:lnTo>
                <a:close/>
              </a:path>
              <a:path w="68667" h="111284">
                <a:moveTo>
                  <a:pt x="59489" y="10942"/>
                </a:moveTo>
                <a:lnTo>
                  <a:pt x="39683" y="10942"/>
                </a:lnTo>
                <a:lnTo>
                  <a:pt x="44008" y="12606"/>
                </a:lnTo>
                <a:lnTo>
                  <a:pt x="50594" y="19297"/>
                </a:lnTo>
                <a:lnTo>
                  <a:pt x="52248" y="23559"/>
                </a:lnTo>
                <a:lnTo>
                  <a:pt x="52248" y="33894"/>
                </a:lnTo>
                <a:lnTo>
                  <a:pt x="50594" y="38155"/>
                </a:lnTo>
                <a:lnTo>
                  <a:pt x="44008" y="44846"/>
                </a:lnTo>
                <a:lnTo>
                  <a:pt x="39683" y="46511"/>
                </a:lnTo>
                <a:lnTo>
                  <a:pt x="57145" y="46511"/>
                </a:lnTo>
                <a:lnTo>
                  <a:pt x="65012" y="30658"/>
                </a:lnTo>
                <a:lnTo>
                  <a:pt x="64951" y="23559"/>
                </a:lnTo>
                <a:lnTo>
                  <a:pt x="64238" y="20009"/>
                </a:lnTo>
                <a:lnTo>
                  <a:pt x="61086" y="13120"/>
                </a:lnTo>
                <a:lnTo>
                  <a:pt x="59489" y="109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461490" y="5435687"/>
            <a:ext cx="101483" cy="161461"/>
          </a:xfrm>
          <a:custGeom>
            <a:avLst/>
            <a:gdLst/>
            <a:ahLst/>
            <a:cxnLst/>
            <a:rect l="l" t="t" r="r" b="b"/>
            <a:pathLst>
              <a:path w="101483" h="161461">
                <a:moveTo>
                  <a:pt x="101483" y="0"/>
                </a:moveTo>
                <a:lnTo>
                  <a:pt x="0" y="0"/>
                </a:lnTo>
                <a:lnTo>
                  <a:pt x="0" y="19161"/>
                </a:lnTo>
                <a:lnTo>
                  <a:pt x="78227" y="19161"/>
                </a:lnTo>
                <a:lnTo>
                  <a:pt x="12544" y="161461"/>
                </a:lnTo>
                <a:lnTo>
                  <a:pt x="37171" y="161461"/>
                </a:lnTo>
                <a:lnTo>
                  <a:pt x="101483" y="18701"/>
                </a:lnTo>
                <a:lnTo>
                  <a:pt x="1014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590531" y="5435689"/>
            <a:ext cx="101296" cy="164193"/>
          </a:xfrm>
          <a:custGeom>
            <a:avLst/>
            <a:gdLst/>
            <a:ahLst/>
            <a:cxnLst/>
            <a:rect l="l" t="t" r="r" b="b"/>
            <a:pathLst>
              <a:path w="101296" h="164193">
                <a:moveTo>
                  <a:pt x="17822" y="124069"/>
                </a:moveTo>
                <a:lnTo>
                  <a:pt x="0" y="140191"/>
                </a:lnTo>
                <a:lnTo>
                  <a:pt x="7698" y="149589"/>
                </a:lnTo>
                <a:lnTo>
                  <a:pt x="19610" y="158465"/>
                </a:lnTo>
                <a:lnTo>
                  <a:pt x="31513" y="162762"/>
                </a:lnTo>
                <a:lnTo>
                  <a:pt x="44502" y="164193"/>
                </a:lnTo>
                <a:lnTo>
                  <a:pt x="52407" y="164193"/>
                </a:lnTo>
                <a:lnTo>
                  <a:pt x="59779" y="162947"/>
                </a:lnTo>
                <a:lnTo>
                  <a:pt x="73475" y="157921"/>
                </a:lnTo>
                <a:lnTo>
                  <a:pt x="79474" y="154319"/>
                </a:lnTo>
                <a:lnTo>
                  <a:pt x="89637" y="145042"/>
                </a:lnTo>
                <a:lnTo>
                  <a:pt x="40481" y="145042"/>
                </a:lnTo>
                <a:lnTo>
                  <a:pt x="34376" y="143409"/>
                </a:lnTo>
                <a:lnTo>
                  <a:pt x="24607" y="136864"/>
                </a:lnTo>
                <a:lnTo>
                  <a:pt x="20733" y="131503"/>
                </a:lnTo>
                <a:lnTo>
                  <a:pt x="17822" y="124069"/>
                </a:lnTo>
                <a:close/>
              </a:path>
              <a:path w="101296" h="164193">
                <a:moveTo>
                  <a:pt x="91666" y="76625"/>
                </a:moveTo>
                <a:lnTo>
                  <a:pt x="36303" y="76625"/>
                </a:lnTo>
                <a:lnTo>
                  <a:pt x="47614" y="77057"/>
                </a:lnTo>
                <a:lnTo>
                  <a:pt x="59602" y="80349"/>
                </a:lnTo>
                <a:lnTo>
                  <a:pt x="70920" y="87539"/>
                </a:lnTo>
                <a:lnTo>
                  <a:pt x="77283" y="97993"/>
                </a:lnTo>
                <a:lnTo>
                  <a:pt x="79401" y="111975"/>
                </a:lnTo>
                <a:lnTo>
                  <a:pt x="79401" y="117148"/>
                </a:lnTo>
                <a:lnTo>
                  <a:pt x="78563" y="121786"/>
                </a:lnTo>
                <a:lnTo>
                  <a:pt x="75202" y="129996"/>
                </a:lnTo>
                <a:lnTo>
                  <a:pt x="72961" y="133451"/>
                </a:lnTo>
                <a:lnTo>
                  <a:pt x="70134" y="136257"/>
                </a:lnTo>
                <a:lnTo>
                  <a:pt x="67318" y="139084"/>
                </a:lnTo>
                <a:lnTo>
                  <a:pt x="63957" y="141241"/>
                </a:lnTo>
                <a:lnTo>
                  <a:pt x="56166" y="144288"/>
                </a:lnTo>
                <a:lnTo>
                  <a:pt x="52083" y="145042"/>
                </a:lnTo>
                <a:lnTo>
                  <a:pt x="89637" y="145042"/>
                </a:lnTo>
                <a:lnTo>
                  <a:pt x="89809" y="144885"/>
                </a:lnTo>
                <a:lnTo>
                  <a:pt x="93872" y="139262"/>
                </a:lnTo>
                <a:lnTo>
                  <a:pt x="99809" y="126184"/>
                </a:lnTo>
                <a:lnTo>
                  <a:pt x="101296" y="118896"/>
                </a:lnTo>
                <a:lnTo>
                  <a:pt x="101296" y="102928"/>
                </a:lnTo>
                <a:lnTo>
                  <a:pt x="100112" y="95703"/>
                </a:lnTo>
                <a:lnTo>
                  <a:pt x="95390" y="82625"/>
                </a:lnTo>
                <a:lnTo>
                  <a:pt x="92018" y="77002"/>
                </a:lnTo>
                <a:lnTo>
                  <a:pt x="91666" y="76625"/>
                </a:lnTo>
                <a:close/>
              </a:path>
              <a:path w="101296" h="164193">
                <a:moveTo>
                  <a:pt x="95600" y="0"/>
                </a:moveTo>
                <a:lnTo>
                  <a:pt x="8932" y="0"/>
                </a:lnTo>
                <a:lnTo>
                  <a:pt x="7110" y="85065"/>
                </a:lnTo>
                <a:lnTo>
                  <a:pt x="12586" y="82322"/>
                </a:lnTo>
                <a:lnTo>
                  <a:pt x="18471" y="80238"/>
                </a:lnTo>
                <a:lnTo>
                  <a:pt x="31088" y="77348"/>
                </a:lnTo>
                <a:lnTo>
                  <a:pt x="36303" y="76625"/>
                </a:lnTo>
                <a:lnTo>
                  <a:pt x="91666" y="76625"/>
                </a:lnTo>
                <a:lnTo>
                  <a:pt x="83202" y="67579"/>
                </a:lnTo>
                <a:lnTo>
                  <a:pt x="77914" y="63935"/>
                </a:lnTo>
                <a:lnTo>
                  <a:pt x="70667" y="60888"/>
                </a:lnTo>
                <a:lnTo>
                  <a:pt x="29455" y="60888"/>
                </a:lnTo>
                <a:lnTo>
                  <a:pt x="30146" y="20522"/>
                </a:lnTo>
                <a:lnTo>
                  <a:pt x="95600" y="20522"/>
                </a:lnTo>
                <a:lnTo>
                  <a:pt x="95600" y="0"/>
                </a:lnTo>
                <a:close/>
              </a:path>
              <a:path w="101296" h="164193">
                <a:moveTo>
                  <a:pt x="58721" y="57464"/>
                </a:moveTo>
                <a:lnTo>
                  <a:pt x="29455" y="60888"/>
                </a:lnTo>
                <a:lnTo>
                  <a:pt x="70667" y="60888"/>
                </a:lnTo>
                <a:lnTo>
                  <a:pt x="65611" y="58762"/>
                </a:lnTo>
                <a:lnTo>
                  <a:pt x="58721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716455" y="5571151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776664" y="5432944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1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461490" y="6062840"/>
            <a:ext cx="101483" cy="161461"/>
          </a:xfrm>
          <a:custGeom>
            <a:avLst/>
            <a:gdLst/>
            <a:ahLst/>
            <a:cxnLst/>
            <a:rect l="l" t="t" r="r" b="b"/>
            <a:pathLst>
              <a:path w="101483" h="161461">
                <a:moveTo>
                  <a:pt x="101483" y="0"/>
                </a:moveTo>
                <a:lnTo>
                  <a:pt x="0" y="0"/>
                </a:lnTo>
                <a:lnTo>
                  <a:pt x="0" y="19161"/>
                </a:lnTo>
                <a:lnTo>
                  <a:pt x="78227" y="19161"/>
                </a:lnTo>
                <a:lnTo>
                  <a:pt x="12544" y="161461"/>
                </a:lnTo>
                <a:lnTo>
                  <a:pt x="37171" y="161461"/>
                </a:lnTo>
                <a:lnTo>
                  <a:pt x="101483" y="18701"/>
                </a:lnTo>
                <a:lnTo>
                  <a:pt x="1014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586469" y="6060098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83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22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1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2" y="75683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716455" y="6198305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776664" y="6060098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83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22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1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2" y="75683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459891" y="6689992"/>
            <a:ext cx="110834" cy="164204"/>
          </a:xfrm>
          <a:custGeom>
            <a:avLst/>
            <a:gdLst/>
            <a:ahLst/>
            <a:cxnLst/>
            <a:rect l="l" t="t" r="r" b="b"/>
            <a:pathLst>
              <a:path w="110834" h="164204">
                <a:moveTo>
                  <a:pt x="82793" y="0"/>
                </a:moveTo>
                <a:lnTo>
                  <a:pt x="57013" y="0"/>
                </a:lnTo>
                <a:lnTo>
                  <a:pt x="16208" y="64542"/>
                </a:lnTo>
                <a:lnTo>
                  <a:pt x="4460" y="86772"/>
                </a:lnTo>
                <a:lnTo>
                  <a:pt x="3005" y="90510"/>
                </a:lnTo>
                <a:lnTo>
                  <a:pt x="1895" y="94426"/>
                </a:lnTo>
                <a:lnTo>
                  <a:pt x="1151" y="98520"/>
                </a:lnTo>
                <a:lnTo>
                  <a:pt x="376" y="102625"/>
                </a:lnTo>
                <a:lnTo>
                  <a:pt x="43" y="106666"/>
                </a:lnTo>
                <a:lnTo>
                  <a:pt x="0" y="120121"/>
                </a:lnTo>
                <a:lnTo>
                  <a:pt x="1486" y="127263"/>
                </a:lnTo>
                <a:lnTo>
                  <a:pt x="4460" y="133650"/>
                </a:lnTo>
                <a:lnTo>
                  <a:pt x="7402" y="140037"/>
                </a:lnTo>
                <a:lnTo>
                  <a:pt x="40668" y="162989"/>
                </a:lnTo>
                <a:lnTo>
                  <a:pt x="47810" y="164204"/>
                </a:lnTo>
                <a:lnTo>
                  <a:pt x="63024" y="164204"/>
                </a:lnTo>
                <a:lnTo>
                  <a:pt x="99441" y="145964"/>
                </a:lnTo>
                <a:lnTo>
                  <a:pt x="100083" y="145053"/>
                </a:lnTo>
                <a:lnTo>
                  <a:pt x="50406" y="145053"/>
                </a:lnTo>
                <a:lnTo>
                  <a:pt x="45841" y="144215"/>
                </a:lnTo>
                <a:lnTo>
                  <a:pt x="21905" y="116383"/>
                </a:lnTo>
                <a:lnTo>
                  <a:pt x="21905" y="106666"/>
                </a:lnTo>
                <a:lnTo>
                  <a:pt x="50406" y="77997"/>
                </a:lnTo>
                <a:lnTo>
                  <a:pt x="101360" y="77997"/>
                </a:lnTo>
                <a:lnTo>
                  <a:pt x="99326" y="75222"/>
                </a:lnTo>
                <a:lnTo>
                  <a:pt x="89735" y="66867"/>
                </a:lnTo>
                <a:lnTo>
                  <a:pt x="84395" y="63778"/>
                </a:lnTo>
                <a:lnTo>
                  <a:pt x="80514" y="62490"/>
                </a:lnTo>
                <a:lnTo>
                  <a:pt x="42187" y="62490"/>
                </a:lnTo>
                <a:lnTo>
                  <a:pt x="82793" y="0"/>
                </a:lnTo>
                <a:close/>
              </a:path>
              <a:path w="110834" h="164204">
                <a:moveTo>
                  <a:pt x="101360" y="77997"/>
                </a:moveTo>
                <a:lnTo>
                  <a:pt x="60427" y="77997"/>
                </a:lnTo>
                <a:lnTo>
                  <a:pt x="64992" y="78835"/>
                </a:lnTo>
                <a:lnTo>
                  <a:pt x="73222" y="82185"/>
                </a:lnTo>
                <a:lnTo>
                  <a:pt x="88939" y="106666"/>
                </a:lnTo>
                <a:lnTo>
                  <a:pt x="88939" y="116383"/>
                </a:lnTo>
                <a:lnTo>
                  <a:pt x="60427" y="145053"/>
                </a:lnTo>
                <a:lnTo>
                  <a:pt x="100083" y="145053"/>
                </a:lnTo>
                <a:lnTo>
                  <a:pt x="103431" y="140299"/>
                </a:lnTo>
                <a:lnTo>
                  <a:pt x="106384" y="133524"/>
                </a:lnTo>
                <a:lnTo>
                  <a:pt x="109357" y="126771"/>
                </a:lnTo>
                <a:lnTo>
                  <a:pt x="110834" y="118896"/>
                </a:lnTo>
                <a:lnTo>
                  <a:pt x="110834" y="101106"/>
                </a:lnTo>
                <a:lnTo>
                  <a:pt x="109316" y="93473"/>
                </a:lnTo>
                <a:lnTo>
                  <a:pt x="103232" y="80552"/>
                </a:lnTo>
                <a:lnTo>
                  <a:pt x="101360" y="77997"/>
                </a:lnTo>
                <a:close/>
              </a:path>
              <a:path w="110834" h="164204">
                <a:moveTo>
                  <a:pt x="66668" y="58846"/>
                </a:moveTo>
                <a:lnTo>
                  <a:pt x="54050" y="58846"/>
                </a:lnTo>
                <a:lnTo>
                  <a:pt x="48124" y="60060"/>
                </a:lnTo>
                <a:lnTo>
                  <a:pt x="43119" y="62490"/>
                </a:lnTo>
                <a:lnTo>
                  <a:pt x="80514" y="62490"/>
                </a:lnTo>
                <a:lnTo>
                  <a:pt x="72531" y="59841"/>
                </a:lnTo>
                <a:lnTo>
                  <a:pt x="66668" y="588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590531" y="6689996"/>
            <a:ext cx="101295" cy="164204"/>
          </a:xfrm>
          <a:custGeom>
            <a:avLst/>
            <a:gdLst/>
            <a:ahLst/>
            <a:cxnLst/>
            <a:rect l="l" t="t" r="r" b="b"/>
            <a:pathLst>
              <a:path w="101295" h="164204">
                <a:moveTo>
                  <a:pt x="17821" y="124069"/>
                </a:moveTo>
                <a:lnTo>
                  <a:pt x="0" y="140192"/>
                </a:lnTo>
                <a:lnTo>
                  <a:pt x="7698" y="149591"/>
                </a:lnTo>
                <a:lnTo>
                  <a:pt x="19611" y="158467"/>
                </a:lnTo>
                <a:lnTo>
                  <a:pt x="31514" y="162769"/>
                </a:lnTo>
                <a:lnTo>
                  <a:pt x="44501" y="164204"/>
                </a:lnTo>
                <a:lnTo>
                  <a:pt x="52406" y="164204"/>
                </a:lnTo>
                <a:lnTo>
                  <a:pt x="59778" y="162947"/>
                </a:lnTo>
                <a:lnTo>
                  <a:pt x="73474" y="157921"/>
                </a:lnTo>
                <a:lnTo>
                  <a:pt x="79473" y="154319"/>
                </a:lnTo>
                <a:lnTo>
                  <a:pt x="89636" y="145042"/>
                </a:lnTo>
                <a:lnTo>
                  <a:pt x="40480" y="145042"/>
                </a:lnTo>
                <a:lnTo>
                  <a:pt x="34375" y="143409"/>
                </a:lnTo>
                <a:lnTo>
                  <a:pt x="24606" y="136864"/>
                </a:lnTo>
                <a:lnTo>
                  <a:pt x="20732" y="131503"/>
                </a:lnTo>
                <a:lnTo>
                  <a:pt x="17821" y="124069"/>
                </a:lnTo>
                <a:close/>
              </a:path>
              <a:path w="101295" h="164204">
                <a:moveTo>
                  <a:pt x="91665" y="76625"/>
                </a:moveTo>
                <a:lnTo>
                  <a:pt x="36302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19" y="87539"/>
                </a:lnTo>
                <a:lnTo>
                  <a:pt x="77282" y="97993"/>
                </a:lnTo>
                <a:lnTo>
                  <a:pt x="79400" y="111975"/>
                </a:lnTo>
                <a:lnTo>
                  <a:pt x="79400" y="117148"/>
                </a:lnTo>
                <a:lnTo>
                  <a:pt x="78562" y="121786"/>
                </a:lnTo>
                <a:lnTo>
                  <a:pt x="75201" y="129996"/>
                </a:lnTo>
                <a:lnTo>
                  <a:pt x="72960" y="133451"/>
                </a:lnTo>
                <a:lnTo>
                  <a:pt x="70133" y="136257"/>
                </a:lnTo>
                <a:lnTo>
                  <a:pt x="67317" y="139084"/>
                </a:lnTo>
                <a:lnTo>
                  <a:pt x="63956" y="141241"/>
                </a:lnTo>
                <a:lnTo>
                  <a:pt x="56165" y="144288"/>
                </a:lnTo>
                <a:lnTo>
                  <a:pt x="52082" y="145042"/>
                </a:lnTo>
                <a:lnTo>
                  <a:pt x="89636" y="145042"/>
                </a:lnTo>
                <a:lnTo>
                  <a:pt x="89808" y="144885"/>
                </a:lnTo>
                <a:lnTo>
                  <a:pt x="93871" y="139262"/>
                </a:lnTo>
                <a:lnTo>
                  <a:pt x="99808" y="126195"/>
                </a:lnTo>
                <a:lnTo>
                  <a:pt x="101295" y="118896"/>
                </a:lnTo>
                <a:lnTo>
                  <a:pt x="101295" y="102928"/>
                </a:lnTo>
                <a:lnTo>
                  <a:pt x="100111" y="95703"/>
                </a:lnTo>
                <a:lnTo>
                  <a:pt x="95389" y="82636"/>
                </a:lnTo>
                <a:lnTo>
                  <a:pt x="92017" y="77002"/>
                </a:lnTo>
                <a:lnTo>
                  <a:pt x="91665" y="76625"/>
                </a:lnTo>
                <a:close/>
              </a:path>
              <a:path w="101295" h="164204">
                <a:moveTo>
                  <a:pt x="95599" y="0"/>
                </a:moveTo>
                <a:lnTo>
                  <a:pt x="8931" y="0"/>
                </a:lnTo>
                <a:lnTo>
                  <a:pt x="7109" y="85065"/>
                </a:lnTo>
                <a:lnTo>
                  <a:pt x="12585" y="82322"/>
                </a:lnTo>
                <a:lnTo>
                  <a:pt x="18470" y="80238"/>
                </a:lnTo>
                <a:lnTo>
                  <a:pt x="31087" y="77348"/>
                </a:lnTo>
                <a:lnTo>
                  <a:pt x="36302" y="76625"/>
                </a:lnTo>
                <a:lnTo>
                  <a:pt x="91665" y="76625"/>
                </a:lnTo>
                <a:lnTo>
                  <a:pt x="83201" y="67579"/>
                </a:lnTo>
                <a:lnTo>
                  <a:pt x="77913" y="63935"/>
                </a:lnTo>
                <a:lnTo>
                  <a:pt x="70666" y="60888"/>
                </a:lnTo>
                <a:lnTo>
                  <a:pt x="29454" y="60888"/>
                </a:lnTo>
                <a:lnTo>
                  <a:pt x="30145" y="20522"/>
                </a:lnTo>
                <a:lnTo>
                  <a:pt x="95599" y="20522"/>
                </a:lnTo>
                <a:lnTo>
                  <a:pt x="95599" y="0"/>
                </a:lnTo>
                <a:close/>
              </a:path>
              <a:path w="101295" h="164204">
                <a:moveTo>
                  <a:pt x="58720" y="57464"/>
                </a:moveTo>
                <a:lnTo>
                  <a:pt x="29454" y="60888"/>
                </a:lnTo>
                <a:lnTo>
                  <a:pt x="70666" y="60888"/>
                </a:lnTo>
                <a:lnTo>
                  <a:pt x="65610" y="58762"/>
                </a:lnTo>
                <a:lnTo>
                  <a:pt x="58720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716455" y="6825459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776664" y="6687250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72"/>
                </a:lnTo>
                <a:lnTo>
                  <a:pt x="95423" y="19172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23" y="19172"/>
                </a:moveTo>
                <a:lnTo>
                  <a:pt x="60647" y="19172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23" y="1917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459891" y="7317145"/>
            <a:ext cx="110834" cy="164204"/>
          </a:xfrm>
          <a:custGeom>
            <a:avLst/>
            <a:gdLst/>
            <a:ahLst/>
            <a:cxnLst/>
            <a:rect l="l" t="t" r="r" b="b"/>
            <a:pathLst>
              <a:path w="110834" h="164204">
                <a:moveTo>
                  <a:pt x="82793" y="0"/>
                </a:moveTo>
                <a:lnTo>
                  <a:pt x="57013" y="0"/>
                </a:lnTo>
                <a:lnTo>
                  <a:pt x="16208" y="64542"/>
                </a:lnTo>
                <a:lnTo>
                  <a:pt x="4460" y="86772"/>
                </a:lnTo>
                <a:lnTo>
                  <a:pt x="3005" y="90510"/>
                </a:lnTo>
                <a:lnTo>
                  <a:pt x="1895" y="94426"/>
                </a:lnTo>
                <a:lnTo>
                  <a:pt x="1151" y="98520"/>
                </a:lnTo>
                <a:lnTo>
                  <a:pt x="376" y="102625"/>
                </a:lnTo>
                <a:lnTo>
                  <a:pt x="43" y="106666"/>
                </a:lnTo>
                <a:lnTo>
                  <a:pt x="0" y="120121"/>
                </a:lnTo>
                <a:lnTo>
                  <a:pt x="1486" y="127263"/>
                </a:lnTo>
                <a:lnTo>
                  <a:pt x="4460" y="133650"/>
                </a:lnTo>
                <a:lnTo>
                  <a:pt x="7402" y="140027"/>
                </a:lnTo>
                <a:lnTo>
                  <a:pt x="40668" y="162989"/>
                </a:lnTo>
                <a:lnTo>
                  <a:pt x="47810" y="164204"/>
                </a:lnTo>
                <a:lnTo>
                  <a:pt x="63024" y="164204"/>
                </a:lnTo>
                <a:lnTo>
                  <a:pt x="99441" y="145964"/>
                </a:lnTo>
                <a:lnTo>
                  <a:pt x="100083" y="145053"/>
                </a:lnTo>
                <a:lnTo>
                  <a:pt x="50406" y="145053"/>
                </a:lnTo>
                <a:lnTo>
                  <a:pt x="45841" y="144215"/>
                </a:lnTo>
                <a:lnTo>
                  <a:pt x="21905" y="116383"/>
                </a:lnTo>
                <a:lnTo>
                  <a:pt x="21905" y="106666"/>
                </a:lnTo>
                <a:lnTo>
                  <a:pt x="50406" y="77997"/>
                </a:lnTo>
                <a:lnTo>
                  <a:pt x="101360" y="77997"/>
                </a:lnTo>
                <a:lnTo>
                  <a:pt x="99326" y="75222"/>
                </a:lnTo>
                <a:lnTo>
                  <a:pt x="89735" y="66856"/>
                </a:lnTo>
                <a:lnTo>
                  <a:pt x="84395" y="63778"/>
                </a:lnTo>
                <a:lnTo>
                  <a:pt x="80514" y="62490"/>
                </a:lnTo>
                <a:lnTo>
                  <a:pt x="42187" y="62490"/>
                </a:lnTo>
                <a:lnTo>
                  <a:pt x="82793" y="0"/>
                </a:lnTo>
                <a:close/>
              </a:path>
              <a:path w="110834" h="164204">
                <a:moveTo>
                  <a:pt x="101360" y="77997"/>
                </a:moveTo>
                <a:lnTo>
                  <a:pt x="60427" y="77997"/>
                </a:lnTo>
                <a:lnTo>
                  <a:pt x="64992" y="78835"/>
                </a:lnTo>
                <a:lnTo>
                  <a:pt x="73222" y="82185"/>
                </a:lnTo>
                <a:lnTo>
                  <a:pt x="88939" y="106666"/>
                </a:lnTo>
                <a:lnTo>
                  <a:pt x="88939" y="116383"/>
                </a:lnTo>
                <a:lnTo>
                  <a:pt x="60427" y="145053"/>
                </a:lnTo>
                <a:lnTo>
                  <a:pt x="100083" y="145053"/>
                </a:lnTo>
                <a:lnTo>
                  <a:pt x="103431" y="140299"/>
                </a:lnTo>
                <a:lnTo>
                  <a:pt x="106384" y="133524"/>
                </a:lnTo>
                <a:lnTo>
                  <a:pt x="109357" y="126771"/>
                </a:lnTo>
                <a:lnTo>
                  <a:pt x="110834" y="118896"/>
                </a:lnTo>
                <a:lnTo>
                  <a:pt x="110834" y="101106"/>
                </a:lnTo>
                <a:lnTo>
                  <a:pt x="109316" y="93473"/>
                </a:lnTo>
                <a:lnTo>
                  <a:pt x="103232" y="80552"/>
                </a:lnTo>
                <a:lnTo>
                  <a:pt x="101360" y="77997"/>
                </a:lnTo>
                <a:close/>
              </a:path>
              <a:path w="110834" h="164204">
                <a:moveTo>
                  <a:pt x="66668" y="58846"/>
                </a:moveTo>
                <a:lnTo>
                  <a:pt x="54050" y="58846"/>
                </a:lnTo>
                <a:lnTo>
                  <a:pt x="48124" y="60060"/>
                </a:lnTo>
                <a:lnTo>
                  <a:pt x="43119" y="62490"/>
                </a:lnTo>
                <a:lnTo>
                  <a:pt x="80514" y="62490"/>
                </a:lnTo>
                <a:lnTo>
                  <a:pt x="72531" y="59841"/>
                </a:lnTo>
                <a:lnTo>
                  <a:pt x="66668" y="5884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586469" y="7314404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716455" y="7452612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776664" y="7314404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463734" y="7944305"/>
            <a:ext cx="101295" cy="164204"/>
          </a:xfrm>
          <a:custGeom>
            <a:avLst/>
            <a:gdLst/>
            <a:ahLst/>
            <a:cxnLst/>
            <a:rect l="l" t="t" r="r" b="b"/>
            <a:pathLst>
              <a:path w="101295" h="164204">
                <a:moveTo>
                  <a:pt x="17821" y="124069"/>
                </a:moveTo>
                <a:lnTo>
                  <a:pt x="0" y="140192"/>
                </a:lnTo>
                <a:lnTo>
                  <a:pt x="7698" y="149591"/>
                </a:lnTo>
                <a:lnTo>
                  <a:pt x="19611" y="158467"/>
                </a:lnTo>
                <a:lnTo>
                  <a:pt x="31514" y="162769"/>
                </a:lnTo>
                <a:lnTo>
                  <a:pt x="44501" y="164204"/>
                </a:lnTo>
                <a:lnTo>
                  <a:pt x="52406" y="164204"/>
                </a:lnTo>
                <a:lnTo>
                  <a:pt x="59778" y="162947"/>
                </a:lnTo>
                <a:lnTo>
                  <a:pt x="73474" y="157921"/>
                </a:lnTo>
                <a:lnTo>
                  <a:pt x="79473" y="154319"/>
                </a:lnTo>
                <a:lnTo>
                  <a:pt x="89636" y="145042"/>
                </a:lnTo>
                <a:lnTo>
                  <a:pt x="40480" y="145042"/>
                </a:lnTo>
                <a:lnTo>
                  <a:pt x="34375" y="143409"/>
                </a:lnTo>
                <a:lnTo>
                  <a:pt x="24606" y="136864"/>
                </a:lnTo>
                <a:lnTo>
                  <a:pt x="20732" y="131503"/>
                </a:lnTo>
                <a:lnTo>
                  <a:pt x="17821" y="124069"/>
                </a:lnTo>
                <a:close/>
              </a:path>
              <a:path w="101295" h="164204">
                <a:moveTo>
                  <a:pt x="91665" y="76625"/>
                </a:moveTo>
                <a:lnTo>
                  <a:pt x="36302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19" y="87539"/>
                </a:lnTo>
                <a:lnTo>
                  <a:pt x="77282" y="97993"/>
                </a:lnTo>
                <a:lnTo>
                  <a:pt x="79400" y="111975"/>
                </a:lnTo>
                <a:lnTo>
                  <a:pt x="79400" y="117148"/>
                </a:lnTo>
                <a:lnTo>
                  <a:pt x="78562" y="121786"/>
                </a:lnTo>
                <a:lnTo>
                  <a:pt x="75201" y="129996"/>
                </a:lnTo>
                <a:lnTo>
                  <a:pt x="72960" y="133451"/>
                </a:lnTo>
                <a:lnTo>
                  <a:pt x="70133" y="136257"/>
                </a:lnTo>
                <a:lnTo>
                  <a:pt x="67317" y="139084"/>
                </a:lnTo>
                <a:lnTo>
                  <a:pt x="63956" y="141241"/>
                </a:lnTo>
                <a:lnTo>
                  <a:pt x="56165" y="144288"/>
                </a:lnTo>
                <a:lnTo>
                  <a:pt x="52082" y="145042"/>
                </a:lnTo>
                <a:lnTo>
                  <a:pt x="89636" y="145042"/>
                </a:lnTo>
                <a:lnTo>
                  <a:pt x="89808" y="144885"/>
                </a:lnTo>
                <a:lnTo>
                  <a:pt x="93871" y="139262"/>
                </a:lnTo>
                <a:lnTo>
                  <a:pt x="99808" y="126195"/>
                </a:lnTo>
                <a:lnTo>
                  <a:pt x="101295" y="118896"/>
                </a:lnTo>
                <a:lnTo>
                  <a:pt x="101295" y="102928"/>
                </a:lnTo>
                <a:lnTo>
                  <a:pt x="100111" y="95703"/>
                </a:lnTo>
                <a:lnTo>
                  <a:pt x="95400" y="82625"/>
                </a:lnTo>
                <a:lnTo>
                  <a:pt x="92017" y="77002"/>
                </a:lnTo>
                <a:lnTo>
                  <a:pt x="91665" y="76625"/>
                </a:lnTo>
                <a:close/>
              </a:path>
              <a:path w="101295" h="164204">
                <a:moveTo>
                  <a:pt x="95599" y="0"/>
                </a:moveTo>
                <a:lnTo>
                  <a:pt x="8931" y="0"/>
                </a:lnTo>
                <a:lnTo>
                  <a:pt x="7109" y="85065"/>
                </a:lnTo>
                <a:lnTo>
                  <a:pt x="12585" y="82322"/>
                </a:lnTo>
                <a:lnTo>
                  <a:pt x="18470" y="80238"/>
                </a:lnTo>
                <a:lnTo>
                  <a:pt x="31087" y="77348"/>
                </a:lnTo>
                <a:lnTo>
                  <a:pt x="36302" y="76625"/>
                </a:lnTo>
                <a:lnTo>
                  <a:pt x="91665" y="76625"/>
                </a:lnTo>
                <a:lnTo>
                  <a:pt x="83201" y="67579"/>
                </a:lnTo>
                <a:lnTo>
                  <a:pt x="77913" y="63935"/>
                </a:lnTo>
                <a:lnTo>
                  <a:pt x="70666" y="60888"/>
                </a:lnTo>
                <a:lnTo>
                  <a:pt x="29454" y="60888"/>
                </a:lnTo>
                <a:lnTo>
                  <a:pt x="30145" y="20522"/>
                </a:lnTo>
                <a:lnTo>
                  <a:pt x="95599" y="20522"/>
                </a:lnTo>
                <a:lnTo>
                  <a:pt x="95599" y="0"/>
                </a:lnTo>
                <a:close/>
              </a:path>
              <a:path w="101295" h="164204">
                <a:moveTo>
                  <a:pt x="58720" y="57464"/>
                </a:moveTo>
                <a:lnTo>
                  <a:pt x="29454" y="60888"/>
                </a:lnTo>
                <a:lnTo>
                  <a:pt x="70666" y="60888"/>
                </a:lnTo>
                <a:lnTo>
                  <a:pt x="65610" y="58762"/>
                </a:lnTo>
                <a:lnTo>
                  <a:pt x="58720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590531" y="7944305"/>
            <a:ext cx="101295" cy="164204"/>
          </a:xfrm>
          <a:custGeom>
            <a:avLst/>
            <a:gdLst/>
            <a:ahLst/>
            <a:cxnLst/>
            <a:rect l="l" t="t" r="r" b="b"/>
            <a:pathLst>
              <a:path w="101295" h="164204">
                <a:moveTo>
                  <a:pt x="17821" y="124069"/>
                </a:moveTo>
                <a:lnTo>
                  <a:pt x="0" y="140192"/>
                </a:lnTo>
                <a:lnTo>
                  <a:pt x="7698" y="149591"/>
                </a:lnTo>
                <a:lnTo>
                  <a:pt x="19611" y="158467"/>
                </a:lnTo>
                <a:lnTo>
                  <a:pt x="31514" y="162769"/>
                </a:lnTo>
                <a:lnTo>
                  <a:pt x="44501" y="164204"/>
                </a:lnTo>
                <a:lnTo>
                  <a:pt x="52406" y="164204"/>
                </a:lnTo>
                <a:lnTo>
                  <a:pt x="59778" y="162947"/>
                </a:lnTo>
                <a:lnTo>
                  <a:pt x="73474" y="157921"/>
                </a:lnTo>
                <a:lnTo>
                  <a:pt x="79473" y="154319"/>
                </a:lnTo>
                <a:lnTo>
                  <a:pt x="89636" y="145042"/>
                </a:lnTo>
                <a:lnTo>
                  <a:pt x="40480" y="145042"/>
                </a:lnTo>
                <a:lnTo>
                  <a:pt x="34375" y="143409"/>
                </a:lnTo>
                <a:lnTo>
                  <a:pt x="24606" y="136864"/>
                </a:lnTo>
                <a:lnTo>
                  <a:pt x="20732" y="131503"/>
                </a:lnTo>
                <a:lnTo>
                  <a:pt x="17821" y="124069"/>
                </a:lnTo>
                <a:close/>
              </a:path>
              <a:path w="101295" h="164204">
                <a:moveTo>
                  <a:pt x="91665" y="76625"/>
                </a:moveTo>
                <a:lnTo>
                  <a:pt x="36302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19" y="87539"/>
                </a:lnTo>
                <a:lnTo>
                  <a:pt x="77282" y="97993"/>
                </a:lnTo>
                <a:lnTo>
                  <a:pt x="79400" y="111975"/>
                </a:lnTo>
                <a:lnTo>
                  <a:pt x="79400" y="117148"/>
                </a:lnTo>
                <a:lnTo>
                  <a:pt x="78562" y="121786"/>
                </a:lnTo>
                <a:lnTo>
                  <a:pt x="75201" y="129996"/>
                </a:lnTo>
                <a:lnTo>
                  <a:pt x="72960" y="133451"/>
                </a:lnTo>
                <a:lnTo>
                  <a:pt x="70133" y="136257"/>
                </a:lnTo>
                <a:lnTo>
                  <a:pt x="67317" y="139084"/>
                </a:lnTo>
                <a:lnTo>
                  <a:pt x="63956" y="141241"/>
                </a:lnTo>
                <a:lnTo>
                  <a:pt x="56165" y="144288"/>
                </a:lnTo>
                <a:lnTo>
                  <a:pt x="52082" y="145042"/>
                </a:lnTo>
                <a:lnTo>
                  <a:pt x="89636" y="145042"/>
                </a:lnTo>
                <a:lnTo>
                  <a:pt x="89808" y="144885"/>
                </a:lnTo>
                <a:lnTo>
                  <a:pt x="93871" y="139262"/>
                </a:lnTo>
                <a:lnTo>
                  <a:pt x="99808" y="126195"/>
                </a:lnTo>
                <a:lnTo>
                  <a:pt x="101295" y="118896"/>
                </a:lnTo>
                <a:lnTo>
                  <a:pt x="101295" y="102928"/>
                </a:lnTo>
                <a:lnTo>
                  <a:pt x="100111" y="95703"/>
                </a:lnTo>
                <a:lnTo>
                  <a:pt x="95389" y="82625"/>
                </a:lnTo>
                <a:lnTo>
                  <a:pt x="92017" y="77002"/>
                </a:lnTo>
                <a:lnTo>
                  <a:pt x="91665" y="76625"/>
                </a:lnTo>
                <a:close/>
              </a:path>
              <a:path w="101295" h="164204">
                <a:moveTo>
                  <a:pt x="95599" y="0"/>
                </a:moveTo>
                <a:lnTo>
                  <a:pt x="8931" y="0"/>
                </a:lnTo>
                <a:lnTo>
                  <a:pt x="7109" y="85065"/>
                </a:lnTo>
                <a:lnTo>
                  <a:pt x="12585" y="82322"/>
                </a:lnTo>
                <a:lnTo>
                  <a:pt x="18470" y="80238"/>
                </a:lnTo>
                <a:lnTo>
                  <a:pt x="31087" y="77348"/>
                </a:lnTo>
                <a:lnTo>
                  <a:pt x="36302" y="76625"/>
                </a:lnTo>
                <a:lnTo>
                  <a:pt x="91665" y="76625"/>
                </a:lnTo>
                <a:lnTo>
                  <a:pt x="83201" y="67579"/>
                </a:lnTo>
                <a:lnTo>
                  <a:pt x="77913" y="63935"/>
                </a:lnTo>
                <a:lnTo>
                  <a:pt x="70666" y="60888"/>
                </a:lnTo>
                <a:lnTo>
                  <a:pt x="29454" y="60888"/>
                </a:lnTo>
                <a:lnTo>
                  <a:pt x="30145" y="20522"/>
                </a:lnTo>
                <a:lnTo>
                  <a:pt x="95599" y="20522"/>
                </a:lnTo>
                <a:lnTo>
                  <a:pt x="95599" y="0"/>
                </a:lnTo>
                <a:close/>
              </a:path>
              <a:path w="101295" h="164204">
                <a:moveTo>
                  <a:pt x="58720" y="57464"/>
                </a:moveTo>
                <a:lnTo>
                  <a:pt x="29454" y="60888"/>
                </a:lnTo>
                <a:lnTo>
                  <a:pt x="70666" y="60888"/>
                </a:lnTo>
                <a:lnTo>
                  <a:pt x="65610" y="58762"/>
                </a:lnTo>
                <a:lnTo>
                  <a:pt x="58720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716455" y="8079765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776664" y="7941557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463734" y="8571458"/>
            <a:ext cx="101295" cy="164204"/>
          </a:xfrm>
          <a:custGeom>
            <a:avLst/>
            <a:gdLst/>
            <a:ahLst/>
            <a:cxnLst/>
            <a:rect l="l" t="t" r="r" b="b"/>
            <a:pathLst>
              <a:path w="101295" h="164204">
                <a:moveTo>
                  <a:pt x="17821" y="124069"/>
                </a:moveTo>
                <a:lnTo>
                  <a:pt x="0" y="140192"/>
                </a:lnTo>
                <a:lnTo>
                  <a:pt x="7698" y="149591"/>
                </a:lnTo>
                <a:lnTo>
                  <a:pt x="19611" y="158467"/>
                </a:lnTo>
                <a:lnTo>
                  <a:pt x="31514" y="162769"/>
                </a:lnTo>
                <a:lnTo>
                  <a:pt x="44501" y="164204"/>
                </a:lnTo>
                <a:lnTo>
                  <a:pt x="52406" y="164204"/>
                </a:lnTo>
                <a:lnTo>
                  <a:pt x="59778" y="162947"/>
                </a:lnTo>
                <a:lnTo>
                  <a:pt x="73474" y="157921"/>
                </a:lnTo>
                <a:lnTo>
                  <a:pt x="79473" y="154319"/>
                </a:lnTo>
                <a:lnTo>
                  <a:pt x="89636" y="145042"/>
                </a:lnTo>
                <a:lnTo>
                  <a:pt x="40480" y="145042"/>
                </a:lnTo>
                <a:lnTo>
                  <a:pt x="34375" y="143409"/>
                </a:lnTo>
                <a:lnTo>
                  <a:pt x="24606" y="136864"/>
                </a:lnTo>
                <a:lnTo>
                  <a:pt x="20732" y="131503"/>
                </a:lnTo>
                <a:lnTo>
                  <a:pt x="17821" y="124069"/>
                </a:lnTo>
                <a:close/>
              </a:path>
              <a:path w="101295" h="164204">
                <a:moveTo>
                  <a:pt x="91665" y="76625"/>
                </a:moveTo>
                <a:lnTo>
                  <a:pt x="36302" y="76625"/>
                </a:lnTo>
                <a:lnTo>
                  <a:pt x="47613" y="77057"/>
                </a:lnTo>
                <a:lnTo>
                  <a:pt x="59601" y="80349"/>
                </a:lnTo>
                <a:lnTo>
                  <a:pt x="70919" y="87539"/>
                </a:lnTo>
                <a:lnTo>
                  <a:pt x="77282" y="97993"/>
                </a:lnTo>
                <a:lnTo>
                  <a:pt x="79400" y="111975"/>
                </a:lnTo>
                <a:lnTo>
                  <a:pt x="79400" y="117148"/>
                </a:lnTo>
                <a:lnTo>
                  <a:pt x="78562" y="121786"/>
                </a:lnTo>
                <a:lnTo>
                  <a:pt x="75201" y="129996"/>
                </a:lnTo>
                <a:lnTo>
                  <a:pt x="72960" y="133451"/>
                </a:lnTo>
                <a:lnTo>
                  <a:pt x="70133" y="136257"/>
                </a:lnTo>
                <a:lnTo>
                  <a:pt x="67317" y="139084"/>
                </a:lnTo>
                <a:lnTo>
                  <a:pt x="63956" y="141241"/>
                </a:lnTo>
                <a:lnTo>
                  <a:pt x="56165" y="144288"/>
                </a:lnTo>
                <a:lnTo>
                  <a:pt x="52082" y="145042"/>
                </a:lnTo>
                <a:lnTo>
                  <a:pt x="89636" y="145042"/>
                </a:lnTo>
                <a:lnTo>
                  <a:pt x="89808" y="144885"/>
                </a:lnTo>
                <a:lnTo>
                  <a:pt x="93871" y="139262"/>
                </a:lnTo>
                <a:lnTo>
                  <a:pt x="99808" y="126195"/>
                </a:lnTo>
                <a:lnTo>
                  <a:pt x="101295" y="118896"/>
                </a:lnTo>
                <a:lnTo>
                  <a:pt x="101295" y="102928"/>
                </a:lnTo>
                <a:lnTo>
                  <a:pt x="100111" y="95703"/>
                </a:lnTo>
                <a:lnTo>
                  <a:pt x="95400" y="82625"/>
                </a:lnTo>
                <a:lnTo>
                  <a:pt x="92017" y="77002"/>
                </a:lnTo>
                <a:lnTo>
                  <a:pt x="91665" y="76625"/>
                </a:lnTo>
                <a:close/>
              </a:path>
              <a:path w="101295" h="164204">
                <a:moveTo>
                  <a:pt x="95599" y="0"/>
                </a:moveTo>
                <a:lnTo>
                  <a:pt x="8931" y="0"/>
                </a:lnTo>
                <a:lnTo>
                  <a:pt x="7109" y="85065"/>
                </a:lnTo>
                <a:lnTo>
                  <a:pt x="12585" y="82322"/>
                </a:lnTo>
                <a:lnTo>
                  <a:pt x="18470" y="80238"/>
                </a:lnTo>
                <a:lnTo>
                  <a:pt x="31087" y="77348"/>
                </a:lnTo>
                <a:lnTo>
                  <a:pt x="36302" y="76625"/>
                </a:lnTo>
                <a:lnTo>
                  <a:pt x="91665" y="76625"/>
                </a:lnTo>
                <a:lnTo>
                  <a:pt x="83201" y="67579"/>
                </a:lnTo>
                <a:lnTo>
                  <a:pt x="77913" y="63935"/>
                </a:lnTo>
                <a:lnTo>
                  <a:pt x="70666" y="60888"/>
                </a:lnTo>
                <a:lnTo>
                  <a:pt x="29454" y="60888"/>
                </a:lnTo>
                <a:lnTo>
                  <a:pt x="30145" y="20522"/>
                </a:lnTo>
                <a:lnTo>
                  <a:pt x="95599" y="20522"/>
                </a:lnTo>
                <a:lnTo>
                  <a:pt x="95599" y="0"/>
                </a:lnTo>
                <a:close/>
              </a:path>
              <a:path w="101295" h="164204">
                <a:moveTo>
                  <a:pt x="58720" y="57464"/>
                </a:moveTo>
                <a:lnTo>
                  <a:pt x="29454" y="60888"/>
                </a:lnTo>
                <a:lnTo>
                  <a:pt x="70666" y="60888"/>
                </a:lnTo>
                <a:lnTo>
                  <a:pt x="65610" y="58762"/>
                </a:lnTo>
                <a:lnTo>
                  <a:pt x="58720" y="5746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586469" y="8568712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716455" y="8706920"/>
            <a:ext cx="37621" cy="56103"/>
          </a:xfrm>
          <a:custGeom>
            <a:avLst/>
            <a:gdLst/>
            <a:ahLst/>
            <a:cxnLst/>
            <a:rect l="l" t="t" r="r" b="b"/>
            <a:pathLst>
              <a:path w="37621" h="56103">
                <a:moveTo>
                  <a:pt x="37621" y="0"/>
                </a:moveTo>
                <a:lnTo>
                  <a:pt x="15737" y="0"/>
                </a:lnTo>
                <a:lnTo>
                  <a:pt x="0" y="56103"/>
                </a:lnTo>
                <a:lnTo>
                  <a:pt x="18690" y="56103"/>
                </a:lnTo>
                <a:lnTo>
                  <a:pt x="37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776664" y="8568712"/>
            <a:ext cx="111284" cy="166370"/>
          </a:xfrm>
          <a:custGeom>
            <a:avLst/>
            <a:gdLst/>
            <a:ahLst/>
            <a:cxnLst/>
            <a:rect l="l" t="t" r="r" b="b"/>
            <a:pathLst>
              <a:path w="111284" h="166370">
                <a:moveTo>
                  <a:pt x="63254" y="0"/>
                </a:moveTo>
                <a:lnTo>
                  <a:pt x="48029" y="0"/>
                </a:lnTo>
                <a:lnTo>
                  <a:pt x="41391" y="1256"/>
                </a:lnTo>
                <a:lnTo>
                  <a:pt x="7947" y="34145"/>
                </a:lnTo>
                <a:lnTo>
                  <a:pt x="88" y="75694"/>
                </a:lnTo>
                <a:lnTo>
                  <a:pt x="0" y="83473"/>
                </a:lnTo>
                <a:lnTo>
                  <a:pt x="254" y="91531"/>
                </a:lnTo>
                <a:lnTo>
                  <a:pt x="7954" y="130765"/>
                </a:lnTo>
                <a:lnTo>
                  <a:pt x="35517" y="163112"/>
                </a:lnTo>
                <a:lnTo>
                  <a:pt x="63934" y="166370"/>
                </a:lnTo>
                <a:lnTo>
                  <a:pt x="75582" y="162900"/>
                </a:lnTo>
                <a:lnTo>
                  <a:pt x="87583" y="155377"/>
                </a:lnTo>
                <a:lnTo>
                  <a:pt x="94122" y="147796"/>
                </a:lnTo>
                <a:lnTo>
                  <a:pt x="48029" y="147796"/>
                </a:lnTo>
                <a:lnTo>
                  <a:pt x="41998" y="145430"/>
                </a:lnTo>
                <a:lnTo>
                  <a:pt x="23611" y="109703"/>
                </a:lnTo>
                <a:lnTo>
                  <a:pt x="21884" y="88803"/>
                </a:lnTo>
                <a:lnTo>
                  <a:pt x="21953" y="77547"/>
                </a:lnTo>
                <a:lnTo>
                  <a:pt x="28878" y="38511"/>
                </a:lnTo>
                <a:lnTo>
                  <a:pt x="50626" y="19161"/>
                </a:lnTo>
                <a:lnTo>
                  <a:pt x="95415" y="19161"/>
                </a:lnTo>
                <a:lnTo>
                  <a:pt x="94593" y="17988"/>
                </a:lnTo>
                <a:lnTo>
                  <a:pt x="86248" y="9633"/>
                </a:lnTo>
                <a:lnTo>
                  <a:pt x="81285" y="6282"/>
                </a:lnTo>
                <a:lnTo>
                  <a:pt x="69893" y="1256"/>
                </a:lnTo>
                <a:lnTo>
                  <a:pt x="63254" y="0"/>
                </a:lnTo>
                <a:close/>
              </a:path>
              <a:path w="111284" h="166370">
                <a:moveTo>
                  <a:pt x="95415" y="19161"/>
                </a:moveTo>
                <a:lnTo>
                  <a:pt x="60647" y="19161"/>
                </a:lnTo>
                <a:lnTo>
                  <a:pt x="64992" y="20229"/>
                </a:lnTo>
                <a:lnTo>
                  <a:pt x="72290" y="24480"/>
                </a:lnTo>
                <a:lnTo>
                  <a:pt x="88290" y="61694"/>
                </a:lnTo>
                <a:lnTo>
                  <a:pt x="89400" y="88803"/>
                </a:lnTo>
                <a:lnTo>
                  <a:pt x="89044" y="95107"/>
                </a:lnTo>
                <a:lnTo>
                  <a:pt x="78248" y="136006"/>
                </a:lnTo>
                <a:lnTo>
                  <a:pt x="63254" y="147796"/>
                </a:lnTo>
                <a:lnTo>
                  <a:pt x="94122" y="147796"/>
                </a:lnTo>
                <a:lnTo>
                  <a:pt x="109331" y="108660"/>
                </a:lnTo>
                <a:lnTo>
                  <a:pt x="111284" y="83473"/>
                </a:lnTo>
                <a:lnTo>
                  <a:pt x="111193" y="75694"/>
                </a:lnTo>
                <a:lnTo>
                  <a:pt x="103337" y="34145"/>
                </a:lnTo>
                <a:lnTo>
                  <a:pt x="98028" y="22889"/>
                </a:lnTo>
                <a:lnTo>
                  <a:pt x="95415" y="191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434294" y="9401475"/>
            <a:ext cx="2225168" cy="27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667858" y="9577514"/>
            <a:ext cx="99295" cy="0"/>
          </a:xfrm>
          <a:custGeom>
            <a:avLst/>
            <a:gdLst/>
            <a:ahLst/>
            <a:cxnLst/>
            <a:rect l="l" t="t" r="r" b="b"/>
            <a:pathLst>
              <a:path w="99295">
                <a:moveTo>
                  <a:pt x="0" y="0"/>
                </a:moveTo>
                <a:lnTo>
                  <a:pt x="99295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67858" y="9519729"/>
            <a:ext cx="20062" cy="48259"/>
          </a:xfrm>
          <a:custGeom>
            <a:avLst/>
            <a:gdLst/>
            <a:ahLst/>
            <a:cxnLst/>
            <a:rect l="l" t="t" r="r" b="b"/>
            <a:pathLst>
              <a:path w="20062" h="48259">
                <a:moveTo>
                  <a:pt x="0" y="24129"/>
                </a:moveTo>
                <a:lnTo>
                  <a:pt x="20062" y="24129"/>
                </a:lnTo>
              </a:path>
            </a:pathLst>
          </a:custGeom>
          <a:ln w="4953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667858" y="9510839"/>
            <a:ext cx="90311" cy="0"/>
          </a:xfrm>
          <a:custGeom>
            <a:avLst/>
            <a:gdLst/>
            <a:ahLst/>
            <a:cxnLst/>
            <a:rect l="l" t="t" r="r" b="b"/>
            <a:pathLst>
              <a:path w="90311">
                <a:moveTo>
                  <a:pt x="0" y="0"/>
                </a:moveTo>
                <a:lnTo>
                  <a:pt x="90311" y="0"/>
                </a:lnTo>
              </a:path>
            </a:pathLst>
          </a:custGeom>
          <a:ln w="1905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667858" y="9457499"/>
            <a:ext cx="20062" cy="44450"/>
          </a:xfrm>
          <a:custGeom>
            <a:avLst/>
            <a:gdLst/>
            <a:ahLst/>
            <a:cxnLst/>
            <a:rect l="l" t="t" r="r" b="b"/>
            <a:pathLst>
              <a:path w="20062" h="44450">
                <a:moveTo>
                  <a:pt x="0" y="22224"/>
                </a:moveTo>
                <a:lnTo>
                  <a:pt x="20062" y="22224"/>
                </a:lnTo>
              </a:path>
            </a:pathLst>
          </a:custGeom>
          <a:ln w="457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667858" y="9447974"/>
            <a:ext cx="95546" cy="0"/>
          </a:xfrm>
          <a:custGeom>
            <a:avLst/>
            <a:gdLst/>
            <a:ahLst/>
            <a:cxnLst/>
            <a:rect l="l" t="t" r="r" b="b"/>
            <a:pathLst>
              <a:path w="95546">
                <a:moveTo>
                  <a:pt x="0" y="0"/>
                </a:moveTo>
                <a:lnTo>
                  <a:pt x="95546" y="0"/>
                </a:lnTo>
              </a:path>
            </a:pathLst>
          </a:custGeom>
          <a:ln w="20320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822782" y="9404825"/>
            <a:ext cx="1294989" cy="242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079420" y="9510753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748359" y="9401475"/>
            <a:ext cx="3039813" cy="492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355470" y="9510753"/>
            <a:ext cx="304074" cy="0"/>
          </a:xfrm>
          <a:custGeom>
            <a:avLst/>
            <a:gdLst/>
            <a:ahLst/>
            <a:cxnLst/>
            <a:rect l="l" t="t" r="r" b="b"/>
            <a:pathLst>
              <a:path w="304074">
                <a:moveTo>
                  <a:pt x="304074" y="0"/>
                </a:moveTo>
                <a:lnTo>
                  <a:pt x="0" y="0"/>
                </a:lnTo>
              </a:path>
            </a:pathLst>
          </a:custGeom>
          <a:ln w="538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525103" y="5916231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68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22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68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2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22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639529" y="5913724"/>
            <a:ext cx="94419" cy="153021"/>
          </a:xfrm>
          <a:custGeom>
            <a:avLst/>
            <a:gdLst/>
            <a:ahLst/>
            <a:cxnLst/>
            <a:rect l="l" t="t" r="r" b="b"/>
            <a:pathLst>
              <a:path w="94419" h="153021">
                <a:moveTo>
                  <a:pt x="53164" y="0"/>
                </a:moveTo>
                <a:lnTo>
                  <a:pt x="41175" y="0"/>
                </a:lnTo>
                <a:lnTo>
                  <a:pt x="35604" y="942"/>
                </a:lnTo>
                <a:lnTo>
                  <a:pt x="6024" y="27527"/>
                </a:lnTo>
                <a:lnTo>
                  <a:pt x="4945" y="42155"/>
                </a:lnTo>
                <a:lnTo>
                  <a:pt x="5500" y="45653"/>
                </a:lnTo>
                <a:lnTo>
                  <a:pt x="29206" y="71285"/>
                </a:lnTo>
                <a:lnTo>
                  <a:pt x="29206" y="71704"/>
                </a:lnTo>
                <a:lnTo>
                  <a:pt x="621" y="100729"/>
                </a:lnTo>
                <a:lnTo>
                  <a:pt x="0" y="116792"/>
                </a:lnTo>
                <a:lnTo>
                  <a:pt x="1144" y="122467"/>
                </a:lnTo>
                <a:lnTo>
                  <a:pt x="6024" y="133200"/>
                </a:lnTo>
                <a:lnTo>
                  <a:pt x="9364" y="137765"/>
                </a:lnTo>
                <a:lnTo>
                  <a:pt x="13636" y="141524"/>
                </a:lnTo>
                <a:lnTo>
                  <a:pt x="17866" y="145294"/>
                </a:lnTo>
                <a:lnTo>
                  <a:pt x="22892" y="148152"/>
                </a:lnTo>
                <a:lnTo>
                  <a:pt x="34452" y="152047"/>
                </a:lnTo>
                <a:lnTo>
                  <a:pt x="40620" y="153021"/>
                </a:lnTo>
                <a:lnTo>
                  <a:pt x="53719" y="153021"/>
                </a:lnTo>
                <a:lnTo>
                  <a:pt x="59897" y="152047"/>
                </a:lnTo>
                <a:lnTo>
                  <a:pt x="71467" y="148152"/>
                </a:lnTo>
                <a:lnTo>
                  <a:pt x="76472" y="145294"/>
                </a:lnTo>
                <a:lnTo>
                  <a:pt x="84738" y="137974"/>
                </a:lnTo>
                <a:lnTo>
                  <a:pt x="42997" y="137974"/>
                </a:lnTo>
                <a:lnTo>
                  <a:pt x="39133" y="137241"/>
                </a:lnTo>
                <a:lnTo>
                  <a:pt x="17489" y="112823"/>
                </a:lnTo>
                <a:lnTo>
                  <a:pt x="17489" y="104185"/>
                </a:lnTo>
                <a:lnTo>
                  <a:pt x="18254" y="100206"/>
                </a:lnTo>
                <a:lnTo>
                  <a:pt x="19793" y="96583"/>
                </a:lnTo>
                <a:lnTo>
                  <a:pt x="21311" y="92950"/>
                </a:lnTo>
                <a:lnTo>
                  <a:pt x="42997" y="79013"/>
                </a:lnTo>
                <a:lnTo>
                  <a:pt x="81014" y="79013"/>
                </a:lnTo>
                <a:lnTo>
                  <a:pt x="73655" y="74322"/>
                </a:lnTo>
                <a:lnTo>
                  <a:pt x="69603" y="72678"/>
                </a:lnTo>
                <a:lnTo>
                  <a:pt x="65153" y="71704"/>
                </a:lnTo>
                <a:lnTo>
                  <a:pt x="65153" y="71285"/>
                </a:lnTo>
                <a:lnTo>
                  <a:pt x="68922" y="70311"/>
                </a:lnTo>
                <a:lnTo>
                  <a:pt x="72294" y="68709"/>
                </a:lnTo>
                <a:lnTo>
                  <a:pt x="78294" y="64259"/>
                </a:lnTo>
                <a:lnTo>
                  <a:pt x="78582" y="63966"/>
                </a:lnTo>
                <a:lnTo>
                  <a:pt x="39782" y="63966"/>
                </a:lnTo>
                <a:lnTo>
                  <a:pt x="33824" y="61673"/>
                </a:lnTo>
                <a:lnTo>
                  <a:pt x="24767" y="52469"/>
                </a:lnTo>
                <a:lnTo>
                  <a:pt x="22505" y="46626"/>
                </a:lnTo>
                <a:lnTo>
                  <a:pt x="22505" y="32407"/>
                </a:lnTo>
                <a:lnTo>
                  <a:pt x="24767" y="26554"/>
                </a:lnTo>
                <a:lnTo>
                  <a:pt x="33824" y="17350"/>
                </a:lnTo>
                <a:lnTo>
                  <a:pt x="39782" y="15057"/>
                </a:lnTo>
                <a:lnTo>
                  <a:pt x="81813" y="15057"/>
                </a:lnTo>
                <a:lnTo>
                  <a:pt x="81037" y="13999"/>
                </a:lnTo>
                <a:lnTo>
                  <a:pt x="73519" y="7319"/>
                </a:lnTo>
                <a:lnTo>
                  <a:pt x="69048" y="4701"/>
                </a:lnTo>
                <a:lnTo>
                  <a:pt x="58745" y="942"/>
                </a:lnTo>
                <a:lnTo>
                  <a:pt x="53164" y="0"/>
                </a:lnTo>
                <a:close/>
              </a:path>
              <a:path w="94419" h="153021">
                <a:moveTo>
                  <a:pt x="81014" y="79013"/>
                </a:moveTo>
                <a:lnTo>
                  <a:pt x="51363" y="79013"/>
                </a:lnTo>
                <a:lnTo>
                  <a:pt x="55227" y="79746"/>
                </a:lnTo>
                <a:lnTo>
                  <a:pt x="62326" y="82678"/>
                </a:lnTo>
                <a:lnTo>
                  <a:pt x="76859" y="104185"/>
                </a:lnTo>
                <a:lnTo>
                  <a:pt x="76859" y="112823"/>
                </a:lnTo>
                <a:lnTo>
                  <a:pt x="51363" y="137974"/>
                </a:lnTo>
                <a:lnTo>
                  <a:pt x="84738" y="137974"/>
                </a:lnTo>
                <a:lnTo>
                  <a:pt x="94419" y="105148"/>
                </a:lnTo>
                <a:lnTo>
                  <a:pt x="93718" y="100729"/>
                </a:lnTo>
                <a:lnTo>
                  <a:pt x="90932" y="92227"/>
                </a:lnTo>
                <a:lnTo>
                  <a:pt x="88985" y="88426"/>
                </a:lnTo>
                <a:lnTo>
                  <a:pt x="83969" y="81735"/>
                </a:lnTo>
                <a:lnTo>
                  <a:pt x="81014" y="79013"/>
                </a:lnTo>
                <a:close/>
              </a:path>
              <a:path w="94419" h="153021">
                <a:moveTo>
                  <a:pt x="81813" y="15057"/>
                </a:moveTo>
                <a:lnTo>
                  <a:pt x="54556" y="15057"/>
                </a:lnTo>
                <a:lnTo>
                  <a:pt x="60514" y="17350"/>
                </a:lnTo>
                <a:lnTo>
                  <a:pt x="69572" y="26554"/>
                </a:lnTo>
                <a:lnTo>
                  <a:pt x="71854" y="32407"/>
                </a:lnTo>
                <a:lnTo>
                  <a:pt x="71854" y="46626"/>
                </a:lnTo>
                <a:lnTo>
                  <a:pt x="69572" y="52469"/>
                </a:lnTo>
                <a:lnTo>
                  <a:pt x="60514" y="61673"/>
                </a:lnTo>
                <a:lnTo>
                  <a:pt x="54556" y="63966"/>
                </a:lnTo>
                <a:lnTo>
                  <a:pt x="78582" y="63966"/>
                </a:lnTo>
                <a:lnTo>
                  <a:pt x="89414" y="42155"/>
                </a:lnTo>
                <a:lnTo>
                  <a:pt x="89327" y="32407"/>
                </a:lnTo>
                <a:lnTo>
                  <a:pt x="88315" y="27527"/>
                </a:lnTo>
                <a:lnTo>
                  <a:pt x="84011" y="18051"/>
                </a:lnTo>
                <a:lnTo>
                  <a:pt x="81813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751502" y="604291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803140" y="5916231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68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22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68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2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22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2602041" y="6011254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6061" y="149440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49" y="108991"/>
                </a:lnTo>
                <a:lnTo>
                  <a:pt x="1754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893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2716466" y="6008749"/>
            <a:ext cx="94420" cy="153021"/>
          </a:xfrm>
          <a:custGeom>
            <a:avLst/>
            <a:gdLst/>
            <a:ahLst/>
            <a:cxnLst/>
            <a:rect l="l" t="t" r="r" b="b"/>
            <a:pathLst>
              <a:path w="94420" h="153021">
                <a:moveTo>
                  <a:pt x="53164" y="0"/>
                </a:moveTo>
                <a:lnTo>
                  <a:pt x="41175" y="0"/>
                </a:lnTo>
                <a:lnTo>
                  <a:pt x="35605" y="942"/>
                </a:lnTo>
                <a:lnTo>
                  <a:pt x="6024" y="27517"/>
                </a:lnTo>
                <a:lnTo>
                  <a:pt x="4946" y="42155"/>
                </a:lnTo>
                <a:lnTo>
                  <a:pt x="5501" y="45653"/>
                </a:lnTo>
                <a:lnTo>
                  <a:pt x="29197" y="71285"/>
                </a:lnTo>
                <a:lnTo>
                  <a:pt x="29197" y="71704"/>
                </a:lnTo>
                <a:lnTo>
                  <a:pt x="621" y="100729"/>
                </a:lnTo>
                <a:lnTo>
                  <a:pt x="0" y="116792"/>
                </a:lnTo>
                <a:lnTo>
                  <a:pt x="1135" y="122467"/>
                </a:lnTo>
                <a:lnTo>
                  <a:pt x="3595" y="127839"/>
                </a:lnTo>
                <a:lnTo>
                  <a:pt x="6024" y="133200"/>
                </a:lnTo>
                <a:lnTo>
                  <a:pt x="40610" y="153021"/>
                </a:lnTo>
                <a:lnTo>
                  <a:pt x="53719" y="153021"/>
                </a:lnTo>
                <a:lnTo>
                  <a:pt x="59897" y="152047"/>
                </a:lnTo>
                <a:lnTo>
                  <a:pt x="71467" y="148152"/>
                </a:lnTo>
                <a:lnTo>
                  <a:pt x="76473" y="145294"/>
                </a:lnTo>
                <a:lnTo>
                  <a:pt x="84738" y="137974"/>
                </a:lnTo>
                <a:lnTo>
                  <a:pt x="42997" y="137974"/>
                </a:lnTo>
                <a:lnTo>
                  <a:pt x="39133" y="137231"/>
                </a:lnTo>
                <a:lnTo>
                  <a:pt x="17490" y="112823"/>
                </a:lnTo>
                <a:lnTo>
                  <a:pt x="17490" y="104185"/>
                </a:lnTo>
                <a:lnTo>
                  <a:pt x="18254" y="100206"/>
                </a:lnTo>
                <a:lnTo>
                  <a:pt x="19794" y="96583"/>
                </a:lnTo>
                <a:lnTo>
                  <a:pt x="21312" y="92950"/>
                </a:lnTo>
                <a:lnTo>
                  <a:pt x="42997" y="79013"/>
                </a:lnTo>
                <a:lnTo>
                  <a:pt x="81025" y="79013"/>
                </a:lnTo>
                <a:lnTo>
                  <a:pt x="73656" y="74322"/>
                </a:lnTo>
                <a:lnTo>
                  <a:pt x="69604" y="72678"/>
                </a:lnTo>
                <a:lnTo>
                  <a:pt x="65154" y="71704"/>
                </a:lnTo>
                <a:lnTo>
                  <a:pt x="65154" y="71285"/>
                </a:lnTo>
                <a:lnTo>
                  <a:pt x="68923" y="70311"/>
                </a:lnTo>
                <a:lnTo>
                  <a:pt x="72295" y="68709"/>
                </a:lnTo>
                <a:lnTo>
                  <a:pt x="78294" y="64249"/>
                </a:lnTo>
                <a:lnTo>
                  <a:pt x="78574" y="63966"/>
                </a:lnTo>
                <a:lnTo>
                  <a:pt x="39783" y="63966"/>
                </a:lnTo>
                <a:lnTo>
                  <a:pt x="33825" y="61673"/>
                </a:lnTo>
                <a:lnTo>
                  <a:pt x="24767" y="52469"/>
                </a:lnTo>
                <a:lnTo>
                  <a:pt x="22506" y="46616"/>
                </a:lnTo>
                <a:lnTo>
                  <a:pt x="22506" y="32407"/>
                </a:lnTo>
                <a:lnTo>
                  <a:pt x="24767" y="26554"/>
                </a:lnTo>
                <a:lnTo>
                  <a:pt x="33825" y="17350"/>
                </a:lnTo>
                <a:lnTo>
                  <a:pt x="39783" y="15057"/>
                </a:lnTo>
                <a:lnTo>
                  <a:pt x="81814" y="15057"/>
                </a:lnTo>
                <a:lnTo>
                  <a:pt x="81038" y="13999"/>
                </a:lnTo>
                <a:lnTo>
                  <a:pt x="73520" y="7319"/>
                </a:lnTo>
                <a:lnTo>
                  <a:pt x="69049" y="4701"/>
                </a:lnTo>
                <a:lnTo>
                  <a:pt x="58745" y="942"/>
                </a:lnTo>
                <a:lnTo>
                  <a:pt x="53164" y="0"/>
                </a:lnTo>
                <a:close/>
              </a:path>
              <a:path w="94420" h="153021">
                <a:moveTo>
                  <a:pt x="81025" y="79013"/>
                </a:moveTo>
                <a:lnTo>
                  <a:pt x="51363" y="79013"/>
                </a:lnTo>
                <a:lnTo>
                  <a:pt x="55227" y="79746"/>
                </a:lnTo>
                <a:lnTo>
                  <a:pt x="62326" y="82678"/>
                </a:lnTo>
                <a:lnTo>
                  <a:pt x="76860" y="104185"/>
                </a:lnTo>
                <a:lnTo>
                  <a:pt x="76860" y="112823"/>
                </a:lnTo>
                <a:lnTo>
                  <a:pt x="51363" y="137974"/>
                </a:lnTo>
                <a:lnTo>
                  <a:pt x="84738" y="137974"/>
                </a:lnTo>
                <a:lnTo>
                  <a:pt x="94420" y="105148"/>
                </a:lnTo>
                <a:lnTo>
                  <a:pt x="93718" y="100729"/>
                </a:lnTo>
                <a:lnTo>
                  <a:pt x="90933" y="92227"/>
                </a:lnTo>
                <a:lnTo>
                  <a:pt x="88985" y="88426"/>
                </a:lnTo>
                <a:lnTo>
                  <a:pt x="83970" y="81735"/>
                </a:lnTo>
                <a:lnTo>
                  <a:pt x="81025" y="79013"/>
                </a:lnTo>
                <a:close/>
              </a:path>
              <a:path w="94420" h="153021">
                <a:moveTo>
                  <a:pt x="81814" y="15057"/>
                </a:moveTo>
                <a:lnTo>
                  <a:pt x="54557" y="15057"/>
                </a:lnTo>
                <a:lnTo>
                  <a:pt x="60515" y="17350"/>
                </a:lnTo>
                <a:lnTo>
                  <a:pt x="69572" y="26554"/>
                </a:lnTo>
                <a:lnTo>
                  <a:pt x="71855" y="32407"/>
                </a:lnTo>
                <a:lnTo>
                  <a:pt x="71855" y="46616"/>
                </a:lnTo>
                <a:lnTo>
                  <a:pt x="69572" y="52469"/>
                </a:lnTo>
                <a:lnTo>
                  <a:pt x="60515" y="61673"/>
                </a:lnTo>
                <a:lnTo>
                  <a:pt x="54557" y="63966"/>
                </a:lnTo>
                <a:lnTo>
                  <a:pt x="78574" y="63966"/>
                </a:lnTo>
                <a:lnTo>
                  <a:pt x="89404" y="42155"/>
                </a:lnTo>
                <a:lnTo>
                  <a:pt x="89318" y="32407"/>
                </a:lnTo>
                <a:lnTo>
                  <a:pt x="88315" y="27517"/>
                </a:lnTo>
                <a:lnTo>
                  <a:pt x="84012" y="18051"/>
                </a:lnTo>
                <a:lnTo>
                  <a:pt x="81814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828438" y="6137937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2878818" y="6011249"/>
            <a:ext cx="80280" cy="148016"/>
          </a:xfrm>
          <a:custGeom>
            <a:avLst/>
            <a:gdLst/>
            <a:ahLst/>
            <a:cxnLst/>
            <a:rect l="l" t="t" r="r" b="b"/>
            <a:pathLst>
              <a:path w="80280" h="148016">
                <a:moveTo>
                  <a:pt x="80280" y="114143"/>
                </a:moveTo>
                <a:lnTo>
                  <a:pt x="62710" y="114143"/>
                </a:lnTo>
                <a:lnTo>
                  <a:pt x="62710" y="148016"/>
                </a:lnTo>
                <a:lnTo>
                  <a:pt x="80280" y="148016"/>
                </a:lnTo>
                <a:lnTo>
                  <a:pt x="80280" y="114143"/>
                </a:lnTo>
                <a:close/>
              </a:path>
              <a:path w="80280" h="148016">
                <a:moveTo>
                  <a:pt x="80280" y="0"/>
                </a:moveTo>
                <a:lnTo>
                  <a:pt x="58731" y="0"/>
                </a:lnTo>
                <a:lnTo>
                  <a:pt x="0" y="94698"/>
                </a:lnTo>
                <a:lnTo>
                  <a:pt x="0" y="114143"/>
                </a:lnTo>
                <a:lnTo>
                  <a:pt x="101609" y="114143"/>
                </a:lnTo>
                <a:lnTo>
                  <a:pt x="101609" y="97839"/>
                </a:lnTo>
                <a:lnTo>
                  <a:pt x="15046" y="97839"/>
                </a:lnTo>
                <a:lnTo>
                  <a:pt x="62301" y="20491"/>
                </a:lnTo>
                <a:lnTo>
                  <a:pt x="80280" y="20491"/>
                </a:lnTo>
                <a:lnTo>
                  <a:pt x="80280" y="0"/>
                </a:lnTo>
                <a:close/>
              </a:path>
              <a:path w="80280" h="148016">
                <a:moveTo>
                  <a:pt x="80280" y="20491"/>
                </a:moveTo>
                <a:lnTo>
                  <a:pt x="62710" y="20491"/>
                </a:lnTo>
                <a:lnTo>
                  <a:pt x="62710" y="97839"/>
                </a:lnTo>
                <a:lnTo>
                  <a:pt x="80280" y="97839"/>
                </a:lnTo>
                <a:lnTo>
                  <a:pt x="80280" y="2049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602041" y="7018500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6061" y="149440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49" y="108991"/>
                </a:lnTo>
                <a:lnTo>
                  <a:pt x="1754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893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712843" y="7018497"/>
            <a:ext cx="80280" cy="148016"/>
          </a:xfrm>
          <a:custGeom>
            <a:avLst/>
            <a:gdLst/>
            <a:ahLst/>
            <a:cxnLst/>
            <a:rect l="l" t="t" r="r" b="b"/>
            <a:pathLst>
              <a:path w="80280" h="148016">
                <a:moveTo>
                  <a:pt x="80280" y="114143"/>
                </a:moveTo>
                <a:lnTo>
                  <a:pt x="62710" y="114143"/>
                </a:lnTo>
                <a:lnTo>
                  <a:pt x="62710" y="148016"/>
                </a:lnTo>
                <a:lnTo>
                  <a:pt x="80280" y="148016"/>
                </a:lnTo>
                <a:lnTo>
                  <a:pt x="80280" y="114143"/>
                </a:lnTo>
                <a:close/>
              </a:path>
              <a:path w="80280" h="148016">
                <a:moveTo>
                  <a:pt x="80280" y="0"/>
                </a:moveTo>
                <a:lnTo>
                  <a:pt x="58731" y="0"/>
                </a:lnTo>
                <a:lnTo>
                  <a:pt x="0" y="94698"/>
                </a:lnTo>
                <a:lnTo>
                  <a:pt x="0" y="114143"/>
                </a:lnTo>
                <a:lnTo>
                  <a:pt x="101609" y="114143"/>
                </a:lnTo>
                <a:lnTo>
                  <a:pt x="101609" y="97839"/>
                </a:lnTo>
                <a:lnTo>
                  <a:pt x="15046" y="97839"/>
                </a:lnTo>
                <a:lnTo>
                  <a:pt x="62291" y="20491"/>
                </a:lnTo>
                <a:lnTo>
                  <a:pt x="80280" y="20491"/>
                </a:lnTo>
                <a:lnTo>
                  <a:pt x="80280" y="0"/>
                </a:lnTo>
                <a:close/>
              </a:path>
              <a:path w="80280" h="148016">
                <a:moveTo>
                  <a:pt x="80280" y="20491"/>
                </a:moveTo>
                <a:lnTo>
                  <a:pt x="62710" y="20491"/>
                </a:lnTo>
                <a:lnTo>
                  <a:pt x="62710" y="97839"/>
                </a:lnTo>
                <a:lnTo>
                  <a:pt x="80280" y="97839"/>
                </a:lnTo>
                <a:lnTo>
                  <a:pt x="80280" y="2049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828438" y="714518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881538" y="7018500"/>
            <a:ext cx="90311" cy="148005"/>
          </a:xfrm>
          <a:custGeom>
            <a:avLst/>
            <a:gdLst/>
            <a:ahLst/>
            <a:cxnLst/>
            <a:rect l="l" t="t" r="r" b="b"/>
            <a:pathLst>
              <a:path w="90311" h="148005">
                <a:moveTo>
                  <a:pt x="90311" y="0"/>
                </a:moveTo>
                <a:lnTo>
                  <a:pt x="0" y="0"/>
                </a:lnTo>
                <a:lnTo>
                  <a:pt x="0" y="16303"/>
                </a:lnTo>
                <a:lnTo>
                  <a:pt x="71495" y="16303"/>
                </a:lnTo>
                <a:lnTo>
                  <a:pt x="11287" y="148005"/>
                </a:lnTo>
                <a:lnTo>
                  <a:pt x="31140" y="148005"/>
                </a:lnTo>
                <a:lnTo>
                  <a:pt x="90311" y="16303"/>
                </a:lnTo>
                <a:lnTo>
                  <a:pt x="90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590282" y="5916231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68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22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68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22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704707" y="5913724"/>
            <a:ext cx="94419" cy="153021"/>
          </a:xfrm>
          <a:custGeom>
            <a:avLst/>
            <a:gdLst/>
            <a:ahLst/>
            <a:cxnLst/>
            <a:rect l="l" t="t" r="r" b="b"/>
            <a:pathLst>
              <a:path w="94419" h="153021">
                <a:moveTo>
                  <a:pt x="53164" y="0"/>
                </a:moveTo>
                <a:lnTo>
                  <a:pt x="41175" y="0"/>
                </a:lnTo>
                <a:lnTo>
                  <a:pt x="35604" y="942"/>
                </a:lnTo>
                <a:lnTo>
                  <a:pt x="6024" y="27527"/>
                </a:lnTo>
                <a:lnTo>
                  <a:pt x="4945" y="42155"/>
                </a:lnTo>
                <a:lnTo>
                  <a:pt x="5500" y="45653"/>
                </a:lnTo>
                <a:lnTo>
                  <a:pt x="29206" y="71285"/>
                </a:lnTo>
                <a:lnTo>
                  <a:pt x="29206" y="71704"/>
                </a:lnTo>
                <a:lnTo>
                  <a:pt x="621" y="100729"/>
                </a:lnTo>
                <a:lnTo>
                  <a:pt x="0" y="116792"/>
                </a:lnTo>
                <a:lnTo>
                  <a:pt x="1144" y="122467"/>
                </a:lnTo>
                <a:lnTo>
                  <a:pt x="6024" y="133200"/>
                </a:lnTo>
                <a:lnTo>
                  <a:pt x="9364" y="137765"/>
                </a:lnTo>
                <a:lnTo>
                  <a:pt x="13636" y="141524"/>
                </a:lnTo>
                <a:lnTo>
                  <a:pt x="17866" y="145294"/>
                </a:lnTo>
                <a:lnTo>
                  <a:pt x="22892" y="148152"/>
                </a:lnTo>
                <a:lnTo>
                  <a:pt x="34452" y="152047"/>
                </a:lnTo>
                <a:lnTo>
                  <a:pt x="40620" y="153021"/>
                </a:lnTo>
                <a:lnTo>
                  <a:pt x="53719" y="153021"/>
                </a:lnTo>
                <a:lnTo>
                  <a:pt x="59897" y="152047"/>
                </a:lnTo>
                <a:lnTo>
                  <a:pt x="71467" y="148152"/>
                </a:lnTo>
                <a:lnTo>
                  <a:pt x="76472" y="145294"/>
                </a:lnTo>
                <a:lnTo>
                  <a:pt x="84738" y="137974"/>
                </a:lnTo>
                <a:lnTo>
                  <a:pt x="42997" y="137974"/>
                </a:lnTo>
                <a:lnTo>
                  <a:pt x="39133" y="137241"/>
                </a:lnTo>
                <a:lnTo>
                  <a:pt x="17489" y="112823"/>
                </a:lnTo>
                <a:lnTo>
                  <a:pt x="17489" y="104185"/>
                </a:lnTo>
                <a:lnTo>
                  <a:pt x="18254" y="100206"/>
                </a:lnTo>
                <a:lnTo>
                  <a:pt x="19793" y="96583"/>
                </a:lnTo>
                <a:lnTo>
                  <a:pt x="21311" y="92950"/>
                </a:lnTo>
                <a:lnTo>
                  <a:pt x="42997" y="79013"/>
                </a:lnTo>
                <a:lnTo>
                  <a:pt x="81014" y="79013"/>
                </a:lnTo>
                <a:lnTo>
                  <a:pt x="73655" y="74322"/>
                </a:lnTo>
                <a:lnTo>
                  <a:pt x="69603" y="72678"/>
                </a:lnTo>
                <a:lnTo>
                  <a:pt x="65153" y="71704"/>
                </a:lnTo>
                <a:lnTo>
                  <a:pt x="65153" y="71285"/>
                </a:lnTo>
                <a:lnTo>
                  <a:pt x="68922" y="70311"/>
                </a:lnTo>
                <a:lnTo>
                  <a:pt x="72294" y="68709"/>
                </a:lnTo>
                <a:lnTo>
                  <a:pt x="78294" y="64259"/>
                </a:lnTo>
                <a:lnTo>
                  <a:pt x="78582" y="63966"/>
                </a:lnTo>
                <a:lnTo>
                  <a:pt x="39782" y="63966"/>
                </a:lnTo>
                <a:lnTo>
                  <a:pt x="33824" y="61673"/>
                </a:lnTo>
                <a:lnTo>
                  <a:pt x="24767" y="52469"/>
                </a:lnTo>
                <a:lnTo>
                  <a:pt x="22505" y="46626"/>
                </a:lnTo>
                <a:lnTo>
                  <a:pt x="22505" y="32407"/>
                </a:lnTo>
                <a:lnTo>
                  <a:pt x="24767" y="26554"/>
                </a:lnTo>
                <a:lnTo>
                  <a:pt x="33824" y="17350"/>
                </a:lnTo>
                <a:lnTo>
                  <a:pt x="39782" y="15057"/>
                </a:lnTo>
                <a:lnTo>
                  <a:pt x="81813" y="15057"/>
                </a:lnTo>
                <a:lnTo>
                  <a:pt x="81037" y="13999"/>
                </a:lnTo>
                <a:lnTo>
                  <a:pt x="73519" y="7319"/>
                </a:lnTo>
                <a:lnTo>
                  <a:pt x="69048" y="4701"/>
                </a:lnTo>
                <a:lnTo>
                  <a:pt x="58745" y="942"/>
                </a:lnTo>
                <a:lnTo>
                  <a:pt x="53164" y="0"/>
                </a:lnTo>
                <a:close/>
              </a:path>
              <a:path w="94419" h="153021">
                <a:moveTo>
                  <a:pt x="81014" y="79013"/>
                </a:moveTo>
                <a:lnTo>
                  <a:pt x="51363" y="79013"/>
                </a:lnTo>
                <a:lnTo>
                  <a:pt x="55227" y="79746"/>
                </a:lnTo>
                <a:lnTo>
                  <a:pt x="62326" y="82678"/>
                </a:lnTo>
                <a:lnTo>
                  <a:pt x="76859" y="104185"/>
                </a:lnTo>
                <a:lnTo>
                  <a:pt x="76859" y="112823"/>
                </a:lnTo>
                <a:lnTo>
                  <a:pt x="51363" y="137974"/>
                </a:lnTo>
                <a:lnTo>
                  <a:pt x="84738" y="137974"/>
                </a:lnTo>
                <a:lnTo>
                  <a:pt x="94419" y="105148"/>
                </a:lnTo>
                <a:lnTo>
                  <a:pt x="93718" y="100729"/>
                </a:lnTo>
                <a:lnTo>
                  <a:pt x="90932" y="92227"/>
                </a:lnTo>
                <a:lnTo>
                  <a:pt x="88985" y="88426"/>
                </a:lnTo>
                <a:lnTo>
                  <a:pt x="83969" y="81735"/>
                </a:lnTo>
                <a:lnTo>
                  <a:pt x="81014" y="79013"/>
                </a:lnTo>
                <a:close/>
              </a:path>
              <a:path w="94419" h="153021">
                <a:moveTo>
                  <a:pt x="81813" y="15057"/>
                </a:moveTo>
                <a:lnTo>
                  <a:pt x="54556" y="15057"/>
                </a:lnTo>
                <a:lnTo>
                  <a:pt x="60514" y="17350"/>
                </a:lnTo>
                <a:lnTo>
                  <a:pt x="69572" y="26554"/>
                </a:lnTo>
                <a:lnTo>
                  <a:pt x="71854" y="32407"/>
                </a:lnTo>
                <a:lnTo>
                  <a:pt x="71854" y="46626"/>
                </a:lnTo>
                <a:lnTo>
                  <a:pt x="69572" y="52469"/>
                </a:lnTo>
                <a:lnTo>
                  <a:pt x="60514" y="61673"/>
                </a:lnTo>
                <a:lnTo>
                  <a:pt x="54556" y="63966"/>
                </a:lnTo>
                <a:lnTo>
                  <a:pt x="78582" y="63966"/>
                </a:lnTo>
                <a:lnTo>
                  <a:pt x="89404" y="42155"/>
                </a:lnTo>
                <a:lnTo>
                  <a:pt x="89317" y="32407"/>
                </a:lnTo>
                <a:lnTo>
                  <a:pt x="88315" y="27527"/>
                </a:lnTo>
                <a:lnTo>
                  <a:pt x="84011" y="18051"/>
                </a:lnTo>
                <a:lnTo>
                  <a:pt x="81813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816682" y="604291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867051" y="5916226"/>
            <a:ext cx="80290" cy="148016"/>
          </a:xfrm>
          <a:custGeom>
            <a:avLst/>
            <a:gdLst/>
            <a:ahLst/>
            <a:cxnLst/>
            <a:rect l="l" t="t" r="r" b="b"/>
            <a:pathLst>
              <a:path w="80290" h="148016">
                <a:moveTo>
                  <a:pt x="80290" y="114143"/>
                </a:moveTo>
                <a:lnTo>
                  <a:pt x="62720" y="114143"/>
                </a:lnTo>
                <a:lnTo>
                  <a:pt x="62720" y="148016"/>
                </a:lnTo>
                <a:lnTo>
                  <a:pt x="80290" y="148016"/>
                </a:lnTo>
                <a:lnTo>
                  <a:pt x="80290" y="114143"/>
                </a:lnTo>
                <a:close/>
              </a:path>
              <a:path w="80290" h="148016">
                <a:moveTo>
                  <a:pt x="80290" y="0"/>
                </a:moveTo>
                <a:lnTo>
                  <a:pt x="58741" y="0"/>
                </a:lnTo>
                <a:lnTo>
                  <a:pt x="0" y="94698"/>
                </a:lnTo>
                <a:lnTo>
                  <a:pt x="0" y="114143"/>
                </a:lnTo>
                <a:lnTo>
                  <a:pt x="101619" y="114143"/>
                </a:lnTo>
                <a:lnTo>
                  <a:pt x="101619" y="97839"/>
                </a:lnTo>
                <a:lnTo>
                  <a:pt x="15057" y="97839"/>
                </a:lnTo>
                <a:lnTo>
                  <a:pt x="62301" y="20491"/>
                </a:lnTo>
                <a:lnTo>
                  <a:pt x="80290" y="20491"/>
                </a:lnTo>
                <a:lnTo>
                  <a:pt x="80290" y="0"/>
                </a:lnTo>
                <a:close/>
              </a:path>
              <a:path w="80290" h="148016">
                <a:moveTo>
                  <a:pt x="80290" y="20491"/>
                </a:moveTo>
                <a:lnTo>
                  <a:pt x="62720" y="20491"/>
                </a:lnTo>
                <a:lnTo>
                  <a:pt x="62720" y="97839"/>
                </a:lnTo>
                <a:lnTo>
                  <a:pt x="80290" y="97839"/>
                </a:lnTo>
                <a:lnTo>
                  <a:pt x="80290" y="2049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590282" y="7018500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701075" y="7018497"/>
            <a:ext cx="80290" cy="148016"/>
          </a:xfrm>
          <a:custGeom>
            <a:avLst/>
            <a:gdLst/>
            <a:ahLst/>
            <a:cxnLst/>
            <a:rect l="l" t="t" r="r" b="b"/>
            <a:pathLst>
              <a:path w="80290" h="148016">
                <a:moveTo>
                  <a:pt x="80290" y="114143"/>
                </a:moveTo>
                <a:lnTo>
                  <a:pt x="62720" y="114143"/>
                </a:lnTo>
                <a:lnTo>
                  <a:pt x="62720" y="148016"/>
                </a:lnTo>
                <a:lnTo>
                  <a:pt x="80290" y="148016"/>
                </a:lnTo>
                <a:lnTo>
                  <a:pt x="80290" y="114143"/>
                </a:lnTo>
                <a:close/>
              </a:path>
              <a:path w="80290" h="148016">
                <a:moveTo>
                  <a:pt x="80290" y="0"/>
                </a:moveTo>
                <a:lnTo>
                  <a:pt x="58741" y="0"/>
                </a:lnTo>
                <a:lnTo>
                  <a:pt x="0" y="94698"/>
                </a:lnTo>
                <a:lnTo>
                  <a:pt x="0" y="114143"/>
                </a:lnTo>
                <a:lnTo>
                  <a:pt x="101619" y="114143"/>
                </a:lnTo>
                <a:lnTo>
                  <a:pt x="101619" y="97839"/>
                </a:lnTo>
                <a:lnTo>
                  <a:pt x="15057" y="97839"/>
                </a:lnTo>
                <a:lnTo>
                  <a:pt x="62301" y="20491"/>
                </a:lnTo>
                <a:lnTo>
                  <a:pt x="80290" y="20491"/>
                </a:lnTo>
                <a:lnTo>
                  <a:pt x="80290" y="0"/>
                </a:lnTo>
                <a:close/>
              </a:path>
              <a:path w="80290" h="148016">
                <a:moveTo>
                  <a:pt x="80290" y="20491"/>
                </a:moveTo>
                <a:lnTo>
                  <a:pt x="62720" y="20491"/>
                </a:lnTo>
                <a:lnTo>
                  <a:pt x="62720" y="97839"/>
                </a:lnTo>
                <a:lnTo>
                  <a:pt x="80290" y="97839"/>
                </a:lnTo>
                <a:lnTo>
                  <a:pt x="80290" y="2049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816682" y="714518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868317" y="7015993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84812" y="88426"/>
                </a:moveTo>
                <a:lnTo>
                  <a:pt x="64584" y="88426"/>
                </a:lnTo>
                <a:lnTo>
                  <a:pt x="65013" y="88845"/>
                </a:lnTo>
                <a:lnTo>
                  <a:pt x="25297" y="150518"/>
                </a:lnTo>
                <a:lnTo>
                  <a:pt x="45789" y="150518"/>
                </a:lnTo>
                <a:lnTo>
                  <a:pt x="84812" y="88426"/>
                </a:lnTo>
                <a:close/>
              </a:path>
              <a:path w="99085" h="150518">
                <a:moveTo>
                  <a:pt x="56511" y="0"/>
                </a:moveTo>
                <a:lnTo>
                  <a:pt x="42574" y="0"/>
                </a:lnTo>
                <a:lnTo>
                  <a:pt x="36061" y="1078"/>
                </a:lnTo>
                <a:lnTo>
                  <a:pt x="1246" y="32679"/>
                </a:lnTo>
                <a:lnTo>
                  <a:pt x="0" y="39161"/>
                </a:lnTo>
                <a:lnTo>
                  <a:pt x="0" y="53380"/>
                </a:lnTo>
                <a:lnTo>
                  <a:pt x="21360" y="87253"/>
                </a:lnTo>
                <a:lnTo>
                  <a:pt x="38323" y="92813"/>
                </a:lnTo>
                <a:lnTo>
                  <a:pt x="47789" y="92813"/>
                </a:lnTo>
                <a:lnTo>
                  <a:pt x="51181" y="92468"/>
                </a:lnTo>
                <a:lnTo>
                  <a:pt x="58574" y="91086"/>
                </a:lnTo>
                <a:lnTo>
                  <a:pt x="61799" y="89965"/>
                </a:lnTo>
                <a:lnTo>
                  <a:pt x="64584" y="88426"/>
                </a:lnTo>
                <a:lnTo>
                  <a:pt x="84812" y="88426"/>
                </a:lnTo>
                <a:lnTo>
                  <a:pt x="87023" y="84814"/>
                </a:lnTo>
                <a:lnTo>
                  <a:pt x="88876" y="81631"/>
                </a:lnTo>
                <a:lnTo>
                  <a:pt x="91031" y="77767"/>
                </a:lnTo>
                <a:lnTo>
                  <a:pt x="45077" y="77767"/>
                </a:lnTo>
                <a:lnTo>
                  <a:pt x="40909" y="77034"/>
                </a:lnTo>
                <a:lnTo>
                  <a:pt x="17559" y="51286"/>
                </a:lnTo>
                <a:lnTo>
                  <a:pt x="17559" y="41674"/>
                </a:lnTo>
                <a:lnTo>
                  <a:pt x="45077" y="15057"/>
                </a:lnTo>
                <a:lnTo>
                  <a:pt x="87812" y="15057"/>
                </a:lnTo>
                <a:lnTo>
                  <a:pt x="80416" y="8460"/>
                </a:lnTo>
                <a:lnTo>
                  <a:pt x="75149" y="5402"/>
                </a:lnTo>
                <a:lnTo>
                  <a:pt x="63024" y="1078"/>
                </a:lnTo>
                <a:lnTo>
                  <a:pt x="56511" y="0"/>
                </a:lnTo>
                <a:close/>
              </a:path>
              <a:path w="99085" h="150518">
                <a:moveTo>
                  <a:pt x="87812" y="15057"/>
                </a:moveTo>
                <a:lnTo>
                  <a:pt x="54008" y="15057"/>
                </a:lnTo>
                <a:lnTo>
                  <a:pt x="58186" y="15790"/>
                </a:lnTo>
                <a:lnTo>
                  <a:pt x="65977" y="18711"/>
                </a:lnTo>
                <a:lnTo>
                  <a:pt x="81526" y="41674"/>
                </a:lnTo>
                <a:lnTo>
                  <a:pt x="81526" y="51286"/>
                </a:lnTo>
                <a:lnTo>
                  <a:pt x="54008" y="77767"/>
                </a:lnTo>
                <a:lnTo>
                  <a:pt x="91031" y="77767"/>
                </a:lnTo>
                <a:lnTo>
                  <a:pt x="99085" y="39161"/>
                </a:lnTo>
                <a:lnTo>
                  <a:pt x="97829" y="32679"/>
                </a:lnTo>
                <a:lnTo>
                  <a:pt x="92813" y="21255"/>
                </a:lnTo>
                <a:lnTo>
                  <a:pt x="89327" y="16407"/>
                </a:lnTo>
                <a:lnTo>
                  <a:pt x="87812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711557" y="5916231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68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22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68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22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823616" y="5913723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84812" y="88426"/>
                </a:moveTo>
                <a:lnTo>
                  <a:pt x="64584" y="88426"/>
                </a:lnTo>
                <a:lnTo>
                  <a:pt x="65013" y="88845"/>
                </a:lnTo>
                <a:lnTo>
                  <a:pt x="25297" y="150518"/>
                </a:lnTo>
                <a:lnTo>
                  <a:pt x="45789" y="150518"/>
                </a:lnTo>
                <a:lnTo>
                  <a:pt x="84812" y="88426"/>
                </a:lnTo>
                <a:close/>
              </a:path>
              <a:path w="99085" h="150518">
                <a:moveTo>
                  <a:pt x="56511" y="0"/>
                </a:moveTo>
                <a:lnTo>
                  <a:pt x="42574" y="0"/>
                </a:lnTo>
                <a:lnTo>
                  <a:pt x="36061" y="1078"/>
                </a:lnTo>
                <a:lnTo>
                  <a:pt x="1246" y="32679"/>
                </a:lnTo>
                <a:lnTo>
                  <a:pt x="0" y="39161"/>
                </a:lnTo>
                <a:lnTo>
                  <a:pt x="0" y="53380"/>
                </a:lnTo>
                <a:lnTo>
                  <a:pt x="21360" y="87253"/>
                </a:lnTo>
                <a:lnTo>
                  <a:pt x="38323" y="92813"/>
                </a:lnTo>
                <a:lnTo>
                  <a:pt x="47789" y="92813"/>
                </a:lnTo>
                <a:lnTo>
                  <a:pt x="51181" y="92468"/>
                </a:lnTo>
                <a:lnTo>
                  <a:pt x="58574" y="91086"/>
                </a:lnTo>
                <a:lnTo>
                  <a:pt x="61799" y="89965"/>
                </a:lnTo>
                <a:lnTo>
                  <a:pt x="64584" y="88426"/>
                </a:lnTo>
                <a:lnTo>
                  <a:pt x="84812" y="88426"/>
                </a:lnTo>
                <a:lnTo>
                  <a:pt x="87023" y="84814"/>
                </a:lnTo>
                <a:lnTo>
                  <a:pt x="88876" y="81631"/>
                </a:lnTo>
                <a:lnTo>
                  <a:pt x="91031" y="77767"/>
                </a:lnTo>
                <a:lnTo>
                  <a:pt x="45077" y="77767"/>
                </a:lnTo>
                <a:lnTo>
                  <a:pt x="40909" y="77034"/>
                </a:lnTo>
                <a:lnTo>
                  <a:pt x="17559" y="51286"/>
                </a:lnTo>
                <a:lnTo>
                  <a:pt x="17559" y="41674"/>
                </a:lnTo>
                <a:lnTo>
                  <a:pt x="45077" y="15057"/>
                </a:lnTo>
                <a:lnTo>
                  <a:pt x="87812" y="15057"/>
                </a:lnTo>
                <a:lnTo>
                  <a:pt x="80416" y="8460"/>
                </a:lnTo>
                <a:lnTo>
                  <a:pt x="75149" y="5402"/>
                </a:lnTo>
                <a:lnTo>
                  <a:pt x="63024" y="1078"/>
                </a:lnTo>
                <a:lnTo>
                  <a:pt x="56511" y="0"/>
                </a:lnTo>
                <a:close/>
              </a:path>
              <a:path w="99085" h="150518">
                <a:moveTo>
                  <a:pt x="87812" y="15057"/>
                </a:moveTo>
                <a:lnTo>
                  <a:pt x="54008" y="15057"/>
                </a:lnTo>
                <a:lnTo>
                  <a:pt x="58186" y="15790"/>
                </a:lnTo>
                <a:lnTo>
                  <a:pt x="65977" y="18711"/>
                </a:lnTo>
                <a:lnTo>
                  <a:pt x="81526" y="41674"/>
                </a:lnTo>
                <a:lnTo>
                  <a:pt x="81526" y="51286"/>
                </a:lnTo>
                <a:lnTo>
                  <a:pt x="54008" y="77767"/>
                </a:lnTo>
                <a:lnTo>
                  <a:pt x="91031" y="77767"/>
                </a:lnTo>
                <a:lnTo>
                  <a:pt x="99085" y="39161"/>
                </a:lnTo>
                <a:lnTo>
                  <a:pt x="97829" y="32679"/>
                </a:lnTo>
                <a:lnTo>
                  <a:pt x="92813" y="21255"/>
                </a:lnTo>
                <a:lnTo>
                  <a:pt x="89327" y="16407"/>
                </a:lnTo>
                <a:lnTo>
                  <a:pt x="87812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937956" y="604291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991464" y="5913722"/>
            <a:ext cx="95337" cy="150518"/>
          </a:xfrm>
          <a:custGeom>
            <a:avLst/>
            <a:gdLst/>
            <a:ahLst/>
            <a:cxnLst/>
            <a:rect l="l" t="t" r="r" b="b"/>
            <a:pathLst>
              <a:path w="95337" h="150518">
                <a:moveTo>
                  <a:pt x="86059" y="15057"/>
                </a:moveTo>
                <a:lnTo>
                  <a:pt x="53527" y="15057"/>
                </a:lnTo>
                <a:lnTo>
                  <a:pt x="57034" y="15643"/>
                </a:lnTo>
                <a:lnTo>
                  <a:pt x="63589" y="18020"/>
                </a:lnTo>
                <a:lnTo>
                  <a:pt x="76720" y="36239"/>
                </a:lnTo>
                <a:lnTo>
                  <a:pt x="76720" y="43768"/>
                </a:lnTo>
                <a:lnTo>
                  <a:pt x="0" y="130446"/>
                </a:lnTo>
                <a:lnTo>
                  <a:pt x="0" y="150518"/>
                </a:lnTo>
                <a:lnTo>
                  <a:pt x="95337" y="150518"/>
                </a:lnTo>
                <a:lnTo>
                  <a:pt x="95337" y="134215"/>
                </a:lnTo>
                <a:lnTo>
                  <a:pt x="19863" y="134215"/>
                </a:lnTo>
                <a:lnTo>
                  <a:pt x="19863" y="133796"/>
                </a:lnTo>
                <a:lnTo>
                  <a:pt x="65443" y="90939"/>
                </a:lnTo>
                <a:lnTo>
                  <a:pt x="69212" y="87452"/>
                </a:lnTo>
                <a:lnTo>
                  <a:pt x="72793" y="83934"/>
                </a:lnTo>
                <a:lnTo>
                  <a:pt x="93484" y="51296"/>
                </a:lnTo>
                <a:lnTo>
                  <a:pt x="94279" y="45988"/>
                </a:lnTo>
                <a:lnTo>
                  <a:pt x="94279" y="33590"/>
                </a:lnTo>
                <a:lnTo>
                  <a:pt x="93054" y="27810"/>
                </a:lnTo>
                <a:lnTo>
                  <a:pt x="88196" y="17779"/>
                </a:lnTo>
                <a:lnTo>
                  <a:pt x="86059" y="15057"/>
                </a:lnTo>
                <a:close/>
              </a:path>
              <a:path w="95337" h="150518">
                <a:moveTo>
                  <a:pt x="55275" y="0"/>
                </a:moveTo>
                <a:lnTo>
                  <a:pt x="43129" y="0"/>
                </a:lnTo>
                <a:lnTo>
                  <a:pt x="37569" y="806"/>
                </a:lnTo>
                <a:lnTo>
                  <a:pt x="5549" y="25685"/>
                </a:lnTo>
                <a:lnTo>
                  <a:pt x="2732" y="37004"/>
                </a:lnTo>
                <a:lnTo>
                  <a:pt x="21748" y="38679"/>
                </a:lnTo>
                <a:lnTo>
                  <a:pt x="23140" y="31569"/>
                </a:lnTo>
                <a:lnTo>
                  <a:pt x="26281" y="25852"/>
                </a:lnTo>
                <a:lnTo>
                  <a:pt x="36019" y="17214"/>
                </a:lnTo>
                <a:lnTo>
                  <a:pt x="42239" y="15057"/>
                </a:lnTo>
                <a:lnTo>
                  <a:pt x="86059" y="15057"/>
                </a:lnTo>
                <a:lnTo>
                  <a:pt x="84908" y="13591"/>
                </a:lnTo>
                <a:lnTo>
                  <a:pt x="76688" y="6900"/>
                </a:lnTo>
                <a:lnTo>
                  <a:pt x="71914" y="4355"/>
                </a:lnTo>
                <a:lnTo>
                  <a:pt x="61045" y="879"/>
                </a:lnTo>
                <a:lnTo>
                  <a:pt x="552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711557" y="6809450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823617" y="6809450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937956" y="6936134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992030" y="6809450"/>
            <a:ext cx="93308" cy="150518"/>
          </a:xfrm>
          <a:custGeom>
            <a:avLst/>
            <a:gdLst/>
            <a:ahLst/>
            <a:cxnLst/>
            <a:rect l="l" t="t" r="r" b="b"/>
            <a:pathLst>
              <a:path w="93308" h="150518">
                <a:moveTo>
                  <a:pt x="16378" y="116855"/>
                </a:moveTo>
                <a:lnTo>
                  <a:pt x="0" y="125859"/>
                </a:lnTo>
                <a:lnTo>
                  <a:pt x="7092" y="135786"/>
                </a:lnTo>
                <a:lnTo>
                  <a:pt x="17380" y="144600"/>
                </a:lnTo>
                <a:lnTo>
                  <a:pt x="28607" y="149036"/>
                </a:lnTo>
                <a:lnTo>
                  <a:pt x="42514" y="150518"/>
                </a:lnTo>
                <a:lnTo>
                  <a:pt x="49749" y="150518"/>
                </a:lnTo>
                <a:lnTo>
                  <a:pt x="56461" y="149335"/>
                </a:lnTo>
                <a:lnTo>
                  <a:pt x="68879" y="144592"/>
                </a:lnTo>
                <a:lnTo>
                  <a:pt x="74240" y="141294"/>
                </a:lnTo>
                <a:lnTo>
                  <a:pt x="80446" y="135461"/>
                </a:lnTo>
                <a:lnTo>
                  <a:pt x="37697" y="135461"/>
                </a:lnTo>
                <a:lnTo>
                  <a:pt x="32158" y="133765"/>
                </a:lnTo>
                <a:lnTo>
                  <a:pt x="22535" y="126938"/>
                </a:lnTo>
                <a:lnTo>
                  <a:pt x="18881" y="122436"/>
                </a:lnTo>
                <a:lnTo>
                  <a:pt x="16378" y="116855"/>
                </a:lnTo>
                <a:close/>
              </a:path>
              <a:path w="93308" h="150518">
                <a:moveTo>
                  <a:pt x="81438" y="67736"/>
                </a:moveTo>
                <a:lnTo>
                  <a:pt x="44315" y="67736"/>
                </a:lnTo>
                <a:lnTo>
                  <a:pt x="49121" y="68469"/>
                </a:lnTo>
                <a:lnTo>
                  <a:pt x="58042" y="71390"/>
                </a:lnTo>
                <a:lnTo>
                  <a:pt x="61906" y="73557"/>
                </a:lnTo>
                <a:lnTo>
                  <a:pt x="68450" y="79264"/>
                </a:lnTo>
                <a:lnTo>
                  <a:pt x="71036" y="82782"/>
                </a:lnTo>
                <a:lnTo>
                  <a:pt x="72911" y="86971"/>
                </a:lnTo>
                <a:lnTo>
                  <a:pt x="74806" y="91138"/>
                </a:lnTo>
                <a:lnTo>
                  <a:pt x="75748" y="95965"/>
                </a:lnTo>
                <a:lnTo>
                  <a:pt x="75748" y="106551"/>
                </a:lnTo>
                <a:lnTo>
                  <a:pt x="48430" y="135461"/>
                </a:lnTo>
                <a:lnTo>
                  <a:pt x="80446" y="135461"/>
                </a:lnTo>
                <a:lnTo>
                  <a:pt x="83298" y="132781"/>
                </a:lnTo>
                <a:lnTo>
                  <a:pt x="86847" y="127629"/>
                </a:lnTo>
                <a:lnTo>
                  <a:pt x="92010" y="115504"/>
                </a:lnTo>
                <a:lnTo>
                  <a:pt x="93308" y="108782"/>
                </a:lnTo>
                <a:lnTo>
                  <a:pt x="93308" y="94415"/>
                </a:lnTo>
                <a:lnTo>
                  <a:pt x="92198" y="87976"/>
                </a:lnTo>
                <a:lnTo>
                  <a:pt x="89968" y="82049"/>
                </a:lnTo>
                <a:lnTo>
                  <a:pt x="87716" y="76133"/>
                </a:lnTo>
                <a:lnTo>
                  <a:pt x="84523" y="70971"/>
                </a:lnTo>
                <a:lnTo>
                  <a:pt x="81438" y="67736"/>
                </a:lnTo>
                <a:close/>
              </a:path>
              <a:path w="93308" h="150518">
                <a:moveTo>
                  <a:pt x="88072" y="0"/>
                </a:moveTo>
                <a:lnTo>
                  <a:pt x="10515" y="0"/>
                </a:lnTo>
                <a:lnTo>
                  <a:pt x="9049" y="76929"/>
                </a:lnTo>
                <a:lnTo>
                  <a:pt x="13520" y="74280"/>
                </a:lnTo>
                <a:lnTo>
                  <a:pt x="18378" y="72092"/>
                </a:lnTo>
                <a:lnTo>
                  <a:pt x="28975" y="68605"/>
                </a:lnTo>
                <a:lnTo>
                  <a:pt x="34137" y="67736"/>
                </a:lnTo>
                <a:lnTo>
                  <a:pt x="81438" y="67736"/>
                </a:lnTo>
                <a:lnTo>
                  <a:pt x="76157" y="62197"/>
                </a:lnTo>
                <a:lnTo>
                  <a:pt x="71183" y="58773"/>
                </a:lnTo>
                <a:lnTo>
                  <a:pt x="65156" y="56239"/>
                </a:lnTo>
                <a:lnTo>
                  <a:pt x="27027" y="56239"/>
                </a:lnTo>
                <a:lnTo>
                  <a:pt x="27666" y="16303"/>
                </a:lnTo>
                <a:lnTo>
                  <a:pt x="88072" y="16303"/>
                </a:lnTo>
                <a:lnTo>
                  <a:pt x="88072" y="0"/>
                </a:lnTo>
                <a:close/>
              </a:path>
              <a:path w="93308" h="150518">
                <a:moveTo>
                  <a:pt x="53163" y="52679"/>
                </a:moveTo>
                <a:lnTo>
                  <a:pt x="42995" y="52679"/>
                </a:lnTo>
                <a:lnTo>
                  <a:pt x="39749" y="52930"/>
                </a:lnTo>
                <a:lnTo>
                  <a:pt x="32912" y="53904"/>
                </a:lnTo>
                <a:lnTo>
                  <a:pt x="29812" y="54846"/>
                </a:lnTo>
                <a:lnTo>
                  <a:pt x="27027" y="56239"/>
                </a:lnTo>
                <a:lnTo>
                  <a:pt x="65156" y="56239"/>
                </a:lnTo>
                <a:lnTo>
                  <a:pt x="59602" y="53904"/>
                </a:lnTo>
                <a:lnTo>
                  <a:pt x="53163" y="5267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796283" y="5916231"/>
            <a:ext cx="90311" cy="148005"/>
          </a:xfrm>
          <a:custGeom>
            <a:avLst/>
            <a:gdLst/>
            <a:ahLst/>
            <a:cxnLst/>
            <a:rect l="l" t="t" r="r" b="b"/>
            <a:pathLst>
              <a:path w="90311" h="148005">
                <a:moveTo>
                  <a:pt x="90311" y="0"/>
                </a:moveTo>
                <a:lnTo>
                  <a:pt x="0" y="0"/>
                </a:lnTo>
                <a:lnTo>
                  <a:pt x="0" y="16303"/>
                </a:lnTo>
                <a:lnTo>
                  <a:pt x="71495" y="16303"/>
                </a:lnTo>
                <a:lnTo>
                  <a:pt x="11287" y="148005"/>
                </a:lnTo>
                <a:lnTo>
                  <a:pt x="31140" y="148005"/>
                </a:lnTo>
                <a:lnTo>
                  <a:pt x="90311" y="16303"/>
                </a:lnTo>
                <a:lnTo>
                  <a:pt x="90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906260" y="5913729"/>
            <a:ext cx="100338" cy="152999"/>
          </a:xfrm>
          <a:custGeom>
            <a:avLst/>
            <a:gdLst/>
            <a:ahLst/>
            <a:cxnLst/>
            <a:rect l="l" t="t" r="r" b="b"/>
            <a:pathLst>
              <a:path w="100338" h="152999">
                <a:moveTo>
                  <a:pt x="49451" y="0"/>
                </a:moveTo>
                <a:lnTo>
                  <a:pt x="13572" y="18152"/>
                </a:lnTo>
                <a:lnTo>
                  <a:pt x="483" y="64110"/>
                </a:lnTo>
                <a:lnTo>
                  <a:pt x="0" y="78120"/>
                </a:lnTo>
                <a:lnTo>
                  <a:pt x="607" y="90288"/>
                </a:lnTo>
                <a:lnTo>
                  <a:pt x="9958" y="127722"/>
                </a:lnTo>
                <a:lnTo>
                  <a:pt x="51690" y="152999"/>
                </a:lnTo>
                <a:lnTo>
                  <a:pt x="64755" y="150960"/>
                </a:lnTo>
                <a:lnTo>
                  <a:pt x="75786" y="145327"/>
                </a:lnTo>
                <a:lnTo>
                  <a:pt x="83259" y="137970"/>
                </a:lnTo>
                <a:lnTo>
                  <a:pt x="45277" y="137970"/>
                </a:lnTo>
                <a:lnTo>
                  <a:pt x="41099" y="136965"/>
                </a:lnTo>
                <a:lnTo>
                  <a:pt x="18776" y="97595"/>
                </a:lnTo>
                <a:lnTo>
                  <a:pt x="17550" y="80140"/>
                </a:lnTo>
                <a:lnTo>
                  <a:pt x="17550" y="72883"/>
                </a:lnTo>
                <a:lnTo>
                  <a:pt x="24336" y="33314"/>
                </a:lnTo>
                <a:lnTo>
                  <a:pt x="45277" y="15042"/>
                </a:lnTo>
                <a:lnTo>
                  <a:pt x="84157" y="15042"/>
                </a:lnTo>
                <a:lnTo>
                  <a:pt x="81632" y="12016"/>
                </a:lnTo>
                <a:lnTo>
                  <a:pt x="74192" y="6533"/>
                </a:lnTo>
                <a:lnTo>
                  <a:pt x="63325" y="1632"/>
                </a:lnTo>
                <a:lnTo>
                  <a:pt x="49451" y="0"/>
                </a:lnTo>
                <a:close/>
              </a:path>
              <a:path w="100338" h="152999">
                <a:moveTo>
                  <a:pt x="84157" y="15042"/>
                </a:moveTo>
                <a:lnTo>
                  <a:pt x="55036" y="15042"/>
                </a:lnTo>
                <a:lnTo>
                  <a:pt x="59214" y="16058"/>
                </a:lnTo>
                <a:lnTo>
                  <a:pt x="66188" y="20100"/>
                </a:lnTo>
                <a:lnTo>
                  <a:pt x="81559" y="55428"/>
                </a:lnTo>
                <a:lnTo>
                  <a:pt x="82784" y="72883"/>
                </a:lnTo>
                <a:lnTo>
                  <a:pt x="82784" y="80140"/>
                </a:lnTo>
                <a:lnTo>
                  <a:pt x="75968" y="119709"/>
                </a:lnTo>
                <a:lnTo>
                  <a:pt x="55036" y="137970"/>
                </a:lnTo>
                <a:lnTo>
                  <a:pt x="83259" y="137970"/>
                </a:lnTo>
                <a:lnTo>
                  <a:pt x="98550" y="100549"/>
                </a:lnTo>
                <a:lnTo>
                  <a:pt x="100338" y="75197"/>
                </a:lnTo>
                <a:lnTo>
                  <a:pt x="99744" y="62938"/>
                </a:lnTo>
                <a:lnTo>
                  <a:pt x="98150" y="49802"/>
                </a:lnTo>
                <a:lnTo>
                  <a:pt x="95180" y="37129"/>
                </a:lnTo>
                <a:lnTo>
                  <a:pt x="90501" y="25607"/>
                </a:lnTo>
                <a:lnTo>
                  <a:pt x="86753" y="18152"/>
                </a:lnTo>
                <a:lnTo>
                  <a:pt x="84157" y="1504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021223" y="604291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084568" y="5916235"/>
            <a:ext cx="54972" cy="148005"/>
          </a:xfrm>
          <a:custGeom>
            <a:avLst/>
            <a:gdLst/>
            <a:ahLst/>
            <a:cxnLst/>
            <a:rect l="l" t="t" r="r" b="b"/>
            <a:pathLst>
              <a:path w="54972" h="148005">
                <a:moveTo>
                  <a:pt x="54972" y="22575"/>
                </a:moveTo>
                <a:lnTo>
                  <a:pt x="37412" y="22575"/>
                </a:lnTo>
                <a:lnTo>
                  <a:pt x="37412" y="148005"/>
                </a:lnTo>
                <a:lnTo>
                  <a:pt x="54972" y="148005"/>
                </a:lnTo>
                <a:lnTo>
                  <a:pt x="54972" y="22575"/>
                </a:lnTo>
                <a:close/>
              </a:path>
              <a:path w="54972" h="148005">
                <a:moveTo>
                  <a:pt x="54972" y="0"/>
                </a:moveTo>
                <a:lnTo>
                  <a:pt x="39716" y="0"/>
                </a:lnTo>
                <a:lnTo>
                  <a:pt x="0" y="32187"/>
                </a:lnTo>
                <a:lnTo>
                  <a:pt x="10449" y="44941"/>
                </a:lnTo>
                <a:lnTo>
                  <a:pt x="36983" y="22575"/>
                </a:lnTo>
                <a:lnTo>
                  <a:pt x="54972" y="22575"/>
                </a:lnTo>
                <a:lnTo>
                  <a:pt x="5497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794823" y="6619403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6061" y="149440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1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908345" y="6619402"/>
            <a:ext cx="90311" cy="148005"/>
          </a:xfrm>
          <a:custGeom>
            <a:avLst/>
            <a:gdLst/>
            <a:ahLst/>
            <a:cxnLst/>
            <a:rect l="l" t="t" r="r" b="b"/>
            <a:pathLst>
              <a:path w="90311" h="148005">
                <a:moveTo>
                  <a:pt x="90311" y="0"/>
                </a:moveTo>
                <a:lnTo>
                  <a:pt x="0" y="0"/>
                </a:lnTo>
                <a:lnTo>
                  <a:pt x="0" y="16303"/>
                </a:lnTo>
                <a:lnTo>
                  <a:pt x="71495" y="16303"/>
                </a:lnTo>
                <a:lnTo>
                  <a:pt x="11287" y="148005"/>
                </a:lnTo>
                <a:lnTo>
                  <a:pt x="31140" y="148005"/>
                </a:lnTo>
                <a:lnTo>
                  <a:pt x="90311" y="16303"/>
                </a:lnTo>
                <a:lnTo>
                  <a:pt x="90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021223" y="6746087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075223" y="6616897"/>
            <a:ext cx="94419" cy="153021"/>
          </a:xfrm>
          <a:custGeom>
            <a:avLst/>
            <a:gdLst/>
            <a:ahLst/>
            <a:cxnLst/>
            <a:rect l="l" t="t" r="r" b="b"/>
            <a:pathLst>
              <a:path w="94419" h="153021">
                <a:moveTo>
                  <a:pt x="53164" y="0"/>
                </a:moveTo>
                <a:lnTo>
                  <a:pt x="41175" y="0"/>
                </a:lnTo>
                <a:lnTo>
                  <a:pt x="35604" y="942"/>
                </a:lnTo>
                <a:lnTo>
                  <a:pt x="6024" y="27527"/>
                </a:lnTo>
                <a:lnTo>
                  <a:pt x="4945" y="42155"/>
                </a:lnTo>
                <a:lnTo>
                  <a:pt x="5500" y="45653"/>
                </a:lnTo>
                <a:lnTo>
                  <a:pt x="29206" y="71285"/>
                </a:lnTo>
                <a:lnTo>
                  <a:pt x="29206" y="71704"/>
                </a:lnTo>
                <a:lnTo>
                  <a:pt x="621" y="100729"/>
                </a:lnTo>
                <a:lnTo>
                  <a:pt x="0" y="116792"/>
                </a:lnTo>
                <a:lnTo>
                  <a:pt x="1144" y="122467"/>
                </a:lnTo>
                <a:lnTo>
                  <a:pt x="6024" y="133200"/>
                </a:lnTo>
                <a:lnTo>
                  <a:pt x="9364" y="137765"/>
                </a:lnTo>
                <a:lnTo>
                  <a:pt x="13636" y="141524"/>
                </a:lnTo>
                <a:lnTo>
                  <a:pt x="17866" y="145294"/>
                </a:lnTo>
                <a:lnTo>
                  <a:pt x="22892" y="148152"/>
                </a:lnTo>
                <a:lnTo>
                  <a:pt x="34452" y="152047"/>
                </a:lnTo>
                <a:lnTo>
                  <a:pt x="40620" y="153021"/>
                </a:lnTo>
                <a:lnTo>
                  <a:pt x="53719" y="153021"/>
                </a:lnTo>
                <a:lnTo>
                  <a:pt x="59897" y="152047"/>
                </a:lnTo>
                <a:lnTo>
                  <a:pt x="71467" y="148152"/>
                </a:lnTo>
                <a:lnTo>
                  <a:pt x="76472" y="145294"/>
                </a:lnTo>
                <a:lnTo>
                  <a:pt x="84738" y="137974"/>
                </a:lnTo>
                <a:lnTo>
                  <a:pt x="42997" y="137974"/>
                </a:lnTo>
                <a:lnTo>
                  <a:pt x="39133" y="137231"/>
                </a:lnTo>
                <a:lnTo>
                  <a:pt x="17489" y="112823"/>
                </a:lnTo>
                <a:lnTo>
                  <a:pt x="17489" y="104185"/>
                </a:lnTo>
                <a:lnTo>
                  <a:pt x="18254" y="100206"/>
                </a:lnTo>
                <a:lnTo>
                  <a:pt x="19793" y="96583"/>
                </a:lnTo>
                <a:lnTo>
                  <a:pt x="21311" y="92950"/>
                </a:lnTo>
                <a:lnTo>
                  <a:pt x="42997" y="79013"/>
                </a:lnTo>
                <a:lnTo>
                  <a:pt x="81025" y="79013"/>
                </a:lnTo>
                <a:lnTo>
                  <a:pt x="73655" y="74322"/>
                </a:lnTo>
                <a:lnTo>
                  <a:pt x="69603" y="72678"/>
                </a:lnTo>
                <a:lnTo>
                  <a:pt x="65153" y="71704"/>
                </a:lnTo>
                <a:lnTo>
                  <a:pt x="65153" y="71285"/>
                </a:lnTo>
                <a:lnTo>
                  <a:pt x="68922" y="70311"/>
                </a:lnTo>
                <a:lnTo>
                  <a:pt x="72294" y="68709"/>
                </a:lnTo>
                <a:lnTo>
                  <a:pt x="78294" y="64249"/>
                </a:lnTo>
                <a:lnTo>
                  <a:pt x="78573" y="63966"/>
                </a:lnTo>
                <a:lnTo>
                  <a:pt x="39782" y="63966"/>
                </a:lnTo>
                <a:lnTo>
                  <a:pt x="33824" y="61673"/>
                </a:lnTo>
                <a:lnTo>
                  <a:pt x="24767" y="52469"/>
                </a:lnTo>
                <a:lnTo>
                  <a:pt x="22505" y="46626"/>
                </a:lnTo>
                <a:lnTo>
                  <a:pt x="22505" y="32407"/>
                </a:lnTo>
                <a:lnTo>
                  <a:pt x="24767" y="26554"/>
                </a:lnTo>
                <a:lnTo>
                  <a:pt x="33824" y="17350"/>
                </a:lnTo>
                <a:lnTo>
                  <a:pt x="39782" y="15057"/>
                </a:lnTo>
                <a:lnTo>
                  <a:pt x="81813" y="15057"/>
                </a:lnTo>
                <a:lnTo>
                  <a:pt x="81037" y="13999"/>
                </a:lnTo>
                <a:lnTo>
                  <a:pt x="73519" y="7319"/>
                </a:lnTo>
                <a:lnTo>
                  <a:pt x="69048" y="4701"/>
                </a:lnTo>
                <a:lnTo>
                  <a:pt x="58745" y="942"/>
                </a:lnTo>
                <a:lnTo>
                  <a:pt x="53164" y="0"/>
                </a:lnTo>
                <a:close/>
              </a:path>
              <a:path w="94419" h="153021">
                <a:moveTo>
                  <a:pt x="81025" y="79013"/>
                </a:moveTo>
                <a:lnTo>
                  <a:pt x="51363" y="79013"/>
                </a:lnTo>
                <a:lnTo>
                  <a:pt x="55227" y="79746"/>
                </a:lnTo>
                <a:lnTo>
                  <a:pt x="62326" y="82678"/>
                </a:lnTo>
                <a:lnTo>
                  <a:pt x="76859" y="104185"/>
                </a:lnTo>
                <a:lnTo>
                  <a:pt x="76859" y="112823"/>
                </a:lnTo>
                <a:lnTo>
                  <a:pt x="51363" y="137974"/>
                </a:lnTo>
                <a:lnTo>
                  <a:pt x="84738" y="137974"/>
                </a:lnTo>
                <a:lnTo>
                  <a:pt x="94419" y="105148"/>
                </a:lnTo>
                <a:lnTo>
                  <a:pt x="93718" y="100729"/>
                </a:lnTo>
                <a:lnTo>
                  <a:pt x="90932" y="92227"/>
                </a:lnTo>
                <a:lnTo>
                  <a:pt x="88985" y="88426"/>
                </a:lnTo>
                <a:lnTo>
                  <a:pt x="83969" y="81735"/>
                </a:lnTo>
                <a:lnTo>
                  <a:pt x="81025" y="79013"/>
                </a:lnTo>
                <a:close/>
              </a:path>
              <a:path w="94419" h="153021">
                <a:moveTo>
                  <a:pt x="81813" y="15057"/>
                </a:moveTo>
                <a:lnTo>
                  <a:pt x="54556" y="15057"/>
                </a:lnTo>
                <a:lnTo>
                  <a:pt x="60514" y="17350"/>
                </a:lnTo>
                <a:lnTo>
                  <a:pt x="69572" y="26554"/>
                </a:lnTo>
                <a:lnTo>
                  <a:pt x="71854" y="32407"/>
                </a:lnTo>
                <a:lnTo>
                  <a:pt x="71854" y="46626"/>
                </a:lnTo>
                <a:lnTo>
                  <a:pt x="69572" y="52469"/>
                </a:lnTo>
                <a:lnTo>
                  <a:pt x="60514" y="61673"/>
                </a:lnTo>
                <a:lnTo>
                  <a:pt x="54556" y="63966"/>
                </a:lnTo>
                <a:lnTo>
                  <a:pt x="78573" y="63966"/>
                </a:lnTo>
                <a:lnTo>
                  <a:pt x="89404" y="42155"/>
                </a:lnTo>
                <a:lnTo>
                  <a:pt x="89317" y="32407"/>
                </a:lnTo>
                <a:lnTo>
                  <a:pt x="88315" y="27527"/>
                </a:lnTo>
                <a:lnTo>
                  <a:pt x="84011" y="18051"/>
                </a:lnTo>
                <a:lnTo>
                  <a:pt x="81813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6936564" y="5726184"/>
            <a:ext cx="90311" cy="148005"/>
          </a:xfrm>
          <a:custGeom>
            <a:avLst/>
            <a:gdLst/>
            <a:ahLst/>
            <a:cxnLst/>
            <a:rect l="l" t="t" r="r" b="b"/>
            <a:pathLst>
              <a:path w="90311" h="148005">
                <a:moveTo>
                  <a:pt x="90311" y="0"/>
                </a:moveTo>
                <a:lnTo>
                  <a:pt x="0" y="0"/>
                </a:lnTo>
                <a:lnTo>
                  <a:pt x="0" y="16303"/>
                </a:lnTo>
                <a:lnTo>
                  <a:pt x="71495" y="16303"/>
                </a:lnTo>
                <a:lnTo>
                  <a:pt x="11287" y="148005"/>
                </a:lnTo>
                <a:lnTo>
                  <a:pt x="31140" y="148005"/>
                </a:lnTo>
                <a:lnTo>
                  <a:pt x="90311" y="16303"/>
                </a:lnTo>
                <a:lnTo>
                  <a:pt x="90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058871" y="5726188"/>
            <a:ext cx="54972" cy="148005"/>
          </a:xfrm>
          <a:custGeom>
            <a:avLst/>
            <a:gdLst/>
            <a:ahLst/>
            <a:cxnLst/>
            <a:rect l="l" t="t" r="r" b="b"/>
            <a:pathLst>
              <a:path w="54972" h="148005">
                <a:moveTo>
                  <a:pt x="54972" y="22575"/>
                </a:moveTo>
                <a:lnTo>
                  <a:pt x="37412" y="22575"/>
                </a:lnTo>
                <a:lnTo>
                  <a:pt x="37412" y="148005"/>
                </a:lnTo>
                <a:lnTo>
                  <a:pt x="54972" y="148005"/>
                </a:lnTo>
                <a:lnTo>
                  <a:pt x="54972" y="22575"/>
                </a:lnTo>
                <a:close/>
              </a:path>
              <a:path w="54972" h="148005">
                <a:moveTo>
                  <a:pt x="54972" y="0"/>
                </a:moveTo>
                <a:lnTo>
                  <a:pt x="39716" y="0"/>
                </a:lnTo>
                <a:lnTo>
                  <a:pt x="0" y="32187"/>
                </a:lnTo>
                <a:lnTo>
                  <a:pt x="10449" y="44941"/>
                </a:lnTo>
                <a:lnTo>
                  <a:pt x="36983" y="22575"/>
                </a:lnTo>
                <a:lnTo>
                  <a:pt x="54972" y="22575"/>
                </a:lnTo>
                <a:lnTo>
                  <a:pt x="5497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161501" y="5852867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224846" y="5726188"/>
            <a:ext cx="54972" cy="148005"/>
          </a:xfrm>
          <a:custGeom>
            <a:avLst/>
            <a:gdLst/>
            <a:ahLst/>
            <a:cxnLst/>
            <a:rect l="l" t="t" r="r" b="b"/>
            <a:pathLst>
              <a:path w="54972" h="148005">
                <a:moveTo>
                  <a:pt x="54972" y="22575"/>
                </a:moveTo>
                <a:lnTo>
                  <a:pt x="37412" y="22575"/>
                </a:lnTo>
                <a:lnTo>
                  <a:pt x="37412" y="148005"/>
                </a:lnTo>
                <a:lnTo>
                  <a:pt x="54972" y="148005"/>
                </a:lnTo>
                <a:lnTo>
                  <a:pt x="54972" y="22575"/>
                </a:lnTo>
                <a:close/>
              </a:path>
              <a:path w="54972" h="148005">
                <a:moveTo>
                  <a:pt x="54972" y="0"/>
                </a:moveTo>
                <a:lnTo>
                  <a:pt x="39716" y="0"/>
                </a:lnTo>
                <a:lnTo>
                  <a:pt x="0" y="32187"/>
                </a:lnTo>
                <a:lnTo>
                  <a:pt x="10449" y="44941"/>
                </a:lnTo>
                <a:lnTo>
                  <a:pt x="36983" y="22575"/>
                </a:lnTo>
                <a:lnTo>
                  <a:pt x="54972" y="22575"/>
                </a:lnTo>
                <a:lnTo>
                  <a:pt x="5497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935102" y="6429358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4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68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22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68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2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22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047161" y="6426849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84812" y="88426"/>
                </a:moveTo>
                <a:lnTo>
                  <a:pt x="64584" y="88426"/>
                </a:lnTo>
                <a:lnTo>
                  <a:pt x="65013" y="88845"/>
                </a:lnTo>
                <a:lnTo>
                  <a:pt x="25297" y="150518"/>
                </a:lnTo>
                <a:lnTo>
                  <a:pt x="45789" y="150518"/>
                </a:lnTo>
                <a:lnTo>
                  <a:pt x="84812" y="88426"/>
                </a:lnTo>
                <a:close/>
              </a:path>
              <a:path w="99085" h="150518">
                <a:moveTo>
                  <a:pt x="56511" y="0"/>
                </a:moveTo>
                <a:lnTo>
                  <a:pt x="42574" y="0"/>
                </a:lnTo>
                <a:lnTo>
                  <a:pt x="36061" y="1078"/>
                </a:lnTo>
                <a:lnTo>
                  <a:pt x="1246" y="32679"/>
                </a:lnTo>
                <a:lnTo>
                  <a:pt x="0" y="39161"/>
                </a:lnTo>
                <a:lnTo>
                  <a:pt x="0" y="53380"/>
                </a:lnTo>
                <a:lnTo>
                  <a:pt x="21360" y="87253"/>
                </a:lnTo>
                <a:lnTo>
                  <a:pt x="38323" y="92813"/>
                </a:lnTo>
                <a:lnTo>
                  <a:pt x="47789" y="92813"/>
                </a:lnTo>
                <a:lnTo>
                  <a:pt x="51181" y="92468"/>
                </a:lnTo>
                <a:lnTo>
                  <a:pt x="58574" y="91086"/>
                </a:lnTo>
                <a:lnTo>
                  <a:pt x="61799" y="89965"/>
                </a:lnTo>
                <a:lnTo>
                  <a:pt x="64584" y="88426"/>
                </a:lnTo>
                <a:lnTo>
                  <a:pt x="84812" y="88426"/>
                </a:lnTo>
                <a:lnTo>
                  <a:pt x="87023" y="84814"/>
                </a:lnTo>
                <a:lnTo>
                  <a:pt x="88876" y="81631"/>
                </a:lnTo>
                <a:lnTo>
                  <a:pt x="91031" y="77767"/>
                </a:lnTo>
                <a:lnTo>
                  <a:pt x="45077" y="77767"/>
                </a:lnTo>
                <a:lnTo>
                  <a:pt x="40909" y="77034"/>
                </a:lnTo>
                <a:lnTo>
                  <a:pt x="17559" y="51286"/>
                </a:lnTo>
                <a:lnTo>
                  <a:pt x="17559" y="41674"/>
                </a:lnTo>
                <a:lnTo>
                  <a:pt x="45077" y="15057"/>
                </a:lnTo>
                <a:lnTo>
                  <a:pt x="87812" y="15057"/>
                </a:lnTo>
                <a:lnTo>
                  <a:pt x="80416" y="8460"/>
                </a:lnTo>
                <a:lnTo>
                  <a:pt x="75149" y="5402"/>
                </a:lnTo>
                <a:lnTo>
                  <a:pt x="63024" y="1078"/>
                </a:lnTo>
                <a:lnTo>
                  <a:pt x="56511" y="0"/>
                </a:lnTo>
                <a:close/>
              </a:path>
              <a:path w="99085" h="150518">
                <a:moveTo>
                  <a:pt x="87812" y="15057"/>
                </a:moveTo>
                <a:lnTo>
                  <a:pt x="54008" y="15057"/>
                </a:lnTo>
                <a:lnTo>
                  <a:pt x="58186" y="15790"/>
                </a:lnTo>
                <a:lnTo>
                  <a:pt x="65977" y="18711"/>
                </a:lnTo>
                <a:lnTo>
                  <a:pt x="81526" y="41674"/>
                </a:lnTo>
                <a:lnTo>
                  <a:pt x="81526" y="51286"/>
                </a:lnTo>
                <a:lnTo>
                  <a:pt x="54008" y="77767"/>
                </a:lnTo>
                <a:lnTo>
                  <a:pt x="91031" y="77767"/>
                </a:lnTo>
                <a:lnTo>
                  <a:pt x="99085" y="39161"/>
                </a:lnTo>
                <a:lnTo>
                  <a:pt x="97829" y="32679"/>
                </a:lnTo>
                <a:lnTo>
                  <a:pt x="92813" y="21255"/>
                </a:lnTo>
                <a:lnTo>
                  <a:pt x="89327" y="16407"/>
                </a:lnTo>
                <a:lnTo>
                  <a:pt x="87812" y="150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161501" y="6556040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215784" y="6426854"/>
            <a:ext cx="93098" cy="153021"/>
          </a:xfrm>
          <a:custGeom>
            <a:avLst/>
            <a:gdLst/>
            <a:ahLst/>
            <a:cxnLst/>
            <a:rect l="l" t="t" r="r" b="b"/>
            <a:pathLst>
              <a:path w="93098" h="153021">
                <a:moveTo>
                  <a:pt x="14273" y="116017"/>
                </a:moveTo>
                <a:lnTo>
                  <a:pt x="0" y="129890"/>
                </a:lnTo>
                <a:lnTo>
                  <a:pt x="7426" y="139584"/>
                </a:lnTo>
                <a:lnTo>
                  <a:pt x="18924" y="147898"/>
                </a:lnTo>
                <a:lnTo>
                  <a:pt x="30783" y="151738"/>
                </a:lnTo>
                <a:lnTo>
                  <a:pt x="44178" y="153021"/>
                </a:lnTo>
                <a:lnTo>
                  <a:pt x="50733" y="153021"/>
                </a:lnTo>
                <a:lnTo>
                  <a:pt x="83361" y="137964"/>
                </a:lnTo>
                <a:lnTo>
                  <a:pt x="35958" y="137964"/>
                </a:lnTo>
                <a:lnTo>
                  <a:pt x="29529" y="136299"/>
                </a:lnTo>
                <a:lnTo>
                  <a:pt x="20346" y="129608"/>
                </a:lnTo>
                <a:lnTo>
                  <a:pt x="16786" y="123964"/>
                </a:lnTo>
                <a:lnTo>
                  <a:pt x="14273" y="116017"/>
                </a:lnTo>
                <a:close/>
              </a:path>
              <a:path w="93098" h="153021">
                <a:moveTo>
                  <a:pt x="80556" y="15046"/>
                </a:moveTo>
                <a:lnTo>
                  <a:pt x="52754" y="15046"/>
                </a:lnTo>
                <a:lnTo>
                  <a:pt x="58837" y="17235"/>
                </a:lnTo>
                <a:lnTo>
                  <a:pt x="68177" y="26030"/>
                </a:lnTo>
                <a:lnTo>
                  <a:pt x="70512" y="31988"/>
                </a:lnTo>
                <a:lnTo>
                  <a:pt x="70512" y="45077"/>
                </a:lnTo>
                <a:lnTo>
                  <a:pt x="40482" y="65223"/>
                </a:lnTo>
                <a:lnTo>
                  <a:pt x="31424" y="65223"/>
                </a:lnTo>
                <a:lnTo>
                  <a:pt x="31424" y="80269"/>
                </a:lnTo>
                <a:lnTo>
                  <a:pt x="41466" y="80269"/>
                </a:lnTo>
                <a:lnTo>
                  <a:pt x="45979" y="80761"/>
                </a:lnTo>
                <a:lnTo>
                  <a:pt x="71025" y="95211"/>
                </a:lnTo>
                <a:lnTo>
                  <a:pt x="73203" y="98907"/>
                </a:lnTo>
                <a:lnTo>
                  <a:pt x="74282" y="103473"/>
                </a:lnTo>
                <a:lnTo>
                  <a:pt x="74282" y="113232"/>
                </a:lnTo>
                <a:lnTo>
                  <a:pt x="73486" y="117169"/>
                </a:lnTo>
                <a:lnTo>
                  <a:pt x="71863" y="120718"/>
                </a:lnTo>
                <a:lnTo>
                  <a:pt x="70271" y="124278"/>
                </a:lnTo>
                <a:lnTo>
                  <a:pt x="48356" y="137964"/>
                </a:lnTo>
                <a:lnTo>
                  <a:pt x="83361" y="137964"/>
                </a:lnTo>
                <a:lnTo>
                  <a:pt x="86470" y="134069"/>
                </a:lnTo>
                <a:lnTo>
                  <a:pt x="89129" y="128770"/>
                </a:lnTo>
                <a:lnTo>
                  <a:pt x="91758" y="123472"/>
                </a:lnTo>
                <a:lnTo>
                  <a:pt x="93098" y="117273"/>
                </a:lnTo>
                <a:lnTo>
                  <a:pt x="93098" y="105556"/>
                </a:lnTo>
                <a:lnTo>
                  <a:pt x="92396" y="101169"/>
                </a:lnTo>
                <a:lnTo>
                  <a:pt x="89611" y="92813"/>
                </a:lnTo>
                <a:lnTo>
                  <a:pt x="87590" y="89086"/>
                </a:lnTo>
                <a:lnTo>
                  <a:pt x="84931" y="85819"/>
                </a:lnTo>
                <a:lnTo>
                  <a:pt x="82292" y="82541"/>
                </a:lnTo>
                <a:lnTo>
                  <a:pt x="79119" y="79777"/>
                </a:lnTo>
                <a:lnTo>
                  <a:pt x="71737" y="75327"/>
                </a:lnTo>
                <a:lnTo>
                  <a:pt x="67528" y="73788"/>
                </a:lnTo>
                <a:lnTo>
                  <a:pt x="62774" y="72950"/>
                </a:lnTo>
                <a:lnTo>
                  <a:pt x="62774" y="72531"/>
                </a:lnTo>
                <a:lnTo>
                  <a:pt x="70303" y="70165"/>
                </a:lnTo>
                <a:lnTo>
                  <a:pt x="76397" y="65882"/>
                </a:lnTo>
                <a:lnTo>
                  <a:pt x="85747" y="53474"/>
                </a:lnTo>
                <a:lnTo>
                  <a:pt x="88072" y="46480"/>
                </a:lnTo>
                <a:lnTo>
                  <a:pt x="88015" y="31988"/>
                </a:lnTo>
                <a:lnTo>
                  <a:pt x="86899" y="26648"/>
                </a:lnTo>
                <a:lnTo>
                  <a:pt x="82145" y="17036"/>
                </a:lnTo>
                <a:lnTo>
                  <a:pt x="80556" y="15046"/>
                </a:lnTo>
                <a:close/>
              </a:path>
              <a:path w="93098" h="153021">
                <a:moveTo>
                  <a:pt x="49822" y="0"/>
                </a:moveTo>
                <a:lnTo>
                  <a:pt x="10420" y="10449"/>
                </a:lnTo>
                <a:lnTo>
                  <a:pt x="1122" y="25077"/>
                </a:lnTo>
                <a:lnTo>
                  <a:pt x="18043" y="31569"/>
                </a:lnTo>
                <a:lnTo>
                  <a:pt x="20702" y="26124"/>
                </a:lnTo>
                <a:lnTo>
                  <a:pt x="24315" y="22020"/>
                </a:lnTo>
                <a:lnTo>
                  <a:pt x="33508" y="16439"/>
                </a:lnTo>
                <a:lnTo>
                  <a:pt x="38942" y="15046"/>
                </a:lnTo>
                <a:lnTo>
                  <a:pt x="80556" y="15046"/>
                </a:lnTo>
                <a:lnTo>
                  <a:pt x="78941" y="13025"/>
                </a:lnTo>
                <a:lnTo>
                  <a:pt x="70868" y="6607"/>
                </a:lnTo>
                <a:lnTo>
                  <a:pt x="66146" y="4167"/>
                </a:lnTo>
                <a:lnTo>
                  <a:pt x="55424" y="827"/>
                </a:lnTo>
                <a:lnTo>
                  <a:pt x="4982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8076843" y="5631160"/>
            <a:ext cx="90311" cy="148005"/>
          </a:xfrm>
          <a:custGeom>
            <a:avLst/>
            <a:gdLst/>
            <a:ahLst/>
            <a:cxnLst/>
            <a:rect l="l" t="t" r="r" b="b"/>
            <a:pathLst>
              <a:path w="90311" h="148005">
                <a:moveTo>
                  <a:pt x="90311" y="0"/>
                </a:moveTo>
                <a:lnTo>
                  <a:pt x="0" y="0"/>
                </a:lnTo>
                <a:lnTo>
                  <a:pt x="0" y="16303"/>
                </a:lnTo>
                <a:lnTo>
                  <a:pt x="71495" y="16303"/>
                </a:lnTo>
                <a:lnTo>
                  <a:pt x="11287" y="148005"/>
                </a:lnTo>
                <a:lnTo>
                  <a:pt x="31140" y="148005"/>
                </a:lnTo>
                <a:lnTo>
                  <a:pt x="90311" y="16303"/>
                </a:lnTo>
                <a:lnTo>
                  <a:pt x="903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8189316" y="5628652"/>
            <a:ext cx="95337" cy="150518"/>
          </a:xfrm>
          <a:custGeom>
            <a:avLst/>
            <a:gdLst/>
            <a:ahLst/>
            <a:cxnLst/>
            <a:rect l="l" t="t" r="r" b="b"/>
            <a:pathLst>
              <a:path w="95337" h="150518">
                <a:moveTo>
                  <a:pt x="86059" y="15057"/>
                </a:moveTo>
                <a:lnTo>
                  <a:pt x="53527" y="15057"/>
                </a:lnTo>
                <a:lnTo>
                  <a:pt x="57034" y="15643"/>
                </a:lnTo>
                <a:lnTo>
                  <a:pt x="63579" y="18020"/>
                </a:lnTo>
                <a:lnTo>
                  <a:pt x="76720" y="36239"/>
                </a:lnTo>
                <a:lnTo>
                  <a:pt x="76720" y="43768"/>
                </a:lnTo>
                <a:lnTo>
                  <a:pt x="0" y="130446"/>
                </a:lnTo>
                <a:lnTo>
                  <a:pt x="0" y="150518"/>
                </a:lnTo>
                <a:lnTo>
                  <a:pt x="95337" y="150518"/>
                </a:lnTo>
                <a:lnTo>
                  <a:pt x="95337" y="134215"/>
                </a:lnTo>
                <a:lnTo>
                  <a:pt x="19852" y="134215"/>
                </a:lnTo>
                <a:lnTo>
                  <a:pt x="19852" y="133796"/>
                </a:lnTo>
                <a:lnTo>
                  <a:pt x="65443" y="90939"/>
                </a:lnTo>
                <a:lnTo>
                  <a:pt x="69202" y="87452"/>
                </a:lnTo>
                <a:lnTo>
                  <a:pt x="72783" y="83934"/>
                </a:lnTo>
                <a:lnTo>
                  <a:pt x="93484" y="51286"/>
                </a:lnTo>
                <a:lnTo>
                  <a:pt x="94279" y="45988"/>
                </a:lnTo>
                <a:lnTo>
                  <a:pt x="94279" y="33590"/>
                </a:lnTo>
                <a:lnTo>
                  <a:pt x="93054" y="27800"/>
                </a:lnTo>
                <a:lnTo>
                  <a:pt x="88196" y="17779"/>
                </a:lnTo>
                <a:lnTo>
                  <a:pt x="86059" y="15057"/>
                </a:lnTo>
                <a:close/>
              </a:path>
              <a:path w="95337" h="150518">
                <a:moveTo>
                  <a:pt x="55265" y="0"/>
                </a:moveTo>
                <a:lnTo>
                  <a:pt x="43129" y="0"/>
                </a:lnTo>
                <a:lnTo>
                  <a:pt x="37559" y="806"/>
                </a:lnTo>
                <a:lnTo>
                  <a:pt x="5549" y="25685"/>
                </a:lnTo>
                <a:lnTo>
                  <a:pt x="2722" y="37004"/>
                </a:lnTo>
                <a:lnTo>
                  <a:pt x="21748" y="38679"/>
                </a:lnTo>
                <a:lnTo>
                  <a:pt x="23140" y="31569"/>
                </a:lnTo>
                <a:lnTo>
                  <a:pt x="26281" y="25852"/>
                </a:lnTo>
                <a:lnTo>
                  <a:pt x="36019" y="17214"/>
                </a:lnTo>
                <a:lnTo>
                  <a:pt x="42239" y="15057"/>
                </a:lnTo>
                <a:lnTo>
                  <a:pt x="86059" y="15057"/>
                </a:lnTo>
                <a:lnTo>
                  <a:pt x="84908" y="13591"/>
                </a:lnTo>
                <a:lnTo>
                  <a:pt x="76688" y="6900"/>
                </a:lnTo>
                <a:lnTo>
                  <a:pt x="71914" y="4355"/>
                </a:lnTo>
                <a:lnTo>
                  <a:pt x="61045" y="879"/>
                </a:lnTo>
                <a:lnTo>
                  <a:pt x="552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8301782" y="5757845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355290" y="5628652"/>
            <a:ext cx="95337" cy="150518"/>
          </a:xfrm>
          <a:custGeom>
            <a:avLst/>
            <a:gdLst/>
            <a:ahLst/>
            <a:cxnLst/>
            <a:rect l="l" t="t" r="r" b="b"/>
            <a:pathLst>
              <a:path w="95337" h="150518">
                <a:moveTo>
                  <a:pt x="86059" y="15057"/>
                </a:moveTo>
                <a:lnTo>
                  <a:pt x="53527" y="15057"/>
                </a:lnTo>
                <a:lnTo>
                  <a:pt x="57034" y="15643"/>
                </a:lnTo>
                <a:lnTo>
                  <a:pt x="63589" y="18020"/>
                </a:lnTo>
                <a:lnTo>
                  <a:pt x="76720" y="36239"/>
                </a:lnTo>
                <a:lnTo>
                  <a:pt x="76720" y="43768"/>
                </a:lnTo>
                <a:lnTo>
                  <a:pt x="0" y="130446"/>
                </a:lnTo>
                <a:lnTo>
                  <a:pt x="0" y="150518"/>
                </a:lnTo>
                <a:lnTo>
                  <a:pt x="95337" y="150518"/>
                </a:lnTo>
                <a:lnTo>
                  <a:pt x="95337" y="134215"/>
                </a:lnTo>
                <a:lnTo>
                  <a:pt x="19852" y="134215"/>
                </a:lnTo>
                <a:lnTo>
                  <a:pt x="19852" y="133796"/>
                </a:lnTo>
                <a:lnTo>
                  <a:pt x="65443" y="90939"/>
                </a:lnTo>
                <a:lnTo>
                  <a:pt x="69202" y="87452"/>
                </a:lnTo>
                <a:lnTo>
                  <a:pt x="72793" y="83934"/>
                </a:lnTo>
                <a:lnTo>
                  <a:pt x="93484" y="51286"/>
                </a:lnTo>
                <a:lnTo>
                  <a:pt x="94279" y="45988"/>
                </a:lnTo>
                <a:lnTo>
                  <a:pt x="94279" y="33590"/>
                </a:lnTo>
                <a:lnTo>
                  <a:pt x="93054" y="27800"/>
                </a:lnTo>
                <a:lnTo>
                  <a:pt x="88196" y="17779"/>
                </a:lnTo>
                <a:lnTo>
                  <a:pt x="86059" y="15057"/>
                </a:lnTo>
                <a:close/>
              </a:path>
              <a:path w="95337" h="150518">
                <a:moveTo>
                  <a:pt x="55265" y="0"/>
                </a:moveTo>
                <a:lnTo>
                  <a:pt x="43129" y="0"/>
                </a:lnTo>
                <a:lnTo>
                  <a:pt x="37559" y="806"/>
                </a:lnTo>
                <a:lnTo>
                  <a:pt x="5549" y="25685"/>
                </a:lnTo>
                <a:lnTo>
                  <a:pt x="2722" y="37004"/>
                </a:lnTo>
                <a:lnTo>
                  <a:pt x="21748" y="38679"/>
                </a:lnTo>
                <a:lnTo>
                  <a:pt x="23140" y="31569"/>
                </a:lnTo>
                <a:lnTo>
                  <a:pt x="26281" y="25852"/>
                </a:lnTo>
                <a:lnTo>
                  <a:pt x="36019" y="17214"/>
                </a:lnTo>
                <a:lnTo>
                  <a:pt x="42239" y="15057"/>
                </a:lnTo>
                <a:lnTo>
                  <a:pt x="86059" y="15057"/>
                </a:lnTo>
                <a:lnTo>
                  <a:pt x="84908" y="13591"/>
                </a:lnTo>
                <a:lnTo>
                  <a:pt x="76688" y="6900"/>
                </a:lnTo>
                <a:lnTo>
                  <a:pt x="71914" y="4355"/>
                </a:lnTo>
                <a:lnTo>
                  <a:pt x="61045" y="879"/>
                </a:lnTo>
                <a:lnTo>
                  <a:pt x="552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078053" y="6243871"/>
            <a:ext cx="157513" cy="215281"/>
          </a:xfrm>
          <a:custGeom>
            <a:avLst/>
            <a:gdLst/>
            <a:ahLst/>
            <a:cxnLst/>
            <a:rect l="l" t="t" r="r" b="b"/>
            <a:pathLst>
              <a:path w="157513" h="215281">
                <a:moveTo>
                  <a:pt x="157513" y="0"/>
                </a:moveTo>
                <a:lnTo>
                  <a:pt x="0" y="0"/>
                </a:lnTo>
                <a:lnTo>
                  <a:pt x="0" y="41956"/>
                </a:lnTo>
                <a:lnTo>
                  <a:pt x="106436" y="41956"/>
                </a:lnTo>
                <a:lnTo>
                  <a:pt x="18240" y="215281"/>
                </a:lnTo>
                <a:lnTo>
                  <a:pt x="71453" y="215281"/>
                </a:lnTo>
                <a:lnTo>
                  <a:pt x="157513" y="40134"/>
                </a:lnTo>
                <a:lnTo>
                  <a:pt x="15751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8250792" y="6240215"/>
            <a:ext cx="159929" cy="222581"/>
          </a:xfrm>
          <a:custGeom>
            <a:avLst/>
            <a:gdLst/>
            <a:ahLst/>
            <a:cxnLst/>
            <a:rect l="l" t="t" r="r" b="b"/>
            <a:pathLst>
              <a:path w="159929" h="222581">
                <a:moveTo>
                  <a:pt x="79397" y="0"/>
                </a:moveTo>
                <a:lnTo>
                  <a:pt x="31472" y="17065"/>
                </a:lnTo>
                <a:lnTo>
                  <a:pt x="6290" y="60184"/>
                </a:lnTo>
                <a:lnTo>
                  <a:pt x="355" y="98833"/>
                </a:lnTo>
                <a:lnTo>
                  <a:pt x="0" y="113201"/>
                </a:lnTo>
                <a:lnTo>
                  <a:pt x="466" y="125464"/>
                </a:lnTo>
                <a:lnTo>
                  <a:pt x="6629" y="163661"/>
                </a:lnTo>
                <a:lnTo>
                  <a:pt x="32014" y="205763"/>
                </a:lnTo>
                <a:lnTo>
                  <a:pt x="66646" y="221654"/>
                </a:lnTo>
                <a:lnTo>
                  <a:pt x="81209" y="222581"/>
                </a:lnTo>
                <a:lnTo>
                  <a:pt x="92476" y="221700"/>
                </a:lnTo>
                <a:lnTo>
                  <a:pt x="129055" y="204961"/>
                </a:lnTo>
                <a:lnTo>
                  <a:pt x="146628" y="180621"/>
                </a:lnTo>
                <a:lnTo>
                  <a:pt x="71654" y="180621"/>
                </a:lnTo>
                <a:lnTo>
                  <a:pt x="65204" y="178087"/>
                </a:lnTo>
                <a:lnTo>
                  <a:pt x="46848" y="139575"/>
                </a:lnTo>
                <a:lnTo>
                  <a:pt x="45592" y="116968"/>
                </a:lnTo>
                <a:lnTo>
                  <a:pt x="45592" y="105628"/>
                </a:lnTo>
                <a:lnTo>
                  <a:pt x="52680" y="60823"/>
                </a:lnTo>
                <a:lnTo>
                  <a:pt x="71654" y="41965"/>
                </a:lnTo>
                <a:lnTo>
                  <a:pt x="146578" y="41965"/>
                </a:lnTo>
                <a:lnTo>
                  <a:pt x="143647" y="35941"/>
                </a:lnTo>
                <a:lnTo>
                  <a:pt x="116987" y="8647"/>
                </a:lnTo>
                <a:lnTo>
                  <a:pt x="93711" y="960"/>
                </a:lnTo>
                <a:lnTo>
                  <a:pt x="79397" y="0"/>
                </a:lnTo>
                <a:close/>
              </a:path>
              <a:path w="159929" h="222581">
                <a:moveTo>
                  <a:pt x="146578" y="41965"/>
                </a:moveTo>
                <a:lnTo>
                  <a:pt x="88051" y="41965"/>
                </a:lnTo>
                <a:lnTo>
                  <a:pt x="94438" y="44499"/>
                </a:lnTo>
                <a:lnTo>
                  <a:pt x="103778" y="54646"/>
                </a:lnTo>
                <a:lnTo>
                  <a:pt x="114061" y="98833"/>
                </a:lnTo>
                <a:lnTo>
                  <a:pt x="114312" y="105628"/>
                </a:lnTo>
                <a:lnTo>
                  <a:pt x="114312" y="116968"/>
                </a:lnTo>
                <a:lnTo>
                  <a:pt x="107223" y="161773"/>
                </a:lnTo>
                <a:lnTo>
                  <a:pt x="88051" y="180621"/>
                </a:lnTo>
                <a:lnTo>
                  <a:pt x="146628" y="180621"/>
                </a:lnTo>
                <a:lnTo>
                  <a:pt x="158554" y="135468"/>
                </a:lnTo>
                <a:lnTo>
                  <a:pt x="159929" y="109838"/>
                </a:lnTo>
                <a:lnTo>
                  <a:pt x="159477" y="97455"/>
                </a:lnTo>
                <a:lnTo>
                  <a:pt x="158284" y="84828"/>
                </a:lnTo>
                <a:lnTo>
                  <a:pt x="156334" y="71853"/>
                </a:lnTo>
                <a:lnTo>
                  <a:pt x="153392" y="59255"/>
                </a:lnTo>
                <a:lnTo>
                  <a:pt x="149185" y="47322"/>
                </a:lnTo>
                <a:lnTo>
                  <a:pt x="146578" y="4196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8419841" y="6409897"/>
            <a:ext cx="66270" cy="85746"/>
          </a:xfrm>
          <a:custGeom>
            <a:avLst/>
            <a:gdLst/>
            <a:ahLst/>
            <a:cxnLst/>
            <a:rect l="l" t="t" r="r" b="b"/>
            <a:pathLst>
              <a:path w="66270" h="85746">
                <a:moveTo>
                  <a:pt x="66270" y="0"/>
                </a:moveTo>
                <a:lnTo>
                  <a:pt x="22491" y="0"/>
                </a:lnTo>
                <a:lnTo>
                  <a:pt x="0" y="85746"/>
                </a:lnTo>
                <a:lnTo>
                  <a:pt x="38920" y="85746"/>
                </a:lnTo>
                <a:lnTo>
                  <a:pt x="6627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8509102" y="6240490"/>
            <a:ext cx="159862" cy="218665"/>
          </a:xfrm>
          <a:custGeom>
            <a:avLst/>
            <a:gdLst/>
            <a:ahLst/>
            <a:cxnLst/>
            <a:rect l="l" t="t" r="r" b="b"/>
            <a:pathLst>
              <a:path w="159862" h="218665">
                <a:moveTo>
                  <a:pt x="136632" y="141736"/>
                </a:moveTo>
                <a:lnTo>
                  <a:pt x="82222" y="141736"/>
                </a:lnTo>
                <a:lnTo>
                  <a:pt x="31742" y="218665"/>
                </a:lnTo>
                <a:lnTo>
                  <a:pt x="87405" y="218665"/>
                </a:lnTo>
                <a:lnTo>
                  <a:pt x="134524" y="145076"/>
                </a:lnTo>
                <a:lnTo>
                  <a:pt x="136632" y="141736"/>
                </a:lnTo>
                <a:close/>
              </a:path>
              <a:path w="159862" h="218665">
                <a:moveTo>
                  <a:pt x="72585" y="0"/>
                </a:moveTo>
                <a:lnTo>
                  <a:pt x="28483" y="16389"/>
                </a:lnTo>
                <a:lnTo>
                  <a:pt x="2875" y="51941"/>
                </a:lnTo>
                <a:lnTo>
                  <a:pt x="0" y="79109"/>
                </a:lnTo>
                <a:lnTo>
                  <a:pt x="1810" y="91060"/>
                </a:lnTo>
                <a:lnTo>
                  <a:pt x="20405" y="125576"/>
                </a:lnTo>
                <a:lnTo>
                  <a:pt x="67322" y="143861"/>
                </a:lnTo>
                <a:lnTo>
                  <a:pt x="69961" y="143861"/>
                </a:lnTo>
                <a:lnTo>
                  <a:pt x="72495" y="143662"/>
                </a:lnTo>
                <a:lnTo>
                  <a:pt x="77364" y="142846"/>
                </a:lnTo>
                <a:lnTo>
                  <a:pt x="79793" y="142333"/>
                </a:lnTo>
                <a:lnTo>
                  <a:pt x="82222" y="141736"/>
                </a:lnTo>
                <a:lnTo>
                  <a:pt x="136632" y="141736"/>
                </a:lnTo>
                <a:lnTo>
                  <a:pt x="154130" y="109151"/>
                </a:lnTo>
                <a:lnTo>
                  <a:pt x="77850" y="109151"/>
                </a:lnTo>
                <a:lnTo>
                  <a:pt x="65092" y="106370"/>
                </a:lnTo>
                <a:lnTo>
                  <a:pt x="54584" y="99170"/>
                </a:lnTo>
                <a:lnTo>
                  <a:pt x="47724" y="88506"/>
                </a:lnTo>
                <a:lnTo>
                  <a:pt x="45438" y="75445"/>
                </a:lnTo>
                <a:lnTo>
                  <a:pt x="45734" y="70609"/>
                </a:lnTo>
                <a:lnTo>
                  <a:pt x="49497" y="59422"/>
                </a:lnTo>
                <a:lnTo>
                  <a:pt x="58914" y="47965"/>
                </a:lnTo>
                <a:lnTo>
                  <a:pt x="69510" y="43308"/>
                </a:lnTo>
                <a:lnTo>
                  <a:pt x="84822" y="41933"/>
                </a:lnTo>
                <a:lnTo>
                  <a:pt x="152855" y="41933"/>
                </a:lnTo>
                <a:lnTo>
                  <a:pt x="150737" y="36893"/>
                </a:lnTo>
                <a:lnTo>
                  <a:pt x="122923" y="10154"/>
                </a:lnTo>
                <a:lnTo>
                  <a:pt x="88343" y="368"/>
                </a:lnTo>
                <a:lnTo>
                  <a:pt x="72585" y="0"/>
                </a:lnTo>
                <a:close/>
              </a:path>
              <a:path w="159862" h="218665">
                <a:moveTo>
                  <a:pt x="152855" y="41933"/>
                </a:moveTo>
                <a:lnTo>
                  <a:pt x="84822" y="41933"/>
                </a:lnTo>
                <a:lnTo>
                  <a:pt x="96520" y="45417"/>
                </a:lnTo>
                <a:lnTo>
                  <a:pt x="107604" y="53969"/>
                </a:lnTo>
                <a:lnTo>
                  <a:pt x="112939" y="64418"/>
                </a:lnTo>
                <a:lnTo>
                  <a:pt x="114602" y="79000"/>
                </a:lnTo>
                <a:lnTo>
                  <a:pt x="111291" y="90663"/>
                </a:lnTo>
                <a:lnTo>
                  <a:pt x="102719" y="101836"/>
                </a:lnTo>
                <a:lnTo>
                  <a:pt x="92143" y="107350"/>
                </a:lnTo>
                <a:lnTo>
                  <a:pt x="77850" y="109151"/>
                </a:lnTo>
                <a:lnTo>
                  <a:pt x="154130" y="109151"/>
                </a:lnTo>
                <a:lnTo>
                  <a:pt x="154942" y="107171"/>
                </a:lnTo>
                <a:lnTo>
                  <a:pt x="156827" y="101140"/>
                </a:lnTo>
                <a:lnTo>
                  <a:pt x="159038" y="90503"/>
                </a:lnTo>
                <a:lnTo>
                  <a:pt x="159862" y="79983"/>
                </a:lnTo>
                <a:lnTo>
                  <a:pt x="159568" y="62666"/>
                </a:lnTo>
                <a:lnTo>
                  <a:pt x="156609" y="50868"/>
                </a:lnTo>
                <a:lnTo>
                  <a:pt x="152855" y="4193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525103" y="7056511"/>
            <a:ext cx="99085" cy="150518"/>
          </a:xfrm>
          <a:custGeom>
            <a:avLst/>
            <a:gdLst/>
            <a:ahLst/>
            <a:cxnLst/>
            <a:rect l="l" t="t" r="r" b="b"/>
            <a:pathLst>
              <a:path w="99085" h="150518">
                <a:moveTo>
                  <a:pt x="73788" y="0"/>
                </a:moveTo>
                <a:lnTo>
                  <a:pt x="53296" y="0"/>
                </a:lnTo>
                <a:lnTo>
                  <a:pt x="9968" y="68919"/>
                </a:lnTo>
                <a:lnTo>
                  <a:pt x="6607" y="75327"/>
                </a:lnTo>
                <a:lnTo>
                  <a:pt x="1319" y="88154"/>
                </a:lnTo>
                <a:lnTo>
                  <a:pt x="98" y="95054"/>
                </a:lnTo>
                <a:lnTo>
                  <a:pt x="0" y="111357"/>
                </a:lnTo>
                <a:lnTo>
                  <a:pt x="1246" y="117839"/>
                </a:lnTo>
                <a:lnTo>
                  <a:pt x="3769" y="123545"/>
                </a:lnTo>
                <a:lnTo>
                  <a:pt x="6272" y="129263"/>
                </a:lnTo>
                <a:lnTo>
                  <a:pt x="42574" y="150518"/>
                </a:lnTo>
                <a:lnTo>
                  <a:pt x="56511" y="150518"/>
                </a:lnTo>
                <a:lnTo>
                  <a:pt x="63024" y="149440"/>
                </a:lnTo>
                <a:lnTo>
                  <a:pt x="75139" y="145116"/>
                </a:lnTo>
                <a:lnTo>
                  <a:pt x="80416" y="142048"/>
                </a:lnTo>
                <a:lnTo>
                  <a:pt x="87810" y="135461"/>
                </a:lnTo>
                <a:lnTo>
                  <a:pt x="45077" y="135461"/>
                </a:lnTo>
                <a:lnTo>
                  <a:pt x="40899" y="134728"/>
                </a:lnTo>
                <a:lnTo>
                  <a:pt x="17559" y="108991"/>
                </a:lnTo>
                <a:lnTo>
                  <a:pt x="17559" y="99379"/>
                </a:lnTo>
                <a:lnTo>
                  <a:pt x="45077" y="72751"/>
                </a:lnTo>
                <a:lnTo>
                  <a:pt x="88560" y="72751"/>
                </a:lnTo>
                <a:lnTo>
                  <a:pt x="82458" y="66448"/>
                </a:lnTo>
                <a:lnTo>
                  <a:pt x="77725" y="63275"/>
                </a:lnTo>
                <a:lnTo>
                  <a:pt x="74806" y="62092"/>
                </a:lnTo>
                <a:lnTo>
                  <a:pt x="34480" y="62092"/>
                </a:lnTo>
                <a:lnTo>
                  <a:pt x="34072" y="61673"/>
                </a:lnTo>
                <a:lnTo>
                  <a:pt x="73788" y="0"/>
                </a:lnTo>
                <a:close/>
              </a:path>
              <a:path w="99085" h="150518">
                <a:moveTo>
                  <a:pt x="88560" y="72751"/>
                </a:moveTo>
                <a:lnTo>
                  <a:pt x="54008" y="72751"/>
                </a:lnTo>
                <a:lnTo>
                  <a:pt x="58176" y="73484"/>
                </a:lnTo>
                <a:lnTo>
                  <a:pt x="65977" y="76406"/>
                </a:lnTo>
                <a:lnTo>
                  <a:pt x="81526" y="99379"/>
                </a:lnTo>
                <a:lnTo>
                  <a:pt x="81526" y="108991"/>
                </a:lnTo>
                <a:lnTo>
                  <a:pt x="54008" y="135461"/>
                </a:lnTo>
                <a:lnTo>
                  <a:pt x="87810" y="135461"/>
                </a:lnTo>
                <a:lnTo>
                  <a:pt x="89327" y="134111"/>
                </a:lnTo>
                <a:lnTo>
                  <a:pt x="92813" y="129263"/>
                </a:lnTo>
                <a:lnTo>
                  <a:pt x="97829" y="117839"/>
                </a:lnTo>
                <a:lnTo>
                  <a:pt x="99085" y="111357"/>
                </a:lnTo>
                <a:lnTo>
                  <a:pt x="99085" y="97274"/>
                </a:lnTo>
                <a:lnTo>
                  <a:pt x="97976" y="91012"/>
                </a:lnTo>
                <a:lnTo>
                  <a:pt x="93515" y="79578"/>
                </a:lnTo>
                <a:lnTo>
                  <a:pt x="90416" y="74667"/>
                </a:lnTo>
                <a:lnTo>
                  <a:pt x="88560" y="72751"/>
                </a:lnTo>
                <a:close/>
              </a:path>
              <a:path w="99085" h="150518">
                <a:moveTo>
                  <a:pt x="60762" y="57705"/>
                </a:moveTo>
                <a:lnTo>
                  <a:pt x="51275" y="57705"/>
                </a:lnTo>
                <a:lnTo>
                  <a:pt x="47904" y="58050"/>
                </a:lnTo>
                <a:lnTo>
                  <a:pt x="40511" y="59443"/>
                </a:lnTo>
                <a:lnTo>
                  <a:pt x="37286" y="60563"/>
                </a:lnTo>
                <a:lnTo>
                  <a:pt x="34480" y="62092"/>
                </a:lnTo>
                <a:lnTo>
                  <a:pt x="74806" y="62092"/>
                </a:lnTo>
                <a:lnTo>
                  <a:pt x="66720" y="58814"/>
                </a:lnTo>
                <a:lnTo>
                  <a:pt x="60762" y="5770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635898" y="7056506"/>
            <a:ext cx="80290" cy="148016"/>
          </a:xfrm>
          <a:custGeom>
            <a:avLst/>
            <a:gdLst/>
            <a:ahLst/>
            <a:cxnLst/>
            <a:rect l="l" t="t" r="r" b="b"/>
            <a:pathLst>
              <a:path w="80290" h="148016">
                <a:moveTo>
                  <a:pt x="80290" y="114143"/>
                </a:moveTo>
                <a:lnTo>
                  <a:pt x="62710" y="114143"/>
                </a:lnTo>
                <a:lnTo>
                  <a:pt x="62710" y="148016"/>
                </a:lnTo>
                <a:lnTo>
                  <a:pt x="80290" y="148016"/>
                </a:lnTo>
                <a:lnTo>
                  <a:pt x="80290" y="114143"/>
                </a:lnTo>
                <a:close/>
              </a:path>
              <a:path w="80290" h="148016">
                <a:moveTo>
                  <a:pt x="80290" y="0"/>
                </a:moveTo>
                <a:lnTo>
                  <a:pt x="58741" y="0"/>
                </a:lnTo>
                <a:lnTo>
                  <a:pt x="0" y="94698"/>
                </a:lnTo>
                <a:lnTo>
                  <a:pt x="0" y="114143"/>
                </a:lnTo>
                <a:lnTo>
                  <a:pt x="101609" y="114143"/>
                </a:lnTo>
                <a:lnTo>
                  <a:pt x="101609" y="97839"/>
                </a:lnTo>
                <a:lnTo>
                  <a:pt x="15057" y="97839"/>
                </a:lnTo>
                <a:lnTo>
                  <a:pt x="62301" y="20491"/>
                </a:lnTo>
                <a:lnTo>
                  <a:pt x="80290" y="20491"/>
                </a:lnTo>
                <a:lnTo>
                  <a:pt x="80290" y="0"/>
                </a:lnTo>
                <a:close/>
              </a:path>
              <a:path w="80290" h="148016">
                <a:moveTo>
                  <a:pt x="80290" y="20491"/>
                </a:moveTo>
                <a:lnTo>
                  <a:pt x="62710" y="20491"/>
                </a:lnTo>
                <a:lnTo>
                  <a:pt x="62710" y="97839"/>
                </a:lnTo>
                <a:lnTo>
                  <a:pt x="80290" y="97839"/>
                </a:lnTo>
                <a:lnTo>
                  <a:pt x="80290" y="2049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751502" y="7183194"/>
            <a:ext cx="33245" cy="50176"/>
          </a:xfrm>
          <a:custGeom>
            <a:avLst/>
            <a:gdLst/>
            <a:ahLst/>
            <a:cxnLst/>
            <a:rect l="l" t="t" r="r" b="b"/>
            <a:pathLst>
              <a:path w="33245" h="50176">
                <a:moveTo>
                  <a:pt x="33245" y="0"/>
                </a:moveTo>
                <a:lnTo>
                  <a:pt x="14219" y="0"/>
                </a:lnTo>
                <a:lnTo>
                  <a:pt x="0" y="50176"/>
                </a:lnTo>
                <a:lnTo>
                  <a:pt x="16093" y="50176"/>
                </a:lnTo>
                <a:lnTo>
                  <a:pt x="3324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805578" y="7056509"/>
            <a:ext cx="93308" cy="150518"/>
          </a:xfrm>
          <a:custGeom>
            <a:avLst/>
            <a:gdLst/>
            <a:ahLst/>
            <a:cxnLst/>
            <a:rect l="l" t="t" r="r" b="b"/>
            <a:pathLst>
              <a:path w="93308" h="150518">
                <a:moveTo>
                  <a:pt x="16378" y="116865"/>
                </a:moveTo>
                <a:lnTo>
                  <a:pt x="0" y="125859"/>
                </a:lnTo>
                <a:lnTo>
                  <a:pt x="7092" y="135786"/>
                </a:lnTo>
                <a:lnTo>
                  <a:pt x="17380" y="144600"/>
                </a:lnTo>
                <a:lnTo>
                  <a:pt x="28607" y="149036"/>
                </a:lnTo>
                <a:lnTo>
                  <a:pt x="42514" y="150518"/>
                </a:lnTo>
                <a:lnTo>
                  <a:pt x="49749" y="150518"/>
                </a:lnTo>
                <a:lnTo>
                  <a:pt x="56461" y="149335"/>
                </a:lnTo>
                <a:lnTo>
                  <a:pt x="68879" y="144592"/>
                </a:lnTo>
                <a:lnTo>
                  <a:pt x="74240" y="141294"/>
                </a:lnTo>
                <a:lnTo>
                  <a:pt x="80446" y="135461"/>
                </a:lnTo>
                <a:lnTo>
                  <a:pt x="37708" y="135461"/>
                </a:lnTo>
                <a:lnTo>
                  <a:pt x="32158" y="133765"/>
                </a:lnTo>
                <a:lnTo>
                  <a:pt x="22535" y="126938"/>
                </a:lnTo>
                <a:lnTo>
                  <a:pt x="18881" y="122436"/>
                </a:lnTo>
                <a:lnTo>
                  <a:pt x="16378" y="116865"/>
                </a:lnTo>
                <a:close/>
              </a:path>
              <a:path w="93308" h="150518">
                <a:moveTo>
                  <a:pt x="81438" y="67736"/>
                </a:moveTo>
                <a:lnTo>
                  <a:pt x="44315" y="67736"/>
                </a:lnTo>
                <a:lnTo>
                  <a:pt x="49121" y="68469"/>
                </a:lnTo>
                <a:lnTo>
                  <a:pt x="58042" y="71390"/>
                </a:lnTo>
                <a:lnTo>
                  <a:pt x="72911" y="86971"/>
                </a:lnTo>
                <a:lnTo>
                  <a:pt x="74806" y="91138"/>
                </a:lnTo>
                <a:lnTo>
                  <a:pt x="75748" y="95965"/>
                </a:lnTo>
                <a:lnTo>
                  <a:pt x="75748" y="106551"/>
                </a:lnTo>
                <a:lnTo>
                  <a:pt x="48430" y="135461"/>
                </a:lnTo>
                <a:lnTo>
                  <a:pt x="80446" y="135461"/>
                </a:lnTo>
                <a:lnTo>
                  <a:pt x="83298" y="132781"/>
                </a:lnTo>
                <a:lnTo>
                  <a:pt x="86847" y="127629"/>
                </a:lnTo>
                <a:lnTo>
                  <a:pt x="92010" y="115504"/>
                </a:lnTo>
                <a:lnTo>
                  <a:pt x="93308" y="108782"/>
                </a:lnTo>
                <a:lnTo>
                  <a:pt x="93308" y="94415"/>
                </a:lnTo>
                <a:lnTo>
                  <a:pt x="92188" y="87976"/>
                </a:lnTo>
                <a:lnTo>
                  <a:pt x="89968" y="82049"/>
                </a:lnTo>
                <a:lnTo>
                  <a:pt x="87716" y="76133"/>
                </a:lnTo>
                <a:lnTo>
                  <a:pt x="84523" y="70971"/>
                </a:lnTo>
                <a:lnTo>
                  <a:pt x="81438" y="67736"/>
                </a:lnTo>
                <a:close/>
              </a:path>
              <a:path w="93308" h="150518">
                <a:moveTo>
                  <a:pt x="88072" y="0"/>
                </a:moveTo>
                <a:lnTo>
                  <a:pt x="10515" y="0"/>
                </a:lnTo>
                <a:lnTo>
                  <a:pt x="9049" y="76929"/>
                </a:lnTo>
                <a:lnTo>
                  <a:pt x="13520" y="74280"/>
                </a:lnTo>
                <a:lnTo>
                  <a:pt x="18378" y="72092"/>
                </a:lnTo>
                <a:lnTo>
                  <a:pt x="28975" y="68605"/>
                </a:lnTo>
                <a:lnTo>
                  <a:pt x="34137" y="67736"/>
                </a:lnTo>
                <a:lnTo>
                  <a:pt x="81438" y="67736"/>
                </a:lnTo>
                <a:lnTo>
                  <a:pt x="76157" y="62197"/>
                </a:lnTo>
                <a:lnTo>
                  <a:pt x="71183" y="58773"/>
                </a:lnTo>
                <a:lnTo>
                  <a:pt x="65156" y="56239"/>
                </a:lnTo>
                <a:lnTo>
                  <a:pt x="27027" y="56239"/>
                </a:lnTo>
                <a:lnTo>
                  <a:pt x="27666" y="16303"/>
                </a:lnTo>
                <a:lnTo>
                  <a:pt x="88072" y="16303"/>
                </a:lnTo>
                <a:lnTo>
                  <a:pt x="88072" y="0"/>
                </a:lnTo>
                <a:close/>
              </a:path>
              <a:path w="93308" h="150518">
                <a:moveTo>
                  <a:pt x="53163" y="52679"/>
                </a:moveTo>
                <a:lnTo>
                  <a:pt x="42995" y="52679"/>
                </a:lnTo>
                <a:lnTo>
                  <a:pt x="39749" y="52930"/>
                </a:lnTo>
                <a:lnTo>
                  <a:pt x="32912" y="53904"/>
                </a:lnTo>
                <a:lnTo>
                  <a:pt x="29812" y="54846"/>
                </a:lnTo>
                <a:lnTo>
                  <a:pt x="27027" y="56239"/>
                </a:lnTo>
                <a:lnTo>
                  <a:pt x="65156" y="56239"/>
                </a:lnTo>
                <a:lnTo>
                  <a:pt x="59602" y="53904"/>
                </a:lnTo>
                <a:lnTo>
                  <a:pt x="53163" y="5267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101593" y="5533522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101593" y="6160675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101593" y="6768824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101593" y="7395978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101593" y="8004127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101594" y="8631281"/>
            <a:ext cx="7601863" cy="0"/>
          </a:xfrm>
          <a:custGeom>
            <a:avLst/>
            <a:gdLst/>
            <a:ahLst/>
            <a:cxnLst/>
            <a:rect l="l" t="t" r="r" b="b"/>
            <a:pathLst>
              <a:path w="7601863">
                <a:moveTo>
                  <a:pt x="0" y="0"/>
                </a:moveTo>
                <a:lnTo>
                  <a:pt x="7601863" y="0"/>
                </a:lnTo>
              </a:path>
            </a:pathLst>
          </a:custGeom>
          <a:ln w="1900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700240" y="5885108"/>
            <a:ext cx="6461583" cy="475116"/>
          </a:xfrm>
          <a:custGeom>
            <a:avLst/>
            <a:gdLst/>
            <a:ahLst/>
            <a:cxnLst/>
            <a:rect l="l" t="t" r="r" b="b"/>
            <a:pathLst>
              <a:path w="6461583" h="475116">
                <a:moveTo>
                  <a:pt x="0" y="437107"/>
                </a:moveTo>
                <a:lnTo>
                  <a:pt x="1083265" y="475116"/>
                </a:lnTo>
                <a:lnTo>
                  <a:pt x="2166530" y="475116"/>
                </a:lnTo>
                <a:lnTo>
                  <a:pt x="3230791" y="361088"/>
                </a:lnTo>
                <a:lnTo>
                  <a:pt x="4314057" y="247060"/>
                </a:lnTo>
                <a:lnTo>
                  <a:pt x="5397322" y="133032"/>
                </a:lnTo>
                <a:lnTo>
                  <a:pt x="6461583" y="0"/>
                </a:lnTo>
              </a:path>
            </a:pathLst>
          </a:custGeom>
          <a:ln w="53872">
            <a:solidFill>
              <a:srgbClr val="436D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700240" y="6037146"/>
            <a:ext cx="6461583" cy="798195"/>
          </a:xfrm>
          <a:custGeom>
            <a:avLst/>
            <a:gdLst/>
            <a:ahLst/>
            <a:cxnLst/>
            <a:rect l="l" t="t" r="r" b="b"/>
            <a:pathLst>
              <a:path w="6461583" h="798195">
                <a:moveTo>
                  <a:pt x="0" y="798195"/>
                </a:moveTo>
                <a:lnTo>
                  <a:pt x="1083265" y="779190"/>
                </a:lnTo>
                <a:lnTo>
                  <a:pt x="2166530" y="741181"/>
                </a:lnTo>
                <a:lnTo>
                  <a:pt x="3230791" y="551135"/>
                </a:lnTo>
                <a:lnTo>
                  <a:pt x="4314057" y="380093"/>
                </a:lnTo>
                <a:lnTo>
                  <a:pt x="5397322" y="209051"/>
                </a:lnTo>
                <a:lnTo>
                  <a:pt x="6461583" y="0"/>
                </a:lnTo>
              </a:path>
            </a:pathLst>
          </a:custGeom>
          <a:ln w="53872">
            <a:solidFill>
              <a:srgbClr val="D27E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364861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57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500789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8" y="162675"/>
                </a:lnTo>
                <a:lnTo>
                  <a:pt x="67317" y="165781"/>
                </a:lnTo>
                <a:lnTo>
                  <a:pt x="79763" y="163114"/>
                </a:lnTo>
                <a:lnTo>
                  <a:pt x="91016" y="157542"/>
                </a:lnTo>
                <a:lnTo>
                  <a:pt x="100577" y="149118"/>
                </a:lnTo>
                <a:lnTo>
                  <a:pt x="108026" y="138670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90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4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4" y="30661"/>
                </a:moveTo>
                <a:lnTo>
                  <a:pt x="66050" y="30661"/>
                </a:lnTo>
                <a:lnTo>
                  <a:pt x="70846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8" y="90076"/>
                </a:lnTo>
                <a:lnTo>
                  <a:pt x="119713" y="74473"/>
                </a:lnTo>
                <a:lnTo>
                  <a:pt x="118553" y="62569"/>
                </a:lnTo>
                <a:lnTo>
                  <a:pt x="116099" y="47628"/>
                </a:lnTo>
                <a:lnTo>
                  <a:pt x="112325" y="36053"/>
                </a:lnTo>
                <a:lnTo>
                  <a:pt x="109684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646742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786327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2467130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8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305" y="40532"/>
                </a:lnTo>
                <a:lnTo>
                  <a:pt x="109965" y="33454"/>
                </a:lnTo>
                <a:lnTo>
                  <a:pt x="109108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8" y="31485"/>
                </a:lnTo>
                <a:lnTo>
                  <a:pt x="107316" y="27370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2603060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7" y="162675"/>
                </a:lnTo>
                <a:lnTo>
                  <a:pt x="67317" y="165781"/>
                </a:lnTo>
                <a:lnTo>
                  <a:pt x="79763" y="163115"/>
                </a:lnTo>
                <a:lnTo>
                  <a:pt x="91015" y="157543"/>
                </a:lnTo>
                <a:lnTo>
                  <a:pt x="100577" y="149118"/>
                </a:lnTo>
                <a:lnTo>
                  <a:pt x="108026" y="138671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3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3" y="30661"/>
                </a:moveTo>
                <a:lnTo>
                  <a:pt x="66050" y="3066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7" y="90077"/>
                </a:lnTo>
                <a:lnTo>
                  <a:pt x="119713" y="74474"/>
                </a:lnTo>
                <a:lnTo>
                  <a:pt x="118552" y="62570"/>
                </a:lnTo>
                <a:lnTo>
                  <a:pt x="116094" y="47631"/>
                </a:lnTo>
                <a:lnTo>
                  <a:pt x="112325" y="36054"/>
                </a:lnTo>
                <a:lnTo>
                  <a:pt x="109683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2749011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2885845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8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8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8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57" y="31485"/>
                </a:lnTo>
                <a:lnTo>
                  <a:pt x="109108" y="31485"/>
                </a:lnTo>
                <a:lnTo>
                  <a:pt x="107316" y="27370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512389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60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648315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8" y="162675"/>
                </a:lnTo>
                <a:lnTo>
                  <a:pt x="67317" y="165781"/>
                </a:lnTo>
                <a:lnTo>
                  <a:pt x="79763" y="163114"/>
                </a:lnTo>
                <a:lnTo>
                  <a:pt x="91016" y="157542"/>
                </a:lnTo>
                <a:lnTo>
                  <a:pt x="100577" y="149118"/>
                </a:lnTo>
                <a:lnTo>
                  <a:pt x="108026" y="138670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4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4" y="30661"/>
                </a:moveTo>
                <a:lnTo>
                  <a:pt x="66050" y="3066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8" y="90076"/>
                </a:lnTo>
                <a:lnTo>
                  <a:pt x="119713" y="74473"/>
                </a:lnTo>
                <a:lnTo>
                  <a:pt x="118553" y="62569"/>
                </a:lnTo>
                <a:lnTo>
                  <a:pt x="116099" y="47628"/>
                </a:lnTo>
                <a:lnTo>
                  <a:pt x="112325" y="36053"/>
                </a:lnTo>
                <a:lnTo>
                  <a:pt x="109684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3794260" y="8812189"/>
            <a:ext cx="84594" cy="161461"/>
          </a:xfrm>
          <a:custGeom>
            <a:avLst/>
            <a:gdLst/>
            <a:ahLst/>
            <a:cxnLst/>
            <a:rect l="l" t="t" r="r" b="b"/>
            <a:pathLst>
              <a:path w="84594" h="161461">
                <a:moveTo>
                  <a:pt x="84594" y="38312"/>
                </a:moveTo>
                <a:lnTo>
                  <a:pt x="51768" y="38312"/>
                </a:lnTo>
                <a:lnTo>
                  <a:pt x="51768" y="161461"/>
                </a:lnTo>
                <a:lnTo>
                  <a:pt x="84594" y="161461"/>
                </a:lnTo>
                <a:lnTo>
                  <a:pt x="84594" y="38312"/>
                </a:lnTo>
                <a:close/>
              </a:path>
              <a:path w="84594" h="161461">
                <a:moveTo>
                  <a:pt x="84594" y="0"/>
                </a:moveTo>
                <a:lnTo>
                  <a:pt x="52679" y="0"/>
                </a:lnTo>
                <a:lnTo>
                  <a:pt x="0" y="44480"/>
                </a:lnTo>
                <a:lnTo>
                  <a:pt x="19381" y="66825"/>
                </a:lnTo>
                <a:lnTo>
                  <a:pt x="51768" y="38312"/>
                </a:lnTo>
                <a:lnTo>
                  <a:pt x="84594" y="38312"/>
                </a:lnTo>
                <a:lnTo>
                  <a:pt x="845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3927264" y="8809442"/>
            <a:ext cx="116045" cy="166947"/>
          </a:xfrm>
          <a:custGeom>
            <a:avLst/>
            <a:gdLst/>
            <a:ahLst/>
            <a:cxnLst/>
            <a:rect l="l" t="t" r="r" b="b"/>
            <a:pathLst>
              <a:path w="116045" h="166947">
                <a:moveTo>
                  <a:pt x="36005" y="116771"/>
                </a:moveTo>
                <a:lnTo>
                  <a:pt x="0" y="125415"/>
                </a:lnTo>
                <a:lnTo>
                  <a:pt x="4548" y="138485"/>
                </a:lnTo>
                <a:lnTo>
                  <a:pt x="11521" y="149054"/>
                </a:lnTo>
                <a:lnTo>
                  <a:pt x="21008" y="157181"/>
                </a:lnTo>
                <a:lnTo>
                  <a:pt x="31994" y="162608"/>
                </a:lnTo>
                <a:lnTo>
                  <a:pt x="44284" y="165863"/>
                </a:lnTo>
                <a:lnTo>
                  <a:pt x="57879" y="166947"/>
                </a:lnTo>
                <a:lnTo>
                  <a:pt x="65785" y="166947"/>
                </a:lnTo>
                <a:lnTo>
                  <a:pt x="104077" y="150948"/>
                </a:lnTo>
                <a:lnTo>
                  <a:pt x="113589" y="135472"/>
                </a:lnTo>
                <a:lnTo>
                  <a:pt x="52644" y="135472"/>
                </a:lnTo>
                <a:lnTo>
                  <a:pt x="47136" y="133796"/>
                </a:lnTo>
                <a:lnTo>
                  <a:pt x="39681" y="127116"/>
                </a:lnTo>
                <a:lnTo>
                  <a:pt x="37210" y="122551"/>
                </a:lnTo>
                <a:lnTo>
                  <a:pt x="36005" y="116771"/>
                </a:lnTo>
                <a:close/>
              </a:path>
              <a:path w="116045" h="166947">
                <a:moveTo>
                  <a:pt x="112036" y="31485"/>
                </a:moveTo>
                <a:lnTo>
                  <a:pt x="64654" y="31485"/>
                </a:lnTo>
                <a:lnTo>
                  <a:pt x="69408" y="33077"/>
                </a:lnTo>
                <a:lnTo>
                  <a:pt x="77167" y="39464"/>
                </a:lnTo>
                <a:lnTo>
                  <a:pt x="79093" y="43485"/>
                </a:lnTo>
                <a:lnTo>
                  <a:pt x="79093" y="52155"/>
                </a:lnTo>
                <a:lnTo>
                  <a:pt x="56288" y="66374"/>
                </a:lnTo>
                <a:lnTo>
                  <a:pt x="41922" y="66374"/>
                </a:lnTo>
                <a:lnTo>
                  <a:pt x="41922" y="96018"/>
                </a:lnTo>
                <a:lnTo>
                  <a:pt x="53701" y="96018"/>
                </a:lnTo>
                <a:lnTo>
                  <a:pt x="57513" y="96133"/>
                </a:lnTo>
                <a:lnTo>
                  <a:pt x="81847" y="110153"/>
                </a:lnTo>
                <a:lnTo>
                  <a:pt x="81847" y="120802"/>
                </a:lnTo>
                <a:lnTo>
                  <a:pt x="80046" y="125786"/>
                </a:lnTo>
                <a:lnTo>
                  <a:pt x="72894" y="133535"/>
                </a:lnTo>
                <a:lnTo>
                  <a:pt x="67387" y="135472"/>
                </a:lnTo>
                <a:lnTo>
                  <a:pt x="113589" y="135472"/>
                </a:lnTo>
                <a:lnTo>
                  <a:pt x="114447" y="133796"/>
                </a:lnTo>
                <a:lnTo>
                  <a:pt x="114526" y="133535"/>
                </a:lnTo>
                <a:lnTo>
                  <a:pt x="115943" y="127116"/>
                </a:lnTo>
                <a:lnTo>
                  <a:pt x="116045" y="113881"/>
                </a:lnTo>
                <a:lnTo>
                  <a:pt x="115364" y="109399"/>
                </a:lnTo>
                <a:lnTo>
                  <a:pt x="85721" y="80971"/>
                </a:lnTo>
                <a:lnTo>
                  <a:pt x="85721" y="80280"/>
                </a:lnTo>
                <a:lnTo>
                  <a:pt x="94684" y="78458"/>
                </a:lnTo>
                <a:lnTo>
                  <a:pt x="101511" y="74353"/>
                </a:lnTo>
                <a:lnTo>
                  <a:pt x="110946" y="61589"/>
                </a:lnTo>
                <a:lnTo>
                  <a:pt x="113302" y="53914"/>
                </a:lnTo>
                <a:lnTo>
                  <a:pt x="113302" y="37182"/>
                </a:lnTo>
                <a:lnTo>
                  <a:pt x="112036" y="31485"/>
                </a:lnTo>
                <a:close/>
              </a:path>
              <a:path w="116045" h="166947">
                <a:moveTo>
                  <a:pt x="65931" y="0"/>
                </a:moveTo>
                <a:lnTo>
                  <a:pt x="51963" y="0"/>
                </a:lnTo>
                <a:lnTo>
                  <a:pt x="45471" y="732"/>
                </a:lnTo>
                <a:lnTo>
                  <a:pt x="5902" y="25821"/>
                </a:lnTo>
                <a:lnTo>
                  <a:pt x="1336" y="38773"/>
                </a:lnTo>
                <a:lnTo>
                  <a:pt x="38948" y="46532"/>
                </a:lnTo>
                <a:lnTo>
                  <a:pt x="40026" y="42270"/>
                </a:lnTo>
                <a:lnTo>
                  <a:pt x="42309" y="38700"/>
                </a:lnTo>
                <a:lnTo>
                  <a:pt x="49293" y="32930"/>
                </a:lnTo>
                <a:lnTo>
                  <a:pt x="53701" y="31485"/>
                </a:lnTo>
                <a:lnTo>
                  <a:pt x="112036" y="31485"/>
                </a:lnTo>
                <a:lnTo>
                  <a:pt x="111815" y="30491"/>
                </a:lnTo>
                <a:lnTo>
                  <a:pt x="72821" y="890"/>
                </a:lnTo>
                <a:lnTo>
                  <a:pt x="659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4614658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60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4750586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7" y="162675"/>
                </a:lnTo>
                <a:lnTo>
                  <a:pt x="67317" y="165781"/>
                </a:lnTo>
                <a:lnTo>
                  <a:pt x="79763" y="163115"/>
                </a:lnTo>
                <a:lnTo>
                  <a:pt x="91015" y="157543"/>
                </a:lnTo>
                <a:lnTo>
                  <a:pt x="100577" y="149118"/>
                </a:lnTo>
                <a:lnTo>
                  <a:pt x="108026" y="138671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3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3" y="30661"/>
                </a:moveTo>
                <a:lnTo>
                  <a:pt x="66050" y="3066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7" y="90077"/>
                </a:lnTo>
                <a:lnTo>
                  <a:pt x="119713" y="74474"/>
                </a:lnTo>
                <a:lnTo>
                  <a:pt x="118552" y="62570"/>
                </a:lnTo>
                <a:lnTo>
                  <a:pt x="116094" y="47631"/>
                </a:lnTo>
                <a:lnTo>
                  <a:pt x="112325" y="36054"/>
                </a:lnTo>
                <a:lnTo>
                  <a:pt x="109683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896531" y="8812189"/>
            <a:ext cx="84594" cy="161461"/>
          </a:xfrm>
          <a:custGeom>
            <a:avLst/>
            <a:gdLst/>
            <a:ahLst/>
            <a:cxnLst/>
            <a:rect l="l" t="t" r="r" b="b"/>
            <a:pathLst>
              <a:path w="84594" h="161461">
                <a:moveTo>
                  <a:pt x="84594" y="38312"/>
                </a:moveTo>
                <a:lnTo>
                  <a:pt x="51768" y="38312"/>
                </a:lnTo>
                <a:lnTo>
                  <a:pt x="51768" y="161461"/>
                </a:lnTo>
                <a:lnTo>
                  <a:pt x="84594" y="161461"/>
                </a:lnTo>
                <a:lnTo>
                  <a:pt x="84594" y="38312"/>
                </a:lnTo>
                <a:close/>
              </a:path>
              <a:path w="84594" h="161461">
                <a:moveTo>
                  <a:pt x="84594" y="0"/>
                </a:moveTo>
                <a:lnTo>
                  <a:pt x="52679" y="0"/>
                </a:lnTo>
                <a:lnTo>
                  <a:pt x="0" y="44480"/>
                </a:lnTo>
                <a:lnTo>
                  <a:pt x="19381" y="66825"/>
                </a:lnTo>
                <a:lnTo>
                  <a:pt x="51768" y="38312"/>
                </a:lnTo>
                <a:lnTo>
                  <a:pt x="84594" y="38312"/>
                </a:lnTo>
                <a:lnTo>
                  <a:pt x="8459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027674" y="8812191"/>
            <a:ext cx="103295" cy="161461"/>
          </a:xfrm>
          <a:custGeom>
            <a:avLst/>
            <a:gdLst/>
            <a:ahLst/>
            <a:cxnLst/>
            <a:rect l="l" t="t" r="r" b="b"/>
            <a:pathLst>
              <a:path w="103295" h="161461">
                <a:moveTo>
                  <a:pt x="103295" y="129074"/>
                </a:moveTo>
                <a:lnTo>
                  <a:pt x="70469" y="129074"/>
                </a:lnTo>
                <a:lnTo>
                  <a:pt x="70469" y="161461"/>
                </a:lnTo>
                <a:lnTo>
                  <a:pt x="103295" y="161461"/>
                </a:lnTo>
                <a:lnTo>
                  <a:pt x="103295" y="129074"/>
                </a:lnTo>
                <a:close/>
              </a:path>
              <a:path w="103295" h="161461">
                <a:moveTo>
                  <a:pt x="103295" y="0"/>
                </a:moveTo>
                <a:lnTo>
                  <a:pt x="65903" y="0"/>
                </a:lnTo>
                <a:lnTo>
                  <a:pt x="0" y="100342"/>
                </a:lnTo>
                <a:lnTo>
                  <a:pt x="0" y="129074"/>
                </a:lnTo>
                <a:lnTo>
                  <a:pt x="124069" y="129074"/>
                </a:lnTo>
                <a:lnTo>
                  <a:pt x="124069" y="100342"/>
                </a:lnTo>
                <a:lnTo>
                  <a:pt x="34208" y="100342"/>
                </a:lnTo>
                <a:lnTo>
                  <a:pt x="70008" y="44689"/>
                </a:lnTo>
                <a:lnTo>
                  <a:pt x="103295" y="44689"/>
                </a:lnTo>
                <a:lnTo>
                  <a:pt x="103295" y="0"/>
                </a:lnTo>
                <a:close/>
              </a:path>
              <a:path w="103295" h="161461">
                <a:moveTo>
                  <a:pt x="103295" y="44689"/>
                </a:moveTo>
                <a:lnTo>
                  <a:pt x="70469" y="44689"/>
                </a:lnTo>
                <a:lnTo>
                  <a:pt x="70469" y="100342"/>
                </a:lnTo>
                <a:lnTo>
                  <a:pt x="103295" y="100342"/>
                </a:lnTo>
                <a:lnTo>
                  <a:pt x="103295" y="4468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5678918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814845" y="8810259"/>
            <a:ext cx="119722" cy="165781"/>
          </a:xfrm>
          <a:custGeom>
            <a:avLst/>
            <a:gdLst/>
            <a:ahLst/>
            <a:cxnLst/>
            <a:rect l="l" t="t" r="r" b="b"/>
            <a:pathLst>
              <a:path w="119722" h="165781">
                <a:moveTo>
                  <a:pt x="49456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20"/>
                </a:lnTo>
                <a:lnTo>
                  <a:pt x="9066" y="131936"/>
                </a:lnTo>
                <a:lnTo>
                  <a:pt x="38928" y="162675"/>
                </a:lnTo>
                <a:lnTo>
                  <a:pt x="67318" y="165781"/>
                </a:lnTo>
                <a:lnTo>
                  <a:pt x="79764" y="163114"/>
                </a:lnTo>
                <a:lnTo>
                  <a:pt x="91017" y="157542"/>
                </a:lnTo>
                <a:lnTo>
                  <a:pt x="100578" y="149117"/>
                </a:lnTo>
                <a:lnTo>
                  <a:pt x="108027" y="138670"/>
                </a:lnTo>
                <a:lnTo>
                  <a:pt x="109896" y="134658"/>
                </a:lnTo>
                <a:lnTo>
                  <a:pt x="53726" y="134658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6" y="30661"/>
                </a:lnTo>
                <a:lnTo>
                  <a:pt x="106277" y="23707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6" y="0"/>
                </a:lnTo>
                <a:close/>
              </a:path>
              <a:path w="119722" h="165781">
                <a:moveTo>
                  <a:pt x="109686" y="30661"/>
                </a:moveTo>
                <a:lnTo>
                  <a:pt x="66050" y="30661"/>
                </a:lnTo>
                <a:lnTo>
                  <a:pt x="70846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8"/>
                </a:lnTo>
                <a:lnTo>
                  <a:pt x="109896" y="134658"/>
                </a:lnTo>
                <a:lnTo>
                  <a:pt x="119585" y="90076"/>
                </a:lnTo>
                <a:lnTo>
                  <a:pt x="119722" y="74472"/>
                </a:lnTo>
                <a:lnTo>
                  <a:pt x="118556" y="62569"/>
                </a:lnTo>
                <a:lnTo>
                  <a:pt x="116100" y="47629"/>
                </a:lnTo>
                <a:lnTo>
                  <a:pt x="112330" y="36053"/>
                </a:lnTo>
                <a:lnTo>
                  <a:pt x="109686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960799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6095943" y="8812186"/>
            <a:ext cx="113901" cy="164204"/>
          </a:xfrm>
          <a:custGeom>
            <a:avLst/>
            <a:gdLst/>
            <a:ahLst/>
            <a:cxnLst/>
            <a:rect l="l" t="t" r="r" b="b"/>
            <a:pathLst>
              <a:path w="113901" h="164204">
                <a:moveTo>
                  <a:pt x="33610" y="114719"/>
                </a:moveTo>
                <a:lnTo>
                  <a:pt x="0" y="129967"/>
                </a:lnTo>
                <a:lnTo>
                  <a:pt x="5216" y="140005"/>
                </a:lnTo>
                <a:lnTo>
                  <a:pt x="13662" y="149548"/>
                </a:lnTo>
                <a:lnTo>
                  <a:pt x="26490" y="159257"/>
                </a:lnTo>
                <a:lnTo>
                  <a:pt x="38577" y="162967"/>
                </a:lnTo>
                <a:lnTo>
                  <a:pt x="52321" y="164204"/>
                </a:lnTo>
                <a:lnTo>
                  <a:pt x="61138" y="164204"/>
                </a:lnTo>
                <a:lnTo>
                  <a:pt x="101817" y="144089"/>
                </a:lnTo>
                <a:lnTo>
                  <a:pt x="107832" y="134100"/>
                </a:lnTo>
                <a:lnTo>
                  <a:pt x="49819" y="134100"/>
                </a:lnTo>
                <a:lnTo>
                  <a:pt x="44877" y="132310"/>
                </a:lnTo>
                <a:lnTo>
                  <a:pt x="36971" y="125168"/>
                </a:lnTo>
                <a:lnTo>
                  <a:pt x="34542" y="120498"/>
                </a:lnTo>
                <a:lnTo>
                  <a:pt x="33610" y="114719"/>
                </a:lnTo>
                <a:close/>
              </a:path>
              <a:path w="113901" h="164204">
                <a:moveTo>
                  <a:pt x="109366" y="83243"/>
                </a:moveTo>
                <a:lnTo>
                  <a:pt x="46918" y="83243"/>
                </a:lnTo>
                <a:lnTo>
                  <a:pt x="51337" y="83630"/>
                </a:lnTo>
                <a:lnTo>
                  <a:pt x="60154" y="85138"/>
                </a:lnTo>
                <a:lnTo>
                  <a:pt x="64143" y="86552"/>
                </a:lnTo>
                <a:lnTo>
                  <a:pt x="71284" y="90656"/>
                </a:lnTo>
                <a:lnTo>
                  <a:pt x="74185" y="93389"/>
                </a:lnTo>
                <a:lnTo>
                  <a:pt x="76373" y="96813"/>
                </a:lnTo>
                <a:lnTo>
                  <a:pt x="78582" y="100227"/>
                </a:lnTo>
                <a:lnTo>
                  <a:pt x="79692" y="104604"/>
                </a:lnTo>
                <a:lnTo>
                  <a:pt x="79692" y="116928"/>
                </a:lnTo>
                <a:lnTo>
                  <a:pt x="77525" y="122697"/>
                </a:lnTo>
                <a:lnTo>
                  <a:pt x="68855" y="131817"/>
                </a:lnTo>
                <a:lnTo>
                  <a:pt x="63044" y="134100"/>
                </a:lnTo>
                <a:lnTo>
                  <a:pt x="107832" y="134100"/>
                </a:lnTo>
                <a:lnTo>
                  <a:pt x="112341" y="123765"/>
                </a:lnTo>
                <a:lnTo>
                  <a:pt x="113901" y="115619"/>
                </a:lnTo>
                <a:lnTo>
                  <a:pt x="113901" y="98290"/>
                </a:lnTo>
                <a:lnTo>
                  <a:pt x="112529" y="90887"/>
                </a:lnTo>
                <a:lnTo>
                  <a:pt x="109366" y="83243"/>
                </a:lnTo>
                <a:close/>
              </a:path>
              <a:path w="113901" h="164204">
                <a:moveTo>
                  <a:pt x="108424" y="0"/>
                </a:moveTo>
                <a:lnTo>
                  <a:pt x="10825" y="0"/>
                </a:lnTo>
                <a:lnTo>
                  <a:pt x="8982" y="89170"/>
                </a:lnTo>
                <a:lnTo>
                  <a:pt x="14312" y="87348"/>
                </a:lnTo>
                <a:lnTo>
                  <a:pt x="19820" y="85903"/>
                </a:lnTo>
                <a:lnTo>
                  <a:pt x="31212" y="83777"/>
                </a:lnTo>
                <a:lnTo>
                  <a:pt x="36877" y="83243"/>
                </a:lnTo>
                <a:lnTo>
                  <a:pt x="109366" y="83243"/>
                </a:lnTo>
                <a:lnTo>
                  <a:pt x="107053" y="77652"/>
                </a:lnTo>
                <a:lnTo>
                  <a:pt x="103210" y="72029"/>
                </a:lnTo>
                <a:lnTo>
                  <a:pt x="93336" y="62762"/>
                </a:lnTo>
                <a:lnTo>
                  <a:pt x="87430" y="59223"/>
                </a:lnTo>
                <a:lnTo>
                  <a:pt x="75461" y="54961"/>
                </a:lnTo>
                <a:lnTo>
                  <a:pt x="43652" y="54961"/>
                </a:lnTo>
                <a:lnTo>
                  <a:pt x="44343" y="30103"/>
                </a:lnTo>
                <a:lnTo>
                  <a:pt x="108424" y="30103"/>
                </a:lnTo>
                <a:lnTo>
                  <a:pt x="108424" y="0"/>
                </a:lnTo>
                <a:close/>
              </a:path>
              <a:path w="113901" h="164204">
                <a:moveTo>
                  <a:pt x="66237" y="53139"/>
                </a:moveTo>
                <a:lnTo>
                  <a:pt x="51944" y="53139"/>
                </a:lnTo>
                <a:lnTo>
                  <a:pt x="47138" y="53747"/>
                </a:lnTo>
                <a:lnTo>
                  <a:pt x="43652" y="54961"/>
                </a:lnTo>
                <a:lnTo>
                  <a:pt x="75461" y="54961"/>
                </a:lnTo>
                <a:lnTo>
                  <a:pt x="73755" y="54354"/>
                </a:lnTo>
                <a:lnTo>
                  <a:pt x="66237" y="5313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6762184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60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72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6898111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8" y="162675"/>
                </a:lnTo>
                <a:lnTo>
                  <a:pt x="67317" y="165781"/>
                </a:lnTo>
                <a:lnTo>
                  <a:pt x="79763" y="163114"/>
                </a:lnTo>
                <a:lnTo>
                  <a:pt x="91016" y="157542"/>
                </a:lnTo>
                <a:lnTo>
                  <a:pt x="100577" y="149118"/>
                </a:lnTo>
                <a:lnTo>
                  <a:pt x="108026" y="138670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4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4" y="30661"/>
                </a:moveTo>
                <a:lnTo>
                  <a:pt x="66050" y="30661"/>
                </a:lnTo>
                <a:lnTo>
                  <a:pt x="70835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8" y="90076"/>
                </a:lnTo>
                <a:lnTo>
                  <a:pt x="119713" y="74473"/>
                </a:lnTo>
                <a:lnTo>
                  <a:pt x="118553" y="62569"/>
                </a:lnTo>
                <a:lnTo>
                  <a:pt x="116099" y="47628"/>
                </a:lnTo>
                <a:lnTo>
                  <a:pt x="112325" y="36053"/>
                </a:lnTo>
                <a:lnTo>
                  <a:pt x="109684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7044066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7176579" y="8812192"/>
            <a:ext cx="120404" cy="164193"/>
          </a:xfrm>
          <a:custGeom>
            <a:avLst/>
            <a:gdLst/>
            <a:ahLst/>
            <a:cxnLst/>
            <a:rect l="l" t="t" r="r" b="b"/>
            <a:pathLst>
              <a:path w="120404" h="164193">
                <a:moveTo>
                  <a:pt x="96447" y="0"/>
                </a:moveTo>
                <a:lnTo>
                  <a:pt x="54731" y="0"/>
                </a:lnTo>
                <a:lnTo>
                  <a:pt x="18705" y="56249"/>
                </a:lnTo>
                <a:lnTo>
                  <a:pt x="513" y="97714"/>
                </a:lnTo>
                <a:lnTo>
                  <a:pt x="0" y="103002"/>
                </a:lnTo>
                <a:lnTo>
                  <a:pt x="0" y="117137"/>
                </a:lnTo>
                <a:lnTo>
                  <a:pt x="22826" y="153785"/>
                </a:lnTo>
                <a:lnTo>
                  <a:pt x="51684" y="164193"/>
                </a:lnTo>
                <a:lnTo>
                  <a:pt x="68552" y="164193"/>
                </a:lnTo>
                <a:lnTo>
                  <a:pt x="108342" y="144047"/>
                </a:lnTo>
                <a:lnTo>
                  <a:pt x="115155" y="132718"/>
                </a:lnTo>
                <a:lnTo>
                  <a:pt x="52448" y="132718"/>
                </a:lnTo>
                <a:lnTo>
                  <a:pt x="46176" y="130331"/>
                </a:lnTo>
                <a:lnTo>
                  <a:pt x="36595" y="120750"/>
                </a:lnTo>
                <a:lnTo>
                  <a:pt x="34197" y="114708"/>
                </a:lnTo>
                <a:lnTo>
                  <a:pt x="34197" y="100112"/>
                </a:lnTo>
                <a:lnTo>
                  <a:pt x="36595" y="94070"/>
                </a:lnTo>
                <a:lnTo>
                  <a:pt x="46176" y="84489"/>
                </a:lnTo>
                <a:lnTo>
                  <a:pt x="52448" y="82102"/>
                </a:lnTo>
                <a:lnTo>
                  <a:pt x="114478" y="82102"/>
                </a:lnTo>
                <a:lnTo>
                  <a:pt x="114321" y="81683"/>
                </a:lnTo>
                <a:lnTo>
                  <a:pt x="110907" y="76091"/>
                </a:lnTo>
                <a:lnTo>
                  <a:pt x="102070" y="66668"/>
                </a:lnTo>
                <a:lnTo>
                  <a:pt x="96761" y="62940"/>
                </a:lnTo>
                <a:lnTo>
                  <a:pt x="84815" y="57694"/>
                </a:lnTo>
                <a:lnTo>
                  <a:pt x="58605" y="57694"/>
                </a:lnTo>
                <a:lnTo>
                  <a:pt x="96447" y="0"/>
                </a:lnTo>
                <a:close/>
              </a:path>
              <a:path w="120404" h="164193">
                <a:moveTo>
                  <a:pt x="114478" y="82102"/>
                </a:moveTo>
                <a:lnTo>
                  <a:pt x="67945" y="82102"/>
                </a:lnTo>
                <a:lnTo>
                  <a:pt x="74217" y="84489"/>
                </a:lnTo>
                <a:lnTo>
                  <a:pt x="83788" y="94070"/>
                </a:lnTo>
                <a:lnTo>
                  <a:pt x="86206" y="100112"/>
                </a:lnTo>
                <a:lnTo>
                  <a:pt x="86206" y="114708"/>
                </a:lnTo>
                <a:lnTo>
                  <a:pt x="83788" y="120750"/>
                </a:lnTo>
                <a:lnTo>
                  <a:pt x="74217" y="130331"/>
                </a:lnTo>
                <a:lnTo>
                  <a:pt x="67945" y="132718"/>
                </a:lnTo>
                <a:lnTo>
                  <a:pt x="115155" y="132718"/>
                </a:lnTo>
                <a:lnTo>
                  <a:pt x="118844" y="124708"/>
                </a:lnTo>
                <a:lnTo>
                  <a:pt x="120404" y="117137"/>
                </a:lnTo>
                <a:lnTo>
                  <a:pt x="120404" y="101483"/>
                </a:lnTo>
                <a:lnTo>
                  <a:pt x="119179" y="94604"/>
                </a:lnTo>
                <a:lnTo>
                  <a:pt x="114478" y="82102"/>
                </a:lnTo>
                <a:close/>
              </a:path>
              <a:path w="120404" h="164193">
                <a:moveTo>
                  <a:pt x="77369" y="56103"/>
                </a:moveTo>
                <a:lnTo>
                  <a:pt x="67788" y="56103"/>
                </a:lnTo>
                <a:lnTo>
                  <a:pt x="65903" y="56249"/>
                </a:lnTo>
                <a:lnTo>
                  <a:pt x="62238" y="56856"/>
                </a:lnTo>
                <a:lnTo>
                  <a:pt x="60427" y="57244"/>
                </a:lnTo>
                <a:lnTo>
                  <a:pt x="58605" y="57694"/>
                </a:lnTo>
                <a:lnTo>
                  <a:pt x="84815" y="57694"/>
                </a:lnTo>
                <a:lnTo>
                  <a:pt x="84290" y="57464"/>
                </a:lnTo>
                <a:lnTo>
                  <a:pt x="77369" y="561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7807441" y="8809443"/>
            <a:ext cx="112656" cy="164204"/>
          </a:xfrm>
          <a:custGeom>
            <a:avLst/>
            <a:gdLst/>
            <a:ahLst/>
            <a:cxnLst/>
            <a:rect l="l" t="t" r="r" b="b"/>
            <a:pathLst>
              <a:path w="112656" h="164204">
                <a:moveTo>
                  <a:pt x="109102" y="31485"/>
                </a:moveTo>
                <a:lnTo>
                  <a:pt x="62563" y="31485"/>
                </a:lnTo>
                <a:lnTo>
                  <a:pt x="67202" y="33046"/>
                </a:lnTo>
                <a:lnTo>
                  <a:pt x="75107" y="39276"/>
                </a:lnTo>
                <a:lnTo>
                  <a:pt x="77076" y="43558"/>
                </a:lnTo>
                <a:lnTo>
                  <a:pt x="77076" y="53914"/>
                </a:lnTo>
                <a:lnTo>
                  <a:pt x="75474" y="58155"/>
                </a:lnTo>
                <a:lnTo>
                  <a:pt x="69097" y="65463"/>
                </a:lnTo>
                <a:lnTo>
                  <a:pt x="65903" y="68730"/>
                </a:lnTo>
                <a:lnTo>
                  <a:pt x="0" y="127943"/>
                </a:lnTo>
                <a:lnTo>
                  <a:pt x="0" y="164204"/>
                </a:lnTo>
                <a:lnTo>
                  <a:pt x="112656" y="164204"/>
                </a:lnTo>
                <a:lnTo>
                  <a:pt x="112656" y="134100"/>
                </a:lnTo>
                <a:lnTo>
                  <a:pt x="41056" y="134100"/>
                </a:lnTo>
                <a:lnTo>
                  <a:pt x="90091" y="91913"/>
                </a:lnTo>
                <a:lnTo>
                  <a:pt x="110761" y="58427"/>
                </a:lnTo>
                <a:lnTo>
                  <a:pt x="111295" y="40532"/>
                </a:lnTo>
                <a:lnTo>
                  <a:pt x="109965" y="33454"/>
                </a:lnTo>
                <a:lnTo>
                  <a:pt x="109102" y="31485"/>
                </a:lnTo>
                <a:close/>
              </a:path>
              <a:path w="112656" h="164204">
                <a:moveTo>
                  <a:pt x="66364" y="0"/>
                </a:moveTo>
                <a:lnTo>
                  <a:pt x="51171" y="0"/>
                </a:lnTo>
                <a:lnTo>
                  <a:pt x="43820" y="1036"/>
                </a:lnTo>
                <a:lnTo>
                  <a:pt x="10334" y="21559"/>
                </a:lnTo>
                <a:lnTo>
                  <a:pt x="2062" y="49495"/>
                </a:lnTo>
                <a:lnTo>
                  <a:pt x="36260" y="52008"/>
                </a:lnTo>
                <a:lnTo>
                  <a:pt x="36710" y="46228"/>
                </a:lnTo>
                <a:lnTo>
                  <a:pt x="38731" y="41359"/>
                </a:lnTo>
                <a:lnTo>
                  <a:pt x="45883" y="33454"/>
                </a:lnTo>
                <a:lnTo>
                  <a:pt x="50846" y="31485"/>
                </a:lnTo>
                <a:lnTo>
                  <a:pt x="109102" y="31485"/>
                </a:lnTo>
                <a:lnTo>
                  <a:pt x="104635" y="21297"/>
                </a:lnTo>
                <a:lnTo>
                  <a:pt x="100939" y="16229"/>
                </a:lnTo>
                <a:lnTo>
                  <a:pt x="91536" y="8177"/>
                </a:lnTo>
                <a:lnTo>
                  <a:pt x="85986" y="5141"/>
                </a:lnTo>
                <a:lnTo>
                  <a:pt x="73212" y="1036"/>
                </a:lnTo>
                <a:lnTo>
                  <a:pt x="6636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7943368" y="8810260"/>
            <a:ext cx="119713" cy="165781"/>
          </a:xfrm>
          <a:custGeom>
            <a:avLst/>
            <a:gdLst/>
            <a:ahLst/>
            <a:cxnLst/>
            <a:rect l="l" t="t" r="r" b="b"/>
            <a:pathLst>
              <a:path w="119713" h="165781">
                <a:moveTo>
                  <a:pt x="49455" y="0"/>
                </a:moveTo>
                <a:lnTo>
                  <a:pt x="9231" y="31975"/>
                </a:lnTo>
                <a:lnTo>
                  <a:pt x="490" y="70125"/>
                </a:lnTo>
                <a:lnTo>
                  <a:pt x="0" y="82659"/>
                </a:lnTo>
                <a:lnTo>
                  <a:pt x="383" y="92819"/>
                </a:lnTo>
                <a:lnTo>
                  <a:pt x="9064" y="131935"/>
                </a:lnTo>
                <a:lnTo>
                  <a:pt x="38928" y="162675"/>
                </a:lnTo>
                <a:lnTo>
                  <a:pt x="67317" y="165781"/>
                </a:lnTo>
                <a:lnTo>
                  <a:pt x="79763" y="163114"/>
                </a:lnTo>
                <a:lnTo>
                  <a:pt x="91016" y="157542"/>
                </a:lnTo>
                <a:lnTo>
                  <a:pt x="100577" y="149118"/>
                </a:lnTo>
                <a:lnTo>
                  <a:pt x="108026" y="138670"/>
                </a:lnTo>
                <a:lnTo>
                  <a:pt x="109893" y="134657"/>
                </a:lnTo>
                <a:lnTo>
                  <a:pt x="53726" y="134657"/>
                </a:lnTo>
                <a:lnTo>
                  <a:pt x="48899" y="132762"/>
                </a:lnTo>
                <a:lnTo>
                  <a:pt x="34386" y="92010"/>
                </a:lnTo>
                <a:lnTo>
                  <a:pt x="34208" y="86921"/>
                </a:lnTo>
                <a:lnTo>
                  <a:pt x="34208" y="78408"/>
                </a:lnTo>
                <a:lnTo>
                  <a:pt x="42072" y="40168"/>
                </a:lnTo>
                <a:lnTo>
                  <a:pt x="53726" y="30661"/>
                </a:lnTo>
                <a:lnTo>
                  <a:pt x="109684" y="30661"/>
                </a:lnTo>
                <a:lnTo>
                  <a:pt x="106276" y="23706"/>
                </a:lnTo>
                <a:lnTo>
                  <a:pt x="98590" y="14228"/>
                </a:lnTo>
                <a:lnTo>
                  <a:pt x="87912" y="5781"/>
                </a:lnTo>
                <a:lnTo>
                  <a:pt x="79238" y="2163"/>
                </a:lnTo>
                <a:lnTo>
                  <a:pt x="67042" y="187"/>
                </a:lnTo>
                <a:lnTo>
                  <a:pt x="49455" y="0"/>
                </a:lnTo>
                <a:close/>
              </a:path>
              <a:path w="119713" h="165781">
                <a:moveTo>
                  <a:pt x="109684" y="30661"/>
                </a:moveTo>
                <a:lnTo>
                  <a:pt x="66050" y="30661"/>
                </a:lnTo>
                <a:lnTo>
                  <a:pt x="70846" y="32566"/>
                </a:lnTo>
                <a:lnTo>
                  <a:pt x="77840" y="40168"/>
                </a:lnTo>
                <a:lnTo>
                  <a:pt x="85746" y="78408"/>
                </a:lnTo>
                <a:lnTo>
                  <a:pt x="85746" y="86921"/>
                </a:lnTo>
                <a:lnTo>
                  <a:pt x="77840" y="125160"/>
                </a:lnTo>
                <a:lnTo>
                  <a:pt x="66050" y="134657"/>
                </a:lnTo>
                <a:lnTo>
                  <a:pt x="109893" y="134657"/>
                </a:lnTo>
                <a:lnTo>
                  <a:pt x="119578" y="90076"/>
                </a:lnTo>
                <a:lnTo>
                  <a:pt x="119713" y="74473"/>
                </a:lnTo>
                <a:lnTo>
                  <a:pt x="118553" y="62569"/>
                </a:lnTo>
                <a:lnTo>
                  <a:pt x="116099" y="47628"/>
                </a:lnTo>
                <a:lnTo>
                  <a:pt x="112325" y="36053"/>
                </a:lnTo>
                <a:lnTo>
                  <a:pt x="109684" y="3066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8089322" y="8812189"/>
            <a:ext cx="84583" cy="161461"/>
          </a:xfrm>
          <a:custGeom>
            <a:avLst/>
            <a:gdLst/>
            <a:ahLst/>
            <a:cxnLst/>
            <a:rect l="l" t="t" r="r" b="b"/>
            <a:pathLst>
              <a:path w="84583" h="161461">
                <a:moveTo>
                  <a:pt x="84583" y="38312"/>
                </a:moveTo>
                <a:lnTo>
                  <a:pt x="51757" y="38312"/>
                </a:lnTo>
                <a:lnTo>
                  <a:pt x="51757" y="161461"/>
                </a:lnTo>
                <a:lnTo>
                  <a:pt x="84583" y="161461"/>
                </a:lnTo>
                <a:lnTo>
                  <a:pt x="84583" y="38312"/>
                </a:lnTo>
                <a:close/>
              </a:path>
              <a:path w="84583" h="161461">
                <a:moveTo>
                  <a:pt x="84583" y="0"/>
                </a:moveTo>
                <a:lnTo>
                  <a:pt x="52668" y="0"/>
                </a:lnTo>
                <a:lnTo>
                  <a:pt x="0" y="44480"/>
                </a:lnTo>
                <a:lnTo>
                  <a:pt x="19371" y="66825"/>
                </a:lnTo>
                <a:lnTo>
                  <a:pt x="51757" y="38312"/>
                </a:lnTo>
                <a:lnTo>
                  <a:pt x="84583" y="38312"/>
                </a:lnTo>
                <a:lnTo>
                  <a:pt x="8458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223420" y="8812186"/>
            <a:ext cx="118132" cy="161461"/>
          </a:xfrm>
          <a:custGeom>
            <a:avLst/>
            <a:gdLst/>
            <a:ahLst/>
            <a:cxnLst/>
            <a:rect l="l" t="t" r="r" b="b"/>
            <a:pathLst>
              <a:path w="118132" h="161461">
                <a:moveTo>
                  <a:pt x="118132" y="0"/>
                </a:moveTo>
                <a:lnTo>
                  <a:pt x="0" y="0"/>
                </a:lnTo>
                <a:lnTo>
                  <a:pt x="0" y="31475"/>
                </a:lnTo>
                <a:lnTo>
                  <a:pt x="79809" y="31475"/>
                </a:lnTo>
                <a:lnTo>
                  <a:pt x="13685" y="161461"/>
                </a:lnTo>
                <a:lnTo>
                  <a:pt x="53589" y="161461"/>
                </a:lnTo>
                <a:lnTo>
                  <a:pt x="118132" y="30103"/>
                </a:lnTo>
                <a:lnTo>
                  <a:pt x="11813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OGRANICZENI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E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UBÓSTWA</a:t>
            </a:r>
            <a:endParaRPr sz="55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54855" y="8556999"/>
            <a:ext cx="3227337" cy="436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90686" y="5016957"/>
            <a:ext cx="207743" cy="2324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72495" y="3819195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9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97917" y="3932400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66137" y="3819192"/>
            <a:ext cx="109462" cy="149283"/>
          </a:xfrm>
          <a:custGeom>
            <a:avLst/>
            <a:gdLst/>
            <a:ahLst/>
            <a:cxnLst/>
            <a:rect l="l" t="t" r="r" b="b"/>
            <a:pathLst>
              <a:path w="109462" h="149283">
                <a:moveTo>
                  <a:pt x="87683" y="0"/>
                </a:moveTo>
                <a:lnTo>
                  <a:pt x="49747" y="0"/>
                </a:lnTo>
                <a:lnTo>
                  <a:pt x="17012" y="51139"/>
                </a:lnTo>
                <a:lnTo>
                  <a:pt x="471" y="88845"/>
                </a:lnTo>
                <a:lnTo>
                  <a:pt x="0" y="93641"/>
                </a:lnTo>
                <a:lnTo>
                  <a:pt x="0" y="106499"/>
                </a:lnTo>
                <a:lnTo>
                  <a:pt x="20742" y="139817"/>
                </a:lnTo>
                <a:lnTo>
                  <a:pt x="46982" y="149283"/>
                </a:lnTo>
                <a:lnTo>
                  <a:pt x="62322" y="149283"/>
                </a:lnTo>
                <a:lnTo>
                  <a:pt x="98489" y="130969"/>
                </a:lnTo>
                <a:lnTo>
                  <a:pt x="104684" y="120666"/>
                </a:lnTo>
                <a:lnTo>
                  <a:pt x="47673" y="120666"/>
                </a:lnTo>
                <a:lnTo>
                  <a:pt x="41967" y="118488"/>
                </a:lnTo>
                <a:lnTo>
                  <a:pt x="33266" y="109787"/>
                </a:lnTo>
                <a:lnTo>
                  <a:pt x="31088" y="104290"/>
                </a:lnTo>
                <a:lnTo>
                  <a:pt x="31088" y="91023"/>
                </a:lnTo>
                <a:lnTo>
                  <a:pt x="33266" y="85526"/>
                </a:lnTo>
                <a:lnTo>
                  <a:pt x="41967" y="76824"/>
                </a:lnTo>
                <a:lnTo>
                  <a:pt x="47673" y="74646"/>
                </a:lnTo>
                <a:lnTo>
                  <a:pt x="104065" y="74646"/>
                </a:lnTo>
                <a:lnTo>
                  <a:pt x="103923" y="74269"/>
                </a:lnTo>
                <a:lnTo>
                  <a:pt x="100824" y="69191"/>
                </a:lnTo>
                <a:lnTo>
                  <a:pt x="92792" y="60615"/>
                </a:lnTo>
                <a:lnTo>
                  <a:pt x="87965" y="57223"/>
                </a:lnTo>
                <a:lnTo>
                  <a:pt x="77103" y="52459"/>
                </a:lnTo>
                <a:lnTo>
                  <a:pt x="53275" y="52459"/>
                </a:lnTo>
                <a:lnTo>
                  <a:pt x="87683" y="0"/>
                </a:lnTo>
                <a:close/>
              </a:path>
              <a:path w="109462" h="149283">
                <a:moveTo>
                  <a:pt x="104065" y="74646"/>
                </a:moveTo>
                <a:lnTo>
                  <a:pt x="61767" y="74646"/>
                </a:lnTo>
                <a:lnTo>
                  <a:pt x="67463" y="76824"/>
                </a:lnTo>
                <a:lnTo>
                  <a:pt x="76175" y="85526"/>
                </a:lnTo>
                <a:lnTo>
                  <a:pt x="78364" y="91023"/>
                </a:lnTo>
                <a:lnTo>
                  <a:pt x="78364" y="104290"/>
                </a:lnTo>
                <a:lnTo>
                  <a:pt x="76175" y="109787"/>
                </a:lnTo>
                <a:lnTo>
                  <a:pt x="67463" y="118488"/>
                </a:lnTo>
                <a:lnTo>
                  <a:pt x="61767" y="120666"/>
                </a:lnTo>
                <a:lnTo>
                  <a:pt x="104684" y="120666"/>
                </a:lnTo>
                <a:lnTo>
                  <a:pt x="108049" y="113378"/>
                </a:lnTo>
                <a:lnTo>
                  <a:pt x="109462" y="106499"/>
                </a:lnTo>
                <a:lnTo>
                  <a:pt x="109462" y="92269"/>
                </a:lnTo>
                <a:lnTo>
                  <a:pt x="108352" y="86007"/>
                </a:lnTo>
                <a:lnTo>
                  <a:pt x="104065" y="74646"/>
                </a:lnTo>
                <a:close/>
              </a:path>
              <a:path w="109462" h="149283">
                <a:moveTo>
                  <a:pt x="70332" y="51003"/>
                </a:moveTo>
                <a:lnTo>
                  <a:pt x="61631" y="51003"/>
                </a:lnTo>
                <a:lnTo>
                  <a:pt x="59903" y="51139"/>
                </a:lnTo>
                <a:lnTo>
                  <a:pt x="56584" y="51705"/>
                </a:lnTo>
                <a:lnTo>
                  <a:pt x="54930" y="52050"/>
                </a:lnTo>
                <a:lnTo>
                  <a:pt x="53275" y="52459"/>
                </a:lnTo>
                <a:lnTo>
                  <a:pt x="77103" y="52459"/>
                </a:lnTo>
                <a:lnTo>
                  <a:pt x="76625" y="52249"/>
                </a:lnTo>
                <a:lnTo>
                  <a:pt x="70332" y="510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651167" y="4841811"/>
            <a:ext cx="104412" cy="151765"/>
          </a:xfrm>
          <a:custGeom>
            <a:avLst/>
            <a:gdLst/>
            <a:ahLst/>
            <a:cxnLst/>
            <a:rect l="l" t="t" r="r" b="b"/>
            <a:pathLst>
              <a:path w="104412" h="151765">
                <a:moveTo>
                  <a:pt x="31639" y="106153"/>
                </a:moveTo>
                <a:lnTo>
                  <a:pt x="0" y="118016"/>
                </a:lnTo>
                <a:lnTo>
                  <a:pt x="4727" y="128374"/>
                </a:lnTo>
                <a:lnTo>
                  <a:pt x="12932" y="137805"/>
                </a:lnTo>
                <a:lnTo>
                  <a:pt x="25907" y="146990"/>
                </a:lnTo>
                <a:lnTo>
                  <a:pt x="38001" y="150571"/>
                </a:lnTo>
                <a:lnTo>
                  <a:pt x="51534" y="151765"/>
                </a:lnTo>
                <a:lnTo>
                  <a:pt x="58717" y="151765"/>
                </a:lnTo>
                <a:lnTo>
                  <a:pt x="97323" y="132624"/>
                </a:lnTo>
                <a:lnTo>
                  <a:pt x="102178" y="123148"/>
                </a:lnTo>
                <a:lnTo>
                  <a:pt x="46769" y="123148"/>
                </a:lnTo>
                <a:lnTo>
                  <a:pt x="41764" y="121629"/>
                </a:lnTo>
                <a:lnTo>
                  <a:pt x="34979" y="115556"/>
                </a:lnTo>
                <a:lnTo>
                  <a:pt x="32738" y="111410"/>
                </a:lnTo>
                <a:lnTo>
                  <a:pt x="31639" y="106153"/>
                </a:lnTo>
                <a:close/>
              </a:path>
              <a:path w="104412" h="151765">
                <a:moveTo>
                  <a:pt x="100761" y="28616"/>
                </a:moveTo>
                <a:lnTo>
                  <a:pt x="57691" y="28616"/>
                </a:lnTo>
                <a:lnTo>
                  <a:pt x="62005" y="30061"/>
                </a:lnTo>
                <a:lnTo>
                  <a:pt x="69062" y="35873"/>
                </a:lnTo>
                <a:lnTo>
                  <a:pt x="70821" y="39527"/>
                </a:lnTo>
                <a:lnTo>
                  <a:pt x="70821" y="47412"/>
                </a:lnTo>
                <a:lnTo>
                  <a:pt x="50078" y="60333"/>
                </a:lnTo>
                <a:lnTo>
                  <a:pt x="37021" y="60333"/>
                </a:lnTo>
                <a:lnTo>
                  <a:pt x="37021" y="87285"/>
                </a:lnTo>
                <a:lnTo>
                  <a:pt x="47733" y="87285"/>
                </a:lnTo>
                <a:lnTo>
                  <a:pt x="51199" y="87390"/>
                </a:lnTo>
                <a:lnTo>
                  <a:pt x="73313" y="100133"/>
                </a:lnTo>
                <a:lnTo>
                  <a:pt x="73313" y="109808"/>
                </a:lnTo>
                <a:lnTo>
                  <a:pt x="71680" y="114342"/>
                </a:lnTo>
                <a:lnTo>
                  <a:pt x="65177" y="121388"/>
                </a:lnTo>
                <a:lnTo>
                  <a:pt x="60172" y="123148"/>
                </a:lnTo>
                <a:lnTo>
                  <a:pt x="102178" y="123148"/>
                </a:lnTo>
                <a:lnTo>
                  <a:pt x="102955" y="121629"/>
                </a:lnTo>
                <a:lnTo>
                  <a:pt x="103027" y="121388"/>
                </a:lnTo>
                <a:lnTo>
                  <a:pt x="104319" y="115556"/>
                </a:lnTo>
                <a:lnTo>
                  <a:pt x="104412" y="103525"/>
                </a:lnTo>
                <a:lnTo>
                  <a:pt x="103783" y="99452"/>
                </a:lnTo>
                <a:lnTo>
                  <a:pt x="76842" y="73599"/>
                </a:lnTo>
                <a:lnTo>
                  <a:pt x="76842" y="72982"/>
                </a:lnTo>
                <a:lnTo>
                  <a:pt x="84988" y="71317"/>
                </a:lnTo>
                <a:lnTo>
                  <a:pt x="91197" y="67589"/>
                </a:lnTo>
                <a:lnTo>
                  <a:pt x="99763" y="55977"/>
                </a:lnTo>
                <a:lnTo>
                  <a:pt x="101909" y="49003"/>
                </a:lnTo>
                <a:lnTo>
                  <a:pt x="101909" y="33789"/>
                </a:lnTo>
                <a:lnTo>
                  <a:pt x="100761" y="28616"/>
                </a:lnTo>
                <a:close/>
              </a:path>
              <a:path w="104412" h="151765">
                <a:moveTo>
                  <a:pt x="58853" y="0"/>
                </a:moveTo>
                <a:lnTo>
                  <a:pt x="46152" y="0"/>
                </a:lnTo>
                <a:lnTo>
                  <a:pt x="40246" y="659"/>
                </a:lnTo>
                <a:lnTo>
                  <a:pt x="4279" y="23465"/>
                </a:lnTo>
                <a:lnTo>
                  <a:pt x="122" y="35245"/>
                </a:lnTo>
                <a:lnTo>
                  <a:pt x="34320" y="42302"/>
                </a:lnTo>
                <a:lnTo>
                  <a:pt x="35304" y="38428"/>
                </a:lnTo>
                <a:lnTo>
                  <a:pt x="37377" y="35182"/>
                </a:lnTo>
                <a:lnTo>
                  <a:pt x="43722" y="29925"/>
                </a:lnTo>
                <a:lnTo>
                  <a:pt x="47733" y="28616"/>
                </a:lnTo>
                <a:lnTo>
                  <a:pt x="100761" y="28616"/>
                </a:lnTo>
                <a:lnTo>
                  <a:pt x="100558" y="27705"/>
                </a:lnTo>
                <a:lnTo>
                  <a:pt x="65114" y="795"/>
                </a:lnTo>
                <a:lnTo>
                  <a:pt x="588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73809" y="4957502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40780" y="4844298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81" y="117347"/>
                </a:lnTo>
                <a:lnTo>
                  <a:pt x="112781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71876" y="6016642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8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92118" y="6132335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66765" y="6019128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069384" y="4177831"/>
            <a:ext cx="305791" cy="4031290"/>
          </a:xfrm>
          <a:custGeom>
            <a:avLst/>
            <a:gdLst/>
            <a:ahLst/>
            <a:cxnLst/>
            <a:rect l="l" t="t" r="r" b="b"/>
            <a:pathLst>
              <a:path w="305791" h="4031290">
                <a:moveTo>
                  <a:pt x="0" y="0"/>
                </a:moveTo>
                <a:lnTo>
                  <a:pt x="305791" y="0"/>
                </a:lnTo>
                <a:lnTo>
                  <a:pt x="305791" y="4031290"/>
                </a:lnTo>
                <a:lnTo>
                  <a:pt x="0" y="4031290"/>
                </a:lnTo>
                <a:lnTo>
                  <a:pt x="0" y="0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38549" y="5225966"/>
            <a:ext cx="286211" cy="2993866"/>
          </a:xfrm>
          <a:custGeom>
            <a:avLst/>
            <a:gdLst/>
            <a:ahLst/>
            <a:cxnLst/>
            <a:rect l="l" t="t" r="r" b="b"/>
            <a:pathLst>
              <a:path w="286211" h="2993866">
                <a:moveTo>
                  <a:pt x="0" y="0"/>
                </a:moveTo>
                <a:lnTo>
                  <a:pt x="286211" y="0"/>
                </a:lnTo>
                <a:lnTo>
                  <a:pt x="286211" y="2993866"/>
                </a:lnTo>
                <a:lnTo>
                  <a:pt x="0" y="2993866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60460" y="6377763"/>
            <a:ext cx="286211" cy="1841650"/>
          </a:xfrm>
          <a:custGeom>
            <a:avLst/>
            <a:gdLst/>
            <a:ahLst/>
            <a:cxnLst/>
            <a:rect l="l" t="t" r="r" b="b"/>
            <a:pathLst>
              <a:path w="286211" h="1841650">
                <a:moveTo>
                  <a:pt x="0" y="0"/>
                </a:moveTo>
                <a:lnTo>
                  <a:pt x="286211" y="0"/>
                </a:lnTo>
                <a:lnTo>
                  <a:pt x="286211" y="1841650"/>
                </a:lnTo>
                <a:lnTo>
                  <a:pt x="0" y="1841650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41105" y="9389667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72" y="63233"/>
                </a:lnTo>
                <a:lnTo>
                  <a:pt x="53977" y="6501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2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644495" y="9390819"/>
            <a:ext cx="92740" cy="139105"/>
          </a:xfrm>
          <a:custGeom>
            <a:avLst/>
            <a:gdLst/>
            <a:ahLst/>
            <a:cxnLst/>
            <a:rect l="l" t="t" r="r" b="b"/>
            <a:pathLst>
              <a:path w="92740" h="139105">
                <a:moveTo>
                  <a:pt x="52710" y="0"/>
                </a:moveTo>
                <a:lnTo>
                  <a:pt x="40040" y="0"/>
                </a:lnTo>
                <a:lnTo>
                  <a:pt x="34480" y="1036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4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2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36"/>
                </a:lnTo>
                <a:lnTo>
                  <a:pt x="52710" y="0"/>
                </a:lnTo>
                <a:close/>
              </a:path>
              <a:path w="92740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80395" y="121943"/>
                </a:lnTo>
                <a:lnTo>
                  <a:pt x="83798" y="114980"/>
                </a:lnTo>
                <a:lnTo>
                  <a:pt x="87232" y="108007"/>
                </a:lnTo>
                <a:lnTo>
                  <a:pt x="89567" y="100468"/>
                </a:lnTo>
                <a:lnTo>
                  <a:pt x="92101" y="84259"/>
                </a:lnTo>
                <a:lnTo>
                  <a:pt x="92740" y="76646"/>
                </a:lnTo>
                <a:lnTo>
                  <a:pt x="92664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759670" y="9393097"/>
            <a:ext cx="53600" cy="134550"/>
          </a:xfrm>
          <a:custGeom>
            <a:avLst/>
            <a:gdLst/>
            <a:ahLst/>
            <a:cxnLst/>
            <a:rect l="l" t="t" r="r" b="b"/>
            <a:pathLst>
              <a:path w="53600" h="134550">
                <a:moveTo>
                  <a:pt x="53600" y="20899"/>
                </a:moveTo>
                <a:lnTo>
                  <a:pt x="35339" y="20899"/>
                </a:lnTo>
                <a:lnTo>
                  <a:pt x="35339" y="134550"/>
                </a:lnTo>
                <a:lnTo>
                  <a:pt x="53600" y="134550"/>
                </a:lnTo>
                <a:lnTo>
                  <a:pt x="53600" y="20899"/>
                </a:lnTo>
                <a:close/>
              </a:path>
              <a:path w="53600" h="134550">
                <a:moveTo>
                  <a:pt x="53600" y="0"/>
                </a:moveTo>
                <a:lnTo>
                  <a:pt x="37433" y="0"/>
                </a:lnTo>
                <a:lnTo>
                  <a:pt x="0" y="30972"/>
                </a:lnTo>
                <a:lnTo>
                  <a:pt x="10638" y="43715"/>
                </a:lnTo>
                <a:lnTo>
                  <a:pt x="35339" y="20899"/>
                </a:lnTo>
                <a:lnTo>
                  <a:pt x="53600" y="20899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58277" y="9390819"/>
            <a:ext cx="87808" cy="139105"/>
          </a:xfrm>
          <a:custGeom>
            <a:avLst/>
            <a:gdLst/>
            <a:ahLst/>
            <a:cxnLst/>
            <a:rect l="l" t="t" r="r" b="b"/>
            <a:pathLst>
              <a:path w="87808" h="139105">
                <a:moveTo>
                  <a:pt x="49234" y="0"/>
                </a:moveTo>
                <a:lnTo>
                  <a:pt x="38585" y="0"/>
                </a:lnTo>
                <a:lnTo>
                  <a:pt x="33559" y="785"/>
                </a:lnTo>
                <a:lnTo>
                  <a:pt x="4575" y="28376"/>
                </a:lnTo>
                <a:lnTo>
                  <a:pt x="4670" y="38763"/>
                </a:lnTo>
                <a:lnTo>
                  <a:pt x="25664" y="64804"/>
                </a:lnTo>
                <a:lnTo>
                  <a:pt x="25664" y="65369"/>
                </a:lnTo>
                <a:lnTo>
                  <a:pt x="0" y="94070"/>
                </a:lnTo>
                <a:lnTo>
                  <a:pt x="0" y="104583"/>
                </a:lnTo>
                <a:lnTo>
                  <a:pt x="32093" y="138194"/>
                </a:lnTo>
                <a:lnTo>
                  <a:pt x="37831" y="139105"/>
                </a:lnTo>
                <a:lnTo>
                  <a:pt x="49998" y="139105"/>
                </a:lnTo>
                <a:lnTo>
                  <a:pt x="80141" y="123148"/>
                </a:lnTo>
                <a:lnTo>
                  <a:pt x="40501" y="123148"/>
                </a:lnTo>
                <a:lnTo>
                  <a:pt x="37223" y="122572"/>
                </a:lnTo>
                <a:lnTo>
                  <a:pt x="18261" y="102174"/>
                </a:lnTo>
                <a:lnTo>
                  <a:pt x="18261" y="91023"/>
                </a:lnTo>
                <a:lnTo>
                  <a:pt x="20659" y="85096"/>
                </a:lnTo>
                <a:lnTo>
                  <a:pt x="30292" y="75851"/>
                </a:lnTo>
                <a:lnTo>
                  <a:pt x="36428" y="73474"/>
                </a:lnTo>
                <a:lnTo>
                  <a:pt x="43904" y="73359"/>
                </a:lnTo>
                <a:lnTo>
                  <a:pt x="77164" y="73359"/>
                </a:lnTo>
                <a:lnTo>
                  <a:pt x="75421" y="71798"/>
                </a:lnTo>
                <a:lnTo>
                  <a:pt x="69212" y="67872"/>
                </a:lnTo>
                <a:lnTo>
                  <a:pt x="65819" y="66385"/>
                </a:lnTo>
                <a:lnTo>
                  <a:pt x="62155" y="65369"/>
                </a:lnTo>
                <a:lnTo>
                  <a:pt x="62155" y="64804"/>
                </a:lnTo>
                <a:lnTo>
                  <a:pt x="74742" y="57390"/>
                </a:lnTo>
                <a:lnTo>
                  <a:pt x="40501" y="57390"/>
                </a:lnTo>
                <a:lnTo>
                  <a:pt x="37475" y="56752"/>
                </a:lnTo>
                <a:lnTo>
                  <a:pt x="24250" y="43893"/>
                </a:lnTo>
                <a:lnTo>
                  <a:pt x="23287" y="41370"/>
                </a:lnTo>
                <a:lnTo>
                  <a:pt x="22838" y="38888"/>
                </a:lnTo>
                <a:lnTo>
                  <a:pt x="22816" y="29779"/>
                </a:lnTo>
                <a:lnTo>
                  <a:pt x="24868" y="24648"/>
                </a:lnTo>
                <a:lnTo>
                  <a:pt x="33108" y="16784"/>
                </a:lnTo>
                <a:lnTo>
                  <a:pt x="38082" y="14826"/>
                </a:lnTo>
                <a:lnTo>
                  <a:pt x="77433" y="14826"/>
                </a:lnTo>
                <a:lnTo>
                  <a:pt x="75170" y="12031"/>
                </a:lnTo>
                <a:lnTo>
                  <a:pt x="67945" y="6209"/>
                </a:lnTo>
                <a:lnTo>
                  <a:pt x="63757" y="3957"/>
                </a:lnTo>
                <a:lnTo>
                  <a:pt x="54260" y="785"/>
                </a:lnTo>
                <a:lnTo>
                  <a:pt x="49234" y="0"/>
                </a:lnTo>
                <a:close/>
              </a:path>
              <a:path w="87808" h="139105">
                <a:moveTo>
                  <a:pt x="77164" y="73359"/>
                </a:moveTo>
                <a:lnTo>
                  <a:pt x="47464" y="73359"/>
                </a:lnTo>
                <a:lnTo>
                  <a:pt x="50783" y="73893"/>
                </a:lnTo>
                <a:lnTo>
                  <a:pt x="56993" y="76039"/>
                </a:lnTo>
                <a:lnTo>
                  <a:pt x="69545" y="94070"/>
                </a:lnTo>
                <a:lnTo>
                  <a:pt x="69527" y="105703"/>
                </a:lnTo>
                <a:lnTo>
                  <a:pt x="67191" y="111588"/>
                </a:lnTo>
                <a:lnTo>
                  <a:pt x="57684" y="120834"/>
                </a:lnTo>
                <a:lnTo>
                  <a:pt x="51516" y="123148"/>
                </a:lnTo>
                <a:lnTo>
                  <a:pt x="80141" y="123148"/>
                </a:lnTo>
                <a:lnTo>
                  <a:pt x="82102" y="120425"/>
                </a:lnTo>
                <a:lnTo>
                  <a:pt x="86677" y="110289"/>
                </a:lnTo>
                <a:lnTo>
                  <a:pt x="87808" y="104583"/>
                </a:lnTo>
                <a:lnTo>
                  <a:pt x="87808" y="94070"/>
                </a:lnTo>
                <a:lnTo>
                  <a:pt x="87149" y="90206"/>
                </a:lnTo>
                <a:lnTo>
                  <a:pt x="84479" y="83107"/>
                </a:lnTo>
                <a:lnTo>
                  <a:pt x="82678" y="79903"/>
                </a:lnTo>
                <a:lnTo>
                  <a:pt x="78123" y="74217"/>
                </a:lnTo>
                <a:lnTo>
                  <a:pt x="77164" y="73359"/>
                </a:lnTo>
                <a:close/>
              </a:path>
              <a:path w="87808" h="139105">
                <a:moveTo>
                  <a:pt x="77433" y="14826"/>
                </a:moveTo>
                <a:lnTo>
                  <a:pt x="50249" y="14826"/>
                </a:lnTo>
                <a:lnTo>
                  <a:pt x="55349" y="16816"/>
                </a:lnTo>
                <a:lnTo>
                  <a:pt x="63066" y="24795"/>
                </a:lnTo>
                <a:lnTo>
                  <a:pt x="64969" y="29779"/>
                </a:lnTo>
                <a:lnTo>
                  <a:pt x="65013" y="38888"/>
                </a:lnTo>
                <a:lnTo>
                  <a:pt x="64553" y="41548"/>
                </a:lnTo>
                <a:lnTo>
                  <a:pt x="47464" y="57390"/>
                </a:lnTo>
                <a:lnTo>
                  <a:pt x="74742" y="57390"/>
                </a:lnTo>
                <a:lnTo>
                  <a:pt x="76500" y="55097"/>
                </a:lnTo>
                <a:lnTo>
                  <a:pt x="78479" y="52563"/>
                </a:lnTo>
                <a:lnTo>
                  <a:pt x="80081" y="49495"/>
                </a:lnTo>
                <a:lnTo>
                  <a:pt x="82604" y="42281"/>
                </a:lnTo>
                <a:lnTo>
                  <a:pt x="83154" y="38763"/>
                </a:lnTo>
                <a:lnTo>
                  <a:pt x="83254" y="28376"/>
                </a:lnTo>
                <a:lnTo>
                  <a:pt x="82206" y="23789"/>
                </a:lnTo>
                <a:lnTo>
                  <a:pt x="78018" y="15549"/>
                </a:lnTo>
                <a:lnTo>
                  <a:pt x="77433" y="148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20792" y="9435294"/>
            <a:ext cx="52061" cy="92353"/>
          </a:xfrm>
          <a:custGeom>
            <a:avLst/>
            <a:gdLst/>
            <a:ahLst/>
            <a:cxnLst/>
            <a:rect l="l" t="t" r="r" b="b"/>
            <a:pathLst>
              <a:path w="52061" h="92353">
                <a:moveTo>
                  <a:pt x="17109" y="2272"/>
                </a:moveTo>
                <a:lnTo>
                  <a:pt x="0" y="2272"/>
                </a:lnTo>
                <a:lnTo>
                  <a:pt x="0" y="92353"/>
                </a:lnTo>
                <a:lnTo>
                  <a:pt x="17109" y="92353"/>
                </a:lnTo>
                <a:lnTo>
                  <a:pt x="17109" y="37234"/>
                </a:lnTo>
                <a:lnTo>
                  <a:pt x="19318" y="29957"/>
                </a:lnTo>
                <a:lnTo>
                  <a:pt x="28187" y="20575"/>
                </a:lnTo>
                <a:lnTo>
                  <a:pt x="34585" y="18229"/>
                </a:lnTo>
                <a:lnTo>
                  <a:pt x="51362" y="18229"/>
                </a:lnTo>
                <a:lnTo>
                  <a:pt x="51447" y="16146"/>
                </a:lnTo>
                <a:lnTo>
                  <a:pt x="17109" y="16146"/>
                </a:lnTo>
                <a:lnTo>
                  <a:pt x="17109" y="2272"/>
                </a:lnTo>
                <a:close/>
              </a:path>
              <a:path w="52061" h="92353">
                <a:moveTo>
                  <a:pt x="51362" y="18229"/>
                </a:moveTo>
                <a:lnTo>
                  <a:pt x="44344" y="18229"/>
                </a:lnTo>
                <a:lnTo>
                  <a:pt x="45736" y="18365"/>
                </a:lnTo>
                <a:lnTo>
                  <a:pt x="48522" y="18879"/>
                </a:lnTo>
                <a:lnTo>
                  <a:pt x="49925" y="19182"/>
                </a:lnTo>
                <a:lnTo>
                  <a:pt x="51307" y="19570"/>
                </a:lnTo>
                <a:lnTo>
                  <a:pt x="51362" y="18229"/>
                </a:lnTo>
                <a:close/>
              </a:path>
              <a:path w="52061" h="92353">
                <a:moveTo>
                  <a:pt x="47255" y="0"/>
                </a:moveTo>
                <a:lnTo>
                  <a:pt x="41674" y="0"/>
                </a:lnTo>
                <a:lnTo>
                  <a:pt x="38888" y="397"/>
                </a:lnTo>
                <a:lnTo>
                  <a:pt x="17475" y="16146"/>
                </a:lnTo>
                <a:lnTo>
                  <a:pt x="51447" y="16146"/>
                </a:lnTo>
                <a:lnTo>
                  <a:pt x="52061" y="1130"/>
                </a:lnTo>
                <a:lnTo>
                  <a:pt x="49789" y="36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74559" y="9503706"/>
            <a:ext cx="25098" cy="25088"/>
          </a:xfrm>
          <a:custGeom>
            <a:avLst/>
            <a:gdLst/>
            <a:ahLst/>
            <a:cxnLst/>
            <a:rect l="l" t="t" r="r" b="b"/>
            <a:pathLst>
              <a:path w="25098" h="25088">
                <a:moveTo>
                  <a:pt x="15957" y="0"/>
                </a:moveTo>
                <a:lnTo>
                  <a:pt x="9130" y="0"/>
                </a:lnTo>
                <a:lnTo>
                  <a:pt x="6177" y="123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98" y="15957"/>
                </a:lnTo>
                <a:lnTo>
                  <a:pt x="25098" y="9109"/>
                </a:lnTo>
                <a:lnTo>
                  <a:pt x="23863" y="6177"/>
                </a:lnTo>
                <a:lnTo>
                  <a:pt x="18910" y="123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97163" y="9389667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72" y="63233"/>
                </a:lnTo>
                <a:lnTo>
                  <a:pt x="53977" y="6501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2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00552" y="9390819"/>
            <a:ext cx="92740" cy="139105"/>
          </a:xfrm>
          <a:custGeom>
            <a:avLst/>
            <a:gdLst/>
            <a:ahLst/>
            <a:cxnLst/>
            <a:rect l="l" t="t" r="r" b="b"/>
            <a:pathLst>
              <a:path w="92740" h="139105">
                <a:moveTo>
                  <a:pt x="52710" y="0"/>
                </a:moveTo>
                <a:lnTo>
                  <a:pt x="40040" y="0"/>
                </a:lnTo>
                <a:lnTo>
                  <a:pt x="34491" y="1036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4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2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36"/>
                </a:lnTo>
                <a:lnTo>
                  <a:pt x="52710" y="0"/>
                </a:lnTo>
                <a:close/>
              </a:path>
              <a:path w="92740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80395" y="121943"/>
                </a:lnTo>
                <a:lnTo>
                  <a:pt x="83798" y="114980"/>
                </a:lnTo>
                <a:lnTo>
                  <a:pt x="87232" y="108007"/>
                </a:lnTo>
                <a:lnTo>
                  <a:pt x="89578" y="100468"/>
                </a:lnTo>
                <a:lnTo>
                  <a:pt x="92101" y="84259"/>
                </a:lnTo>
                <a:lnTo>
                  <a:pt x="92740" y="76646"/>
                </a:lnTo>
                <a:lnTo>
                  <a:pt x="92664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515727" y="9393097"/>
            <a:ext cx="53600" cy="134550"/>
          </a:xfrm>
          <a:custGeom>
            <a:avLst/>
            <a:gdLst/>
            <a:ahLst/>
            <a:cxnLst/>
            <a:rect l="l" t="t" r="r" b="b"/>
            <a:pathLst>
              <a:path w="53600" h="134550">
                <a:moveTo>
                  <a:pt x="53600" y="20899"/>
                </a:moveTo>
                <a:lnTo>
                  <a:pt x="35339" y="20899"/>
                </a:lnTo>
                <a:lnTo>
                  <a:pt x="35339" y="134550"/>
                </a:lnTo>
                <a:lnTo>
                  <a:pt x="53600" y="134550"/>
                </a:lnTo>
                <a:lnTo>
                  <a:pt x="53600" y="20899"/>
                </a:lnTo>
                <a:close/>
              </a:path>
              <a:path w="53600" h="134550">
                <a:moveTo>
                  <a:pt x="53600" y="0"/>
                </a:moveTo>
                <a:lnTo>
                  <a:pt x="37433" y="0"/>
                </a:lnTo>
                <a:lnTo>
                  <a:pt x="0" y="30972"/>
                </a:lnTo>
                <a:lnTo>
                  <a:pt x="10638" y="43715"/>
                </a:lnTo>
                <a:lnTo>
                  <a:pt x="35339" y="20899"/>
                </a:lnTo>
                <a:lnTo>
                  <a:pt x="53600" y="20899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12047" y="9393090"/>
            <a:ext cx="87626" cy="136833"/>
          </a:xfrm>
          <a:custGeom>
            <a:avLst/>
            <a:gdLst/>
            <a:ahLst/>
            <a:cxnLst/>
            <a:rect l="l" t="t" r="r" b="b"/>
            <a:pathLst>
              <a:path w="87626" h="136833">
                <a:moveTo>
                  <a:pt x="18068" y="103389"/>
                </a:moveTo>
                <a:lnTo>
                  <a:pt x="0" y="110118"/>
                </a:lnTo>
                <a:lnTo>
                  <a:pt x="6320" y="121455"/>
                </a:lnTo>
                <a:lnTo>
                  <a:pt x="15850" y="129951"/>
                </a:lnTo>
                <a:lnTo>
                  <a:pt x="27430" y="135113"/>
                </a:lnTo>
                <a:lnTo>
                  <a:pt x="40308" y="136833"/>
                </a:lnTo>
                <a:lnTo>
                  <a:pt x="46905" y="136833"/>
                </a:lnTo>
                <a:lnTo>
                  <a:pt x="53041" y="135786"/>
                </a:lnTo>
                <a:lnTo>
                  <a:pt x="64443" y="131608"/>
                </a:lnTo>
                <a:lnTo>
                  <a:pt x="69448" y="128603"/>
                </a:lnTo>
                <a:lnTo>
                  <a:pt x="77928" y="120875"/>
                </a:lnTo>
                <a:lnTo>
                  <a:pt x="36968" y="120875"/>
                </a:lnTo>
                <a:lnTo>
                  <a:pt x="31868" y="119504"/>
                </a:lnTo>
                <a:lnTo>
                  <a:pt x="23743" y="114059"/>
                </a:lnTo>
                <a:lnTo>
                  <a:pt x="20497" y="109598"/>
                </a:lnTo>
                <a:lnTo>
                  <a:pt x="18068" y="103389"/>
                </a:lnTo>
                <a:close/>
              </a:path>
              <a:path w="87626" h="136833">
                <a:moveTo>
                  <a:pt x="79595" y="63861"/>
                </a:moveTo>
                <a:lnTo>
                  <a:pt x="46517" y="63861"/>
                </a:lnTo>
                <a:lnTo>
                  <a:pt x="54339" y="66291"/>
                </a:lnTo>
                <a:lnTo>
                  <a:pt x="66370" y="76060"/>
                </a:lnTo>
                <a:lnTo>
                  <a:pt x="69396" y="83432"/>
                </a:lnTo>
                <a:lnTo>
                  <a:pt x="69396" y="97620"/>
                </a:lnTo>
                <a:lnTo>
                  <a:pt x="53260" y="118959"/>
                </a:lnTo>
                <a:lnTo>
                  <a:pt x="50025" y="120247"/>
                </a:lnTo>
                <a:lnTo>
                  <a:pt x="46611" y="120875"/>
                </a:lnTo>
                <a:lnTo>
                  <a:pt x="77928" y="120875"/>
                </a:lnTo>
                <a:lnTo>
                  <a:pt x="78066" y="120750"/>
                </a:lnTo>
                <a:lnTo>
                  <a:pt x="81458" y="116059"/>
                </a:lnTo>
                <a:lnTo>
                  <a:pt x="86401" y="105169"/>
                </a:lnTo>
                <a:lnTo>
                  <a:pt x="87626" y="99096"/>
                </a:lnTo>
                <a:lnTo>
                  <a:pt x="87626" y="85777"/>
                </a:lnTo>
                <a:lnTo>
                  <a:pt x="86652" y="79756"/>
                </a:lnTo>
                <a:lnTo>
                  <a:pt x="82715" y="68877"/>
                </a:lnTo>
                <a:lnTo>
                  <a:pt x="79898" y="64186"/>
                </a:lnTo>
                <a:lnTo>
                  <a:pt x="79595" y="63861"/>
                </a:lnTo>
                <a:close/>
              </a:path>
              <a:path w="87626" h="136833">
                <a:moveTo>
                  <a:pt x="82872" y="0"/>
                </a:moveTo>
                <a:lnTo>
                  <a:pt x="10665" y="0"/>
                </a:lnTo>
                <a:lnTo>
                  <a:pt x="9136" y="70898"/>
                </a:lnTo>
                <a:lnTo>
                  <a:pt x="13701" y="68605"/>
                </a:lnTo>
                <a:lnTo>
                  <a:pt x="18612" y="66867"/>
                </a:lnTo>
                <a:lnTo>
                  <a:pt x="29115" y="64469"/>
                </a:lnTo>
                <a:lnTo>
                  <a:pt x="33470" y="63861"/>
                </a:lnTo>
                <a:lnTo>
                  <a:pt x="79595" y="63861"/>
                </a:lnTo>
                <a:lnTo>
                  <a:pt x="72548" y="56322"/>
                </a:lnTo>
                <a:lnTo>
                  <a:pt x="68140" y="53286"/>
                </a:lnTo>
                <a:lnTo>
                  <a:pt x="62104" y="50752"/>
                </a:lnTo>
                <a:lnTo>
                  <a:pt x="27774" y="50752"/>
                </a:lnTo>
                <a:lnTo>
                  <a:pt x="28340" y="17109"/>
                </a:lnTo>
                <a:lnTo>
                  <a:pt x="82872" y="17109"/>
                </a:lnTo>
                <a:lnTo>
                  <a:pt x="82872" y="0"/>
                </a:lnTo>
                <a:close/>
              </a:path>
              <a:path w="87626" h="136833">
                <a:moveTo>
                  <a:pt x="52150" y="47904"/>
                </a:moveTo>
                <a:lnTo>
                  <a:pt x="27774" y="50752"/>
                </a:lnTo>
                <a:lnTo>
                  <a:pt x="62104" y="50752"/>
                </a:lnTo>
                <a:lnTo>
                  <a:pt x="57889" y="48982"/>
                </a:lnTo>
                <a:lnTo>
                  <a:pt x="52150" y="479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6850" y="9435294"/>
            <a:ext cx="52071" cy="92353"/>
          </a:xfrm>
          <a:custGeom>
            <a:avLst/>
            <a:gdLst/>
            <a:ahLst/>
            <a:cxnLst/>
            <a:rect l="l" t="t" r="r" b="b"/>
            <a:pathLst>
              <a:path w="52071" h="92353">
                <a:moveTo>
                  <a:pt x="17109" y="2272"/>
                </a:moveTo>
                <a:lnTo>
                  <a:pt x="0" y="2272"/>
                </a:lnTo>
                <a:lnTo>
                  <a:pt x="0" y="92353"/>
                </a:lnTo>
                <a:lnTo>
                  <a:pt x="17109" y="92353"/>
                </a:lnTo>
                <a:lnTo>
                  <a:pt x="17109" y="37234"/>
                </a:lnTo>
                <a:lnTo>
                  <a:pt x="19318" y="29957"/>
                </a:lnTo>
                <a:lnTo>
                  <a:pt x="28187" y="20575"/>
                </a:lnTo>
                <a:lnTo>
                  <a:pt x="34585" y="18229"/>
                </a:lnTo>
                <a:lnTo>
                  <a:pt x="51362" y="18229"/>
                </a:lnTo>
                <a:lnTo>
                  <a:pt x="51449" y="16146"/>
                </a:lnTo>
                <a:lnTo>
                  <a:pt x="17109" y="16146"/>
                </a:lnTo>
                <a:lnTo>
                  <a:pt x="17109" y="2272"/>
                </a:lnTo>
                <a:close/>
              </a:path>
              <a:path w="52071" h="92353">
                <a:moveTo>
                  <a:pt x="51362" y="18229"/>
                </a:moveTo>
                <a:lnTo>
                  <a:pt x="44344" y="18229"/>
                </a:lnTo>
                <a:lnTo>
                  <a:pt x="45736" y="18365"/>
                </a:lnTo>
                <a:lnTo>
                  <a:pt x="48522" y="18879"/>
                </a:lnTo>
                <a:lnTo>
                  <a:pt x="49925" y="19182"/>
                </a:lnTo>
                <a:lnTo>
                  <a:pt x="51307" y="19570"/>
                </a:lnTo>
                <a:lnTo>
                  <a:pt x="51362" y="18229"/>
                </a:lnTo>
                <a:close/>
              </a:path>
              <a:path w="52071" h="92353">
                <a:moveTo>
                  <a:pt x="47255" y="0"/>
                </a:moveTo>
                <a:lnTo>
                  <a:pt x="41674" y="0"/>
                </a:lnTo>
                <a:lnTo>
                  <a:pt x="38888" y="397"/>
                </a:lnTo>
                <a:lnTo>
                  <a:pt x="17475" y="16146"/>
                </a:lnTo>
                <a:lnTo>
                  <a:pt x="51449" y="16146"/>
                </a:lnTo>
                <a:lnTo>
                  <a:pt x="52071" y="1130"/>
                </a:lnTo>
                <a:lnTo>
                  <a:pt x="49789" y="36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30619" y="9503706"/>
            <a:ext cx="25088" cy="25088"/>
          </a:xfrm>
          <a:custGeom>
            <a:avLst/>
            <a:gdLst/>
            <a:ahLst/>
            <a:cxnLst/>
            <a:rect l="l" t="t" r="r" b="b"/>
            <a:pathLst>
              <a:path w="25088" h="25088">
                <a:moveTo>
                  <a:pt x="15957" y="0"/>
                </a:moveTo>
                <a:lnTo>
                  <a:pt x="9130" y="0"/>
                </a:lnTo>
                <a:lnTo>
                  <a:pt x="6177" y="123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88" y="15957"/>
                </a:lnTo>
                <a:lnTo>
                  <a:pt x="25088" y="9109"/>
                </a:lnTo>
                <a:lnTo>
                  <a:pt x="23863" y="6177"/>
                </a:lnTo>
                <a:lnTo>
                  <a:pt x="18910" y="123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49021" y="9401182"/>
            <a:ext cx="88185" cy="137985"/>
          </a:xfrm>
          <a:custGeom>
            <a:avLst/>
            <a:gdLst/>
            <a:ahLst/>
            <a:cxnLst/>
            <a:rect l="l" t="t" r="r" b="b"/>
            <a:pathLst>
              <a:path w="88185" h="137985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4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72" y="63233"/>
                </a:lnTo>
                <a:lnTo>
                  <a:pt x="53977" y="65013"/>
                </a:lnTo>
                <a:lnTo>
                  <a:pt x="0" y="118593"/>
                </a:lnTo>
                <a:lnTo>
                  <a:pt x="0" y="137985"/>
                </a:lnTo>
                <a:lnTo>
                  <a:pt x="88185" y="137985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95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85">
                <a:moveTo>
                  <a:pt x="5162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6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52410" y="9402334"/>
            <a:ext cx="92751" cy="139105"/>
          </a:xfrm>
          <a:custGeom>
            <a:avLst/>
            <a:gdLst/>
            <a:ahLst/>
            <a:cxnLst/>
            <a:rect l="l" t="t" r="r" b="b"/>
            <a:pathLst>
              <a:path w="92751" h="139105">
                <a:moveTo>
                  <a:pt x="52710" y="0"/>
                </a:moveTo>
                <a:lnTo>
                  <a:pt x="40040" y="0"/>
                </a:lnTo>
                <a:lnTo>
                  <a:pt x="34480" y="1036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5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2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27517" y="113326"/>
                </a:lnTo>
                <a:lnTo>
                  <a:pt x="24700" y="108551"/>
                </a:lnTo>
                <a:lnTo>
                  <a:pt x="22816" y="102897"/>
                </a:lnTo>
                <a:lnTo>
                  <a:pt x="20910" y="97264"/>
                </a:lnTo>
                <a:lnTo>
                  <a:pt x="19674" y="9141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36"/>
                </a:lnTo>
                <a:lnTo>
                  <a:pt x="52710" y="0"/>
                </a:lnTo>
                <a:close/>
              </a:path>
              <a:path w="92751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92101" y="84259"/>
                </a:lnTo>
                <a:lnTo>
                  <a:pt x="92751" y="76646"/>
                </a:lnTo>
                <a:lnTo>
                  <a:pt x="92672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67578" y="9404613"/>
            <a:ext cx="53600" cy="134550"/>
          </a:xfrm>
          <a:custGeom>
            <a:avLst/>
            <a:gdLst/>
            <a:ahLst/>
            <a:cxnLst/>
            <a:rect l="l" t="t" r="r" b="b"/>
            <a:pathLst>
              <a:path w="53600" h="134550">
                <a:moveTo>
                  <a:pt x="53600" y="20899"/>
                </a:moveTo>
                <a:lnTo>
                  <a:pt x="35349" y="20899"/>
                </a:lnTo>
                <a:lnTo>
                  <a:pt x="35349" y="134550"/>
                </a:lnTo>
                <a:lnTo>
                  <a:pt x="53600" y="134550"/>
                </a:lnTo>
                <a:lnTo>
                  <a:pt x="53600" y="20899"/>
                </a:lnTo>
                <a:close/>
              </a:path>
              <a:path w="53600" h="134550">
                <a:moveTo>
                  <a:pt x="53600" y="0"/>
                </a:moveTo>
                <a:lnTo>
                  <a:pt x="37443" y="0"/>
                </a:lnTo>
                <a:lnTo>
                  <a:pt x="0" y="30972"/>
                </a:lnTo>
                <a:lnTo>
                  <a:pt x="10648" y="43715"/>
                </a:lnTo>
                <a:lnTo>
                  <a:pt x="35349" y="20899"/>
                </a:lnTo>
                <a:lnTo>
                  <a:pt x="53600" y="20899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73231" y="9404613"/>
            <a:ext cx="53600" cy="134550"/>
          </a:xfrm>
          <a:custGeom>
            <a:avLst/>
            <a:gdLst/>
            <a:ahLst/>
            <a:cxnLst/>
            <a:rect l="l" t="t" r="r" b="b"/>
            <a:pathLst>
              <a:path w="53600" h="134550">
                <a:moveTo>
                  <a:pt x="53600" y="20899"/>
                </a:moveTo>
                <a:lnTo>
                  <a:pt x="35349" y="20899"/>
                </a:lnTo>
                <a:lnTo>
                  <a:pt x="35349" y="134550"/>
                </a:lnTo>
                <a:lnTo>
                  <a:pt x="53600" y="134550"/>
                </a:lnTo>
                <a:lnTo>
                  <a:pt x="53600" y="20899"/>
                </a:lnTo>
                <a:close/>
              </a:path>
              <a:path w="53600" h="134550">
                <a:moveTo>
                  <a:pt x="53600" y="0"/>
                </a:moveTo>
                <a:lnTo>
                  <a:pt x="37443" y="0"/>
                </a:lnTo>
                <a:lnTo>
                  <a:pt x="0" y="30972"/>
                </a:lnTo>
                <a:lnTo>
                  <a:pt x="10648" y="43715"/>
                </a:lnTo>
                <a:lnTo>
                  <a:pt x="35349" y="20899"/>
                </a:lnTo>
                <a:lnTo>
                  <a:pt x="53600" y="20899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28708" y="9446809"/>
            <a:ext cx="52071" cy="92353"/>
          </a:xfrm>
          <a:custGeom>
            <a:avLst/>
            <a:gdLst/>
            <a:ahLst/>
            <a:cxnLst/>
            <a:rect l="l" t="t" r="r" b="b"/>
            <a:pathLst>
              <a:path w="52071" h="92353">
                <a:moveTo>
                  <a:pt x="17109" y="2272"/>
                </a:moveTo>
                <a:lnTo>
                  <a:pt x="0" y="2272"/>
                </a:lnTo>
                <a:lnTo>
                  <a:pt x="0" y="92353"/>
                </a:lnTo>
                <a:lnTo>
                  <a:pt x="17109" y="92353"/>
                </a:lnTo>
                <a:lnTo>
                  <a:pt x="17109" y="37234"/>
                </a:lnTo>
                <a:lnTo>
                  <a:pt x="19318" y="29957"/>
                </a:lnTo>
                <a:lnTo>
                  <a:pt x="28198" y="20575"/>
                </a:lnTo>
                <a:lnTo>
                  <a:pt x="34585" y="18229"/>
                </a:lnTo>
                <a:lnTo>
                  <a:pt x="51362" y="18229"/>
                </a:lnTo>
                <a:lnTo>
                  <a:pt x="51449" y="16146"/>
                </a:lnTo>
                <a:lnTo>
                  <a:pt x="17109" y="16146"/>
                </a:lnTo>
                <a:lnTo>
                  <a:pt x="17109" y="2272"/>
                </a:lnTo>
                <a:close/>
              </a:path>
              <a:path w="52071" h="92353">
                <a:moveTo>
                  <a:pt x="51362" y="18229"/>
                </a:moveTo>
                <a:lnTo>
                  <a:pt x="44344" y="18229"/>
                </a:lnTo>
                <a:lnTo>
                  <a:pt x="45736" y="18365"/>
                </a:lnTo>
                <a:lnTo>
                  <a:pt x="48522" y="18879"/>
                </a:lnTo>
                <a:lnTo>
                  <a:pt x="49925" y="19182"/>
                </a:lnTo>
                <a:lnTo>
                  <a:pt x="51307" y="19570"/>
                </a:lnTo>
                <a:lnTo>
                  <a:pt x="51362" y="18229"/>
                </a:lnTo>
                <a:close/>
              </a:path>
              <a:path w="52071" h="92353">
                <a:moveTo>
                  <a:pt x="47255" y="0"/>
                </a:moveTo>
                <a:lnTo>
                  <a:pt x="41674" y="0"/>
                </a:lnTo>
                <a:lnTo>
                  <a:pt x="38888" y="397"/>
                </a:lnTo>
                <a:lnTo>
                  <a:pt x="17475" y="16146"/>
                </a:lnTo>
                <a:lnTo>
                  <a:pt x="51449" y="16146"/>
                </a:lnTo>
                <a:lnTo>
                  <a:pt x="52071" y="1130"/>
                </a:lnTo>
                <a:lnTo>
                  <a:pt x="49789" y="36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82479" y="9515221"/>
            <a:ext cx="25088" cy="25088"/>
          </a:xfrm>
          <a:custGeom>
            <a:avLst/>
            <a:gdLst/>
            <a:ahLst/>
            <a:cxnLst/>
            <a:rect l="l" t="t" r="r" b="b"/>
            <a:pathLst>
              <a:path w="25088" h="25088">
                <a:moveTo>
                  <a:pt x="15957" y="0"/>
                </a:moveTo>
                <a:lnTo>
                  <a:pt x="9130" y="0"/>
                </a:lnTo>
                <a:lnTo>
                  <a:pt x="6177" y="122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88" y="15957"/>
                </a:lnTo>
                <a:lnTo>
                  <a:pt x="25088" y="9109"/>
                </a:lnTo>
                <a:lnTo>
                  <a:pt x="23863" y="6177"/>
                </a:lnTo>
                <a:lnTo>
                  <a:pt x="18910" y="122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26479" y="9365913"/>
            <a:ext cx="154770" cy="154738"/>
          </a:xfrm>
          <a:custGeom>
            <a:avLst/>
            <a:gdLst/>
            <a:ahLst/>
            <a:cxnLst/>
            <a:rect l="l" t="t" r="r" b="b"/>
            <a:pathLst>
              <a:path w="154770" h="154738">
                <a:moveTo>
                  <a:pt x="0" y="154738"/>
                </a:moveTo>
                <a:lnTo>
                  <a:pt x="154770" y="154738"/>
                </a:lnTo>
                <a:lnTo>
                  <a:pt x="1547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990150" y="9383190"/>
            <a:ext cx="154770" cy="154738"/>
          </a:xfrm>
          <a:custGeom>
            <a:avLst/>
            <a:gdLst/>
            <a:ahLst/>
            <a:cxnLst/>
            <a:rect l="l" t="t" r="r" b="b"/>
            <a:pathLst>
              <a:path w="154770" h="154738">
                <a:moveTo>
                  <a:pt x="0" y="154738"/>
                </a:moveTo>
                <a:lnTo>
                  <a:pt x="154770" y="154738"/>
                </a:lnTo>
                <a:lnTo>
                  <a:pt x="1547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9638" y="9394708"/>
            <a:ext cx="141870" cy="154738"/>
          </a:xfrm>
          <a:custGeom>
            <a:avLst/>
            <a:gdLst/>
            <a:ahLst/>
            <a:cxnLst/>
            <a:rect l="l" t="t" r="r" b="b"/>
            <a:pathLst>
              <a:path w="141870" h="154738">
                <a:moveTo>
                  <a:pt x="0" y="154738"/>
                </a:moveTo>
                <a:lnTo>
                  <a:pt x="141870" y="154738"/>
                </a:lnTo>
                <a:lnTo>
                  <a:pt x="1418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43815" y="5109749"/>
            <a:ext cx="87065" cy="100761"/>
          </a:xfrm>
          <a:custGeom>
            <a:avLst/>
            <a:gdLst/>
            <a:ahLst/>
            <a:cxnLst/>
            <a:rect l="l" t="t" r="r" b="b"/>
            <a:pathLst>
              <a:path w="87065" h="100761">
                <a:moveTo>
                  <a:pt x="18648" y="0"/>
                </a:moveTo>
                <a:lnTo>
                  <a:pt x="0" y="0"/>
                </a:lnTo>
                <a:lnTo>
                  <a:pt x="0" y="69725"/>
                </a:lnTo>
                <a:lnTo>
                  <a:pt x="26240" y="100028"/>
                </a:lnTo>
                <a:lnTo>
                  <a:pt x="30794" y="100761"/>
                </a:lnTo>
                <a:lnTo>
                  <a:pt x="43244" y="100761"/>
                </a:lnTo>
                <a:lnTo>
                  <a:pt x="49946" y="99127"/>
                </a:lnTo>
                <a:lnTo>
                  <a:pt x="61558" y="92646"/>
                </a:lnTo>
                <a:lnTo>
                  <a:pt x="65641" y="88395"/>
                </a:lnTo>
                <a:lnTo>
                  <a:pt x="67894" y="83348"/>
                </a:lnTo>
                <a:lnTo>
                  <a:pt x="38134" y="83348"/>
                </a:lnTo>
                <a:lnTo>
                  <a:pt x="35339" y="82897"/>
                </a:lnTo>
                <a:lnTo>
                  <a:pt x="18648" y="62605"/>
                </a:lnTo>
                <a:lnTo>
                  <a:pt x="18648" y="0"/>
                </a:lnTo>
                <a:close/>
              </a:path>
              <a:path w="87065" h="100761">
                <a:moveTo>
                  <a:pt x="87065" y="83138"/>
                </a:moveTo>
                <a:lnTo>
                  <a:pt x="68406" y="83138"/>
                </a:lnTo>
                <a:lnTo>
                  <a:pt x="68406" y="98269"/>
                </a:lnTo>
                <a:lnTo>
                  <a:pt x="87065" y="98269"/>
                </a:lnTo>
                <a:lnTo>
                  <a:pt x="87065" y="83138"/>
                </a:lnTo>
                <a:close/>
              </a:path>
              <a:path w="87065" h="100761">
                <a:moveTo>
                  <a:pt x="87065" y="0"/>
                </a:moveTo>
                <a:lnTo>
                  <a:pt x="68406" y="0"/>
                </a:lnTo>
                <a:lnTo>
                  <a:pt x="68406" y="56260"/>
                </a:lnTo>
                <a:lnTo>
                  <a:pt x="67715" y="61160"/>
                </a:lnTo>
                <a:lnTo>
                  <a:pt x="44899" y="83348"/>
                </a:lnTo>
                <a:lnTo>
                  <a:pt x="67894" y="83348"/>
                </a:lnTo>
                <a:lnTo>
                  <a:pt x="67987" y="83138"/>
                </a:lnTo>
                <a:lnTo>
                  <a:pt x="87065" y="83138"/>
                </a:lnTo>
                <a:lnTo>
                  <a:pt x="8706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59074" y="5051285"/>
            <a:ext cx="103242" cy="159220"/>
          </a:xfrm>
          <a:custGeom>
            <a:avLst/>
            <a:gdLst/>
            <a:ahLst/>
            <a:cxnLst/>
            <a:rect l="l" t="t" r="r" b="b"/>
            <a:pathLst>
              <a:path w="103242" h="159220">
                <a:moveTo>
                  <a:pt x="91197" y="142634"/>
                </a:moveTo>
                <a:lnTo>
                  <a:pt x="19067" y="142634"/>
                </a:lnTo>
                <a:lnTo>
                  <a:pt x="22658" y="147890"/>
                </a:lnTo>
                <a:lnTo>
                  <a:pt x="27601" y="151963"/>
                </a:lnTo>
                <a:lnTo>
                  <a:pt x="40176" y="157764"/>
                </a:lnTo>
                <a:lnTo>
                  <a:pt x="46637" y="159220"/>
                </a:lnTo>
                <a:lnTo>
                  <a:pt x="60877" y="159220"/>
                </a:lnTo>
                <a:lnTo>
                  <a:pt x="67757" y="157900"/>
                </a:lnTo>
                <a:lnTo>
                  <a:pt x="80060" y="152655"/>
                </a:lnTo>
                <a:lnTo>
                  <a:pt x="85306" y="149000"/>
                </a:lnTo>
                <a:lnTo>
                  <a:pt x="91197" y="142634"/>
                </a:lnTo>
                <a:close/>
              </a:path>
              <a:path w="103242" h="159220">
                <a:moveTo>
                  <a:pt x="18659" y="0"/>
                </a:moveTo>
                <a:lnTo>
                  <a:pt x="0" y="0"/>
                </a:lnTo>
                <a:lnTo>
                  <a:pt x="0" y="156728"/>
                </a:lnTo>
                <a:lnTo>
                  <a:pt x="18659" y="156728"/>
                </a:lnTo>
                <a:lnTo>
                  <a:pt x="18659" y="142634"/>
                </a:lnTo>
                <a:lnTo>
                  <a:pt x="91197" y="142634"/>
                </a:lnTo>
                <a:lnTo>
                  <a:pt x="91963" y="141807"/>
                </a:lnTo>
                <a:lnTo>
                  <a:pt x="46030" y="141807"/>
                </a:lnTo>
                <a:lnTo>
                  <a:pt x="41517" y="140938"/>
                </a:lnTo>
                <a:lnTo>
                  <a:pt x="33506" y="137493"/>
                </a:lnTo>
                <a:lnTo>
                  <a:pt x="30114" y="135137"/>
                </a:lnTo>
                <a:lnTo>
                  <a:pt x="27370" y="132163"/>
                </a:lnTo>
                <a:lnTo>
                  <a:pt x="24596" y="129200"/>
                </a:lnTo>
                <a:lnTo>
                  <a:pt x="22460" y="125608"/>
                </a:lnTo>
                <a:lnTo>
                  <a:pt x="19402" y="117169"/>
                </a:lnTo>
                <a:lnTo>
                  <a:pt x="18659" y="112572"/>
                </a:lnTo>
                <a:lnTo>
                  <a:pt x="18659" y="102625"/>
                </a:lnTo>
                <a:lnTo>
                  <a:pt x="46030" y="73390"/>
                </a:lnTo>
                <a:lnTo>
                  <a:pt x="92095" y="73390"/>
                </a:lnTo>
                <a:lnTo>
                  <a:pt x="91317" y="72563"/>
                </a:lnTo>
                <a:lnTo>
                  <a:pt x="18659" y="72563"/>
                </a:lnTo>
                <a:lnTo>
                  <a:pt x="18659" y="0"/>
                </a:lnTo>
                <a:close/>
              </a:path>
              <a:path w="103242" h="159220">
                <a:moveTo>
                  <a:pt x="92095" y="73390"/>
                </a:moveTo>
                <a:lnTo>
                  <a:pt x="55966" y="73390"/>
                </a:lnTo>
                <a:lnTo>
                  <a:pt x="60448" y="74259"/>
                </a:lnTo>
                <a:lnTo>
                  <a:pt x="68479" y="77714"/>
                </a:lnTo>
                <a:lnTo>
                  <a:pt x="83327" y="102625"/>
                </a:lnTo>
                <a:lnTo>
                  <a:pt x="83327" y="112572"/>
                </a:lnTo>
                <a:lnTo>
                  <a:pt x="55966" y="141807"/>
                </a:lnTo>
                <a:lnTo>
                  <a:pt x="91963" y="141807"/>
                </a:lnTo>
                <a:lnTo>
                  <a:pt x="94007" y="139597"/>
                </a:lnTo>
                <a:lnTo>
                  <a:pt x="97368" y="134132"/>
                </a:lnTo>
                <a:lnTo>
                  <a:pt x="102059" y="121692"/>
                </a:lnTo>
                <a:lnTo>
                  <a:pt x="103242" y="114928"/>
                </a:lnTo>
                <a:lnTo>
                  <a:pt x="103242" y="100269"/>
                </a:lnTo>
                <a:lnTo>
                  <a:pt x="102059" y="93463"/>
                </a:lnTo>
                <a:lnTo>
                  <a:pt x="97368" y="80887"/>
                </a:lnTo>
                <a:lnTo>
                  <a:pt x="94007" y="75421"/>
                </a:lnTo>
                <a:lnTo>
                  <a:pt x="92095" y="73390"/>
                </a:lnTo>
                <a:close/>
              </a:path>
              <a:path w="103242" h="159220">
                <a:moveTo>
                  <a:pt x="60877" y="55977"/>
                </a:moveTo>
                <a:lnTo>
                  <a:pt x="46228" y="55977"/>
                </a:lnTo>
                <a:lnTo>
                  <a:pt x="39600" y="57453"/>
                </a:lnTo>
                <a:lnTo>
                  <a:pt x="27151" y="63401"/>
                </a:lnTo>
                <a:lnTo>
                  <a:pt x="22386" y="67442"/>
                </a:lnTo>
                <a:lnTo>
                  <a:pt x="19067" y="72563"/>
                </a:lnTo>
                <a:lnTo>
                  <a:pt x="91317" y="72563"/>
                </a:lnTo>
                <a:lnTo>
                  <a:pt x="85306" y="66175"/>
                </a:lnTo>
                <a:lnTo>
                  <a:pt x="80060" y="62532"/>
                </a:lnTo>
                <a:lnTo>
                  <a:pt x="67757" y="57286"/>
                </a:lnTo>
                <a:lnTo>
                  <a:pt x="60877" y="5597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80975" y="5061235"/>
            <a:ext cx="104488" cy="149272"/>
          </a:xfrm>
          <a:custGeom>
            <a:avLst/>
            <a:gdLst/>
            <a:ahLst/>
            <a:cxnLst/>
            <a:rect l="l" t="t" r="r" b="b"/>
            <a:pathLst>
              <a:path w="104488" h="149272">
                <a:moveTo>
                  <a:pt x="59579" y="46019"/>
                </a:moveTo>
                <a:lnTo>
                  <a:pt x="44909" y="46019"/>
                </a:lnTo>
                <a:lnTo>
                  <a:pt x="38082" y="47370"/>
                </a:lnTo>
                <a:lnTo>
                  <a:pt x="6732" y="71317"/>
                </a:lnTo>
                <a:lnTo>
                  <a:pt x="0" y="90468"/>
                </a:lnTo>
                <a:lnTo>
                  <a:pt x="0" y="104834"/>
                </a:lnTo>
                <a:lnTo>
                  <a:pt x="19821" y="138864"/>
                </a:lnTo>
                <a:lnTo>
                  <a:pt x="44909" y="149272"/>
                </a:lnTo>
                <a:lnTo>
                  <a:pt x="59579" y="149272"/>
                </a:lnTo>
                <a:lnTo>
                  <a:pt x="66406" y="147922"/>
                </a:lnTo>
                <a:lnTo>
                  <a:pt x="79128" y="142529"/>
                </a:lnTo>
                <a:lnTo>
                  <a:pt x="84646" y="138864"/>
                </a:lnTo>
                <a:lnTo>
                  <a:pt x="91762" y="131859"/>
                </a:lnTo>
                <a:lnTo>
                  <a:pt x="47276" y="131859"/>
                </a:lnTo>
                <a:lnTo>
                  <a:pt x="42773" y="130990"/>
                </a:lnTo>
                <a:lnTo>
                  <a:pt x="34752" y="127535"/>
                </a:lnTo>
                <a:lnTo>
                  <a:pt x="31360" y="125189"/>
                </a:lnTo>
                <a:lnTo>
                  <a:pt x="28616" y="122216"/>
                </a:lnTo>
                <a:lnTo>
                  <a:pt x="25842" y="119242"/>
                </a:lnTo>
                <a:lnTo>
                  <a:pt x="23706" y="115650"/>
                </a:lnTo>
                <a:lnTo>
                  <a:pt x="20669" y="107211"/>
                </a:lnTo>
                <a:lnTo>
                  <a:pt x="19905" y="102614"/>
                </a:lnTo>
                <a:lnTo>
                  <a:pt x="19905" y="92677"/>
                </a:lnTo>
                <a:lnTo>
                  <a:pt x="20669" y="88070"/>
                </a:lnTo>
                <a:lnTo>
                  <a:pt x="23706" y="79652"/>
                </a:lnTo>
                <a:lnTo>
                  <a:pt x="25842" y="76050"/>
                </a:lnTo>
                <a:lnTo>
                  <a:pt x="28616" y="73076"/>
                </a:lnTo>
                <a:lnTo>
                  <a:pt x="31360" y="70102"/>
                </a:lnTo>
                <a:lnTo>
                  <a:pt x="34752" y="67757"/>
                </a:lnTo>
                <a:lnTo>
                  <a:pt x="42773" y="64301"/>
                </a:lnTo>
                <a:lnTo>
                  <a:pt x="47276" y="63432"/>
                </a:lnTo>
                <a:lnTo>
                  <a:pt x="91628" y="63432"/>
                </a:lnTo>
                <a:lnTo>
                  <a:pt x="84646" y="56459"/>
                </a:lnTo>
                <a:lnTo>
                  <a:pt x="79128" y="52762"/>
                </a:lnTo>
                <a:lnTo>
                  <a:pt x="66406" y="47370"/>
                </a:lnTo>
                <a:lnTo>
                  <a:pt x="59579" y="46019"/>
                </a:lnTo>
                <a:close/>
              </a:path>
              <a:path w="104488" h="149272">
                <a:moveTo>
                  <a:pt x="91628" y="63432"/>
                </a:moveTo>
                <a:lnTo>
                  <a:pt x="57212" y="63432"/>
                </a:lnTo>
                <a:lnTo>
                  <a:pt x="61715" y="64301"/>
                </a:lnTo>
                <a:lnTo>
                  <a:pt x="69736" y="67757"/>
                </a:lnTo>
                <a:lnTo>
                  <a:pt x="84583" y="92677"/>
                </a:lnTo>
                <a:lnTo>
                  <a:pt x="84583" y="102614"/>
                </a:lnTo>
                <a:lnTo>
                  <a:pt x="57212" y="131859"/>
                </a:lnTo>
                <a:lnTo>
                  <a:pt x="91762" y="131859"/>
                </a:lnTo>
                <a:lnTo>
                  <a:pt x="94049" y="129608"/>
                </a:lnTo>
                <a:lnTo>
                  <a:pt x="97756" y="124142"/>
                </a:lnTo>
                <a:lnTo>
                  <a:pt x="103138" y="111567"/>
                </a:lnTo>
                <a:lnTo>
                  <a:pt x="104488" y="104834"/>
                </a:lnTo>
                <a:lnTo>
                  <a:pt x="104488" y="90468"/>
                </a:lnTo>
                <a:lnTo>
                  <a:pt x="103138" y="83756"/>
                </a:lnTo>
                <a:lnTo>
                  <a:pt x="97756" y="71317"/>
                </a:lnTo>
                <a:lnTo>
                  <a:pt x="94049" y="65851"/>
                </a:lnTo>
                <a:lnTo>
                  <a:pt x="91628" y="63432"/>
                </a:lnTo>
                <a:close/>
              </a:path>
              <a:path w="104488" h="149272">
                <a:moveTo>
                  <a:pt x="86876" y="0"/>
                </a:moveTo>
                <a:lnTo>
                  <a:pt x="60333" y="0"/>
                </a:lnTo>
                <a:lnTo>
                  <a:pt x="38773" y="29852"/>
                </a:lnTo>
                <a:lnTo>
                  <a:pt x="55977" y="29852"/>
                </a:lnTo>
                <a:lnTo>
                  <a:pt x="868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00601" y="5107260"/>
            <a:ext cx="77746" cy="103242"/>
          </a:xfrm>
          <a:custGeom>
            <a:avLst/>
            <a:gdLst/>
            <a:ahLst/>
            <a:cxnLst/>
            <a:rect l="l" t="t" r="r" b="b"/>
            <a:pathLst>
              <a:path w="77746" h="103242">
                <a:moveTo>
                  <a:pt x="14104" y="74217"/>
                </a:moveTo>
                <a:lnTo>
                  <a:pt x="0" y="85829"/>
                </a:lnTo>
                <a:lnTo>
                  <a:pt x="4837" y="92468"/>
                </a:lnTo>
                <a:lnTo>
                  <a:pt x="10324" y="97033"/>
                </a:lnTo>
                <a:lnTo>
                  <a:pt x="22617" y="101996"/>
                </a:lnTo>
                <a:lnTo>
                  <a:pt x="29768" y="103242"/>
                </a:lnTo>
                <a:lnTo>
                  <a:pt x="42763" y="103242"/>
                </a:lnTo>
                <a:lnTo>
                  <a:pt x="74648" y="85829"/>
                </a:lnTo>
                <a:lnTo>
                  <a:pt x="32543" y="85829"/>
                </a:lnTo>
                <a:lnTo>
                  <a:pt x="27988" y="84657"/>
                </a:lnTo>
                <a:lnTo>
                  <a:pt x="20533" y="79955"/>
                </a:lnTo>
                <a:lnTo>
                  <a:pt x="17140" y="77264"/>
                </a:lnTo>
                <a:lnTo>
                  <a:pt x="14104" y="74217"/>
                </a:lnTo>
                <a:close/>
              </a:path>
              <a:path w="77746" h="103242">
                <a:moveTo>
                  <a:pt x="48103" y="0"/>
                </a:moveTo>
                <a:lnTo>
                  <a:pt x="36888" y="0"/>
                </a:lnTo>
                <a:lnTo>
                  <a:pt x="32375" y="617"/>
                </a:lnTo>
                <a:lnTo>
                  <a:pt x="4146" y="34962"/>
                </a:lnTo>
                <a:lnTo>
                  <a:pt x="4973" y="38909"/>
                </a:lnTo>
                <a:lnTo>
                  <a:pt x="36271" y="58668"/>
                </a:lnTo>
                <a:lnTo>
                  <a:pt x="38668" y="59191"/>
                </a:lnTo>
                <a:lnTo>
                  <a:pt x="57830" y="70626"/>
                </a:lnTo>
                <a:lnTo>
                  <a:pt x="57830" y="75463"/>
                </a:lnTo>
                <a:lnTo>
                  <a:pt x="40281" y="85829"/>
                </a:lnTo>
                <a:lnTo>
                  <a:pt x="74648" y="85829"/>
                </a:lnTo>
                <a:lnTo>
                  <a:pt x="76563" y="82615"/>
                </a:lnTo>
                <a:lnTo>
                  <a:pt x="77746" y="77882"/>
                </a:lnTo>
                <a:lnTo>
                  <a:pt x="77746" y="67788"/>
                </a:lnTo>
                <a:lnTo>
                  <a:pt x="47056" y="43328"/>
                </a:lnTo>
                <a:lnTo>
                  <a:pt x="38763" y="41736"/>
                </a:lnTo>
                <a:lnTo>
                  <a:pt x="36030" y="40909"/>
                </a:lnTo>
                <a:lnTo>
                  <a:pt x="30920" y="38700"/>
                </a:lnTo>
                <a:lnTo>
                  <a:pt x="28711" y="37255"/>
                </a:lnTo>
                <a:lnTo>
                  <a:pt x="24983" y="33653"/>
                </a:lnTo>
                <a:lnTo>
                  <a:pt x="24041" y="31307"/>
                </a:lnTo>
                <a:lnTo>
                  <a:pt x="24041" y="24805"/>
                </a:lnTo>
                <a:lnTo>
                  <a:pt x="25674" y="22072"/>
                </a:lnTo>
                <a:lnTo>
                  <a:pt x="32166" y="18344"/>
                </a:lnTo>
                <a:lnTo>
                  <a:pt x="35998" y="17413"/>
                </a:lnTo>
                <a:lnTo>
                  <a:pt x="73400" y="17413"/>
                </a:lnTo>
                <a:lnTo>
                  <a:pt x="75044" y="16167"/>
                </a:lnTo>
                <a:lnTo>
                  <a:pt x="71442" y="10366"/>
                </a:lnTo>
                <a:lnTo>
                  <a:pt x="66626" y="6219"/>
                </a:lnTo>
                <a:lnTo>
                  <a:pt x="54459" y="1246"/>
                </a:lnTo>
                <a:lnTo>
                  <a:pt x="48103" y="0"/>
                </a:lnTo>
                <a:close/>
              </a:path>
              <a:path w="77746" h="103242">
                <a:moveTo>
                  <a:pt x="73400" y="17413"/>
                </a:moveTo>
                <a:lnTo>
                  <a:pt x="45129" y="17413"/>
                </a:lnTo>
                <a:lnTo>
                  <a:pt x="49097" y="18344"/>
                </a:lnTo>
                <a:lnTo>
                  <a:pt x="55589" y="22072"/>
                </a:lnTo>
                <a:lnTo>
                  <a:pt x="58322" y="24397"/>
                </a:lnTo>
                <a:lnTo>
                  <a:pt x="60532" y="27161"/>
                </a:lnTo>
                <a:lnTo>
                  <a:pt x="7340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86648" y="5082171"/>
            <a:ext cx="67589" cy="128331"/>
          </a:xfrm>
          <a:custGeom>
            <a:avLst/>
            <a:gdLst/>
            <a:ahLst/>
            <a:cxnLst/>
            <a:rect l="l" t="t" r="r" b="b"/>
            <a:pathLst>
              <a:path w="67589" h="128331">
                <a:moveTo>
                  <a:pt x="40218" y="43747"/>
                </a:moveTo>
                <a:lnTo>
                  <a:pt x="21559" y="43747"/>
                </a:lnTo>
                <a:lnTo>
                  <a:pt x="21569" y="99201"/>
                </a:lnTo>
                <a:lnTo>
                  <a:pt x="43590" y="128331"/>
                </a:lnTo>
                <a:lnTo>
                  <a:pt x="52720" y="128331"/>
                </a:lnTo>
                <a:lnTo>
                  <a:pt x="55453" y="128090"/>
                </a:lnTo>
                <a:lnTo>
                  <a:pt x="62511" y="127116"/>
                </a:lnTo>
                <a:lnTo>
                  <a:pt x="65359" y="126257"/>
                </a:lnTo>
                <a:lnTo>
                  <a:pt x="67589" y="125022"/>
                </a:lnTo>
                <a:lnTo>
                  <a:pt x="67589" y="110918"/>
                </a:lnTo>
                <a:lnTo>
                  <a:pt x="50710" y="110918"/>
                </a:lnTo>
                <a:lnTo>
                  <a:pt x="47977" y="110268"/>
                </a:lnTo>
                <a:lnTo>
                  <a:pt x="40291" y="93819"/>
                </a:lnTo>
                <a:lnTo>
                  <a:pt x="40218" y="43747"/>
                </a:lnTo>
                <a:close/>
              </a:path>
              <a:path w="67589" h="128331">
                <a:moveTo>
                  <a:pt x="67589" y="108017"/>
                </a:moveTo>
                <a:lnTo>
                  <a:pt x="65641" y="109127"/>
                </a:lnTo>
                <a:lnTo>
                  <a:pt x="63505" y="109881"/>
                </a:lnTo>
                <a:lnTo>
                  <a:pt x="58794" y="110708"/>
                </a:lnTo>
                <a:lnTo>
                  <a:pt x="56521" y="110918"/>
                </a:lnTo>
                <a:lnTo>
                  <a:pt x="67589" y="110918"/>
                </a:lnTo>
                <a:lnTo>
                  <a:pt x="67589" y="108017"/>
                </a:lnTo>
                <a:close/>
              </a:path>
              <a:path w="67589" h="128331">
                <a:moveTo>
                  <a:pt x="66961" y="27580"/>
                </a:moveTo>
                <a:lnTo>
                  <a:pt x="0" y="27580"/>
                </a:lnTo>
                <a:lnTo>
                  <a:pt x="0" y="43747"/>
                </a:lnTo>
                <a:lnTo>
                  <a:pt x="66961" y="43747"/>
                </a:lnTo>
                <a:lnTo>
                  <a:pt x="66961" y="27580"/>
                </a:lnTo>
                <a:close/>
              </a:path>
              <a:path w="67589" h="128331">
                <a:moveTo>
                  <a:pt x="40218" y="0"/>
                </a:moveTo>
                <a:lnTo>
                  <a:pt x="21559" y="0"/>
                </a:lnTo>
                <a:lnTo>
                  <a:pt x="21559" y="27580"/>
                </a:lnTo>
                <a:lnTo>
                  <a:pt x="40218" y="27580"/>
                </a:lnTo>
                <a:lnTo>
                  <a:pt x="40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65826" y="5109747"/>
            <a:ext cx="153011" cy="98269"/>
          </a:xfrm>
          <a:custGeom>
            <a:avLst/>
            <a:gdLst/>
            <a:ahLst/>
            <a:cxnLst/>
            <a:rect l="l" t="t" r="r" b="b"/>
            <a:pathLst>
              <a:path w="153011" h="98269">
                <a:moveTo>
                  <a:pt x="20941" y="0"/>
                </a:moveTo>
                <a:lnTo>
                  <a:pt x="0" y="0"/>
                </a:lnTo>
                <a:lnTo>
                  <a:pt x="32344" y="98269"/>
                </a:lnTo>
                <a:lnTo>
                  <a:pt x="52249" y="98269"/>
                </a:lnTo>
                <a:lnTo>
                  <a:pt x="60293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11" h="98269">
                <a:moveTo>
                  <a:pt x="95307" y="24878"/>
                </a:moveTo>
                <a:lnTo>
                  <a:pt x="76395" y="24878"/>
                </a:lnTo>
                <a:lnTo>
                  <a:pt x="102415" y="98269"/>
                </a:lnTo>
                <a:lnTo>
                  <a:pt x="121294" y="98269"/>
                </a:lnTo>
                <a:lnTo>
                  <a:pt x="129324" y="73390"/>
                </a:lnTo>
                <a:lnTo>
                  <a:pt x="111745" y="73390"/>
                </a:lnTo>
                <a:lnTo>
                  <a:pt x="95307" y="24878"/>
                </a:lnTo>
                <a:close/>
              </a:path>
              <a:path w="153011" h="98269">
                <a:moveTo>
                  <a:pt x="86876" y="0"/>
                </a:moveTo>
                <a:lnTo>
                  <a:pt x="66961" y="0"/>
                </a:lnTo>
                <a:lnTo>
                  <a:pt x="43422" y="73390"/>
                </a:lnTo>
                <a:lnTo>
                  <a:pt x="60293" y="73390"/>
                </a:lnTo>
                <a:lnTo>
                  <a:pt x="75976" y="24878"/>
                </a:lnTo>
                <a:lnTo>
                  <a:pt x="95307" y="24878"/>
                </a:lnTo>
                <a:lnTo>
                  <a:pt x="86876" y="0"/>
                </a:lnTo>
                <a:close/>
              </a:path>
              <a:path w="153011" h="98269">
                <a:moveTo>
                  <a:pt x="153011" y="0"/>
                </a:moveTo>
                <a:lnTo>
                  <a:pt x="133105" y="0"/>
                </a:lnTo>
                <a:lnTo>
                  <a:pt x="112164" y="73390"/>
                </a:lnTo>
                <a:lnTo>
                  <a:pt x="129324" y="73390"/>
                </a:lnTo>
                <a:lnTo>
                  <a:pt x="1530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30243" y="5107254"/>
            <a:ext cx="104488" cy="103253"/>
          </a:xfrm>
          <a:custGeom>
            <a:avLst/>
            <a:gdLst/>
            <a:ahLst/>
            <a:cxnLst/>
            <a:rect l="l" t="t" r="r" b="b"/>
            <a:pathLst>
              <a:path w="104488" h="103253">
                <a:moveTo>
                  <a:pt x="59579" y="0"/>
                </a:moveTo>
                <a:lnTo>
                  <a:pt x="44909" y="0"/>
                </a:lnTo>
                <a:lnTo>
                  <a:pt x="38082" y="1350"/>
                </a:lnTo>
                <a:lnTo>
                  <a:pt x="6732" y="25297"/>
                </a:lnTo>
                <a:lnTo>
                  <a:pt x="0" y="44448"/>
                </a:lnTo>
                <a:lnTo>
                  <a:pt x="0" y="58814"/>
                </a:lnTo>
                <a:lnTo>
                  <a:pt x="19821" y="92845"/>
                </a:lnTo>
                <a:lnTo>
                  <a:pt x="44909" y="103253"/>
                </a:lnTo>
                <a:lnTo>
                  <a:pt x="59579" y="103253"/>
                </a:lnTo>
                <a:lnTo>
                  <a:pt x="66406" y="101902"/>
                </a:lnTo>
                <a:lnTo>
                  <a:pt x="79128" y="96510"/>
                </a:lnTo>
                <a:lnTo>
                  <a:pt x="84646" y="92845"/>
                </a:lnTo>
                <a:lnTo>
                  <a:pt x="91762" y="85840"/>
                </a:lnTo>
                <a:lnTo>
                  <a:pt x="47276" y="85840"/>
                </a:lnTo>
                <a:lnTo>
                  <a:pt x="42773" y="84971"/>
                </a:lnTo>
                <a:lnTo>
                  <a:pt x="19905" y="56595"/>
                </a:lnTo>
                <a:lnTo>
                  <a:pt x="19905" y="46658"/>
                </a:lnTo>
                <a:lnTo>
                  <a:pt x="47276" y="17413"/>
                </a:lnTo>
                <a:lnTo>
                  <a:pt x="91620" y="17413"/>
                </a:lnTo>
                <a:lnTo>
                  <a:pt x="84646" y="10439"/>
                </a:lnTo>
                <a:lnTo>
                  <a:pt x="79128" y="6743"/>
                </a:lnTo>
                <a:lnTo>
                  <a:pt x="66406" y="1350"/>
                </a:lnTo>
                <a:lnTo>
                  <a:pt x="59579" y="0"/>
                </a:lnTo>
                <a:close/>
              </a:path>
              <a:path w="104488" h="103253">
                <a:moveTo>
                  <a:pt x="91620" y="17413"/>
                </a:moveTo>
                <a:lnTo>
                  <a:pt x="57212" y="17413"/>
                </a:lnTo>
                <a:lnTo>
                  <a:pt x="61715" y="18282"/>
                </a:lnTo>
                <a:lnTo>
                  <a:pt x="69736" y="21737"/>
                </a:lnTo>
                <a:lnTo>
                  <a:pt x="84583" y="46658"/>
                </a:lnTo>
                <a:lnTo>
                  <a:pt x="84583" y="56595"/>
                </a:lnTo>
                <a:lnTo>
                  <a:pt x="57212" y="85840"/>
                </a:lnTo>
                <a:lnTo>
                  <a:pt x="91762" y="85840"/>
                </a:lnTo>
                <a:lnTo>
                  <a:pt x="94039" y="83589"/>
                </a:lnTo>
                <a:lnTo>
                  <a:pt x="97756" y="78123"/>
                </a:lnTo>
                <a:lnTo>
                  <a:pt x="103138" y="65547"/>
                </a:lnTo>
                <a:lnTo>
                  <a:pt x="104488" y="58814"/>
                </a:lnTo>
                <a:lnTo>
                  <a:pt x="104488" y="44448"/>
                </a:lnTo>
                <a:lnTo>
                  <a:pt x="103138" y="37737"/>
                </a:lnTo>
                <a:lnTo>
                  <a:pt x="97756" y="25297"/>
                </a:lnTo>
                <a:lnTo>
                  <a:pt x="94039" y="19831"/>
                </a:lnTo>
                <a:lnTo>
                  <a:pt x="9162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5788" y="5046049"/>
            <a:ext cx="1103480" cy="169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56508" y="6261543"/>
            <a:ext cx="87075" cy="100761"/>
          </a:xfrm>
          <a:custGeom>
            <a:avLst/>
            <a:gdLst/>
            <a:ahLst/>
            <a:cxnLst/>
            <a:rect l="l" t="t" r="r" b="b"/>
            <a:pathLst>
              <a:path w="87075" h="100761">
                <a:moveTo>
                  <a:pt x="18659" y="0"/>
                </a:moveTo>
                <a:lnTo>
                  <a:pt x="0" y="0"/>
                </a:lnTo>
                <a:lnTo>
                  <a:pt x="0" y="69725"/>
                </a:lnTo>
                <a:lnTo>
                  <a:pt x="26250" y="100028"/>
                </a:lnTo>
                <a:lnTo>
                  <a:pt x="30805" y="100761"/>
                </a:lnTo>
                <a:lnTo>
                  <a:pt x="43255" y="100761"/>
                </a:lnTo>
                <a:lnTo>
                  <a:pt x="49956" y="99127"/>
                </a:lnTo>
                <a:lnTo>
                  <a:pt x="61568" y="92646"/>
                </a:lnTo>
                <a:lnTo>
                  <a:pt x="65652" y="88395"/>
                </a:lnTo>
                <a:lnTo>
                  <a:pt x="67904" y="83348"/>
                </a:lnTo>
                <a:lnTo>
                  <a:pt x="38145" y="83348"/>
                </a:lnTo>
                <a:lnTo>
                  <a:pt x="35349" y="82897"/>
                </a:lnTo>
                <a:lnTo>
                  <a:pt x="18659" y="62605"/>
                </a:lnTo>
                <a:lnTo>
                  <a:pt x="18659" y="0"/>
                </a:lnTo>
                <a:close/>
              </a:path>
              <a:path w="87075" h="100761">
                <a:moveTo>
                  <a:pt x="87075" y="83138"/>
                </a:moveTo>
                <a:lnTo>
                  <a:pt x="68416" y="83138"/>
                </a:lnTo>
                <a:lnTo>
                  <a:pt x="68416" y="98269"/>
                </a:lnTo>
                <a:lnTo>
                  <a:pt x="87075" y="98269"/>
                </a:lnTo>
                <a:lnTo>
                  <a:pt x="87075" y="83138"/>
                </a:lnTo>
                <a:close/>
              </a:path>
              <a:path w="87075" h="100761">
                <a:moveTo>
                  <a:pt x="87075" y="0"/>
                </a:moveTo>
                <a:lnTo>
                  <a:pt x="68416" y="0"/>
                </a:lnTo>
                <a:lnTo>
                  <a:pt x="68416" y="56260"/>
                </a:lnTo>
                <a:lnTo>
                  <a:pt x="67725" y="61160"/>
                </a:lnTo>
                <a:lnTo>
                  <a:pt x="44909" y="83348"/>
                </a:lnTo>
                <a:lnTo>
                  <a:pt x="67904" y="83348"/>
                </a:lnTo>
                <a:lnTo>
                  <a:pt x="67997" y="83138"/>
                </a:lnTo>
                <a:lnTo>
                  <a:pt x="87075" y="83138"/>
                </a:lnTo>
                <a:lnTo>
                  <a:pt x="870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71777" y="6203079"/>
            <a:ext cx="103242" cy="159220"/>
          </a:xfrm>
          <a:custGeom>
            <a:avLst/>
            <a:gdLst/>
            <a:ahLst/>
            <a:cxnLst/>
            <a:rect l="l" t="t" r="r" b="b"/>
            <a:pathLst>
              <a:path w="103242" h="159220">
                <a:moveTo>
                  <a:pt x="91197" y="142634"/>
                </a:moveTo>
                <a:lnTo>
                  <a:pt x="19067" y="142634"/>
                </a:lnTo>
                <a:lnTo>
                  <a:pt x="22658" y="147890"/>
                </a:lnTo>
                <a:lnTo>
                  <a:pt x="27601" y="151963"/>
                </a:lnTo>
                <a:lnTo>
                  <a:pt x="40176" y="157775"/>
                </a:lnTo>
                <a:lnTo>
                  <a:pt x="46637" y="159220"/>
                </a:lnTo>
                <a:lnTo>
                  <a:pt x="60877" y="159220"/>
                </a:lnTo>
                <a:lnTo>
                  <a:pt x="67757" y="157911"/>
                </a:lnTo>
                <a:lnTo>
                  <a:pt x="80060" y="152655"/>
                </a:lnTo>
                <a:lnTo>
                  <a:pt x="85306" y="149000"/>
                </a:lnTo>
                <a:lnTo>
                  <a:pt x="91197" y="142634"/>
                </a:lnTo>
                <a:close/>
              </a:path>
              <a:path w="103242" h="159220">
                <a:moveTo>
                  <a:pt x="18659" y="0"/>
                </a:moveTo>
                <a:lnTo>
                  <a:pt x="0" y="0"/>
                </a:lnTo>
                <a:lnTo>
                  <a:pt x="0" y="156738"/>
                </a:lnTo>
                <a:lnTo>
                  <a:pt x="18659" y="156738"/>
                </a:lnTo>
                <a:lnTo>
                  <a:pt x="18659" y="142634"/>
                </a:lnTo>
                <a:lnTo>
                  <a:pt x="91197" y="142634"/>
                </a:lnTo>
                <a:lnTo>
                  <a:pt x="91963" y="141807"/>
                </a:lnTo>
                <a:lnTo>
                  <a:pt x="46030" y="141807"/>
                </a:lnTo>
                <a:lnTo>
                  <a:pt x="41517" y="140938"/>
                </a:lnTo>
                <a:lnTo>
                  <a:pt x="33506" y="137493"/>
                </a:lnTo>
                <a:lnTo>
                  <a:pt x="30114" y="135137"/>
                </a:lnTo>
                <a:lnTo>
                  <a:pt x="27370" y="132163"/>
                </a:lnTo>
                <a:lnTo>
                  <a:pt x="24596" y="129200"/>
                </a:lnTo>
                <a:lnTo>
                  <a:pt x="22460" y="125608"/>
                </a:lnTo>
                <a:lnTo>
                  <a:pt x="19402" y="117169"/>
                </a:lnTo>
                <a:lnTo>
                  <a:pt x="18659" y="112572"/>
                </a:lnTo>
                <a:lnTo>
                  <a:pt x="18659" y="102625"/>
                </a:lnTo>
                <a:lnTo>
                  <a:pt x="46030" y="73390"/>
                </a:lnTo>
                <a:lnTo>
                  <a:pt x="92095" y="73390"/>
                </a:lnTo>
                <a:lnTo>
                  <a:pt x="91317" y="72563"/>
                </a:lnTo>
                <a:lnTo>
                  <a:pt x="18659" y="72563"/>
                </a:lnTo>
                <a:lnTo>
                  <a:pt x="18659" y="0"/>
                </a:lnTo>
                <a:close/>
              </a:path>
              <a:path w="103242" h="159220">
                <a:moveTo>
                  <a:pt x="92095" y="73390"/>
                </a:moveTo>
                <a:lnTo>
                  <a:pt x="55966" y="73390"/>
                </a:lnTo>
                <a:lnTo>
                  <a:pt x="60448" y="74259"/>
                </a:lnTo>
                <a:lnTo>
                  <a:pt x="68479" y="77714"/>
                </a:lnTo>
                <a:lnTo>
                  <a:pt x="83327" y="102625"/>
                </a:lnTo>
                <a:lnTo>
                  <a:pt x="83327" y="112572"/>
                </a:lnTo>
                <a:lnTo>
                  <a:pt x="55966" y="141807"/>
                </a:lnTo>
                <a:lnTo>
                  <a:pt x="91963" y="141807"/>
                </a:lnTo>
                <a:lnTo>
                  <a:pt x="94007" y="139597"/>
                </a:lnTo>
                <a:lnTo>
                  <a:pt x="97368" y="134132"/>
                </a:lnTo>
                <a:lnTo>
                  <a:pt x="102059" y="121692"/>
                </a:lnTo>
                <a:lnTo>
                  <a:pt x="103242" y="114928"/>
                </a:lnTo>
                <a:lnTo>
                  <a:pt x="103242" y="100269"/>
                </a:lnTo>
                <a:lnTo>
                  <a:pt x="102059" y="93463"/>
                </a:lnTo>
                <a:lnTo>
                  <a:pt x="97368" y="80887"/>
                </a:lnTo>
                <a:lnTo>
                  <a:pt x="94007" y="75421"/>
                </a:lnTo>
                <a:lnTo>
                  <a:pt x="92095" y="73390"/>
                </a:lnTo>
                <a:close/>
              </a:path>
              <a:path w="103242" h="159220">
                <a:moveTo>
                  <a:pt x="60877" y="55977"/>
                </a:moveTo>
                <a:lnTo>
                  <a:pt x="46228" y="55977"/>
                </a:lnTo>
                <a:lnTo>
                  <a:pt x="39600" y="57453"/>
                </a:lnTo>
                <a:lnTo>
                  <a:pt x="27151" y="63401"/>
                </a:lnTo>
                <a:lnTo>
                  <a:pt x="22386" y="67442"/>
                </a:lnTo>
                <a:lnTo>
                  <a:pt x="19067" y="72563"/>
                </a:lnTo>
                <a:lnTo>
                  <a:pt x="91317" y="72563"/>
                </a:lnTo>
                <a:lnTo>
                  <a:pt x="85306" y="66175"/>
                </a:lnTo>
                <a:lnTo>
                  <a:pt x="80060" y="62532"/>
                </a:lnTo>
                <a:lnTo>
                  <a:pt x="67757" y="57286"/>
                </a:lnTo>
                <a:lnTo>
                  <a:pt x="60877" y="5597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93678" y="6213030"/>
            <a:ext cx="104488" cy="149272"/>
          </a:xfrm>
          <a:custGeom>
            <a:avLst/>
            <a:gdLst/>
            <a:ahLst/>
            <a:cxnLst/>
            <a:rect l="l" t="t" r="r" b="b"/>
            <a:pathLst>
              <a:path w="104488" h="149272">
                <a:moveTo>
                  <a:pt x="59579" y="46019"/>
                </a:moveTo>
                <a:lnTo>
                  <a:pt x="44909" y="46019"/>
                </a:lnTo>
                <a:lnTo>
                  <a:pt x="38082" y="47370"/>
                </a:lnTo>
                <a:lnTo>
                  <a:pt x="6732" y="71317"/>
                </a:lnTo>
                <a:lnTo>
                  <a:pt x="0" y="90457"/>
                </a:lnTo>
                <a:lnTo>
                  <a:pt x="0" y="104834"/>
                </a:lnTo>
                <a:lnTo>
                  <a:pt x="19821" y="138864"/>
                </a:lnTo>
                <a:lnTo>
                  <a:pt x="44909" y="149272"/>
                </a:lnTo>
                <a:lnTo>
                  <a:pt x="59579" y="149272"/>
                </a:lnTo>
                <a:lnTo>
                  <a:pt x="66406" y="147922"/>
                </a:lnTo>
                <a:lnTo>
                  <a:pt x="79128" y="142529"/>
                </a:lnTo>
                <a:lnTo>
                  <a:pt x="84646" y="138864"/>
                </a:lnTo>
                <a:lnTo>
                  <a:pt x="91754" y="131859"/>
                </a:lnTo>
                <a:lnTo>
                  <a:pt x="47276" y="131859"/>
                </a:lnTo>
                <a:lnTo>
                  <a:pt x="42773" y="130990"/>
                </a:lnTo>
                <a:lnTo>
                  <a:pt x="19905" y="102614"/>
                </a:lnTo>
                <a:lnTo>
                  <a:pt x="19905" y="92677"/>
                </a:lnTo>
                <a:lnTo>
                  <a:pt x="47276" y="63432"/>
                </a:lnTo>
                <a:lnTo>
                  <a:pt x="91620" y="63432"/>
                </a:lnTo>
                <a:lnTo>
                  <a:pt x="84646" y="56459"/>
                </a:lnTo>
                <a:lnTo>
                  <a:pt x="79128" y="52762"/>
                </a:lnTo>
                <a:lnTo>
                  <a:pt x="66406" y="47370"/>
                </a:lnTo>
                <a:lnTo>
                  <a:pt x="59579" y="46019"/>
                </a:lnTo>
                <a:close/>
              </a:path>
              <a:path w="104488" h="149272">
                <a:moveTo>
                  <a:pt x="91620" y="63432"/>
                </a:moveTo>
                <a:lnTo>
                  <a:pt x="57212" y="63432"/>
                </a:lnTo>
                <a:lnTo>
                  <a:pt x="61715" y="64301"/>
                </a:lnTo>
                <a:lnTo>
                  <a:pt x="69736" y="67757"/>
                </a:lnTo>
                <a:lnTo>
                  <a:pt x="84583" y="92677"/>
                </a:lnTo>
                <a:lnTo>
                  <a:pt x="84583" y="102614"/>
                </a:lnTo>
                <a:lnTo>
                  <a:pt x="57212" y="131859"/>
                </a:lnTo>
                <a:lnTo>
                  <a:pt x="91754" y="131859"/>
                </a:lnTo>
                <a:lnTo>
                  <a:pt x="94039" y="129608"/>
                </a:lnTo>
                <a:lnTo>
                  <a:pt x="97756" y="124142"/>
                </a:lnTo>
                <a:lnTo>
                  <a:pt x="103138" y="111567"/>
                </a:lnTo>
                <a:lnTo>
                  <a:pt x="104488" y="104834"/>
                </a:lnTo>
                <a:lnTo>
                  <a:pt x="104488" y="90457"/>
                </a:lnTo>
                <a:lnTo>
                  <a:pt x="103138" y="83756"/>
                </a:lnTo>
                <a:lnTo>
                  <a:pt x="97756" y="71317"/>
                </a:lnTo>
                <a:lnTo>
                  <a:pt x="94039" y="65851"/>
                </a:lnTo>
                <a:lnTo>
                  <a:pt x="91620" y="63432"/>
                </a:lnTo>
                <a:close/>
              </a:path>
              <a:path w="104488" h="149272">
                <a:moveTo>
                  <a:pt x="86876" y="0"/>
                </a:moveTo>
                <a:lnTo>
                  <a:pt x="60333" y="0"/>
                </a:lnTo>
                <a:lnTo>
                  <a:pt x="38773" y="29852"/>
                </a:lnTo>
                <a:lnTo>
                  <a:pt x="55977" y="29852"/>
                </a:lnTo>
                <a:lnTo>
                  <a:pt x="868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13304" y="6259054"/>
            <a:ext cx="77746" cy="103242"/>
          </a:xfrm>
          <a:custGeom>
            <a:avLst/>
            <a:gdLst/>
            <a:ahLst/>
            <a:cxnLst/>
            <a:rect l="l" t="t" r="r" b="b"/>
            <a:pathLst>
              <a:path w="77746" h="103242">
                <a:moveTo>
                  <a:pt x="14104" y="74217"/>
                </a:moveTo>
                <a:lnTo>
                  <a:pt x="0" y="85829"/>
                </a:lnTo>
                <a:lnTo>
                  <a:pt x="4837" y="92468"/>
                </a:lnTo>
                <a:lnTo>
                  <a:pt x="10324" y="97033"/>
                </a:lnTo>
                <a:lnTo>
                  <a:pt x="22617" y="101996"/>
                </a:lnTo>
                <a:lnTo>
                  <a:pt x="29768" y="103242"/>
                </a:lnTo>
                <a:lnTo>
                  <a:pt x="42763" y="103242"/>
                </a:lnTo>
                <a:lnTo>
                  <a:pt x="74651" y="85829"/>
                </a:lnTo>
                <a:lnTo>
                  <a:pt x="32543" y="85829"/>
                </a:lnTo>
                <a:lnTo>
                  <a:pt x="27988" y="84657"/>
                </a:lnTo>
                <a:lnTo>
                  <a:pt x="20533" y="79955"/>
                </a:lnTo>
                <a:lnTo>
                  <a:pt x="17140" y="77264"/>
                </a:lnTo>
                <a:lnTo>
                  <a:pt x="14104" y="74217"/>
                </a:lnTo>
                <a:close/>
              </a:path>
              <a:path w="77746" h="103242">
                <a:moveTo>
                  <a:pt x="48103" y="0"/>
                </a:moveTo>
                <a:lnTo>
                  <a:pt x="36888" y="0"/>
                </a:lnTo>
                <a:lnTo>
                  <a:pt x="32375" y="617"/>
                </a:lnTo>
                <a:lnTo>
                  <a:pt x="4146" y="34962"/>
                </a:lnTo>
                <a:lnTo>
                  <a:pt x="4973" y="38909"/>
                </a:lnTo>
                <a:lnTo>
                  <a:pt x="36271" y="58668"/>
                </a:lnTo>
                <a:lnTo>
                  <a:pt x="38668" y="59191"/>
                </a:lnTo>
                <a:lnTo>
                  <a:pt x="57830" y="70626"/>
                </a:lnTo>
                <a:lnTo>
                  <a:pt x="57830" y="75463"/>
                </a:lnTo>
                <a:lnTo>
                  <a:pt x="40281" y="85829"/>
                </a:lnTo>
                <a:lnTo>
                  <a:pt x="74651" y="85829"/>
                </a:lnTo>
                <a:lnTo>
                  <a:pt x="76563" y="82625"/>
                </a:lnTo>
                <a:lnTo>
                  <a:pt x="77746" y="77892"/>
                </a:lnTo>
                <a:lnTo>
                  <a:pt x="77746" y="67788"/>
                </a:lnTo>
                <a:lnTo>
                  <a:pt x="47056" y="43328"/>
                </a:lnTo>
                <a:lnTo>
                  <a:pt x="38763" y="41736"/>
                </a:lnTo>
                <a:lnTo>
                  <a:pt x="36030" y="40909"/>
                </a:lnTo>
                <a:lnTo>
                  <a:pt x="30920" y="38700"/>
                </a:lnTo>
                <a:lnTo>
                  <a:pt x="28711" y="37255"/>
                </a:lnTo>
                <a:lnTo>
                  <a:pt x="24983" y="33653"/>
                </a:lnTo>
                <a:lnTo>
                  <a:pt x="24041" y="31307"/>
                </a:lnTo>
                <a:lnTo>
                  <a:pt x="24041" y="24805"/>
                </a:lnTo>
                <a:lnTo>
                  <a:pt x="25674" y="22072"/>
                </a:lnTo>
                <a:lnTo>
                  <a:pt x="32166" y="18344"/>
                </a:lnTo>
                <a:lnTo>
                  <a:pt x="35998" y="17413"/>
                </a:lnTo>
                <a:lnTo>
                  <a:pt x="73400" y="17413"/>
                </a:lnTo>
                <a:lnTo>
                  <a:pt x="75044" y="16167"/>
                </a:lnTo>
                <a:lnTo>
                  <a:pt x="71442" y="10366"/>
                </a:lnTo>
                <a:lnTo>
                  <a:pt x="66626" y="6219"/>
                </a:lnTo>
                <a:lnTo>
                  <a:pt x="54459" y="1246"/>
                </a:lnTo>
                <a:lnTo>
                  <a:pt x="48103" y="0"/>
                </a:lnTo>
                <a:close/>
              </a:path>
              <a:path w="77746" h="103242">
                <a:moveTo>
                  <a:pt x="73400" y="17413"/>
                </a:moveTo>
                <a:lnTo>
                  <a:pt x="45129" y="17413"/>
                </a:lnTo>
                <a:lnTo>
                  <a:pt x="49097" y="18344"/>
                </a:lnTo>
                <a:lnTo>
                  <a:pt x="55589" y="22072"/>
                </a:lnTo>
                <a:lnTo>
                  <a:pt x="58322" y="24397"/>
                </a:lnTo>
                <a:lnTo>
                  <a:pt x="60532" y="27161"/>
                </a:lnTo>
                <a:lnTo>
                  <a:pt x="7340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99350" y="6233966"/>
            <a:ext cx="67589" cy="128331"/>
          </a:xfrm>
          <a:custGeom>
            <a:avLst/>
            <a:gdLst/>
            <a:ahLst/>
            <a:cxnLst/>
            <a:rect l="l" t="t" r="r" b="b"/>
            <a:pathLst>
              <a:path w="67589" h="128331">
                <a:moveTo>
                  <a:pt x="40218" y="43747"/>
                </a:moveTo>
                <a:lnTo>
                  <a:pt x="21559" y="43747"/>
                </a:lnTo>
                <a:lnTo>
                  <a:pt x="21569" y="99201"/>
                </a:lnTo>
                <a:lnTo>
                  <a:pt x="43590" y="128331"/>
                </a:lnTo>
                <a:lnTo>
                  <a:pt x="52720" y="128331"/>
                </a:lnTo>
                <a:lnTo>
                  <a:pt x="55453" y="128090"/>
                </a:lnTo>
                <a:lnTo>
                  <a:pt x="62511" y="127116"/>
                </a:lnTo>
                <a:lnTo>
                  <a:pt x="65359" y="126257"/>
                </a:lnTo>
                <a:lnTo>
                  <a:pt x="67589" y="125022"/>
                </a:lnTo>
                <a:lnTo>
                  <a:pt x="67589" y="110918"/>
                </a:lnTo>
                <a:lnTo>
                  <a:pt x="50710" y="110918"/>
                </a:lnTo>
                <a:lnTo>
                  <a:pt x="47977" y="110268"/>
                </a:lnTo>
                <a:lnTo>
                  <a:pt x="40291" y="93819"/>
                </a:lnTo>
                <a:lnTo>
                  <a:pt x="40218" y="43747"/>
                </a:lnTo>
                <a:close/>
              </a:path>
              <a:path w="67589" h="128331">
                <a:moveTo>
                  <a:pt x="67589" y="108017"/>
                </a:moveTo>
                <a:lnTo>
                  <a:pt x="65641" y="109127"/>
                </a:lnTo>
                <a:lnTo>
                  <a:pt x="63505" y="109881"/>
                </a:lnTo>
                <a:lnTo>
                  <a:pt x="58794" y="110708"/>
                </a:lnTo>
                <a:lnTo>
                  <a:pt x="56521" y="110918"/>
                </a:lnTo>
                <a:lnTo>
                  <a:pt x="67589" y="110918"/>
                </a:lnTo>
                <a:lnTo>
                  <a:pt x="67589" y="108017"/>
                </a:lnTo>
                <a:close/>
              </a:path>
              <a:path w="67589" h="128331">
                <a:moveTo>
                  <a:pt x="66961" y="27569"/>
                </a:moveTo>
                <a:lnTo>
                  <a:pt x="0" y="27569"/>
                </a:lnTo>
                <a:lnTo>
                  <a:pt x="0" y="43747"/>
                </a:lnTo>
                <a:lnTo>
                  <a:pt x="66961" y="43747"/>
                </a:lnTo>
                <a:lnTo>
                  <a:pt x="66961" y="27569"/>
                </a:lnTo>
                <a:close/>
              </a:path>
              <a:path w="67589" h="128331">
                <a:moveTo>
                  <a:pt x="40218" y="0"/>
                </a:moveTo>
                <a:lnTo>
                  <a:pt x="21559" y="0"/>
                </a:lnTo>
                <a:lnTo>
                  <a:pt x="21559" y="27569"/>
                </a:lnTo>
                <a:lnTo>
                  <a:pt x="40218" y="27569"/>
                </a:lnTo>
                <a:lnTo>
                  <a:pt x="40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78528" y="6261541"/>
            <a:ext cx="153011" cy="98269"/>
          </a:xfrm>
          <a:custGeom>
            <a:avLst/>
            <a:gdLst/>
            <a:ahLst/>
            <a:cxnLst/>
            <a:rect l="l" t="t" r="r" b="b"/>
            <a:pathLst>
              <a:path w="153011" h="98269">
                <a:moveTo>
                  <a:pt x="20941" y="0"/>
                </a:moveTo>
                <a:lnTo>
                  <a:pt x="0" y="0"/>
                </a:lnTo>
                <a:lnTo>
                  <a:pt x="32344" y="98269"/>
                </a:lnTo>
                <a:lnTo>
                  <a:pt x="52249" y="98269"/>
                </a:lnTo>
                <a:lnTo>
                  <a:pt x="60293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11" h="98269">
                <a:moveTo>
                  <a:pt x="95307" y="24878"/>
                </a:moveTo>
                <a:lnTo>
                  <a:pt x="76395" y="24878"/>
                </a:lnTo>
                <a:lnTo>
                  <a:pt x="102415" y="98269"/>
                </a:lnTo>
                <a:lnTo>
                  <a:pt x="121294" y="98269"/>
                </a:lnTo>
                <a:lnTo>
                  <a:pt x="129324" y="73390"/>
                </a:lnTo>
                <a:lnTo>
                  <a:pt x="111745" y="73390"/>
                </a:lnTo>
                <a:lnTo>
                  <a:pt x="95307" y="24878"/>
                </a:lnTo>
                <a:close/>
              </a:path>
              <a:path w="153011" h="98269">
                <a:moveTo>
                  <a:pt x="86876" y="0"/>
                </a:moveTo>
                <a:lnTo>
                  <a:pt x="66961" y="0"/>
                </a:lnTo>
                <a:lnTo>
                  <a:pt x="43422" y="73390"/>
                </a:lnTo>
                <a:lnTo>
                  <a:pt x="60293" y="73390"/>
                </a:lnTo>
                <a:lnTo>
                  <a:pt x="75976" y="24878"/>
                </a:lnTo>
                <a:lnTo>
                  <a:pt x="95307" y="24878"/>
                </a:lnTo>
                <a:lnTo>
                  <a:pt x="86876" y="0"/>
                </a:lnTo>
                <a:close/>
              </a:path>
              <a:path w="153011" h="98269">
                <a:moveTo>
                  <a:pt x="153011" y="0"/>
                </a:moveTo>
                <a:lnTo>
                  <a:pt x="133105" y="0"/>
                </a:lnTo>
                <a:lnTo>
                  <a:pt x="112164" y="73390"/>
                </a:lnTo>
                <a:lnTo>
                  <a:pt x="129324" y="73390"/>
                </a:lnTo>
                <a:lnTo>
                  <a:pt x="1530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42946" y="6259050"/>
            <a:ext cx="104488" cy="103253"/>
          </a:xfrm>
          <a:custGeom>
            <a:avLst/>
            <a:gdLst/>
            <a:ahLst/>
            <a:cxnLst/>
            <a:rect l="l" t="t" r="r" b="b"/>
            <a:pathLst>
              <a:path w="104488" h="103253">
                <a:moveTo>
                  <a:pt x="59579" y="0"/>
                </a:moveTo>
                <a:lnTo>
                  <a:pt x="44909" y="0"/>
                </a:lnTo>
                <a:lnTo>
                  <a:pt x="38082" y="1350"/>
                </a:lnTo>
                <a:lnTo>
                  <a:pt x="6732" y="25297"/>
                </a:lnTo>
                <a:lnTo>
                  <a:pt x="0" y="44438"/>
                </a:lnTo>
                <a:lnTo>
                  <a:pt x="0" y="58814"/>
                </a:lnTo>
                <a:lnTo>
                  <a:pt x="19821" y="92845"/>
                </a:lnTo>
                <a:lnTo>
                  <a:pt x="44909" y="103253"/>
                </a:lnTo>
                <a:lnTo>
                  <a:pt x="59579" y="103253"/>
                </a:lnTo>
                <a:lnTo>
                  <a:pt x="66406" y="101902"/>
                </a:lnTo>
                <a:lnTo>
                  <a:pt x="79128" y="96510"/>
                </a:lnTo>
                <a:lnTo>
                  <a:pt x="84646" y="92845"/>
                </a:lnTo>
                <a:lnTo>
                  <a:pt x="91762" y="85840"/>
                </a:lnTo>
                <a:lnTo>
                  <a:pt x="47276" y="85840"/>
                </a:lnTo>
                <a:lnTo>
                  <a:pt x="42773" y="84971"/>
                </a:lnTo>
                <a:lnTo>
                  <a:pt x="19905" y="56595"/>
                </a:lnTo>
                <a:lnTo>
                  <a:pt x="19905" y="46658"/>
                </a:lnTo>
                <a:lnTo>
                  <a:pt x="47276" y="17413"/>
                </a:lnTo>
                <a:lnTo>
                  <a:pt x="91620" y="17413"/>
                </a:lnTo>
                <a:lnTo>
                  <a:pt x="84646" y="10439"/>
                </a:lnTo>
                <a:lnTo>
                  <a:pt x="79128" y="6743"/>
                </a:lnTo>
                <a:lnTo>
                  <a:pt x="66406" y="1350"/>
                </a:lnTo>
                <a:lnTo>
                  <a:pt x="59579" y="0"/>
                </a:lnTo>
                <a:close/>
              </a:path>
              <a:path w="104488" h="103253">
                <a:moveTo>
                  <a:pt x="91620" y="17413"/>
                </a:moveTo>
                <a:lnTo>
                  <a:pt x="57212" y="17413"/>
                </a:lnTo>
                <a:lnTo>
                  <a:pt x="61715" y="18282"/>
                </a:lnTo>
                <a:lnTo>
                  <a:pt x="69736" y="21737"/>
                </a:lnTo>
                <a:lnTo>
                  <a:pt x="84583" y="46658"/>
                </a:lnTo>
                <a:lnTo>
                  <a:pt x="84583" y="56595"/>
                </a:lnTo>
                <a:lnTo>
                  <a:pt x="57212" y="85840"/>
                </a:lnTo>
                <a:lnTo>
                  <a:pt x="91762" y="85840"/>
                </a:lnTo>
                <a:lnTo>
                  <a:pt x="94039" y="83589"/>
                </a:lnTo>
                <a:lnTo>
                  <a:pt x="97756" y="78123"/>
                </a:lnTo>
                <a:lnTo>
                  <a:pt x="103138" y="65547"/>
                </a:lnTo>
                <a:lnTo>
                  <a:pt x="104488" y="58814"/>
                </a:lnTo>
                <a:lnTo>
                  <a:pt x="104488" y="44438"/>
                </a:lnTo>
                <a:lnTo>
                  <a:pt x="103138" y="37737"/>
                </a:lnTo>
                <a:lnTo>
                  <a:pt x="97756" y="25297"/>
                </a:lnTo>
                <a:lnTo>
                  <a:pt x="94039" y="19831"/>
                </a:lnTo>
                <a:lnTo>
                  <a:pt x="9162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11440" y="6197843"/>
            <a:ext cx="1470825" cy="216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74499" y="7355754"/>
            <a:ext cx="87075" cy="100761"/>
          </a:xfrm>
          <a:custGeom>
            <a:avLst/>
            <a:gdLst/>
            <a:ahLst/>
            <a:cxnLst/>
            <a:rect l="l" t="t" r="r" b="b"/>
            <a:pathLst>
              <a:path w="87075" h="100761">
                <a:moveTo>
                  <a:pt x="18659" y="0"/>
                </a:moveTo>
                <a:lnTo>
                  <a:pt x="0" y="0"/>
                </a:lnTo>
                <a:lnTo>
                  <a:pt x="0" y="69725"/>
                </a:lnTo>
                <a:lnTo>
                  <a:pt x="26250" y="100028"/>
                </a:lnTo>
                <a:lnTo>
                  <a:pt x="30805" y="100761"/>
                </a:lnTo>
                <a:lnTo>
                  <a:pt x="43255" y="100761"/>
                </a:lnTo>
                <a:lnTo>
                  <a:pt x="49956" y="99127"/>
                </a:lnTo>
                <a:lnTo>
                  <a:pt x="61568" y="92646"/>
                </a:lnTo>
                <a:lnTo>
                  <a:pt x="65641" y="88395"/>
                </a:lnTo>
                <a:lnTo>
                  <a:pt x="67904" y="83348"/>
                </a:lnTo>
                <a:lnTo>
                  <a:pt x="38145" y="83348"/>
                </a:lnTo>
                <a:lnTo>
                  <a:pt x="35349" y="82897"/>
                </a:lnTo>
                <a:lnTo>
                  <a:pt x="18659" y="62605"/>
                </a:lnTo>
                <a:lnTo>
                  <a:pt x="18659" y="0"/>
                </a:lnTo>
                <a:close/>
              </a:path>
              <a:path w="87075" h="100761">
                <a:moveTo>
                  <a:pt x="87075" y="83138"/>
                </a:moveTo>
                <a:lnTo>
                  <a:pt x="68416" y="83138"/>
                </a:lnTo>
                <a:lnTo>
                  <a:pt x="68416" y="98269"/>
                </a:lnTo>
                <a:lnTo>
                  <a:pt x="87075" y="98269"/>
                </a:lnTo>
                <a:lnTo>
                  <a:pt x="87075" y="83138"/>
                </a:lnTo>
                <a:close/>
              </a:path>
              <a:path w="87075" h="100761">
                <a:moveTo>
                  <a:pt x="87075" y="0"/>
                </a:moveTo>
                <a:lnTo>
                  <a:pt x="68416" y="0"/>
                </a:lnTo>
                <a:lnTo>
                  <a:pt x="68416" y="56260"/>
                </a:lnTo>
                <a:lnTo>
                  <a:pt x="67725" y="61160"/>
                </a:lnTo>
                <a:lnTo>
                  <a:pt x="44909" y="83348"/>
                </a:lnTo>
                <a:lnTo>
                  <a:pt x="67904" y="83348"/>
                </a:lnTo>
                <a:lnTo>
                  <a:pt x="67997" y="83138"/>
                </a:lnTo>
                <a:lnTo>
                  <a:pt x="87075" y="83138"/>
                </a:lnTo>
                <a:lnTo>
                  <a:pt x="870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89767" y="7297291"/>
            <a:ext cx="103242" cy="159220"/>
          </a:xfrm>
          <a:custGeom>
            <a:avLst/>
            <a:gdLst/>
            <a:ahLst/>
            <a:cxnLst/>
            <a:rect l="l" t="t" r="r" b="b"/>
            <a:pathLst>
              <a:path w="103242" h="159220">
                <a:moveTo>
                  <a:pt x="91197" y="142634"/>
                </a:moveTo>
                <a:lnTo>
                  <a:pt x="19067" y="142634"/>
                </a:lnTo>
                <a:lnTo>
                  <a:pt x="22658" y="147890"/>
                </a:lnTo>
                <a:lnTo>
                  <a:pt x="27601" y="151963"/>
                </a:lnTo>
                <a:lnTo>
                  <a:pt x="40176" y="157764"/>
                </a:lnTo>
                <a:lnTo>
                  <a:pt x="46637" y="159220"/>
                </a:lnTo>
                <a:lnTo>
                  <a:pt x="60877" y="159220"/>
                </a:lnTo>
                <a:lnTo>
                  <a:pt x="67757" y="157900"/>
                </a:lnTo>
                <a:lnTo>
                  <a:pt x="80060" y="152655"/>
                </a:lnTo>
                <a:lnTo>
                  <a:pt x="85306" y="149000"/>
                </a:lnTo>
                <a:lnTo>
                  <a:pt x="91197" y="142634"/>
                </a:lnTo>
                <a:close/>
              </a:path>
              <a:path w="103242" h="159220">
                <a:moveTo>
                  <a:pt x="18659" y="0"/>
                </a:moveTo>
                <a:lnTo>
                  <a:pt x="0" y="0"/>
                </a:lnTo>
                <a:lnTo>
                  <a:pt x="0" y="156728"/>
                </a:lnTo>
                <a:lnTo>
                  <a:pt x="18659" y="156728"/>
                </a:lnTo>
                <a:lnTo>
                  <a:pt x="18659" y="142634"/>
                </a:lnTo>
                <a:lnTo>
                  <a:pt x="91197" y="142634"/>
                </a:lnTo>
                <a:lnTo>
                  <a:pt x="91963" y="141807"/>
                </a:lnTo>
                <a:lnTo>
                  <a:pt x="46030" y="141807"/>
                </a:lnTo>
                <a:lnTo>
                  <a:pt x="41517" y="140938"/>
                </a:lnTo>
                <a:lnTo>
                  <a:pt x="33506" y="137493"/>
                </a:lnTo>
                <a:lnTo>
                  <a:pt x="30114" y="135137"/>
                </a:lnTo>
                <a:lnTo>
                  <a:pt x="27370" y="132163"/>
                </a:lnTo>
                <a:lnTo>
                  <a:pt x="24596" y="129200"/>
                </a:lnTo>
                <a:lnTo>
                  <a:pt x="22460" y="125598"/>
                </a:lnTo>
                <a:lnTo>
                  <a:pt x="19402" y="117169"/>
                </a:lnTo>
                <a:lnTo>
                  <a:pt x="18659" y="112572"/>
                </a:lnTo>
                <a:lnTo>
                  <a:pt x="18659" y="102625"/>
                </a:lnTo>
                <a:lnTo>
                  <a:pt x="46030" y="73390"/>
                </a:lnTo>
                <a:lnTo>
                  <a:pt x="92095" y="73390"/>
                </a:lnTo>
                <a:lnTo>
                  <a:pt x="91307" y="72552"/>
                </a:lnTo>
                <a:lnTo>
                  <a:pt x="18659" y="72552"/>
                </a:lnTo>
                <a:lnTo>
                  <a:pt x="18659" y="0"/>
                </a:lnTo>
                <a:close/>
              </a:path>
              <a:path w="103242" h="159220">
                <a:moveTo>
                  <a:pt x="92095" y="73390"/>
                </a:moveTo>
                <a:lnTo>
                  <a:pt x="55966" y="73390"/>
                </a:lnTo>
                <a:lnTo>
                  <a:pt x="60448" y="74259"/>
                </a:lnTo>
                <a:lnTo>
                  <a:pt x="68479" y="77714"/>
                </a:lnTo>
                <a:lnTo>
                  <a:pt x="83327" y="102625"/>
                </a:lnTo>
                <a:lnTo>
                  <a:pt x="83327" y="112572"/>
                </a:lnTo>
                <a:lnTo>
                  <a:pt x="55966" y="141807"/>
                </a:lnTo>
                <a:lnTo>
                  <a:pt x="91963" y="141807"/>
                </a:lnTo>
                <a:lnTo>
                  <a:pt x="94007" y="139597"/>
                </a:lnTo>
                <a:lnTo>
                  <a:pt x="97368" y="134132"/>
                </a:lnTo>
                <a:lnTo>
                  <a:pt x="102059" y="121692"/>
                </a:lnTo>
                <a:lnTo>
                  <a:pt x="103242" y="114928"/>
                </a:lnTo>
                <a:lnTo>
                  <a:pt x="103242" y="100269"/>
                </a:lnTo>
                <a:lnTo>
                  <a:pt x="102059" y="93463"/>
                </a:lnTo>
                <a:lnTo>
                  <a:pt x="97368" y="80887"/>
                </a:lnTo>
                <a:lnTo>
                  <a:pt x="94007" y="75421"/>
                </a:lnTo>
                <a:lnTo>
                  <a:pt x="92095" y="73390"/>
                </a:lnTo>
                <a:close/>
              </a:path>
              <a:path w="103242" h="159220">
                <a:moveTo>
                  <a:pt x="60877" y="55966"/>
                </a:moveTo>
                <a:lnTo>
                  <a:pt x="46228" y="55966"/>
                </a:lnTo>
                <a:lnTo>
                  <a:pt x="39600" y="57453"/>
                </a:lnTo>
                <a:lnTo>
                  <a:pt x="27151" y="63401"/>
                </a:lnTo>
                <a:lnTo>
                  <a:pt x="22386" y="67442"/>
                </a:lnTo>
                <a:lnTo>
                  <a:pt x="19067" y="72552"/>
                </a:lnTo>
                <a:lnTo>
                  <a:pt x="91307" y="72552"/>
                </a:lnTo>
                <a:lnTo>
                  <a:pt x="85306" y="66175"/>
                </a:lnTo>
                <a:lnTo>
                  <a:pt x="80060" y="62532"/>
                </a:lnTo>
                <a:lnTo>
                  <a:pt x="67757" y="57286"/>
                </a:lnTo>
                <a:lnTo>
                  <a:pt x="60877" y="559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11669" y="7307240"/>
            <a:ext cx="104488" cy="149272"/>
          </a:xfrm>
          <a:custGeom>
            <a:avLst/>
            <a:gdLst/>
            <a:ahLst/>
            <a:cxnLst/>
            <a:rect l="l" t="t" r="r" b="b"/>
            <a:pathLst>
              <a:path w="104488" h="149272">
                <a:moveTo>
                  <a:pt x="59579" y="46019"/>
                </a:moveTo>
                <a:lnTo>
                  <a:pt x="44909" y="46019"/>
                </a:lnTo>
                <a:lnTo>
                  <a:pt x="38082" y="47370"/>
                </a:lnTo>
                <a:lnTo>
                  <a:pt x="6732" y="71317"/>
                </a:lnTo>
                <a:lnTo>
                  <a:pt x="0" y="90457"/>
                </a:lnTo>
                <a:lnTo>
                  <a:pt x="0" y="104834"/>
                </a:lnTo>
                <a:lnTo>
                  <a:pt x="19821" y="138864"/>
                </a:lnTo>
                <a:lnTo>
                  <a:pt x="44909" y="149272"/>
                </a:lnTo>
                <a:lnTo>
                  <a:pt x="59579" y="149272"/>
                </a:lnTo>
                <a:lnTo>
                  <a:pt x="66406" y="147922"/>
                </a:lnTo>
                <a:lnTo>
                  <a:pt x="79128" y="142529"/>
                </a:lnTo>
                <a:lnTo>
                  <a:pt x="84646" y="138864"/>
                </a:lnTo>
                <a:lnTo>
                  <a:pt x="91754" y="131859"/>
                </a:lnTo>
                <a:lnTo>
                  <a:pt x="47276" y="131859"/>
                </a:lnTo>
                <a:lnTo>
                  <a:pt x="42773" y="130990"/>
                </a:lnTo>
                <a:lnTo>
                  <a:pt x="34752" y="127535"/>
                </a:lnTo>
                <a:lnTo>
                  <a:pt x="31360" y="125189"/>
                </a:lnTo>
                <a:lnTo>
                  <a:pt x="28616" y="122216"/>
                </a:lnTo>
                <a:lnTo>
                  <a:pt x="25842" y="119242"/>
                </a:lnTo>
                <a:lnTo>
                  <a:pt x="23706" y="115650"/>
                </a:lnTo>
                <a:lnTo>
                  <a:pt x="20669" y="107211"/>
                </a:lnTo>
                <a:lnTo>
                  <a:pt x="19905" y="102614"/>
                </a:lnTo>
                <a:lnTo>
                  <a:pt x="19905" y="92677"/>
                </a:lnTo>
                <a:lnTo>
                  <a:pt x="20669" y="88081"/>
                </a:lnTo>
                <a:lnTo>
                  <a:pt x="23706" y="79641"/>
                </a:lnTo>
                <a:lnTo>
                  <a:pt x="25842" y="76050"/>
                </a:lnTo>
                <a:lnTo>
                  <a:pt x="28616" y="73076"/>
                </a:lnTo>
                <a:lnTo>
                  <a:pt x="31360" y="70102"/>
                </a:lnTo>
                <a:lnTo>
                  <a:pt x="34752" y="67757"/>
                </a:lnTo>
                <a:lnTo>
                  <a:pt x="42773" y="64301"/>
                </a:lnTo>
                <a:lnTo>
                  <a:pt x="47276" y="63432"/>
                </a:lnTo>
                <a:lnTo>
                  <a:pt x="91620" y="63432"/>
                </a:lnTo>
                <a:lnTo>
                  <a:pt x="84646" y="56459"/>
                </a:lnTo>
                <a:lnTo>
                  <a:pt x="79128" y="52762"/>
                </a:lnTo>
                <a:lnTo>
                  <a:pt x="66406" y="47370"/>
                </a:lnTo>
                <a:lnTo>
                  <a:pt x="59579" y="46019"/>
                </a:lnTo>
                <a:close/>
              </a:path>
              <a:path w="104488" h="149272">
                <a:moveTo>
                  <a:pt x="91620" y="63432"/>
                </a:moveTo>
                <a:lnTo>
                  <a:pt x="57212" y="63432"/>
                </a:lnTo>
                <a:lnTo>
                  <a:pt x="61715" y="64301"/>
                </a:lnTo>
                <a:lnTo>
                  <a:pt x="69736" y="67757"/>
                </a:lnTo>
                <a:lnTo>
                  <a:pt x="84583" y="92677"/>
                </a:lnTo>
                <a:lnTo>
                  <a:pt x="84583" y="102614"/>
                </a:lnTo>
                <a:lnTo>
                  <a:pt x="57212" y="131859"/>
                </a:lnTo>
                <a:lnTo>
                  <a:pt x="91754" y="131859"/>
                </a:lnTo>
                <a:lnTo>
                  <a:pt x="94039" y="129608"/>
                </a:lnTo>
                <a:lnTo>
                  <a:pt x="97756" y="124142"/>
                </a:lnTo>
                <a:lnTo>
                  <a:pt x="103138" y="111567"/>
                </a:lnTo>
                <a:lnTo>
                  <a:pt x="104488" y="104834"/>
                </a:lnTo>
                <a:lnTo>
                  <a:pt x="104488" y="90457"/>
                </a:lnTo>
                <a:lnTo>
                  <a:pt x="103138" y="83756"/>
                </a:lnTo>
                <a:lnTo>
                  <a:pt x="97756" y="71317"/>
                </a:lnTo>
                <a:lnTo>
                  <a:pt x="94039" y="65851"/>
                </a:lnTo>
                <a:lnTo>
                  <a:pt x="91620" y="63432"/>
                </a:lnTo>
                <a:close/>
              </a:path>
              <a:path w="104488" h="149272">
                <a:moveTo>
                  <a:pt x="86876" y="0"/>
                </a:moveTo>
                <a:lnTo>
                  <a:pt x="60333" y="0"/>
                </a:lnTo>
                <a:lnTo>
                  <a:pt x="38773" y="29852"/>
                </a:lnTo>
                <a:lnTo>
                  <a:pt x="55977" y="29852"/>
                </a:lnTo>
                <a:lnTo>
                  <a:pt x="868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31294" y="7353265"/>
            <a:ext cx="77746" cy="103242"/>
          </a:xfrm>
          <a:custGeom>
            <a:avLst/>
            <a:gdLst/>
            <a:ahLst/>
            <a:cxnLst/>
            <a:rect l="l" t="t" r="r" b="b"/>
            <a:pathLst>
              <a:path w="77746" h="103242">
                <a:moveTo>
                  <a:pt x="14104" y="74217"/>
                </a:moveTo>
                <a:lnTo>
                  <a:pt x="0" y="85829"/>
                </a:lnTo>
                <a:lnTo>
                  <a:pt x="4837" y="92468"/>
                </a:lnTo>
                <a:lnTo>
                  <a:pt x="10324" y="97033"/>
                </a:lnTo>
                <a:lnTo>
                  <a:pt x="22617" y="101996"/>
                </a:lnTo>
                <a:lnTo>
                  <a:pt x="29779" y="103242"/>
                </a:lnTo>
                <a:lnTo>
                  <a:pt x="42763" y="103242"/>
                </a:lnTo>
                <a:lnTo>
                  <a:pt x="74648" y="85829"/>
                </a:lnTo>
                <a:lnTo>
                  <a:pt x="32543" y="85829"/>
                </a:lnTo>
                <a:lnTo>
                  <a:pt x="27988" y="84657"/>
                </a:lnTo>
                <a:lnTo>
                  <a:pt x="20533" y="79955"/>
                </a:lnTo>
                <a:lnTo>
                  <a:pt x="17140" y="77264"/>
                </a:lnTo>
                <a:lnTo>
                  <a:pt x="14104" y="74217"/>
                </a:lnTo>
                <a:close/>
              </a:path>
              <a:path w="77746" h="103242">
                <a:moveTo>
                  <a:pt x="48103" y="0"/>
                </a:moveTo>
                <a:lnTo>
                  <a:pt x="36888" y="0"/>
                </a:lnTo>
                <a:lnTo>
                  <a:pt x="32375" y="617"/>
                </a:lnTo>
                <a:lnTo>
                  <a:pt x="4146" y="34962"/>
                </a:lnTo>
                <a:lnTo>
                  <a:pt x="4973" y="38899"/>
                </a:lnTo>
                <a:lnTo>
                  <a:pt x="36271" y="58668"/>
                </a:lnTo>
                <a:lnTo>
                  <a:pt x="38668" y="59191"/>
                </a:lnTo>
                <a:lnTo>
                  <a:pt x="57830" y="70626"/>
                </a:lnTo>
                <a:lnTo>
                  <a:pt x="57830" y="75463"/>
                </a:lnTo>
                <a:lnTo>
                  <a:pt x="40281" y="85829"/>
                </a:lnTo>
                <a:lnTo>
                  <a:pt x="74648" y="85829"/>
                </a:lnTo>
                <a:lnTo>
                  <a:pt x="76563" y="82615"/>
                </a:lnTo>
                <a:lnTo>
                  <a:pt x="77746" y="77882"/>
                </a:lnTo>
                <a:lnTo>
                  <a:pt x="77746" y="67788"/>
                </a:lnTo>
                <a:lnTo>
                  <a:pt x="47056" y="43328"/>
                </a:lnTo>
                <a:lnTo>
                  <a:pt x="38763" y="41736"/>
                </a:lnTo>
                <a:lnTo>
                  <a:pt x="36030" y="40909"/>
                </a:lnTo>
                <a:lnTo>
                  <a:pt x="30920" y="38700"/>
                </a:lnTo>
                <a:lnTo>
                  <a:pt x="28711" y="37255"/>
                </a:lnTo>
                <a:lnTo>
                  <a:pt x="24983" y="33653"/>
                </a:lnTo>
                <a:lnTo>
                  <a:pt x="24041" y="31307"/>
                </a:lnTo>
                <a:lnTo>
                  <a:pt x="24041" y="24805"/>
                </a:lnTo>
                <a:lnTo>
                  <a:pt x="25674" y="22072"/>
                </a:lnTo>
                <a:lnTo>
                  <a:pt x="32166" y="18344"/>
                </a:lnTo>
                <a:lnTo>
                  <a:pt x="35998" y="17413"/>
                </a:lnTo>
                <a:lnTo>
                  <a:pt x="73400" y="17413"/>
                </a:lnTo>
                <a:lnTo>
                  <a:pt x="75044" y="16167"/>
                </a:lnTo>
                <a:lnTo>
                  <a:pt x="71442" y="10366"/>
                </a:lnTo>
                <a:lnTo>
                  <a:pt x="66626" y="6219"/>
                </a:lnTo>
                <a:lnTo>
                  <a:pt x="54459" y="1246"/>
                </a:lnTo>
                <a:lnTo>
                  <a:pt x="48103" y="0"/>
                </a:lnTo>
                <a:close/>
              </a:path>
              <a:path w="77746" h="103242">
                <a:moveTo>
                  <a:pt x="73400" y="17413"/>
                </a:moveTo>
                <a:lnTo>
                  <a:pt x="45129" y="17413"/>
                </a:lnTo>
                <a:lnTo>
                  <a:pt x="49097" y="18344"/>
                </a:lnTo>
                <a:lnTo>
                  <a:pt x="55589" y="22072"/>
                </a:lnTo>
                <a:lnTo>
                  <a:pt x="58322" y="24397"/>
                </a:lnTo>
                <a:lnTo>
                  <a:pt x="60532" y="27161"/>
                </a:lnTo>
                <a:lnTo>
                  <a:pt x="7340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17340" y="7328176"/>
            <a:ext cx="67589" cy="128331"/>
          </a:xfrm>
          <a:custGeom>
            <a:avLst/>
            <a:gdLst/>
            <a:ahLst/>
            <a:cxnLst/>
            <a:rect l="l" t="t" r="r" b="b"/>
            <a:pathLst>
              <a:path w="67589" h="128331">
                <a:moveTo>
                  <a:pt x="40218" y="43747"/>
                </a:moveTo>
                <a:lnTo>
                  <a:pt x="21559" y="43747"/>
                </a:lnTo>
                <a:lnTo>
                  <a:pt x="21569" y="99201"/>
                </a:lnTo>
                <a:lnTo>
                  <a:pt x="43590" y="128331"/>
                </a:lnTo>
                <a:lnTo>
                  <a:pt x="52720" y="128331"/>
                </a:lnTo>
                <a:lnTo>
                  <a:pt x="55453" y="128090"/>
                </a:lnTo>
                <a:lnTo>
                  <a:pt x="62511" y="127116"/>
                </a:lnTo>
                <a:lnTo>
                  <a:pt x="65359" y="126257"/>
                </a:lnTo>
                <a:lnTo>
                  <a:pt x="67589" y="125022"/>
                </a:lnTo>
                <a:lnTo>
                  <a:pt x="67589" y="110928"/>
                </a:lnTo>
                <a:lnTo>
                  <a:pt x="50710" y="110928"/>
                </a:lnTo>
                <a:lnTo>
                  <a:pt x="47977" y="110268"/>
                </a:lnTo>
                <a:lnTo>
                  <a:pt x="40291" y="93819"/>
                </a:lnTo>
                <a:lnTo>
                  <a:pt x="40218" y="43747"/>
                </a:lnTo>
                <a:close/>
              </a:path>
              <a:path w="67589" h="128331">
                <a:moveTo>
                  <a:pt x="67589" y="108017"/>
                </a:moveTo>
                <a:lnTo>
                  <a:pt x="65652" y="109127"/>
                </a:lnTo>
                <a:lnTo>
                  <a:pt x="63505" y="109881"/>
                </a:lnTo>
                <a:lnTo>
                  <a:pt x="58794" y="110708"/>
                </a:lnTo>
                <a:lnTo>
                  <a:pt x="56521" y="110928"/>
                </a:lnTo>
                <a:lnTo>
                  <a:pt x="67589" y="110928"/>
                </a:lnTo>
                <a:lnTo>
                  <a:pt x="67589" y="108017"/>
                </a:lnTo>
                <a:close/>
              </a:path>
              <a:path w="67589" h="128331">
                <a:moveTo>
                  <a:pt x="66961" y="27580"/>
                </a:moveTo>
                <a:lnTo>
                  <a:pt x="0" y="27580"/>
                </a:lnTo>
                <a:lnTo>
                  <a:pt x="0" y="43747"/>
                </a:lnTo>
                <a:lnTo>
                  <a:pt x="66961" y="43747"/>
                </a:lnTo>
                <a:lnTo>
                  <a:pt x="66961" y="27580"/>
                </a:lnTo>
                <a:close/>
              </a:path>
              <a:path w="67589" h="128331">
                <a:moveTo>
                  <a:pt x="40218" y="0"/>
                </a:moveTo>
                <a:lnTo>
                  <a:pt x="21559" y="0"/>
                </a:lnTo>
                <a:lnTo>
                  <a:pt x="21559" y="27580"/>
                </a:lnTo>
                <a:lnTo>
                  <a:pt x="40218" y="27580"/>
                </a:lnTo>
                <a:lnTo>
                  <a:pt x="4021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96518" y="7355751"/>
            <a:ext cx="153011" cy="98269"/>
          </a:xfrm>
          <a:custGeom>
            <a:avLst/>
            <a:gdLst/>
            <a:ahLst/>
            <a:cxnLst/>
            <a:rect l="l" t="t" r="r" b="b"/>
            <a:pathLst>
              <a:path w="153011" h="98269">
                <a:moveTo>
                  <a:pt x="20941" y="0"/>
                </a:moveTo>
                <a:lnTo>
                  <a:pt x="0" y="0"/>
                </a:lnTo>
                <a:lnTo>
                  <a:pt x="32344" y="98269"/>
                </a:lnTo>
                <a:lnTo>
                  <a:pt x="52249" y="98269"/>
                </a:lnTo>
                <a:lnTo>
                  <a:pt x="60293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11" h="98269">
                <a:moveTo>
                  <a:pt x="95307" y="24878"/>
                </a:moveTo>
                <a:lnTo>
                  <a:pt x="76395" y="24878"/>
                </a:lnTo>
                <a:lnTo>
                  <a:pt x="102415" y="98269"/>
                </a:lnTo>
                <a:lnTo>
                  <a:pt x="121294" y="98269"/>
                </a:lnTo>
                <a:lnTo>
                  <a:pt x="129324" y="73390"/>
                </a:lnTo>
                <a:lnTo>
                  <a:pt x="111745" y="73390"/>
                </a:lnTo>
                <a:lnTo>
                  <a:pt x="95307" y="24878"/>
                </a:lnTo>
                <a:close/>
              </a:path>
              <a:path w="153011" h="98269">
                <a:moveTo>
                  <a:pt x="86876" y="0"/>
                </a:moveTo>
                <a:lnTo>
                  <a:pt x="66961" y="0"/>
                </a:lnTo>
                <a:lnTo>
                  <a:pt x="43422" y="73390"/>
                </a:lnTo>
                <a:lnTo>
                  <a:pt x="60293" y="73390"/>
                </a:lnTo>
                <a:lnTo>
                  <a:pt x="75976" y="24878"/>
                </a:lnTo>
                <a:lnTo>
                  <a:pt x="95307" y="24878"/>
                </a:lnTo>
                <a:lnTo>
                  <a:pt x="86876" y="0"/>
                </a:lnTo>
                <a:close/>
              </a:path>
              <a:path w="153011" h="98269">
                <a:moveTo>
                  <a:pt x="153011" y="0"/>
                </a:moveTo>
                <a:lnTo>
                  <a:pt x="133105" y="0"/>
                </a:lnTo>
                <a:lnTo>
                  <a:pt x="112164" y="73390"/>
                </a:lnTo>
                <a:lnTo>
                  <a:pt x="129324" y="73390"/>
                </a:lnTo>
                <a:lnTo>
                  <a:pt x="1530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60936" y="7353259"/>
            <a:ext cx="104488" cy="103253"/>
          </a:xfrm>
          <a:custGeom>
            <a:avLst/>
            <a:gdLst/>
            <a:ahLst/>
            <a:cxnLst/>
            <a:rect l="l" t="t" r="r" b="b"/>
            <a:pathLst>
              <a:path w="104488" h="103253">
                <a:moveTo>
                  <a:pt x="59579" y="0"/>
                </a:moveTo>
                <a:lnTo>
                  <a:pt x="44909" y="0"/>
                </a:lnTo>
                <a:lnTo>
                  <a:pt x="38082" y="1350"/>
                </a:lnTo>
                <a:lnTo>
                  <a:pt x="6732" y="25297"/>
                </a:lnTo>
                <a:lnTo>
                  <a:pt x="0" y="44438"/>
                </a:lnTo>
                <a:lnTo>
                  <a:pt x="0" y="58814"/>
                </a:lnTo>
                <a:lnTo>
                  <a:pt x="19821" y="92845"/>
                </a:lnTo>
                <a:lnTo>
                  <a:pt x="44909" y="103253"/>
                </a:lnTo>
                <a:lnTo>
                  <a:pt x="59579" y="103253"/>
                </a:lnTo>
                <a:lnTo>
                  <a:pt x="66406" y="101902"/>
                </a:lnTo>
                <a:lnTo>
                  <a:pt x="79128" y="96510"/>
                </a:lnTo>
                <a:lnTo>
                  <a:pt x="84646" y="92845"/>
                </a:lnTo>
                <a:lnTo>
                  <a:pt x="91754" y="85840"/>
                </a:lnTo>
                <a:lnTo>
                  <a:pt x="47276" y="85840"/>
                </a:lnTo>
                <a:lnTo>
                  <a:pt x="42773" y="84971"/>
                </a:lnTo>
                <a:lnTo>
                  <a:pt x="19905" y="56595"/>
                </a:lnTo>
                <a:lnTo>
                  <a:pt x="19905" y="46658"/>
                </a:lnTo>
                <a:lnTo>
                  <a:pt x="47276" y="17413"/>
                </a:lnTo>
                <a:lnTo>
                  <a:pt x="91620" y="17413"/>
                </a:lnTo>
                <a:lnTo>
                  <a:pt x="84646" y="10439"/>
                </a:lnTo>
                <a:lnTo>
                  <a:pt x="79128" y="6743"/>
                </a:lnTo>
                <a:lnTo>
                  <a:pt x="66406" y="1350"/>
                </a:lnTo>
                <a:lnTo>
                  <a:pt x="59579" y="0"/>
                </a:lnTo>
                <a:close/>
              </a:path>
              <a:path w="104488" h="103253">
                <a:moveTo>
                  <a:pt x="91620" y="17413"/>
                </a:moveTo>
                <a:lnTo>
                  <a:pt x="57212" y="17413"/>
                </a:lnTo>
                <a:lnTo>
                  <a:pt x="61715" y="18282"/>
                </a:lnTo>
                <a:lnTo>
                  <a:pt x="69736" y="21737"/>
                </a:lnTo>
                <a:lnTo>
                  <a:pt x="84583" y="46658"/>
                </a:lnTo>
                <a:lnTo>
                  <a:pt x="84583" y="56595"/>
                </a:lnTo>
                <a:lnTo>
                  <a:pt x="57212" y="85840"/>
                </a:lnTo>
                <a:lnTo>
                  <a:pt x="91754" y="85840"/>
                </a:lnTo>
                <a:lnTo>
                  <a:pt x="94039" y="83589"/>
                </a:lnTo>
                <a:lnTo>
                  <a:pt x="97756" y="78123"/>
                </a:lnTo>
                <a:lnTo>
                  <a:pt x="103138" y="65547"/>
                </a:lnTo>
                <a:lnTo>
                  <a:pt x="104488" y="58814"/>
                </a:lnTo>
                <a:lnTo>
                  <a:pt x="104488" y="44438"/>
                </a:lnTo>
                <a:lnTo>
                  <a:pt x="103138" y="37737"/>
                </a:lnTo>
                <a:lnTo>
                  <a:pt x="97756" y="25297"/>
                </a:lnTo>
                <a:lnTo>
                  <a:pt x="94039" y="19831"/>
                </a:lnTo>
                <a:lnTo>
                  <a:pt x="91620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6494" y="7297291"/>
            <a:ext cx="103242" cy="159220"/>
          </a:xfrm>
          <a:custGeom>
            <a:avLst/>
            <a:gdLst/>
            <a:ahLst/>
            <a:cxnLst/>
            <a:rect l="l" t="t" r="r" b="b"/>
            <a:pathLst>
              <a:path w="103242" h="159220">
                <a:moveTo>
                  <a:pt x="91197" y="142634"/>
                </a:moveTo>
                <a:lnTo>
                  <a:pt x="19067" y="142634"/>
                </a:lnTo>
                <a:lnTo>
                  <a:pt x="22658" y="147890"/>
                </a:lnTo>
                <a:lnTo>
                  <a:pt x="27601" y="151963"/>
                </a:lnTo>
                <a:lnTo>
                  <a:pt x="40176" y="157764"/>
                </a:lnTo>
                <a:lnTo>
                  <a:pt x="46637" y="159220"/>
                </a:lnTo>
                <a:lnTo>
                  <a:pt x="60877" y="159220"/>
                </a:lnTo>
                <a:lnTo>
                  <a:pt x="67757" y="157900"/>
                </a:lnTo>
                <a:lnTo>
                  <a:pt x="80060" y="152655"/>
                </a:lnTo>
                <a:lnTo>
                  <a:pt x="85306" y="149000"/>
                </a:lnTo>
                <a:lnTo>
                  <a:pt x="91197" y="142634"/>
                </a:lnTo>
                <a:close/>
              </a:path>
              <a:path w="103242" h="159220">
                <a:moveTo>
                  <a:pt x="18659" y="0"/>
                </a:moveTo>
                <a:lnTo>
                  <a:pt x="0" y="0"/>
                </a:lnTo>
                <a:lnTo>
                  <a:pt x="0" y="156728"/>
                </a:lnTo>
                <a:lnTo>
                  <a:pt x="18659" y="156728"/>
                </a:lnTo>
                <a:lnTo>
                  <a:pt x="18659" y="142634"/>
                </a:lnTo>
                <a:lnTo>
                  <a:pt x="91197" y="142634"/>
                </a:lnTo>
                <a:lnTo>
                  <a:pt x="91963" y="141807"/>
                </a:lnTo>
                <a:lnTo>
                  <a:pt x="46030" y="141807"/>
                </a:lnTo>
                <a:lnTo>
                  <a:pt x="41517" y="140938"/>
                </a:lnTo>
                <a:lnTo>
                  <a:pt x="33506" y="137493"/>
                </a:lnTo>
                <a:lnTo>
                  <a:pt x="30114" y="135137"/>
                </a:lnTo>
                <a:lnTo>
                  <a:pt x="27370" y="132163"/>
                </a:lnTo>
                <a:lnTo>
                  <a:pt x="24596" y="129200"/>
                </a:lnTo>
                <a:lnTo>
                  <a:pt x="22460" y="125598"/>
                </a:lnTo>
                <a:lnTo>
                  <a:pt x="19402" y="117169"/>
                </a:lnTo>
                <a:lnTo>
                  <a:pt x="18659" y="112572"/>
                </a:lnTo>
                <a:lnTo>
                  <a:pt x="18659" y="102625"/>
                </a:lnTo>
                <a:lnTo>
                  <a:pt x="46030" y="73390"/>
                </a:lnTo>
                <a:lnTo>
                  <a:pt x="92095" y="73390"/>
                </a:lnTo>
                <a:lnTo>
                  <a:pt x="91307" y="72552"/>
                </a:lnTo>
                <a:lnTo>
                  <a:pt x="18659" y="72552"/>
                </a:lnTo>
                <a:lnTo>
                  <a:pt x="18659" y="0"/>
                </a:lnTo>
                <a:close/>
              </a:path>
              <a:path w="103242" h="159220">
                <a:moveTo>
                  <a:pt x="92095" y="73390"/>
                </a:moveTo>
                <a:lnTo>
                  <a:pt x="55966" y="73390"/>
                </a:lnTo>
                <a:lnTo>
                  <a:pt x="60448" y="74259"/>
                </a:lnTo>
                <a:lnTo>
                  <a:pt x="68479" y="77714"/>
                </a:lnTo>
                <a:lnTo>
                  <a:pt x="83327" y="102625"/>
                </a:lnTo>
                <a:lnTo>
                  <a:pt x="83327" y="112572"/>
                </a:lnTo>
                <a:lnTo>
                  <a:pt x="55966" y="141807"/>
                </a:lnTo>
                <a:lnTo>
                  <a:pt x="91963" y="141807"/>
                </a:lnTo>
                <a:lnTo>
                  <a:pt x="94007" y="139597"/>
                </a:lnTo>
                <a:lnTo>
                  <a:pt x="97368" y="134132"/>
                </a:lnTo>
                <a:lnTo>
                  <a:pt x="102059" y="121692"/>
                </a:lnTo>
                <a:lnTo>
                  <a:pt x="103242" y="114928"/>
                </a:lnTo>
                <a:lnTo>
                  <a:pt x="103242" y="100269"/>
                </a:lnTo>
                <a:lnTo>
                  <a:pt x="102059" y="93463"/>
                </a:lnTo>
                <a:lnTo>
                  <a:pt x="97368" y="80887"/>
                </a:lnTo>
                <a:lnTo>
                  <a:pt x="94007" y="75421"/>
                </a:lnTo>
                <a:lnTo>
                  <a:pt x="92095" y="73390"/>
                </a:lnTo>
                <a:close/>
              </a:path>
              <a:path w="103242" h="159220">
                <a:moveTo>
                  <a:pt x="60877" y="55966"/>
                </a:moveTo>
                <a:lnTo>
                  <a:pt x="46228" y="55966"/>
                </a:lnTo>
                <a:lnTo>
                  <a:pt x="39600" y="57453"/>
                </a:lnTo>
                <a:lnTo>
                  <a:pt x="27151" y="63401"/>
                </a:lnTo>
                <a:lnTo>
                  <a:pt x="22386" y="67442"/>
                </a:lnTo>
                <a:lnTo>
                  <a:pt x="19067" y="72552"/>
                </a:lnTo>
                <a:lnTo>
                  <a:pt x="91307" y="72552"/>
                </a:lnTo>
                <a:lnTo>
                  <a:pt x="85306" y="66175"/>
                </a:lnTo>
                <a:lnTo>
                  <a:pt x="80060" y="62532"/>
                </a:lnTo>
                <a:lnTo>
                  <a:pt x="67757" y="57286"/>
                </a:lnTo>
                <a:lnTo>
                  <a:pt x="60877" y="5596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73169" y="7353259"/>
            <a:ext cx="56794" cy="100761"/>
          </a:xfrm>
          <a:custGeom>
            <a:avLst/>
            <a:gdLst/>
            <a:ahLst/>
            <a:cxnLst/>
            <a:rect l="l" t="t" r="r" b="b"/>
            <a:pathLst>
              <a:path w="56794" h="100761">
                <a:moveTo>
                  <a:pt x="18659" y="2492"/>
                </a:moveTo>
                <a:lnTo>
                  <a:pt x="0" y="2492"/>
                </a:lnTo>
                <a:lnTo>
                  <a:pt x="0" y="100761"/>
                </a:lnTo>
                <a:lnTo>
                  <a:pt x="18659" y="100761"/>
                </a:lnTo>
                <a:lnTo>
                  <a:pt x="18659" y="40637"/>
                </a:lnTo>
                <a:lnTo>
                  <a:pt x="21077" y="32690"/>
                </a:lnTo>
                <a:lnTo>
                  <a:pt x="30742" y="22470"/>
                </a:lnTo>
                <a:lnTo>
                  <a:pt x="37726" y="19905"/>
                </a:lnTo>
                <a:lnTo>
                  <a:pt x="56026" y="19905"/>
                </a:lnTo>
                <a:lnTo>
                  <a:pt x="56120" y="17622"/>
                </a:lnTo>
                <a:lnTo>
                  <a:pt x="18659" y="17622"/>
                </a:lnTo>
                <a:lnTo>
                  <a:pt x="18659" y="2492"/>
                </a:lnTo>
                <a:close/>
              </a:path>
              <a:path w="56794" h="100761">
                <a:moveTo>
                  <a:pt x="56026" y="19905"/>
                </a:moveTo>
                <a:lnTo>
                  <a:pt x="48375" y="19905"/>
                </a:lnTo>
                <a:lnTo>
                  <a:pt x="49893" y="20051"/>
                </a:lnTo>
                <a:lnTo>
                  <a:pt x="52930" y="20606"/>
                </a:lnTo>
                <a:lnTo>
                  <a:pt x="54448" y="20941"/>
                </a:lnTo>
                <a:lnTo>
                  <a:pt x="55966" y="21350"/>
                </a:lnTo>
                <a:lnTo>
                  <a:pt x="56026" y="19905"/>
                </a:lnTo>
                <a:close/>
              </a:path>
              <a:path w="56794" h="100761">
                <a:moveTo>
                  <a:pt x="51548" y="0"/>
                </a:moveTo>
                <a:lnTo>
                  <a:pt x="45475" y="0"/>
                </a:lnTo>
                <a:lnTo>
                  <a:pt x="42417" y="450"/>
                </a:lnTo>
                <a:lnTo>
                  <a:pt x="19067" y="17622"/>
                </a:lnTo>
                <a:lnTo>
                  <a:pt x="56120" y="17622"/>
                </a:lnTo>
                <a:lnTo>
                  <a:pt x="56794" y="1246"/>
                </a:lnTo>
                <a:lnTo>
                  <a:pt x="54312" y="418"/>
                </a:lnTo>
                <a:lnTo>
                  <a:pt x="515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45091" y="7353261"/>
            <a:ext cx="86028" cy="103253"/>
          </a:xfrm>
          <a:custGeom>
            <a:avLst/>
            <a:gdLst/>
            <a:ahLst/>
            <a:cxnLst/>
            <a:rect l="l" t="t" r="r" b="b"/>
            <a:pathLst>
              <a:path w="86028" h="103253">
                <a:moveTo>
                  <a:pt x="80149" y="14931"/>
                </a:moveTo>
                <a:lnTo>
                  <a:pt x="48375" y="14931"/>
                </a:lnTo>
                <a:lnTo>
                  <a:pt x="51830" y="15517"/>
                </a:lnTo>
                <a:lnTo>
                  <a:pt x="57642" y="17873"/>
                </a:lnTo>
                <a:lnTo>
                  <a:pt x="67798" y="33171"/>
                </a:lnTo>
                <a:lnTo>
                  <a:pt x="67798" y="39810"/>
                </a:lnTo>
                <a:lnTo>
                  <a:pt x="46658" y="39810"/>
                </a:lnTo>
                <a:lnTo>
                  <a:pt x="39632" y="40407"/>
                </a:lnTo>
                <a:lnTo>
                  <a:pt x="1424" y="62134"/>
                </a:lnTo>
                <a:lnTo>
                  <a:pt x="0" y="67453"/>
                </a:lnTo>
                <a:lnTo>
                  <a:pt x="0" y="78646"/>
                </a:lnTo>
                <a:lnTo>
                  <a:pt x="29444" y="103253"/>
                </a:lnTo>
                <a:lnTo>
                  <a:pt x="41475" y="103253"/>
                </a:lnTo>
                <a:lnTo>
                  <a:pt x="48040" y="101934"/>
                </a:lnTo>
                <a:lnTo>
                  <a:pt x="59359" y="96688"/>
                </a:lnTo>
                <a:lnTo>
                  <a:pt x="64270" y="92185"/>
                </a:lnTo>
                <a:lnTo>
                  <a:pt x="66795" y="88321"/>
                </a:lnTo>
                <a:lnTo>
                  <a:pt x="33307" y="88321"/>
                </a:lnTo>
                <a:lnTo>
                  <a:pt x="28166" y="87075"/>
                </a:lnTo>
                <a:lnTo>
                  <a:pt x="20554" y="82102"/>
                </a:lnTo>
                <a:lnTo>
                  <a:pt x="18659" y="78029"/>
                </a:lnTo>
                <a:lnTo>
                  <a:pt x="18659" y="68490"/>
                </a:lnTo>
                <a:lnTo>
                  <a:pt x="53422" y="53495"/>
                </a:lnTo>
                <a:lnTo>
                  <a:pt x="85237" y="53495"/>
                </a:lnTo>
                <a:lnTo>
                  <a:pt x="85212" y="28470"/>
                </a:lnTo>
                <a:lnTo>
                  <a:pt x="84416" y="24365"/>
                </a:lnTo>
                <a:lnTo>
                  <a:pt x="81243" y="16481"/>
                </a:lnTo>
                <a:lnTo>
                  <a:pt x="80149" y="14931"/>
                </a:lnTo>
                <a:close/>
              </a:path>
              <a:path w="86028" h="103253">
                <a:moveTo>
                  <a:pt x="85271" y="85840"/>
                </a:moveTo>
                <a:lnTo>
                  <a:pt x="68846" y="85840"/>
                </a:lnTo>
                <a:lnTo>
                  <a:pt x="68945" y="93295"/>
                </a:lnTo>
                <a:lnTo>
                  <a:pt x="69028" y="95368"/>
                </a:lnTo>
                <a:lnTo>
                  <a:pt x="69453" y="100761"/>
                </a:lnTo>
                <a:lnTo>
                  <a:pt x="86028" y="100761"/>
                </a:lnTo>
                <a:lnTo>
                  <a:pt x="85767" y="98133"/>
                </a:lnTo>
                <a:lnTo>
                  <a:pt x="85557" y="95368"/>
                </a:lnTo>
                <a:lnTo>
                  <a:pt x="85307" y="90227"/>
                </a:lnTo>
                <a:lnTo>
                  <a:pt x="85271" y="85840"/>
                </a:lnTo>
                <a:close/>
              </a:path>
              <a:path w="86028" h="103253">
                <a:moveTo>
                  <a:pt x="85237" y="53495"/>
                </a:moveTo>
                <a:lnTo>
                  <a:pt x="67798" y="53495"/>
                </a:lnTo>
                <a:lnTo>
                  <a:pt x="67798" y="63024"/>
                </a:lnTo>
                <a:lnTo>
                  <a:pt x="67306" y="66385"/>
                </a:lnTo>
                <a:lnTo>
                  <a:pt x="44920" y="88321"/>
                </a:lnTo>
                <a:lnTo>
                  <a:pt x="66795" y="88321"/>
                </a:lnTo>
                <a:lnTo>
                  <a:pt x="68416" y="85840"/>
                </a:lnTo>
                <a:lnTo>
                  <a:pt x="85271" y="85840"/>
                </a:lnTo>
                <a:lnTo>
                  <a:pt x="85237" y="53495"/>
                </a:lnTo>
                <a:close/>
              </a:path>
              <a:path w="86028" h="103253">
                <a:moveTo>
                  <a:pt x="51349" y="0"/>
                </a:moveTo>
                <a:lnTo>
                  <a:pt x="37255" y="0"/>
                </a:lnTo>
                <a:lnTo>
                  <a:pt x="30344" y="1214"/>
                </a:lnTo>
                <a:lnTo>
                  <a:pt x="16523" y="6052"/>
                </a:lnTo>
                <a:lnTo>
                  <a:pt x="10429" y="9675"/>
                </a:lnTo>
                <a:lnTo>
                  <a:pt x="5183" y="14512"/>
                </a:lnTo>
                <a:lnTo>
                  <a:pt x="16386" y="26124"/>
                </a:lnTo>
                <a:lnTo>
                  <a:pt x="18041" y="24878"/>
                </a:lnTo>
                <a:lnTo>
                  <a:pt x="23350" y="20805"/>
                </a:lnTo>
                <a:lnTo>
                  <a:pt x="25360" y="19591"/>
                </a:lnTo>
                <a:lnTo>
                  <a:pt x="29779" y="17528"/>
                </a:lnTo>
                <a:lnTo>
                  <a:pt x="32250" y="16659"/>
                </a:lnTo>
                <a:lnTo>
                  <a:pt x="37632" y="15277"/>
                </a:lnTo>
                <a:lnTo>
                  <a:pt x="40763" y="14931"/>
                </a:lnTo>
                <a:lnTo>
                  <a:pt x="80149" y="14931"/>
                </a:lnTo>
                <a:lnTo>
                  <a:pt x="78782" y="12994"/>
                </a:lnTo>
                <a:lnTo>
                  <a:pt x="72144" y="6921"/>
                </a:lnTo>
                <a:lnTo>
                  <a:pt x="67893" y="4502"/>
                </a:lnTo>
                <a:lnTo>
                  <a:pt x="57537" y="900"/>
                </a:lnTo>
                <a:lnTo>
                  <a:pt x="5134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7479" y="7297291"/>
            <a:ext cx="90803" cy="156728"/>
          </a:xfrm>
          <a:custGeom>
            <a:avLst/>
            <a:gdLst/>
            <a:ahLst/>
            <a:cxnLst/>
            <a:rect l="l" t="t" r="r" b="b"/>
            <a:pathLst>
              <a:path w="90803" h="156728">
                <a:moveTo>
                  <a:pt x="18659" y="0"/>
                </a:moveTo>
                <a:lnTo>
                  <a:pt x="0" y="0"/>
                </a:lnTo>
                <a:lnTo>
                  <a:pt x="0" y="156728"/>
                </a:lnTo>
                <a:lnTo>
                  <a:pt x="18659" y="156728"/>
                </a:lnTo>
                <a:lnTo>
                  <a:pt x="18659" y="105724"/>
                </a:lnTo>
                <a:lnTo>
                  <a:pt x="43354" y="105724"/>
                </a:lnTo>
                <a:lnTo>
                  <a:pt x="41045" y="103242"/>
                </a:lnTo>
                <a:lnTo>
                  <a:pt x="43176" y="101169"/>
                </a:lnTo>
                <a:lnTo>
                  <a:pt x="18659" y="101169"/>
                </a:lnTo>
                <a:lnTo>
                  <a:pt x="18659" y="0"/>
                </a:lnTo>
                <a:close/>
              </a:path>
              <a:path w="90803" h="156728">
                <a:moveTo>
                  <a:pt x="43354" y="105724"/>
                </a:moveTo>
                <a:lnTo>
                  <a:pt x="18659" y="105724"/>
                </a:lnTo>
                <a:lnTo>
                  <a:pt x="64270" y="156728"/>
                </a:lnTo>
                <a:lnTo>
                  <a:pt x="90803" y="156728"/>
                </a:lnTo>
                <a:lnTo>
                  <a:pt x="43354" y="105724"/>
                </a:lnTo>
                <a:close/>
              </a:path>
              <a:path w="90803" h="156728">
                <a:moveTo>
                  <a:pt x="86855" y="58668"/>
                </a:moveTo>
                <a:lnTo>
                  <a:pt x="60940" y="58668"/>
                </a:lnTo>
                <a:lnTo>
                  <a:pt x="18659" y="101169"/>
                </a:lnTo>
                <a:lnTo>
                  <a:pt x="43176" y="101169"/>
                </a:lnTo>
                <a:lnTo>
                  <a:pt x="86855" y="5866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5074" y="7355754"/>
            <a:ext cx="87075" cy="100761"/>
          </a:xfrm>
          <a:custGeom>
            <a:avLst/>
            <a:gdLst/>
            <a:ahLst/>
            <a:cxnLst/>
            <a:rect l="l" t="t" r="r" b="b"/>
            <a:pathLst>
              <a:path w="87075" h="100761">
                <a:moveTo>
                  <a:pt x="18659" y="0"/>
                </a:moveTo>
                <a:lnTo>
                  <a:pt x="0" y="0"/>
                </a:lnTo>
                <a:lnTo>
                  <a:pt x="0" y="69725"/>
                </a:lnTo>
                <a:lnTo>
                  <a:pt x="26250" y="100028"/>
                </a:lnTo>
                <a:lnTo>
                  <a:pt x="30805" y="100761"/>
                </a:lnTo>
                <a:lnTo>
                  <a:pt x="43255" y="100761"/>
                </a:lnTo>
                <a:lnTo>
                  <a:pt x="49956" y="99127"/>
                </a:lnTo>
                <a:lnTo>
                  <a:pt x="61568" y="92646"/>
                </a:lnTo>
                <a:lnTo>
                  <a:pt x="65641" y="88395"/>
                </a:lnTo>
                <a:lnTo>
                  <a:pt x="67904" y="83348"/>
                </a:lnTo>
                <a:lnTo>
                  <a:pt x="38145" y="83348"/>
                </a:lnTo>
                <a:lnTo>
                  <a:pt x="35349" y="82897"/>
                </a:lnTo>
                <a:lnTo>
                  <a:pt x="18659" y="62605"/>
                </a:lnTo>
                <a:lnTo>
                  <a:pt x="18659" y="0"/>
                </a:lnTo>
                <a:close/>
              </a:path>
              <a:path w="87075" h="100761">
                <a:moveTo>
                  <a:pt x="87075" y="83138"/>
                </a:moveTo>
                <a:lnTo>
                  <a:pt x="68416" y="83138"/>
                </a:lnTo>
                <a:lnTo>
                  <a:pt x="68416" y="98269"/>
                </a:lnTo>
                <a:lnTo>
                  <a:pt x="87075" y="98269"/>
                </a:lnTo>
                <a:lnTo>
                  <a:pt x="87075" y="83138"/>
                </a:lnTo>
                <a:close/>
              </a:path>
              <a:path w="87075" h="100761">
                <a:moveTo>
                  <a:pt x="87075" y="0"/>
                </a:moveTo>
                <a:lnTo>
                  <a:pt x="68416" y="0"/>
                </a:lnTo>
                <a:lnTo>
                  <a:pt x="68416" y="56260"/>
                </a:lnTo>
                <a:lnTo>
                  <a:pt x="67725" y="61160"/>
                </a:lnTo>
                <a:lnTo>
                  <a:pt x="44909" y="83348"/>
                </a:lnTo>
                <a:lnTo>
                  <a:pt x="67904" y="83348"/>
                </a:lnTo>
                <a:lnTo>
                  <a:pt x="67997" y="83138"/>
                </a:lnTo>
                <a:lnTo>
                  <a:pt x="87075" y="83138"/>
                </a:lnTo>
                <a:lnTo>
                  <a:pt x="8707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87289" y="7595137"/>
            <a:ext cx="56794" cy="100761"/>
          </a:xfrm>
          <a:custGeom>
            <a:avLst/>
            <a:gdLst/>
            <a:ahLst/>
            <a:cxnLst/>
            <a:rect l="l" t="t" r="r" b="b"/>
            <a:pathLst>
              <a:path w="56794" h="100761">
                <a:moveTo>
                  <a:pt x="18659" y="2492"/>
                </a:moveTo>
                <a:lnTo>
                  <a:pt x="0" y="2492"/>
                </a:lnTo>
                <a:lnTo>
                  <a:pt x="0" y="100761"/>
                </a:lnTo>
                <a:lnTo>
                  <a:pt x="18659" y="100761"/>
                </a:lnTo>
                <a:lnTo>
                  <a:pt x="18659" y="40637"/>
                </a:lnTo>
                <a:lnTo>
                  <a:pt x="21077" y="32690"/>
                </a:lnTo>
                <a:lnTo>
                  <a:pt x="30742" y="22470"/>
                </a:lnTo>
                <a:lnTo>
                  <a:pt x="37726" y="19905"/>
                </a:lnTo>
                <a:lnTo>
                  <a:pt x="56026" y="19905"/>
                </a:lnTo>
                <a:lnTo>
                  <a:pt x="56120" y="17622"/>
                </a:lnTo>
                <a:lnTo>
                  <a:pt x="18659" y="17622"/>
                </a:lnTo>
                <a:lnTo>
                  <a:pt x="18659" y="2492"/>
                </a:lnTo>
                <a:close/>
              </a:path>
              <a:path w="56794" h="100761">
                <a:moveTo>
                  <a:pt x="56026" y="19905"/>
                </a:moveTo>
                <a:lnTo>
                  <a:pt x="48375" y="19905"/>
                </a:lnTo>
                <a:lnTo>
                  <a:pt x="49893" y="20051"/>
                </a:lnTo>
                <a:lnTo>
                  <a:pt x="52930" y="20606"/>
                </a:lnTo>
                <a:lnTo>
                  <a:pt x="54448" y="20941"/>
                </a:lnTo>
                <a:lnTo>
                  <a:pt x="55966" y="21350"/>
                </a:lnTo>
                <a:lnTo>
                  <a:pt x="56026" y="19905"/>
                </a:lnTo>
                <a:close/>
              </a:path>
              <a:path w="56794" h="100761">
                <a:moveTo>
                  <a:pt x="51548" y="0"/>
                </a:moveTo>
                <a:lnTo>
                  <a:pt x="45475" y="0"/>
                </a:lnTo>
                <a:lnTo>
                  <a:pt x="42417" y="450"/>
                </a:lnTo>
                <a:lnTo>
                  <a:pt x="19067" y="17622"/>
                </a:lnTo>
                <a:lnTo>
                  <a:pt x="56120" y="17622"/>
                </a:lnTo>
                <a:lnTo>
                  <a:pt x="56794" y="1256"/>
                </a:lnTo>
                <a:lnTo>
                  <a:pt x="54312" y="418"/>
                </a:lnTo>
                <a:lnTo>
                  <a:pt x="5154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55487" y="7549117"/>
            <a:ext cx="104488" cy="149272"/>
          </a:xfrm>
          <a:custGeom>
            <a:avLst/>
            <a:gdLst/>
            <a:ahLst/>
            <a:cxnLst/>
            <a:rect l="l" t="t" r="r" b="b"/>
            <a:pathLst>
              <a:path w="104488" h="149272">
                <a:moveTo>
                  <a:pt x="59579" y="46019"/>
                </a:moveTo>
                <a:lnTo>
                  <a:pt x="44909" y="46019"/>
                </a:lnTo>
                <a:lnTo>
                  <a:pt x="38082" y="47370"/>
                </a:lnTo>
                <a:lnTo>
                  <a:pt x="6732" y="71317"/>
                </a:lnTo>
                <a:lnTo>
                  <a:pt x="0" y="90468"/>
                </a:lnTo>
                <a:lnTo>
                  <a:pt x="0" y="104834"/>
                </a:lnTo>
                <a:lnTo>
                  <a:pt x="19821" y="138864"/>
                </a:lnTo>
                <a:lnTo>
                  <a:pt x="44909" y="149272"/>
                </a:lnTo>
                <a:lnTo>
                  <a:pt x="59579" y="149272"/>
                </a:lnTo>
                <a:lnTo>
                  <a:pt x="66406" y="147922"/>
                </a:lnTo>
                <a:lnTo>
                  <a:pt x="79128" y="142529"/>
                </a:lnTo>
                <a:lnTo>
                  <a:pt x="84646" y="138864"/>
                </a:lnTo>
                <a:lnTo>
                  <a:pt x="91762" y="131859"/>
                </a:lnTo>
                <a:lnTo>
                  <a:pt x="47276" y="131859"/>
                </a:lnTo>
                <a:lnTo>
                  <a:pt x="42773" y="130990"/>
                </a:lnTo>
                <a:lnTo>
                  <a:pt x="19905" y="102614"/>
                </a:lnTo>
                <a:lnTo>
                  <a:pt x="19905" y="92677"/>
                </a:lnTo>
                <a:lnTo>
                  <a:pt x="47276" y="63432"/>
                </a:lnTo>
                <a:lnTo>
                  <a:pt x="91628" y="63432"/>
                </a:lnTo>
                <a:lnTo>
                  <a:pt x="84646" y="56459"/>
                </a:lnTo>
                <a:lnTo>
                  <a:pt x="79128" y="52762"/>
                </a:lnTo>
                <a:lnTo>
                  <a:pt x="66406" y="47370"/>
                </a:lnTo>
                <a:lnTo>
                  <a:pt x="59579" y="46019"/>
                </a:lnTo>
                <a:close/>
              </a:path>
              <a:path w="104488" h="149272">
                <a:moveTo>
                  <a:pt x="91628" y="63432"/>
                </a:moveTo>
                <a:lnTo>
                  <a:pt x="57212" y="63432"/>
                </a:lnTo>
                <a:lnTo>
                  <a:pt x="61715" y="64301"/>
                </a:lnTo>
                <a:lnTo>
                  <a:pt x="69736" y="67757"/>
                </a:lnTo>
                <a:lnTo>
                  <a:pt x="84583" y="92677"/>
                </a:lnTo>
                <a:lnTo>
                  <a:pt x="84583" y="102614"/>
                </a:lnTo>
                <a:lnTo>
                  <a:pt x="57212" y="131859"/>
                </a:lnTo>
                <a:lnTo>
                  <a:pt x="91762" y="131859"/>
                </a:lnTo>
                <a:lnTo>
                  <a:pt x="94049" y="129608"/>
                </a:lnTo>
                <a:lnTo>
                  <a:pt x="97756" y="124142"/>
                </a:lnTo>
                <a:lnTo>
                  <a:pt x="103138" y="111567"/>
                </a:lnTo>
                <a:lnTo>
                  <a:pt x="104488" y="104834"/>
                </a:lnTo>
                <a:lnTo>
                  <a:pt x="104488" y="90468"/>
                </a:lnTo>
                <a:lnTo>
                  <a:pt x="103138" y="83756"/>
                </a:lnTo>
                <a:lnTo>
                  <a:pt x="97756" y="71317"/>
                </a:lnTo>
                <a:lnTo>
                  <a:pt x="94049" y="65851"/>
                </a:lnTo>
                <a:lnTo>
                  <a:pt x="91628" y="63432"/>
                </a:lnTo>
                <a:close/>
              </a:path>
              <a:path w="104488" h="149272">
                <a:moveTo>
                  <a:pt x="86876" y="0"/>
                </a:moveTo>
                <a:lnTo>
                  <a:pt x="60333" y="0"/>
                </a:lnTo>
                <a:lnTo>
                  <a:pt x="38773" y="29852"/>
                </a:lnTo>
                <a:lnTo>
                  <a:pt x="55977" y="29852"/>
                </a:lnTo>
                <a:lnTo>
                  <a:pt x="8687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71583" y="7597629"/>
            <a:ext cx="153021" cy="98269"/>
          </a:xfrm>
          <a:custGeom>
            <a:avLst/>
            <a:gdLst/>
            <a:ahLst/>
            <a:cxnLst/>
            <a:rect l="l" t="t" r="r" b="b"/>
            <a:pathLst>
              <a:path w="153021" h="98269">
                <a:moveTo>
                  <a:pt x="20941" y="0"/>
                </a:moveTo>
                <a:lnTo>
                  <a:pt x="0" y="0"/>
                </a:lnTo>
                <a:lnTo>
                  <a:pt x="32344" y="98269"/>
                </a:lnTo>
                <a:lnTo>
                  <a:pt x="52249" y="98269"/>
                </a:lnTo>
                <a:lnTo>
                  <a:pt x="60293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21" h="98269">
                <a:moveTo>
                  <a:pt x="95310" y="24878"/>
                </a:moveTo>
                <a:lnTo>
                  <a:pt x="76395" y="24878"/>
                </a:lnTo>
                <a:lnTo>
                  <a:pt x="102426" y="98269"/>
                </a:lnTo>
                <a:lnTo>
                  <a:pt x="121305" y="98269"/>
                </a:lnTo>
                <a:lnTo>
                  <a:pt x="129334" y="73390"/>
                </a:lnTo>
                <a:lnTo>
                  <a:pt x="111755" y="73390"/>
                </a:lnTo>
                <a:lnTo>
                  <a:pt x="95310" y="24878"/>
                </a:lnTo>
                <a:close/>
              </a:path>
              <a:path w="153021" h="98269">
                <a:moveTo>
                  <a:pt x="86876" y="0"/>
                </a:moveTo>
                <a:lnTo>
                  <a:pt x="66961" y="0"/>
                </a:lnTo>
                <a:lnTo>
                  <a:pt x="43433" y="73390"/>
                </a:lnTo>
                <a:lnTo>
                  <a:pt x="60293" y="73390"/>
                </a:lnTo>
                <a:lnTo>
                  <a:pt x="75976" y="24878"/>
                </a:lnTo>
                <a:lnTo>
                  <a:pt x="95310" y="24878"/>
                </a:lnTo>
                <a:lnTo>
                  <a:pt x="86876" y="0"/>
                </a:lnTo>
                <a:close/>
              </a:path>
              <a:path w="153021" h="98269">
                <a:moveTo>
                  <a:pt x="153021" y="0"/>
                </a:moveTo>
                <a:lnTo>
                  <a:pt x="133116" y="0"/>
                </a:lnTo>
                <a:lnTo>
                  <a:pt x="112174" y="73390"/>
                </a:lnTo>
                <a:lnTo>
                  <a:pt x="129334" y="73390"/>
                </a:lnTo>
                <a:lnTo>
                  <a:pt x="1530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0784" y="7595137"/>
            <a:ext cx="87075" cy="100761"/>
          </a:xfrm>
          <a:custGeom>
            <a:avLst/>
            <a:gdLst/>
            <a:ahLst/>
            <a:cxnLst/>
            <a:rect l="l" t="t" r="r" b="b"/>
            <a:pathLst>
              <a:path w="87075" h="100761">
                <a:moveTo>
                  <a:pt x="18659" y="2492"/>
                </a:moveTo>
                <a:lnTo>
                  <a:pt x="0" y="2492"/>
                </a:lnTo>
                <a:lnTo>
                  <a:pt x="0" y="100761"/>
                </a:lnTo>
                <a:lnTo>
                  <a:pt x="18659" y="100761"/>
                </a:lnTo>
                <a:lnTo>
                  <a:pt x="18659" y="44511"/>
                </a:lnTo>
                <a:lnTo>
                  <a:pt x="19339" y="39600"/>
                </a:lnTo>
                <a:lnTo>
                  <a:pt x="40948" y="17622"/>
                </a:lnTo>
                <a:lnTo>
                  <a:pt x="18659" y="17622"/>
                </a:lnTo>
                <a:lnTo>
                  <a:pt x="18659" y="2492"/>
                </a:lnTo>
                <a:close/>
              </a:path>
              <a:path w="87075" h="100761">
                <a:moveTo>
                  <a:pt x="82866" y="17413"/>
                </a:moveTo>
                <a:lnTo>
                  <a:pt x="48930" y="17413"/>
                </a:lnTo>
                <a:lnTo>
                  <a:pt x="51715" y="17873"/>
                </a:lnTo>
                <a:lnTo>
                  <a:pt x="57108" y="19664"/>
                </a:lnTo>
                <a:lnTo>
                  <a:pt x="68416" y="38155"/>
                </a:lnTo>
                <a:lnTo>
                  <a:pt x="68416" y="100761"/>
                </a:lnTo>
                <a:lnTo>
                  <a:pt x="87075" y="100761"/>
                </a:lnTo>
                <a:lnTo>
                  <a:pt x="87075" y="31025"/>
                </a:lnTo>
                <a:lnTo>
                  <a:pt x="86102" y="25402"/>
                </a:lnTo>
                <a:lnTo>
                  <a:pt x="82866" y="17413"/>
                </a:lnTo>
                <a:close/>
              </a:path>
              <a:path w="87075" h="100761">
                <a:moveTo>
                  <a:pt x="56103" y="0"/>
                </a:moveTo>
                <a:lnTo>
                  <a:pt x="43799" y="0"/>
                </a:lnTo>
                <a:lnTo>
                  <a:pt x="37098" y="1633"/>
                </a:lnTo>
                <a:lnTo>
                  <a:pt x="25496" y="8125"/>
                </a:lnTo>
                <a:lnTo>
                  <a:pt x="21412" y="12376"/>
                </a:lnTo>
                <a:lnTo>
                  <a:pt x="19067" y="17622"/>
                </a:lnTo>
                <a:lnTo>
                  <a:pt x="40948" y="17622"/>
                </a:lnTo>
                <a:lnTo>
                  <a:pt x="42145" y="17413"/>
                </a:lnTo>
                <a:lnTo>
                  <a:pt x="82866" y="17413"/>
                </a:lnTo>
                <a:lnTo>
                  <a:pt x="60636" y="732"/>
                </a:lnTo>
                <a:lnTo>
                  <a:pt x="561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51279" y="7595137"/>
            <a:ext cx="104488" cy="103253"/>
          </a:xfrm>
          <a:custGeom>
            <a:avLst/>
            <a:gdLst/>
            <a:ahLst/>
            <a:cxnLst/>
            <a:rect l="l" t="t" r="r" b="b"/>
            <a:pathLst>
              <a:path w="104488" h="103253">
                <a:moveTo>
                  <a:pt x="59579" y="0"/>
                </a:moveTo>
                <a:lnTo>
                  <a:pt x="44909" y="0"/>
                </a:lnTo>
                <a:lnTo>
                  <a:pt x="38082" y="1350"/>
                </a:lnTo>
                <a:lnTo>
                  <a:pt x="6732" y="25297"/>
                </a:lnTo>
                <a:lnTo>
                  <a:pt x="0" y="44448"/>
                </a:lnTo>
                <a:lnTo>
                  <a:pt x="0" y="58814"/>
                </a:lnTo>
                <a:lnTo>
                  <a:pt x="19821" y="92845"/>
                </a:lnTo>
                <a:lnTo>
                  <a:pt x="44909" y="103253"/>
                </a:lnTo>
                <a:lnTo>
                  <a:pt x="59579" y="103253"/>
                </a:lnTo>
                <a:lnTo>
                  <a:pt x="66406" y="101902"/>
                </a:lnTo>
                <a:lnTo>
                  <a:pt x="79128" y="96510"/>
                </a:lnTo>
                <a:lnTo>
                  <a:pt x="84646" y="92845"/>
                </a:lnTo>
                <a:lnTo>
                  <a:pt x="91762" y="85840"/>
                </a:lnTo>
                <a:lnTo>
                  <a:pt x="47276" y="85840"/>
                </a:lnTo>
                <a:lnTo>
                  <a:pt x="42773" y="84971"/>
                </a:lnTo>
                <a:lnTo>
                  <a:pt x="19905" y="56595"/>
                </a:lnTo>
                <a:lnTo>
                  <a:pt x="19905" y="46658"/>
                </a:lnTo>
                <a:lnTo>
                  <a:pt x="47276" y="17413"/>
                </a:lnTo>
                <a:lnTo>
                  <a:pt x="91628" y="17413"/>
                </a:lnTo>
                <a:lnTo>
                  <a:pt x="84646" y="10439"/>
                </a:lnTo>
                <a:lnTo>
                  <a:pt x="79128" y="6743"/>
                </a:lnTo>
                <a:lnTo>
                  <a:pt x="66406" y="1350"/>
                </a:lnTo>
                <a:lnTo>
                  <a:pt x="59579" y="0"/>
                </a:lnTo>
                <a:close/>
              </a:path>
              <a:path w="104488" h="103253">
                <a:moveTo>
                  <a:pt x="91628" y="17413"/>
                </a:moveTo>
                <a:lnTo>
                  <a:pt x="57212" y="17413"/>
                </a:lnTo>
                <a:lnTo>
                  <a:pt x="61715" y="18282"/>
                </a:lnTo>
                <a:lnTo>
                  <a:pt x="69736" y="21737"/>
                </a:lnTo>
                <a:lnTo>
                  <a:pt x="84583" y="46658"/>
                </a:lnTo>
                <a:lnTo>
                  <a:pt x="84583" y="56595"/>
                </a:lnTo>
                <a:lnTo>
                  <a:pt x="57212" y="85840"/>
                </a:lnTo>
                <a:lnTo>
                  <a:pt x="91762" y="85840"/>
                </a:lnTo>
                <a:lnTo>
                  <a:pt x="94049" y="83589"/>
                </a:lnTo>
                <a:lnTo>
                  <a:pt x="97756" y="78123"/>
                </a:lnTo>
                <a:lnTo>
                  <a:pt x="103138" y="65547"/>
                </a:lnTo>
                <a:lnTo>
                  <a:pt x="104488" y="58814"/>
                </a:lnTo>
                <a:lnTo>
                  <a:pt x="104488" y="44448"/>
                </a:lnTo>
                <a:lnTo>
                  <a:pt x="103138" y="37737"/>
                </a:lnTo>
                <a:lnTo>
                  <a:pt x="97756" y="25297"/>
                </a:lnTo>
                <a:lnTo>
                  <a:pt x="94049" y="19831"/>
                </a:lnTo>
                <a:lnTo>
                  <a:pt x="91628" y="1741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67375" y="7597629"/>
            <a:ext cx="153011" cy="98269"/>
          </a:xfrm>
          <a:custGeom>
            <a:avLst/>
            <a:gdLst/>
            <a:ahLst/>
            <a:cxnLst/>
            <a:rect l="l" t="t" r="r" b="b"/>
            <a:pathLst>
              <a:path w="153011" h="98269">
                <a:moveTo>
                  <a:pt x="20941" y="0"/>
                </a:moveTo>
                <a:lnTo>
                  <a:pt x="0" y="0"/>
                </a:lnTo>
                <a:lnTo>
                  <a:pt x="32344" y="98269"/>
                </a:lnTo>
                <a:lnTo>
                  <a:pt x="52249" y="98269"/>
                </a:lnTo>
                <a:lnTo>
                  <a:pt x="60293" y="73390"/>
                </a:lnTo>
                <a:lnTo>
                  <a:pt x="43024" y="73390"/>
                </a:lnTo>
                <a:lnTo>
                  <a:pt x="20941" y="0"/>
                </a:lnTo>
                <a:close/>
              </a:path>
              <a:path w="153011" h="98269">
                <a:moveTo>
                  <a:pt x="95307" y="24878"/>
                </a:moveTo>
                <a:lnTo>
                  <a:pt x="76395" y="24878"/>
                </a:lnTo>
                <a:lnTo>
                  <a:pt x="102415" y="98269"/>
                </a:lnTo>
                <a:lnTo>
                  <a:pt x="121294" y="98269"/>
                </a:lnTo>
                <a:lnTo>
                  <a:pt x="129324" y="73390"/>
                </a:lnTo>
                <a:lnTo>
                  <a:pt x="111745" y="73390"/>
                </a:lnTo>
                <a:lnTo>
                  <a:pt x="95307" y="24878"/>
                </a:lnTo>
                <a:close/>
              </a:path>
              <a:path w="153011" h="98269">
                <a:moveTo>
                  <a:pt x="86876" y="0"/>
                </a:moveTo>
                <a:lnTo>
                  <a:pt x="66961" y="0"/>
                </a:lnTo>
                <a:lnTo>
                  <a:pt x="43433" y="73390"/>
                </a:lnTo>
                <a:lnTo>
                  <a:pt x="60293" y="73390"/>
                </a:lnTo>
                <a:lnTo>
                  <a:pt x="75976" y="24878"/>
                </a:lnTo>
                <a:lnTo>
                  <a:pt x="95307" y="24878"/>
                </a:lnTo>
                <a:lnTo>
                  <a:pt x="86876" y="0"/>
                </a:lnTo>
                <a:close/>
              </a:path>
              <a:path w="153011" h="98269">
                <a:moveTo>
                  <a:pt x="153011" y="0"/>
                </a:moveTo>
                <a:lnTo>
                  <a:pt x="133105" y="0"/>
                </a:lnTo>
                <a:lnTo>
                  <a:pt x="112164" y="73390"/>
                </a:lnTo>
                <a:lnTo>
                  <a:pt x="129324" y="73390"/>
                </a:lnTo>
                <a:lnTo>
                  <a:pt x="15301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31774" y="7595138"/>
            <a:ext cx="86028" cy="103253"/>
          </a:xfrm>
          <a:custGeom>
            <a:avLst/>
            <a:gdLst/>
            <a:ahLst/>
            <a:cxnLst/>
            <a:rect l="l" t="t" r="r" b="b"/>
            <a:pathLst>
              <a:path w="86028" h="103253">
                <a:moveTo>
                  <a:pt x="80149" y="14931"/>
                </a:moveTo>
                <a:lnTo>
                  <a:pt x="48375" y="14931"/>
                </a:lnTo>
                <a:lnTo>
                  <a:pt x="51830" y="15517"/>
                </a:lnTo>
                <a:lnTo>
                  <a:pt x="57642" y="17873"/>
                </a:lnTo>
                <a:lnTo>
                  <a:pt x="67798" y="33171"/>
                </a:lnTo>
                <a:lnTo>
                  <a:pt x="67798" y="39810"/>
                </a:lnTo>
                <a:lnTo>
                  <a:pt x="46658" y="39810"/>
                </a:lnTo>
                <a:lnTo>
                  <a:pt x="39632" y="40407"/>
                </a:lnTo>
                <a:lnTo>
                  <a:pt x="1424" y="62134"/>
                </a:lnTo>
                <a:lnTo>
                  <a:pt x="0" y="67453"/>
                </a:lnTo>
                <a:lnTo>
                  <a:pt x="0" y="78646"/>
                </a:lnTo>
                <a:lnTo>
                  <a:pt x="29444" y="103253"/>
                </a:lnTo>
                <a:lnTo>
                  <a:pt x="41475" y="103253"/>
                </a:lnTo>
                <a:lnTo>
                  <a:pt x="48040" y="101934"/>
                </a:lnTo>
                <a:lnTo>
                  <a:pt x="59359" y="96688"/>
                </a:lnTo>
                <a:lnTo>
                  <a:pt x="64270" y="92196"/>
                </a:lnTo>
                <a:lnTo>
                  <a:pt x="66797" y="88321"/>
                </a:lnTo>
                <a:lnTo>
                  <a:pt x="33307" y="88321"/>
                </a:lnTo>
                <a:lnTo>
                  <a:pt x="28166" y="87075"/>
                </a:lnTo>
                <a:lnTo>
                  <a:pt x="20554" y="82102"/>
                </a:lnTo>
                <a:lnTo>
                  <a:pt x="18659" y="78029"/>
                </a:lnTo>
                <a:lnTo>
                  <a:pt x="18659" y="68490"/>
                </a:lnTo>
                <a:lnTo>
                  <a:pt x="53422" y="53495"/>
                </a:lnTo>
                <a:lnTo>
                  <a:pt x="85231" y="53495"/>
                </a:lnTo>
                <a:lnTo>
                  <a:pt x="85201" y="28470"/>
                </a:lnTo>
                <a:lnTo>
                  <a:pt x="84416" y="24365"/>
                </a:lnTo>
                <a:lnTo>
                  <a:pt x="81243" y="16481"/>
                </a:lnTo>
                <a:lnTo>
                  <a:pt x="80149" y="14931"/>
                </a:lnTo>
                <a:close/>
              </a:path>
              <a:path w="86028" h="103253">
                <a:moveTo>
                  <a:pt x="85270" y="85840"/>
                </a:moveTo>
                <a:lnTo>
                  <a:pt x="68835" y="85840"/>
                </a:lnTo>
                <a:lnTo>
                  <a:pt x="68894" y="92196"/>
                </a:lnTo>
                <a:lnTo>
                  <a:pt x="69027" y="95368"/>
                </a:lnTo>
                <a:lnTo>
                  <a:pt x="69442" y="100761"/>
                </a:lnTo>
                <a:lnTo>
                  <a:pt x="86028" y="100761"/>
                </a:lnTo>
                <a:lnTo>
                  <a:pt x="85767" y="98143"/>
                </a:lnTo>
                <a:lnTo>
                  <a:pt x="85557" y="95368"/>
                </a:lnTo>
                <a:lnTo>
                  <a:pt x="85307" y="90227"/>
                </a:lnTo>
                <a:lnTo>
                  <a:pt x="85270" y="85840"/>
                </a:lnTo>
                <a:close/>
              </a:path>
              <a:path w="86028" h="103253">
                <a:moveTo>
                  <a:pt x="85231" y="53495"/>
                </a:moveTo>
                <a:lnTo>
                  <a:pt x="67798" y="53495"/>
                </a:lnTo>
                <a:lnTo>
                  <a:pt x="67798" y="63024"/>
                </a:lnTo>
                <a:lnTo>
                  <a:pt x="67306" y="66385"/>
                </a:lnTo>
                <a:lnTo>
                  <a:pt x="44920" y="88321"/>
                </a:lnTo>
                <a:lnTo>
                  <a:pt x="66797" y="88321"/>
                </a:lnTo>
                <a:lnTo>
                  <a:pt x="68416" y="85840"/>
                </a:lnTo>
                <a:lnTo>
                  <a:pt x="85270" y="85840"/>
                </a:lnTo>
                <a:lnTo>
                  <a:pt x="85231" y="53495"/>
                </a:lnTo>
                <a:close/>
              </a:path>
              <a:path w="86028" h="103253">
                <a:moveTo>
                  <a:pt x="51338" y="0"/>
                </a:moveTo>
                <a:lnTo>
                  <a:pt x="37255" y="0"/>
                </a:lnTo>
                <a:lnTo>
                  <a:pt x="30334" y="1214"/>
                </a:lnTo>
                <a:lnTo>
                  <a:pt x="16523" y="6052"/>
                </a:lnTo>
                <a:lnTo>
                  <a:pt x="10429" y="9675"/>
                </a:lnTo>
                <a:lnTo>
                  <a:pt x="5183" y="14512"/>
                </a:lnTo>
                <a:lnTo>
                  <a:pt x="16386" y="26124"/>
                </a:lnTo>
                <a:lnTo>
                  <a:pt x="18041" y="24878"/>
                </a:lnTo>
                <a:lnTo>
                  <a:pt x="23350" y="20805"/>
                </a:lnTo>
                <a:lnTo>
                  <a:pt x="25360" y="19591"/>
                </a:lnTo>
                <a:lnTo>
                  <a:pt x="29779" y="17528"/>
                </a:lnTo>
                <a:lnTo>
                  <a:pt x="32250" y="16659"/>
                </a:lnTo>
                <a:lnTo>
                  <a:pt x="37632" y="15277"/>
                </a:lnTo>
                <a:lnTo>
                  <a:pt x="40763" y="14931"/>
                </a:lnTo>
                <a:lnTo>
                  <a:pt x="80149" y="14931"/>
                </a:lnTo>
                <a:lnTo>
                  <a:pt x="78782" y="12994"/>
                </a:lnTo>
                <a:lnTo>
                  <a:pt x="72144" y="6921"/>
                </a:lnTo>
                <a:lnTo>
                  <a:pt x="67893" y="4502"/>
                </a:lnTo>
                <a:lnTo>
                  <a:pt x="57537" y="900"/>
                </a:lnTo>
                <a:lnTo>
                  <a:pt x="5133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39385" y="7595139"/>
            <a:ext cx="103242" cy="150518"/>
          </a:xfrm>
          <a:custGeom>
            <a:avLst/>
            <a:gdLst/>
            <a:ahLst/>
            <a:cxnLst/>
            <a:rect l="l" t="t" r="r" b="b"/>
            <a:pathLst>
              <a:path w="103242" h="150518">
                <a:moveTo>
                  <a:pt x="14104" y="117148"/>
                </a:moveTo>
                <a:lnTo>
                  <a:pt x="2570" y="133904"/>
                </a:lnTo>
                <a:lnTo>
                  <a:pt x="12990" y="141573"/>
                </a:lnTo>
                <a:lnTo>
                  <a:pt x="24386" y="146786"/>
                </a:lnTo>
                <a:lnTo>
                  <a:pt x="36408" y="149584"/>
                </a:lnTo>
                <a:lnTo>
                  <a:pt x="49558" y="150518"/>
                </a:lnTo>
                <a:lnTo>
                  <a:pt x="57568" y="150518"/>
                </a:lnTo>
                <a:lnTo>
                  <a:pt x="64888" y="149272"/>
                </a:lnTo>
                <a:lnTo>
                  <a:pt x="78165" y="144299"/>
                </a:lnTo>
                <a:lnTo>
                  <a:pt x="83819" y="140801"/>
                </a:lnTo>
                <a:lnTo>
                  <a:pt x="91880" y="133105"/>
                </a:lnTo>
                <a:lnTo>
                  <a:pt x="41946" y="133105"/>
                </a:lnTo>
                <a:lnTo>
                  <a:pt x="35517" y="131755"/>
                </a:lnTo>
                <a:lnTo>
                  <a:pt x="24177" y="126362"/>
                </a:lnTo>
                <a:lnTo>
                  <a:pt x="18931" y="122394"/>
                </a:lnTo>
                <a:lnTo>
                  <a:pt x="14104" y="117148"/>
                </a:lnTo>
                <a:close/>
              </a:path>
              <a:path w="103242" h="150518">
                <a:moveTo>
                  <a:pt x="103242" y="17413"/>
                </a:moveTo>
                <a:lnTo>
                  <a:pt x="57212" y="17413"/>
                </a:lnTo>
                <a:lnTo>
                  <a:pt x="61715" y="18282"/>
                </a:lnTo>
                <a:lnTo>
                  <a:pt x="69736" y="21737"/>
                </a:lnTo>
                <a:lnTo>
                  <a:pt x="84583" y="46647"/>
                </a:lnTo>
                <a:lnTo>
                  <a:pt x="84583" y="51717"/>
                </a:lnTo>
                <a:lnTo>
                  <a:pt x="82393" y="65113"/>
                </a:lnTo>
                <a:lnTo>
                  <a:pt x="75872" y="75568"/>
                </a:lnTo>
                <a:lnTo>
                  <a:pt x="70071" y="81589"/>
                </a:lnTo>
                <a:lnTo>
                  <a:pt x="62197" y="84583"/>
                </a:lnTo>
                <a:lnTo>
                  <a:pt x="84583" y="84583"/>
                </a:lnTo>
                <a:lnTo>
                  <a:pt x="84583" y="103253"/>
                </a:lnTo>
                <a:lnTo>
                  <a:pt x="84030" y="107389"/>
                </a:lnTo>
                <a:lnTo>
                  <a:pt x="56050" y="133105"/>
                </a:lnTo>
                <a:lnTo>
                  <a:pt x="91880" y="133105"/>
                </a:lnTo>
                <a:lnTo>
                  <a:pt x="93222" y="131817"/>
                </a:lnTo>
                <a:lnTo>
                  <a:pt x="96845" y="126498"/>
                </a:lnTo>
                <a:lnTo>
                  <a:pt x="101975" y="114195"/>
                </a:lnTo>
                <a:lnTo>
                  <a:pt x="103242" y="107389"/>
                </a:lnTo>
                <a:lnTo>
                  <a:pt x="103242" y="17413"/>
                </a:lnTo>
                <a:close/>
              </a:path>
              <a:path w="103242" h="150518">
                <a:moveTo>
                  <a:pt x="56605" y="0"/>
                </a:moveTo>
                <a:lnTo>
                  <a:pt x="42365" y="0"/>
                </a:lnTo>
                <a:lnTo>
                  <a:pt x="35485" y="1319"/>
                </a:lnTo>
                <a:lnTo>
                  <a:pt x="1162" y="37705"/>
                </a:lnTo>
                <a:lnTo>
                  <a:pt x="0" y="44438"/>
                </a:lnTo>
                <a:lnTo>
                  <a:pt x="0" y="58814"/>
                </a:lnTo>
                <a:lnTo>
                  <a:pt x="23810" y="95620"/>
                </a:lnTo>
                <a:lnTo>
                  <a:pt x="42773" y="102007"/>
                </a:lnTo>
                <a:lnTo>
                  <a:pt x="56741" y="102007"/>
                </a:lnTo>
                <a:lnTo>
                  <a:pt x="63202" y="100593"/>
                </a:lnTo>
                <a:lnTo>
                  <a:pt x="75505" y="94918"/>
                </a:lnTo>
                <a:lnTo>
                  <a:pt x="80364" y="90541"/>
                </a:lnTo>
                <a:lnTo>
                  <a:pt x="83976" y="84583"/>
                </a:lnTo>
                <a:lnTo>
                  <a:pt x="42302" y="84583"/>
                </a:lnTo>
                <a:lnTo>
                  <a:pt x="34417" y="81589"/>
                </a:lnTo>
                <a:lnTo>
                  <a:pt x="28563" y="75512"/>
                </a:lnTo>
                <a:lnTo>
                  <a:pt x="22077" y="65038"/>
                </a:lnTo>
                <a:lnTo>
                  <a:pt x="19931" y="51717"/>
                </a:lnTo>
                <a:lnTo>
                  <a:pt x="19915" y="46647"/>
                </a:lnTo>
                <a:lnTo>
                  <a:pt x="20669" y="42051"/>
                </a:lnTo>
                <a:lnTo>
                  <a:pt x="47276" y="17413"/>
                </a:lnTo>
                <a:lnTo>
                  <a:pt x="103242" y="17413"/>
                </a:lnTo>
                <a:lnTo>
                  <a:pt x="103242" y="16585"/>
                </a:lnTo>
                <a:lnTo>
                  <a:pt x="84175" y="16585"/>
                </a:lnTo>
                <a:lnTo>
                  <a:pt x="80583" y="11339"/>
                </a:lnTo>
                <a:lnTo>
                  <a:pt x="75641" y="7256"/>
                </a:lnTo>
                <a:lnTo>
                  <a:pt x="63055" y="1455"/>
                </a:lnTo>
                <a:lnTo>
                  <a:pt x="56605" y="0"/>
                </a:lnTo>
                <a:close/>
              </a:path>
              <a:path w="103242" h="150518">
                <a:moveTo>
                  <a:pt x="103242" y="2492"/>
                </a:moveTo>
                <a:lnTo>
                  <a:pt x="84583" y="2492"/>
                </a:lnTo>
                <a:lnTo>
                  <a:pt x="84583" y="16585"/>
                </a:lnTo>
                <a:lnTo>
                  <a:pt x="103242" y="16585"/>
                </a:lnTo>
                <a:lnTo>
                  <a:pt x="103242" y="249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67935" y="7548696"/>
            <a:ext cx="27370" cy="147199"/>
          </a:xfrm>
          <a:custGeom>
            <a:avLst/>
            <a:gdLst/>
            <a:ahLst/>
            <a:cxnLst/>
            <a:rect l="l" t="t" r="r" b="b"/>
            <a:pathLst>
              <a:path w="27370" h="147199">
                <a:moveTo>
                  <a:pt x="17413" y="0"/>
                </a:moveTo>
                <a:lnTo>
                  <a:pt x="9936" y="0"/>
                </a:lnTo>
                <a:lnTo>
                  <a:pt x="6732" y="1350"/>
                </a:lnTo>
                <a:lnTo>
                  <a:pt x="1329" y="6743"/>
                </a:lnTo>
                <a:lnTo>
                  <a:pt x="0" y="9957"/>
                </a:lnTo>
                <a:lnTo>
                  <a:pt x="0" y="17413"/>
                </a:lnTo>
                <a:lnTo>
                  <a:pt x="1329" y="20627"/>
                </a:lnTo>
                <a:lnTo>
                  <a:pt x="6732" y="26020"/>
                </a:lnTo>
                <a:lnTo>
                  <a:pt x="9936" y="27370"/>
                </a:lnTo>
                <a:lnTo>
                  <a:pt x="17413" y="27370"/>
                </a:lnTo>
                <a:lnTo>
                  <a:pt x="20617" y="26020"/>
                </a:lnTo>
                <a:lnTo>
                  <a:pt x="26020" y="20627"/>
                </a:lnTo>
                <a:lnTo>
                  <a:pt x="27370" y="17413"/>
                </a:lnTo>
                <a:lnTo>
                  <a:pt x="27370" y="9957"/>
                </a:lnTo>
                <a:lnTo>
                  <a:pt x="26020" y="6743"/>
                </a:lnTo>
                <a:lnTo>
                  <a:pt x="20617" y="1350"/>
                </a:lnTo>
                <a:lnTo>
                  <a:pt x="17413" y="0"/>
                </a:lnTo>
                <a:close/>
              </a:path>
              <a:path w="27370" h="147199">
                <a:moveTo>
                  <a:pt x="23015" y="48930"/>
                </a:moveTo>
                <a:lnTo>
                  <a:pt x="4355" y="48930"/>
                </a:lnTo>
                <a:lnTo>
                  <a:pt x="4355" y="147199"/>
                </a:lnTo>
                <a:lnTo>
                  <a:pt x="23015" y="147199"/>
                </a:lnTo>
                <a:lnTo>
                  <a:pt x="23015" y="4893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72992" y="7533933"/>
            <a:ext cx="1087297" cy="216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36382" y="8846989"/>
            <a:ext cx="2324823" cy="207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55536" y="9364722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83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84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2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58926" y="9365873"/>
            <a:ext cx="92751" cy="139105"/>
          </a:xfrm>
          <a:custGeom>
            <a:avLst/>
            <a:gdLst/>
            <a:ahLst/>
            <a:cxnLst/>
            <a:rect l="l" t="t" r="r" b="b"/>
            <a:pathLst>
              <a:path w="92751" h="139105">
                <a:moveTo>
                  <a:pt x="52710" y="0"/>
                </a:moveTo>
                <a:lnTo>
                  <a:pt x="40040" y="0"/>
                </a:lnTo>
                <a:lnTo>
                  <a:pt x="34491" y="1047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5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3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27517" y="113326"/>
                </a:lnTo>
                <a:lnTo>
                  <a:pt x="24700" y="108551"/>
                </a:lnTo>
                <a:lnTo>
                  <a:pt x="22816" y="102897"/>
                </a:lnTo>
                <a:lnTo>
                  <a:pt x="20910" y="97264"/>
                </a:lnTo>
                <a:lnTo>
                  <a:pt x="19674" y="9141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47"/>
                </a:lnTo>
                <a:lnTo>
                  <a:pt x="52710" y="0"/>
                </a:lnTo>
                <a:close/>
              </a:path>
              <a:path w="92751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92101" y="84259"/>
                </a:lnTo>
                <a:lnTo>
                  <a:pt x="92751" y="76646"/>
                </a:lnTo>
                <a:lnTo>
                  <a:pt x="92672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74102" y="9368142"/>
            <a:ext cx="53600" cy="134561"/>
          </a:xfrm>
          <a:custGeom>
            <a:avLst/>
            <a:gdLst/>
            <a:ahLst/>
            <a:cxnLst/>
            <a:rect l="l" t="t" r="r" b="b"/>
            <a:pathLst>
              <a:path w="53600" h="134561">
                <a:moveTo>
                  <a:pt x="53600" y="20910"/>
                </a:moveTo>
                <a:lnTo>
                  <a:pt x="35339" y="20910"/>
                </a:lnTo>
                <a:lnTo>
                  <a:pt x="35339" y="134561"/>
                </a:lnTo>
                <a:lnTo>
                  <a:pt x="53600" y="134561"/>
                </a:lnTo>
                <a:lnTo>
                  <a:pt x="53600" y="20910"/>
                </a:lnTo>
                <a:close/>
              </a:path>
              <a:path w="53600" h="134561">
                <a:moveTo>
                  <a:pt x="53600" y="0"/>
                </a:moveTo>
                <a:lnTo>
                  <a:pt x="37433" y="0"/>
                </a:lnTo>
                <a:lnTo>
                  <a:pt x="0" y="30983"/>
                </a:lnTo>
                <a:lnTo>
                  <a:pt x="10638" y="43715"/>
                </a:lnTo>
                <a:lnTo>
                  <a:pt x="35339" y="20910"/>
                </a:lnTo>
                <a:lnTo>
                  <a:pt x="53600" y="20910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72710" y="9365873"/>
            <a:ext cx="87808" cy="139105"/>
          </a:xfrm>
          <a:custGeom>
            <a:avLst/>
            <a:gdLst/>
            <a:ahLst/>
            <a:cxnLst/>
            <a:rect l="l" t="t" r="r" b="b"/>
            <a:pathLst>
              <a:path w="87808" h="139105">
                <a:moveTo>
                  <a:pt x="49234" y="0"/>
                </a:moveTo>
                <a:lnTo>
                  <a:pt x="38585" y="0"/>
                </a:lnTo>
                <a:lnTo>
                  <a:pt x="33559" y="795"/>
                </a:lnTo>
                <a:lnTo>
                  <a:pt x="4575" y="28376"/>
                </a:lnTo>
                <a:lnTo>
                  <a:pt x="4672" y="38763"/>
                </a:lnTo>
                <a:lnTo>
                  <a:pt x="25664" y="64804"/>
                </a:lnTo>
                <a:lnTo>
                  <a:pt x="25664" y="65369"/>
                </a:lnTo>
                <a:lnTo>
                  <a:pt x="0" y="94070"/>
                </a:lnTo>
                <a:lnTo>
                  <a:pt x="0" y="104583"/>
                </a:lnTo>
                <a:lnTo>
                  <a:pt x="32093" y="138194"/>
                </a:lnTo>
                <a:lnTo>
                  <a:pt x="37831" y="139105"/>
                </a:lnTo>
                <a:lnTo>
                  <a:pt x="49998" y="139105"/>
                </a:lnTo>
                <a:lnTo>
                  <a:pt x="80141" y="123148"/>
                </a:lnTo>
                <a:lnTo>
                  <a:pt x="40490" y="123148"/>
                </a:lnTo>
                <a:lnTo>
                  <a:pt x="37223" y="122572"/>
                </a:lnTo>
                <a:lnTo>
                  <a:pt x="20355" y="108802"/>
                </a:lnTo>
                <a:lnTo>
                  <a:pt x="18952" y="105703"/>
                </a:lnTo>
                <a:lnTo>
                  <a:pt x="18261" y="102174"/>
                </a:lnTo>
                <a:lnTo>
                  <a:pt x="18261" y="91023"/>
                </a:lnTo>
                <a:lnTo>
                  <a:pt x="20659" y="85096"/>
                </a:lnTo>
                <a:lnTo>
                  <a:pt x="30292" y="75851"/>
                </a:lnTo>
                <a:lnTo>
                  <a:pt x="36428" y="73474"/>
                </a:lnTo>
                <a:lnTo>
                  <a:pt x="43904" y="73359"/>
                </a:lnTo>
                <a:lnTo>
                  <a:pt x="77160" y="73359"/>
                </a:lnTo>
                <a:lnTo>
                  <a:pt x="75421" y="71809"/>
                </a:lnTo>
                <a:lnTo>
                  <a:pt x="69212" y="67872"/>
                </a:lnTo>
                <a:lnTo>
                  <a:pt x="65819" y="66385"/>
                </a:lnTo>
                <a:lnTo>
                  <a:pt x="62155" y="65369"/>
                </a:lnTo>
                <a:lnTo>
                  <a:pt x="62155" y="64804"/>
                </a:lnTo>
                <a:lnTo>
                  <a:pt x="74742" y="57390"/>
                </a:lnTo>
                <a:lnTo>
                  <a:pt x="40490" y="57390"/>
                </a:lnTo>
                <a:lnTo>
                  <a:pt x="37475" y="56752"/>
                </a:lnTo>
                <a:lnTo>
                  <a:pt x="24250" y="43893"/>
                </a:lnTo>
                <a:lnTo>
                  <a:pt x="23287" y="41370"/>
                </a:lnTo>
                <a:lnTo>
                  <a:pt x="22838" y="38888"/>
                </a:lnTo>
                <a:lnTo>
                  <a:pt x="22816" y="29779"/>
                </a:lnTo>
                <a:lnTo>
                  <a:pt x="24868" y="24648"/>
                </a:lnTo>
                <a:lnTo>
                  <a:pt x="33108" y="16784"/>
                </a:lnTo>
                <a:lnTo>
                  <a:pt x="38082" y="14826"/>
                </a:lnTo>
                <a:lnTo>
                  <a:pt x="77433" y="14826"/>
                </a:lnTo>
                <a:lnTo>
                  <a:pt x="75170" y="12031"/>
                </a:lnTo>
                <a:lnTo>
                  <a:pt x="67945" y="6198"/>
                </a:lnTo>
                <a:lnTo>
                  <a:pt x="63767" y="3957"/>
                </a:lnTo>
                <a:lnTo>
                  <a:pt x="54260" y="795"/>
                </a:lnTo>
                <a:lnTo>
                  <a:pt x="49234" y="0"/>
                </a:lnTo>
                <a:close/>
              </a:path>
              <a:path w="87808" h="139105">
                <a:moveTo>
                  <a:pt x="77160" y="73359"/>
                </a:moveTo>
                <a:lnTo>
                  <a:pt x="47464" y="73359"/>
                </a:lnTo>
                <a:lnTo>
                  <a:pt x="50783" y="73893"/>
                </a:lnTo>
                <a:lnTo>
                  <a:pt x="56993" y="76039"/>
                </a:lnTo>
                <a:lnTo>
                  <a:pt x="69545" y="94070"/>
                </a:lnTo>
                <a:lnTo>
                  <a:pt x="69527" y="105703"/>
                </a:lnTo>
                <a:lnTo>
                  <a:pt x="67191" y="111588"/>
                </a:lnTo>
                <a:lnTo>
                  <a:pt x="57684" y="120834"/>
                </a:lnTo>
                <a:lnTo>
                  <a:pt x="51516" y="123148"/>
                </a:lnTo>
                <a:lnTo>
                  <a:pt x="80141" y="123148"/>
                </a:lnTo>
                <a:lnTo>
                  <a:pt x="82102" y="120425"/>
                </a:lnTo>
                <a:lnTo>
                  <a:pt x="86677" y="110289"/>
                </a:lnTo>
                <a:lnTo>
                  <a:pt x="87808" y="104583"/>
                </a:lnTo>
                <a:lnTo>
                  <a:pt x="87808" y="94070"/>
                </a:lnTo>
                <a:lnTo>
                  <a:pt x="87149" y="90206"/>
                </a:lnTo>
                <a:lnTo>
                  <a:pt x="84479" y="83107"/>
                </a:lnTo>
                <a:lnTo>
                  <a:pt x="82678" y="79903"/>
                </a:lnTo>
                <a:lnTo>
                  <a:pt x="78123" y="74217"/>
                </a:lnTo>
                <a:lnTo>
                  <a:pt x="77160" y="73359"/>
                </a:lnTo>
                <a:close/>
              </a:path>
              <a:path w="87808" h="139105">
                <a:moveTo>
                  <a:pt x="77433" y="14826"/>
                </a:moveTo>
                <a:lnTo>
                  <a:pt x="50249" y="14826"/>
                </a:lnTo>
                <a:lnTo>
                  <a:pt x="55338" y="16816"/>
                </a:lnTo>
                <a:lnTo>
                  <a:pt x="63066" y="24795"/>
                </a:lnTo>
                <a:lnTo>
                  <a:pt x="64969" y="29779"/>
                </a:lnTo>
                <a:lnTo>
                  <a:pt x="65013" y="38888"/>
                </a:lnTo>
                <a:lnTo>
                  <a:pt x="64553" y="41548"/>
                </a:lnTo>
                <a:lnTo>
                  <a:pt x="47464" y="57390"/>
                </a:lnTo>
                <a:lnTo>
                  <a:pt x="74742" y="57390"/>
                </a:lnTo>
                <a:lnTo>
                  <a:pt x="76500" y="55097"/>
                </a:lnTo>
                <a:lnTo>
                  <a:pt x="78479" y="52563"/>
                </a:lnTo>
                <a:lnTo>
                  <a:pt x="80081" y="49495"/>
                </a:lnTo>
                <a:lnTo>
                  <a:pt x="82604" y="42281"/>
                </a:lnTo>
                <a:lnTo>
                  <a:pt x="83154" y="38763"/>
                </a:lnTo>
                <a:lnTo>
                  <a:pt x="83254" y="28376"/>
                </a:lnTo>
                <a:lnTo>
                  <a:pt x="82206" y="23789"/>
                </a:lnTo>
                <a:lnTo>
                  <a:pt x="78018" y="15549"/>
                </a:lnTo>
                <a:lnTo>
                  <a:pt x="77433" y="148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35224" y="9410338"/>
            <a:ext cx="52071" cy="92363"/>
          </a:xfrm>
          <a:custGeom>
            <a:avLst/>
            <a:gdLst/>
            <a:ahLst/>
            <a:cxnLst/>
            <a:rect l="l" t="t" r="r" b="b"/>
            <a:pathLst>
              <a:path w="52071" h="92363">
                <a:moveTo>
                  <a:pt x="17109" y="2282"/>
                </a:moveTo>
                <a:lnTo>
                  <a:pt x="0" y="2282"/>
                </a:lnTo>
                <a:lnTo>
                  <a:pt x="0" y="92363"/>
                </a:lnTo>
                <a:lnTo>
                  <a:pt x="17109" y="92363"/>
                </a:lnTo>
                <a:lnTo>
                  <a:pt x="17109" y="37244"/>
                </a:lnTo>
                <a:lnTo>
                  <a:pt x="19318" y="29967"/>
                </a:lnTo>
                <a:lnTo>
                  <a:pt x="28187" y="20585"/>
                </a:lnTo>
                <a:lnTo>
                  <a:pt x="34585" y="18240"/>
                </a:lnTo>
                <a:lnTo>
                  <a:pt x="51362" y="18240"/>
                </a:lnTo>
                <a:lnTo>
                  <a:pt x="51449" y="16156"/>
                </a:lnTo>
                <a:lnTo>
                  <a:pt x="17109" y="16156"/>
                </a:lnTo>
                <a:lnTo>
                  <a:pt x="17109" y="2282"/>
                </a:lnTo>
                <a:close/>
              </a:path>
              <a:path w="52071" h="92363">
                <a:moveTo>
                  <a:pt x="51362" y="18240"/>
                </a:moveTo>
                <a:lnTo>
                  <a:pt x="44344" y="18240"/>
                </a:lnTo>
                <a:lnTo>
                  <a:pt x="45736" y="18376"/>
                </a:lnTo>
                <a:lnTo>
                  <a:pt x="48522" y="18889"/>
                </a:lnTo>
                <a:lnTo>
                  <a:pt x="49925" y="19182"/>
                </a:lnTo>
                <a:lnTo>
                  <a:pt x="51307" y="19580"/>
                </a:lnTo>
                <a:lnTo>
                  <a:pt x="51362" y="18240"/>
                </a:lnTo>
                <a:close/>
              </a:path>
              <a:path w="52071" h="92363">
                <a:moveTo>
                  <a:pt x="47255" y="0"/>
                </a:moveTo>
                <a:lnTo>
                  <a:pt x="41674" y="0"/>
                </a:lnTo>
                <a:lnTo>
                  <a:pt x="38888" y="408"/>
                </a:lnTo>
                <a:lnTo>
                  <a:pt x="17475" y="16156"/>
                </a:lnTo>
                <a:lnTo>
                  <a:pt x="51449" y="16156"/>
                </a:lnTo>
                <a:lnTo>
                  <a:pt x="52071" y="1130"/>
                </a:lnTo>
                <a:lnTo>
                  <a:pt x="49789" y="37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88994" y="9478759"/>
            <a:ext cx="25088" cy="25088"/>
          </a:xfrm>
          <a:custGeom>
            <a:avLst/>
            <a:gdLst/>
            <a:ahLst/>
            <a:cxnLst/>
            <a:rect l="l" t="t" r="r" b="b"/>
            <a:pathLst>
              <a:path w="25088" h="25088">
                <a:moveTo>
                  <a:pt x="15957" y="0"/>
                </a:moveTo>
                <a:lnTo>
                  <a:pt x="9130" y="0"/>
                </a:lnTo>
                <a:lnTo>
                  <a:pt x="6177" y="122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88" y="15957"/>
                </a:lnTo>
                <a:lnTo>
                  <a:pt x="25088" y="9109"/>
                </a:lnTo>
                <a:lnTo>
                  <a:pt x="23863" y="6177"/>
                </a:lnTo>
                <a:lnTo>
                  <a:pt x="18910" y="122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20416" y="9364722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83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84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3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3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23806" y="9365873"/>
            <a:ext cx="92751" cy="139105"/>
          </a:xfrm>
          <a:custGeom>
            <a:avLst/>
            <a:gdLst/>
            <a:ahLst/>
            <a:cxnLst/>
            <a:rect l="l" t="t" r="r" b="b"/>
            <a:pathLst>
              <a:path w="92751" h="139105">
                <a:moveTo>
                  <a:pt x="52710" y="0"/>
                </a:moveTo>
                <a:lnTo>
                  <a:pt x="40040" y="0"/>
                </a:lnTo>
                <a:lnTo>
                  <a:pt x="34491" y="1047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5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3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27517" y="113326"/>
                </a:lnTo>
                <a:lnTo>
                  <a:pt x="24700" y="108551"/>
                </a:lnTo>
                <a:lnTo>
                  <a:pt x="22816" y="102897"/>
                </a:lnTo>
                <a:lnTo>
                  <a:pt x="20910" y="97264"/>
                </a:lnTo>
                <a:lnTo>
                  <a:pt x="19674" y="9141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47"/>
                </a:lnTo>
                <a:lnTo>
                  <a:pt x="52710" y="0"/>
                </a:lnTo>
                <a:close/>
              </a:path>
              <a:path w="92751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92101" y="84259"/>
                </a:lnTo>
                <a:lnTo>
                  <a:pt x="92751" y="76646"/>
                </a:lnTo>
                <a:lnTo>
                  <a:pt x="92672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38983" y="9368142"/>
            <a:ext cx="53600" cy="134561"/>
          </a:xfrm>
          <a:custGeom>
            <a:avLst/>
            <a:gdLst/>
            <a:ahLst/>
            <a:cxnLst/>
            <a:rect l="l" t="t" r="r" b="b"/>
            <a:pathLst>
              <a:path w="53600" h="134561">
                <a:moveTo>
                  <a:pt x="53600" y="20910"/>
                </a:moveTo>
                <a:lnTo>
                  <a:pt x="35339" y="20910"/>
                </a:lnTo>
                <a:lnTo>
                  <a:pt x="35339" y="134561"/>
                </a:lnTo>
                <a:lnTo>
                  <a:pt x="53600" y="134561"/>
                </a:lnTo>
                <a:lnTo>
                  <a:pt x="53600" y="20910"/>
                </a:lnTo>
                <a:close/>
              </a:path>
              <a:path w="53600" h="134561">
                <a:moveTo>
                  <a:pt x="53600" y="0"/>
                </a:moveTo>
                <a:lnTo>
                  <a:pt x="37433" y="0"/>
                </a:lnTo>
                <a:lnTo>
                  <a:pt x="0" y="30983"/>
                </a:lnTo>
                <a:lnTo>
                  <a:pt x="10638" y="43715"/>
                </a:lnTo>
                <a:lnTo>
                  <a:pt x="35339" y="20910"/>
                </a:lnTo>
                <a:lnTo>
                  <a:pt x="53600" y="20910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35300" y="9368144"/>
            <a:ext cx="87626" cy="136833"/>
          </a:xfrm>
          <a:custGeom>
            <a:avLst/>
            <a:gdLst/>
            <a:ahLst/>
            <a:cxnLst/>
            <a:rect l="l" t="t" r="r" b="b"/>
            <a:pathLst>
              <a:path w="87626" h="136833">
                <a:moveTo>
                  <a:pt x="18068" y="103389"/>
                </a:moveTo>
                <a:lnTo>
                  <a:pt x="0" y="110118"/>
                </a:lnTo>
                <a:lnTo>
                  <a:pt x="6320" y="121459"/>
                </a:lnTo>
                <a:lnTo>
                  <a:pt x="15850" y="129951"/>
                </a:lnTo>
                <a:lnTo>
                  <a:pt x="27430" y="135113"/>
                </a:lnTo>
                <a:lnTo>
                  <a:pt x="40308" y="136833"/>
                </a:lnTo>
                <a:lnTo>
                  <a:pt x="46905" y="136833"/>
                </a:lnTo>
                <a:lnTo>
                  <a:pt x="53041" y="135786"/>
                </a:lnTo>
                <a:lnTo>
                  <a:pt x="64443" y="131608"/>
                </a:lnTo>
                <a:lnTo>
                  <a:pt x="69438" y="128603"/>
                </a:lnTo>
                <a:lnTo>
                  <a:pt x="77939" y="120875"/>
                </a:lnTo>
                <a:lnTo>
                  <a:pt x="36968" y="120875"/>
                </a:lnTo>
                <a:lnTo>
                  <a:pt x="31868" y="119504"/>
                </a:lnTo>
                <a:lnTo>
                  <a:pt x="23732" y="114059"/>
                </a:lnTo>
                <a:lnTo>
                  <a:pt x="20497" y="109598"/>
                </a:lnTo>
                <a:lnTo>
                  <a:pt x="18068" y="103389"/>
                </a:lnTo>
                <a:close/>
              </a:path>
              <a:path w="87626" h="136833">
                <a:moveTo>
                  <a:pt x="79595" y="63861"/>
                </a:moveTo>
                <a:lnTo>
                  <a:pt x="46517" y="63861"/>
                </a:lnTo>
                <a:lnTo>
                  <a:pt x="54339" y="66291"/>
                </a:lnTo>
                <a:lnTo>
                  <a:pt x="66370" y="76060"/>
                </a:lnTo>
                <a:lnTo>
                  <a:pt x="69396" y="83432"/>
                </a:lnTo>
                <a:lnTo>
                  <a:pt x="69396" y="97620"/>
                </a:lnTo>
                <a:lnTo>
                  <a:pt x="46611" y="120875"/>
                </a:lnTo>
                <a:lnTo>
                  <a:pt x="77939" y="120875"/>
                </a:lnTo>
                <a:lnTo>
                  <a:pt x="81458" y="116069"/>
                </a:lnTo>
                <a:lnTo>
                  <a:pt x="83919" y="110614"/>
                </a:lnTo>
                <a:lnTo>
                  <a:pt x="86401" y="105169"/>
                </a:lnTo>
                <a:lnTo>
                  <a:pt x="87626" y="99096"/>
                </a:lnTo>
                <a:lnTo>
                  <a:pt x="87626" y="85777"/>
                </a:lnTo>
                <a:lnTo>
                  <a:pt x="86652" y="79756"/>
                </a:lnTo>
                <a:lnTo>
                  <a:pt x="82715" y="68877"/>
                </a:lnTo>
                <a:lnTo>
                  <a:pt x="79898" y="64186"/>
                </a:lnTo>
                <a:lnTo>
                  <a:pt x="79595" y="63861"/>
                </a:lnTo>
                <a:close/>
              </a:path>
              <a:path w="87626" h="136833">
                <a:moveTo>
                  <a:pt x="82872" y="0"/>
                </a:moveTo>
                <a:lnTo>
                  <a:pt x="10665" y="0"/>
                </a:lnTo>
                <a:lnTo>
                  <a:pt x="9136" y="70898"/>
                </a:lnTo>
                <a:lnTo>
                  <a:pt x="13701" y="68605"/>
                </a:lnTo>
                <a:lnTo>
                  <a:pt x="18612" y="66867"/>
                </a:lnTo>
                <a:lnTo>
                  <a:pt x="29115" y="64469"/>
                </a:lnTo>
                <a:lnTo>
                  <a:pt x="33470" y="63861"/>
                </a:lnTo>
                <a:lnTo>
                  <a:pt x="79595" y="63861"/>
                </a:lnTo>
                <a:lnTo>
                  <a:pt x="72548" y="56322"/>
                </a:lnTo>
                <a:lnTo>
                  <a:pt x="68140" y="53286"/>
                </a:lnTo>
                <a:lnTo>
                  <a:pt x="62104" y="50752"/>
                </a:lnTo>
                <a:lnTo>
                  <a:pt x="27774" y="50752"/>
                </a:lnTo>
                <a:lnTo>
                  <a:pt x="28340" y="17109"/>
                </a:lnTo>
                <a:lnTo>
                  <a:pt x="82872" y="17109"/>
                </a:lnTo>
                <a:lnTo>
                  <a:pt x="82872" y="0"/>
                </a:lnTo>
                <a:close/>
              </a:path>
              <a:path w="87626" h="136833">
                <a:moveTo>
                  <a:pt x="52150" y="47904"/>
                </a:moveTo>
                <a:lnTo>
                  <a:pt x="27774" y="50752"/>
                </a:lnTo>
                <a:lnTo>
                  <a:pt x="62104" y="50752"/>
                </a:lnTo>
                <a:lnTo>
                  <a:pt x="57889" y="48982"/>
                </a:lnTo>
                <a:lnTo>
                  <a:pt x="52150" y="4790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00105" y="9410338"/>
            <a:ext cx="52071" cy="92363"/>
          </a:xfrm>
          <a:custGeom>
            <a:avLst/>
            <a:gdLst/>
            <a:ahLst/>
            <a:cxnLst/>
            <a:rect l="l" t="t" r="r" b="b"/>
            <a:pathLst>
              <a:path w="52071" h="92363">
                <a:moveTo>
                  <a:pt x="17109" y="2282"/>
                </a:moveTo>
                <a:lnTo>
                  <a:pt x="0" y="2282"/>
                </a:lnTo>
                <a:lnTo>
                  <a:pt x="0" y="92363"/>
                </a:lnTo>
                <a:lnTo>
                  <a:pt x="17109" y="92363"/>
                </a:lnTo>
                <a:lnTo>
                  <a:pt x="17109" y="37244"/>
                </a:lnTo>
                <a:lnTo>
                  <a:pt x="19318" y="29967"/>
                </a:lnTo>
                <a:lnTo>
                  <a:pt x="28187" y="20585"/>
                </a:lnTo>
                <a:lnTo>
                  <a:pt x="34585" y="18240"/>
                </a:lnTo>
                <a:lnTo>
                  <a:pt x="51362" y="18240"/>
                </a:lnTo>
                <a:lnTo>
                  <a:pt x="51449" y="16156"/>
                </a:lnTo>
                <a:lnTo>
                  <a:pt x="17109" y="16156"/>
                </a:lnTo>
                <a:lnTo>
                  <a:pt x="17109" y="2282"/>
                </a:lnTo>
                <a:close/>
              </a:path>
              <a:path w="52071" h="92363">
                <a:moveTo>
                  <a:pt x="51362" y="18240"/>
                </a:moveTo>
                <a:lnTo>
                  <a:pt x="44333" y="18240"/>
                </a:lnTo>
                <a:lnTo>
                  <a:pt x="45736" y="18376"/>
                </a:lnTo>
                <a:lnTo>
                  <a:pt x="48522" y="18889"/>
                </a:lnTo>
                <a:lnTo>
                  <a:pt x="49925" y="19182"/>
                </a:lnTo>
                <a:lnTo>
                  <a:pt x="51307" y="19580"/>
                </a:lnTo>
                <a:lnTo>
                  <a:pt x="51362" y="18240"/>
                </a:lnTo>
                <a:close/>
              </a:path>
              <a:path w="52071" h="92363">
                <a:moveTo>
                  <a:pt x="47255" y="0"/>
                </a:moveTo>
                <a:lnTo>
                  <a:pt x="41674" y="0"/>
                </a:lnTo>
                <a:lnTo>
                  <a:pt x="38888" y="408"/>
                </a:lnTo>
                <a:lnTo>
                  <a:pt x="22051" y="9601"/>
                </a:lnTo>
                <a:lnTo>
                  <a:pt x="20145" y="11559"/>
                </a:lnTo>
                <a:lnTo>
                  <a:pt x="18627" y="13758"/>
                </a:lnTo>
                <a:lnTo>
                  <a:pt x="17475" y="16156"/>
                </a:lnTo>
                <a:lnTo>
                  <a:pt x="51449" y="16156"/>
                </a:lnTo>
                <a:lnTo>
                  <a:pt x="52071" y="1130"/>
                </a:lnTo>
                <a:lnTo>
                  <a:pt x="49789" y="37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53874" y="9478759"/>
            <a:ext cx="25088" cy="25088"/>
          </a:xfrm>
          <a:custGeom>
            <a:avLst/>
            <a:gdLst/>
            <a:ahLst/>
            <a:cxnLst/>
            <a:rect l="l" t="t" r="r" b="b"/>
            <a:pathLst>
              <a:path w="25088" h="25088">
                <a:moveTo>
                  <a:pt x="15957" y="0"/>
                </a:moveTo>
                <a:lnTo>
                  <a:pt x="9130" y="0"/>
                </a:lnTo>
                <a:lnTo>
                  <a:pt x="6177" y="122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88" y="15957"/>
                </a:lnTo>
                <a:lnTo>
                  <a:pt x="25088" y="9109"/>
                </a:lnTo>
                <a:lnTo>
                  <a:pt x="23863" y="6177"/>
                </a:lnTo>
                <a:lnTo>
                  <a:pt x="18910" y="122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54405" y="9364722"/>
            <a:ext cx="88185" cy="137974"/>
          </a:xfrm>
          <a:custGeom>
            <a:avLst/>
            <a:gdLst/>
            <a:ahLst/>
            <a:cxnLst/>
            <a:rect l="l" t="t" r="r" b="b"/>
            <a:pathLst>
              <a:path w="88185" h="137974">
                <a:moveTo>
                  <a:pt x="82315" y="15978"/>
                </a:moveTo>
                <a:lnTo>
                  <a:pt x="48773" y="15978"/>
                </a:lnTo>
                <a:lnTo>
                  <a:pt x="51799" y="16481"/>
                </a:lnTo>
                <a:lnTo>
                  <a:pt x="57495" y="18512"/>
                </a:lnTo>
                <a:lnTo>
                  <a:pt x="68804" y="34145"/>
                </a:lnTo>
                <a:lnTo>
                  <a:pt x="68804" y="40239"/>
                </a:lnTo>
                <a:lnTo>
                  <a:pt x="68385" y="42888"/>
                </a:lnTo>
                <a:lnTo>
                  <a:pt x="66741" y="47967"/>
                </a:lnTo>
                <a:lnTo>
                  <a:pt x="65631" y="50364"/>
                </a:lnTo>
                <a:lnTo>
                  <a:pt x="64228" y="52637"/>
                </a:lnTo>
                <a:lnTo>
                  <a:pt x="62846" y="54930"/>
                </a:lnTo>
                <a:lnTo>
                  <a:pt x="61176" y="57212"/>
                </a:lnTo>
                <a:lnTo>
                  <a:pt x="57715" y="61296"/>
                </a:lnTo>
                <a:lnTo>
                  <a:pt x="55872" y="63233"/>
                </a:lnTo>
                <a:lnTo>
                  <a:pt x="53977" y="65003"/>
                </a:lnTo>
                <a:lnTo>
                  <a:pt x="0" y="118593"/>
                </a:lnTo>
                <a:lnTo>
                  <a:pt x="0" y="137974"/>
                </a:lnTo>
                <a:lnTo>
                  <a:pt x="88185" y="137974"/>
                </a:lnTo>
                <a:lnTo>
                  <a:pt x="88185" y="122017"/>
                </a:lnTo>
                <a:lnTo>
                  <a:pt x="20533" y="122017"/>
                </a:lnTo>
                <a:lnTo>
                  <a:pt x="64804" y="79243"/>
                </a:lnTo>
                <a:lnTo>
                  <a:pt x="86175" y="49705"/>
                </a:lnTo>
                <a:lnTo>
                  <a:pt x="87515" y="45841"/>
                </a:lnTo>
                <a:lnTo>
                  <a:pt x="88185" y="41684"/>
                </a:lnTo>
                <a:lnTo>
                  <a:pt x="88185" y="31046"/>
                </a:lnTo>
                <a:lnTo>
                  <a:pt x="87075" y="25632"/>
                </a:lnTo>
                <a:lnTo>
                  <a:pt x="84866" y="21004"/>
                </a:lnTo>
                <a:lnTo>
                  <a:pt x="82636" y="16386"/>
                </a:lnTo>
                <a:lnTo>
                  <a:pt x="82315" y="15978"/>
                </a:lnTo>
                <a:close/>
              </a:path>
              <a:path w="88185" h="137974">
                <a:moveTo>
                  <a:pt x="51621" y="0"/>
                </a:moveTo>
                <a:lnTo>
                  <a:pt x="39967" y="0"/>
                </a:lnTo>
                <a:lnTo>
                  <a:pt x="34553" y="712"/>
                </a:lnTo>
                <a:lnTo>
                  <a:pt x="3968" y="23852"/>
                </a:lnTo>
                <a:lnTo>
                  <a:pt x="1329" y="34972"/>
                </a:lnTo>
                <a:lnTo>
                  <a:pt x="21088" y="36679"/>
                </a:lnTo>
                <a:lnTo>
                  <a:pt x="22240" y="30218"/>
                </a:lnTo>
                <a:lnTo>
                  <a:pt x="24952" y="25151"/>
                </a:lnTo>
                <a:lnTo>
                  <a:pt x="33569" y="17800"/>
                </a:lnTo>
                <a:lnTo>
                  <a:pt x="39024" y="15978"/>
                </a:lnTo>
                <a:lnTo>
                  <a:pt x="82315" y="15978"/>
                </a:lnTo>
                <a:lnTo>
                  <a:pt x="79599" y="12523"/>
                </a:lnTo>
                <a:lnTo>
                  <a:pt x="71872" y="6313"/>
                </a:lnTo>
                <a:lnTo>
                  <a:pt x="67369" y="3968"/>
                </a:lnTo>
                <a:lnTo>
                  <a:pt x="57108" y="795"/>
                </a:lnTo>
                <a:lnTo>
                  <a:pt x="5162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57794" y="9365873"/>
            <a:ext cx="92751" cy="139105"/>
          </a:xfrm>
          <a:custGeom>
            <a:avLst/>
            <a:gdLst/>
            <a:ahLst/>
            <a:cxnLst/>
            <a:rect l="l" t="t" r="r" b="b"/>
            <a:pathLst>
              <a:path w="92751" h="139105">
                <a:moveTo>
                  <a:pt x="52710" y="0"/>
                </a:moveTo>
                <a:lnTo>
                  <a:pt x="40040" y="0"/>
                </a:lnTo>
                <a:lnTo>
                  <a:pt x="34491" y="1047"/>
                </a:lnTo>
                <a:lnTo>
                  <a:pt x="6617" y="28438"/>
                </a:lnTo>
                <a:lnTo>
                  <a:pt x="0" y="76646"/>
                </a:lnTo>
                <a:lnTo>
                  <a:pt x="628" y="84259"/>
                </a:lnTo>
                <a:lnTo>
                  <a:pt x="12355" y="121943"/>
                </a:lnTo>
                <a:lnTo>
                  <a:pt x="36867" y="139105"/>
                </a:lnTo>
                <a:lnTo>
                  <a:pt x="55883" y="139105"/>
                </a:lnTo>
                <a:lnTo>
                  <a:pt x="63621" y="136823"/>
                </a:lnTo>
                <a:lnTo>
                  <a:pt x="75673" y="127702"/>
                </a:lnTo>
                <a:lnTo>
                  <a:pt x="79408" y="123148"/>
                </a:lnTo>
                <a:lnTo>
                  <a:pt x="40040" y="123148"/>
                </a:lnTo>
                <a:lnTo>
                  <a:pt x="34993" y="121190"/>
                </a:lnTo>
                <a:lnTo>
                  <a:pt x="18522" y="79243"/>
                </a:lnTo>
                <a:lnTo>
                  <a:pt x="18240" y="73976"/>
                </a:lnTo>
                <a:lnTo>
                  <a:pt x="18297" y="64615"/>
                </a:lnTo>
                <a:lnTo>
                  <a:pt x="29936" y="22774"/>
                </a:lnTo>
                <a:lnTo>
                  <a:pt x="42197" y="15957"/>
                </a:lnTo>
                <a:lnTo>
                  <a:pt x="79526" y="15957"/>
                </a:lnTo>
                <a:lnTo>
                  <a:pt x="78845" y="14983"/>
                </a:lnTo>
                <a:lnTo>
                  <a:pt x="71872" y="8010"/>
                </a:lnTo>
                <a:lnTo>
                  <a:pt x="67757" y="5224"/>
                </a:lnTo>
                <a:lnTo>
                  <a:pt x="58239" y="1047"/>
                </a:lnTo>
                <a:lnTo>
                  <a:pt x="52710" y="0"/>
                </a:lnTo>
                <a:close/>
              </a:path>
              <a:path w="92751" h="139105">
                <a:moveTo>
                  <a:pt x="79526" y="15957"/>
                </a:moveTo>
                <a:lnTo>
                  <a:pt x="50553" y="15957"/>
                </a:lnTo>
                <a:lnTo>
                  <a:pt x="54155" y="16847"/>
                </a:lnTo>
                <a:lnTo>
                  <a:pt x="60249" y="20397"/>
                </a:lnTo>
                <a:lnTo>
                  <a:pt x="74406" y="63066"/>
                </a:lnTo>
                <a:lnTo>
                  <a:pt x="74489" y="73976"/>
                </a:lnTo>
                <a:lnTo>
                  <a:pt x="74217" y="79243"/>
                </a:lnTo>
                <a:lnTo>
                  <a:pt x="57736" y="121190"/>
                </a:lnTo>
                <a:lnTo>
                  <a:pt x="52710" y="123148"/>
                </a:lnTo>
                <a:lnTo>
                  <a:pt x="79408" y="123148"/>
                </a:lnTo>
                <a:lnTo>
                  <a:pt x="92101" y="84259"/>
                </a:lnTo>
                <a:lnTo>
                  <a:pt x="92751" y="76646"/>
                </a:lnTo>
                <a:lnTo>
                  <a:pt x="92672" y="63066"/>
                </a:lnTo>
                <a:lnTo>
                  <a:pt x="81693" y="19057"/>
                </a:lnTo>
                <a:lnTo>
                  <a:pt x="79526" y="1595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72959" y="9368142"/>
            <a:ext cx="53610" cy="134561"/>
          </a:xfrm>
          <a:custGeom>
            <a:avLst/>
            <a:gdLst/>
            <a:ahLst/>
            <a:cxnLst/>
            <a:rect l="l" t="t" r="r" b="b"/>
            <a:pathLst>
              <a:path w="53610" h="134561">
                <a:moveTo>
                  <a:pt x="53610" y="20910"/>
                </a:moveTo>
                <a:lnTo>
                  <a:pt x="35349" y="20910"/>
                </a:lnTo>
                <a:lnTo>
                  <a:pt x="35349" y="134561"/>
                </a:lnTo>
                <a:lnTo>
                  <a:pt x="53610" y="134561"/>
                </a:lnTo>
                <a:lnTo>
                  <a:pt x="53610" y="20910"/>
                </a:lnTo>
                <a:close/>
              </a:path>
              <a:path w="53610" h="134561">
                <a:moveTo>
                  <a:pt x="53610" y="0"/>
                </a:moveTo>
                <a:lnTo>
                  <a:pt x="37443" y="0"/>
                </a:lnTo>
                <a:lnTo>
                  <a:pt x="0" y="30983"/>
                </a:lnTo>
                <a:lnTo>
                  <a:pt x="10648" y="43715"/>
                </a:lnTo>
                <a:lnTo>
                  <a:pt x="35349" y="20910"/>
                </a:lnTo>
                <a:lnTo>
                  <a:pt x="53610" y="20910"/>
                </a:lnTo>
                <a:lnTo>
                  <a:pt x="5361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78613" y="9368142"/>
            <a:ext cx="53600" cy="134561"/>
          </a:xfrm>
          <a:custGeom>
            <a:avLst/>
            <a:gdLst/>
            <a:ahLst/>
            <a:cxnLst/>
            <a:rect l="l" t="t" r="r" b="b"/>
            <a:pathLst>
              <a:path w="53600" h="134561">
                <a:moveTo>
                  <a:pt x="53600" y="20910"/>
                </a:moveTo>
                <a:lnTo>
                  <a:pt x="35349" y="20910"/>
                </a:lnTo>
                <a:lnTo>
                  <a:pt x="35349" y="134561"/>
                </a:lnTo>
                <a:lnTo>
                  <a:pt x="53600" y="134561"/>
                </a:lnTo>
                <a:lnTo>
                  <a:pt x="53600" y="20910"/>
                </a:lnTo>
                <a:close/>
              </a:path>
              <a:path w="53600" h="134561">
                <a:moveTo>
                  <a:pt x="53600" y="0"/>
                </a:moveTo>
                <a:lnTo>
                  <a:pt x="37443" y="0"/>
                </a:lnTo>
                <a:lnTo>
                  <a:pt x="0" y="30983"/>
                </a:lnTo>
                <a:lnTo>
                  <a:pt x="10648" y="43715"/>
                </a:lnTo>
                <a:lnTo>
                  <a:pt x="35349" y="20910"/>
                </a:lnTo>
                <a:lnTo>
                  <a:pt x="53600" y="20910"/>
                </a:lnTo>
                <a:lnTo>
                  <a:pt x="5360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34092" y="9410338"/>
            <a:ext cx="52071" cy="92363"/>
          </a:xfrm>
          <a:custGeom>
            <a:avLst/>
            <a:gdLst/>
            <a:ahLst/>
            <a:cxnLst/>
            <a:rect l="l" t="t" r="r" b="b"/>
            <a:pathLst>
              <a:path w="52071" h="92363">
                <a:moveTo>
                  <a:pt x="17109" y="2282"/>
                </a:moveTo>
                <a:lnTo>
                  <a:pt x="0" y="2282"/>
                </a:lnTo>
                <a:lnTo>
                  <a:pt x="0" y="92363"/>
                </a:lnTo>
                <a:lnTo>
                  <a:pt x="17109" y="92363"/>
                </a:lnTo>
                <a:lnTo>
                  <a:pt x="17109" y="37244"/>
                </a:lnTo>
                <a:lnTo>
                  <a:pt x="19318" y="29967"/>
                </a:lnTo>
                <a:lnTo>
                  <a:pt x="28187" y="20585"/>
                </a:lnTo>
                <a:lnTo>
                  <a:pt x="34585" y="18240"/>
                </a:lnTo>
                <a:lnTo>
                  <a:pt x="51362" y="18240"/>
                </a:lnTo>
                <a:lnTo>
                  <a:pt x="51449" y="16156"/>
                </a:lnTo>
                <a:lnTo>
                  <a:pt x="17109" y="16156"/>
                </a:lnTo>
                <a:lnTo>
                  <a:pt x="17109" y="2282"/>
                </a:lnTo>
                <a:close/>
              </a:path>
              <a:path w="52071" h="92363">
                <a:moveTo>
                  <a:pt x="51362" y="18240"/>
                </a:moveTo>
                <a:lnTo>
                  <a:pt x="44344" y="18240"/>
                </a:lnTo>
                <a:lnTo>
                  <a:pt x="45736" y="18376"/>
                </a:lnTo>
                <a:lnTo>
                  <a:pt x="48522" y="18889"/>
                </a:lnTo>
                <a:lnTo>
                  <a:pt x="49925" y="19182"/>
                </a:lnTo>
                <a:lnTo>
                  <a:pt x="51307" y="19580"/>
                </a:lnTo>
                <a:lnTo>
                  <a:pt x="51362" y="18240"/>
                </a:lnTo>
                <a:close/>
              </a:path>
              <a:path w="52071" h="92363">
                <a:moveTo>
                  <a:pt x="47255" y="0"/>
                </a:moveTo>
                <a:lnTo>
                  <a:pt x="41674" y="0"/>
                </a:lnTo>
                <a:lnTo>
                  <a:pt x="38888" y="408"/>
                </a:lnTo>
                <a:lnTo>
                  <a:pt x="17475" y="16156"/>
                </a:lnTo>
                <a:lnTo>
                  <a:pt x="51449" y="16156"/>
                </a:lnTo>
                <a:lnTo>
                  <a:pt x="52071" y="1130"/>
                </a:lnTo>
                <a:lnTo>
                  <a:pt x="49789" y="376"/>
                </a:lnTo>
                <a:lnTo>
                  <a:pt x="4725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87861" y="9478759"/>
            <a:ext cx="25088" cy="25088"/>
          </a:xfrm>
          <a:custGeom>
            <a:avLst/>
            <a:gdLst/>
            <a:ahLst/>
            <a:cxnLst/>
            <a:rect l="l" t="t" r="r" b="b"/>
            <a:pathLst>
              <a:path w="25088" h="25088">
                <a:moveTo>
                  <a:pt x="15957" y="0"/>
                </a:moveTo>
                <a:lnTo>
                  <a:pt x="9130" y="0"/>
                </a:lnTo>
                <a:lnTo>
                  <a:pt x="6177" y="1225"/>
                </a:lnTo>
                <a:lnTo>
                  <a:pt x="1235" y="6177"/>
                </a:lnTo>
                <a:lnTo>
                  <a:pt x="0" y="9109"/>
                </a:lnTo>
                <a:lnTo>
                  <a:pt x="0" y="15957"/>
                </a:lnTo>
                <a:lnTo>
                  <a:pt x="1235" y="18910"/>
                </a:lnTo>
                <a:lnTo>
                  <a:pt x="6177" y="23842"/>
                </a:lnTo>
                <a:lnTo>
                  <a:pt x="9130" y="25088"/>
                </a:lnTo>
                <a:lnTo>
                  <a:pt x="15957" y="25088"/>
                </a:lnTo>
                <a:lnTo>
                  <a:pt x="18910" y="23842"/>
                </a:lnTo>
                <a:lnTo>
                  <a:pt x="23863" y="18910"/>
                </a:lnTo>
                <a:lnTo>
                  <a:pt x="25088" y="15957"/>
                </a:lnTo>
                <a:lnTo>
                  <a:pt x="25088" y="9109"/>
                </a:lnTo>
                <a:lnTo>
                  <a:pt x="23863" y="6177"/>
                </a:lnTo>
                <a:lnTo>
                  <a:pt x="18910" y="1225"/>
                </a:lnTo>
                <a:lnTo>
                  <a:pt x="15957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87021" y="4715687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809002" y="4713204"/>
            <a:ext cx="104412" cy="151765"/>
          </a:xfrm>
          <a:custGeom>
            <a:avLst/>
            <a:gdLst/>
            <a:ahLst/>
            <a:cxnLst/>
            <a:rect l="l" t="t" r="r" b="b"/>
            <a:pathLst>
              <a:path w="104412" h="151765">
                <a:moveTo>
                  <a:pt x="31639" y="106153"/>
                </a:moveTo>
                <a:lnTo>
                  <a:pt x="0" y="118016"/>
                </a:lnTo>
                <a:lnTo>
                  <a:pt x="4727" y="128374"/>
                </a:lnTo>
                <a:lnTo>
                  <a:pt x="12932" y="137805"/>
                </a:lnTo>
                <a:lnTo>
                  <a:pt x="25907" y="146990"/>
                </a:lnTo>
                <a:lnTo>
                  <a:pt x="38001" y="150571"/>
                </a:lnTo>
                <a:lnTo>
                  <a:pt x="51534" y="151765"/>
                </a:lnTo>
                <a:lnTo>
                  <a:pt x="58717" y="151765"/>
                </a:lnTo>
                <a:lnTo>
                  <a:pt x="97323" y="132624"/>
                </a:lnTo>
                <a:lnTo>
                  <a:pt x="102178" y="123148"/>
                </a:lnTo>
                <a:lnTo>
                  <a:pt x="46780" y="123148"/>
                </a:lnTo>
                <a:lnTo>
                  <a:pt x="41764" y="121629"/>
                </a:lnTo>
                <a:lnTo>
                  <a:pt x="34979" y="115556"/>
                </a:lnTo>
                <a:lnTo>
                  <a:pt x="32738" y="111410"/>
                </a:lnTo>
                <a:lnTo>
                  <a:pt x="31639" y="106153"/>
                </a:lnTo>
                <a:close/>
              </a:path>
              <a:path w="104412" h="151765">
                <a:moveTo>
                  <a:pt x="100761" y="28616"/>
                </a:moveTo>
                <a:lnTo>
                  <a:pt x="57691" y="28616"/>
                </a:lnTo>
                <a:lnTo>
                  <a:pt x="62005" y="30061"/>
                </a:lnTo>
                <a:lnTo>
                  <a:pt x="69062" y="35873"/>
                </a:lnTo>
                <a:lnTo>
                  <a:pt x="70821" y="39527"/>
                </a:lnTo>
                <a:lnTo>
                  <a:pt x="70821" y="47412"/>
                </a:lnTo>
                <a:lnTo>
                  <a:pt x="50078" y="60333"/>
                </a:lnTo>
                <a:lnTo>
                  <a:pt x="37021" y="60333"/>
                </a:lnTo>
                <a:lnTo>
                  <a:pt x="37021" y="87285"/>
                </a:lnTo>
                <a:lnTo>
                  <a:pt x="47733" y="87285"/>
                </a:lnTo>
                <a:lnTo>
                  <a:pt x="51199" y="87390"/>
                </a:lnTo>
                <a:lnTo>
                  <a:pt x="73313" y="100133"/>
                </a:lnTo>
                <a:lnTo>
                  <a:pt x="73313" y="109808"/>
                </a:lnTo>
                <a:lnTo>
                  <a:pt x="71680" y="114342"/>
                </a:lnTo>
                <a:lnTo>
                  <a:pt x="65177" y="121388"/>
                </a:lnTo>
                <a:lnTo>
                  <a:pt x="60172" y="123148"/>
                </a:lnTo>
                <a:lnTo>
                  <a:pt x="102178" y="123148"/>
                </a:lnTo>
                <a:lnTo>
                  <a:pt x="102955" y="121629"/>
                </a:lnTo>
                <a:lnTo>
                  <a:pt x="103027" y="121388"/>
                </a:lnTo>
                <a:lnTo>
                  <a:pt x="104319" y="115556"/>
                </a:lnTo>
                <a:lnTo>
                  <a:pt x="104412" y="103525"/>
                </a:lnTo>
                <a:lnTo>
                  <a:pt x="103783" y="99452"/>
                </a:lnTo>
                <a:lnTo>
                  <a:pt x="76842" y="73599"/>
                </a:lnTo>
                <a:lnTo>
                  <a:pt x="76842" y="72982"/>
                </a:lnTo>
                <a:lnTo>
                  <a:pt x="84988" y="71317"/>
                </a:lnTo>
                <a:lnTo>
                  <a:pt x="91197" y="67589"/>
                </a:lnTo>
                <a:lnTo>
                  <a:pt x="99773" y="55977"/>
                </a:lnTo>
                <a:lnTo>
                  <a:pt x="101909" y="49003"/>
                </a:lnTo>
                <a:lnTo>
                  <a:pt x="101909" y="33789"/>
                </a:lnTo>
                <a:lnTo>
                  <a:pt x="100761" y="28616"/>
                </a:lnTo>
                <a:close/>
              </a:path>
              <a:path w="104412" h="151765">
                <a:moveTo>
                  <a:pt x="58853" y="0"/>
                </a:moveTo>
                <a:lnTo>
                  <a:pt x="46152" y="0"/>
                </a:lnTo>
                <a:lnTo>
                  <a:pt x="40246" y="659"/>
                </a:lnTo>
                <a:lnTo>
                  <a:pt x="4268" y="23465"/>
                </a:lnTo>
                <a:lnTo>
                  <a:pt x="122" y="35245"/>
                </a:lnTo>
                <a:lnTo>
                  <a:pt x="34320" y="42302"/>
                </a:lnTo>
                <a:lnTo>
                  <a:pt x="35304" y="38428"/>
                </a:lnTo>
                <a:lnTo>
                  <a:pt x="37377" y="35182"/>
                </a:lnTo>
                <a:lnTo>
                  <a:pt x="43722" y="29925"/>
                </a:lnTo>
                <a:lnTo>
                  <a:pt x="47733" y="28616"/>
                </a:lnTo>
                <a:lnTo>
                  <a:pt x="100761" y="28616"/>
                </a:lnTo>
                <a:lnTo>
                  <a:pt x="100558" y="27705"/>
                </a:lnTo>
                <a:lnTo>
                  <a:pt x="65114" y="795"/>
                </a:lnTo>
                <a:lnTo>
                  <a:pt x="588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931647" y="4828894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003794" y="4713199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14"/>
                </a:lnTo>
                <a:lnTo>
                  <a:pt x="68615" y="52867"/>
                </a:lnTo>
                <a:lnTo>
                  <a:pt x="62814" y="5951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3" y="49014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26131" y="5948107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9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1553" y="6061311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3293" y="5945616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90" y="837"/>
                </a:lnTo>
                <a:lnTo>
                  <a:pt x="6313" y="22700"/>
                </a:lnTo>
                <a:lnTo>
                  <a:pt x="2481" y="33663"/>
                </a:lnTo>
                <a:lnTo>
                  <a:pt x="2481" y="48448"/>
                </a:lnTo>
                <a:lnTo>
                  <a:pt x="4659" y="55296"/>
                </a:lnTo>
                <a:lnTo>
                  <a:pt x="13360" y="66636"/>
                </a:lnTo>
                <a:lnTo>
                  <a:pt x="19486" y="70636"/>
                </a:lnTo>
                <a:lnTo>
                  <a:pt x="27370" y="72982"/>
                </a:lnTo>
                <a:lnTo>
                  <a:pt x="27370" y="73400"/>
                </a:lnTo>
                <a:lnTo>
                  <a:pt x="18512" y="75746"/>
                </a:lnTo>
                <a:lnTo>
                  <a:pt x="11748" y="80008"/>
                </a:lnTo>
                <a:lnTo>
                  <a:pt x="2345" y="92300"/>
                </a:lnTo>
                <a:lnTo>
                  <a:pt x="0" y="99934"/>
                </a:lnTo>
                <a:lnTo>
                  <a:pt x="0" y="116111"/>
                </a:lnTo>
                <a:lnTo>
                  <a:pt x="25915" y="14728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105"/>
                </a:lnTo>
                <a:lnTo>
                  <a:pt x="101383" y="123158"/>
                </a:lnTo>
                <a:lnTo>
                  <a:pt x="45401" y="123158"/>
                </a:lnTo>
                <a:lnTo>
                  <a:pt x="40428" y="121368"/>
                </a:lnTo>
                <a:lnTo>
                  <a:pt x="32951" y="114174"/>
                </a:lnTo>
                <a:lnTo>
                  <a:pt x="31098" y="109818"/>
                </a:lnTo>
                <a:lnTo>
                  <a:pt x="31098" y="99452"/>
                </a:lnTo>
                <a:lnTo>
                  <a:pt x="32951" y="95033"/>
                </a:lnTo>
                <a:lnTo>
                  <a:pt x="40428" y="87840"/>
                </a:lnTo>
                <a:lnTo>
                  <a:pt x="45401" y="86039"/>
                </a:lnTo>
                <a:lnTo>
                  <a:pt x="96107" y="86039"/>
                </a:lnTo>
                <a:lnTo>
                  <a:pt x="91494" y="80008"/>
                </a:lnTo>
                <a:lnTo>
                  <a:pt x="84719" y="75746"/>
                </a:lnTo>
                <a:lnTo>
                  <a:pt x="75872" y="73400"/>
                </a:lnTo>
                <a:lnTo>
                  <a:pt x="75872" y="72982"/>
                </a:lnTo>
                <a:lnTo>
                  <a:pt x="83756" y="70636"/>
                </a:lnTo>
                <a:lnTo>
                  <a:pt x="89861" y="66636"/>
                </a:lnTo>
                <a:lnTo>
                  <a:pt x="94068" y="61160"/>
                </a:lnTo>
                <a:lnTo>
                  <a:pt x="46228" y="61160"/>
                </a:lnTo>
                <a:lnTo>
                  <a:pt x="41883" y="59579"/>
                </a:lnTo>
                <a:lnTo>
                  <a:pt x="35234" y="53223"/>
                </a:lnTo>
                <a:lnTo>
                  <a:pt x="33580" y="49349"/>
                </a:lnTo>
                <a:lnTo>
                  <a:pt x="33580" y="40375"/>
                </a:lnTo>
                <a:lnTo>
                  <a:pt x="35234" y="36564"/>
                </a:lnTo>
                <a:lnTo>
                  <a:pt x="41883" y="30208"/>
                </a:lnTo>
                <a:lnTo>
                  <a:pt x="46228" y="28616"/>
                </a:lnTo>
                <a:lnTo>
                  <a:pt x="99633" y="28616"/>
                </a:lnTo>
                <a:lnTo>
                  <a:pt x="99441" y="27758"/>
                </a:lnTo>
                <a:lnTo>
                  <a:pt x="64741" y="83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39"/>
                </a:moveTo>
                <a:lnTo>
                  <a:pt x="57841" y="86039"/>
                </a:lnTo>
                <a:lnTo>
                  <a:pt x="62814" y="87840"/>
                </a:lnTo>
                <a:lnTo>
                  <a:pt x="70280" y="95033"/>
                </a:lnTo>
                <a:lnTo>
                  <a:pt x="72144" y="99452"/>
                </a:lnTo>
                <a:lnTo>
                  <a:pt x="72144" y="109818"/>
                </a:lnTo>
                <a:lnTo>
                  <a:pt x="70280" y="114174"/>
                </a:lnTo>
                <a:lnTo>
                  <a:pt x="62814" y="121368"/>
                </a:lnTo>
                <a:lnTo>
                  <a:pt x="57841" y="123158"/>
                </a:lnTo>
                <a:lnTo>
                  <a:pt x="101383" y="123158"/>
                </a:lnTo>
                <a:lnTo>
                  <a:pt x="101818" y="122331"/>
                </a:lnTo>
                <a:lnTo>
                  <a:pt x="103242" y="116111"/>
                </a:lnTo>
                <a:lnTo>
                  <a:pt x="103242" y="99934"/>
                </a:lnTo>
                <a:lnTo>
                  <a:pt x="100897" y="92300"/>
                </a:lnTo>
                <a:lnTo>
                  <a:pt x="96107" y="86039"/>
                </a:lnTo>
                <a:close/>
              </a:path>
              <a:path w="103242" h="151765">
                <a:moveTo>
                  <a:pt x="99633" y="28616"/>
                </a:moveTo>
                <a:lnTo>
                  <a:pt x="57013" y="28616"/>
                </a:lnTo>
                <a:lnTo>
                  <a:pt x="61369" y="30208"/>
                </a:lnTo>
                <a:lnTo>
                  <a:pt x="67997" y="36564"/>
                </a:lnTo>
                <a:lnTo>
                  <a:pt x="69652" y="40375"/>
                </a:lnTo>
                <a:lnTo>
                  <a:pt x="69652" y="49349"/>
                </a:lnTo>
                <a:lnTo>
                  <a:pt x="67997" y="53223"/>
                </a:lnTo>
                <a:lnTo>
                  <a:pt x="64668" y="56396"/>
                </a:lnTo>
                <a:lnTo>
                  <a:pt x="61369" y="59579"/>
                </a:lnTo>
                <a:lnTo>
                  <a:pt x="57013" y="61160"/>
                </a:lnTo>
                <a:lnTo>
                  <a:pt x="94068" y="61160"/>
                </a:lnTo>
                <a:lnTo>
                  <a:pt x="98572" y="55296"/>
                </a:lnTo>
                <a:lnTo>
                  <a:pt x="100761" y="48448"/>
                </a:lnTo>
                <a:lnTo>
                  <a:pt x="100761" y="33663"/>
                </a:lnTo>
                <a:lnTo>
                  <a:pt x="99633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08877" y="6222048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90" y="837"/>
                </a:lnTo>
                <a:lnTo>
                  <a:pt x="3759" y="27758"/>
                </a:lnTo>
                <a:lnTo>
                  <a:pt x="2481" y="33663"/>
                </a:lnTo>
                <a:lnTo>
                  <a:pt x="2481" y="48448"/>
                </a:lnTo>
                <a:lnTo>
                  <a:pt x="4659" y="55296"/>
                </a:lnTo>
                <a:lnTo>
                  <a:pt x="13360" y="66636"/>
                </a:lnTo>
                <a:lnTo>
                  <a:pt x="19486" y="70636"/>
                </a:lnTo>
                <a:lnTo>
                  <a:pt x="27370" y="72982"/>
                </a:lnTo>
                <a:lnTo>
                  <a:pt x="27370" y="73400"/>
                </a:lnTo>
                <a:lnTo>
                  <a:pt x="18512" y="75746"/>
                </a:lnTo>
                <a:lnTo>
                  <a:pt x="11748" y="80008"/>
                </a:lnTo>
                <a:lnTo>
                  <a:pt x="2345" y="92300"/>
                </a:lnTo>
                <a:lnTo>
                  <a:pt x="0" y="99934"/>
                </a:lnTo>
                <a:lnTo>
                  <a:pt x="0" y="116111"/>
                </a:lnTo>
                <a:lnTo>
                  <a:pt x="25915" y="14728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105"/>
                </a:lnTo>
                <a:lnTo>
                  <a:pt x="101393" y="123158"/>
                </a:lnTo>
                <a:lnTo>
                  <a:pt x="45401" y="123158"/>
                </a:lnTo>
                <a:lnTo>
                  <a:pt x="40428" y="121368"/>
                </a:lnTo>
                <a:lnTo>
                  <a:pt x="32951" y="114174"/>
                </a:lnTo>
                <a:lnTo>
                  <a:pt x="31098" y="109818"/>
                </a:lnTo>
                <a:lnTo>
                  <a:pt x="31098" y="99452"/>
                </a:lnTo>
                <a:lnTo>
                  <a:pt x="32951" y="95033"/>
                </a:lnTo>
                <a:lnTo>
                  <a:pt x="40428" y="87840"/>
                </a:lnTo>
                <a:lnTo>
                  <a:pt x="45401" y="86039"/>
                </a:lnTo>
                <a:lnTo>
                  <a:pt x="96107" y="86039"/>
                </a:lnTo>
                <a:lnTo>
                  <a:pt x="91494" y="80008"/>
                </a:lnTo>
                <a:lnTo>
                  <a:pt x="84719" y="75746"/>
                </a:lnTo>
                <a:lnTo>
                  <a:pt x="75872" y="73400"/>
                </a:lnTo>
                <a:lnTo>
                  <a:pt x="75872" y="72982"/>
                </a:lnTo>
                <a:lnTo>
                  <a:pt x="83756" y="70636"/>
                </a:lnTo>
                <a:lnTo>
                  <a:pt x="89861" y="66636"/>
                </a:lnTo>
                <a:lnTo>
                  <a:pt x="94068" y="61160"/>
                </a:lnTo>
                <a:lnTo>
                  <a:pt x="46228" y="61160"/>
                </a:lnTo>
                <a:lnTo>
                  <a:pt x="41873" y="59579"/>
                </a:lnTo>
                <a:lnTo>
                  <a:pt x="35234" y="53223"/>
                </a:lnTo>
                <a:lnTo>
                  <a:pt x="33580" y="49349"/>
                </a:lnTo>
                <a:lnTo>
                  <a:pt x="33580" y="40375"/>
                </a:lnTo>
                <a:lnTo>
                  <a:pt x="35234" y="36564"/>
                </a:lnTo>
                <a:lnTo>
                  <a:pt x="41873" y="30208"/>
                </a:lnTo>
                <a:lnTo>
                  <a:pt x="46228" y="28616"/>
                </a:lnTo>
                <a:lnTo>
                  <a:pt x="99633" y="28616"/>
                </a:lnTo>
                <a:lnTo>
                  <a:pt x="99441" y="27758"/>
                </a:lnTo>
                <a:lnTo>
                  <a:pt x="64741" y="83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39"/>
                </a:moveTo>
                <a:lnTo>
                  <a:pt x="57841" y="86039"/>
                </a:lnTo>
                <a:lnTo>
                  <a:pt x="62814" y="87840"/>
                </a:lnTo>
                <a:lnTo>
                  <a:pt x="70270" y="95033"/>
                </a:lnTo>
                <a:lnTo>
                  <a:pt x="72144" y="99452"/>
                </a:lnTo>
                <a:lnTo>
                  <a:pt x="72144" y="109818"/>
                </a:lnTo>
                <a:lnTo>
                  <a:pt x="70270" y="114174"/>
                </a:lnTo>
                <a:lnTo>
                  <a:pt x="62814" y="121368"/>
                </a:lnTo>
                <a:lnTo>
                  <a:pt x="57841" y="123158"/>
                </a:lnTo>
                <a:lnTo>
                  <a:pt x="101393" y="123158"/>
                </a:lnTo>
                <a:lnTo>
                  <a:pt x="101829" y="122331"/>
                </a:lnTo>
                <a:lnTo>
                  <a:pt x="103242" y="116111"/>
                </a:lnTo>
                <a:lnTo>
                  <a:pt x="103242" y="99934"/>
                </a:lnTo>
                <a:lnTo>
                  <a:pt x="100897" y="92300"/>
                </a:lnTo>
                <a:lnTo>
                  <a:pt x="96107" y="86039"/>
                </a:lnTo>
                <a:close/>
              </a:path>
              <a:path w="103242" h="151765">
                <a:moveTo>
                  <a:pt x="99633" y="28616"/>
                </a:moveTo>
                <a:lnTo>
                  <a:pt x="57013" y="28616"/>
                </a:lnTo>
                <a:lnTo>
                  <a:pt x="61369" y="30208"/>
                </a:lnTo>
                <a:lnTo>
                  <a:pt x="67997" y="36564"/>
                </a:lnTo>
                <a:lnTo>
                  <a:pt x="69652" y="40375"/>
                </a:lnTo>
                <a:lnTo>
                  <a:pt x="69652" y="49349"/>
                </a:lnTo>
                <a:lnTo>
                  <a:pt x="67997" y="53223"/>
                </a:lnTo>
                <a:lnTo>
                  <a:pt x="64668" y="56396"/>
                </a:lnTo>
                <a:lnTo>
                  <a:pt x="61369" y="59579"/>
                </a:lnTo>
                <a:lnTo>
                  <a:pt x="57013" y="61160"/>
                </a:lnTo>
                <a:lnTo>
                  <a:pt x="94068" y="61160"/>
                </a:lnTo>
                <a:lnTo>
                  <a:pt x="98572" y="55296"/>
                </a:lnTo>
                <a:lnTo>
                  <a:pt x="100761" y="48448"/>
                </a:lnTo>
                <a:lnTo>
                  <a:pt x="100761" y="33663"/>
                </a:lnTo>
                <a:lnTo>
                  <a:pt x="99633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829526" y="6337742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98642" y="6224536"/>
            <a:ext cx="105037" cy="149283"/>
          </a:xfrm>
          <a:custGeom>
            <a:avLst/>
            <a:gdLst/>
            <a:ahLst/>
            <a:cxnLst/>
            <a:rect l="l" t="t" r="r" b="b"/>
            <a:pathLst>
              <a:path w="105037" h="149283">
                <a:moveTo>
                  <a:pt x="32055" y="104290"/>
                </a:moveTo>
                <a:lnTo>
                  <a:pt x="0" y="113614"/>
                </a:lnTo>
                <a:lnTo>
                  <a:pt x="4411" y="124497"/>
                </a:lnTo>
                <a:lnTo>
                  <a:pt x="11855" y="134326"/>
                </a:lnTo>
                <a:lnTo>
                  <a:pt x="23558" y="143838"/>
                </a:lnTo>
                <a:lnTo>
                  <a:pt x="35400" y="147920"/>
                </a:lnTo>
                <a:lnTo>
                  <a:pt x="49059" y="149283"/>
                </a:lnTo>
                <a:lnTo>
                  <a:pt x="57070" y="149283"/>
                </a:lnTo>
                <a:lnTo>
                  <a:pt x="94063" y="131001"/>
                </a:lnTo>
                <a:lnTo>
                  <a:pt x="99518" y="121912"/>
                </a:lnTo>
                <a:lnTo>
                  <a:pt x="46777" y="121912"/>
                </a:lnTo>
                <a:lnTo>
                  <a:pt x="42295" y="120289"/>
                </a:lnTo>
                <a:lnTo>
                  <a:pt x="35102" y="113797"/>
                </a:lnTo>
                <a:lnTo>
                  <a:pt x="32892" y="109546"/>
                </a:lnTo>
                <a:lnTo>
                  <a:pt x="32055" y="104290"/>
                </a:lnTo>
                <a:close/>
              </a:path>
              <a:path w="105037" h="149283">
                <a:moveTo>
                  <a:pt x="100916" y="75673"/>
                </a:moveTo>
                <a:lnTo>
                  <a:pt x="44149" y="75673"/>
                </a:lnTo>
                <a:lnTo>
                  <a:pt x="48169" y="76029"/>
                </a:lnTo>
                <a:lnTo>
                  <a:pt x="56180" y="77400"/>
                </a:lnTo>
                <a:lnTo>
                  <a:pt x="59802" y="78688"/>
                </a:lnTo>
                <a:lnTo>
                  <a:pt x="66305" y="82416"/>
                </a:lnTo>
                <a:lnTo>
                  <a:pt x="68933" y="84908"/>
                </a:lnTo>
                <a:lnTo>
                  <a:pt x="70923" y="88018"/>
                </a:lnTo>
                <a:lnTo>
                  <a:pt x="72933" y="91117"/>
                </a:lnTo>
                <a:lnTo>
                  <a:pt x="73949" y="95107"/>
                </a:lnTo>
                <a:lnTo>
                  <a:pt x="73949" y="106300"/>
                </a:lnTo>
                <a:lnTo>
                  <a:pt x="71970" y="111546"/>
                </a:lnTo>
                <a:lnTo>
                  <a:pt x="64096" y="119839"/>
                </a:lnTo>
                <a:lnTo>
                  <a:pt x="58808" y="121912"/>
                </a:lnTo>
                <a:lnTo>
                  <a:pt x="99518" y="121912"/>
                </a:lnTo>
                <a:lnTo>
                  <a:pt x="103623" y="112520"/>
                </a:lnTo>
                <a:lnTo>
                  <a:pt x="105037" y="105117"/>
                </a:lnTo>
                <a:lnTo>
                  <a:pt x="105037" y="89358"/>
                </a:lnTo>
                <a:lnTo>
                  <a:pt x="103791" y="82625"/>
                </a:lnTo>
                <a:lnTo>
                  <a:pt x="100916" y="75673"/>
                </a:lnTo>
                <a:close/>
              </a:path>
              <a:path w="105037" h="149283">
                <a:moveTo>
                  <a:pt x="100063" y="0"/>
                </a:moveTo>
                <a:lnTo>
                  <a:pt x="11333" y="0"/>
                </a:lnTo>
                <a:lnTo>
                  <a:pt x="9668" y="81065"/>
                </a:lnTo>
                <a:lnTo>
                  <a:pt x="14505" y="79411"/>
                </a:lnTo>
                <a:lnTo>
                  <a:pt x="19511" y="78091"/>
                </a:lnTo>
                <a:lnTo>
                  <a:pt x="29877" y="76165"/>
                </a:lnTo>
                <a:lnTo>
                  <a:pt x="35018" y="75673"/>
                </a:lnTo>
                <a:lnTo>
                  <a:pt x="100916" y="75673"/>
                </a:lnTo>
                <a:lnTo>
                  <a:pt x="98817" y="70594"/>
                </a:lnTo>
                <a:lnTo>
                  <a:pt x="95320" y="65484"/>
                </a:lnTo>
                <a:lnTo>
                  <a:pt x="86346" y="57055"/>
                </a:lnTo>
                <a:lnTo>
                  <a:pt x="80985" y="53841"/>
                </a:lnTo>
                <a:lnTo>
                  <a:pt x="70079" y="49967"/>
                </a:lnTo>
                <a:lnTo>
                  <a:pt x="41175" y="49967"/>
                </a:lnTo>
                <a:lnTo>
                  <a:pt x="41803" y="27370"/>
                </a:lnTo>
                <a:lnTo>
                  <a:pt x="100063" y="27370"/>
                </a:lnTo>
                <a:lnTo>
                  <a:pt x="100063" y="0"/>
                </a:lnTo>
                <a:close/>
              </a:path>
              <a:path w="105037" h="149283">
                <a:moveTo>
                  <a:pt x="61719" y="48312"/>
                </a:moveTo>
                <a:lnTo>
                  <a:pt x="48724" y="48312"/>
                </a:lnTo>
                <a:lnTo>
                  <a:pt x="44347" y="48867"/>
                </a:lnTo>
                <a:lnTo>
                  <a:pt x="41175" y="49967"/>
                </a:lnTo>
                <a:lnTo>
                  <a:pt x="70079" y="49967"/>
                </a:lnTo>
                <a:lnTo>
                  <a:pt x="68546" y="49422"/>
                </a:lnTo>
                <a:lnTo>
                  <a:pt x="61719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663976" y="6512491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785956" y="6510008"/>
            <a:ext cx="104401" cy="151765"/>
          </a:xfrm>
          <a:custGeom>
            <a:avLst/>
            <a:gdLst/>
            <a:ahLst/>
            <a:cxnLst/>
            <a:rect l="l" t="t" r="r" b="b"/>
            <a:pathLst>
              <a:path w="104401" h="151765">
                <a:moveTo>
                  <a:pt x="31639" y="106153"/>
                </a:moveTo>
                <a:lnTo>
                  <a:pt x="0" y="118017"/>
                </a:lnTo>
                <a:lnTo>
                  <a:pt x="4724" y="128374"/>
                </a:lnTo>
                <a:lnTo>
                  <a:pt x="12927" y="137806"/>
                </a:lnTo>
                <a:lnTo>
                  <a:pt x="25905" y="146993"/>
                </a:lnTo>
                <a:lnTo>
                  <a:pt x="38001" y="150572"/>
                </a:lnTo>
                <a:lnTo>
                  <a:pt x="51534" y="151765"/>
                </a:lnTo>
                <a:lnTo>
                  <a:pt x="58717" y="151765"/>
                </a:lnTo>
                <a:lnTo>
                  <a:pt x="97323" y="132624"/>
                </a:lnTo>
                <a:lnTo>
                  <a:pt x="102178" y="123148"/>
                </a:lnTo>
                <a:lnTo>
                  <a:pt x="46770" y="123148"/>
                </a:lnTo>
                <a:lnTo>
                  <a:pt x="41765" y="121629"/>
                </a:lnTo>
                <a:lnTo>
                  <a:pt x="34979" y="115556"/>
                </a:lnTo>
                <a:lnTo>
                  <a:pt x="32739" y="111410"/>
                </a:lnTo>
                <a:lnTo>
                  <a:pt x="31639" y="106153"/>
                </a:lnTo>
                <a:close/>
              </a:path>
              <a:path w="104401" h="151765">
                <a:moveTo>
                  <a:pt x="100761" y="28616"/>
                </a:moveTo>
                <a:lnTo>
                  <a:pt x="57691" y="28616"/>
                </a:lnTo>
                <a:lnTo>
                  <a:pt x="62005" y="30061"/>
                </a:lnTo>
                <a:lnTo>
                  <a:pt x="69062" y="35873"/>
                </a:lnTo>
                <a:lnTo>
                  <a:pt x="70811" y="39527"/>
                </a:lnTo>
                <a:lnTo>
                  <a:pt x="70811" y="47412"/>
                </a:lnTo>
                <a:lnTo>
                  <a:pt x="50078" y="60333"/>
                </a:lnTo>
                <a:lnTo>
                  <a:pt x="37021" y="60333"/>
                </a:lnTo>
                <a:lnTo>
                  <a:pt x="37021" y="87285"/>
                </a:lnTo>
                <a:lnTo>
                  <a:pt x="47733" y="87285"/>
                </a:lnTo>
                <a:lnTo>
                  <a:pt x="51199" y="87390"/>
                </a:lnTo>
                <a:lnTo>
                  <a:pt x="73313" y="100133"/>
                </a:lnTo>
                <a:lnTo>
                  <a:pt x="73313" y="109808"/>
                </a:lnTo>
                <a:lnTo>
                  <a:pt x="71680" y="114342"/>
                </a:lnTo>
                <a:lnTo>
                  <a:pt x="65177" y="121388"/>
                </a:lnTo>
                <a:lnTo>
                  <a:pt x="60172" y="123148"/>
                </a:lnTo>
                <a:lnTo>
                  <a:pt x="102178" y="123148"/>
                </a:lnTo>
                <a:lnTo>
                  <a:pt x="102956" y="121629"/>
                </a:lnTo>
                <a:lnTo>
                  <a:pt x="103027" y="121388"/>
                </a:lnTo>
                <a:lnTo>
                  <a:pt x="104309" y="115556"/>
                </a:lnTo>
                <a:lnTo>
                  <a:pt x="104401" y="103525"/>
                </a:lnTo>
                <a:lnTo>
                  <a:pt x="103784" y="99452"/>
                </a:lnTo>
                <a:lnTo>
                  <a:pt x="76832" y="73599"/>
                </a:lnTo>
                <a:lnTo>
                  <a:pt x="76832" y="72982"/>
                </a:lnTo>
                <a:lnTo>
                  <a:pt x="84988" y="71317"/>
                </a:lnTo>
                <a:lnTo>
                  <a:pt x="91198" y="67589"/>
                </a:lnTo>
                <a:lnTo>
                  <a:pt x="99763" y="55977"/>
                </a:lnTo>
                <a:lnTo>
                  <a:pt x="101909" y="49003"/>
                </a:lnTo>
                <a:lnTo>
                  <a:pt x="101909" y="33789"/>
                </a:lnTo>
                <a:lnTo>
                  <a:pt x="100761" y="28616"/>
                </a:lnTo>
                <a:close/>
              </a:path>
              <a:path w="104401" h="151765">
                <a:moveTo>
                  <a:pt x="58853" y="0"/>
                </a:moveTo>
                <a:lnTo>
                  <a:pt x="46152" y="0"/>
                </a:lnTo>
                <a:lnTo>
                  <a:pt x="40246" y="659"/>
                </a:lnTo>
                <a:lnTo>
                  <a:pt x="4268" y="23465"/>
                </a:lnTo>
                <a:lnTo>
                  <a:pt x="122" y="35245"/>
                </a:lnTo>
                <a:lnTo>
                  <a:pt x="34320" y="42302"/>
                </a:lnTo>
                <a:lnTo>
                  <a:pt x="35294" y="38428"/>
                </a:lnTo>
                <a:lnTo>
                  <a:pt x="37377" y="35182"/>
                </a:lnTo>
                <a:lnTo>
                  <a:pt x="43723" y="29936"/>
                </a:lnTo>
                <a:lnTo>
                  <a:pt x="47733" y="28616"/>
                </a:lnTo>
                <a:lnTo>
                  <a:pt x="100761" y="28616"/>
                </a:lnTo>
                <a:lnTo>
                  <a:pt x="100559" y="27705"/>
                </a:lnTo>
                <a:lnTo>
                  <a:pt x="65115" y="795"/>
                </a:lnTo>
                <a:lnTo>
                  <a:pt x="5885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08599" y="6625700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77715" y="6512491"/>
            <a:ext cx="105037" cy="149283"/>
          </a:xfrm>
          <a:custGeom>
            <a:avLst/>
            <a:gdLst/>
            <a:ahLst/>
            <a:cxnLst/>
            <a:rect l="l" t="t" r="r" b="b"/>
            <a:pathLst>
              <a:path w="105037" h="149283">
                <a:moveTo>
                  <a:pt x="32055" y="104290"/>
                </a:moveTo>
                <a:lnTo>
                  <a:pt x="0" y="113614"/>
                </a:lnTo>
                <a:lnTo>
                  <a:pt x="4411" y="124497"/>
                </a:lnTo>
                <a:lnTo>
                  <a:pt x="11855" y="134326"/>
                </a:lnTo>
                <a:lnTo>
                  <a:pt x="23558" y="143838"/>
                </a:lnTo>
                <a:lnTo>
                  <a:pt x="35400" y="147920"/>
                </a:lnTo>
                <a:lnTo>
                  <a:pt x="49059" y="149283"/>
                </a:lnTo>
                <a:lnTo>
                  <a:pt x="57070" y="149283"/>
                </a:lnTo>
                <a:lnTo>
                  <a:pt x="94053" y="131001"/>
                </a:lnTo>
                <a:lnTo>
                  <a:pt x="99524" y="121912"/>
                </a:lnTo>
                <a:lnTo>
                  <a:pt x="46777" y="121912"/>
                </a:lnTo>
                <a:lnTo>
                  <a:pt x="42295" y="120289"/>
                </a:lnTo>
                <a:lnTo>
                  <a:pt x="35102" y="113797"/>
                </a:lnTo>
                <a:lnTo>
                  <a:pt x="32892" y="109546"/>
                </a:lnTo>
                <a:lnTo>
                  <a:pt x="32055" y="104290"/>
                </a:lnTo>
                <a:close/>
              </a:path>
              <a:path w="105037" h="149283">
                <a:moveTo>
                  <a:pt x="100916" y="75673"/>
                </a:moveTo>
                <a:lnTo>
                  <a:pt x="44149" y="75673"/>
                </a:lnTo>
                <a:lnTo>
                  <a:pt x="48169" y="76029"/>
                </a:lnTo>
                <a:lnTo>
                  <a:pt x="56180" y="77400"/>
                </a:lnTo>
                <a:lnTo>
                  <a:pt x="59802" y="78688"/>
                </a:lnTo>
                <a:lnTo>
                  <a:pt x="66305" y="82416"/>
                </a:lnTo>
                <a:lnTo>
                  <a:pt x="68933" y="84908"/>
                </a:lnTo>
                <a:lnTo>
                  <a:pt x="70923" y="88018"/>
                </a:lnTo>
                <a:lnTo>
                  <a:pt x="72933" y="91117"/>
                </a:lnTo>
                <a:lnTo>
                  <a:pt x="73949" y="95107"/>
                </a:lnTo>
                <a:lnTo>
                  <a:pt x="73949" y="106300"/>
                </a:lnTo>
                <a:lnTo>
                  <a:pt x="71970" y="111546"/>
                </a:lnTo>
                <a:lnTo>
                  <a:pt x="64096" y="119839"/>
                </a:lnTo>
                <a:lnTo>
                  <a:pt x="58808" y="121912"/>
                </a:lnTo>
                <a:lnTo>
                  <a:pt x="99524" y="121912"/>
                </a:lnTo>
                <a:lnTo>
                  <a:pt x="103623" y="112509"/>
                </a:lnTo>
                <a:lnTo>
                  <a:pt x="105037" y="105117"/>
                </a:lnTo>
                <a:lnTo>
                  <a:pt x="105037" y="89358"/>
                </a:lnTo>
                <a:lnTo>
                  <a:pt x="103791" y="82625"/>
                </a:lnTo>
                <a:lnTo>
                  <a:pt x="100916" y="75673"/>
                </a:lnTo>
                <a:close/>
              </a:path>
              <a:path w="105037" h="149283">
                <a:moveTo>
                  <a:pt x="100063" y="0"/>
                </a:moveTo>
                <a:lnTo>
                  <a:pt x="11333" y="0"/>
                </a:lnTo>
                <a:lnTo>
                  <a:pt x="9668" y="81065"/>
                </a:lnTo>
                <a:lnTo>
                  <a:pt x="14505" y="79411"/>
                </a:lnTo>
                <a:lnTo>
                  <a:pt x="19521" y="78091"/>
                </a:lnTo>
                <a:lnTo>
                  <a:pt x="29877" y="76165"/>
                </a:lnTo>
                <a:lnTo>
                  <a:pt x="35018" y="75673"/>
                </a:lnTo>
                <a:lnTo>
                  <a:pt x="100916" y="75673"/>
                </a:lnTo>
                <a:lnTo>
                  <a:pt x="98817" y="70594"/>
                </a:lnTo>
                <a:lnTo>
                  <a:pt x="95320" y="65484"/>
                </a:lnTo>
                <a:lnTo>
                  <a:pt x="86346" y="57055"/>
                </a:lnTo>
                <a:lnTo>
                  <a:pt x="80985" y="53841"/>
                </a:lnTo>
                <a:lnTo>
                  <a:pt x="70079" y="49967"/>
                </a:lnTo>
                <a:lnTo>
                  <a:pt x="41175" y="49967"/>
                </a:lnTo>
                <a:lnTo>
                  <a:pt x="41803" y="27370"/>
                </a:lnTo>
                <a:lnTo>
                  <a:pt x="100063" y="27370"/>
                </a:lnTo>
                <a:lnTo>
                  <a:pt x="100063" y="0"/>
                </a:lnTo>
                <a:close/>
              </a:path>
              <a:path w="105037" h="149283">
                <a:moveTo>
                  <a:pt x="61719" y="48312"/>
                </a:moveTo>
                <a:lnTo>
                  <a:pt x="48724" y="48312"/>
                </a:lnTo>
                <a:lnTo>
                  <a:pt x="44347" y="48867"/>
                </a:lnTo>
                <a:lnTo>
                  <a:pt x="41175" y="49967"/>
                </a:lnTo>
                <a:lnTo>
                  <a:pt x="70079" y="49967"/>
                </a:lnTo>
                <a:lnTo>
                  <a:pt x="68546" y="49422"/>
                </a:lnTo>
                <a:lnTo>
                  <a:pt x="61719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407319" y="7076870"/>
            <a:ext cx="107389" cy="146791"/>
          </a:xfrm>
          <a:custGeom>
            <a:avLst/>
            <a:gdLst/>
            <a:ahLst/>
            <a:cxnLst/>
            <a:rect l="l" t="t" r="r" b="b"/>
            <a:pathLst>
              <a:path w="107389" h="146791">
                <a:moveTo>
                  <a:pt x="107389" y="0"/>
                </a:moveTo>
                <a:lnTo>
                  <a:pt x="0" y="0"/>
                </a:lnTo>
                <a:lnTo>
                  <a:pt x="0" y="28616"/>
                </a:lnTo>
                <a:lnTo>
                  <a:pt x="72552" y="28616"/>
                </a:lnTo>
                <a:lnTo>
                  <a:pt x="12439" y="146791"/>
                </a:lnTo>
                <a:lnTo>
                  <a:pt x="48710" y="146791"/>
                </a:lnTo>
                <a:lnTo>
                  <a:pt x="107389" y="27370"/>
                </a:lnTo>
                <a:lnTo>
                  <a:pt x="107389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30049" y="7190075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1789" y="7074381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90" y="837"/>
                </a:lnTo>
                <a:lnTo>
                  <a:pt x="6313" y="22700"/>
                </a:lnTo>
                <a:lnTo>
                  <a:pt x="2481" y="33663"/>
                </a:lnTo>
                <a:lnTo>
                  <a:pt x="2481" y="48448"/>
                </a:lnTo>
                <a:lnTo>
                  <a:pt x="4659" y="55296"/>
                </a:lnTo>
                <a:lnTo>
                  <a:pt x="13360" y="66636"/>
                </a:lnTo>
                <a:lnTo>
                  <a:pt x="19486" y="70636"/>
                </a:lnTo>
                <a:lnTo>
                  <a:pt x="27370" y="72982"/>
                </a:lnTo>
                <a:lnTo>
                  <a:pt x="27370" y="73400"/>
                </a:lnTo>
                <a:lnTo>
                  <a:pt x="18512" y="75746"/>
                </a:lnTo>
                <a:lnTo>
                  <a:pt x="11748" y="80008"/>
                </a:lnTo>
                <a:lnTo>
                  <a:pt x="2345" y="92300"/>
                </a:lnTo>
                <a:lnTo>
                  <a:pt x="0" y="99934"/>
                </a:lnTo>
                <a:lnTo>
                  <a:pt x="0" y="116111"/>
                </a:lnTo>
                <a:lnTo>
                  <a:pt x="25915" y="14728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105"/>
                </a:lnTo>
                <a:lnTo>
                  <a:pt x="101383" y="123158"/>
                </a:lnTo>
                <a:lnTo>
                  <a:pt x="45401" y="123158"/>
                </a:lnTo>
                <a:lnTo>
                  <a:pt x="40428" y="121368"/>
                </a:lnTo>
                <a:lnTo>
                  <a:pt x="32951" y="114174"/>
                </a:lnTo>
                <a:lnTo>
                  <a:pt x="31098" y="109818"/>
                </a:lnTo>
                <a:lnTo>
                  <a:pt x="31098" y="99452"/>
                </a:lnTo>
                <a:lnTo>
                  <a:pt x="32951" y="95033"/>
                </a:lnTo>
                <a:lnTo>
                  <a:pt x="40428" y="87840"/>
                </a:lnTo>
                <a:lnTo>
                  <a:pt x="45401" y="86039"/>
                </a:lnTo>
                <a:lnTo>
                  <a:pt x="96107" y="86039"/>
                </a:lnTo>
                <a:lnTo>
                  <a:pt x="91494" y="80008"/>
                </a:lnTo>
                <a:lnTo>
                  <a:pt x="84719" y="75746"/>
                </a:lnTo>
                <a:lnTo>
                  <a:pt x="75872" y="73400"/>
                </a:lnTo>
                <a:lnTo>
                  <a:pt x="75872" y="72982"/>
                </a:lnTo>
                <a:lnTo>
                  <a:pt x="83756" y="70636"/>
                </a:lnTo>
                <a:lnTo>
                  <a:pt x="89861" y="66636"/>
                </a:lnTo>
                <a:lnTo>
                  <a:pt x="94068" y="61160"/>
                </a:lnTo>
                <a:lnTo>
                  <a:pt x="46228" y="61160"/>
                </a:lnTo>
                <a:lnTo>
                  <a:pt x="41883" y="59579"/>
                </a:lnTo>
                <a:lnTo>
                  <a:pt x="35234" y="53223"/>
                </a:lnTo>
                <a:lnTo>
                  <a:pt x="33580" y="49349"/>
                </a:lnTo>
                <a:lnTo>
                  <a:pt x="33580" y="40375"/>
                </a:lnTo>
                <a:lnTo>
                  <a:pt x="35234" y="36564"/>
                </a:lnTo>
                <a:lnTo>
                  <a:pt x="41883" y="30208"/>
                </a:lnTo>
                <a:lnTo>
                  <a:pt x="46228" y="28616"/>
                </a:lnTo>
                <a:lnTo>
                  <a:pt x="99633" y="28616"/>
                </a:lnTo>
                <a:lnTo>
                  <a:pt x="99441" y="27758"/>
                </a:lnTo>
                <a:lnTo>
                  <a:pt x="64741" y="83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39"/>
                </a:moveTo>
                <a:lnTo>
                  <a:pt x="57841" y="86039"/>
                </a:lnTo>
                <a:lnTo>
                  <a:pt x="62814" y="87840"/>
                </a:lnTo>
                <a:lnTo>
                  <a:pt x="70270" y="95033"/>
                </a:lnTo>
                <a:lnTo>
                  <a:pt x="72144" y="99452"/>
                </a:lnTo>
                <a:lnTo>
                  <a:pt x="72144" y="109818"/>
                </a:lnTo>
                <a:lnTo>
                  <a:pt x="70270" y="114174"/>
                </a:lnTo>
                <a:lnTo>
                  <a:pt x="62814" y="121368"/>
                </a:lnTo>
                <a:lnTo>
                  <a:pt x="57841" y="123158"/>
                </a:lnTo>
                <a:lnTo>
                  <a:pt x="101383" y="123158"/>
                </a:lnTo>
                <a:lnTo>
                  <a:pt x="101818" y="122331"/>
                </a:lnTo>
                <a:lnTo>
                  <a:pt x="103242" y="116111"/>
                </a:lnTo>
                <a:lnTo>
                  <a:pt x="103242" y="99934"/>
                </a:lnTo>
                <a:lnTo>
                  <a:pt x="100897" y="92300"/>
                </a:lnTo>
                <a:lnTo>
                  <a:pt x="96107" y="86039"/>
                </a:lnTo>
                <a:close/>
              </a:path>
              <a:path w="103242" h="151765">
                <a:moveTo>
                  <a:pt x="99633" y="28616"/>
                </a:moveTo>
                <a:lnTo>
                  <a:pt x="57013" y="28616"/>
                </a:lnTo>
                <a:lnTo>
                  <a:pt x="61369" y="30208"/>
                </a:lnTo>
                <a:lnTo>
                  <a:pt x="67997" y="36564"/>
                </a:lnTo>
                <a:lnTo>
                  <a:pt x="69652" y="40375"/>
                </a:lnTo>
                <a:lnTo>
                  <a:pt x="69652" y="49349"/>
                </a:lnTo>
                <a:lnTo>
                  <a:pt x="67997" y="53223"/>
                </a:lnTo>
                <a:lnTo>
                  <a:pt x="64668" y="56396"/>
                </a:lnTo>
                <a:lnTo>
                  <a:pt x="61369" y="59579"/>
                </a:lnTo>
                <a:lnTo>
                  <a:pt x="57013" y="61160"/>
                </a:lnTo>
                <a:lnTo>
                  <a:pt x="94068" y="61160"/>
                </a:lnTo>
                <a:lnTo>
                  <a:pt x="98572" y="55296"/>
                </a:lnTo>
                <a:lnTo>
                  <a:pt x="100761" y="48448"/>
                </a:lnTo>
                <a:lnTo>
                  <a:pt x="100761" y="33663"/>
                </a:lnTo>
                <a:lnTo>
                  <a:pt x="99633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77098" y="7387856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03975" y="7387856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21722" y="7501061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96365" y="7387856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781225" y="7744909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902573" y="7744909"/>
            <a:ext cx="105037" cy="149283"/>
          </a:xfrm>
          <a:custGeom>
            <a:avLst/>
            <a:gdLst/>
            <a:ahLst/>
            <a:cxnLst/>
            <a:rect l="l" t="t" r="r" b="b"/>
            <a:pathLst>
              <a:path w="105037" h="149283">
                <a:moveTo>
                  <a:pt x="32055" y="104290"/>
                </a:moveTo>
                <a:lnTo>
                  <a:pt x="0" y="113614"/>
                </a:lnTo>
                <a:lnTo>
                  <a:pt x="4411" y="124497"/>
                </a:lnTo>
                <a:lnTo>
                  <a:pt x="11855" y="134326"/>
                </a:lnTo>
                <a:lnTo>
                  <a:pt x="23558" y="143838"/>
                </a:lnTo>
                <a:lnTo>
                  <a:pt x="35400" y="147920"/>
                </a:lnTo>
                <a:lnTo>
                  <a:pt x="49059" y="149283"/>
                </a:lnTo>
                <a:lnTo>
                  <a:pt x="57070" y="149283"/>
                </a:lnTo>
                <a:lnTo>
                  <a:pt x="94053" y="131001"/>
                </a:lnTo>
                <a:lnTo>
                  <a:pt x="99524" y="121912"/>
                </a:lnTo>
                <a:lnTo>
                  <a:pt x="46777" y="121912"/>
                </a:lnTo>
                <a:lnTo>
                  <a:pt x="42295" y="120289"/>
                </a:lnTo>
                <a:lnTo>
                  <a:pt x="35102" y="113797"/>
                </a:lnTo>
                <a:lnTo>
                  <a:pt x="32892" y="109546"/>
                </a:lnTo>
                <a:lnTo>
                  <a:pt x="32055" y="104290"/>
                </a:lnTo>
                <a:close/>
              </a:path>
              <a:path w="105037" h="149283">
                <a:moveTo>
                  <a:pt x="100916" y="75673"/>
                </a:moveTo>
                <a:lnTo>
                  <a:pt x="44149" y="75673"/>
                </a:lnTo>
                <a:lnTo>
                  <a:pt x="48159" y="76029"/>
                </a:lnTo>
                <a:lnTo>
                  <a:pt x="56180" y="77400"/>
                </a:lnTo>
                <a:lnTo>
                  <a:pt x="59802" y="78688"/>
                </a:lnTo>
                <a:lnTo>
                  <a:pt x="66305" y="82416"/>
                </a:lnTo>
                <a:lnTo>
                  <a:pt x="68933" y="84908"/>
                </a:lnTo>
                <a:lnTo>
                  <a:pt x="70923" y="88018"/>
                </a:lnTo>
                <a:lnTo>
                  <a:pt x="72933" y="91117"/>
                </a:lnTo>
                <a:lnTo>
                  <a:pt x="73938" y="95107"/>
                </a:lnTo>
                <a:lnTo>
                  <a:pt x="73938" y="106300"/>
                </a:lnTo>
                <a:lnTo>
                  <a:pt x="71970" y="111546"/>
                </a:lnTo>
                <a:lnTo>
                  <a:pt x="64096" y="119839"/>
                </a:lnTo>
                <a:lnTo>
                  <a:pt x="58808" y="121912"/>
                </a:lnTo>
                <a:lnTo>
                  <a:pt x="99524" y="121912"/>
                </a:lnTo>
                <a:lnTo>
                  <a:pt x="103623" y="112509"/>
                </a:lnTo>
                <a:lnTo>
                  <a:pt x="105037" y="105117"/>
                </a:lnTo>
                <a:lnTo>
                  <a:pt x="105037" y="89358"/>
                </a:lnTo>
                <a:lnTo>
                  <a:pt x="103791" y="82625"/>
                </a:lnTo>
                <a:lnTo>
                  <a:pt x="100916" y="75673"/>
                </a:lnTo>
                <a:close/>
              </a:path>
              <a:path w="105037" h="149283">
                <a:moveTo>
                  <a:pt x="100063" y="0"/>
                </a:moveTo>
                <a:lnTo>
                  <a:pt x="11333" y="0"/>
                </a:lnTo>
                <a:lnTo>
                  <a:pt x="9657" y="81065"/>
                </a:lnTo>
                <a:lnTo>
                  <a:pt x="14505" y="79411"/>
                </a:lnTo>
                <a:lnTo>
                  <a:pt x="19511" y="78091"/>
                </a:lnTo>
                <a:lnTo>
                  <a:pt x="29877" y="76165"/>
                </a:lnTo>
                <a:lnTo>
                  <a:pt x="35018" y="75673"/>
                </a:lnTo>
                <a:lnTo>
                  <a:pt x="100916" y="75673"/>
                </a:lnTo>
                <a:lnTo>
                  <a:pt x="98817" y="70594"/>
                </a:lnTo>
                <a:lnTo>
                  <a:pt x="95320" y="65484"/>
                </a:lnTo>
                <a:lnTo>
                  <a:pt x="86346" y="57055"/>
                </a:lnTo>
                <a:lnTo>
                  <a:pt x="80985" y="53841"/>
                </a:lnTo>
                <a:lnTo>
                  <a:pt x="70079" y="49967"/>
                </a:lnTo>
                <a:lnTo>
                  <a:pt x="41175" y="49967"/>
                </a:lnTo>
                <a:lnTo>
                  <a:pt x="41803" y="27370"/>
                </a:lnTo>
                <a:lnTo>
                  <a:pt x="100063" y="27370"/>
                </a:lnTo>
                <a:lnTo>
                  <a:pt x="100063" y="0"/>
                </a:lnTo>
                <a:close/>
              </a:path>
              <a:path w="105037" h="149283">
                <a:moveTo>
                  <a:pt x="61708" y="48312"/>
                </a:moveTo>
                <a:lnTo>
                  <a:pt x="48724" y="48312"/>
                </a:lnTo>
                <a:lnTo>
                  <a:pt x="44347" y="48867"/>
                </a:lnTo>
                <a:lnTo>
                  <a:pt x="41175" y="49967"/>
                </a:lnTo>
                <a:lnTo>
                  <a:pt x="70079" y="49967"/>
                </a:lnTo>
                <a:lnTo>
                  <a:pt x="68546" y="49422"/>
                </a:lnTo>
                <a:lnTo>
                  <a:pt x="61708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25849" y="7858115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094888" y="7742421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93278" y="96824"/>
                </a:moveTo>
                <a:lnTo>
                  <a:pt x="56186" y="96824"/>
                </a:lnTo>
                <a:lnTo>
                  <a:pt x="21768" y="149283"/>
                </a:lnTo>
                <a:lnTo>
                  <a:pt x="59715" y="149283"/>
                </a:lnTo>
                <a:lnTo>
                  <a:pt x="92447" y="98143"/>
                </a:lnTo>
                <a:lnTo>
                  <a:pt x="93278" y="96824"/>
                </a:lnTo>
                <a:close/>
              </a:path>
              <a:path w="109473" h="149283">
                <a:moveTo>
                  <a:pt x="62333" y="0"/>
                </a:moveTo>
                <a:lnTo>
                  <a:pt x="46993" y="0"/>
                </a:lnTo>
                <a:lnTo>
                  <a:pt x="39810" y="1214"/>
                </a:lnTo>
                <a:lnTo>
                  <a:pt x="7088" y="23611"/>
                </a:lnTo>
                <a:lnTo>
                  <a:pt x="0" y="42784"/>
                </a:lnTo>
                <a:lnTo>
                  <a:pt x="0" y="57024"/>
                </a:lnTo>
                <a:lnTo>
                  <a:pt x="21496" y="92060"/>
                </a:lnTo>
                <a:lnTo>
                  <a:pt x="39119" y="98269"/>
                </a:lnTo>
                <a:lnTo>
                  <a:pt x="47820" y="98269"/>
                </a:lnTo>
                <a:lnTo>
                  <a:pt x="49558" y="98143"/>
                </a:lnTo>
                <a:lnTo>
                  <a:pt x="52867" y="97588"/>
                </a:lnTo>
                <a:lnTo>
                  <a:pt x="54532" y="97232"/>
                </a:lnTo>
                <a:lnTo>
                  <a:pt x="56186" y="96824"/>
                </a:lnTo>
                <a:lnTo>
                  <a:pt x="93278" y="96824"/>
                </a:lnTo>
                <a:lnTo>
                  <a:pt x="96447" y="91745"/>
                </a:lnTo>
                <a:lnTo>
                  <a:pt x="100729" y="84698"/>
                </a:lnTo>
                <a:lnTo>
                  <a:pt x="102583" y="80992"/>
                </a:lnTo>
                <a:lnTo>
                  <a:pt x="105205" y="74646"/>
                </a:lnTo>
                <a:lnTo>
                  <a:pt x="47684" y="74646"/>
                </a:lnTo>
                <a:lnTo>
                  <a:pt x="41977" y="72468"/>
                </a:lnTo>
                <a:lnTo>
                  <a:pt x="33276" y="63757"/>
                </a:lnTo>
                <a:lnTo>
                  <a:pt x="31098" y="58260"/>
                </a:lnTo>
                <a:lnTo>
                  <a:pt x="31098" y="44993"/>
                </a:lnTo>
                <a:lnTo>
                  <a:pt x="33276" y="39496"/>
                </a:lnTo>
                <a:lnTo>
                  <a:pt x="41977" y="30794"/>
                </a:lnTo>
                <a:lnTo>
                  <a:pt x="47684" y="28616"/>
                </a:lnTo>
                <a:lnTo>
                  <a:pt x="104690" y="28616"/>
                </a:lnTo>
                <a:lnTo>
                  <a:pt x="102384" y="23611"/>
                </a:lnTo>
                <a:lnTo>
                  <a:pt x="98520" y="18313"/>
                </a:lnTo>
                <a:lnTo>
                  <a:pt x="88698" y="9476"/>
                </a:lnTo>
                <a:lnTo>
                  <a:pt x="82897" y="6052"/>
                </a:lnTo>
                <a:lnTo>
                  <a:pt x="69484" y="1214"/>
                </a:lnTo>
                <a:lnTo>
                  <a:pt x="62333" y="0"/>
                </a:lnTo>
                <a:close/>
              </a:path>
              <a:path w="109473" h="149283">
                <a:moveTo>
                  <a:pt x="104690" y="28616"/>
                </a:moveTo>
                <a:lnTo>
                  <a:pt x="61788" y="28616"/>
                </a:lnTo>
                <a:lnTo>
                  <a:pt x="67495" y="30794"/>
                </a:lnTo>
                <a:lnTo>
                  <a:pt x="76196" y="39496"/>
                </a:lnTo>
                <a:lnTo>
                  <a:pt x="78374" y="44993"/>
                </a:lnTo>
                <a:lnTo>
                  <a:pt x="78374" y="58260"/>
                </a:lnTo>
                <a:lnTo>
                  <a:pt x="76196" y="63757"/>
                </a:lnTo>
                <a:lnTo>
                  <a:pt x="67495" y="72468"/>
                </a:lnTo>
                <a:lnTo>
                  <a:pt x="61788" y="74646"/>
                </a:lnTo>
                <a:lnTo>
                  <a:pt x="105205" y="74646"/>
                </a:lnTo>
                <a:lnTo>
                  <a:pt x="105776" y="73264"/>
                </a:lnTo>
                <a:lnTo>
                  <a:pt x="107043" y="69149"/>
                </a:lnTo>
                <a:lnTo>
                  <a:pt x="108980" y="60437"/>
                </a:lnTo>
                <a:lnTo>
                  <a:pt x="109473" y="55642"/>
                </a:lnTo>
                <a:lnTo>
                  <a:pt x="109473" y="42784"/>
                </a:lnTo>
                <a:lnTo>
                  <a:pt x="108049" y="35904"/>
                </a:lnTo>
                <a:lnTo>
                  <a:pt x="104690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090146" y="5015148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209348" y="5015152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334771" y="5128355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401741" y="5015152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424162" y="530310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5510" y="5303105"/>
            <a:ext cx="105037" cy="149283"/>
          </a:xfrm>
          <a:custGeom>
            <a:avLst/>
            <a:gdLst/>
            <a:ahLst/>
            <a:cxnLst/>
            <a:rect l="l" t="t" r="r" b="b"/>
            <a:pathLst>
              <a:path w="105037" h="149283">
                <a:moveTo>
                  <a:pt x="32055" y="104290"/>
                </a:moveTo>
                <a:lnTo>
                  <a:pt x="0" y="113613"/>
                </a:lnTo>
                <a:lnTo>
                  <a:pt x="4411" y="124496"/>
                </a:lnTo>
                <a:lnTo>
                  <a:pt x="11856" y="134324"/>
                </a:lnTo>
                <a:lnTo>
                  <a:pt x="23561" y="143834"/>
                </a:lnTo>
                <a:lnTo>
                  <a:pt x="35402" y="147920"/>
                </a:lnTo>
                <a:lnTo>
                  <a:pt x="49060" y="149283"/>
                </a:lnTo>
                <a:lnTo>
                  <a:pt x="57070" y="149283"/>
                </a:lnTo>
                <a:lnTo>
                  <a:pt x="94053" y="131001"/>
                </a:lnTo>
                <a:lnTo>
                  <a:pt x="99517" y="121912"/>
                </a:lnTo>
                <a:lnTo>
                  <a:pt x="46777" y="121912"/>
                </a:lnTo>
                <a:lnTo>
                  <a:pt x="42296" y="120279"/>
                </a:lnTo>
                <a:lnTo>
                  <a:pt x="35102" y="113797"/>
                </a:lnTo>
                <a:lnTo>
                  <a:pt x="32893" y="109546"/>
                </a:lnTo>
                <a:lnTo>
                  <a:pt x="32055" y="104290"/>
                </a:lnTo>
                <a:close/>
              </a:path>
              <a:path w="105037" h="149283">
                <a:moveTo>
                  <a:pt x="100917" y="75673"/>
                </a:moveTo>
                <a:lnTo>
                  <a:pt x="44149" y="75673"/>
                </a:lnTo>
                <a:lnTo>
                  <a:pt x="48170" y="76029"/>
                </a:lnTo>
                <a:lnTo>
                  <a:pt x="56180" y="77400"/>
                </a:lnTo>
                <a:lnTo>
                  <a:pt x="59803" y="78688"/>
                </a:lnTo>
                <a:lnTo>
                  <a:pt x="66305" y="82416"/>
                </a:lnTo>
                <a:lnTo>
                  <a:pt x="68934" y="84897"/>
                </a:lnTo>
                <a:lnTo>
                  <a:pt x="70923" y="88018"/>
                </a:lnTo>
                <a:lnTo>
                  <a:pt x="72933" y="91117"/>
                </a:lnTo>
                <a:lnTo>
                  <a:pt x="73939" y="95107"/>
                </a:lnTo>
                <a:lnTo>
                  <a:pt x="73939" y="106300"/>
                </a:lnTo>
                <a:lnTo>
                  <a:pt x="71970" y="111546"/>
                </a:lnTo>
                <a:lnTo>
                  <a:pt x="64096" y="119839"/>
                </a:lnTo>
                <a:lnTo>
                  <a:pt x="58808" y="121912"/>
                </a:lnTo>
                <a:lnTo>
                  <a:pt x="99517" y="121912"/>
                </a:lnTo>
                <a:lnTo>
                  <a:pt x="103624" y="112509"/>
                </a:lnTo>
                <a:lnTo>
                  <a:pt x="105037" y="105117"/>
                </a:lnTo>
                <a:lnTo>
                  <a:pt x="105037" y="89358"/>
                </a:lnTo>
                <a:lnTo>
                  <a:pt x="103791" y="82625"/>
                </a:lnTo>
                <a:lnTo>
                  <a:pt x="100917" y="75673"/>
                </a:lnTo>
                <a:close/>
              </a:path>
              <a:path w="105037" h="149283">
                <a:moveTo>
                  <a:pt x="100063" y="0"/>
                </a:moveTo>
                <a:lnTo>
                  <a:pt x="11333" y="0"/>
                </a:lnTo>
                <a:lnTo>
                  <a:pt x="9658" y="81065"/>
                </a:lnTo>
                <a:lnTo>
                  <a:pt x="14506" y="79411"/>
                </a:lnTo>
                <a:lnTo>
                  <a:pt x="19511" y="78091"/>
                </a:lnTo>
                <a:lnTo>
                  <a:pt x="29877" y="76165"/>
                </a:lnTo>
                <a:lnTo>
                  <a:pt x="35018" y="75673"/>
                </a:lnTo>
                <a:lnTo>
                  <a:pt x="100917" y="75673"/>
                </a:lnTo>
                <a:lnTo>
                  <a:pt x="98817" y="70594"/>
                </a:lnTo>
                <a:lnTo>
                  <a:pt x="95320" y="65484"/>
                </a:lnTo>
                <a:lnTo>
                  <a:pt x="86347" y="57055"/>
                </a:lnTo>
                <a:lnTo>
                  <a:pt x="80986" y="53841"/>
                </a:lnTo>
                <a:lnTo>
                  <a:pt x="70079" y="49967"/>
                </a:lnTo>
                <a:lnTo>
                  <a:pt x="41175" y="49967"/>
                </a:lnTo>
                <a:lnTo>
                  <a:pt x="41803" y="27370"/>
                </a:lnTo>
                <a:lnTo>
                  <a:pt x="100063" y="27370"/>
                </a:lnTo>
                <a:lnTo>
                  <a:pt x="100063" y="0"/>
                </a:lnTo>
                <a:close/>
              </a:path>
              <a:path w="105037" h="149283">
                <a:moveTo>
                  <a:pt x="61709" y="48312"/>
                </a:moveTo>
                <a:lnTo>
                  <a:pt x="48725" y="48312"/>
                </a:lnTo>
                <a:lnTo>
                  <a:pt x="44348" y="48867"/>
                </a:lnTo>
                <a:lnTo>
                  <a:pt x="41175" y="49967"/>
                </a:lnTo>
                <a:lnTo>
                  <a:pt x="70079" y="49967"/>
                </a:lnTo>
                <a:lnTo>
                  <a:pt x="68546" y="49422"/>
                </a:lnTo>
                <a:lnTo>
                  <a:pt x="61709" y="48312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668785" y="5416311"/>
            <a:ext cx="45202" cy="58458"/>
          </a:xfrm>
          <a:custGeom>
            <a:avLst/>
            <a:gdLst/>
            <a:ahLst/>
            <a:cxnLst/>
            <a:rect l="l" t="t" r="r" b="b"/>
            <a:pathLst>
              <a:path w="45202" h="58458">
                <a:moveTo>
                  <a:pt x="45202" y="0"/>
                </a:moveTo>
                <a:lnTo>
                  <a:pt x="15339" y="0"/>
                </a:lnTo>
                <a:lnTo>
                  <a:pt x="0" y="58458"/>
                </a:lnTo>
                <a:lnTo>
                  <a:pt x="26543" y="58458"/>
                </a:lnTo>
                <a:lnTo>
                  <a:pt x="45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743433" y="5303104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874598" y="838175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8"/>
                </a:lnTo>
                <a:lnTo>
                  <a:pt x="903" y="92046"/>
                </a:lnTo>
                <a:lnTo>
                  <a:pt x="12896" y="130228"/>
                </a:lnTo>
                <a:lnTo>
                  <a:pt x="59776" y="151481"/>
                </a:lnTo>
                <a:lnTo>
                  <a:pt x="72052" y="148996"/>
                </a:lnTo>
                <a:lnTo>
                  <a:pt x="83724" y="143121"/>
                </a:lnTo>
                <a:lnTo>
                  <a:pt x="92114" y="135107"/>
                </a:lnTo>
                <a:lnTo>
                  <a:pt x="100008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9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61" y="22080"/>
                </a:lnTo>
                <a:lnTo>
                  <a:pt x="89035" y="13289"/>
                </a:lnTo>
                <a:lnTo>
                  <a:pt x="77242" y="4528"/>
                </a:lnTo>
                <a:lnTo>
                  <a:pt x="66094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21" y="30264"/>
                </a:lnTo>
                <a:lnTo>
                  <a:pt x="70687" y="37174"/>
                </a:lnTo>
                <a:lnTo>
                  <a:pt x="77864" y="71769"/>
                </a:lnTo>
                <a:lnTo>
                  <a:pt x="77846" y="80318"/>
                </a:lnTo>
                <a:lnTo>
                  <a:pt x="64321" y="121350"/>
                </a:lnTo>
                <a:lnTo>
                  <a:pt x="59976" y="123067"/>
                </a:lnTo>
                <a:lnTo>
                  <a:pt x="100008" y="123067"/>
                </a:lnTo>
                <a:lnTo>
                  <a:pt x="108549" y="85877"/>
                </a:lnTo>
                <a:lnTo>
                  <a:pt x="108910" y="71769"/>
                </a:lnTo>
                <a:lnTo>
                  <a:pt x="108050" y="59962"/>
                </a:lnTo>
                <a:lnTo>
                  <a:pt x="105934" y="45945"/>
                </a:lnTo>
                <a:lnTo>
                  <a:pt x="102432" y="34418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89847" y="8381669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892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11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7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48519" y="8384159"/>
            <a:ext cx="93902" cy="146791"/>
          </a:xfrm>
          <a:custGeom>
            <a:avLst/>
            <a:gdLst/>
            <a:ahLst/>
            <a:cxnLst/>
            <a:rect l="l" t="t" r="r" b="b"/>
            <a:pathLst>
              <a:path w="93902" h="146791">
                <a:moveTo>
                  <a:pt x="93902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02" y="146791"/>
                </a:lnTo>
                <a:lnTo>
                  <a:pt x="93902" y="117347"/>
                </a:lnTo>
                <a:close/>
              </a:path>
              <a:path w="93902" h="146791">
                <a:moveTo>
                  <a:pt x="93902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81" y="117347"/>
                </a:lnTo>
                <a:lnTo>
                  <a:pt x="112781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02" y="40637"/>
                </a:lnTo>
                <a:lnTo>
                  <a:pt x="93902" y="0"/>
                </a:lnTo>
                <a:close/>
              </a:path>
              <a:path w="93902" h="146791">
                <a:moveTo>
                  <a:pt x="93902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02" y="91232"/>
                </a:lnTo>
                <a:lnTo>
                  <a:pt x="93902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79054" y="8384157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87693" y="0"/>
                </a:moveTo>
                <a:lnTo>
                  <a:pt x="49757" y="0"/>
                </a:lnTo>
                <a:lnTo>
                  <a:pt x="17622" y="50176"/>
                </a:lnTo>
                <a:lnTo>
                  <a:pt x="481" y="88845"/>
                </a:lnTo>
                <a:lnTo>
                  <a:pt x="0" y="93641"/>
                </a:lnTo>
                <a:lnTo>
                  <a:pt x="0" y="106499"/>
                </a:lnTo>
                <a:lnTo>
                  <a:pt x="20753" y="139817"/>
                </a:lnTo>
                <a:lnTo>
                  <a:pt x="46993" y="149283"/>
                </a:lnTo>
                <a:lnTo>
                  <a:pt x="62333" y="149283"/>
                </a:lnTo>
                <a:lnTo>
                  <a:pt x="98499" y="130959"/>
                </a:lnTo>
                <a:lnTo>
                  <a:pt x="104690" y="120666"/>
                </a:lnTo>
                <a:lnTo>
                  <a:pt x="47684" y="120666"/>
                </a:lnTo>
                <a:lnTo>
                  <a:pt x="41977" y="118488"/>
                </a:lnTo>
                <a:lnTo>
                  <a:pt x="33276" y="109776"/>
                </a:lnTo>
                <a:lnTo>
                  <a:pt x="31098" y="104290"/>
                </a:lnTo>
                <a:lnTo>
                  <a:pt x="31098" y="91023"/>
                </a:lnTo>
                <a:lnTo>
                  <a:pt x="33276" y="85526"/>
                </a:lnTo>
                <a:lnTo>
                  <a:pt x="41977" y="76824"/>
                </a:lnTo>
                <a:lnTo>
                  <a:pt x="47684" y="74646"/>
                </a:lnTo>
                <a:lnTo>
                  <a:pt x="104075" y="74646"/>
                </a:lnTo>
                <a:lnTo>
                  <a:pt x="103934" y="74269"/>
                </a:lnTo>
                <a:lnTo>
                  <a:pt x="100834" y="69191"/>
                </a:lnTo>
                <a:lnTo>
                  <a:pt x="92803" y="60615"/>
                </a:lnTo>
                <a:lnTo>
                  <a:pt x="87976" y="57223"/>
                </a:lnTo>
                <a:lnTo>
                  <a:pt x="77113" y="52459"/>
                </a:lnTo>
                <a:lnTo>
                  <a:pt x="53286" y="52459"/>
                </a:lnTo>
                <a:lnTo>
                  <a:pt x="87693" y="0"/>
                </a:lnTo>
                <a:close/>
              </a:path>
              <a:path w="109473" h="149283">
                <a:moveTo>
                  <a:pt x="104075" y="74646"/>
                </a:moveTo>
                <a:lnTo>
                  <a:pt x="61767" y="74646"/>
                </a:lnTo>
                <a:lnTo>
                  <a:pt x="67474" y="76824"/>
                </a:lnTo>
                <a:lnTo>
                  <a:pt x="76186" y="85526"/>
                </a:lnTo>
                <a:lnTo>
                  <a:pt x="78374" y="91023"/>
                </a:lnTo>
                <a:lnTo>
                  <a:pt x="78374" y="104290"/>
                </a:lnTo>
                <a:lnTo>
                  <a:pt x="76186" y="109776"/>
                </a:lnTo>
                <a:lnTo>
                  <a:pt x="67474" y="118488"/>
                </a:lnTo>
                <a:lnTo>
                  <a:pt x="61767" y="120666"/>
                </a:lnTo>
                <a:lnTo>
                  <a:pt x="104690" y="120666"/>
                </a:lnTo>
                <a:lnTo>
                  <a:pt x="108049" y="113378"/>
                </a:lnTo>
                <a:lnTo>
                  <a:pt x="109473" y="106499"/>
                </a:lnTo>
                <a:lnTo>
                  <a:pt x="109473" y="92269"/>
                </a:lnTo>
                <a:lnTo>
                  <a:pt x="108352" y="86007"/>
                </a:lnTo>
                <a:lnTo>
                  <a:pt x="104075" y="74646"/>
                </a:lnTo>
                <a:close/>
              </a:path>
              <a:path w="109473" h="149283">
                <a:moveTo>
                  <a:pt x="70343" y="51003"/>
                </a:moveTo>
                <a:lnTo>
                  <a:pt x="61642" y="51003"/>
                </a:lnTo>
                <a:lnTo>
                  <a:pt x="59914" y="51139"/>
                </a:lnTo>
                <a:lnTo>
                  <a:pt x="56595" y="51694"/>
                </a:lnTo>
                <a:lnTo>
                  <a:pt x="54940" y="52040"/>
                </a:lnTo>
                <a:lnTo>
                  <a:pt x="53286" y="52459"/>
                </a:lnTo>
                <a:lnTo>
                  <a:pt x="77113" y="52459"/>
                </a:lnTo>
                <a:lnTo>
                  <a:pt x="76636" y="52249"/>
                </a:lnTo>
                <a:lnTo>
                  <a:pt x="70343" y="510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11877" y="8381668"/>
            <a:ext cx="103242" cy="151765"/>
          </a:xfrm>
          <a:custGeom>
            <a:avLst/>
            <a:gdLst/>
            <a:ahLst/>
            <a:cxnLst/>
            <a:rect l="l" t="t" r="r" b="b"/>
            <a:pathLst>
              <a:path w="103242" h="151765">
                <a:moveTo>
                  <a:pt x="58396" y="0"/>
                </a:moveTo>
                <a:lnTo>
                  <a:pt x="44846" y="0"/>
                </a:lnTo>
                <a:lnTo>
                  <a:pt x="38490" y="837"/>
                </a:lnTo>
                <a:lnTo>
                  <a:pt x="3759" y="27758"/>
                </a:lnTo>
                <a:lnTo>
                  <a:pt x="2481" y="33663"/>
                </a:lnTo>
                <a:lnTo>
                  <a:pt x="2481" y="48448"/>
                </a:lnTo>
                <a:lnTo>
                  <a:pt x="4659" y="55296"/>
                </a:lnTo>
                <a:lnTo>
                  <a:pt x="13360" y="66636"/>
                </a:lnTo>
                <a:lnTo>
                  <a:pt x="19486" y="70636"/>
                </a:lnTo>
                <a:lnTo>
                  <a:pt x="27370" y="72982"/>
                </a:lnTo>
                <a:lnTo>
                  <a:pt x="27370" y="73400"/>
                </a:lnTo>
                <a:lnTo>
                  <a:pt x="18512" y="75746"/>
                </a:lnTo>
                <a:lnTo>
                  <a:pt x="11748" y="80008"/>
                </a:lnTo>
                <a:lnTo>
                  <a:pt x="2345" y="92300"/>
                </a:lnTo>
                <a:lnTo>
                  <a:pt x="0" y="99934"/>
                </a:lnTo>
                <a:lnTo>
                  <a:pt x="0" y="116111"/>
                </a:lnTo>
                <a:lnTo>
                  <a:pt x="25915" y="147283"/>
                </a:lnTo>
                <a:lnTo>
                  <a:pt x="44846" y="151765"/>
                </a:lnTo>
                <a:lnTo>
                  <a:pt x="58396" y="151765"/>
                </a:lnTo>
                <a:lnTo>
                  <a:pt x="96154" y="133105"/>
                </a:lnTo>
                <a:lnTo>
                  <a:pt x="101383" y="123158"/>
                </a:lnTo>
                <a:lnTo>
                  <a:pt x="45401" y="123158"/>
                </a:lnTo>
                <a:lnTo>
                  <a:pt x="40428" y="121368"/>
                </a:lnTo>
                <a:lnTo>
                  <a:pt x="32951" y="114174"/>
                </a:lnTo>
                <a:lnTo>
                  <a:pt x="31098" y="109818"/>
                </a:lnTo>
                <a:lnTo>
                  <a:pt x="31098" y="99452"/>
                </a:lnTo>
                <a:lnTo>
                  <a:pt x="32951" y="95033"/>
                </a:lnTo>
                <a:lnTo>
                  <a:pt x="40428" y="87840"/>
                </a:lnTo>
                <a:lnTo>
                  <a:pt x="45401" y="86039"/>
                </a:lnTo>
                <a:lnTo>
                  <a:pt x="96107" y="86039"/>
                </a:lnTo>
                <a:lnTo>
                  <a:pt x="91494" y="80008"/>
                </a:lnTo>
                <a:lnTo>
                  <a:pt x="84719" y="75746"/>
                </a:lnTo>
                <a:lnTo>
                  <a:pt x="75872" y="73400"/>
                </a:lnTo>
                <a:lnTo>
                  <a:pt x="75872" y="72982"/>
                </a:lnTo>
                <a:lnTo>
                  <a:pt x="83756" y="70636"/>
                </a:lnTo>
                <a:lnTo>
                  <a:pt x="89861" y="66636"/>
                </a:lnTo>
                <a:lnTo>
                  <a:pt x="94068" y="61160"/>
                </a:lnTo>
                <a:lnTo>
                  <a:pt x="46228" y="61160"/>
                </a:lnTo>
                <a:lnTo>
                  <a:pt x="41873" y="59579"/>
                </a:lnTo>
                <a:lnTo>
                  <a:pt x="35234" y="53223"/>
                </a:lnTo>
                <a:lnTo>
                  <a:pt x="33580" y="49349"/>
                </a:lnTo>
                <a:lnTo>
                  <a:pt x="33580" y="40375"/>
                </a:lnTo>
                <a:lnTo>
                  <a:pt x="35234" y="36564"/>
                </a:lnTo>
                <a:lnTo>
                  <a:pt x="41873" y="30208"/>
                </a:lnTo>
                <a:lnTo>
                  <a:pt x="46228" y="28616"/>
                </a:lnTo>
                <a:lnTo>
                  <a:pt x="99633" y="28616"/>
                </a:lnTo>
                <a:lnTo>
                  <a:pt x="99441" y="27758"/>
                </a:lnTo>
                <a:lnTo>
                  <a:pt x="64741" y="837"/>
                </a:lnTo>
                <a:lnTo>
                  <a:pt x="58396" y="0"/>
                </a:lnTo>
                <a:close/>
              </a:path>
              <a:path w="103242" h="151765">
                <a:moveTo>
                  <a:pt x="96107" y="86039"/>
                </a:moveTo>
                <a:lnTo>
                  <a:pt x="57841" y="86039"/>
                </a:lnTo>
                <a:lnTo>
                  <a:pt x="62814" y="87840"/>
                </a:lnTo>
                <a:lnTo>
                  <a:pt x="70270" y="95033"/>
                </a:lnTo>
                <a:lnTo>
                  <a:pt x="72144" y="99452"/>
                </a:lnTo>
                <a:lnTo>
                  <a:pt x="72144" y="109818"/>
                </a:lnTo>
                <a:lnTo>
                  <a:pt x="70270" y="114174"/>
                </a:lnTo>
                <a:lnTo>
                  <a:pt x="62814" y="121368"/>
                </a:lnTo>
                <a:lnTo>
                  <a:pt x="57841" y="123158"/>
                </a:lnTo>
                <a:lnTo>
                  <a:pt x="101383" y="123158"/>
                </a:lnTo>
                <a:lnTo>
                  <a:pt x="101818" y="122331"/>
                </a:lnTo>
                <a:lnTo>
                  <a:pt x="103242" y="116111"/>
                </a:lnTo>
                <a:lnTo>
                  <a:pt x="103242" y="99934"/>
                </a:lnTo>
                <a:lnTo>
                  <a:pt x="100897" y="92300"/>
                </a:lnTo>
                <a:lnTo>
                  <a:pt x="96107" y="86039"/>
                </a:lnTo>
                <a:close/>
              </a:path>
              <a:path w="103242" h="151765">
                <a:moveTo>
                  <a:pt x="99633" y="28616"/>
                </a:moveTo>
                <a:lnTo>
                  <a:pt x="57013" y="28616"/>
                </a:lnTo>
                <a:lnTo>
                  <a:pt x="61369" y="30208"/>
                </a:lnTo>
                <a:lnTo>
                  <a:pt x="67997" y="36564"/>
                </a:lnTo>
                <a:lnTo>
                  <a:pt x="69652" y="40375"/>
                </a:lnTo>
                <a:lnTo>
                  <a:pt x="69652" y="49349"/>
                </a:lnTo>
                <a:lnTo>
                  <a:pt x="67997" y="53223"/>
                </a:lnTo>
                <a:lnTo>
                  <a:pt x="64668" y="56396"/>
                </a:lnTo>
                <a:lnTo>
                  <a:pt x="61369" y="59579"/>
                </a:lnTo>
                <a:lnTo>
                  <a:pt x="57013" y="61160"/>
                </a:lnTo>
                <a:lnTo>
                  <a:pt x="94068" y="61160"/>
                </a:lnTo>
                <a:lnTo>
                  <a:pt x="98572" y="55296"/>
                </a:lnTo>
                <a:lnTo>
                  <a:pt x="100761" y="48448"/>
                </a:lnTo>
                <a:lnTo>
                  <a:pt x="100761" y="33663"/>
                </a:lnTo>
                <a:lnTo>
                  <a:pt x="99633" y="2861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97912" y="8384156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19061" y="8381751"/>
            <a:ext cx="108910" cy="151481"/>
          </a:xfrm>
          <a:custGeom>
            <a:avLst/>
            <a:gdLst/>
            <a:ahLst/>
            <a:cxnLst/>
            <a:rect l="l" t="t" r="r" b="b"/>
            <a:pathLst>
              <a:path w="108910" h="151481">
                <a:moveTo>
                  <a:pt x="50996" y="0"/>
                </a:moveTo>
                <a:lnTo>
                  <a:pt x="10025" y="26235"/>
                </a:lnTo>
                <a:lnTo>
                  <a:pt x="466" y="63262"/>
                </a:lnTo>
                <a:lnTo>
                  <a:pt x="0" y="80318"/>
                </a:lnTo>
                <a:lnTo>
                  <a:pt x="903" y="92046"/>
                </a:lnTo>
                <a:lnTo>
                  <a:pt x="12895" y="130228"/>
                </a:lnTo>
                <a:lnTo>
                  <a:pt x="59775" y="151481"/>
                </a:lnTo>
                <a:lnTo>
                  <a:pt x="72048" y="148995"/>
                </a:lnTo>
                <a:lnTo>
                  <a:pt x="83724" y="143120"/>
                </a:lnTo>
                <a:lnTo>
                  <a:pt x="92114" y="135107"/>
                </a:lnTo>
                <a:lnTo>
                  <a:pt x="100007" y="123067"/>
                </a:lnTo>
                <a:lnTo>
                  <a:pt x="48772" y="123067"/>
                </a:lnTo>
                <a:lnTo>
                  <a:pt x="44385" y="121350"/>
                </a:lnTo>
                <a:lnTo>
                  <a:pt x="31191" y="84304"/>
                </a:lnTo>
                <a:lnTo>
                  <a:pt x="31030" y="71768"/>
                </a:lnTo>
                <a:lnTo>
                  <a:pt x="31191" y="67299"/>
                </a:lnTo>
                <a:lnTo>
                  <a:pt x="44385" y="30264"/>
                </a:lnTo>
                <a:lnTo>
                  <a:pt x="48772" y="28536"/>
                </a:lnTo>
                <a:lnTo>
                  <a:pt x="99585" y="28536"/>
                </a:lnTo>
                <a:lnTo>
                  <a:pt x="96459" y="22079"/>
                </a:lnTo>
                <a:lnTo>
                  <a:pt x="89034" y="13289"/>
                </a:lnTo>
                <a:lnTo>
                  <a:pt x="77238" y="4528"/>
                </a:lnTo>
                <a:lnTo>
                  <a:pt x="66091" y="1089"/>
                </a:lnTo>
                <a:lnTo>
                  <a:pt x="50996" y="0"/>
                </a:lnTo>
                <a:close/>
              </a:path>
              <a:path w="108910" h="151481">
                <a:moveTo>
                  <a:pt x="99585" y="28536"/>
                </a:moveTo>
                <a:lnTo>
                  <a:pt x="59976" y="28536"/>
                </a:lnTo>
                <a:lnTo>
                  <a:pt x="64332" y="30264"/>
                </a:lnTo>
                <a:lnTo>
                  <a:pt x="67494" y="33719"/>
                </a:lnTo>
                <a:lnTo>
                  <a:pt x="77864" y="71768"/>
                </a:lnTo>
                <a:lnTo>
                  <a:pt x="77846" y="80318"/>
                </a:lnTo>
                <a:lnTo>
                  <a:pt x="67494" y="117895"/>
                </a:lnTo>
                <a:lnTo>
                  <a:pt x="64332" y="121350"/>
                </a:lnTo>
                <a:lnTo>
                  <a:pt x="59976" y="123067"/>
                </a:lnTo>
                <a:lnTo>
                  <a:pt x="100007" y="123067"/>
                </a:lnTo>
                <a:lnTo>
                  <a:pt x="108549" y="85876"/>
                </a:lnTo>
                <a:lnTo>
                  <a:pt x="108910" y="71768"/>
                </a:lnTo>
                <a:lnTo>
                  <a:pt x="108050" y="59961"/>
                </a:lnTo>
                <a:lnTo>
                  <a:pt x="105934" y="45943"/>
                </a:lnTo>
                <a:lnTo>
                  <a:pt x="102431" y="34417"/>
                </a:lnTo>
                <a:lnTo>
                  <a:pt x="99585" y="2853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44482" y="8384156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8864" y="8381669"/>
            <a:ext cx="102415" cy="149283"/>
          </a:xfrm>
          <a:custGeom>
            <a:avLst/>
            <a:gdLst/>
            <a:ahLst/>
            <a:cxnLst/>
            <a:rect l="l" t="t" r="r" b="b"/>
            <a:pathLst>
              <a:path w="102415" h="149283">
                <a:moveTo>
                  <a:pt x="99182" y="28616"/>
                </a:moveTo>
                <a:lnTo>
                  <a:pt x="56877" y="28616"/>
                </a:lnTo>
                <a:lnTo>
                  <a:pt x="61097" y="30030"/>
                </a:lnTo>
                <a:lnTo>
                  <a:pt x="68280" y="35705"/>
                </a:lnTo>
                <a:lnTo>
                  <a:pt x="70071" y="39600"/>
                </a:lnTo>
                <a:lnTo>
                  <a:pt x="70071" y="49003"/>
                </a:lnTo>
                <a:lnTo>
                  <a:pt x="68615" y="52867"/>
                </a:lnTo>
                <a:lnTo>
                  <a:pt x="62814" y="59506"/>
                </a:lnTo>
                <a:lnTo>
                  <a:pt x="59914" y="62479"/>
                </a:lnTo>
                <a:lnTo>
                  <a:pt x="0" y="116310"/>
                </a:lnTo>
                <a:lnTo>
                  <a:pt x="0" y="149283"/>
                </a:lnTo>
                <a:lnTo>
                  <a:pt x="102415" y="149283"/>
                </a:lnTo>
                <a:lnTo>
                  <a:pt x="102415" y="121912"/>
                </a:lnTo>
                <a:lnTo>
                  <a:pt x="37318" y="121912"/>
                </a:lnTo>
                <a:lnTo>
                  <a:pt x="81903" y="83557"/>
                </a:lnTo>
                <a:lnTo>
                  <a:pt x="101164" y="49003"/>
                </a:lnTo>
                <a:lnTo>
                  <a:pt x="101180" y="36847"/>
                </a:lnTo>
                <a:lnTo>
                  <a:pt x="99965" y="30417"/>
                </a:lnTo>
                <a:lnTo>
                  <a:pt x="99182" y="28616"/>
                </a:lnTo>
                <a:close/>
              </a:path>
              <a:path w="102415" h="149283">
                <a:moveTo>
                  <a:pt x="60333" y="0"/>
                </a:moveTo>
                <a:lnTo>
                  <a:pt x="46522" y="0"/>
                </a:lnTo>
                <a:lnTo>
                  <a:pt x="39831" y="942"/>
                </a:lnTo>
                <a:lnTo>
                  <a:pt x="3863" y="30794"/>
                </a:lnTo>
                <a:lnTo>
                  <a:pt x="1874" y="44993"/>
                </a:lnTo>
                <a:lnTo>
                  <a:pt x="32962" y="47276"/>
                </a:lnTo>
                <a:lnTo>
                  <a:pt x="33370" y="42019"/>
                </a:lnTo>
                <a:lnTo>
                  <a:pt x="35213" y="37600"/>
                </a:lnTo>
                <a:lnTo>
                  <a:pt x="41705" y="30417"/>
                </a:lnTo>
                <a:lnTo>
                  <a:pt x="46228" y="28616"/>
                </a:lnTo>
                <a:lnTo>
                  <a:pt x="99182" y="28616"/>
                </a:lnTo>
                <a:lnTo>
                  <a:pt x="97557" y="24878"/>
                </a:lnTo>
                <a:lnTo>
                  <a:pt x="66563" y="942"/>
                </a:lnTo>
                <a:lnTo>
                  <a:pt x="6033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656500" y="8384156"/>
            <a:ext cx="76898" cy="146791"/>
          </a:xfrm>
          <a:custGeom>
            <a:avLst/>
            <a:gdLst/>
            <a:ahLst/>
            <a:cxnLst/>
            <a:rect l="l" t="t" r="r" b="b"/>
            <a:pathLst>
              <a:path w="76898" h="146791">
                <a:moveTo>
                  <a:pt x="7689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898" y="146791"/>
                </a:lnTo>
                <a:lnTo>
                  <a:pt x="76898" y="34836"/>
                </a:lnTo>
                <a:close/>
              </a:path>
              <a:path w="76898" h="146791">
                <a:moveTo>
                  <a:pt x="7689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898" y="34836"/>
                </a:lnTo>
                <a:lnTo>
                  <a:pt x="768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75703" y="8384159"/>
            <a:ext cx="93913" cy="146791"/>
          </a:xfrm>
          <a:custGeom>
            <a:avLst/>
            <a:gdLst/>
            <a:ahLst/>
            <a:cxnLst/>
            <a:rect l="l" t="t" r="r" b="b"/>
            <a:pathLst>
              <a:path w="93913" h="146791">
                <a:moveTo>
                  <a:pt x="93913" y="117347"/>
                </a:moveTo>
                <a:lnTo>
                  <a:pt x="64060" y="117347"/>
                </a:lnTo>
                <a:lnTo>
                  <a:pt x="64060" y="146791"/>
                </a:lnTo>
                <a:lnTo>
                  <a:pt x="93913" y="146791"/>
                </a:lnTo>
                <a:lnTo>
                  <a:pt x="93913" y="117347"/>
                </a:lnTo>
                <a:close/>
              </a:path>
              <a:path w="93913" h="146791">
                <a:moveTo>
                  <a:pt x="93913" y="0"/>
                </a:moveTo>
                <a:lnTo>
                  <a:pt x="59914" y="0"/>
                </a:lnTo>
                <a:lnTo>
                  <a:pt x="0" y="91232"/>
                </a:lnTo>
                <a:lnTo>
                  <a:pt x="0" y="117347"/>
                </a:lnTo>
                <a:lnTo>
                  <a:pt x="112792" y="117347"/>
                </a:lnTo>
                <a:lnTo>
                  <a:pt x="112792" y="91232"/>
                </a:lnTo>
                <a:lnTo>
                  <a:pt x="31088" y="91232"/>
                </a:lnTo>
                <a:lnTo>
                  <a:pt x="63642" y="40637"/>
                </a:lnTo>
                <a:lnTo>
                  <a:pt x="93913" y="40637"/>
                </a:lnTo>
                <a:lnTo>
                  <a:pt x="93913" y="0"/>
                </a:lnTo>
                <a:close/>
              </a:path>
              <a:path w="93913" h="146791">
                <a:moveTo>
                  <a:pt x="93913" y="40637"/>
                </a:moveTo>
                <a:lnTo>
                  <a:pt x="64060" y="40637"/>
                </a:lnTo>
                <a:lnTo>
                  <a:pt x="64060" y="91232"/>
                </a:lnTo>
                <a:lnTo>
                  <a:pt x="93913" y="91232"/>
                </a:lnTo>
                <a:lnTo>
                  <a:pt x="93913" y="40637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485794" y="8384156"/>
            <a:ext cx="76908" cy="146791"/>
          </a:xfrm>
          <a:custGeom>
            <a:avLst/>
            <a:gdLst/>
            <a:ahLst/>
            <a:cxnLst/>
            <a:rect l="l" t="t" r="r" b="b"/>
            <a:pathLst>
              <a:path w="76908" h="146791">
                <a:moveTo>
                  <a:pt x="76908" y="34836"/>
                </a:moveTo>
                <a:lnTo>
                  <a:pt x="47056" y="34836"/>
                </a:lnTo>
                <a:lnTo>
                  <a:pt x="47056" y="146791"/>
                </a:lnTo>
                <a:lnTo>
                  <a:pt x="76908" y="146791"/>
                </a:lnTo>
                <a:lnTo>
                  <a:pt x="76908" y="34836"/>
                </a:lnTo>
                <a:close/>
              </a:path>
              <a:path w="76908" h="146791">
                <a:moveTo>
                  <a:pt x="76908" y="0"/>
                </a:moveTo>
                <a:lnTo>
                  <a:pt x="47883" y="0"/>
                </a:lnTo>
                <a:lnTo>
                  <a:pt x="0" y="40438"/>
                </a:lnTo>
                <a:lnTo>
                  <a:pt x="17612" y="60752"/>
                </a:lnTo>
                <a:lnTo>
                  <a:pt x="47056" y="34836"/>
                </a:lnTo>
                <a:lnTo>
                  <a:pt x="76908" y="34836"/>
                </a:lnTo>
                <a:lnTo>
                  <a:pt x="769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606239" y="8384157"/>
            <a:ext cx="109473" cy="149283"/>
          </a:xfrm>
          <a:custGeom>
            <a:avLst/>
            <a:gdLst/>
            <a:ahLst/>
            <a:cxnLst/>
            <a:rect l="l" t="t" r="r" b="b"/>
            <a:pathLst>
              <a:path w="109473" h="149283">
                <a:moveTo>
                  <a:pt x="87693" y="0"/>
                </a:moveTo>
                <a:lnTo>
                  <a:pt x="49757" y="0"/>
                </a:lnTo>
                <a:lnTo>
                  <a:pt x="17622" y="50176"/>
                </a:lnTo>
                <a:lnTo>
                  <a:pt x="481" y="88845"/>
                </a:lnTo>
                <a:lnTo>
                  <a:pt x="0" y="93641"/>
                </a:lnTo>
                <a:lnTo>
                  <a:pt x="0" y="106499"/>
                </a:lnTo>
                <a:lnTo>
                  <a:pt x="20763" y="139817"/>
                </a:lnTo>
                <a:lnTo>
                  <a:pt x="46993" y="149283"/>
                </a:lnTo>
                <a:lnTo>
                  <a:pt x="62333" y="149283"/>
                </a:lnTo>
                <a:lnTo>
                  <a:pt x="98499" y="130959"/>
                </a:lnTo>
                <a:lnTo>
                  <a:pt x="104690" y="120666"/>
                </a:lnTo>
                <a:lnTo>
                  <a:pt x="47684" y="120666"/>
                </a:lnTo>
                <a:lnTo>
                  <a:pt x="41977" y="118488"/>
                </a:lnTo>
                <a:lnTo>
                  <a:pt x="33276" y="109776"/>
                </a:lnTo>
                <a:lnTo>
                  <a:pt x="31098" y="104290"/>
                </a:lnTo>
                <a:lnTo>
                  <a:pt x="31098" y="91023"/>
                </a:lnTo>
                <a:lnTo>
                  <a:pt x="33276" y="85526"/>
                </a:lnTo>
                <a:lnTo>
                  <a:pt x="41977" y="76824"/>
                </a:lnTo>
                <a:lnTo>
                  <a:pt x="47684" y="74646"/>
                </a:lnTo>
                <a:lnTo>
                  <a:pt x="104075" y="74646"/>
                </a:lnTo>
                <a:lnTo>
                  <a:pt x="103934" y="74269"/>
                </a:lnTo>
                <a:lnTo>
                  <a:pt x="100834" y="69191"/>
                </a:lnTo>
                <a:lnTo>
                  <a:pt x="92803" y="60615"/>
                </a:lnTo>
                <a:lnTo>
                  <a:pt x="87976" y="57223"/>
                </a:lnTo>
                <a:lnTo>
                  <a:pt x="77113" y="52459"/>
                </a:lnTo>
                <a:lnTo>
                  <a:pt x="53286" y="52459"/>
                </a:lnTo>
                <a:lnTo>
                  <a:pt x="87693" y="0"/>
                </a:lnTo>
                <a:close/>
              </a:path>
              <a:path w="109473" h="149283">
                <a:moveTo>
                  <a:pt x="104075" y="74646"/>
                </a:moveTo>
                <a:lnTo>
                  <a:pt x="61778" y="74646"/>
                </a:lnTo>
                <a:lnTo>
                  <a:pt x="67474" y="76824"/>
                </a:lnTo>
                <a:lnTo>
                  <a:pt x="76186" y="85526"/>
                </a:lnTo>
                <a:lnTo>
                  <a:pt x="78374" y="91023"/>
                </a:lnTo>
                <a:lnTo>
                  <a:pt x="78374" y="104290"/>
                </a:lnTo>
                <a:lnTo>
                  <a:pt x="76186" y="109776"/>
                </a:lnTo>
                <a:lnTo>
                  <a:pt x="67474" y="118488"/>
                </a:lnTo>
                <a:lnTo>
                  <a:pt x="61778" y="120666"/>
                </a:lnTo>
                <a:lnTo>
                  <a:pt x="104690" y="120666"/>
                </a:lnTo>
                <a:lnTo>
                  <a:pt x="108049" y="113378"/>
                </a:lnTo>
                <a:lnTo>
                  <a:pt x="109473" y="106499"/>
                </a:lnTo>
                <a:lnTo>
                  <a:pt x="109473" y="92269"/>
                </a:lnTo>
                <a:lnTo>
                  <a:pt x="108352" y="86007"/>
                </a:lnTo>
                <a:lnTo>
                  <a:pt x="104075" y="74646"/>
                </a:lnTo>
                <a:close/>
              </a:path>
              <a:path w="109473" h="149283">
                <a:moveTo>
                  <a:pt x="70343" y="51003"/>
                </a:moveTo>
                <a:lnTo>
                  <a:pt x="61642" y="51003"/>
                </a:lnTo>
                <a:lnTo>
                  <a:pt x="59914" y="51139"/>
                </a:lnTo>
                <a:lnTo>
                  <a:pt x="56595" y="51694"/>
                </a:lnTo>
                <a:lnTo>
                  <a:pt x="54940" y="52040"/>
                </a:lnTo>
                <a:lnTo>
                  <a:pt x="53286" y="52459"/>
                </a:lnTo>
                <a:lnTo>
                  <a:pt x="77113" y="52459"/>
                </a:lnTo>
                <a:lnTo>
                  <a:pt x="76636" y="52249"/>
                </a:lnTo>
                <a:lnTo>
                  <a:pt x="70343" y="51003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20896" y="5250939"/>
            <a:ext cx="6332791" cy="284096"/>
          </a:xfrm>
          <a:custGeom>
            <a:avLst/>
            <a:gdLst/>
            <a:ahLst/>
            <a:cxnLst/>
            <a:rect l="l" t="t" r="r" b="b"/>
            <a:pathLst>
              <a:path w="6332791" h="284096">
                <a:moveTo>
                  <a:pt x="0" y="0"/>
                </a:moveTo>
                <a:lnTo>
                  <a:pt x="6332791" y="0"/>
                </a:lnTo>
                <a:lnTo>
                  <a:pt x="6332791" y="284096"/>
                </a:lnTo>
                <a:lnTo>
                  <a:pt x="0" y="284096"/>
                </a:lnTo>
                <a:lnTo>
                  <a:pt x="0" y="0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20896" y="6454431"/>
            <a:ext cx="5662099" cy="295750"/>
          </a:xfrm>
          <a:custGeom>
            <a:avLst/>
            <a:gdLst/>
            <a:ahLst/>
            <a:cxnLst/>
            <a:rect l="l" t="t" r="r" b="b"/>
            <a:pathLst>
              <a:path w="5662099" h="295750">
                <a:moveTo>
                  <a:pt x="0" y="0"/>
                </a:moveTo>
                <a:lnTo>
                  <a:pt x="5662099" y="0"/>
                </a:lnTo>
                <a:lnTo>
                  <a:pt x="5662099" y="295750"/>
                </a:lnTo>
                <a:lnTo>
                  <a:pt x="0" y="295750"/>
                </a:lnTo>
                <a:lnTo>
                  <a:pt x="0" y="0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20896" y="7654164"/>
            <a:ext cx="6668132" cy="305791"/>
          </a:xfrm>
          <a:custGeom>
            <a:avLst/>
            <a:gdLst/>
            <a:ahLst/>
            <a:cxnLst/>
            <a:rect l="l" t="t" r="r" b="b"/>
            <a:pathLst>
              <a:path w="6668132" h="305791">
                <a:moveTo>
                  <a:pt x="0" y="0"/>
                </a:moveTo>
                <a:lnTo>
                  <a:pt x="6668132" y="0"/>
                </a:lnTo>
                <a:lnTo>
                  <a:pt x="6668132" y="305791"/>
                </a:lnTo>
                <a:lnTo>
                  <a:pt x="0" y="305791"/>
                </a:lnTo>
                <a:lnTo>
                  <a:pt x="0" y="0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920896" y="4976016"/>
            <a:ext cx="6036140" cy="274934"/>
          </a:xfrm>
          <a:custGeom>
            <a:avLst/>
            <a:gdLst/>
            <a:ahLst/>
            <a:cxnLst/>
            <a:rect l="l" t="t" r="r" b="b"/>
            <a:pathLst>
              <a:path w="6036140" h="274934">
                <a:moveTo>
                  <a:pt x="0" y="0"/>
                </a:moveTo>
                <a:lnTo>
                  <a:pt x="6036140" y="0"/>
                </a:lnTo>
                <a:lnTo>
                  <a:pt x="6036140" y="274934"/>
                </a:lnTo>
                <a:lnTo>
                  <a:pt x="0" y="274934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920896" y="6168231"/>
            <a:ext cx="3559776" cy="286211"/>
          </a:xfrm>
          <a:custGeom>
            <a:avLst/>
            <a:gdLst/>
            <a:ahLst/>
            <a:cxnLst/>
            <a:rect l="l" t="t" r="r" b="b"/>
            <a:pathLst>
              <a:path w="3559776" h="286211">
                <a:moveTo>
                  <a:pt x="0" y="0"/>
                </a:moveTo>
                <a:lnTo>
                  <a:pt x="3559776" y="0"/>
                </a:lnTo>
                <a:lnTo>
                  <a:pt x="3559776" y="286211"/>
                </a:lnTo>
                <a:lnTo>
                  <a:pt x="0" y="286211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20896" y="7338174"/>
            <a:ext cx="4656078" cy="315990"/>
          </a:xfrm>
          <a:custGeom>
            <a:avLst/>
            <a:gdLst/>
            <a:ahLst/>
            <a:cxnLst/>
            <a:rect l="l" t="t" r="r" b="b"/>
            <a:pathLst>
              <a:path w="4656078" h="315990">
                <a:moveTo>
                  <a:pt x="0" y="0"/>
                </a:moveTo>
                <a:lnTo>
                  <a:pt x="4656078" y="0"/>
                </a:lnTo>
                <a:lnTo>
                  <a:pt x="4656078" y="315990"/>
                </a:lnTo>
                <a:lnTo>
                  <a:pt x="0" y="315990"/>
                </a:lnTo>
                <a:lnTo>
                  <a:pt x="0" y="0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20896" y="4701082"/>
            <a:ext cx="5533129" cy="274934"/>
          </a:xfrm>
          <a:custGeom>
            <a:avLst/>
            <a:gdLst/>
            <a:ahLst/>
            <a:cxnLst/>
            <a:rect l="l" t="t" r="r" b="b"/>
            <a:pathLst>
              <a:path w="5533129" h="274934">
                <a:moveTo>
                  <a:pt x="0" y="0"/>
                </a:moveTo>
                <a:lnTo>
                  <a:pt x="5533129" y="0"/>
                </a:lnTo>
                <a:lnTo>
                  <a:pt x="5533129" y="274934"/>
                </a:lnTo>
                <a:lnTo>
                  <a:pt x="0" y="274934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20896" y="5882020"/>
            <a:ext cx="2012043" cy="286211"/>
          </a:xfrm>
          <a:custGeom>
            <a:avLst/>
            <a:gdLst/>
            <a:ahLst/>
            <a:cxnLst/>
            <a:rect l="l" t="t" r="r" b="b"/>
            <a:pathLst>
              <a:path w="2012043" h="286211">
                <a:moveTo>
                  <a:pt x="0" y="0"/>
                </a:moveTo>
                <a:lnTo>
                  <a:pt x="2012043" y="0"/>
                </a:lnTo>
                <a:lnTo>
                  <a:pt x="2012043" y="286211"/>
                </a:lnTo>
                <a:lnTo>
                  <a:pt x="0" y="286211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20896" y="7032372"/>
            <a:ext cx="3263125" cy="305791"/>
          </a:xfrm>
          <a:custGeom>
            <a:avLst/>
            <a:gdLst/>
            <a:ahLst/>
            <a:cxnLst/>
            <a:rect l="l" t="t" r="r" b="b"/>
            <a:pathLst>
              <a:path w="3263125" h="305791">
                <a:moveTo>
                  <a:pt x="0" y="0"/>
                </a:moveTo>
                <a:lnTo>
                  <a:pt x="3263125" y="0"/>
                </a:lnTo>
                <a:lnTo>
                  <a:pt x="3263125" y="305791"/>
                </a:lnTo>
                <a:lnTo>
                  <a:pt x="0" y="305791"/>
                </a:lnTo>
                <a:lnTo>
                  <a:pt x="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40909" y="9358238"/>
            <a:ext cx="154770" cy="154738"/>
          </a:xfrm>
          <a:custGeom>
            <a:avLst/>
            <a:gdLst/>
            <a:ahLst/>
            <a:cxnLst/>
            <a:rect l="l" t="t" r="r" b="b"/>
            <a:pathLst>
              <a:path w="154770" h="154738">
                <a:moveTo>
                  <a:pt x="0" y="154738"/>
                </a:moveTo>
                <a:lnTo>
                  <a:pt x="154770" y="154738"/>
                </a:lnTo>
                <a:lnTo>
                  <a:pt x="1547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13412" y="9358238"/>
            <a:ext cx="154770" cy="154738"/>
          </a:xfrm>
          <a:custGeom>
            <a:avLst/>
            <a:gdLst/>
            <a:ahLst/>
            <a:cxnLst/>
            <a:rect l="l" t="t" r="r" b="b"/>
            <a:pathLst>
              <a:path w="154770" h="154738">
                <a:moveTo>
                  <a:pt x="0" y="154738"/>
                </a:moveTo>
                <a:lnTo>
                  <a:pt x="154770" y="154738"/>
                </a:lnTo>
                <a:lnTo>
                  <a:pt x="1547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436D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55012" y="9358238"/>
            <a:ext cx="141870" cy="154738"/>
          </a:xfrm>
          <a:custGeom>
            <a:avLst/>
            <a:gdLst/>
            <a:ahLst/>
            <a:cxnLst/>
            <a:rect l="l" t="t" r="r" b="b"/>
            <a:pathLst>
              <a:path w="141870" h="154738">
                <a:moveTo>
                  <a:pt x="0" y="154738"/>
                </a:moveTo>
                <a:lnTo>
                  <a:pt x="141870" y="154738"/>
                </a:lnTo>
                <a:lnTo>
                  <a:pt x="141870" y="0"/>
                </a:lnTo>
                <a:lnTo>
                  <a:pt x="0" y="0"/>
                </a:lnTo>
                <a:lnTo>
                  <a:pt x="0" y="154738"/>
                </a:lnTo>
                <a:close/>
              </a:path>
            </a:pathLst>
          </a:custGeom>
          <a:solidFill>
            <a:srgbClr val="CDE4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18516810" y="10703915"/>
            <a:ext cx="119697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Ź</a:t>
            </a:r>
            <a:r>
              <a:rPr sz="1650" spc="-25" dirty="0" smtClean="0">
                <a:solidFill>
                  <a:srgbClr val="1A2859"/>
                </a:solidFill>
                <a:latin typeface="Avenir Book"/>
                <a:cs typeface="Avenir Book"/>
              </a:rPr>
              <a:t>r</a:t>
            </a: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ódło</a:t>
            </a:r>
            <a:r>
              <a:rPr sz="1650" spc="-5" dirty="0" smtClean="0">
                <a:solidFill>
                  <a:srgbClr val="1A2859"/>
                </a:solidFill>
                <a:latin typeface="Avenir Book"/>
                <a:cs typeface="Avenir Book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venir Book"/>
                <a:cs typeface="Avenir Book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venir Book"/>
                <a:cs typeface="Avenir Book"/>
              </a:rPr>
              <a:t>GUS</a:t>
            </a:r>
            <a:endParaRPr sz="165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214"/>
          <p:cNvSpPr/>
          <p:nvPr/>
        </p:nvSpPr>
        <p:spPr>
          <a:xfrm>
            <a:off x="13938250" y="6677960"/>
            <a:ext cx="4004799" cy="4004809"/>
          </a:xfrm>
          <a:custGeom>
            <a:avLst/>
            <a:gdLst/>
            <a:ahLst/>
            <a:cxnLst/>
            <a:rect l="l" t="t" r="r" b="b"/>
            <a:pathLst>
              <a:path w="4004799" h="4004809">
                <a:moveTo>
                  <a:pt x="2002399" y="0"/>
                </a:moveTo>
                <a:lnTo>
                  <a:pt x="1838172" y="6637"/>
                </a:lnTo>
                <a:lnTo>
                  <a:pt x="1677600" y="26208"/>
                </a:lnTo>
                <a:lnTo>
                  <a:pt x="1521200" y="58195"/>
                </a:lnTo>
                <a:lnTo>
                  <a:pt x="1369487" y="102083"/>
                </a:lnTo>
                <a:lnTo>
                  <a:pt x="1222976" y="157358"/>
                </a:lnTo>
                <a:lnTo>
                  <a:pt x="1082182" y="223504"/>
                </a:lnTo>
                <a:lnTo>
                  <a:pt x="947621" y="300006"/>
                </a:lnTo>
                <a:lnTo>
                  <a:pt x="819809" y="386348"/>
                </a:lnTo>
                <a:lnTo>
                  <a:pt x="699260" y="482014"/>
                </a:lnTo>
                <a:lnTo>
                  <a:pt x="586489" y="586491"/>
                </a:lnTo>
                <a:lnTo>
                  <a:pt x="482013" y="699261"/>
                </a:lnTo>
                <a:lnTo>
                  <a:pt x="386347" y="819811"/>
                </a:lnTo>
                <a:lnTo>
                  <a:pt x="300005" y="947624"/>
                </a:lnTo>
                <a:lnTo>
                  <a:pt x="223504" y="1082186"/>
                </a:lnTo>
                <a:lnTo>
                  <a:pt x="157358" y="1222980"/>
                </a:lnTo>
                <a:lnTo>
                  <a:pt x="102083" y="1369492"/>
                </a:lnTo>
                <a:lnTo>
                  <a:pt x="58195" y="1521206"/>
                </a:lnTo>
                <a:lnTo>
                  <a:pt x="26208" y="1677608"/>
                </a:lnTo>
                <a:lnTo>
                  <a:pt x="6637" y="1838181"/>
                </a:lnTo>
                <a:lnTo>
                  <a:pt x="0" y="2002410"/>
                </a:lnTo>
                <a:lnTo>
                  <a:pt x="6637" y="2166637"/>
                </a:lnTo>
                <a:lnTo>
                  <a:pt x="26208" y="2327209"/>
                </a:lnTo>
                <a:lnTo>
                  <a:pt x="58195" y="2483609"/>
                </a:lnTo>
                <a:lnTo>
                  <a:pt x="102083" y="2635322"/>
                </a:lnTo>
                <a:lnTo>
                  <a:pt x="157358" y="2781833"/>
                </a:lnTo>
                <a:lnTo>
                  <a:pt x="223504" y="2922627"/>
                </a:lnTo>
                <a:lnTo>
                  <a:pt x="300005" y="3057188"/>
                </a:lnTo>
                <a:lnTo>
                  <a:pt x="386347" y="3185000"/>
                </a:lnTo>
                <a:lnTo>
                  <a:pt x="482013" y="3305549"/>
                </a:lnTo>
                <a:lnTo>
                  <a:pt x="586489" y="3418320"/>
                </a:lnTo>
                <a:lnTo>
                  <a:pt x="699260" y="3522796"/>
                </a:lnTo>
                <a:lnTo>
                  <a:pt x="819809" y="3618462"/>
                </a:lnTo>
                <a:lnTo>
                  <a:pt x="947621" y="3704804"/>
                </a:lnTo>
                <a:lnTo>
                  <a:pt x="1082182" y="3781305"/>
                </a:lnTo>
                <a:lnTo>
                  <a:pt x="1222976" y="3847451"/>
                </a:lnTo>
                <a:lnTo>
                  <a:pt x="1369487" y="3902726"/>
                </a:lnTo>
                <a:lnTo>
                  <a:pt x="1521200" y="3946614"/>
                </a:lnTo>
                <a:lnTo>
                  <a:pt x="1677600" y="3978601"/>
                </a:lnTo>
                <a:lnTo>
                  <a:pt x="1838172" y="3998172"/>
                </a:lnTo>
                <a:lnTo>
                  <a:pt x="2002399" y="4004809"/>
                </a:lnTo>
                <a:lnTo>
                  <a:pt x="2166627" y="3998172"/>
                </a:lnTo>
                <a:lnTo>
                  <a:pt x="2327198" y="3978601"/>
                </a:lnTo>
                <a:lnTo>
                  <a:pt x="2483599" y="3946614"/>
                </a:lnTo>
                <a:lnTo>
                  <a:pt x="2635312" y="3902726"/>
                </a:lnTo>
                <a:lnTo>
                  <a:pt x="2781823" y="3847451"/>
                </a:lnTo>
                <a:lnTo>
                  <a:pt x="2922616" y="3781305"/>
                </a:lnTo>
                <a:lnTo>
                  <a:pt x="3057177" y="3704804"/>
                </a:lnTo>
                <a:lnTo>
                  <a:pt x="3184990" y="3618462"/>
                </a:lnTo>
                <a:lnTo>
                  <a:pt x="3305539" y="3522796"/>
                </a:lnTo>
                <a:lnTo>
                  <a:pt x="3418309" y="3418320"/>
                </a:lnTo>
                <a:lnTo>
                  <a:pt x="3522785" y="3305549"/>
                </a:lnTo>
                <a:lnTo>
                  <a:pt x="3618452" y="3185000"/>
                </a:lnTo>
                <a:lnTo>
                  <a:pt x="3704793" y="3057188"/>
                </a:lnTo>
                <a:lnTo>
                  <a:pt x="3781294" y="2922627"/>
                </a:lnTo>
                <a:lnTo>
                  <a:pt x="3847440" y="2781833"/>
                </a:lnTo>
                <a:lnTo>
                  <a:pt x="3902715" y="2635322"/>
                </a:lnTo>
                <a:lnTo>
                  <a:pt x="3946604" y="2483609"/>
                </a:lnTo>
                <a:lnTo>
                  <a:pt x="3978591" y="2327209"/>
                </a:lnTo>
                <a:lnTo>
                  <a:pt x="3998161" y="2166637"/>
                </a:lnTo>
                <a:lnTo>
                  <a:pt x="4004799" y="2002410"/>
                </a:lnTo>
                <a:lnTo>
                  <a:pt x="3998161" y="1838181"/>
                </a:lnTo>
                <a:lnTo>
                  <a:pt x="3978591" y="1677608"/>
                </a:lnTo>
                <a:lnTo>
                  <a:pt x="3946604" y="1521206"/>
                </a:lnTo>
                <a:lnTo>
                  <a:pt x="3902715" y="1369492"/>
                </a:lnTo>
                <a:lnTo>
                  <a:pt x="3847440" y="1222980"/>
                </a:lnTo>
                <a:lnTo>
                  <a:pt x="3781294" y="1082186"/>
                </a:lnTo>
                <a:lnTo>
                  <a:pt x="3704793" y="947624"/>
                </a:lnTo>
                <a:lnTo>
                  <a:pt x="3618452" y="819811"/>
                </a:lnTo>
                <a:lnTo>
                  <a:pt x="3522785" y="699261"/>
                </a:lnTo>
                <a:lnTo>
                  <a:pt x="3418309" y="586491"/>
                </a:lnTo>
                <a:lnTo>
                  <a:pt x="3305539" y="482014"/>
                </a:lnTo>
                <a:lnTo>
                  <a:pt x="3184990" y="386348"/>
                </a:lnTo>
                <a:lnTo>
                  <a:pt x="3057177" y="300006"/>
                </a:lnTo>
                <a:lnTo>
                  <a:pt x="2922616" y="223504"/>
                </a:lnTo>
                <a:lnTo>
                  <a:pt x="2781823" y="157358"/>
                </a:lnTo>
                <a:lnTo>
                  <a:pt x="2635312" y="102083"/>
                </a:lnTo>
                <a:lnTo>
                  <a:pt x="2483599" y="58195"/>
                </a:lnTo>
                <a:lnTo>
                  <a:pt x="2327198" y="26208"/>
                </a:lnTo>
                <a:lnTo>
                  <a:pt x="2166627" y="6637"/>
                </a:lnTo>
                <a:lnTo>
                  <a:pt x="2002399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213"/>
          <p:cNvSpPr/>
          <p:nvPr/>
        </p:nvSpPr>
        <p:spPr>
          <a:xfrm>
            <a:off x="13938250" y="2397024"/>
            <a:ext cx="4004799" cy="4004809"/>
          </a:xfrm>
          <a:custGeom>
            <a:avLst/>
            <a:gdLst/>
            <a:ahLst/>
            <a:cxnLst/>
            <a:rect l="l" t="t" r="r" b="b"/>
            <a:pathLst>
              <a:path w="4004799" h="4004809">
                <a:moveTo>
                  <a:pt x="2002399" y="0"/>
                </a:moveTo>
                <a:lnTo>
                  <a:pt x="1838172" y="6637"/>
                </a:lnTo>
                <a:lnTo>
                  <a:pt x="1677600" y="26208"/>
                </a:lnTo>
                <a:lnTo>
                  <a:pt x="1521200" y="58195"/>
                </a:lnTo>
                <a:lnTo>
                  <a:pt x="1369487" y="102083"/>
                </a:lnTo>
                <a:lnTo>
                  <a:pt x="1222976" y="157358"/>
                </a:lnTo>
                <a:lnTo>
                  <a:pt x="1082182" y="223504"/>
                </a:lnTo>
                <a:lnTo>
                  <a:pt x="947621" y="300006"/>
                </a:lnTo>
                <a:lnTo>
                  <a:pt x="819809" y="386348"/>
                </a:lnTo>
                <a:lnTo>
                  <a:pt x="699260" y="482014"/>
                </a:lnTo>
                <a:lnTo>
                  <a:pt x="586489" y="586491"/>
                </a:lnTo>
                <a:lnTo>
                  <a:pt x="482013" y="699261"/>
                </a:lnTo>
                <a:lnTo>
                  <a:pt x="386347" y="819811"/>
                </a:lnTo>
                <a:lnTo>
                  <a:pt x="300005" y="947624"/>
                </a:lnTo>
                <a:lnTo>
                  <a:pt x="223504" y="1082186"/>
                </a:lnTo>
                <a:lnTo>
                  <a:pt x="157358" y="1222980"/>
                </a:lnTo>
                <a:lnTo>
                  <a:pt x="102083" y="1369492"/>
                </a:lnTo>
                <a:lnTo>
                  <a:pt x="58195" y="1521206"/>
                </a:lnTo>
                <a:lnTo>
                  <a:pt x="26208" y="1677608"/>
                </a:lnTo>
                <a:lnTo>
                  <a:pt x="6637" y="1838181"/>
                </a:lnTo>
                <a:lnTo>
                  <a:pt x="0" y="2002410"/>
                </a:lnTo>
                <a:lnTo>
                  <a:pt x="6637" y="2166637"/>
                </a:lnTo>
                <a:lnTo>
                  <a:pt x="26208" y="2327209"/>
                </a:lnTo>
                <a:lnTo>
                  <a:pt x="58195" y="2483609"/>
                </a:lnTo>
                <a:lnTo>
                  <a:pt x="102083" y="2635322"/>
                </a:lnTo>
                <a:lnTo>
                  <a:pt x="157358" y="2781833"/>
                </a:lnTo>
                <a:lnTo>
                  <a:pt x="223504" y="2922627"/>
                </a:lnTo>
                <a:lnTo>
                  <a:pt x="300005" y="3057188"/>
                </a:lnTo>
                <a:lnTo>
                  <a:pt x="386347" y="3185000"/>
                </a:lnTo>
                <a:lnTo>
                  <a:pt x="482013" y="3305549"/>
                </a:lnTo>
                <a:lnTo>
                  <a:pt x="586489" y="3418320"/>
                </a:lnTo>
                <a:lnTo>
                  <a:pt x="699260" y="3522796"/>
                </a:lnTo>
                <a:lnTo>
                  <a:pt x="819809" y="3618462"/>
                </a:lnTo>
                <a:lnTo>
                  <a:pt x="947621" y="3704804"/>
                </a:lnTo>
                <a:lnTo>
                  <a:pt x="1082182" y="3781305"/>
                </a:lnTo>
                <a:lnTo>
                  <a:pt x="1222976" y="3847451"/>
                </a:lnTo>
                <a:lnTo>
                  <a:pt x="1369487" y="3902726"/>
                </a:lnTo>
                <a:lnTo>
                  <a:pt x="1521200" y="3946614"/>
                </a:lnTo>
                <a:lnTo>
                  <a:pt x="1677600" y="3978601"/>
                </a:lnTo>
                <a:lnTo>
                  <a:pt x="1838172" y="3998172"/>
                </a:lnTo>
                <a:lnTo>
                  <a:pt x="2002399" y="4004809"/>
                </a:lnTo>
                <a:lnTo>
                  <a:pt x="2166627" y="3998172"/>
                </a:lnTo>
                <a:lnTo>
                  <a:pt x="2327198" y="3978601"/>
                </a:lnTo>
                <a:lnTo>
                  <a:pt x="2483599" y="3946614"/>
                </a:lnTo>
                <a:lnTo>
                  <a:pt x="2635312" y="3902726"/>
                </a:lnTo>
                <a:lnTo>
                  <a:pt x="2781823" y="3847451"/>
                </a:lnTo>
                <a:lnTo>
                  <a:pt x="2922616" y="3781305"/>
                </a:lnTo>
                <a:lnTo>
                  <a:pt x="3057177" y="3704804"/>
                </a:lnTo>
                <a:lnTo>
                  <a:pt x="3184990" y="3618462"/>
                </a:lnTo>
                <a:lnTo>
                  <a:pt x="3305539" y="3522796"/>
                </a:lnTo>
                <a:lnTo>
                  <a:pt x="3418309" y="3418320"/>
                </a:lnTo>
                <a:lnTo>
                  <a:pt x="3522785" y="3305549"/>
                </a:lnTo>
                <a:lnTo>
                  <a:pt x="3618452" y="3185000"/>
                </a:lnTo>
                <a:lnTo>
                  <a:pt x="3704793" y="3057188"/>
                </a:lnTo>
                <a:lnTo>
                  <a:pt x="3781294" y="2922627"/>
                </a:lnTo>
                <a:lnTo>
                  <a:pt x="3847440" y="2781833"/>
                </a:lnTo>
                <a:lnTo>
                  <a:pt x="3902715" y="2635322"/>
                </a:lnTo>
                <a:lnTo>
                  <a:pt x="3946604" y="2483609"/>
                </a:lnTo>
                <a:lnTo>
                  <a:pt x="3978591" y="2327209"/>
                </a:lnTo>
                <a:lnTo>
                  <a:pt x="3998161" y="2166637"/>
                </a:lnTo>
                <a:lnTo>
                  <a:pt x="4004799" y="2002410"/>
                </a:lnTo>
                <a:lnTo>
                  <a:pt x="3998161" y="1838181"/>
                </a:lnTo>
                <a:lnTo>
                  <a:pt x="3978591" y="1677608"/>
                </a:lnTo>
                <a:lnTo>
                  <a:pt x="3946604" y="1521206"/>
                </a:lnTo>
                <a:lnTo>
                  <a:pt x="3902715" y="1369492"/>
                </a:lnTo>
                <a:lnTo>
                  <a:pt x="3847440" y="1222980"/>
                </a:lnTo>
                <a:lnTo>
                  <a:pt x="3781294" y="1082186"/>
                </a:lnTo>
                <a:lnTo>
                  <a:pt x="3704793" y="947624"/>
                </a:lnTo>
                <a:lnTo>
                  <a:pt x="3618452" y="819811"/>
                </a:lnTo>
                <a:lnTo>
                  <a:pt x="3522785" y="699261"/>
                </a:lnTo>
                <a:lnTo>
                  <a:pt x="3418309" y="586491"/>
                </a:lnTo>
                <a:lnTo>
                  <a:pt x="3305539" y="482014"/>
                </a:lnTo>
                <a:lnTo>
                  <a:pt x="3184990" y="386348"/>
                </a:lnTo>
                <a:lnTo>
                  <a:pt x="3057177" y="300006"/>
                </a:lnTo>
                <a:lnTo>
                  <a:pt x="2922616" y="223504"/>
                </a:lnTo>
                <a:lnTo>
                  <a:pt x="2781823" y="157358"/>
                </a:lnTo>
                <a:lnTo>
                  <a:pt x="2635312" y="102083"/>
                </a:lnTo>
                <a:lnTo>
                  <a:pt x="2483599" y="58195"/>
                </a:lnTo>
                <a:lnTo>
                  <a:pt x="2327198" y="26208"/>
                </a:lnTo>
                <a:lnTo>
                  <a:pt x="2166627" y="6637"/>
                </a:lnTo>
                <a:lnTo>
                  <a:pt x="2002399" y="0"/>
                </a:lnTo>
                <a:close/>
              </a:path>
            </a:pathLst>
          </a:custGeom>
          <a:solidFill>
            <a:srgbClr val="1A2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2729">
              <a:lnSpc>
                <a:spcPct val="100000"/>
              </a:lnSpc>
            </a:pP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WZ</a:t>
            </a:r>
            <a:r>
              <a:rPr sz="5500" b="1" spc="-45" dirty="0" smtClean="0">
                <a:solidFill>
                  <a:srgbClr val="1A2859"/>
                </a:solidFill>
                <a:latin typeface="Arial Black"/>
                <a:cs typeface="Arial Black"/>
              </a:rPr>
              <a:t>R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OS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T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ZAMOŻNOŚC</a:t>
            </a:r>
            <a:r>
              <a:rPr sz="5500" b="1" spc="0" dirty="0" smtClean="0">
                <a:solidFill>
                  <a:srgbClr val="1A2859"/>
                </a:solidFill>
                <a:latin typeface="Arial Black"/>
                <a:cs typeface="Arial Black"/>
              </a:rPr>
              <a:t>I</a:t>
            </a:r>
            <a:r>
              <a:rPr sz="5500" b="1" spc="114" dirty="0" smtClean="0">
                <a:solidFill>
                  <a:srgbClr val="1A2859"/>
                </a:solidFill>
                <a:latin typeface="Arial Black"/>
                <a:cs typeface="Arial Black"/>
              </a:rPr>
              <a:t> </a:t>
            </a:r>
            <a:r>
              <a:rPr sz="5500" b="1" spc="55" dirty="0" smtClean="0">
                <a:solidFill>
                  <a:srgbClr val="1A2859"/>
                </a:solidFill>
                <a:latin typeface="Arial Black"/>
                <a:cs typeface="Arial Black"/>
              </a:rPr>
              <a:t>POLAKÓW</a:t>
            </a:r>
            <a:endParaRPr sz="55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4016" y="2947413"/>
            <a:ext cx="8717770" cy="701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10" dirty="0" err="1" smtClean="0">
                <a:solidFill>
                  <a:srgbClr val="1C3260"/>
                </a:solidFill>
                <a:latin typeface="Arial"/>
                <a:cs typeface="Arial"/>
              </a:rPr>
              <a:t>Ostatni</a:t>
            </a:r>
            <a:r>
              <a:rPr sz="2150" spc="-15" dirty="0" err="1" smtClean="0">
                <a:solidFill>
                  <a:srgbClr val="1C3260"/>
                </a:solidFill>
                <a:latin typeface="Arial"/>
                <a:cs typeface="Arial"/>
              </a:rPr>
              <a:t>e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lang="pl-PL" sz="2150" spc="40" dirty="0" smtClean="0">
                <a:solidFill>
                  <a:srgbClr val="1C3260"/>
                </a:solidFill>
                <a:latin typeface="Arial"/>
                <a:cs typeface="Arial"/>
              </a:rPr>
              <a:t>lata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systematyczn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y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–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ostatni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m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rok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wręc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z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rekordowy</a:t>
            </a:r>
            <a:endParaRPr sz="2150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385"/>
              </a:spcBef>
            </a:pP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–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wzros</a:t>
            </a:r>
            <a:r>
              <a:rPr sz="2150" spc="-10" dirty="0" smtClean="0">
                <a:solidFill>
                  <a:srgbClr val="1C3260"/>
                </a:solidFill>
                <a:latin typeface="Arial"/>
                <a:cs typeface="Arial"/>
              </a:rPr>
              <a:t>t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err="1" smtClean="0">
                <a:solidFill>
                  <a:srgbClr val="1C3260"/>
                </a:solidFill>
                <a:latin typeface="Arial"/>
                <a:cs typeface="Arial"/>
              </a:rPr>
              <a:t>realnyc</a:t>
            </a:r>
            <a:r>
              <a:rPr sz="2150" spc="-15" dirty="0" err="1" smtClean="0">
                <a:solidFill>
                  <a:srgbClr val="1C3260"/>
                </a:solidFill>
                <a:latin typeface="Arial"/>
                <a:cs typeface="Arial"/>
              </a:rPr>
              <a:t>h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err="1" smtClean="0">
                <a:solidFill>
                  <a:srgbClr val="1C3260"/>
                </a:solidFill>
                <a:latin typeface="Arial"/>
                <a:cs typeface="Arial"/>
              </a:rPr>
              <a:t>wynagrodze</a:t>
            </a:r>
            <a:r>
              <a:rPr lang="pl-PL" sz="2150" spc="5" dirty="0" smtClean="0">
                <a:solidFill>
                  <a:srgbClr val="1C3260"/>
                </a:solidFill>
                <a:latin typeface="Arial"/>
                <a:cs typeface="Arial"/>
              </a:rPr>
              <a:t>ń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4016" y="9285071"/>
            <a:ext cx="903668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Dynamik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a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realneg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o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wzrost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u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wynagrodze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ń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Polakó</a:t>
            </a:r>
            <a:r>
              <a:rPr sz="2150" spc="-20" dirty="0" smtClean="0">
                <a:solidFill>
                  <a:srgbClr val="1C3260"/>
                </a:solidFill>
                <a:latin typeface="Arial"/>
                <a:cs typeface="Arial"/>
              </a:rPr>
              <a:t>w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10" dirty="0" smtClean="0">
                <a:solidFill>
                  <a:srgbClr val="1C3260"/>
                </a:solidFill>
                <a:latin typeface="Arial"/>
                <a:cs typeface="Arial"/>
              </a:rPr>
              <a:t>(ro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k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poprzedn</a:t>
            </a:r>
            <a:r>
              <a:rPr sz="2150" spc="-5" dirty="0" smtClean="0">
                <a:solidFill>
                  <a:srgbClr val="1C3260"/>
                </a:solidFill>
                <a:latin typeface="Arial"/>
                <a:cs typeface="Arial"/>
              </a:rPr>
              <a:t>i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-15" dirty="0" smtClean="0">
                <a:solidFill>
                  <a:srgbClr val="1C3260"/>
                </a:solidFill>
                <a:latin typeface="Arial"/>
                <a:cs typeface="Arial"/>
              </a:rPr>
              <a:t>=</a:t>
            </a:r>
            <a:r>
              <a:rPr sz="2150" spc="40" dirty="0" smtClean="0">
                <a:solidFill>
                  <a:srgbClr val="1C3260"/>
                </a:solidFill>
                <a:latin typeface="Arial"/>
                <a:cs typeface="Arial"/>
              </a:rPr>
              <a:t> </a:t>
            </a:r>
            <a:r>
              <a:rPr sz="2150" spc="5" dirty="0" smtClean="0">
                <a:solidFill>
                  <a:srgbClr val="1C3260"/>
                </a:solidFill>
                <a:latin typeface="Arial"/>
                <a:cs typeface="Arial"/>
              </a:rPr>
              <a:t>100)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6712" y="4311834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2091" y="4309568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7060" y="4311830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68427" y="0"/>
                </a:moveTo>
                <a:lnTo>
                  <a:pt x="47118" y="0"/>
                </a:lnTo>
                <a:lnTo>
                  <a:pt x="13392" y="53338"/>
                </a:lnTo>
                <a:lnTo>
                  <a:pt x="0" y="99263"/>
                </a:lnTo>
                <a:lnTo>
                  <a:pt x="1235" y="105169"/>
                </a:lnTo>
                <a:lnTo>
                  <a:pt x="33611" y="134697"/>
                </a:lnTo>
                <a:lnTo>
                  <a:pt x="39517" y="135702"/>
                </a:lnTo>
                <a:lnTo>
                  <a:pt x="52092" y="135702"/>
                </a:lnTo>
                <a:lnTo>
                  <a:pt x="82717" y="119870"/>
                </a:lnTo>
                <a:lnTo>
                  <a:pt x="41663" y="119870"/>
                </a:lnTo>
                <a:lnTo>
                  <a:pt x="37894" y="119179"/>
                </a:lnTo>
                <a:lnTo>
                  <a:pt x="18104" y="96185"/>
                </a:lnTo>
                <a:lnTo>
                  <a:pt x="18104" y="88143"/>
                </a:lnTo>
                <a:lnTo>
                  <a:pt x="41663" y="64458"/>
                </a:lnTo>
                <a:lnTo>
                  <a:pt x="83773" y="64458"/>
                </a:lnTo>
                <a:lnTo>
                  <a:pt x="82091" y="62165"/>
                </a:lnTo>
                <a:lnTo>
                  <a:pt x="74165" y="55254"/>
                </a:lnTo>
                <a:lnTo>
                  <a:pt x="69746" y="52710"/>
                </a:lnTo>
                <a:lnTo>
                  <a:pt x="66532" y="51642"/>
                </a:lnTo>
                <a:lnTo>
                  <a:pt x="34868" y="51642"/>
                </a:lnTo>
                <a:lnTo>
                  <a:pt x="68427" y="0"/>
                </a:lnTo>
                <a:close/>
              </a:path>
              <a:path w="91599" h="135702">
                <a:moveTo>
                  <a:pt x="83773" y="64458"/>
                </a:moveTo>
                <a:lnTo>
                  <a:pt x="49946" y="64458"/>
                </a:lnTo>
                <a:lnTo>
                  <a:pt x="53715" y="65149"/>
                </a:lnTo>
                <a:lnTo>
                  <a:pt x="60511" y="67914"/>
                </a:lnTo>
                <a:lnTo>
                  <a:pt x="73505" y="88143"/>
                </a:lnTo>
                <a:lnTo>
                  <a:pt x="73505" y="96185"/>
                </a:lnTo>
                <a:lnTo>
                  <a:pt x="49946" y="119870"/>
                </a:lnTo>
                <a:lnTo>
                  <a:pt x="82717" y="119870"/>
                </a:lnTo>
                <a:lnTo>
                  <a:pt x="85484" y="115944"/>
                </a:lnTo>
                <a:lnTo>
                  <a:pt x="90374" y="104761"/>
                </a:lnTo>
                <a:lnTo>
                  <a:pt x="91599" y="98258"/>
                </a:lnTo>
                <a:lnTo>
                  <a:pt x="91599" y="83557"/>
                </a:lnTo>
                <a:lnTo>
                  <a:pt x="90342" y="77254"/>
                </a:lnTo>
                <a:lnTo>
                  <a:pt x="85316" y="66563"/>
                </a:lnTo>
                <a:lnTo>
                  <a:pt x="83773" y="64458"/>
                </a:lnTo>
                <a:close/>
              </a:path>
              <a:path w="91599" h="135702">
                <a:moveTo>
                  <a:pt x="55097" y="48626"/>
                </a:moveTo>
                <a:lnTo>
                  <a:pt x="44668" y="48626"/>
                </a:lnTo>
                <a:lnTo>
                  <a:pt x="39778" y="49631"/>
                </a:lnTo>
                <a:lnTo>
                  <a:pt x="35632" y="51642"/>
                </a:lnTo>
                <a:lnTo>
                  <a:pt x="66532" y="51642"/>
                </a:lnTo>
                <a:lnTo>
                  <a:pt x="59945" y="49453"/>
                </a:lnTo>
                <a:lnTo>
                  <a:pt x="55097" y="4862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6712" y="4892968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2091" y="489070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6897" y="4892964"/>
            <a:ext cx="87062" cy="135702"/>
          </a:xfrm>
          <a:custGeom>
            <a:avLst/>
            <a:gdLst/>
            <a:ahLst/>
            <a:cxnLst/>
            <a:rect l="l" t="t" r="r" b="b"/>
            <a:pathLst>
              <a:path w="87062" h="135702">
                <a:moveTo>
                  <a:pt x="18069" y="102530"/>
                </a:moveTo>
                <a:lnTo>
                  <a:pt x="0" y="108788"/>
                </a:lnTo>
                <a:lnTo>
                  <a:pt x="6263" y="120266"/>
                </a:lnTo>
                <a:lnTo>
                  <a:pt x="15685" y="128764"/>
                </a:lnTo>
                <a:lnTo>
                  <a:pt x="27247" y="133968"/>
                </a:lnTo>
                <a:lnTo>
                  <a:pt x="40121" y="135702"/>
                </a:lnTo>
                <a:lnTo>
                  <a:pt x="46655" y="135702"/>
                </a:lnTo>
                <a:lnTo>
                  <a:pt x="52749" y="134666"/>
                </a:lnTo>
                <a:lnTo>
                  <a:pt x="64068" y="130519"/>
                </a:lnTo>
                <a:lnTo>
                  <a:pt x="69021" y="127535"/>
                </a:lnTo>
                <a:lnTo>
                  <a:pt x="77427" y="119870"/>
                </a:lnTo>
                <a:lnTo>
                  <a:pt x="36791" y="119870"/>
                </a:lnTo>
                <a:lnTo>
                  <a:pt x="31744" y="118519"/>
                </a:lnTo>
                <a:lnTo>
                  <a:pt x="23682" y="113116"/>
                </a:lnTo>
                <a:lnTo>
                  <a:pt x="20477" y="108687"/>
                </a:lnTo>
                <a:lnTo>
                  <a:pt x="18069" y="102530"/>
                </a:lnTo>
                <a:close/>
              </a:path>
              <a:path w="87062" h="135702">
                <a:moveTo>
                  <a:pt x="79093" y="63327"/>
                </a:moveTo>
                <a:lnTo>
                  <a:pt x="46278" y="63327"/>
                </a:lnTo>
                <a:lnTo>
                  <a:pt x="54037" y="65746"/>
                </a:lnTo>
                <a:lnTo>
                  <a:pt x="65984" y="75421"/>
                </a:lnTo>
                <a:lnTo>
                  <a:pt x="68958" y="82740"/>
                </a:lnTo>
                <a:lnTo>
                  <a:pt x="68958" y="96813"/>
                </a:lnTo>
                <a:lnTo>
                  <a:pt x="46382" y="119870"/>
                </a:lnTo>
                <a:lnTo>
                  <a:pt x="77427" y="119870"/>
                </a:lnTo>
                <a:lnTo>
                  <a:pt x="77565" y="119745"/>
                </a:lnTo>
                <a:lnTo>
                  <a:pt x="80926" y="115095"/>
                </a:lnTo>
                <a:lnTo>
                  <a:pt x="85837" y="104290"/>
                </a:lnTo>
                <a:lnTo>
                  <a:pt x="87062" y="98258"/>
                </a:lnTo>
                <a:lnTo>
                  <a:pt x="87062" y="85065"/>
                </a:lnTo>
                <a:lnTo>
                  <a:pt x="86078" y="79097"/>
                </a:lnTo>
                <a:lnTo>
                  <a:pt x="82182" y="68291"/>
                </a:lnTo>
                <a:lnTo>
                  <a:pt x="79387" y="63642"/>
                </a:lnTo>
                <a:lnTo>
                  <a:pt x="79093" y="63327"/>
                </a:lnTo>
                <a:close/>
              </a:path>
              <a:path w="87062" h="135702">
                <a:moveTo>
                  <a:pt x="82350" y="0"/>
                </a:moveTo>
                <a:lnTo>
                  <a:pt x="10719" y="0"/>
                </a:lnTo>
                <a:lnTo>
                  <a:pt x="9221" y="70301"/>
                </a:lnTo>
                <a:lnTo>
                  <a:pt x="13745" y="68039"/>
                </a:lnTo>
                <a:lnTo>
                  <a:pt x="18603" y="66312"/>
                </a:lnTo>
                <a:lnTo>
                  <a:pt x="29032" y="63924"/>
                </a:lnTo>
                <a:lnTo>
                  <a:pt x="33346" y="63327"/>
                </a:lnTo>
                <a:lnTo>
                  <a:pt x="79093" y="63327"/>
                </a:lnTo>
                <a:lnTo>
                  <a:pt x="72099" y="55851"/>
                </a:lnTo>
                <a:lnTo>
                  <a:pt x="67733" y="52836"/>
                </a:lnTo>
                <a:lnTo>
                  <a:pt x="61752" y="50323"/>
                </a:lnTo>
                <a:lnTo>
                  <a:pt x="27681" y="50323"/>
                </a:lnTo>
                <a:lnTo>
                  <a:pt x="28247" y="16962"/>
                </a:lnTo>
                <a:lnTo>
                  <a:pt x="82350" y="16962"/>
                </a:lnTo>
                <a:lnTo>
                  <a:pt x="82350" y="0"/>
                </a:lnTo>
                <a:close/>
              </a:path>
              <a:path w="87062" h="135702">
                <a:moveTo>
                  <a:pt x="51869" y="47495"/>
                </a:moveTo>
                <a:lnTo>
                  <a:pt x="27681" y="50323"/>
                </a:lnTo>
                <a:lnTo>
                  <a:pt x="61752" y="50323"/>
                </a:lnTo>
                <a:lnTo>
                  <a:pt x="57565" y="48563"/>
                </a:lnTo>
                <a:lnTo>
                  <a:pt x="51869" y="4749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6712" y="5474102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2091" y="5471837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6881" y="5474097"/>
            <a:ext cx="75002" cy="133440"/>
          </a:xfrm>
          <a:custGeom>
            <a:avLst/>
            <a:gdLst/>
            <a:ahLst/>
            <a:cxnLst/>
            <a:rect l="l" t="t" r="r" b="b"/>
            <a:pathLst>
              <a:path w="75002" h="133440">
                <a:moveTo>
                  <a:pt x="75002" y="104038"/>
                </a:moveTo>
                <a:lnTo>
                  <a:pt x="56919" y="104038"/>
                </a:lnTo>
                <a:lnTo>
                  <a:pt x="56919" y="133440"/>
                </a:lnTo>
                <a:lnTo>
                  <a:pt x="75002" y="133440"/>
                </a:lnTo>
                <a:lnTo>
                  <a:pt x="75002" y="104038"/>
                </a:lnTo>
                <a:close/>
              </a:path>
              <a:path w="75002" h="133440">
                <a:moveTo>
                  <a:pt x="75002" y="0"/>
                </a:moveTo>
                <a:lnTo>
                  <a:pt x="53150" y="0"/>
                </a:lnTo>
                <a:lnTo>
                  <a:pt x="0" y="85568"/>
                </a:lnTo>
                <a:lnTo>
                  <a:pt x="0" y="104038"/>
                </a:lnTo>
                <a:lnTo>
                  <a:pt x="93850" y="104038"/>
                </a:lnTo>
                <a:lnTo>
                  <a:pt x="93850" y="88206"/>
                </a:lnTo>
                <a:lnTo>
                  <a:pt x="15831" y="88206"/>
                </a:lnTo>
                <a:lnTo>
                  <a:pt x="56532" y="21486"/>
                </a:lnTo>
                <a:lnTo>
                  <a:pt x="75002" y="21486"/>
                </a:lnTo>
                <a:lnTo>
                  <a:pt x="75002" y="0"/>
                </a:lnTo>
                <a:close/>
              </a:path>
              <a:path w="75002" h="133440">
                <a:moveTo>
                  <a:pt x="75002" y="21486"/>
                </a:moveTo>
                <a:lnTo>
                  <a:pt x="56919" y="21486"/>
                </a:lnTo>
                <a:lnTo>
                  <a:pt x="56919" y="88206"/>
                </a:lnTo>
                <a:lnTo>
                  <a:pt x="75002" y="88206"/>
                </a:lnTo>
                <a:lnTo>
                  <a:pt x="75002" y="21486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6712" y="6055237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2091" y="6052971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0512" y="6051838"/>
            <a:ext cx="86085" cy="139095"/>
          </a:xfrm>
          <a:custGeom>
            <a:avLst/>
            <a:gdLst/>
            <a:ahLst/>
            <a:cxnLst/>
            <a:rect l="l" t="t" r="r" b="b"/>
            <a:pathLst>
              <a:path w="86085" h="139095">
                <a:moveTo>
                  <a:pt x="17857" y="104227"/>
                </a:moveTo>
                <a:lnTo>
                  <a:pt x="0" y="114045"/>
                </a:lnTo>
                <a:lnTo>
                  <a:pt x="6417" y="124804"/>
                </a:lnTo>
                <a:lnTo>
                  <a:pt x="16733" y="133258"/>
                </a:lnTo>
                <a:lnTo>
                  <a:pt x="28395" y="137635"/>
                </a:lnTo>
                <a:lnTo>
                  <a:pt x="41605" y="139095"/>
                </a:lnTo>
                <a:lnTo>
                  <a:pt x="47510" y="139095"/>
                </a:lnTo>
                <a:lnTo>
                  <a:pt x="79055" y="123273"/>
                </a:lnTo>
                <a:lnTo>
                  <a:pt x="35249" y="123273"/>
                </a:lnTo>
                <a:lnTo>
                  <a:pt x="29961" y="121692"/>
                </a:lnTo>
                <a:lnTo>
                  <a:pt x="22831" y="115420"/>
                </a:lnTo>
                <a:lnTo>
                  <a:pt x="19972" y="110635"/>
                </a:lnTo>
                <a:lnTo>
                  <a:pt x="17857" y="104227"/>
                </a:lnTo>
                <a:close/>
              </a:path>
              <a:path w="86085" h="139095">
                <a:moveTo>
                  <a:pt x="77260" y="15831"/>
                </a:moveTo>
                <a:lnTo>
                  <a:pt x="48578" y="15831"/>
                </a:lnTo>
                <a:lnTo>
                  <a:pt x="53919" y="17653"/>
                </a:lnTo>
                <a:lnTo>
                  <a:pt x="62463" y="24941"/>
                </a:lnTo>
                <a:lnTo>
                  <a:pt x="64535" y="30218"/>
                </a:lnTo>
                <a:lnTo>
                  <a:pt x="64588" y="40784"/>
                </a:lnTo>
                <a:lnTo>
                  <a:pt x="64086" y="43726"/>
                </a:lnTo>
                <a:lnTo>
                  <a:pt x="37385" y="58427"/>
                </a:lnTo>
                <a:lnTo>
                  <a:pt x="30485" y="58427"/>
                </a:lnTo>
                <a:lnTo>
                  <a:pt x="30485" y="74259"/>
                </a:lnTo>
                <a:lnTo>
                  <a:pt x="34746" y="74259"/>
                </a:lnTo>
                <a:lnTo>
                  <a:pt x="39081" y="74521"/>
                </a:lnTo>
                <a:lnTo>
                  <a:pt x="67981" y="93609"/>
                </a:lnTo>
                <a:lnTo>
                  <a:pt x="67981" y="102782"/>
                </a:lnTo>
                <a:lnTo>
                  <a:pt x="45772" y="123273"/>
                </a:lnTo>
                <a:lnTo>
                  <a:pt x="79055" y="123273"/>
                </a:lnTo>
                <a:lnTo>
                  <a:pt x="79960" y="122163"/>
                </a:lnTo>
                <a:lnTo>
                  <a:pt x="84850" y="112499"/>
                </a:lnTo>
                <a:lnTo>
                  <a:pt x="86085" y="106865"/>
                </a:lnTo>
                <a:lnTo>
                  <a:pt x="86085" y="96311"/>
                </a:lnTo>
                <a:lnTo>
                  <a:pt x="59887" y="66908"/>
                </a:lnTo>
                <a:lnTo>
                  <a:pt x="59887" y="66532"/>
                </a:lnTo>
                <a:lnTo>
                  <a:pt x="82693" y="30218"/>
                </a:lnTo>
                <a:lnTo>
                  <a:pt x="81583" y="24847"/>
                </a:lnTo>
                <a:lnTo>
                  <a:pt x="77260" y="15831"/>
                </a:lnTo>
                <a:close/>
              </a:path>
              <a:path w="86085" h="139095">
                <a:moveTo>
                  <a:pt x="47186" y="0"/>
                </a:moveTo>
                <a:lnTo>
                  <a:pt x="32862" y="0"/>
                </a:lnTo>
                <a:lnTo>
                  <a:pt x="24789" y="2041"/>
                </a:lnTo>
                <a:lnTo>
                  <a:pt x="10339" y="10209"/>
                </a:lnTo>
                <a:lnTo>
                  <a:pt x="4978" y="16523"/>
                </a:lnTo>
                <a:lnTo>
                  <a:pt x="1460" y="25067"/>
                </a:lnTo>
                <a:lnTo>
                  <a:pt x="19930" y="31287"/>
                </a:lnTo>
                <a:lnTo>
                  <a:pt x="21941" y="26637"/>
                </a:lnTo>
                <a:lnTo>
                  <a:pt x="24914" y="22899"/>
                </a:lnTo>
                <a:lnTo>
                  <a:pt x="32841" y="17256"/>
                </a:lnTo>
                <a:lnTo>
                  <a:pt x="37259" y="15831"/>
                </a:lnTo>
                <a:lnTo>
                  <a:pt x="77260" y="15831"/>
                </a:lnTo>
                <a:lnTo>
                  <a:pt x="77185" y="15674"/>
                </a:lnTo>
                <a:lnTo>
                  <a:pt x="74211" y="11873"/>
                </a:lnTo>
                <a:lnTo>
                  <a:pt x="66662" y="5842"/>
                </a:lnTo>
                <a:lnTo>
                  <a:pt x="62295" y="3612"/>
                </a:lnTo>
                <a:lnTo>
                  <a:pt x="52369" y="722"/>
                </a:lnTo>
                <a:lnTo>
                  <a:pt x="4718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6712" y="6636370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2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2091" y="6634105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57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45" y="122132"/>
                </a:lnTo>
                <a:lnTo>
                  <a:pt x="39695" y="122132"/>
                </a:lnTo>
                <a:lnTo>
                  <a:pt x="34710" y="120184"/>
                </a:lnTo>
                <a:lnTo>
                  <a:pt x="18376" y="78594"/>
                </a:lnTo>
                <a:lnTo>
                  <a:pt x="18083" y="73379"/>
                </a:lnTo>
                <a:lnTo>
                  <a:pt x="18140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4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42"/>
                </a:lnTo>
                <a:lnTo>
                  <a:pt x="73882" y="73379"/>
                </a:lnTo>
                <a:lnTo>
                  <a:pt x="73589" y="78594"/>
                </a:lnTo>
                <a:lnTo>
                  <a:pt x="57254" y="120184"/>
                </a:lnTo>
                <a:lnTo>
                  <a:pt x="52270" y="122132"/>
                </a:lnTo>
                <a:lnTo>
                  <a:pt x="78745" y="122132"/>
                </a:lnTo>
                <a:lnTo>
                  <a:pt x="91337" y="83557"/>
                </a:lnTo>
                <a:lnTo>
                  <a:pt x="91965" y="76018"/>
                </a:lnTo>
                <a:lnTo>
                  <a:pt x="91892" y="62542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134" y="6632973"/>
            <a:ext cx="87463" cy="136833"/>
          </a:xfrm>
          <a:custGeom>
            <a:avLst/>
            <a:gdLst/>
            <a:ahLst/>
            <a:cxnLst/>
            <a:rect l="l" t="t" r="r" b="b"/>
            <a:pathLst>
              <a:path w="87463" h="136833">
                <a:moveTo>
                  <a:pt x="81628" y="15831"/>
                </a:moveTo>
                <a:lnTo>
                  <a:pt x="48375" y="15831"/>
                </a:lnTo>
                <a:lnTo>
                  <a:pt x="51370" y="16334"/>
                </a:lnTo>
                <a:lnTo>
                  <a:pt x="57013" y="18344"/>
                </a:lnTo>
                <a:lnTo>
                  <a:pt x="68238" y="33862"/>
                </a:lnTo>
                <a:lnTo>
                  <a:pt x="68238" y="39894"/>
                </a:lnTo>
                <a:lnTo>
                  <a:pt x="53527" y="64458"/>
                </a:lnTo>
                <a:lnTo>
                  <a:pt x="0" y="117608"/>
                </a:lnTo>
                <a:lnTo>
                  <a:pt x="0" y="136833"/>
                </a:lnTo>
                <a:lnTo>
                  <a:pt x="87463" y="136833"/>
                </a:lnTo>
                <a:lnTo>
                  <a:pt x="87463" y="121001"/>
                </a:lnTo>
                <a:lnTo>
                  <a:pt x="20355" y="121001"/>
                </a:lnTo>
                <a:lnTo>
                  <a:pt x="67285" y="75704"/>
                </a:lnTo>
                <a:lnTo>
                  <a:pt x="87463" y="41339"/>
                </a:lnTo>
                <a:lnTo>
                  <a:pt x="87463" y="30784"/>
                </a:lnTo>
                <a:lnTo>
                  <a:pt x="86353" y="25423"/>
                </a:lnTo>
                <a:lnTo>
                  <a:pt x="84164" y="20826"/>
                </a:lnTo>
                <a:lnTo>
                  <a:pt x="81955" y="16250"/>
                </a:lnTo>
                <a:lnTo>
                  <a:pt x="81628" y="15831"/>
                </a:lnTo>
                <a:close/>
              </a:path>
              <a:path w="87463" h="136833">
                <a:moveTo>
                  <a:pt x="51202" y="0"/>
                </a:moveTo>
                <a:lnTo>
                  <a:pt x="39653" y="0"/>
                </a:lnTo>
                <a:lnTo>
                  <a:pt x="34281" y="691"/>
                </a:lnTo>
                <a:lnTo>
                  <a:pt x="2188" y="28773"/>
                </a:lnTo>
                <a:lnTo>
                  <a:pt x="1319" y="34679"/>
                </a:lnTo>
                <a:lnTo>
                  <a:pt x="20920" y="36375"/>
                </a:lnTo>
                <a:lnTo>
                  <a:pt x="22051" y="29967"/>
                </a:lnTo>
                <a:lnTo>
                  <a:pt x="24753" y="24941"/>
                </a:lnTo>
                <a:lnTo>
                  <a:pt x="33297" y="17653"/>
                </a:lnTo>
                <a:lnTo>
                  <a:pt x="38700" y="15831"/>
                </a:lnTo>
                <a:lnTo>
                  <a:pt x="81628" y="15831"/>
                </a:lnTo>
                <a:lnTo>
                  <a:pt x="78950" y="12407"/>
                </a:lnTo>
                <a:lnTo>
                  <a:pt x="71275" y="6251"/>
                </a:lnTo>
                <a:lnTo>
                  <a:pt x="66814" y="3926"/>
                </a:lnTo>
                <a:lnTo>
                  <a:pt x="56647" y="785"/>
                </a:lnTo>
                <a:lnTo>
                  <a:pt x="51202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6712" y="7217505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2091" y="7215238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68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37" y="122142"/>
                </a:lnTo>
                <a:lnTo>
                  <a:pt x="39695" y="122142"/>
                </a:lnTo>
                <a:lnTo>
                  <a:pt x="34710" y="120195"/>
                </a:lnTo>
                <a:lnTo>
                  <a:pt x="18376" y="78594"/>
                </a:lnTo>
                <a:lnTo>
                  <a:pt x="18083" y="73390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5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90"/>
                </a:lnTo>
                <a:lnTo>
                  <a:pt x="73589" y="78594"/>
                </a:lnTo>
                <a:lnTo>
                  <a:pt x="57254" y="120195"/>
                </a:lnTo>
                <a:lnTo>
                  <a:pt x="52270" y="122142"/>
                </a:lnTo>
                <a:lnTo>
                  <a:pt x="78737" y="122142"/>
                </a:lnTo>
                <a:lnTo>
                  <a:pt x="91337" y="83568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6294" y="7217505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6712" y="7798639"/>
            <a:ext cx="53150" cy="133440"/>
          </a:xfrm>
          <a:custGeom>
            <a:avLst/>
            <a:gdLst/>
            <a:ahLst/>
            <a:cxnLst/>
            <a:rect l="l" t="t" r="r" b="b"/>
            <a:pathLst>
              <a:path w="53150" h="133440">
                <a:moveTo>
                  <a:pt x="53150" y="20732"/>
                </a:moveTo>
                <a:lnTo>
                  <a:pt x="35066" y="20732"/>
                </a:lnTo>
                <a:lnTo>
                  <a:pt x="35066" y="133440"/>
                </a:lnTo>
                <a:lnTo>
                  <a:pt x="53150" y="133440"/>
                </a:lnTo>
                <a:lnTo>
                  <a:pt x="53150" y="20732"/>
                </a:lnTo>
                <a:close/>
              </a:path>
              <a:path w="53150" h="133440">
                <a:moveTo>
                  <a:pt x="53150" y="0"/>
                </a:moveTo>
                <a:lnTo>
                  <a:pt x="37140" y="0"/>
                </a:lnTo>
                <a:lnTo>
                  <a:pt x="0" y="30711"/>
                </a:lnTo>
                <a:lnTo>
                  <a:pt x="10554" y="43349"/>
                </a:lnTo>
                <a:lnTo>
                  <a:pt x="35066" y="20732"/>
                </a:lnTo>
                <a:lnTo>
                  <a:pt x="53150" y="20732"/>
                </a:lnTo>
                <a:lnTo>
                  <a:pt x="5315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2091" y="779637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68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37" y="122142"/>
                </a:lnTo>
                <a:lnTo>
                  <a:pt x="39695" y="122142"/>
                </a:lnTo>
                <a:lnTo>
                  <a:pt x="34710" y="120195"/>
                </a:lnTo>
                <a:lnTo>
                  <a:pt x="18376" y="78594"/>
                </a:lnTo>
                <a:lnTo>
                  <a:pt x="18083" y="73390"/>
                </a:lnTo>
                <a:lnTo>
                  <a:pt x="18141" y="64081"/>
                </a:lnTo>
                <a:lnTo>
                  <a:pt x="2967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5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90"/>
                </a:lnTo>
                <a:lnTo>
                  <a:pt x="73589" y="78594"/>
                </a:lnTo>
                <a:lnTo>
                  <a:pt x="57254" y="120195"/>
                </a:lnTo>
                <a:lnTo>
                  <a:pt x="52270" y="122142"/>
                </a:lnTo>
                <a:lnTo>
                  <a:pt x="78737" y="122142"/>
                </a:lnTo>
                <a:lnTo>
                  <a:pt x="91337" y="83568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6879" y="7796372"/>
            <a:ext cx="91965" cy="137964"/>
          </a:xfrm>
          <a:custGeom>
            <a:avLst/>
            <a:gdLst/>
            <a:ahLst/>
            <a:cxnLst/>
            <a:rect l="l" t="t" r="r" b="b"/>
            <a:pathLst>
              <a:path w="91965" h="137964">
                <a:moveTo>
                  <a:pt x="52270" y="0"/>
                </a:moveTo>
                <a:lnTo>
                  <a:pt x="39695" y="0"/>
                </a:lnTo>
                <a:lnTo>
                  <a:pt x="34208" y="1036"/>
                </a:lnTo>
                <a:lnTo>
                  <a:pt x="6565" y="28208"/>
                </a:lnTo>
                <a:lnTo>
                  <a:pt x="0" y="76018"/>
                </a:lnTo>
                <a:lnTo>
                  <a:pt x="628" y="83568"/>
                </a:lnTo>
                <a:lnTo>
                  <a:pt x="12250" y="120938"/>
                </a:lnTo>
                <a:lnTo>
                  <a:pt x="36564" y="137964"/>
                </a:lnTo>
                <a:lnTo>
                  <a:pt x="55401" y="137964"/>
                </a:lnTo>
                <a:lnTo>
                  <a:pt x="63097" y="135702"/>
                </a:lnTo>
                <a:lnTo>
                  <a:pt x="75034" y="126655"/>
                </a:lnTo>
                <a:lnTo>
                  <a:pt x="78737" y="122142"/>
                </a:lnTo>
                <a:lnTo>
                  <a:pt x="39695" y="122142"/>
                </a:lnTo>
                <a:lnTo>
                  <a:pt x="34710" y="120195"/>
                </a:lnTo>
                <a:lnTo>
                  <a:pt x="18376" y="78594"/>
                </a:lnTo>
                <a:lnTo>
                  <a:pt x="18083" y="73390"/>
                </a:lnTo>
                <a:lnTo>
                  <a:pt x="18141" y="64081"/>
                </a:lnTo>
                <a:lnTo>
                  <a:pt x="29684" y="22596"/>
                </a:lnTo>
                <a:lnTo>
                  <a:pt x="41841" y="15831"/>
                </a:lnTo>
                <a:lnTo>
                  <a:pt x="78857" y="15831"/>
                </a:lnTo>
                <a:lnTo>
                  <a:pt x="78175" y="14858"/>
                </a:lnTo>
                <a:lnTo>
                  <a:pt x="71275" y="7957"/>
                </a:lnTo>
                <a:lnTo>
                  <a:pt x="67181" y="5183"/>
                </a:lnTo>
                <a:lnTo>
                  <a:pt x="57767" y="1036"/>
                </a:lnTo>
                <a:lnTo>
                  <a:pt x="52270" y="0"/>
                </a:lnTo>
                <a:close/>
              </a:path>
              <a:path w="91965" h="137964">
                <a:moveTo>
                  <a:pt x="78857" y="15831"/>
                </a:moveTo>
                <a:lnTo>
                  <a:pt x="50124" y="15831"/>
                </a:lnTo>
                <a:lnTo>
                  <a:pt x="53715" y="16711"/>
                </a:lnTo>
                <a:lnTo>
                  <a:pt x="59746" y="20229"/>
                </a:lnTo>
                <a:lnTo>
                  <a:pt x="73788" y="62553"/>
                </a:lnTo>
                <a:lnTo>
                  <a:pt x="73882" y="73390"/>
                </a:lnTo>
                <a:lnTo>
                  <a:pt x="73589" y="78594"/>
                </a:lnTo>
                <a:lnTo>
                  <a:pt x="57254" y="120195"/>
                </a:lnTo>
                <a:lnTo>
                  <a:pt x="52270" y="122142"/>
                </a:lnTo>
                <a:lnTo>
                  <a:pt x="78737" y="122142"/>
                </a:lnTo>
                <a:lnTo>
                  <a:pt x="91337" y="83568"/>
                </a:lnTo>
                <a:lnTo>
                  <a:pt x="91965" y="76018"/>
                </a:lnTo>
                <a:lnTo>
                  <a:pt x="91893" y="62553"/>
                </a:lnTo>
                <a:lnTo>
                  <a:pt x="81013" y="18910"/>
                </a:lnTo>
                <a:lnTo>
                  <a:pt x="78857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2279" y="8377506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77144" y="84060"/>
                </a:moveTo>
                <a:lnTo>
                  <a:pt x="56731" y="84060"/>
                </a:lnTo>
                <a:lnTo>
                  <a:pt x="23182" y="135702"/>
                </a:lnTo>
                <a:lnTo>
                  <a:pt x="44480" y="135702"/>
                </a:lnTo>
                <a:lnTo>
                  <a:pt x="77144" y="84060"/>
                </a:lnTo>
                <a:close/>
              </a:path>
              <a:path w="91599" h="135702">
                <a:moveTo>
                  <a:pt x="52082" y="0"/>
                </a:moveTo>
                <a:lnTo>
                  <a:pt x="39506" y="0"/>
                </a:lnTo>
                <a:lnTo>
                  <a:pt x="33601" y="973"/>
                </a:lnTo>
                <a:lnTo>
                  <a:pt x="1225" y="31140"/>
                </a:lnTo>
                <a:lnTo>
                  <a:pt x="0" y="37569"/>
                </a:lnTo>
                <a:lnTo>
                  <a:pt x="0" y="52155"/>
                </a:lnTo>
                <a:lnTo>
                  <a:pt x="31653" y="86259"/>
                </a:lnTo>
                <a:lnTo>
                  <a:pt x="36501" y="87075"/>
                </a:lnTo>
                <a:lnTo>
                  <a:pt x="46930" y="87075"/>
                </a:lnTo>
                <a:lnTo>
                  <a:pt x="51820" y="86070"/>
                </a:lnTo>
                <a:lnTo>
                  <a:pt x="55977" y="84060"/>
                </a:lnTo>
                <a:lnTo>
                  <a:pt x="77144" y="84060"/>
                </a:lnTo>
                <a:lnTo>
                  <a:pt x="80227" y="79233"/>
                </a:lnTo>
                <a:lnTo>
                  <a:pt x="82039" y="76144"/>
                </a:lnTo>
                <a:lnTo>
                  <a:pt x="84693" y="71243"/>
                </a:lnTo>
                <a:lnTo>
                  <a:pt x="41653" y="71243"/>
                </a:lnTo>
                <a:lnTo>
                  <a:pt x="37883" y="70552"/>
                </a:lnTo>
                <a:lnTo>
                  <a:pt x="18093" y="47569"/>
                </a:lnTo>
                <a:lnTo>
                  <a:pt x="18093" y="39517"/>
                </a:lnTo>
                <a:lnTo>
                  <a:pt x="41653" y="15831"/>
                </a:lnTo>
                <a:lnTo>
                  <a:pt x="82450" y="15831"/>
                </a:lnTo>
                <a:lnTo>
                  <a:pt x="82175" y="15455"/>
                </a:lnTo>
                <a:lnTo>
                  <a:pt x="73882" y="7915"/>
                </a:lnTo>
                <a:lnTo>
                  <a:pt x="69045" y="5036"/>
                </a:lnTo>
                <a:lnTo>
                  <a:pt x="57987" y="1015"/>
                </a:lnTo>
                <a:lnTo>
                  <a:pt x="52082" y="0"/>
                </a:lnTo>
                <a:close/>
              </a:path>
              <a:path w="91599" h="135702">
                <a:moveTo>
                  <a:pt x="82450" y="15831"/>
                </a:moveTo>
                <a:lnTo>
                  <a:pt x="49935" y="15831"/>
                </a:lnTo>
                <a:lnTo>
                  <a:pt x="53705" y="16523"/>
                </a:lnTo>
                <a:lnTo>
                  <a:pt x="60500" y="19287"/>
                </a:lnTo>
                <a:lnTo>
                  <a:pt x="73495" y="39517"/>
                </a:lnTo>
                <a:lnTo>
                  <a:pt x="73495" y="47569"/>
                </a:lnTo>
                <a:lnTo>
                  <a:pt x="49935" y="71243"/>
                </a:lnTo>
                <a:lnTo>
                  <a:pt x="84693" y="71243"/>
                </a:lnTo>
                <a:lnTo>
                  <a:pt x="91599" y="36449"/>
                </a:lnTo>
                <a:lnTo>
                  <a:pt x="90363" y="30533"/>
                </a:lnTo>
                <a:lnTo>
                  <a:pt x="85450" y="19947"/>
                </a:lnTo>
                <a:lnTo>
                  <a:pt x="82450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7069" y="8377506"/>
            <a:ext cx="91599" cy="135702"/>
          </a:xfrm>
          <a:custGeom>
            <a:avLst/>
            <a:gdLst/>
            <a:ahLst/>
            <a:cxnLst/>
            <a:rect l="l" t="t" r="r" b="b"/>
            <a:pathLst>
              <a:path w="91599" h="135702">
                <a:moveTo>
                  <a:pt x="77144" y="84060"/>
                </a:moveTo>
                <a:lnTo>
                  <a:pt x="56731" y="84060"/>
                </a:lnTo>
                <a:lnTo>
                  <a:pt x="23182" y="135702"/>
                </a:lnTo>
                <a:lnTo>
                  <a:pt x="44480" y="135702"/>
                </a:lnTo>
                <a:lnTo>
                  <a:pt x="77144" y="84060"/>
                </a:lnTo>
                <a:close/>
              </a:path>
              <a:path w="91599" h="135702">
                <a:moveTo>
                  <a:pt x="52082" y="0"/>
                </a:moveTo>
                <a:lnTo>
                  <a:pt x="39506" y="0"/>
                </a:lnTo>
                <a:lnTo>
                  <a:pt x="33601" y="973"/>
                </a:lnTo>
                <a:lnTo>
                  <a:pt x="1225" y="31140"/>
                </a:lnTo>
                <a:lnTo>
                  <a:pt x="0" y="37569"/>
                </a:lnTo>
                <a:lnTo>
                  <a:pt x="0" y="52155"/>
                </a:lnTo>
                <a:lnTo>
                  <a:pt x="31653" y="86259"/>
                </a:lnTo>
                <a:lnTo>
                  <a:pt x="36501" y="87075"/>
                </a:lnTo>
                <a:lnTo>
                  <a:pt x="46930" y="87075"/>
                </a:lnTo>
                <a:lnTo>
                  <a:pt x="51820" y="86070"/>
                </a:lnTo>
                <a:lnTo>
                  <a:pt x="55977" y="84060"/>
                </a:lnTo>
                <a:lnTo>
                  <a:pt x="77144" y="84060"/>
                </a:lnTo>
                <a:lnTo>
                  <a:pt x="80227" y="79233"/>
                </a:lnTo>
                <a:lnTo>
                  <a:pt x="82039" y="76144"/>
                </a:lnTo>
                <a:lnTo>
                  <a:pt x="84693" y="71243"/>
                </a:lnTo>
                <a:lnTo>
                  <a:pt x="41653" y="71243"/>
                </a:lnTo>
                <a:lnTo>
                  <a:pt x="37883" y="70552"/>
                </a:lnTo>
                <a:lnTo>
                  <a:pt x="18093" y="47569"/>
                </a:lnTo>
                <a:lnTo>
                  <a:pt x="18093" y="39517"/>
                </a:lnTo>
                <a:lnTo>
                  <a:pt x="41653" y="15831"/>
                </a:lnTo>
                <a:lnTo>
                  <a:pt x="82450" y="15831"/>
                </a:lnTo>
                <a:lnTo>
                  <a:pt x="82175" y="15455"/>
                </a:lnTo>
                <a:lnTo>
                  <a:pt x="73882" y="7915"/>
                </a:lnTo>
                <a:lnTo>
                  <a:pt x="69045" y="5036"/>
                </a:lnTo>
                <a:lnTo>
                  <a:pt x="57987" y="1015"/>
                </a:lnTo>
                <a:lnTo>
                  <a:pt x="52082" y="0"/>
                </a:lnTo>
                <a:close/>
              </a:path>
              <a:path w="91599" h="135702">
                <a:moveTo>
                  <a:pt x="82450" y="15831"/>
                </a:moveTo>
                <a:lnTo>
                  <a:pt x="49935" y="15831"/>
                </a:lnTo>
                <a:lnTo>
                  <a:pt x="53705" y="16523"/>
                </a:lnTo>
                <a:lnTo>
                  <a:pt x="60500" y="19287"/>
                </a:lnTo>
                <a:lnTo>
                  <a:pt x="73495" y="39517"/>
                </a:lnTo>
                <a:lnTo>
                  <a:pt x="73495" y="47569"/>
                </a:lnTo>
                <a:lnTo>
                  <a:pt x="49935" y="71243"/>
                </a:lnTo>
                <a:lnTo>
                  <a:pt x="84693" y="71243"/>
                </a:lnTo>
                <a:lnTo>
                  <a:pt x="91599" y="36449"/>
                </a:lnTo>
                <a:lnTo>
                  <a:pt x="90363" y="30533"/>
                </a:lnTo>
                <a:lnTo>
                  <a:pt x="85450" y="19947"/>
                </a:lnTo>
                <a:lnTo>
                  <a:pt x="82450" y="1583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522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704" y="35998"/>
                </a:lnTo>
                <a:lnTo>
                  <a:pt x="6370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1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861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61432" y="107242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5485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8570" y="8592155"/>
            <a:ext cx="93096" cy="135702"/>
          </a:xfrm>
          <a:custGeom>
            <a:avLst/>
            <a:gdLst/>
            <a:ahLst/>
            <a:cxnLst/>
            <a:rect l="l" t="t" r="r" b="b"/>
            <a:pathLst>
              <a:path w="93096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75" y="48061"/>
                </a:lnTo>
                <a:lnTo>
                  <a:pt x="57097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096" y="135702"/>
                </a:lnTo>
                <a:lnTo>
                  <a:pt x="93096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096" h="135702">
                <a:moveTo>
                  <a:pt x="54846" y="0"/>
                </a:moveTo>
                <a:lnTo>
                  <a:pt x="4228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696" y="40899"/>
                </a:lnTo>
                <a:lnTo>
                  <a:pt x="29967" y="42982"/>
                </a:lnTo>
                <a:lnTo>
                  <a:pt x="3033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19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4912" y="8602631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704" y="35998"/>
                </a:lnTo>
                <a:lnTo>
                  <a:pt x="6370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58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18" y="848"/>
                </a:lnTo>
                <a:lnTo>
                  <a:pt x="3507" y="27999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7251" y="860263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5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21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25" y="111954"/>
                </a:lnTo>
                <a:lnTo>
                  <a:pt x="9293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3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7864" y="8604896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84" y="31663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52"/>
                </a:lnTo>
                <a:lnTo>
                  <a:pt x="16020" y="55223"/>
                </a:lnTo>
                <a:lnTo>
                  <a:pt x="4278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3233" y="8604896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3945" y="8602631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704" y="35998"/>
                </a:lnTo>
                <a:lnTo>
                  <a:pt x="6370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58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18" y="848"/>
                </a:lnTo>
                <a:lnTo>
                  <a:pt x="3507" y="27999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26284" y="860263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5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21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25" y="111954"/>
                </a:lnTo>
                <a:lnTo>
                  <a:pt x="92939" y="108698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3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6897" y="8604896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84" y="31663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52"/>
                </a:lnTo>
                <a:lnTo>
                  <a:pt x="16020" y="55223"/>
                </a:lnTo>
                <a:lnTo>
                  <a:pt x="4278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56984" y="8602633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6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6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21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23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1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15" y="53035"/>
                </a:lnTo>
                <a:lnTo>
                  <a:pt x="95515" y="36700"/>
                </a:lnTo>
                <a:lnTo>
                  <a:pt x="9292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52078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4416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85039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96049" y="8592158"/>
            <a:ext cx="94803" cy="137964"/>
          </a:xfrm>
          <a:custGeom>
            <a:avLst/>
            <a:gdLst/>
            <a:ahLst/>
            <a:cxnLst/>
            <a:rect l="l" t="t" r="r" b="b"/>
            <a:pathLst>
              <a:path w="94803" h="137964">
                <a:moveTo>
                  <a:pt x="28648" y="96499"/>
                </a:moveTo>
                <a:lnTo>
                  <a:pt x="2473" y="113798"/>
                </a:lnTo>
                <a:lnTo>
                  <a:pt x="9624" y="123684"/>
                </a:lnTo>
                <a:lnTo>
                  <a:pt x="21399" y="132710"/>
                </a:lnTo>
                <a:lnTo>
                  <a:pt x="33278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74" y="111954"/>
                </a:lnTo>
                <a:lnTo>
                  <a:pt x="42417" y="111954"/>
                </a:lnTo>
                <a:lnTo>
                  <a:pt x="37852" y="110572"/>
                </a:lnTo>
                <a:lnTo>
                  <a:pt x="31695" y="105054"/>
                </a:lnTo>
                <a:lnTo>
                  <a:pt x="29653" y="101274"/>
                </a:lnTo>
                <a:lnTo>
                  <a:pt x="28648" y="96499"/>
                </a:lnTo>
                <a:close/>
              </a:path>
              <a:path w="94803" h="137964">
                <a:moveTo>
                  <a:pt x="91488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6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74" y="111954"/>
                </a:lnTo>
                <a:lnTo>
                  <a:pt x="93483" y="110572"/>
                </a:lnTo>
                <a:lnTo>
                  <a:pt x="93550" y="110352"/>
                </a:lnTo>
                <a:lnTo>
                  <a:pt x="94717" y="105054"/>
                </a:lnTo>
                <a:lnTo>
                  <a:pt x="9480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49" y="64835"/>
                </a:lnTo>
                <a:lnTo>
                  <a:pt x="8279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88" y="26009"/>
                </a:lnTo>
                <a:close/>
              </a:path>
              <a:path w="94803" h="137964">
                <a:moveTo>
                  <a:pt x="5339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6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78" y="34930"/>
                </a:lnTo>
                <a:lnTo>
                  <a:pt x="33873" y="31978"/>
                </a:lnTo>
                <a:lnTo>
                  <a:pt x="39642" y="27203"/>
                </a:lnTo>
                <a:lnTo>
                  <a:pt x="43286" y="26009"/>
                </a:lnTo>
                <a:lnTo>
                  <a:pt x="91488" y="26009"/>
                </a:lnTo>
                <a:lnTo>
                  <a:pt x="91306" y="25192"/>
                </a:lnTo>
                <a:lnTo>
                  <a:pt x="59087" y="722"/>
                </a:lnTo>
                <a:lnTo>
                  <a:pt x="53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0164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2501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3125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51502" y="8594419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39"/>
                </a:lnTo>
                <a:lnTo>
                  <a:pt x="0" y="106677"/>
                </a:lnTo>
                <a:lnTo>
                  <a:pt x="102530" y="106677"/>
                </a:lnTo>
                <a:lnTo>
                  <a:pt x="102530" y="82939"/>
                </a:lnTo>
                <a:lnTo>
                  <a:pt x="28271" y="82939"/>
                </a:lnTo>
                <a:lnTo>
                  <a:pt x="57851" y="36941"/>
                </a:lnTo>
                <a:lnTo>
                  <a:pt x="85369" y="3694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41"/>
                </a:moveTo>
                <a:lnTo>
                  <a:pt x="58239" y="36941"/>
                </a:lnTo>
                <a:lnTo>
                  <a:pt x="58239" y="82939"/>
                </a:lnTo>
                <a:lnTo>
                  <a:pt x="85369" y="82939"/>
                </a:lnTo>
                <a:lnTo>
                  <a:pt x="8536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6837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49175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69798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2536" y="8594418"/>
            <a:ext cx="93081" cy="135702"/>
          </a:xfrm>
          <a:custGeom>
            <a:avLst/>
            <a:gdLst/>
            <a:ahLst/>
            <a:cxnLst/>
            <a:rect l="l" t="t" r="r" b="b"/>
            <a:pathLst>
              <a:path w="93081" h="135702">
                <a:moveTo>
                  <a:pt x="26727" y="94803"/>
                </a:moveTo>
                <a:lnTo>
                  <a:pt x="0" y="110055"/>
                </a:lnTo>
                <a:lnTo>
                  <a:pt x="6529" y="120420"/>
                </a:lnTo>
                <a:lnTo>
                  <a:pt x="17051" y="129718"/>
                </a:lnTo>
                <a:lnTo>
                  <a:pt x="28620" y="134206"/>
                </a:lnTo>
                <a:lnTo>
                  <a:pt x="42192" y="135702"/>
                </a:lnTo>
                <a:lnTo>
                  <a:pt x="49469" y="135702"/>
                </a:lnTo>
                <a:lnTo>
                  <a:pt x="86641" y="114090"/>
                </a:lnTo>
                <a:lnTo>
                  <a:pt x="88066" y="110823"/>
                </a:lnTo>
                <a:lnTo>
                  <a:pt x="40119" y="110823"/>
                </a:lnTo>
                <a:lnTo>
                  <a:pt x="36035" y="109347"/>
                </a:lnTo>
                <a:lnTo>
                  <a:pt x="29501" y="103452"/>
                </a:lnTo>
                <a:lnTo>
                  <a:pt x="27491" y="99588"/>
                </a:lnTo>
                <a:lnTo>
                  <a:pt x="26727" y="94803"/>
                </a:lnTo>
                <a:close/>
              </a:path>
              <a:path w="93081" h="135702">
                <a:moveTo>
                  <a:pt x="89331" y="68793"/>
                </a:moveTo>
                <a:lnTo>
                  <a:pt x="37721" y="68793"/>
                </a:lnTo>
                <a:lnTo>
                  <a:pt x="41375" y="69118"/>
                </a:lnTo>
                <a:lnTo>
                  <a:pt x="48663" y="70364"/>
                </a:lnTo>
                <a:lnTo>
                  <a:pt x="64809" y="86458"/>
                </a:lnTo>
                <a:lnTo>
                  <a:pt x="64809" y="96625"/>
                </a:lnTo>
                <a:lnTo>
                  <a:pt x="63019" y="101400"/>
                </a:lnTo>
                <a:lnTo>
                  <a:pt x="55857" y="108939"/>
                </a:lnTo>
                <a:lnTo>
                  <a:pt x="51050" y="110823"/>
                </a:lnTo>
                <a:lnTo>
                  <a:pt x="88066" y="110823"/>
                </a:lnTo>
                <a:lnTo>
                  <a:pt x="91793" y="102279"/>
                </a:lnTo>
                <a:lnTo>
                  <a:pt x="93081" y="95557"/>
                </a:lnTo>
                <a:lnTo>
                  <a:pt x="93081" y="81233"/>
                </a:lnTo>
                <a:lnTo>
                  <a:pt x="91950" y="75107"/>
                </a:lnTo>
                <a:lnTo>
                  <a:pt x="89331" y="68793"/>
                </a:lnTo>
                <a:close/>
              </a:path>
              <a:path w="93081" h="135702">
                <a:moveTo>
                  <a:pt x="88557" y="0"/>
                </a:moveTo>
                <a:lnTo>
                  <a:pt x="7889" y="0"/>
                </a:lnTo>
                <a:lnTo>
                  <a:pt x="6371" y="73694"/>
                </a:lnTo>
                <a:lnTo>
                  <a:pt x="10779" y="72186"/>
                </a:lnTo>
                <a:lnTo>
                  <a:pt x="15334" y="70992"/>
                </a:lnTo>
                <a:lnTo>
                  <a:pt x="24748" y="69233"/>
                </a:lnTo>
                <a:lnTo>
                  <a:pt x="29428" y="68793"/>
                </a:lnTo>
                <a:lnTo>
                  <a:pt x="89331" y="68793"/>
                </a:lnTo>
                <a:lnTo>
                  <a:pt x="87416" y="64176"/>
                </a:lnTo>
                <a:lnTo>
                  <a:pt x="84243" y="59526"/>
                </a:lnTo>
                <a:lnTo>
                  <a:pt x="76086" y="51862"/>
                </a:lnTo>
                <a:lnTo>
                  <a:pt x="71207" y="48940"/>
                </a:lnTo>
                <a:lnTo>
                  <a:pt x="61312" y="45422"/>
                </a:lnTo>
                <a:lnTo>
                  <a:pt x="35030" y="45422"/>
                </a:lnTo>
                <a:lnTo>
                  <a:pt x="35595" y="24878"/>
                </a:lnTo>
                <a:lnTo>
                  <a:pt x="88557" y="24878"/>
                </a:lnTo>
                <a:lnTo>
                  <a:pt x="88557" y="0"/>
                </a:lnTo>
                <a:close/>
              </a:path>
              <a:path w="93081" h="135702">
                <a:moveTo>
                  <a:pt x="53689" y="43914"/>
                </a:moveTo>
                <a:lnTo>
                  <a:pt x="41878" y="43914"/>
                </a:lnTo>
                <a:lnTo>
                  <a:pt x="37909" y="44417"/>
                </a:lnTo>
                <a:lnTo>
                  <a:pt x="35030" y="45422"/>
                </a:lnTo>
                <a:lnTo>
                  <a:pt x="61312" y="45422"/>
                </a:lnTo>
                <a:lnTo>
                  <a:pt x="59898" y="44920"/>
                </a:lnTo>
                <a:lnTo>
                  <a:pt x="53689" y="439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94923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07261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27885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37394" y="8594421"/>
            <a:ext cx="99515" cy="135702"/>
          </a:xfrm>
          <a:custGeom>
            <a:avLst/>
            <a:gdLst/>
            <a:ahLst/>
            <a:cxnLst/>
            <a:rect l="l" t="t" r="r" b="b"/>
            <a:pathLst>
              <a:path w="99515" h="135702">
                <a:moveTo>
                  <a:pt x="79714" y="0"/>
                </a:moveTo>
                <a:lnTo>
                  <a:pt x="45234" y="0"/>
                </a:lnTo>
                <a:lnTo>
                  <a:pt x="15458" y="46490"/>
                </a:lnTo>
                <a:lnTo>
                  <a:pt x="0" y="85128"/>
                </a:lnTo>
                <a:lnTo>
                  <a:pt x="0" y="96813"/>
                </a:lnTo>
                <a:lnTo>
                  <a:pt x="24124" y="130205"/>
                </a:lnTo>
                <a:lnTo>
                  <a:pt x="42710" y="135702"/>
                </a:lnTo>
                <a:lnTo>
                  <a:pt x="56657" y="135702"/>
                </a:lnTo>
                <a:lnTo>
                  <a:pt x="93075" y="114247"/>
                </a:lnTo>
                <a:lnTo>
                  <a:pt x="95173" y="109692"/>
                </a:lnTo>
                <a:lnTo>
                  <a:pt x="43349" y="109692"/>
                </a:lnTo>
                <a:lnTo>
                  <a:pt x="38166" y="107713"/>
                </a:lnTo>
                <a:lnTo>
                  <a:pt x="30250" y="99798"/>
                </a:lnTo>
                <a:lnTo>
                  <a:pt x="28271" y="94803"/>
                </a:lnTo>
                <a:lnTo>
                  <a:pt x="28271" y="82740"/>
                </a:lnTo>
                <a:lnTo>
                  <a:pt x="30250" y="77746"/>
                </a:lnTo>
                <a:lnTo>
                  <a:pt x="38166" y="69830"/>
                </a:lnTo>
                <a:lnTo>
                  <a:pt x="43349" y="67851"/>
                </a:lnTo>
                <a:lnTo>
                  <a:pt x="94608" y="67851"/>
                </a:lnTo>
                <a:lnTo>
                  <a:pt x="94478" y="67505"/>
                </a:lnTo>
                <a:lnTo>
                  <a:pt x="91662" y="62888"/>
                </a:lnTo>
                <a:lnTo>
                  <a:pt x="84363" y="55097"/>
                </a:lnTo>
                <a:lnTo>
                  <a:pt x="79976" y="52019"/>
                </a:lnTo>
                <a:lnTo>
                  <a:pt x="70092" y="47684"/>
                </a:lnTo>
                <a:lnTo>
                  <a:pt x="48438" y="47684"/>
                </a:lnTo>
                <a:lnTo>
                  <a:pt x="79714" y="0"/>
                </a:lnTo>
                <a:close/>
              </a:path>
              <a:path w="99515" h="135702">
                <a:moveTo>
                  <a:pt x="94608" y="67851"/>
                </a:moveTo>
                <a:lnTo>
                  <a:pt x="56155" y="67851"/>
                </a:lnTo>
                <a:lnTo>
                  <a:pt x="61338" y="69830"/>
                </a:lnTo>
                <a:lnTo>
                  <a:pt x="69254" y="77746"/>
                </a:lnTo>
                <a:lnTo>
                  <a:pt x="71243" y="82740"/>
                </a:lnTo>
                <a:lnTo>
                  <a:pt x="71243" y="94803"/>
                </a:lnTo>
                <a:lnTo>
                  <a:pt x="69254" y="99798"/>
                </a:lnTo>
                <a:lnTo>
                  <a:pt x="61338" y="107713"/>
                </a:lnTo>
                <a:lnTo>
                  <a:pt x="56155" y="109692"/>
                </a:lnTo>
                <a:lnTo>
                  <a:pt x="95173" y="109692"/>
                </a:lnTo>
                <a:lnTo>
                  <a:pt x="98227" y="103064"/>
                </a:lnTo>
                <a:lnTo>
                  <a:pt x="99515" y="96813"/>
                </a:lnTo>
                <a:lnTo>
                  <a:pt x="99515" y="83871"/>
                </a:lnTo>
                <a:lnTo>
                  <a:pt x="98499" y="78186"/>
                </a:lnTo>
                <a:lnTo>
                  <a:pt x="94608" y="67851"/>
                </a:lnTo>
                <a:close/>
              </a:path>
              <a:path w="99515" h="135702">
                <a:moveTo>
                  <a:pt x="63945" y="46365"/>
                </a:moveTo>
                <a:lnTo>
                  <a:pt x="56029" y="46365"/>
                </a:lnTo>
                <a:lnTo>
                  <a:pt x="54469" y="46490"/>
                </a:lnTo>
                <a:lnTo>
                  <a:pt x="51443" y="46993"/>
                </a:lnTo>
                <a:lnTo>
                  <a:pt x="49946" y="47307"/>
                </a:lnTo>
                <a:lnTo>
                  <a:pt x="48438" y="47684"/>
                </a:lnTo>
                <a:lnTo>
                  <a:pt x="70092" y="47684"/>
                </a:lnTo>
                <a:lnTo>
                  <a:pt x="69662" y="47495"/>
                </a:lnTo>
                <a:lnTo>
                  <a:pt x="63945" y="46365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37303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49641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70264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81091" y="8594421"/>
            <a:ext cx="97630" cy="133440"/>
          </a:xfrm>
          <a:custGeom>
            <a:avLst/>
            <a:gdLst/>
            <a:ahLst/>
            <a:cxnLst/>
            <a:rect l="l" t="t" r="r" b="b"/>
            <a:pathLst>
              <a:path w="97630" h="133440">
                <a:moveTo>
                  <a:pt x="97630" y="0"/>
                </a:moveTo>
                <a:lnTo>
                  <a:pt x="0" y="0"/>
                </a:lnTo>
                <a:lnTo>
                  <a:pt x="0" y="26009"/>
                </a:lnTo>
                <a:lnTo>
                  <a:pt x="65956" y="26009"/>
                </a:lnTo>
                <a:lnTo>
                  <a:pt x="11308" y="133440"/>
                </a:lnTo>
                <a:lnTo>
                  <a:pt x="44281" y="133440"/>
                </a:lnTo>
                <a:lnTo>
                  <a:pt x="97630" y="24878"/>
                </a:lnTo>
                <a:lnTo>
                  <a:pt x="976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179682" y="8592155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9736" y="51076"/>
                </a:lnTo>
                <a:lnTo>
                  <a:pt x="57108" y="54103"/>
                </a:lnTo>
                <a:lnTo>
                  <a:pt x="54469" y="5680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5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92020" y="8592157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9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22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9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12644" y="8594420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25364" y="8592151"/>
            <a:ext cx="93850" cy="137974"/>
          </a:xfrm>
          <a:custGeom>
            <a:avLst/>
            <a:gdLst/>
            <a:ahLst/>
            <a:cxnLst/>
            <a:rect l="l" t="t" r="r" b="b"/>
            <a:pathLst>
              <a:path w="93850" h="137974">
                <a:moveTo>
                  <a:pt x="53076" y="0"/>
                </a:moveTo>
                <a:lnTo>
                  <a:pt x="40763" y="0"/>
                </a:lnTo>
                <a:lnTo>
                  <a:pt x="34983" y="764"/>
                </a:lnTo>
                <a:lnTo>
                  <a:pt x="3413" y="25234"/>
                </a:lnTo>
                <a:lnTo>
                  <a:pt x="2251" y="30606"/>
                </a:lnTo>
                <a:lnTo>
                  <a:pt x="2251" y="44051"/>
                </a:lnTo>
                <a:lnTo>
                  <a:pt x="4230" y="50270"/>
                </a:lnTo>
                <a:lnTo>
                  <a:pt x="12146" y="60574"/>
                </a:lnTo>
                <a:lnTo>
                  <a:pt x="17706" y="64217"/>
                </a:lnTo>
                <a:lnTo>
                  <a:pt x="24878" y="66354"/>
                </a:lnTo>
                <a:lnTo>
                  <a:pt x="24878" y="66730"/>
                </a:lnTo>
                <a:lnTo>
                  <a:pt x="16816" y="68867"/>
                </a:lnTo>
                <a:lnTo>
                  <a:pt x="10669" y="72730"/>
                </a:lnTo>
                <a:lnTo>
                  <a:pt x="2125" y="83913"/>
                </a:lnTo>
                <a:lnTo>
                  <a:pt x="0" y="90855"/>
                </a:lnTo>
                <a:lnTo>
                  <a:pt x="0" y="105556"/>
                </a:lnTo>
                <a:lnTo>
                  <a:pt x="34857" y="137147"/>
                </a:lnTo>
                <a:lnTo>
                  <a:pt x="40763" y="137974"/>
                </a:lnTo>
                <a:lnTo>
                  <a:pt x="53076" y="137974"/>
                </a:lnTo>
                <a:lnTo>
                  <a:pt x="87410" y="121012"/>
                </a:lnTo>
                <a:lnTo>
                  <a:pt x="92171" y="111954"/>
                </a:lnTo>
                <a:lnTo>
                  <a:pt x="41265" y="111954"/>
                </a:lnTo>
                <a:lnTo>
                  <a:pt x="36742" y="110331"/>
                </a:lnTo>
                <a:lnTo>
                  <a:pt x="29946" y="103797"/>
                </a:lnTo>
                <a:lnTo>
                  <a:pt x="28260" y="99829"/>
                </a:lnTo>
                <a:lnTo>
                  <a:pt x="28260" y="90416"/>
                </a:lnTo>
                <a:lnTo>
                  <a:pt x="29946" y="86395"/>
                </a:lnTo>
                <a:lnTo>
                  <a:pt x="36742" y="79850"/>
                </a:lnTo>
                <a:lnTo>
                  <a:pt x="41265" y="78217"/>
                </a:lnTo>
                <a:lnTo>
                  <a:pt x="87362" y="78217"/>
                </a:lnTo>
                <a:lnTo>
                  <a:pt x="83170" y="72730"/>
                </a:lnTo>
                <a:lnTo>
                  <a:pt x="77002" y="68867"/>
                </a:lnTo>
                <a:lnTo>
                  <a:pt x="68971" y="66730"/>
                </a:lnTo>
                <a:lnTo>
                  <a:pt x="68971" y="66354"/>
                </a:lnTo>
                <a:lnTo>
                  <a:pt x="76133" y="64217"/>
                </a:lnTo>
                <a:lnTo>
                  <a:pt x="81683" y="60574"/>
                </a:lnTo>
                <a:lnTo>
                  <a:pt x="85496" y="55610"/>
                </a:lnTo>
                <a:lnTo>
                  <a:pt x="42019" y="55610"/>
                </a:lnTo>
                <a:lnTo>
                  <a:pt x="38061" y="54165"/>
                </a:lnTo>
                <a:lnTo>
                  <a:pt x="32019" y="48385"/>
                </a:lnTo>
                <a:lnTo>
                  <a:pt x="30522" y="44857"/>
                </a:lnTo>
                <a:lnTo>
                  <a:pt x="30522" y="36700"/>
                </a:lnTo>
                <a:lnTo>
                  <a:pt x="32019" y="33245"/>
                </a:lnTo>
                <a:lnTo>
                  <a:pt x="38061" y="27465"/>
                </a:lnTo>
                <a:lnTo>
                  <a:pt x="42019" y="26020"/>
                </a:lnTo>
                <a:lnTo>
                  <a:pt x="90569" y="26020"/>
                </a:lnTo>
                <a:lnTo>
                  <a:pt x="90395" y="25234"/>
                </a:lnTo>
                <a:lnTo>
                  <a:pt x="58846" y="764"/>
                </a:lnTo>
                <a:lnTo>
                  <a:pt x="53076" y="0"/>
                </a:lnTo>
                <a:close/>
              </a:path>
              <a:path w="93850" h="137974">
                <a:moveTo>
                  <a:pt x="87362" y="78217"/>
                </a:moveTo>
                <a:lnTo>
                  <a:pt x="52574" y="78217"/>
                </a:lnTo>
                <a:lnTo>
                  <a:pt x="57097" y="79850"/>
                </a:lnTo>
                <a:lnTo>
                  <a:pt x="63882" y="86395"/>
                </a:lnTo>
                <a:lnTo>
                  <a:pt x="65579" y="90416"/>
                </a:lnTo>
                <a:lnTo>
                  <a:pt x="65579" y="99829"/>
                </a:lnTo>
                <a:lnTo>
                  <a:pt x="63882" y="103797"/>
                </a:lnTo>
                <a:lnTo>
                  <a:pt x="57097" y="110331"/>
                </a:lnTo>
                <a:lnTo>
                  <a:pt x="52574" y="111954"/>
                </a:lnTo>
                <a:lnTo>
                  <a:pt x="92171" y="111954"/>
                </a:lnTo>
                <a:lnTo>
                  <a:pt x="92562" y="111211"/>
                </a:lnTo>
                <a:lnTo>
                  <a:pt x="93850" y="105556"/>
                </a:lnTo>
                <a:lnTo>
                  <a:pt x="93850" y="90855"/>
                </a:lnTo>
                <a:lnTo>
                  <a:pt x="91714" y="83913"/>
                </a:lnTo>
                <a:lnTo>
                  <a:pt x="87362" y="78217"/>
                </a:lnTo>
                <a:close/>
              </a:path>
              <a:path w="93850" h="137974">
                <a:moveTo>
                  <a:pt x="90569" y="26020"/>
                </a:moveTo>
                <a:lnTo>
                  <a:pt x="51820" y="26020"/>
                </a:lnTo>
                <a:lnTo>
                  <a:pt x="55778" y="27465"/>
                </a:lnTo>
                <a:lnTo>
                  <a:pt x="61809" y="33245"/>
                </a:lnTo>
                <a:lnTo>
                  <a:pt x="63317" y="36700"/>
                </a:lnTo>
                <a:lnTo>
                  <a:pt x="63317" y="44857"/>
                </a:lnTo>
                <a:lnTo>
                  <a:pt x="61809" y="48385"/>
                </a:lnTo>
                <a:lnTo>
                  <a:pt x="55778" y="54165"/>
                </a:lnTo>
                <a:lnTo>
                  <a:pt x="51820" y="55610"/>
                </a:lnTo>
                <a:lnTo>
                  <a:pt x="85496" y="55610"/>
                </a:lnTo>
                <a:lnTo>
                  <a:pt x="89599" y="50270"/>
                </a:lnTo>
                <a:lnTo>
                  <a:pt x="91588" y="44051"/>
                </a:lnTo>
                <a:lnTo>
                  <a:pt x="91588" y="30606"/>
                </a:lnTo>
                <a:lnTo>
                  <a:pt x="90569" y="2602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57092" y="4386557"/>
            <a:ext cx="8439533" cy="0"/>
          </a:xfrm>
          <a:custGeom>
            <a:avLst/>
            <a:gdLst/>
            <a:ahLst/>
            <a:cxnLst/>
            <a:rect l="l" t="t" r="r" b="b"/>
            <a:pathLst>
              <a:path w="8439533">
                <a:moveTo>
                  <a:pt x="0" y="0"/>
                </a:moveTo>
                <a:lnTo>
                  <a:pt x="8439533" y="0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7092" y="4951984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7092" y="5533118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57092" y="6114253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57092" y="6711093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57092" y="7292227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7092" y="7889068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57092" y="8470202"/>
            <a:ext cx="8439533" cy="15706"/>
          </a:xfrm>
          <a:custGeom>
            <a:avLst/>
            <a:gdLst/>
            <a:ahLst/>
            <a:cxnLst/>
            <a:rect l="l" t="t" r="r" b="b"/>
            <a:pathLst>
              <a:path w="8439533" h="15706">
                <a:moveTo>
                  <a:pt x="0" y="0"/>
                </a:moveTo>
                <a:lnTo>
                  <a:pt x="8439533" y="15706"/>
                </a:lnTo>
              </a:path>
            </a:pathLst>
          </a:custGeom>
          <a:ln w="1113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8753" y="4794920"/>
            <a:ext cx="7465741" cy="3026085"/>
          </a:xfrm>
          <a:custGeom>
            <a:avLst/>
            <a:gdLst/>
            <a:ahLst/>
            <a:cxnLst/>
            <a:rect l="l" t="t" r="r" b="b"/>
            <a:pathLst>
              <a:path w="7465741" h="3026085">
                <a:moveTo>
                  <a:pt x="0" y="2282653"/>
                </a:moveTo>
                <a:lnTo>
                  <a:pt x="931908" y="2282653"/>
                </a:lnTo>
                <a:lnTo>
                  <a:pt x="1863817" y="3026085"/>
                </a:lnTo>
                <a:lnTo>
                  <a:pt x="2816668" y="1455453"/>
                </a:lnTo>
                <a:lnTo>
                  <a:pt x="3717164" y="1225093"/>
                </a:lnTo>
                <a:lnTo>
                  <a:pt x="4670014" y="471189"/>
                </a:lnTo>
                <a:lnTo>
                  <a:pt x="5612394" y="586369"/>
                </a:lnTo>
                <a:lnTo>
                  <a:pt x="6523361" y="931908"/>
                </a:lnTo>
                <a:lnTo>
                  <a:pt x="7465741" y="0"/>
                </a:lnTo>
              </a:path>
            </a:pathLst>
          </a:custGeom>
          <a:ln w="44522">
            <a:solidFill>
              <a:srgbClr val="1C3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21440" y="7742531"/>
            <a:ext cx="147712" cy="118771"/>
          </a:xfrm>
          <a:custGeom>
            <a:avLst/>
            <a:gdLst/>
            <a:ahLst/>
            <a:cxnLst/>
            <a:rect l="l" t="t" r="r" b="b"/>
            <a:pathLst>
              <a:path w="147712" h="118771">
                <a:moveTo>
                  <a:pt x="76385" y="0"/>
                </a:moveTo>
                <a:lnTo>
                  <a:pt x="0" y="110509"/>
                </a:lnTo>
                <a:lnTo>
                  <a:pt x="147712" y="118771"/>
                </a:lnTo>
                <a:lnTo>
                  <a:pt x="763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66328" y="6198696"/>
            <a:ext cx="147712" cy="118771"/>
          </a:xfrm>
          <a:custGeom>
            <a:avLst/>
            <a:gdLst/>
            <a:ahLst/>
            <a:cxnLst/>
            <a:rect l="l" t="t" r="r" b="b"/>
            <a:pathLst>
              <a:path w="147712" h="118771">
                <a:moveTo>
                  <a:pt x="76385" y="0"/>
                </a:moveTo>
                <a:lnTo>
                  <a:pt x="0" y="110509"/>
                </a:lnTo>
                <a:lnTo>
                  <a:pt x="147712" y="118771"/>
                </a:lnTo>
                <a:lnTo>
                  <a:pt x="763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02366" y="7009338"/>
            <a:ext cx="147712" cy="118771"/>
          </a:xfrm>
          <a:custGeom>
            <a:avLst/>
            <a:gdLst/>
            <a:ahLst/>
            <a:cxnLst/>
            <a:rect l="l" t="t" r="r" b="b"/>
            <a:pathLst>
              <a:path w="147712" h="118771">
                <a:moveTo>
                  <a:pt x="76385" y="0"/>
                </a:moveTo>
                <a:lnTo>
                  <a:pt x="0" y="110509"/>
                </a:lnTo>
                <a:lnTo>
                  <a:pt x="147712" y="118771"/>
                </a:lnTo>
                <a:lnTo>
                  <a:pt x="763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67804" y="6988685"/>
            <a:ext cx="147712" cy="118771"/>
          </a:xfrm>
          <a:custGeom>
            <a:avLst/>
            <a:gdLst/>
            <a:ahLst/>
            <a:cxnLst/>
            <a:rect l="l" t="t" r="r" b="b"/>
            <a:pathLst>
              <a:path w="147712" h="118771">
                <a:moveTo>
                  <a:pt x="76385" y="0"/>
                </a:moveTo>
                <a:lnTo>
                  <a:pt x="0" y="110520"/>
                </a:lnTo>
                <a:lnTo>
                  <a:pt x="147712" y="118771"/>
                </a:lnTo>
                <a:lnTo>
                  <a:pt x="76385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87393" y="5962552"/>
            <a:ext cx="147911" cy="116153"/>
          </a:xfrm>
          <a:custGeom>
            <a:avLst/>
            <a:gdLst/>
            <a:ahLst/>
            <a:cxnLst/>
            <a:rect l="l" t="t" r="r" b="b"/>
            <a:pathLst>
              <a:path w="147911" h="116153">
                <a:moveTo>
                  <a:pt x="67516" y="0"/>
                </a:moveTo>
                <a:lnTo>
                  <a:pt x="0" y="116153"/>
                </a:lnTo>
                <a:lnTo>
                  <a:pt x="147911" y="112834"/>
                </a:lnTo>
                <a:lnTo>
                  <a:pt x="6751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7773" y="5198379"/>
            <a:ext cx="147911" cy="116153"/>
          </a:xfrm>
          <a:custGeom>
            <a:avLst/>
            <a:gdLst/>
            <a:ahLst/>
            <a:cxnLst/>
            <a:rect l="l" t="t" r="r" b="b"/>
            <a:pathLst>
              <a:path w="147911" h="116153">
                <a:moveTo>
                  <a:pt x="67516" y="0"/>
                </a:moveTo>
                <a:lnTo>
                  <a:pt x="0" y="116153"/>
                </a:lnTo>
                <a:lnTo>
                  <a:pt x="147911" y="112834"/>
                </a:lnTo>
                <a:lnTo>
                  <a:pt x="6751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56518" y="5327464"/>
            <a:ext cx="147911" cy="116153"/>
          </a:xfrm>
          <a:custGeom>
            <a:avLst/>
            <a:gdLst/>
            <a:ahLst/>
            <a:cxnLst/>
            <a:rect l="l" t="t" r="r" b="b"/>
            <a:pathLst>
              <a:path w="147911" h="116153">
                <a:moveTo>
                  <a:pt x="67516" y="0"/>
                </a:moveTo>
                <a:lnTo>
                  <a:pt x="0" y="116153"/>
                </a:lnTo>
                <a:lnTo>
                  <a:pt x="147911" y="112834"/>
                </a:lnTo>
                <a:lnTo>
                  <a:pt x="6751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96243" y="5657916"/>
            <a:ext cx="147911" cy="116153"/>
          </a:xfrm>
          <a:custGeom>
            <a:avLst/>
            <a:gdLst/>
            <a:ahLst/>
            <a:cxnLst/>
            <a:rect l="l" t="t" r="r" b="b"/>
            <a:pathLst>
              <a:path w="147911" h="116153">
                <a:moveTo>
                  <a:pt x="67516" y="0"/>
                </a:moveTo>
                <a:lnTo>
                  <a:pt x="0" y="116153"/>
                </a:lnTo>
                <a:lnTo>
                  <a:pt x="147911" y="112834"/>
                </a:lnTo>
                <a:lnTo>
                  <a:pt x="6751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15317" y="4723355"/>
            <a:ext cx="147911" cy="116153"/>
          </a:xfrm>
          <a:custGeom>
            <a:avLst/>
            <a:gdLst/>
            <a:ahLst/>
            <a:cxnLst/>
            <a:rect l="l" t="t" r="r" b="b"/>
            <a:pathLst>
              <a:path w="147911" h="116153">
                <a:moveTo>
                  <a:pt x="67516" y="0"/>
                </a:moveTo>
                <a:lnTo>
                  <a:pt x="0" y="116153"/>
                </a:lnTo>
                <a:lnTo>
                  <a:pt x="147911" y="112834"/>
                </a:lnTo>
                <a:lnTo>
                  <a:pt x="6751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47945" y="686730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58008" y="6865044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78633" y="686730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85685" y="6970217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46551" y="6867305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29"/>
                </a:lnTo>
                <a:lnTo>
                  <a:pt x="0" y="106677"/>
                </a:lnTo>
                <a:lnTo>
                  <a:pt x="102530" y="106677"/>
                </a:lnTo>
                <a:lnTo>
                  <a:pt x="102530" y="82929"/>
                </a:lnTo>
                <a:lnTo>
                  <a:pt x="28271" y="82929"/>
                </a:lnTo>
                <a:lnTo>
                  <a:pt x="57851" y="36941"/>
                </a:lnTo>
                <a:lnTo>
                  <a:pt x="85369" y="3694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41"/>
                </a:moveTo>
                <a:lnTo>
                  <a:pt x="58239" y="36941"/>
                </a:lnTo>
                <a:lnTo>
                  <a:pt x="58239" y="82929"/>
                </a:lnTo>
                <a:lnTo>
                  <a:pt x="85369" y="82929"/>
                </a:lnTo>
                <a:lnTo>
                  <a:pt x="8536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7985" y="7011878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84" y="31663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52"/>
                </a:lnTo>
                <a:lnTo>
                  <a:pt x="16020" y="55223"/>
                </a:lnTo>
                <a:lnTo>
                  <a:pt x="4278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08056" y="7009615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6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1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6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21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22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21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1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15" y="53035"/>
                </a:lnTo>
                <a:lnTo>
                  <a:pt x="95515" y="36700"/>
                </a:lnTo>
                <a:lnTo>
                  <a:pt x="9292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28671" y="7011878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84" y="31663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52"/>
                </a:lnTo>
                <a:lnTo>
                  <a:pt x="16020" y="55223"/>
                </a:lnTo>
                <a:lnTo>
                  <a:pt x="4278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5731" y="7114788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6598" y="7011875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29"/>
                </a:lnTo>
                <a:lnTo>
                  <a:pt x="0" y="106677"/>
                </a:lnTo>
                <a:lnTo>
                  <a:pt x="102541" y="106677"/>
                </a:lnTo>
                <a:lnTo>
                  <a:pt x="102541" y="82929"/>
                </a:lnTo>
                <a:lnTo>
                  <a:pt x="28271" y="82929"/>
                </a:lnTo>
                <a:lnTo>
                  <a:pt x="57851" y="36941"/>
                </a:lnTo>
                <a:lnTo>
                  <a:pt x="85369" y="3694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41"/>
                </a:moveTo>
                <a:lnTo>
                  <a:pt x="58239" y="36941"/>
                </a:lnTo>
                <a:lnTo>
                  <a:pt x="58239" y="82929"/>
                </a:lnTo>
                <a:lnTo>
                  <a:pt x="85369" y="82929"/>
                </a:lnTo>
                <a:lnTo>
                  <a:pt x="8536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06728" y="7729584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84" y="31663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52"/>
                </a:lnTo>
                <a:lnTo>
                  <a:pt x="16020" y="55223"/>
                </a:lnTo>
                <a:lnTo>
                  <a:pt x="4278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799" y="7727319"/>
            <a:ext cx="99138" cy="137964"/>
          </a:xfrm>
          <a:custGeom>
            <a:avLst/>
            <a:gdLst/>
            <a:ahLst/>
            <a:cxnLst/>
            <a:rect l="l" t="t" r="r" b="b"/>
            <a:pathLst>
              <a:path w="99138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6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33"/>
                </a:lnTo>
                <a:lnTo>
                  <a:pt x="67662" y="2104"/>
                </a:lnTo>
                <a:lnTo>
                  <a:pt x="59485" y="0"/>
                </a:lnTo>
                <a:close/>
              </a:path>
              <a:path w="99138" h="137964">
                <a:moveTo>
                  <a:pt x="91121" y="26009"/>
                </a:moveTo>
                <a:lnTo>
                  <a:pt x="54595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95" y="111954"/>
                </a:lnTo>
                <a:lnTo>
                  <a:pt x="91123" y="111954"/>
                </a:lnTo>
                <a:lnTo>
                  <a:pt x="92929" y="108698"/>
                </a:lnTo>
                <a:lnTo>
                  <a:pt x="95515" y="101274"/>
                </a:lnTo>
                <a:lnTo>
                  <a:pt x="98415" y="84939"/>
                </a:lnTo>
                <a:lnTo>
                  <a:pt x="99138" y="76898"/>
                </a:lnTo>
                <a:lnTo>
                  <a:pt x="99138" y="61066"/>
                </a:lnTo>
                <a:lnTo>
                  <a:pt x="98415" y="53035"/>
                </a:lnTo>
                <a:lnTo>
                  <a:pt x="95515" y="36700"/>
                </a:lnTo>
                <a:lnTo>
                  <a:pt x="9292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32143" y="7727319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722" y="84939"/>
                </a:lnTo>
                <a:lnTo>
                  <a:pt x="3601" y="101274"/>
                </a:lnTo>
                <a:lnTo>
                  <a:pt x="6177" y="108698"/>
                </a:lnTo>
                <a:lnTo>
                  <a:pt x="9894" y="115347"/>
                </a:lnTo>
                <a:lnTo>
                  <a:pt x="13591" y="122006"/>
                </a:lnTo>
                <a:lnTo>
                  <a:pt x="18648" y="127441"/>
                </a:lnTo>
                <a:lnTo>
                  <a:pt x="31475" y="135859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7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9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3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9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7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44474" y="7832491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2326" y="7729584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89666" y="6263197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99728" y="6260934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18077" y="6260931"/>
            <a:ext cx="93107" cy="135702"/>
          </a:xfrm>
          <a:custGeom>
            <a:avLst/>
            <a:gdLst/>
            <a:ahLst/>
            <a:cxnLst/>
            <a:rect l="l" t="t" r="r" b="b"/>
            <a:pathLst>
              <a:path w="93107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704" y="35998"/>
                </a:lnTo>
                <a:lnTo>
                  <a:pt x="6370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107" y="135702"/>
                </a:lnTo>
                <a:lnTo>
                  <a:pt x="93107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107" h="135702">
                <a:moveTo>
                  <a:pt x="54846" y="0"/>
                </a:moveTo>
                <a:lnTo>
                  <a:pt x="42291" y="0"/>
                </a:lnTo>
                <a:lnTo>
                  <a:pt x="36218" y="848"/>
                </a:lnTo>
                <a:lnTo>
                  <a:pt x="3518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32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27403" y="6366107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2615" y="6260937"/>
            <a:ext cx="93850" cy="137964"/>
          </a:xfrm>
          <a:custGeom>
            <a:avLst/>
            <a:gdLst/>
            <a:ahLst/>
            <a:cxnLst/>
            <a:rect l="l" t="t" r="r" b="b"/>
            <a:pathLst>
              <a:path w="93850" h="137964">
                <a:moveTo>
                  <a:pt x="53076" y="0"/>
                </a:moveTo>
                <a:lnTo>
                  <a:pt x="40763" y="0"/>
                </a:lnTo>
                <a:lnTo>
                  <a:pt x="34983" y="753"/>
                </a:lnTo>
                <a:lnTo>
                  <a:pt x="3413" y="25224"/>
                </a:lnTo>
                <a:lnTo>
                  <a:pt x="2251" y="30595"/>
                </a:lnTo>
                <a:lnTo>
                  <a:pt x="2251" y="44040"/>
                </a:lnTo>
                <a:lnTo>
                  <a:pt x="4230" y="50260"/>
                </a:lnTo>
                <a:lnTo>
                  <a:pt x="12146" y="60563"/>
                </a:lnTo>
                <a:lnTo>
                  <a:pt x="17716" y="64207"/>
                </a:lnTo>
                <a:lnTo>
                  <a:pt x="24878" y="66343"/>
                </a:lnTo>
                <a:lnTo>
                  <a:pt x="24878" y="66720"/>
                </a:lnTo>
                <a:lnTo>
                  <a:pt x="16816" y="68856"/>
                </a:lnTo>
                <a:lnTo>
                  <a:pt x="10669" y="72720"/>
                </a:lnTo>
                <a:lnTo>
                  <a:pt x="2125" y="83903"/>
                </a:lnTo>
                <a:lnTo>
                  <a:pt x="0" y="90845"/>
                </a:lnTo>
                <a:lnTo>
                  <a:pt x="0" y="105546"/>
                </a:lnTo>
                <a:lnTo>
                  <a:pt x="34857" y="137137"/>
                </a:lnTo>
                <a:lnTo>
                  <a:pt x="40763" y="137964"/>
                </a:lnTo>
                <a:lnTo>
                  <a:pt x="53076" y="137964"/>
                </a:lnTo>
                <a:lnTo>
                  <a:pt x="87410" y="121001"/>
                </a:lnTo>
                <a:lnTo>
                  <a:pt x="92171" y="111944"/>
                </a:lnTo>
                <a:lnTo>
                  <a:pt x="41276" y="111944"/>
                </a:lnTo>
                <a:lnTo>
                  <a:pt x="36742" y="110321"/>
                </a:lnTo>
                <a:lnTo>
                  <a:pt x="33360" y="107043"/>
                </a:lnTo>
                <a:lnTo>
                  <a:pt x="29957" y="103787"/>
                </a:lnTo>
                <a:lnTo>
                  <a:pt x="28260" y="99818"/>
                </a:lnTo>
                <a:lnTo>
                  <a:pt x="28260" y="90405"/>
                </a:lnTo>
                <a:lnTo>
                  <a:pt x="29957" y="86384"/>
                </a:lnTo>
                <a:lnTo>
                  <a:pt x="36742" y="79840"/>
                </a:lnTo>
                <a:lnTo>
                  <a:pt x="41276" y="78207"/>
                </a:lnTo>
                <a:lnTo>
                  <a:pt x="87362" y="78207"/>
                </a:lnTo>
                <a:lnTo>
                  <a:pt x="83170" y="72720"/>
                </a:lnTo>
                <a:lnTo>
                  <a:pt x="77013" y="68856"/>
                </a:lnTo>
                <a:lnTo>
                  <a:pt x="68971" y="66720"/>
                </a:lnTo>
                <a:lnTo>
                  <a:pt x="68971" y="66343"/>
                </a:lnTo>
                <a:lnTo>
                  <a:pt x="76133" y="64207"/>
                </a:lnTo>
                <a:lnTo>
                  <a:pt x="81683" y="60563"/>
                </a:lnTo>
                <a:lnTo>
                  <a:pt x="85496" y="55600"/>
                </a:lnTo>
                <a:lnTo>
                  <a:pt x="42019" y="55600"/>
                </a:lnTo>
                <a:lnTo>
                  <a:pt x="38061" y="54155"/>
                </a:lnTo>
                <a:lnTo>
                  <a:pt x="32019" y="48375"/>
                </a:lnTo>
                <a:lnTo>
                  <a:pt x="30522" y="44846"/>
                </a:lnTo>
                <a:lnTo>
                  <a:pt x="30522" y="36689"/>
                </a:lnTo>
                <a:lnTo>
                  <a:pt x="32019" y="33234"/>
                </a:lnTo>
                <a:lnTo>
                  <a:pt x="38061" y="27454"/>
                </a:lnTo>
                <a:lnTo>
                  <a:pt x="42019" y="26009"/>
                </a:lnTo>
                <a:lnTo>
                  <a:pt x="90571" y="26009"/>
                </a:lnTo>
                <a:lnTo>
                  <a:pt x="90395" y="25224"/>
                </a:lnTo>
                <a:lnTo>
                  <a:pt x="58846" y="753"/>
                </a:lnTo>
                <a:lnTo>
                  <a:pt x="53076" y="0"/>
                </a:lnTo>
                <a:close/>
              </a:path>
              <a:path w="93850" h="137964">
                <a:moveTo>
                  <a:pt x="87362" y="78207"/>
                </a:moveTo>
                <a:lnTo>
                  <a:pt x="52574" y="78207"/>
                </a:lnTo>
                <a:lnTo>
                  <a:pt x="57097" y="79840"/>
                </a:lnTo>
                <a:lnTo>
                  <a:pt x="63882" y="86384"/>
                </a:lnTo>
                <a:lnTo>
                  <a:pt x="65579" y="90405"/>
                </a:lnTo>
                <a:lnTo>
                  <a:pt x="65579" y="99818"/>
                </a:lnTo>
                <a:lnTo>
                  <a:pt x="63882" y="103787"/>
                </a:lnTo>
                <a:lnTo>
                  <a:pt x="57097" y="110321"/>
                </a:lnTo>
                <a:lnTo>
                  <a:pt x="52574" y="111944"/>
                </a:lnTo>
                <a:lnTo>
                  <a:pt x="92171" y="111944"/>
                </a:lnTo>
                <a:lnTo>
                  <a:pt x="92562" y="111200"/>
                </a:lnTo>
                <a:lnTo>
                  <a:pt x="93850" y="105546"/>
                </a:lnTo>
                <a:lnTo>
                  <a:pt x="93850" y="90845"/>
                </a:lnTo>
                <a:lnTo>
                  <a:pt x="91714" y="83903"/>
                </a:lnTo>
                <a:lnTo>
                  <a:pt x="87362" y="78207"/>
                </a:lnTo>
                <a:close/>
              </a:path>
              <a:path w="93850" h="137964">
                <a:moveTo>
                  <a:pt x="90571" y="26009"/>
                </a:moveTo>
                <a:lnTo>
                  <a:pt x="51820" y="26009"/>
                </a:lnTo>
                <a:lnTo>
                  <a:pt x="55778" y="27454"/>
                </a:lnTo>
                <a:lnTo>
                  <a:pt x="61809" y="33234"/>
                </a:lnTo>
                <a:lnTo>
                  <a:pt x="63317" y="36689"/>
                </a:lnTo>
                <a:lnTo>
                  <a:pt x="63317" y="44846"/>
                </a:lnTo>
                <a:lnTo>
                  <a:pt x="61809" y="48375"/>
                </a:lnTo>
                <a:lnTo>
                  <a:pt x="55778" y="54155"/>
                </a:lnTo>
                <a:lnTo>
                  <a:pt x="51820" y="55600"/>
                </a:lnTo>
                <a:lnTo>
                  <a:pt x="85496" y="55600"/>
                </a:lnTo>
                <a:lnTo>
                  <a:pt x="89599" y="50260"/>
                </a:lnTo>
                <a:lnTo>
                  <a:pt x="91599" y="44040"/>
                </a:lnTo>
                <a:lnTo>
                  <a:pt x="91599" y="30595"/>
                </a:lnTo>
                <a:lnTo>
                  <a:pt x="9057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13899" y="5948233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23962" y="5945971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1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21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21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21" y="111954"/>
                </a:lnTo>
                <a:lnTo>
                  <a:pt x="92929" y="108687"/>
                </a:lnTo>
                <a:lnTo>
                  <a:pt x="95515" y="101274"/>
                </a:lnTo>
                <a:lnTo>
                  <a:pt x="98405" y="84939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15" y="36700"/>
                </a:lnTo>
                <a:lnTo>
                  <a:pt x="92929" y="29276"/>
                </a:lnTo>
                <a:lnTo>
                  <a:pt x="91121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40238" y="5945973"/>
            <a:ext cx="94813" cy="137964"/>
          </a:xfrm>
          <a:custGeom>
            <a:avLst/>
            <a:gdLst/>
            <a:ahLst/>
            <a:cxnLst/>
            <a:rect l="l" t="t" r="r" b="b"/>
            <a:pathLst>
              <a:path w="94813" h="137964">
                <a:moveTo>
                  <a:pt x="28658" y="96499"/>
                </a:moveTo>
                <a:lnTo>
                  <a:pt x="2474" y="113799"/>
                </a:lnTo>
                <a:lnTo>
                  <a:pt x="9625" y="123685"/>
                </a:lnTo>
                <a:lnTo>
                  <a:pt x="21403" y="132710"/>
                </a:lnTo>
                <a:lnTo>
                  <a:pt x="33281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74" y="111954"/>
                </a:lnTo>
                <a:lnTo>
                  <a:pt x="42417" y="111954"/>
                </a:lnTo>
                <a:lnTo>
                  <a:pt x="37862" y="110572"/>
                </a:lnTo>
                <a:lnTo>
                  <a:pt x="31695" y="105043"/>
                </a:lnTo>
                <a:lnTo>
                  <a:pt x="29653" y="101274"/>
                </a:lnTo>
                <a:lnTo>
                  <a:pt x="28658" y="96499"/>
                </a:lnTo>
                <a:close/>
              </a:path>
              <a:path w="94813" h="137964">
                <a:moveTo>
                  <a:pt x="91497" y="26009"/>
                </a:moveTo>
                <a:lnTo>
                  <a:pt x="52343" y="26009"/>
                </a:lnTo>
                <a:lnTo>
                  <a:pt x="5627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74" y="111954"/>
                </a:lnTo>
                <a:lnTo>
                  <a:pt x="93483" y="110572"/>
                </a:lnTo>
                <a:lnTo>
                  <a:pt x="93550" y="110352"/>
                </a:lnTo>
                <a:lnTo>
                  <a:pt x="94730" y="105043"/>
                </a:lnTo>
                <a:lnTo>
                  <a:pt x="9481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49" y="64835"/>
                </a:lnTo>
                <a:lnTo>
                  <a:pt x="8280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7" y="26009"/>
                </a:lnTo>
                <a:close/>
              </a:path>
              <a:path w="94813" h="137964">
                <a:moveTo>
                  <a:pt x="5339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88" y="34930"/>
                </a:lnTo>
                <a:lnTo>
                  <a:pt x="33873" y="31978"/>
                </a:lnTo>
                <a:lnTo>
                  <a:pt x="39642" y="27203"/>
                </a:lnTo>
                <a:lnTo>
                  <a:pt x="43286" y="26009"/>
                </a:lnTo>
                <a:lnTo>
                  <a:pt x="91497" y="26009"/>
                </a:lnTo>
                <a:lnTo>
                  <a:pt x="91316" y="25192"/>
                </a:lnTo>
                <a:lnTo>
                  <a:pt x="59087" y="722"/>
                </a:lnTo>
                <a:lnTo>
                  <a:pt x="53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51639" y="6051143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17214" y="5945969"/>
            <a:ext cx="93096" cy="135702"/>
          </a:xfrm>
          <a:custGeom>
            <a:avLst/>
            <a:gdLst/>
            <a:ahLst/>
            <a:cxnLst/>
            <a:rect l="l" t="t" r="r" b="b"/>
            <a:pathLst>
              <a:path w="93096" h="135702">
                <a:moveTo>
                  <a:pt x="90162" y="26009"/>
                </a:moveTo>
                <a:lnTo>
                  <a:pt x="51705" y="26009"/>
                </a:lnTo>
                <a:lnTo>
                  <a:pt x="55537" y="27308"/>
                </a:lnTo>
                <a:lnTo>
                  <a:pt x="62071" y="32459"/>
                </a:lnTo>
                <a:lnTo>
                  <a:pt x="63694" y="35998"/>
                </a:lnTo>
                <a:lnTo>
                  <a:pt x="63694" y="44553"/>
                </a:lnTo>
                <a:lnTo>
                  <a:pt x="62385" y="48061"/>
                </a:lnTo>
                <a:lnTo>
                  <a:pt x="57108" y="54103"/>
                </a:lnTo>
                <a:lnTo>
                  <a:pt x="54469" y="56794"/>
                </a:lnTo>
                <a:lnTo>
                  <a:pt x="0" y="105735"/>
                </a:lnTo>
                <a:lnTo>
                  <a:pt x="0" y="135702"/>
                </a:lnTo>
                <a:lnTo>
                  <a:pt x="93096" y="135702"/>
                </a:lnTo>
                <a:lnTo>
                  <a:pt x="93096" y="110823"/>
                </a:lnTo>
                <a:lnTo>
                  <a:pt x="33925" y="110823"/>
                </a:lnTo>
                <a:lnTo>
                  <a:pt x="74447" y="75955"/>
                </a:lnTo>
                <a:lnTo>
                  <a:pt x="91986" y="33496"/>
                </a:lnTo>
                <a:lnTo>
                  <a:pt x="90876" y="27643"/>
                </a:lnTo>
                <a:lnTo>
                  <a:pt x="90162" y="26009"/>
                </a:lnTo>
                <a:close/>
              </a:path>
              <a:path w="93096" h="135702">
                <a:moveTo>
                  <a:pt x="54846" y="0"/>
                </a:moveTo>
                <a:lnTo>
                  <a:pt x="42291" y="0"/>
                </a:lnTo>
                <a:lnTo>
                  <a:pt x="36208" y="848"/>
                </a:lnTo>
                <a:lnTo>
                  <a:pt x="3507" y="27988"/>
                </a:lnTo>
                <a:lnTo>
                  <a:pt x="1706" y="40899"/>
                </a:lnTo>
                <a:lnTo>
                  <a:pt x="29967" y="42982"/>
                </a:lnTo>
                <a:lnTo>
                  <a:pt x="30344" y="38197"/>
                </a:lnTo>
                <a:lnTo>
                  <a:pt x="32009" y="34187"/>
                </a:lnTo>
                <a:lnTo>
                  <a:pt x="37915" y="27643"/>
                </a:lnTo>
                <a:lnTo>
                  <a:pt x="42030" y="26009"/>
                </a:lnTo>
                <a:lnTo>
                  <a:pt x="90162" y="26009"/>
                </a:lnTo>
                <a:lnTo>
                  <a:pt x="86479" y="17591"/>
                </a:lnTo>
                <a:lnTo>
                  <a:pt x="83421" y="13413"/>
                </a:lnTo>
                <a:lnTo>
                  <a:pt x="75652" y="6753"/>
                </a:lnTo>
                <a:lnTo>
                  <a:pt x="71065" y="4240"/>
                </a:lnTo>
                <a:lnTo>
                  <a:pt x="60511" y="848"/>
                </a:lnTo>
                <a:lnTo>
                  <a:pt x="54846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22638" y="5070466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63"/>
                </a:moveTo>
                <a:lnTo>
                  <a:pt x="42794" y="31663"/>
                </a:lnTo>
                <a:lnTo>
                  <a:pt x="42794" y="133440"/>
                </a:lnTo>
                <a:lnTo>
                  <a:pt x="69914" y="133440"/>
                </a:lnTo>
                <a:lnTo>
                  <a:pt x="69914" y="31663"/>
                </a:lnTo>
                <a:close/>
              </a:path>
              <a:path w="69914" h="133440">
                <a:moveTo>
                  <a:pt x="69914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94" y="31663"/>
                </a:lnTo>
                <a:lnTo>
                  <a:pt x="69914" y="31663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32705" y="5068204"/>
            <a:ext cx="99148" cy="137964"/>
          </a:xfrm>
          <a:custGeom>
            <a:avLst/>
            <a:gdLst/>
            <a:ahLst/>
            <a:cxnLst/>
            <a:rect l="l" t="t" r="r" b="b"/>
            <a:pathLst>
              <a:path w="99148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22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73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29" y="111954"/>
                </a:lnTo>
                <a:lnTo>
                  <a:pt x="44417" y="111954"/>
                </a:lnTo>
                <a:lnTo>
                  <a:pt x="40428" y="110384"/>
                </a:lnTo>
                <a:lnTo>
                  <a:pt x="28281" y="72500"/>
                </a:lnTo>
                <a:lnTo>
                  <a:pt x="28281" y="65474"/>
                </a:lnTo>
                <a:lnTo>
                  <a:pt x="40428" y="27580"/>
                </a:lnTo>
                <a:lnTo>
                  <a:pt x="44417" y="26009"/>
                </a:lnTo>
                <a:lnTo>
                  <a:pt x="91129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73" y="2104"/>
                </a:lnTo>
                <a:lnTo>
                  <a:pt x="59485" y="0"/>
                </a:lnTo>
                <a:close/>
              </a:path>
              <a:path w="99148" h="137964">
                <a:moveTo>
                  <a:pt x="91129" y="26009"/>
                </a:moveTo>
                <a:lnTo>
                  <a:pt x="54605" y="26009"/>
                </a:lnTo>
                <a:lnTo>
                  <a:pt x="58563" y="27580"/>
                </a:lnTo>
                <a:lnTo>
                  <a:pt x="64333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63" y="110384"/>
                </a:lnTo>
                <a:lnTo>
                  <a:pt x="54605" y="111954"/>
                </a:lnTo>
                <a:lnTo>
                  <a:pt x="91129" y="111954"/>
                </a:lnTo>
                <a:lnTo>
                  <a:pt x="92950" y="108687"/>
                </a:lnTo>
                <a:lnTo>
                  <a:pt x="95525" y="101274"/>
                </a:lnTo>
                <a:lnTo>
                  <a:pt x="98405" y="84939"/>
                </a:lnTo>
                <a:lnTo>
                  <a:pt x="99148" y="76898"/>
                </a:lnTo>
                <a:lnTo>
                  <a:pt x="99148" y="61066"/>
                </a:lnTo>
                <a:lnTo>
                  <a:pt x="98405" y="53035"/>
                </a:lnTo>
                <a:lnTo>
                  <a:pt x="95525" y="36700"/>
                </a:lnTo>
                <a:lnTo>
                  <a:pt x="92950" y="29276"/>
                </a:lnTo>
                <a:lnTo>
                  <a:pt x="91129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946357" y="5070465"/>
            <a:ext cx="85379" cy="133440"/>
          </a:xfrm>
          <a:custGeom>
            <a:avLst/>
            <a:gdLst/>
            <a:ahLst/>
            <a:cxnLst/>
            <a:rect l="l" t="t" r="r" b="b"/>
            <a:pathLst>
              <a:path w="85379" h="133440">
                <a:moveTo>
                  <a:pt x="85379" y="106677"/>
                </a:moveTo>
                <a:lnTo>
                  <a:pt x="58228" y="106677"/>
                </a:lnTo>
                <a:lnTo>
                  <a:pt x="58228" y="133440"/>
                </a:lnTo>
                <a:lnTo>
                  <a:pt x="85379" y="133440"/>
                </a:lnTo>
                <a:lnTo>
                  <a:pt x="85379" y="106677"/>
                </a:lnTo>
                <a:close/>
              </a:path>
              <a:path w="85379" h="133440">
                <a:moveTo>
                  <a:pt x="85379" y="0"/>
                </a:moveTo>
                <a:lnTo>
                  <a:pt x="54459" y="0"/>
                </a:lnTo>
                <a:lnTo>
                  <a:pt x="0" y="82929"/>
                </a:lnTo>
                <a:lnTo>
                  <a:pt x="0" y="106677"/>
                </a:lnTo>
                <a:lnTo>
                  <a:pt x="102520" y="106677"/>
                </a:lnTo>
                <a:lnTo>
                  <a:pt x="102520" y="82929"/>
                </a:lnTo>
                <a:lnTo>
                  <a:pt x="28260" y="82929"/>
                </a:lnTo>
                <a:lnTo>
                  <a:pt x="57862" y="36941"/>
                </a:lnTo>
                <a:lnTo>
                  <a:pt x="85379" y="36941"/>
                </a:lnTo>
                <a:lnTo>
                  <a:pt x="85379" y="0"/>
                </a:lnTo>
                <a:close/>
              </a:path>
              <a:path w="85379" h="133440">
                <a:moveTo>
                  <a:pt x="85379" y="36941"/>
                </a:moveTo>
                <a:lnTo>
                  <a:pt x="58228" y="36941"/>
                </a:lnTo>
                <a:lnTo>
                  <a:pt x="58228" y="82929"/>
                </a:lnTo>
                <a:lnTo>
                  <a:pt x="85379" y="82929"/>
                </a:lnTo>
                <a:lnTo>
                  <a:pt x="85379" y="3694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60387" y="5173376"/>
            <a:ext cx="41108" cy="53150"/>
          </a:xfrm>
          <a:custGeom>
            <a:avLst/>
            <a:gdLst/>
            <a:ahLst/>
            <a:cxnLst/>
            <a:rect l="l" t="t" r="r" b="b"/>
            <a:pathLst>
              <a:path w="41108" h="53150">
                <a:moveTo>
                  <a:pt x="41108" y="0"/>
                </a:moveTo>
                <a:lnTo>
                  <a:pt x="13957" y="0"/>
                </a:lnTo>
                <a:lnTo>
                  <a:pt x="0" y="53150"/>
                </a:lnTo>
                <a:lnTo>
                  <a:pt x="24145" y="53150"/>
                </a:lnTo>
                <a:lnTo>
                  <a:pt x="4110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25629" y="5070465"/>
            <a:ext cx="93083" cy="135702"/>
          </a:xfrm>
          <a:custGeom>
            <a:avLst/>
            <a:gdLst/>
            <a:ahLst/>
            <a:cxnLst/>
            <a:rect l="l" t="t" r="r" b="b"/>
            <a:pathLst>
              <a:path w="93083" h="135702">
                <a:moveTo>
                  <a:pt x="26729" y="94803"/>
                </a:moveTo>
                <a:lnTo>
                  <a:pt x="0" y="110056"/>
                </a:lnTo>
                <a:lnTo>
                  <a:pt x="6530" y="120421"/>
                </a:lnTo>
                <a:lnTo>
                  <a:pt x="17046" y="129714"/>
                </a:lnTo>
                <a:lnTo>
                  <a:pt x="28616" y="134205"/>
                </a:lnTo>
                <a:lnTo>
                  <a:pt x="42184" y="135702"/>
                </a:lnTo>
                <a:lnTo>
                  <a:pt x="49451" y="135702"/>
                </a:lnTo>
                <a:lnTo>
                  <a:pt x="86633" y="114090"/>
                </a:lnTo>
                <a:lnTo>
                  <a:pt x="88061" y="110823"/>
                </a:lnTo>
                <a:lnTo>
                  <a:pt x="40100" y="110823"/>
                </a:lnTo>
                <a:lnTo>
                  <a:pt x="36016" y="109347"/>
                </a:lnTo>
                <a:lnTo>
                  <a:pt x="32770" y="106394"/>
                </a:lnTo>
                <a:lnTo>
                  <a:pt x="29483" y="103452"/>
                </a:lnTo>
                <a:lnTo>
                  <a:pt x="27493" y="99588"/>
                </a:lnTo>
                <a:lnTo>
                  <a:pt x="26729" y="94803"/>
                </a:lnTo>
                <a:close/>
              </a:path>
              <a:path w="93083" h="135702">
                <a:moveTo>
                  <a:pt x="89323" y="68793"/>
                </a:moveTo>
                <a:lnTo>
                  <a:pt x="37713" y="68793"/>
                </a:lnTo>
                <a:lnTo>
                  <a:pt x="41357" y="69118"/>
                </a:lnTo>
                <a:lnTo>
                  <a:pt x="48665" y="70364"/>
                </a:lnTo>
                <a:lnTo>
                  <a:pt x="64790" y="86458"/>
                </a:lnTo>
                <a:lnTo>
                  <a:pt x="64790" y="96635"/>
                </a:lnTo>
                <a:lnTo>
                  <a:pt x="63010" y="101400"/>
                </a:lnTo>
                <a:lnTo>
                  <a:pt x="55838" y="108939"/>
                </a:lnTo>
                <a:lnTo>
                  <a:pt x="51053" y="110823"/>
                </a:lnTo>
                <a:lnTo>
                  <a:pt x="88061" y="110823"/>
                </a:lnTo>
                <a:lnTo>
                  <a:pt x="91795" y="102279"/>
                </a:lnTo>
                <a:lnTo>
                  <a:pt x="93083" y="95557"/>
                </a:lnTo>
                <a:lnTo>
                  <a:pt x="93083" y="81233"/>
                </a:lnTo>
                <a:lnTo>
                  <a:pt x="91941" y="75107"/>
                </a:lnTo>
                <a:lnTo>
                  <a:pt x="89323" y="68793"/>
                </a:lnTo>
                <a:close/>
              </a:path>
              <a:path w="93083" h="135702">
                <a:moveTo>
                  <a:pt x="88538" y="0"/>
                </a:moveTo>
                <a:lnTo>
                  <a:pt x="7892" y="0"/>
                </a:lnTo>
                <a:lnTo>
                  <a:pt x="6352" y="73694"/>
                </a:lnTo>
                <a:lnTo>
                  <a:pt x="10771" y="72186"/>
                </a:lnTo>
                <a:lnTo>
                  <a:pt x="15316" y="70992"/>
                </a:lnTo>
                <a:lnTo>
                  <a:pt x="24729" y="69233"/>
                </a:lnTo>
                <a:lnTo>
                  <a:pt x="29430" y="68793"/>
                </a:lnTo>
                <a:lnTo>
                  <a:pt x="89323" y="68793"/>
                </a:lnTo>
                <a:lnTo>
                  <a:pt x="87408" y="64176"/>
                </a:lnTo>
                <a:lnTo>
                  <a:pt x="84245" y="59526"/>
                </a:lnTo>
                <a:lnTo>
                  <a:pt x="76089" y="51862"/>
                </a:lnTo>
                <a:lnTo>
                  <a:pt x="71209" y="48940"/>
                </a:lnTo>
                <a:lnTo>
                  <a:pt x="61279" y="45422"/>
                </a:lnTo>
                <a:lnTo>
                  <a:pt x="35011" y="45422"/>
                </a:lnTo>
                <a:lnTo>
                  <a:pt x="35587" y="24878"/>
                </a:lnTo>
                <a:lnTo>
                  <a:pt x="88538" y="24878"/>
                </a:lnTo>
                <a:lnTo>
                  <a:pt x="88538" y="0"/>
                </a:lnTo>
                <a:close/>
              </a:path>
              <a:path w="93083" h="135702">
                <a:moveTo>
                  <a:pt x="53691" y="43914"/>
                </a:moveTo>
                <a:lnTo>
                  <a:pt x="41880" y="43914"/>
                </a:lnTo>
                <a:lnTo>
                  <a:pt x="37891" y="44417"/>
                </a:lnTo>
                <a:lnTo>
                  <a:pt x="35011" y="45422"/>
                </a:lnTo>
                <a:lnTo>
                  <a:pt x="61279" y="45422"/>
                </a:lnTo>
                <a:lnTo>
                  <a:pt x="59890" y="44930"/>
                </a:lnTo>
                <a:lnTo>
                  <a:pt x="53691" y="439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14004" y="5256340"/>
            <a:ext cx="69914" cy="133440"/>
          </a:xfrm>
          <a:custGeom>
            <a:avLst/>
            <a:gdLst/>
            <a:ahLst/>
            <a:cxnLst/>
            <a:rect l="l" t="t" r="r" b="b"/>
            <a:pathLst>
              <a:path w="69914" h="133440">
                <a:moveTo>
                  <a:pt x="69914" y="31674"/>
                </a:moveTo>
                <a:lnTo>
                  <a:pt x="42784" y="31674"/>
                </a:lnTo>
                <a:lnTo>
                  <a:pt x="42784" y="133440"/>
                </a:lnTo>
                <a:lnTo>
                  <a:pt x="69914" y="133440"/>
                </a:lnTo>
                <a:lnTo>
                  <a:pt x="69914" y="31674"/>
                </a:lnTo>
                <a:close/>
              </a:path>
              <a:path w="69914" h="133440">
                <a:moveTo>
                  <a:pt x="69914" y="0"/>
                </a:moveTo>
                <a:lnTo>
                  <a:pt x="43537" y="0"/>
                </a:lnTo>
                <a:lnTo>
                  <a:pt x="0" y="36763"/>
                </a:lnTo>
                <a:lnTo>
                  <a:pt x="16020" y="55233"/>
                </a:lnTo>
                <a:lnTo>
                  <a:pt x="42784" y="31674"/>
                </a:lnTo>
                <a:lnTo>
                  <a:pt x="69914" y="31674"/>
                </a:lnTo>
                <a:lnTo>
                  <a:pt x="69914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24078" y="5254090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094"/>
                </a:lnTo>
                <a:lnTo>
                  <a:pt x="3601" y="36689"/>
                </a:lnTo>
                <a:lnTo>
                  <a:pt x="0" y="61055"/>
                </a:lnTo>
                <a:lnTo>
                  <a:pt x="0" y="76887"/>
                </a:lnTo>
                <a:lnTo>
                  <a:pt x="13591" y="12199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49"/>
                </a:lnTo>
                <a:lnTo>
                  <a:pt x="80458" y="127441"/>
                </a:lnTo>
                <a:lnTo>
                  <a:pt x="85526" y="121996"/>
                </a:lnTo>
                <a:lnTo>
                  <a:pt x="91113" y="111944"/>
                </a:lnTo>
                <a:lnTo>
                  <a:pt x="44407" y="11194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63"/>
                </a:lnTo>
                <a:lnTo>
                  <a:pt x="40417" y="27569"/>
                </a:lnTo>
                <a:lnTo>
                  <a:pt x="44407" y="26009"/>
                </a:lnTo>
                <a:lnTo>
                  <a:pt x="91114" y="26009"/>
                </a:lnTo>
                <a:lnTo>
                  <a:pt x="85526" y="15947"/>
                </a:lnTo>
                <a:lnTo>
                  <a:pt x="80458" y="10512"/>
                </a:lnTo>
                <a:lnTo>
                  <a:pt x="67652" y="2094"/>
                </a:lnTo>
                <a:lnTo>
                  <a:pt x="59485" y="0"/>
                </a:lnTo>
                <a:close/>
              </a:path>
              <a:path w="99127" h="137964">
                <a:moveTo>
                  <a:pt x="91114" y="26009"/>
                </a:moveTo>
                <a:lnTo>
                  <a:pt x="54584" y="26009"/>
                </a:lnTo>
                <a:lnTo>
                  <a:pt x="58542" y="27569"/>
                </a:lnTo>
                <a:lnTo>
                  <a:pt x="64333" y="33862"/>
                </a:lnTo>
                <a:lnTo>
                  <a:pt x="70856" y="65463"/>
                </a:lnTo>
                <a:lnTo>
                  <a:pt x="70856" y="72500"/>
                </a:lnTo>
                <a:lnTo>
                  <a:pt x="58542" y="110384"/>
                </a:lnTo>
                <a:lnTo>
                  <a:pt x="54584" y="111944"/>
                </a:lnTo>
                <a:lnTo>
                  <a:pt x="91113" y="111944"/>
                </a:lnTo>
                <a:lnTo>
                  <a:pt x="99127" y="76887"/>
                </a:lnTo>
                <a:lnTo>
                  <a:pt x="99127" y="61055"/>
                </a:lnTo>
                <a:lnTo>
                  <a:pt x="98405" y="53024"/>
                </a:lnTo>
                <a:lnTo>
                  <a:pt x="96970" y="44846"/>
                </a:lnTo>
                <a:lnTo>
                  <a:pt x="95504" y="36689"/>
                </a:lnTo>
                <a:lnTo>
                  <a:pt x="92929" y="29276"/>
                </a:lnTo>
                <a:lnTo>
                  <a:pt x="91114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37717" y="5256340"/>
            <a:ext cx="85369" cy="133440"/>
          </a:xfrm>
          <a:custGeom>
            <a:avLst/>
            <a:gdLst/>
            <a:ahLst/>
            <a:cxnLst/>
            <a:rect l="l" t="t" r="r" b="b"/>
            <a:pathLst>
              <a:path w="85369" h="133440">
                <a:moveTo>
                  <a:pt x="85369" y="106677"/>
                </a:moveTo>
                <a:lnTo>
                  <a:pt x="58239" y="106677"/>
                </a:lnTo>
                <a:lnTo>
                  <a:pt x="58239" y="133440"/>
                </a:lnTo>
                <a:lnTo>
                  <a:pt x="85369" y="133440"/>
                </a:lnTo>
                <a:lnTo>
                  <a:pt x="85369" y="106677"/>
                </a:lnTo>
                <a:close/>
              </a:path>
              <a:path w="85369" h="133440">
                <a:moveTo>
                  <a:pt x="85369" y="0"/>
                </a:moveTo>
                <a:lnTo>
                  <a:pt x="54469" y="0"/>
                </a:lnTo>
                <a:lnTo>
                  <a:pt x="0" y="82929"/>
                </a:lnTo>
                <a:lnTo>
                  <a:pt x="0" y="106677"/>
                </a:lnTo>
                <a:lnTo>
                  <a:pt x="102530" y="106677"/>
                </a:lnTo>
                <a:lnTo>
                  <a:pt x="102530" y="82929"/>
                </a:lnTo>
                <a:lnTo>
                  <a:pt x="28271" y="82929"/>
                </a:lnTo>
                <a:lnTo>
                  <a:pt x="57851" y="36951"/>
                </a:lnTo>
                <a:lnTo>
                  <a:pt x="85369" y="36951"/>
                </a:lnTo>
                <a:lnTo>
                  <a:pt x="85369" y="0"/>
                </a:lnTo>
                <a:close/>
              </a:path>
              <a:path w="85369" h="133440">
                <a:moveTo>
                  <a:pt x="85369" y="36951"/>
                </a:moveTo>
                <a:lnTo>
                  <a:pt x="58239" y="36951"/>
                </a:lnTo>
                <a:lnTo>
                  <a:pt x="58239" y="82929"/>
                </a:lnTo>
                <a:lnTo>
                  <a:pt x="85369" y="82929"/>
                </a:lnTo>
                <a:lnTo>
                  <a:pt x="85369" y="36951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51750" y="5359260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15254" y="5254089"/>
            <a:ext cx="94803" cy="137964"/>
          </a:xfrm>
          <a:custGeom>
            <a:avLst/>
            <a:gdLst/>
            <a:ahLst/>
            <a:cxnLst/>
            <a:rect l="l" t="t" r="r" b="b"/>
            <a:pathLst>
              <a:path w="94803" h="137964">
                <a:moveTo>
                  <a:pt x="28648" y="96489"/>
                </a:moveTo>
                <a:lnTo>
                  <a:pt x="2469" y="113793"/>
                </a:lnTo>
                <a:lnTo>
                  <a:pt x="9621" y="123682"/>
                </a:lnTo>
                <a:lnTo>
                  <a:pt x="21399" y="132710"/>
                </a:lnTo>
                <a:lnTo>
                  <a:pt x="33278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51"/>
                </a:lnTo>
                <a:lnTo>
                  <a:pt x="92774" y="111954"/>
                </a:lnTo>
                <a:lnTo>
                  <a:pt x="42417" y="111954"/>
                </a:lnTo>
                <a:lnTo>
                  <a:pt x="37852" y="110572"/>
                </a:lnTo>
                <a:lnTo>
                  <a:pt x="31695" y="105043"/>
                </a:lnTo>
                <a:lnTo>
                  <a:pt x="29653" y="101274"/>
                </a:lnTo>
                <a:lnTo>
                  <a:pt x="28648" y="96489"/>
                </a:lnTo>
                <a:close/>
              </a:path>
              <a:path w="94803" h="137964">
                <a:moveTo>
                  <a:pt x="91490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37"/>
                </a:lnTo>
                <a:lnTo>
                  <a:pt x="66542" y="91033"/>
                </a:lnTo>
                <a:lnTo>
                  <a:pt x="66542" y="99818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74" y="111954"/>
                </a:lnTo>
                <a:lnTo>
                  <a:pt x="93483" y="110572"/>
                </a:lnTo>
                <a:lnTo>
                  <a:pt x="93550" y="110352"/>
                </a:lnTo>
                <a:lnTo>
                  <a:pt x="94720" y="105043"/>
                </a:lnTo>
                <a:lnTo>
                  <a:pt x="94803" y="94112"/>
                </a:lnTo>
                <a:lnTo>
                  <a:pt x="94237" y="90405"/>
                </a:lnTo>
                <a:lnTo>
                  <a:pt x="69746" y="66898"/>
                </a:lnTo>
                <a:lnTo>
                  <a:pt x="69746" y="66333"/>
                </a:lnTo>
                <a:lnTo>
                  <a:pt x="77149" y="64835"/>
                </a:lnTo>
                <a:lnTo>
                  <a:pt x="8279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0" y="26009"/>
                </a:lnTo>
                <a:close/>
              </a:path>
              <a:path w="94803" h="137964">
                <a:moveTo>
                  <a:pt x="5339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78" y="34920"/>
                </a:lnTo>
                <a:lnTo>
                  <a:pt x="33873" y="31978"/>
                </a:lnTo>
                <a:lnTo>
                  <a:pt x="36752" y="29580"/>
                </a:lnTo>
                <a:lnTo>
                  <a:pt x="39642" y="27203"/>
                </a:lnTo>
                <a:lnTo>
                  <a:pt x="43286" y="26009"/>
                </a:lnTo>
                <a:lnTo>
                  <a:pt x="91490" y="26009"/>
                </a:lnTo>
                <a:lnTo>
                  <a:pt x="91306" y="25182"/>
                </a:lnTo>
                <a:lnTo>
                  <a:pt x="59087" y="722"/>
                </a:lnTo>
                <a:lnTo>
                  <a:pt x="5339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79554" y="5705553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89618" y="5703290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5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5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84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56" y="65474"/>
                </a:lnTo>
                <a:lnTo>
                  <a:pt x="70856" y="72500"/>
                </a:lnTo>
                <a:lnTo>
                  <a:pt x="58542" y="110384"/>
                </a:lnTo>
                <a:lnTo>
                  <a:pt x="54584" y="111954"/>
                </a:lnTo>
                <a:lnTo>
                  <a:pt x="91113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905891" y="5703291"/>
            <a:ext cx="94813" cy="137964"/>
          </a:xfrm>
          <a:custGeom>
            <a:avLst/>
            <a:gdLst/>
            <a:ahLst/>
            <a:cxnLst/>
            <a:rect l="l" t="t" r="r" b="b"/>
            <a:pathLst>
              <a:path w="94813" h="137964">
                <a:moveTo>
                  <a:pt x="28658" y="96499"/>
                </a:moveTo>
                <a:lnTo>
                  <a:pt x="2474" y="113799"/>
                </a:lnTo>
                <a:lnTo>
                  <a:pt x="9625" y="123685"/>
                </a:lnTo>
                <a:lnTo>
                  <a:pt x="21403" y="132710"/>
                </a:lnTo>
                <a:lnTo>
                  <a:pt x="33281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83" y="111954"/>
                </a:lnTo>
                <a:lnTo>
                  <a:pt x="42417" y="111954"/>
                </a:lnTo>
                <a:lnTo>
                  <a:pt x="37852" y="110572"/>
                </a:lnTo>
                <a:lnTo>
                  <a:pt x="31695" y="105043"/>
                </a:lnTo>
                <a:lnTo>
                  <a:pt x="29653" y="101274"/>
                </a:lnTo>
                <a:lnTo>
                  <a:pt x="28658" y="96499"/>
                </a:lnTo>
                <a:close/>
              </a:path>
              <a:path w="94813" h="137964">
                <a:moveTo>
                  <a:pt x="91497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83" y="111954"/>
                </a:lnTo>
                <a:lnTo>
                  <a:pt x="93493" y="110572"/>
                </a:lnTo>
                <a:lnTo>
                  <a:pt x="93560" y="110352"/>
                </a:lnTo>
                <a:lnTo>
                  <a:pt x="94730" y="105043"/>
                </a:lnTo>
                <a:lnTo>
                  <a:pt x="9481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59" y="64835"/>
                </a:lnTo>
                <a:lnTo>
                  <a:pt x="8280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7" y="26009"/>
                </a:lnTo>
                <a:close/>
              </a:path>
              <a:path w="94813" h="137964">
                <a:moveTo>
                  <a:pt x="5340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88" y="34930"/>
                </a:lnTo>
                <a:lnTo>
                  <a:pt x="33873" y="31978"/>
                </a:lnTo>
                <a:lnTo>
                  <a:pt x="39642" y="27203"/>
                </a:lnTo>
                <a:lnTo>
                  <a:pt x="43286" y="26009"/>
                </a:lnTo>
                <a:lnTo>
                  <a:pt x="91497" y="26009"/>
                </a:lnTo>
                <a:lnTo>
                  <a:pt x="91316" y="25192"/>
                </a:lnTo>
                <a:lnTo>
                  <a:pt x="59087" y="722"/>
                </a:lnTo>
                <a:lnTo>
                  <a:pt x="534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017294" y="5808463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80611" y="5705555"/>
            <a:ext cx="97630" cy="133440"/>
          </a:xfrm>
          <a:custGeom>
            <a:avLst/>
            <a:gdLst/>
            <a:ahLst/>
            <a:cxnLst/>
            <a:rect l="l" t="t" r="r" b="b"/>
            <a:pathLst>
              <a:path w="97630" h="133440">
                <a:moveTo>
                  <a:pt x="97630" y="0"/>
                </a:moveTo>
                <a:lnTo>
                  <a:pt x="0" y="0"/>
                </a:lnTo>
                <a:lnTo>
                  <a:pt x="0" y="26009"/>
                </a:lnTo>
                <a:lnTo>
                  <a:pt x="65956" y="26009"/>
                </a:lnTo>
                <a:lnTo>
                  <a:pt x="11308" y="133440"/>
                </a:lnTo>
                <a:lnTo>
                  <a:pt x="44281" y="133440"/>
                </a:lnTo>
                <a:lnTo>
                  <a:pt x="97630" y="24878"/>
                </a:lnTo>
                <a:lnTo>
                  <a:pt x="97630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552160" y="4714198"/>
            <a:ext cx="69903" cy="133440"/>
          </a:xfrm>
          <a:custGeom>
            <a:avLst/>
            <a:gdLst/>
            <a:ahLst/>
            <a:cxnLst/>
            <a:rect l="l" t="t" r="r" b="b"/>
            <a:pathLst>
              <a:path w="69903" h="133440">
                <a:moveTo>
                  <a:pt x="69903" y="31663"/>
                </a:moveTo>
                <a:lnTo>
                  <a:pt x="42773" y="31663"/>
                </a:lnTo>
                <a:lnTo>
                  <a:pt x="42773" y="133440"/>
                </a:lnTo>
                <a:lnTo>
                  <a:pt x="69903" y="133440"/>
                </a:lnTo>
                <a:lnTo>
                  <a:pt x="69903" y="31663"/>
                </a:lnTo>
                <a:close/>
              </a:path>
              <a:path w="69903" h="133440">
                <a:moveTo>
                  <a:pt x="69903" y="0"/>
                </a:moveTo>
                <a:lnTo>
                  <a:pt x="43527" y="0"/>
                </a:lnTo>
                <a:lnTo>
                  <a:pt x="0" y="36752"/>
                </a:lnTo>
                <a:lnTo>
                  <a:pt x="16009" y="55223"/>
                </a:lnTo>
                <a:lnTo>
                  <a:pt x="42773" y="31663"/>
                </a:lnTo>
                <a:lnTo>
                  <a:pt x="69903" y="31663"/>
                </a:lnTo>
                <a:lnTo>
                  <a:pt x="69903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662223" y="4711935"/>
            <a:ext cx="99127" cy="137964"/>
          </a:xfrm>
          <a:custGeom>
            <a:avLst/>
            <a:gdLst/>
            <a:ahLst/>
            <a:cxnLst/>
            <a:rect l="l" t="t" r="r" b="b"/>
            <a:pathLst>
              <a:path w="99127" h="137964">
                <a:moveTo>
                  <a:pt x="59485" y="0"/>
                </a:moveTo>
                <a:lnTo>
                  <a:pt x="39632" y="0"/>
                </a:lnTo>
                <a:lnTo>
                  <a:pt x="31475" y="2104"/>
                </a:lnTo>
                <a:lnTo>
                  <a:pt x="3601" y="36700"/>
                </a:lnTo>
                <a:lnTo>
                  <a:pt x="0" y="61066"/>
                </a:lnTo>
                <a:lnTo>
                  <a:pt x="0" y="76898"/>
                </a:lnTo>
                <a:lnTo>
                  <a:pt x="13591" y="122006"/>
                </a:lnTo>
                <a:lnTo>
                  <a:pt x="39632" y="137964"/>
                </a:lnTo>
                <a:lnTo>
                  <a:pt x="59485" y="137964"/>
                </a:lnTo>
                <a:lnTo>
                  <a:pt x="67652" y="135859"/>
                </a:lnTo>
                <a:lnTo>
                  <a:pt x="80468" y="127441"/>
                </a:lnTo>
                <a:lnTo>
                  <a:pt x="85526" y="122006"/>
                </a:lnTo>
                <a:lnTo>
                  <a:pt x="91113" y="111954"/>
                </a:lnTo>
                <a:lnTo>
                  <a:pt x="44407" y="111954"/>
                </a:lnTo>
                <a:lnTo>
                  <a:pt x="40417" y="110384"/>
                </a:lnTo>
                <a:lnTo>
                  <a:pt x="28271" y="72500"/>
                </a:lnTo>
                <a:lnTo>
                  <a:pt x="28271" y="65474"/>
                </a:lnTo>
                <a:lnTo>
                  <a:pt x="40417" y="27580"/>
                </a:lnTo>
                <a:lnTo>
                  <a:pt x="44407" y="26009"/>
                </a:lnTo>
                <a:lnTo>
                  <a:pt x="91113" y="26009"/>
                </a:lnTo>
                <a:lnTo>
                  <a:pt x="85526" y="15957"/>
                </a:lnTo>
                <a:lnTo>
                  <a:pt x="80468" y="10523"/>
                </a:lnTo>
                <a:lnTo>
                  <a:pt x="67652" y="2104"/>
                </a:lnTo>
                <a:lnTo>
                  <a:pt x="59485" y="0"/>
                </a:lnTo>
                <a:close/>
              </a:path>
              <a:path w="99127" h="137964">
                <a:moveTo>
                  <a:pt x="91113" y="26009"/>
                </a:moveTo>
                <a:lnTo>
                  <a:pt x="54595" y="26009"/>
                </a:lnTo>
                <a:lnTo>
                  <a:pt x="58542" y="27580"/>
                </a:lnTo>
                <a:lnTo>
                  <a:pt x="64333" y="33862"/>
                </a:lnTo>
                <a:lnTo>
                  <a:pt x="70866" y="65474"/>
                </a:lnTo>
                <a:lnTo>
                  <a:pt x="70866" y="72500"/>
                </a:lnTo>
                <a:lnTo>
                  <a:pt x="58542" y="110384"/>
                </a:lnTo>
                <a:lnTo>
                  <a:pt x="54595" y="111954"/>
                </a:lnTo>
                <a:lnTo>
                  <a:pt x="91113" y="111954"/>
                </a:lnTo>
                <a:lnTo>
                  <a:pt x="99127" y="76898"/>
                </a:lnTo>
                <a:lnTo>
                  <a:pt x="99127" y="61066"/>
                </a:lnTo>
                <a:lnTo>
                  <a:pt x="98405" y="53035"/>
                </a:lnTo>
                <a:lnTo>
                  <a:pt x="96970" y="44857"/>
                </a:lnTo>
                <a:lnTo>
                  <a:pt x="95504" y="36700"/>
                </a:lnTo>
                <a:lnTo>
                  <a:pt x="92929" y="29276"/>
                </a:lnTo>
                <a:lnTo>
                  <a:pt x="91113" y="26009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780233" y="4714196"/>
            <a:ext cx="93071" cy="135702"/>
          </a:xfrm>
          <a:custGeom>
            <a:avLst/>
            <a:gdLst/>
            <a:ahLst/>
            <a:cxnLst/>
            <a:rect l="l" t="t" r="r" b="b"/>
            <a:pathLst>
              <a:path w="93071" h="135702">
                <a:moveTo>
                  <a:pt x="26717" y="94803"/>
                </a:moveTo>
                <a:lnTo>
                  <a:pt x="0" y="110053"/>
                </a:lnTo>
                <a:lnTo>
                  <a:pt x="6523" y="120420"/>
                </a:lnTo>
                <a:lnTo>
                  <a:pt x="17041" y="129718"/>
                </a:lnTo>
                <a:lnTo>
                  <a:pt x="28611" y="134206"/>
                </a:lnTo>
                <a:lnTo>
                  <a:pt x="42183" y="135702"/>
                </a:lnTo>
                <a:lnTo>
                  <a:pt x="49470" y="135702"/>
                </a:lnTo>
                <a:lnTo>
                  <a:pt x="86632" y="114090"/>
                </a:lnTo>
                <a:lnTo>
                  <a:pt x="88056" y="110823"/>
                </a:lnTo>
                <a:lnTo>
                  <a:pt x="40109" y="110823"/>
                </a:lnTo>
                <a:lnTo>
                  <a:pt x="36026" y="109347"/>
                </a:lnTo>
                <a:lnTo>
                  <a:pt x="29492" y="103452"/>
                </a:lnTo>
                <a:lnTo>
                  <a:pt x="27492" y="99588"/>
                </a:lnTo>
                <a:lnTo>
                  <a:pt x="26717" y="94803"/>
                </a:lnTo>
                <a:close/>
              </a:path>
              <a:path w="93071" h="135702">
                <a:moveTo>
                  <a:pt x="89328" y="68793"/>
                </a:moveTo>
                <a:lnTo>
                  <a:pt x="37722" y="68793"/>
                </a:lnTo>
                <a:lnTo>
                  <a:pt x="41366" y="69118"/>
                </a:lnTo>
                <a:lnTo>
                  <a:pt x="48654" y="70364"/>
                </a:lnTo>
                <a:lnTo>
                  <a:pt x="64810" y="86458"/>
                </a:lnTo>
                <a:lnTo>
                  <a:pt x="64810" y="96635"/>
                </a:lnTo>
                <a:lnTo>
                  <a:pt x="63009" y="101400"/>
                </a:lnTo>
                <a:lnTo>
                  <a:pt x="55847" y="108939"/>
                </a:lnTo>
                <a:lnTo>
                  <a:pt x="51051" y="110823"/>
                </a:lnTo>
                <a:lnTo>
                  <a:pt x="88056" y="110823"/>
                </a:lnTo>
                <a:lnTo>
                  <a:pt x="91783" y="102279"/>
                </a:lnTo>
                <a:lnTo>
                  <a:pt x="93071" y="95557"/>
                </a:lnTo>
                <a:lnTo>
                  <a:pt x="93071" y="81233"/>
                </a:lnTo>
                <a:lnTo>
                  <a:pt x="91940" y="75107"/>
                </a:lnTo>
                <a:lnTo>
                  <a:pt x="89328" y="68793"/>
                </a:lnTo>
                <a:close/>
              </a:path>
              <a:path w="93071" h="135702">
                <a:moveTo>
                  <a:pt x="88548" y="0"/>
                </a:moveTo>
                <a:lnTo>
                  <a:pt x="7890" y="0"/>
                </a:lnTo>
                <a:lnTo>
                  <a:pt x="6362" y="73694"/>
                </a:lnTo>
                <a:lnTo>
                  <a:pt x="10770" y="72186"/>
                </a:lnTo>
                <a:lnTo>
                  <a:pt x="15325" y="70992"/>
                </a:lnTo>
                <a:lnTo>
                  <a:pt x="24738" y="69233"/>
                </a:lnTo>
                <a:lnTo>
                  <a:pt x="29419" y="68793"/>
                </a:lnTo>
                <a:lnTo>
                  <a:pt x="89328" y="68793"/>
                </a:lnTo>
                <a:lnTo>
                  <a:pt x="87417" y="64176"/>
                </a:lnTo>
                <a:lnTo>
                  <a:pt x="84234" y="59526"/>
                </a:lnTo>
                <a:lnTo>
                  <a:pt x="76077" y="51862"/>
                </a:lnTo>
                <a:lnTo>
                  <a:pt x="71208" y="48940"/>
                </a:lnTo>
                <a:lnTo>
                  <a:pt x="61287" y="45422"/>
                </a:lnTo>
                <a:lnTo>
                  <a:pt x="35021" y="45422"/>
                </a:lnTo>
                <a:lnTo>
                  <a:pt x="35586" y="24878"/>
                </a:lnTo>
                <a:lnTo>
                  <a:pt x="88548" y="24878"/>
                </a:lnTo>
                <a:lnTo>
                  <a:pt x="88548" y="0"/>
                </a:lnTo>
                <a:close/>
              </a:path>
              <a:path w="93071" h="135702">
                <a:moveTo>
                  <a:pt x="53690" y="43914"/>
                </a:moveTo>
                <a:lnTo>
                  <a:pt x="41879" y="43914"/>
                </a:lnTo>
                <a:lnTo>
                  <a:pt x="37900" y="44417"/>
                </a:lnTo>
                <a:lnTo>
                  <a:pt x="35021" y="45422"/>
                </a:lnTo>
                <a:lnTo>
                  <a:pt x="61287" y="45422"/>
                </a:lnTo>
                <a:lnTo>
                  <a:pt x="59899" y="44930"/>
                </a:lnTo>
                <a:lnTo>
                  <a:pt x="53690" y="43914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889899" y="4817108"/>
            <a:ext cx="41098" cy="53150"/>
          </a:xfrm>
          <a:custGeom>
            <a:avLst/>
            <a:gdLst/>
            <a:ahLst/>
            <a:cxnLst/>
            <a:rect l="l" t="t" r="r" b="b"/>
            <a:pathLst>
              <a:path w="41098" h="53150">
                <a:moveTo>
                  <a:pt x="41098" y="0"/>
                </a:moveTo>
                <a:lnTo>
                  <a:pt x="13947" y="0"/>
                </a:lnTo>
                <a:lnTo>
                  <a:pt x="0" y="53150"/>
                </a:lnTo>
                <a:lnTo>
                  <a:pt x="24135" y="53150"/>
                </a:lnTo>
                <a:lnTo>
                  <a:pt x="41098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953399" y="4711937"/>
            <a:ext cx="94813" cy="137964"/>
          </a:xfrm>
          <a:custGeom>
            <a:avLst/>
            <a:gdLst/>
            <a:ahLst/>
            <a:cxnLst/>
            <a:rect l="l" t="t" r="r" b="b"/>
            <a:pathLst>
              <a:path w="94813" h="137964">
                <a:moveTo>
                  <a:pt x="28658" y="96499"/>
                </a:moveTo>
                <a:lnTo>
                  <a:pt x="2474" y="113799"/>
                </a:lnTo>
                <a:lnTo>
                  <a:pt x="9625" y="123685"/>
                </a:lnTo>
                <a:lnTo>
                  <a:pt x="21403" y="132710"/>
                </a:lnTo>
                <a:lnTo>
                  <a:pt x="33281" y="136650"/>
                </a:lnTo>
                <a:lnTo>
                  <a:pt x="46742" y="137964"/>
                </a:lnTo>
                <a:lnTo>
                  <a:pt x="53275" y="137964"/>
                </a:lnTo>
                <a:lnTo>
                  <a:pt x="88363" y="120561"/>
                </a:lnTo>
                <a:lnTo>
                  <a:pt x="92774" y="111954"/>
                </a:lnTo>
                <a:lnTo>
                  <a:pt x="42417" y="111954"/>
                </a:lnTo>
                <a:lnTo>
                  <a:pt x="37862" y="110572"/>
                </a:lnTo>
                <a:lnTo>
                  <a:pt x="31695" y="105043"/>
                </a:lnTo>
                <a:lnTo>
                  <a:pt x="29653" y="101274"/>
                </a:lnTo>
                <a:lnTo>
                  <a:pt x="28658" y="96499"/>
                </a:lnTo>
                <a:close/>
              </a:path>
              <a:path w="94813" h="137964">
                <a:moveTo>
                  <a:pt x="91497" y="26009"/>
                </a:moveTo>
                <a:lnTo>
                  <a:pt x="52333" y="26009"/>
                </a:lnTo>
                <a:lnTo>
                  <a:pt x="56260" y="27329"/>
                </a:lnTo>
                <a:lnTo>
                  <a:pt x="62678" y="32606"/>
                </a:lnTo>
                <a:lnTo>
                  <a:pt x="64270" y="35936"/>
                </a:lnTo>
                <a:lnTo>
                  <a:pt x="64270" y="43098"/>
                </a:lnTo>
                <a:lnTo>
                  <a:pt x="45422" y="54846"/>
                </a:lnTo>
                <a:lnTo>
                  <a:pt x="33548" y="54846"/>
                </a:lnTo>
                <a:lnTo>
                  <a:pt x="33548" y="79348"/>
                </a:lnTo>
                <a:lnTo>
                  <a:pt x="66542" y="91033"/>
                </a:lnTo>
                <a:lnTo>
                  <a:pt x="66542" y="99829"/>
                </a:lnTo>
                <a:lnTo>
                  <a:pt x="65055" y="103944"/>
                </a:lnTo>
                <a:lnTo>
                  <a:pt x="59150" y="110352"/>
                </a:lnTo>
                <a:lnTo>
                  <a:pt x="54595" y="111954"/>
                </a:lnTo>
                <a:lnTo>
                  <a:pt x="92774" y="111954"/>
                </a:lnTo>
                <a:lnTo>
                  <a:pt x="93483" y="110572"/>
                </a:lnTo>
                <a:lnTo>
                  <a:pt x="93550" y="110352"/>
                </a:lnTo>
                <a:lnTo>
                  <a:pt x="94730" y="105043"/>
                </a:lnTo>
                <a:lnTo>
                  <a:pt x="94813" y="94112"/>
                </a:lnTo>
                <a:lnTo>
                  <a:pt x="94237" y="90405"/>
                </a:lnTo>
                <a:lnTo>
                  <a:pt x="69746" y="66908"/>
                </a:lnTo>
                <a:lnTo>
                  <a:pt x="69746" y="66343"/>
                </a:lnTo>
                <a:lnTo>
                  <a:pt x="77159" y="64835"/>
                </a:lnTo>
                <a:lnTo>
                  <a:pt x="82803" y="61443"/>
                </a:lnTo>
                <a:lnTo>
                  <a:pt x="90594" y="50888"/>
                </a:lnTo>
                <a:lnTo>
                  <a:pt x="92541" y="44543"/>
                </a:lnTo>
                <a:lnTo>
                  <a:pt x="92541" y="30721"/>
                </a:lnTo>
                <a:lnTo>
                  <a:pt x="91497" y="26009"/>
                </a:lnTo>
                <a:close/>
              </a:path>
              <a:path w="94813" h="137964">
                <a:moveTo>
                  <a:pt x="53401" y="0"/>
                </a:moveTo>
                <a:lnTo>
                  <a:pt x="41841" y="0"/>
                </a:lnTo>
                <a:lnTo>
                  <a:pt x="36480" y="596"/>
                </a:lnTo>
                <a:lnTo>
                  <a:pt x="3779" y="21329"/>
                </a:lnTo>
                <a:lnTo>
                  <a:pt x="0" y="32040"/>
                </a:lnTo>
                <a:lnTo>
                  <a:pt x="31098" y="38449"/>
                </a:lnTo>
                <a:lnTo>
                  <a:pt x="31988" y="34930"/>
                </a:lnTo>
                <a:lnTo>
                  <a:pt x="33873" y="31978"/>
                </a:lnTo>
                <a:lnTo>
                  <a:pt x="39642" y="27203"/>
                </a:lnTo>
                <a:lnTo>
                  <a:pt x="43286" y="26009"/>
                </a:lnTo>
                <a:lnTo>
                  <a:pt x="91497" y="26009"/>
                </a:lnTo>
                <a:lnTo>
                  <a:pt x="91316" y="25192"/>
                </a:lnTo>
                <a:lnTo>
                  <a:pt x="59087" y="722"/>
                </a:lnTo>
                <a:lnTo>
                  <a:pt x="53401" y="0"/>
                </a:lnTo>
                <a:close/>
              </a:path>
            </a:pathLst>
          </a:custGeom>
          <a:solidFill>
            <a:srgbClr val="1C32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4084517" y="7718694"/>
            <a:ext cx="3865245" cy="2389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spc="-40" dirty="0" smtClean="0">
                <a:solidFill>
                  <a:srgbClr val="FFFFFF"/>
                </a:solidFill>
                <a:latin typeface="Arial Black"/>
                <a:cs typeface="Arial Black"/>
              </a:rPr>
              <a:t>5 275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PLN</a:t>
            </a:r>
            <a:endParaRPr sz="3600" dirty="0">
              <a:latin typeface="Arial Black"/>
              <a:cs typeface="Arial Black"/>
            </a:endParaRPr>
          </a:p>
          <a:p>
            <a:pPr>
              <a:lnSpc>
                <a:spcPts val="1000"/>
              </a:lnSpc>
            </a:pPr>
            <a:endParaRPr sz="500" dirty="0"/>
          </a:p>
          <a:p>
            <a:pPr>
              <a:lnSpc>
                <a:spcPts val="1000"/>
              </a:lnSpc>
            </a:pPr>
            <a:endParaRPr sz="500" dirty="0"/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800" dirty="0"/>
          </a:p>
          <a:p>
            <a:pPr marL="361315" marR="360680" algn="ctr">
              <a:lnSpc>
                <a:spcPct val="101000"/>
              </a:lnSpc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Przeciętne</a:t>
            </a:r>
            <a:r>
              <a:rPr sz="14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Arial"/>
                <a:cs typeface="Arial"/>
              </a:rPr>
              <a:t>miesięczne wynagrodzenie</a:t>
            </a:r>
            <a:endParaRPr sz="1400" dirty="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400" spc="0" dirty="0" smtClean="0">
                <a:solidFill>
                  <a:srgbClr val="FFFFFF"/>
                </a:solidFill>
                <a:latin typeface="Arial"/>
                <a:cs typeface="Arial"/>
              </a:rPr>
              <a:t>sektorze przedsiębiorstw w XII 2018</a:t>
            </a:r>
            <a:r>
              <a:rPr lang="pl-PL" sz="1600" spc="0" dirty="0" smtClean="0">
                <a:solidFill>
                  <a:srgbClr val="FFFFFF"/>
                </a:solidFill>
                <a:latin typeface="Arial"/>
                <a:cs typeface="Arial"/>
              </a:rPr>
              <a:t> 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8516810" y="10703915"/>
            <a:ext cx="119697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Ź</a:t>
            </a:r>
            <a:r>
              <a:rPr sz="1650" spc="-25" dirty="0" smtClean="0">
                <a:solidFill>
                  <a:srgbClr val="1A2859"/>
                </a:solidFill>
                <a:latin typeface="Avenir Book"/>
                <a:cs typeface="Avenir Book"/>
              </a:rPr>
              <a:t>r</a:t>
            </a:r>
            <a:r>
              <a:rPr sz="1650" spc="5" dirty="0" smtClean="0">
                <a:solidFill>
                  <a:srgbClr val="1A2859"/>
                </a:solidFill>
                <a:latin typeface="Avenir Book"/>
                <a:cs typeface="Avenir Book"/>
              </a:rPr>
              <a:t>ódło</a:t>
            </a:r>
            <a:r>
              <a:rPr sz="1650" spc="-5" dirty="0" smtClean="0">
                <a:solidFill>
                  <a:srgbClr val="1A2859"/>
                </a:solidFill>
                <a:latin typeface="Avenir Book"/>
                <a:cs typeface="Avenir Book"/>
              </a:rPr>
              <a:t>:</a:t>
            </a:r>
            <a:r>
              <a:rPr sz="1650" spc="30" dirty="0" smtClean="0">
                <a:solidFill>
                  <a:srgbClr val="1A2859"/>
                </a:solidFill>
                <a:latin typeface="Avenir Book"/>
                <a:cs typeface="Avenir Book"/>
              </a:rPr>
              <a:t> </a:t>
            </a:r>
            <a:r>
              <a:rPr sz="1650" spc="0" dirty="0" smtClean="0">
                <a:solidFill>
                  <a:srgbClr val="1A2859"/>
                </a:solidFill>
                <a:latin typeface="Avenir Book"/>
                <a:cs typeface="Avenir Book"/>
              </a:rPr>
              <a:t>GUS</a:t>
            </a:r>
            <a:endParaRPr sz="1650" dirty="0">
              <a:latin typeface="Avenir Book"/>
              <a:cs typeface="Avenir Book"/>
            </a:endParaRPr>
          </a:p>
        </p:txBody>
      </p:sp>
      <p:sp>
        <p:nvSpPr>
          <p:cNvPr id="134" name="object 128"/>
          <p:cNvSpPr txBox="1"/>
          <p:nvPr/>
        </p:nvSpPr>
        <p:spPr>
          <a:xfrm>
            <a:off x="14008026" y="3385444"/>
            <a:ext cx="3865245" cy="2389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spc="-40" dirty="0" smtClean="0">
                <a:solidFill>
                  <a:srgbClr val="FFFFFF"/>
                </a:solidFill>
                <a:latin typeface="Arial Black"/>
                <a:cs typeface="Arial Black"/>
              </a:rPr>
              <a:t>4 585 </a:t>
            </a:r>
            <a:r>
              <a:rPr sz="3600" b="1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PLN</a:t>
            </a:r>
            <a:endParaRPr sz="3600" dirty="0">
              <a:latin typeface="Arial Black"/>
              <a:cs typeface="Arial Black"/>
            </a:endParaRPr>
          </a:p>
          <a:p>
            <a:pPr>
              <a:lnSpc>
                <a:spcPts val="1000"/>
              </a:lnSpc>
            </a:pPr>
            <a:endParaRPr sz="500" dirty="0"/>
          </a:p>
          <a:p>
            <a:pPr>
              <a:lnSpc>
                <a:spcPts val="1000"/>
              </a:lnSpc>
            </a:pPr>
            <a:endParaRPr sz="500" dirty="0"/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800" dirty="0"/>
          </a:p>
          <a:p>
            <a:pPr marL="361315" marR="360680" algn="ctr">
              <a:lnSpc>
                <a:spcPct val="101000"/>
              </a:lnSpc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Przeciętne</a:t>
            </a:r>
            <a:r>
              <a:rPr sz="14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Arial"/>
                <a:cs typeface="Arial"/>
              </a:rPr>
              <a:t>miesięczne wynagrodzenie</a:t>
            </a:r>
            <a:endParaRPr sz="1400" dirty="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400" spc="0" dirty="0" smtClean="0">
                <a:solidFill>
                  <a:srgbClr val="FFFFFF"/>
                </a:solidFill>
                <a:latin typeface="Arial"/>
                <a:cs typeface="Arial"/>
              </a:rPr>
              <a:t>gospodarce w XII 2018</a:t>
            </a:r>
            <a:r>
              <a:rPr lang="pl-PL" sz="1600" spc="0" dirty="0" smtClean="0">
                <a:solidFill>
                  <a:srgbClr val="FFFFFF"/>
                </a:solidFill>
                <a:latin typeface="Arial"/>
                <a:cs typeface="Arial"/>
              </a:rPr>
              <a:t> r.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723</Words>
  <Application>Microsoft Office PowerPoint</Application>
  <PresentationFormat>Niestandardowy</PresentationFormat>
  <Paragraphs>218</Paragraphs>
  <Slides>20</Slides>
  <Notes>1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Office Theme</vt:lpstr>
      <vt:lpstr>Wykres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RYNEK PRACY</vt:lpstr>
      <vt:lpstr>OGRANICZENIE UBÓSTWA</vt:lpstr>
      <vt:lpstr>WZROST ZAMOŻNOŚCI POLAKÓW</vt:lpstr>
      <vt:lpstr>OSZCZĘDNOŚCI DLA INWESTYCJI</vt:lpstr>
      <vt:lpstr>Prezentacja programu PowerPoint</vt:lpstr>
      <vt:lpstr>Prezentacja programu PowerPoint</vt:lpstr>
      <vt:lpstr>ROSNĄCE DOCHODY BUDŻETOWE</vt:lpstr>
      <vt:lpstr>Prezentacja programu PowerPoint</vt:lpstr>
      <vt:lpstr>Prezentacja programu PowerPoint</vt:lpstr>
      <vt:lpstr>UWARUNKOWANIA ZEWNĘTRZNE (I)</vt:lpstr>
      <vt:lpstr>UWARUNKOWANIA ZEWNĘTRZNE (II)</vt:lpstr>
      <vt:lpstr>NAJBLIŻSZE DZIAŁANIA</vt:lpstr>
      <vt:lpstr>UWARUNKOWANIA ZEWNĘTRZNE (I)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Walczak</dc:creator>
  <cp:lastModifiedBy>Monika Krupa-Leonczyk</cp:lastModifiedBy>
  <cp:revision>30</cp:revision>
  <cp:lastPrinted>2019-02-14T18:16:19Z</cp:lastPrinted>
  <dcterms:created xsi:type="dcterms:W3CDTF">2019-02-14T15:45:20Z</dcterms:created>
  <dcterms:modified xsi:type="dcterms:W3CDTF">2019-02-15T07:21:21Z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2019-02-14T00:00:00Z</vt:filetime>
  </property>
  <property fmtid="{D5CDD505-2E9C-101B-9397-08002B2CF9AE}" pid="3" name="LastSaved">
    <vt:filetime>2019-02-14T00:00:00Z</vt:filetime>
  </property>
</Properties>
</file>