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9" r:id="rId6"/>
    <p:sldId id="260" r:id="rId7"/>
    <p:sldId id="261" r:id="rId8"/>
    <p:sldId id="270" r:id="rId9"/>
    <p:sldId id="272" r:id="rId10"/>
    <p:sldId id="264" r:id="rId11"/>
    <p:sldId id="269" r:id="rId12"/>
    <p:sldId id="266" r:id="rId13"/>
    <p:sldId id="267" r:id="rId14"/>
    <p:sldId id="258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13AE6A-E195-4E5B-8C4F-DA273B44F641}" v="35" dt="2024-04-08T08:55:16.7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name="Kostrzewa Edyta" userId="S::e.kostrzewa@cez.gov.pl::7c71f43a-2c48-4167-b618-8c5dc10de426" providerId="AD" clId="Web-{9D638EA0-2FCB-71E7-CE81-E42F1E256E94}"/>
    <pc:docChg chg="modSld">
      <pc:chgData name="Kostrzewa Edyta" userId="S::e.kostrzewa@cez.gov.pl::7c71f43a-2c48-4167-b618-8c5dc10de426" providerId="AD" clId="Web-{9D638EA0-2FCB-71E7-CE81-E42F1E256E94}" dt="2024-04-03T13:07:58.105" v="5"/>
      <pc:docMkLst>
        <pc:docMk/>
      </pc:docMkLst>
      <pc:sldChg chg="modSp">
        <pc:chgData name="Kostrzewa Edyta" userId="S::e.kostrzewa@cez.gov.pl::7c71f43a-2c48-4167-b618-8c5dc10de426" providerId="AD" clId="Web-{9D638EA0-2FCB-71E7-CE81-E42F1E256E94}" dt="2024-04-03T13:07:58.105" v="5"/>
        <pc:sldMkLst>
          <pc:docMk/>
          <pc:sldMk cId="3598284323" sldId="256"/>
        </pc:sldMkLst>
        <pc:spChg chg="mod">
          <ac:chgData name="Kostrzewa Edyta" userId="S::e.kostrzewa@cez.gov.pl::7c71f43a-2c48-4167-b618-8c5dc10de426" providerId="AD" clId="Web-{9D638EA0-2FCB-71E7-CE81-E42F1E256E94}" dt="2024-04-03T13:07:58.105" v="5"/>
          <ac:spMkLst>
            <pc:docMk/>
            <pc:sldMk cId="3598284323" sldId="256"/>
            <ac:spMk id="108" creationId="{00000000-0000-0000-0000-000000000000}"/>
          </ac:spMkLst>
        </pc:spChg>
      </pc:sldChg>
    </pc:docChg>
  </pc:docChgLst>
  <pc:docChgLst>
    <pc:chgData name="Marczak Joanna" userId="S::joanna.marczak@cyfra.gov.pl::2eaf09f3-aaeb-486c-aecb-e3f97e06763d" providerId="AD" clId="Web-{1913AE6A-E195-4E5B-8C4F-DA273B44F641}"/>
    <pc:docChg chg="modSld">
      <pc:chgData name="Marczak Joanna" userId="S::joanna.marczak@cyfra.gov.pl::2eaf09f3-aaeb-486c-aecb-e3f97e06763d" providerId="AD" clId="Web-{1913AE6A-E195-4E5B-8C4F-DA273B44F641}" dt="2024-04-08T08:55:16.786" v="38" actId="20577"/>
      <pc:docMkLst>
        <pc:docMk/>
      </pc:docMkLst>
      <pc:sldChg chg="modSp">
        <pc:chgData name="Marczak Joanna" userId="S::joanna.marczak@cyfra.gov.pl::2eaf09f3-aaeb-486c-aecb-e3f97e06763d" providerId="AD" clId="Web-{1913AE6A-E195-4E5B-8C4F-DA273B44F641}" dt="2024-04-08T08:55:16.786" v="38" actId="20577"/>
        <pc:sldMkLst>
          <pc:docMk/>
          <pc:sldMk cId="3171248162" sldId="260"/>
        </pc:sldMkLst>
        <pc:spChg chg="mod">
          <ac:chgData name="Marczak Joanna" userId="S::joanna.marczak@cyfra.gov.pl::2eaf09f3-aaeb-486c-aecb-e3f97e06763d" providerId="AD" clId="Web-{1913AE6A-E195-4E5B-8C4F-DA273B44F641}" dt="2024-04-08T08:55:16.786" v="38" actId="20577"/>
          <ac:spMkLst>
            <pc:docMk/>
            <pc:sldMk cId="3171248162" sldId="260"/>
            <ac:spMk id="9" creationId="{00000000-0000-0000-0000-000000000000}"/>
          </ac:spMkLst>
        </pc:spChg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Kwaterski Tomasz" userId="48b0ade1-f10d-4abd-9956-78f3362c8c1d" providerId="ADAL" clId="{1D1907F2-47B3-44D1-8E30-9088F2C59F0B}"/>
    <pc:docChg chg="undo custSel addSld delSld modSld">
      <pc:chgData name="Kwaterski Tomasz" userId="48b0ade1-f10d-4abd-9956-78f3362c8c1d" providerId="ADAL" clId="{1D1907F2-47B3-44D1-8E30-9088F2C59F0B}" dt="2024-04-04T09:03:10.080" v="1707" actId="108"/>
      <pc:docMkLst>
        <pc:docMk/>
      </pc:docMkLst>
      <pc:sldChg chg="modSp mod">
        <pc:chgData name="Kwaterski Tomasz" userId="48b0ade1-f10d-4abd-9956-78f3362c8c1d" providerId="ADAL" clId="{1D1907F2-47B3-44D1-8E30-9088F2C59F0B}" dt="2024-04-04T08:52:18.734" v="1703" actId="1036"/>
        <pc:sldMkLst>
          <pc:docMk/>
          <pc:sldMk cId="1511560334" sldId="259"/>
        </pc:sldMkLst>
        <pc:spChg chg="mod">
          <ac:chgData name="Kwaterski Tomasz" userId="48b0ade1-f10d-4abd-9956-78f3362c8c1d" providerId="ADAL" clId="{1D1907F2-47B3-44D1-8E30-9088F2C59F0B}" dt="2024-04-02T11:33:34.954" v="79" actId="20577"/>
          <ac:spMkLst>
            <pc:docMk/>
            <pc:sldMk cId="1511560334" sldId="259"/>
            <ac:spMk id="5" creationId="{00000000-0000-0000-0000-000000000000}"/>
          </ac:spMkLst>
        </pc:spChg>
        <pc:spChg chg="mod">
          <ac:chgData name="Kwaterski Tomasz" userId="48b0ade1-f10d-4abd-9956-78f3362c8c1d" providerId="ADAL" clId="{1D1907F2-47B3-44D1-8E30-9088F2C59F0B}" dt="2024-04-04T08:52:18.734" v="1703" actId="1036"/>
          <ac:spMkLst>
            <pc:docMk/>
            <pc:sldMk cId="1511560334" sldId="259"/>
            <ac:spMk id="6" creationId="{00000000-0000-0000-0000-000000000000}"/>
          </ac:spMkLst>
        </pc:spChg>
        <pc:spChg chg="mod">
          <ac:chgData name="Kwaterski Tomasz" userId="48b0ade1-f10d-4abd-9956-78f3362c8c1d" providerId="ADAL" clId="{1D1907F2-47B3-44D1-8E30-9088F2C59F0B}" dt="2024-04-04T08:52:18.734" v="1703" actId="1036"/>
          <ac:spMkLst>
            <pc:docMk/>
            <pc:sldMk cId="1511560334" sldId="259"/>
            <ac:spMk id="7" creationId="{00000000-0000-0000-0000-000000000000}"/>
          </ac:spMkLst>
        </pc:spChg>
        <pc:graphicFrameChg chg="mod modGraphic">
          <ac:chgData name="Kwaterski Tomasz" userId="48b0ade1-f10d-4abd-9956-78f3362c8c1d" providerId="ADAL" clId="{1D1907F2-47B3-44D1-8E30-9088F2C59F0B}" dt="2024-04-03T13:33:01.110" v="1631" actId="14734"/>
          <ac:graphicFrameMkLst>
            <pc:docMk/>
            <pc:sldMk cId="1511560334" sldId="259"/>
            <ac:graphicFrameMk id="9" creationId="{00000000-0000-0000-0000-000000000000}"/>
          </ac:graphicFrameMkLst>
        </pc:graphicFrameChg>
      </pc:sldChg>
      <pc:sldChg chg="addSp delSp modSp mod">
        <pc:chgData name="Kwaterski Tomasz" userId="48b0ade1-f10d-4abd-9956-78f3362c8c1d" providerId="ADAL" clId="{1D1907F2-47B3-44D1-8E30-9088F2C59F0B}" dt="2024-04-03T13:33:41.928" v="1658" actId="404"/>
        <pc:sldMkLst>
          <pc:docMk/>
          <pc:sldMk cId="3171248162" sldId="260"/>
        </pc:sldMkLst>
        <pc:graphicFrameChg chg="add mod">
          <ac:chgData name="Kwaterski Tomasz" userId="48b0ade1-f10d-4abd-9956-78f3362c8c1d" providerId="ADAL" clId="{1D1907F2-47B3-44D1-8E30-9088F2C59F0B}" dt="2024-04-02T12:44:29.974" v="136"/>
          <ac:graphicFrameMkLst>
            <pc:docMk/>
            <pc:sldMk cId="3171248162" sldId="260"/>
            <ac:graphicFrameMk id="2" creationId="{6D099D4B-54B5-2418-9892-61175C62C990}"/>
          </ac:graphicFrameMkLst>
        </pc:graphicFrameChg>
        <pc:graphicFrameChg chg="add del mod">
          <ac:chgData name="Kwaterski Tomasz" userId="48b0ade1-f10d-4abd-9956-78f3362c8c1d" providerId="ADAL" clId="{1D1907F2-47B3-44D1-8E30-9088F2C59F0B}" dt="2024-04-02T13:07:40.904" v="147" actId="478"/>
          <ac:graphicFrameMkLst>
            <pc:docMk/>
            <pc:sldMk cId="3171248162" sldId="260"/>
            <ac:graphicFrameMk id="3" creationId="{6D099D4B-54B5-2418-9892-61175C62C990}"/>
          </ac:graphicFrameMkLst>
        </pc:graphicFrameChg>
        <pc:graphicFrameChg chg="add mod">
          <ac:chgData name="Kwaterski Tomasz" userId="48b0ade1-f10d-4abd-9956-78f3362c8c1d" providerId="ADAL" clId="{1D1907F2-47B3-44D1-8E30-9088F2C59F0B}" dt="2024-04-03T13:33:41.928" v="1658" actId="404"/>
          <ac:graphicFrameMkLst>
            <pc:docMk/>
            <pc:sldMk cId="3171248162" sldId="260"/>
            <ac:graphicFrameMk id="4" creationId="{6D099D4B-54B5-2418-9892-61175C62C990}"/>
          </ac:graphicFrameMkLst>
        </pc:graphicFrameChg>
        <pc:graphicFrameChg chg="add del mod">
          <ac:chgData name="Kwaterski Tomasz" userId="48b0ade1-f10d-4abd-9956-78f3362c8c1d" providerId="ADAL" clId="{1D1907F2-47B3-44D1-8E30-9088F2C59F0B}" dt="2024-04-02T12:46:02.833" v="144" actId="478"/>
          <ac:graphicFrameMkLst>
            <pc:docMk/>
            <pc:sldMk cId="3171248162" sldId="260"/>
            <ac:graphicFrameMk id="12" creationId="{00000000-0000-0000-0000-000000000000}"/>
          </ac:graphicFrameMkLst>
        </pc:graphicFrameChg>
      </pc:sldChg>
      <pc:sldChg chg="modSp mod">
        <pc:chgData name="Kwaterski Tomasz" userId="48b0ade1-f10d-4abd-9956-78f3362c8c1d" providerId="ADAL" clId="{1D1907F2-47B3-44D1-8E30-9088F2C59F0B}" dt="2024-04-03T12:18:03.863" v="1294" actId="404"/>
        <pc:sldMkLst>
          <pc:docMk/>
          <pc:sldMk cId="1925160933" sldId="261"/>
        </pc:sldMkLst>
        <pc:graphicFrameChg chg="mod modGraphic">
          <ac:chgData name="Kwaterski Tomasz" userId="48b0ade1-f10d-4abd-9956-78f3362c8c1d" providerId="ADAL" clId="{1D1907F2-47B3-44D1-8E30-9088F2C59F0B}" dt="2024-04-03T12:18:03.863" v="1294" actId="404"/>
          <ac:graphicFrameMkLst>
            <pc:docMk/>
            <pc:sldMk cId="1925160933" sldId="261"/>
            <ac:graphicFrameMk id="11" creationId="{00000000-0000-0000-0000-000000000000}"/>
          </ac:graphicFrameMkLst>
        </pc:graphicFrameChg>
      </pc:sldChg>
      <pc:sldChg chg="addSp delSp modSp mod">
        <pc:chgData name="Kwaterski Tomasz" userId="48b0ade1-f10d-4abd-9956-78f3362c8c1d" providerId="ADAL" clId="{1D1907F2-47B3-44D1-8E30-9088F2C59F0B}" dt="2024-04-04T09:03:10.080" v="1707" actId="108"/>
        <pc:sldMkLst>
          <pc:docMk/>
          <pc:sldMk cId="1125167297" sldId="264"/>
        </pc:sldMkLst>
        <pc:spChg chg="add mod">
          <ac:chgData name="Kwaterski Tomasz" userId="48b0ade1-f10d-4abd-9956-78f3362c8c1d" providerId="ADAL" clId="{1D1907F2-47B3-44D1-8E30-9088F2C59F0B}" dt="2024-04-03T08:40:07.571" v="1086" actId="1036"/>
          <ac:spMkLst>
            <pc:docMk/>
            <pc:sldMk cId="1125167297" sldId="264"/>
            <ac:spMk id="6" creationId="{02229692-CCD5-A74A-7731-25DF7EC5FB57}"/>
          </ac:spMkLst>
        </pc:spChg>
        <pc:spChg chg="add mod">
          <ac:chgData name="Kwaterski Tomasz" userId="48b0ade1-f10d-4abd-9956-78f3362c8c1d" providerId="ADAL" clId="{1D1907F2-47B3-44D1-8E30-9088F2C59F0B}" dt="2024-04-03T06:12:14.621" v="746"/>
          <ac:spMkLst>
            <pc:docMk/>
            <pc:sldMk cId="1125167297" sldId="264"/>
            <ac:spMk id="7" creationId="{5782C7C4-CA5A-5D45-1ACE-2C160E98E7D4}"/>
          </ac:spMkLst>
        </pc:spChg>
        <pc:spChg chg="add mod">
          <ac:chgData name="Kwaterski Tomasz" userId="48b0ade1-f10d-4abd-9956-78f3362c8c1d" providerId="ADAL" clId="{1D1907F2-47B3-44D1-8E30-9088F2C59F0B}" dt="2024-04-03T08:41:38.653" v="1096" actId="1076"/>
          <ac:spMkLst>
            <pc:docMk/>
            <pc:sldMk cId="1125167297" sldId="264"/>
            <ac:spMk id="8" creationId="{B05959AE-2A35-8990-091D-73B16C2955C8}"/>
          </ac:spMkLst>
        </pc:spChg>
        <pc:spChg chg="add mod">
          <ac:chgData name="Kwaterski Tomasz" userId="48b0ade1-f10d-4abd-9956-78f3362c8c1d" providerId="ADAL" clId="{1D1907F2-47B3-44D1-8E30-9088F2C59F0B}" dt="2024-04-03T08:45:42.086" v="1158" actId="1076"/>
          <ac:spMkLst>
            <pc:docMk/>
            <pc:sldMk cId="1125167297" sldId="264"/>
            <ac:spMk id="9" creationId="{25684DC8-37CE-948C-C43B-25F47E6045BD}"/>
          </ac:spMkLst>
        </pc:spChg>
        <pc:spChg chg="add mod">
          <ac:chgData name="Kwaterski Tomasz" userId="48b0ade1-f10d-4abd-9956-78f3362c8c1d" providerId="ADAL" clId="{1D1907F2-47B3-44D1-8E30-9088F2C59F0B}" dt="2024-04-03T08:46:07.204" v="1166" actId="1076"/>
          <ac:spMkLst>
            <pc:docMk/>
            <pc:sldMk cId="1125167297" sldId="264"/>
            <ac:spMk id="10" creationId="{51E47630-FA5B-AA0D-40D3-3E1B4106BD12}"/>
          </ac:spMkLst>
        </pc:spChg>
        <pc:spChg chg="add mod">
          <ac:chgData name="Kwaterski Tomasz" userId="48b0ade1-f10d-4abd-9956-78f3362c8c1d" providerId="ADAL" clId="{1D1907F2-47B3-44D1-8E30-9088F2C59F0B}" dt="2024-04-03T08:40:23.052" v="1088" actId="1076"/>
          <ac:spMkLst>
            <pc:docMk/>
            <pc:sldMk cId="1125167297" sldId="264"/>
            <ac:spMk id="11" creationId="{1EC850EE-8889-A8A7-145A-5CE0B2BCB50E}"/>
          </ac:spMkLst>
        </pc:spChg>
        <pc:spChg chg="add mod">
          <ac:chgData name="Kwaterski Tomasz" userId="48b0ade1-f10d-4abd-9956-78f3362c8c1d" providerId="ADAL" clId="{1D1907F2-47B3-44D1-8E30-9088F2C59F0B}" dt="2024-04-03T08:40:07.571" v="1086" actId="1036"/>
          <ac:spMkLst>
            <pc:docMk/>
            <pc:sldMk cId="1125167297" sldId="264"/>
            <ac:spMk id="12" creationId="{E84F30F0-1589-09C9-6CFB-E9CF2E414C3C}"/>
          </ac:spMkLst>
        </pc:spChg>
        <pc:spChg chg="mod">
          <ac:chgData name="Kwaterski Tomasz" userId="48b0ade1-f10d-4abd-9956-78f3362c8c1d" providerId="ADAL" clId="{1D1907F2-47B3-44D1-8E30-9088F2C59F0B}" dt="2024-04-03T08:48:55.024" v="1204" actId="20577"/>
          <ac:spMkLst>
            <pc:docMk/>
            <pc:sldMk cId="1125167297" sldId="264"/>
            <ac:spMk id="62" creationId="{00000000-0000-0000-0000-000000000000}"/>
          </ac:spMkLst>
        </pc:spChg>
        <pc:spChg chg="mod">
          <ac:chgData name="Kwaterski Tomasz" userId="48b0ade1-f10d-4abd-9956-78f3362c8c1d" providerId="ADAL" clId="{1D1907F2-47B3-44D1-8E30-9088F2C59F0B}" dt="2024-04-03T08:45:42.086" v="1158" actId="1076"/>
          <ac:spMkLst>
            <pc:docMk/>
            <pc:sldMk cId="1125167297" sldId="264"/>
            <ac:spMk id="63" creationId="{00000000-0000-0000-0000-000000000000}"/>
          </ac:spMkLst>
        </pc:spChg>
        <pc:spChg chg="mod">
          <ac:chgData name="Kwaterski Tomasz" userId="48b0ade1-f10d-4abd-9956-78f3362c8c1d" providerId="ADAL" clId="{1D1907F2-47B3-44D1-8E30-9088F2C59F0B}" dt="2024-04-04T09:03:10.080" v="1707" actId="108"/>
          <ac:spMkLst>
            <pc:docMk/>
            <pc:sldMk cId="1125167297" sldId="264"/>
            <ac:spMk id="64" creationId="{00000000-0000-0000-0000-000000000000}"/>
          </ac:spMkLst>
        </pc:spChg>
        <pc:spChg chg="mod">
          <ac:chgData name="Kwaterski Tomasz" userId="48b0ade1-f10d-4abd-9956-78f3362c8c1d" providerId="ADAL" clId="{1D1907F2-47B3-44D1-8E30-9088F2C59F0B}" dt="2024-04-03T08:45:42.086" v="1158" actId="1076"/>
          <ac:spMkLst>
            <pc:docMk/>
            <pc:sldMk cId="1125167297" sldId="264"/>
            <ac:spMk id="65" creationId="{00000000-0000-0000-0000-000000000000}"/>
          </ac:spMkLst>
        </pc:spChg>
        <pc:spChg chg="mod">
          <ac:chgData name="Kwaterski Tomasz" userId="48b0ade1-f10d-4abd-9956-78f3362c8c1d" providerId="ADAL" clId="{1D1907F2-47B3-44D1-8E30-9088F2C59F0B}" dt="2024-04-04T07:51:22.401" v="1690" actId="20577"/>
          <ac:spMkLst>
            <pc:docMk/>
            <pc:sldMk cId="1125167297" sldId="264"/>
            <ac:spMk id="81" creationId="{00000000-0000-0000-0000-000000000000}"/>
          </ac:spMkLst>
        </pc:spChg>
        <pc:spChg chg="mod">
          <ac:chgData name="Kwaterski Tomasz" userId="48b0ade1-f10d-4abd-9956-78f3362c8c1d" providerId="ADAL" clId="{1D1907F2-47B3-44D1-8E30-9088F2C59F0B}" dt="2024-04-03T08:48:05.549" v="1189" actId="164"/>
          <ac:spMkLst>
            <pc:docMk/>
            <pc:sldMk cId="1125167297" sldId="264"/>
            <ac:spMk id="84" creationId="{00000000-0000-0000-0000-000000000000}"/>
          </ac:spMkLst>
        </pc:spChg>
        <pc:spChg chg="mod">
          <ac:chgData name="Kwaterski Tomasz" userId="48b0ade1-f10d-4abd-9956-78f3362c8c1d" providerId="ADAL" clId="{1D1907F2-47B3-44D1-8E30-9088F2C59F0B}" dt="2024-04-03T08:48:05.549" v="1189" actId="164"/>
          <ac:spMkLst>
            <pc:docMk/>
            <pc:sldMk cId="1125167297" sldId="264"/>
            <ac:spMk id="85" creationId="{00000000-0000-0000-0000-000000000000}"/>
          </ac:spMkLst>
        </pc:spChg>
        <pc:spChg chg="mod">
          <ac:chgData name="Kwaterski Tomasz" userId="48b0ade1-f10d-4abd-9956-78f3362c8c1d" providerId="ADAL" clId="{1D1907F2-47B3-44D1-8E30-9088F2C59F0B}" dt="2024-04-03T08:48:05.549" v="1189" actId="164"/>
          <ac:spMkLst>
            <pc:docMk/>
            <pc:sldMk cId="1125167297" sldId="264"/>
            <ac:spMk id="86" creationId="{00000000-0000-0000-0000-000000000000}"/>
          </ac:spMkLst>
        </pc:spChg>
        <pc:spChg chg="mod">
          <ac:chgData name="Kwaterski Tomasz" userId="48b0ade1-f10d-4abd-9956-78f3362c8c1d" providerId="ADAL" clId="{1D1907F2-47B3-44D1-8E30-9088F2C59F0B}" dt="2024-04-03T08:48:05.549" v="1189" actId="164"/>
          <ac:spMkLst>
            <pc:docMk/>
            <pc:sldMk cId="1125167297" sldId="264"/>
            <ac:spMk id="87" creationId="{00000000-0000-0000-0000-000000000000}"/>
          </ac:spMkLst>
        </pc:spChg>
        <pc:grpChg chg="add mod">
          <ac:chgData name="Kwaterski Tomasz" userId="48b0ade1-f10d-4abd-9956-78f3362c8c1d" providerId="ADAL" clId="{1D1907F2-47B3-44D1-8E30-9088F2C59F0B}" dt="2024-04-03T08:48:05.549" v="1189" actId="164"/>
          <ac:grpSpMkLst>
            <pc:docMk/>
            <pc:sldMk cId="1125167297" sldId="264"/>
            <ac:grpSpMk id="46" creationId="{BCD64BDB-6D7C-EC0B-B6E2-C1A2AD197E82}"/>
          </ac:grpSpMkLst>
        </pc:grpChg>
        <pc:cxnChg chg="add del mod">
          <ac:chgData name="Kwaterski Tomasz" userId="48b0ade1-f10d-4abd-9956-78f3362c8c1d" providerId="ADAL" clId="{1D1907F2-47B3-44D1-8E30-9088F2C59F0B}" dt="2024-04-03T08:43:22.487" v="1109" actId="478"/>
          <ac:cxnSpMkLst>
            <pc:docMk/>
            <pc:sldMk cId="1125167297" sldId="264"/>
            <ac:cxnSpMk id="16" creationId="{73AB5680-3680-0EE7-C2B2-4F114EFDB72F}"/>
          </ac:cxnSpMkLst>
        </pc:cxnChg>
        <pc:cxnChg chg="add del mod">
          <ac:chgData name="Kwaterski Tomasz" userId="48b0ade1-f10d-4abd-9956-78f3362c8c1d" providerId="ADAL" clId="{1D1907F2-47B3-44D1-8E30-9088F2C59F0B}" dt="2024-04-03T08:43:23.236" v="1110" actId="478"/>
          <ac:cxnSpMkLst>
            <pc:docMk/>
            <pc:sldMk cId="1125167297" sldId="264"/>
            <ac:cxnSpMk id="17" creationId="{F2E438CE-5587-918A-3A62-732A4E24936C}"/>
          </ac:cxnSpMkLst>
        </pc:cxnChg>
        <pc:cxnChg chg="add mod">
          <ac:chgData name="Kwaterski Tomasz" userId="48b0ade1-f10d-4abd-9956-78f3362c8c1d" providerId="ADAL" clId="{1D1907F2-47B3-44D1-8E30-9088F2C59F0B}" dt="2024-04-04T08:53:43.221" v="1705" actId="1036"/>
          <ac:cxnSpMkLst>
            <pc:docMk/>
            <pc:sldMk cId="1125167297" sldId="264"/>
            <ac:cxnSpMk id="19" creationId="{4F6E887D-CDF4-B824-6A63-F74E2CC658C4}"/>
          </ac:cxnSpMkLst>
        </pc:cxnChg>
        <pc:cxnChg chg="add mod">
          <ac:chgData name="Kwaterski Tomasz" userId="48b0ade1-f10d-4abd-9956-78f3362c8c1d" providerId="ADAL" clId="{1D1907F2-47B3-44D1-8E30-9088F2C59F0B}" dt="2024-04-03T08:43:20.217" v="1108" actId="1076"/>
          <ac:cxnSpMkLst>
            <pc:docMk/>
            <pc:sldMk cId="1125167297" sldId="264"/>
            <ac:cxnSpMk id="20" creationId="{EF2E748C-F2C8-DDCD-4655-02A8D48D6827}"/>
          </ac:cxnSpMkLst>
        </pc:cxnChg>
        <pc:cxnChg chg="add del mod">
          <ac:chgData name="Kwaterski Tomasz" userId="48b0ade1-f10d-4abd-9956-78f3362c8c1d" providerId="ADAL" clId="{1D1907F2-47B3-44D1-8E30-9088F2C59F0B}" dt="2024-04-03T08:44:13.877" v="1126" actId="478"/>
          <ac:cxnSpMkLst>
            <pc:docMk/>
            <pc:sldMk cId="1125167297" sldId="264"/>
            <ac:cxnSpMk id="21" creationId="{1FB231C2-F3F7-9DF6-08D3-214249DCA6F2}"/>
          </ac:cxnSpMkLst>
        </pc:cxnChg>
        <pc:cxnChg chg="add mod">
          <ac:chgData name="Kwaterski Tomasz" userId="48b0ade1-f10d-4abd-9956-78f3362c8c1d" providerId="ADAL" clId="{1D1907F2-47B3-44D1-8E30-9088F2C59F0B}" dt="2024-04-03T08:44:10.712" v="1125" actId="1035"/>
          <ac:cxnSpMkLst>
            <pc:docMk/>
            <pc:sldMk cId="1125167297" sldId="264"/>
            <ac:cxnSpMk id="22" creationId="{C13F5DC7-DEBF-4C93-8302-5D91E6B6F1F5}"/>
          </ac:cxnSpMkLst>
        </pc:cxnChg>
        <pc:cxnChg chg="add mod">
          <ac:chgData name="Kwaterski Tomasz" userId="48b0ade1-f10d-4abd-9956-78f3362c8c1d" providerId="ADAL" clId="{1D1907F2-47B3-44D1-8E30-9088F2C59F0B}" dt="2024-04-03T08:44:10.712" v="1125" actId="1035"/>
          <ac:cxnSpMkLst>
            <pc:docMk/>
            <pc:sldMk cId="1125167297" sldId="264"/>
            <ac:cxnSpMk id="26" creationId="{370E46EF-C545-8D51-93EE-EA70E448C25A}"/>
          </ac:cxnSpMkLst>
        </pc:cxnChg>
        <pc:cxnChg chg="add del mod">
          <ac:chgData name="Kwaterski Tomasz" userId="48b0ade1-f10d-4abd-9956-78f3362c8c1d" providerId="ADAL" clId="{1D1907F2-47B3-44D1-8E30-9088F2C59F0B}" dt="2024-04-03T08:47:22.862" v="1185" actId="478"/>
          <ac:cxnSpMkLst>
            <pc:docMk/>
            <pc:sldMk cId="1125167297" sldId="264"/>
            <ac:cxnSpMk id="29" creationId="{1F2B796C-0F16-511E-6915-23520B8A29FD}"/>
          </ac:cxnSpMkLst>
        </pc:cxnChg>
        <pc:cxnChg chg="add mod">
          <ac:chgData name="Kwaterski Tomasz" userId="48b0ade1-f10d-4abd-9956-78f3362c8c1d" providerId="ADAL" clId="{1D1907F2-47B3-44D1-8E30-9088F2C59F0B}" dt="2024-04-03T08:45:25.702" v="1157" actId="1076"/>
          <ac:cxnSpMkLst>
            <pc:docMk/>
            <pc:sldMk cId="1125167297" sldId="264"/>
            <ac:cxnSpMk id="31" creationId="{1D53DB95-1320-2446-3A22-FCAFE2618208}"/>
          </ac:cxnSpMkLst>
        </pc:cxnChg>
        <pc:cxnChg chg="add mod">
          <ac:chgData name="Kwaterski Tomasz" userId="48b0ade1-f10d-4abd-9956-78f3362c8c1d" providerId="ADAL" clId="{1D1907F2-47B3-44D1-8E30-9088F2C59F0B}" dt="2024-04-03T08:45:25.702" v="1157" actId="1076"/>
          <ac:cxnSpMkLst>
            <pc:docMk/>
            <pc:sldMk cId="1125167297" sldId="264"/>
            <ac:cxnSpMk id="32" creationId="{A0392A80-EAEE-4176-4514-EBA7E2786A0E}"/>
          </ac:cxnSpMkLst>
        </pc:cxnChg>
        <pc:cxnChg chg="add mod">
          <ac:chgData name="Kwaterski Tomasz" userId="48b0ade1-f10d-4abd-9956-78f3362c8c1d" providerId="ADAL" clId="{1D1907F2-47B3-44D1-8E30-9088F2C59F0B}" dt="2024-04-03T08:45:53.262" v="1162" actId="1037"/>
          <ac:cxnSpMkLst>
            <pc:docMk/>
            <pc:sldMk cId="1125167297" sldId="264"/>
            <ac:cxnSpMk id="37" creationId="{2E281395-A390-73B9-72BC-485891CC443D}"/>
          </ac:cxnSpMkLst>
        </pc:cxnChg>
        <pc:cxnChg chg="add mod">
          <ac:chgData name="Kwaterski Tomasz" userId="48b0ade1-f10d-4abd-9956-78f3362c8c1d" providerId="ADAL" clId="{1D1907F2-47B3-44D1-8E30-9088F2C59F0B}" dt="2024-04-03T08:45:53.262" v="1162" actId="1037"/>
          <ac:cxnSpMkLst>
            <pc:docMk/>
            <pc:sldMk cId="1125167297" sldId="264"/>
            <ac:cxnSpMk id="38" creationId="{DD20EA6F-3BF6-F6B0-D6A7-5A9B515E2AC0}"/>
          </ac:cxnSpMkLst>
        </pc:cxnChg>
        <pc:cxnChg chg="add mod">
          <ac:chgData name="Kwaterski Tomasz" userId="48b0ade1-f10d-4abd-9956-78f3362c8c1d" providerId="ADAL" clId="{1D1907F2-47B3-44D1-8E30-9088F2C59F0B}" dt="2024-04-03T08:46:25.080" v="1174" actId="1038"/>
          <ac:cxnSpMkLst>
            <pc:docMk/>
            <pc:sldMk cId="1125167297" sldId="264"/>
            <ac:cxnSpMk id="39" creationId="{3B2A4E21-639B-E608-258B-1354CC102FB4}"/>
          </ac:cxnSpMkLst>
        </pc:cxnChg>
        <pc:cxnChg chg="add mod">
          <ac:chgData name="Kwaterski Tomasz" userId="48b0ade1-f10d-4abd-9956-78f3362c8c1d" providerId="ADAL" clId="{1D1907F2-47B3-44D1-8E30-9088F2C59F0B}" dt="2024-04-03T08:46:25.080" v="1174" actId="1038"/>
          <ac:cxnSpMkLst>
            <pc:docMk/>
            <pc:sldMk cId="1125167297" sldId="264"/>
            <ac:cxnSpMk id="40" creationId="{830DF9BD-B99C-1AB1-4E23-A5F3E9F7552A}"/>
          </ac:cxnSpMkLst>
        </pc:cxnChg>
        <pc:cxnChg chg="add mod">
          <ac:chgData name="Kwaterski Tomasz" userId="48b0ade1-f10d-4abd-9956-78f3362c8c1d" providerId="ADAL" clId="{1D1907F2-47B3-44D1-8E30-9088F2C59F0B}" dt="2024-04-03T08:46:52.453" v="1179" actId="1076"/>
          <ac:cxnSpMkLst>
            <pc:docMk/>
            <pc:sldMk cId="1125167297" sldId="264"/>
            <ac:cxnSpMk id="41" creationId="{207C2765-B27B-C6B7-8A46-0844FBDB2D4B}"/>
          </ac:cxnSpMkLst>
        </pc:cxnChg>
        <pc:cxnChg chg="add mod">
          <ac:chgData name="Kwaterski Tomasz" userId="48b0ade1-f10d-4abd-9956-78f3362c8c1d" providerId="ADAL" clId="{1D1907F2-47B3-44D1-8E30-9088F2C59F0B}" dt="2024-04-03T08:46:52.453" v="1179" actId="1076"/>
          <ac:cxnSpMkLst>
            <pc:docMk/>
            <pc:sldMk cId="1125167297" sldId="264"/>
            <ac:cxnSpMk id="42" creationId="{284474E0-269C-14DD-6A05-A2A9C1A46DCD}"/>
          </ac:cxnSpMkLst>
        </pc:cxnChg>
        <pc:cxnChg chg="add mod">
          <ac:chgData name="Kwaterski Tomasz" userId="48b0ade1-f10d-4abd-9956-78f3362c8c1d" providerId="ADAL" clId="{1D1907F2-47B3-44D1-8E30-9088F2C59F0B}" dt="2024-04-03T08:47:00.201" v="1182" actId="1035"/>
          <ac:cxnSpMkLst>
            <pc:docMk/>
            <pc:sldMk cId="1125167297" sldId="264"/>
            <ac:cxnSpMk id="43" creationId="{F4A89317-2BD2-8AAC-2D66-1A530AB46506}"/>
          </ac:cxnSpMkLst>
        </pc:cxnChg>
        <pc:cxnChg chg="add mod">
          <ac:chgData name="Kwaterski Tomasz" userId="48b0ade1-f10d-4abd-9956-78f3362c8c1d" providerId="ADAL" clId="{1D1907F2-47B3-44D1-8E30-9088F2C59F0B}" dt="2024-04-03T08:47:15.744" v="1184" actId="1037"/>
          <ac:cxnSpMkLst>
            <pc:docMk/>
            <pc:sldMk cId="1125167297" sldId="264"/>
            <ac:cxnSpMk id="44" creationId="{AA11CDCE-8824-A118-C673-FA346FFC55C5}"/>
          </ac:cxnSpMkLst>
        </pc:cxnChg>
        <pc:cxnChg chg="add mod">
          <ac:chgData name="Kwaterski Tomasz" userId="48b0ade1-f10d-4abd-9956-78f3362c8c1d" providerId="ADAL" clId="{1D1907F2-47B3-44D1-8E30-9088F2C59F0B}" dt="2024-04-03T08:47:29.983" v="1187" actId="1076"/>
          <ac:cxnSpMkLst>
            <pc:docMk/>
            <pc:sldMk cId="1125167297" sldId="264"/>
            <ac:cxnSpMk id="45" creationId="{CE8DEA83-8AFC-DBD4-6EA7-069A6E96C956}"/>
          </ac:cxnSpMkLst>
        </pc:cxnChg>
        <pc:cxnChg chg="del">
          <ac:chgData name="Kwaterski Tomasz" userId="48b0ade1-f10d-4abd-9956-78f3362c8c1d" providerId="ADAL" clId="{1D1907F2-47B3-44D1-8E30-9088F2C59F0B}" dt="2024-04-03T06:11:13.228" v="733" actId="478"/>
          <ac:cxnSpMkLst>
            <pc:docMk/>
            <pc:sldMk cId="1125167297" sldId="264"/>
            <ac:cxnSpMk id="66" creationId="{00000000-0000-0000-0000-000000000000}"/>
          </ac:cxnSpMkLst>
        </pc:cxnChg>
        <pc:cxnChg chg="del">
          <ac:chgData name="Kwaterski Tomasz" userId="48b0ade1-f10d-4abd-9956-78f3362c8c1d" providerId="ADAL" clId="{1D1907F2-47B3-44D1-8E30-9088F2C59F0B}" dt="2024-04-03T06:11:11.192" v="731" actId="478"/>
          <ac:cxnSpMkLst>
            <pc:docMk/>
            <pc:sldMk cId="1125167297" sldId="264"/>
            <ac:cxnSpMk id="68" creationId="{00000000-0000-0000-0000-000000000000}"/>
          </ac:cxnSpMkLst>
        </pc:cxnChg>
        <pc:cxnChg chg="del mod">
          <ac:chgData name="Kwaterski Tomasz" userId="48b0ade1-f10d-4abd-9956-78f3362c8c1d" providerId="ADAL" clId="{1D1907F2-47B3-44D1-8E30-9088F2C59F0B}" dt="2024-04-03T06:11:12.223" v="732" actId="478"/>
          <ac:cxnSpMkLst>
            <pc:docMk/>
            <pc:sldMk cId="1125167297" sldId="264"/>
            <ac:cxnSpMk id="69" creationId="{00000000-0000-0000-0000-000000000000}"/>
          </ac:cxnSpMkLst>
        </pc:cxnChg>
        <pc:cxnChg chg="del mod">
          <ac:chgData name="Kwaterski Tomasz" userId="48b0ade1-f10d-4abd-9956-78f3362c8c1d" providerId="ADAL" clId="{1D1907F2-47B3-44D1-8E30-9088F2C59F0B}" dt="2024-04-03T06:11:25.362" v="736" actId="478"/>
          <ac:cxnSpMkLst>
            <pc:docMk/>
            <pc:sldMk cId="1125167297" sldId="264"/>
            <ac:cxnSpMk id="70" creationId="{00000000-0000-0000-0000-000000000000}"/>
          </ac:cxnSpMkLst>
        </pc:cxnChg>
        <pc:cxnChg chg="del mod">
          <ac:chgData name="Kwaterski Tomasz" userId="48b0ade1-f10d-4abd-9956-78f3362c8c1d" providerId="ADAL" clId="{1D1907F2-47B3-44D1-8E30-9088F2C59F0B}" dt="2024-04-03T06:11:28.974" v="738" actId="478"/>
          <ac:cxnSpMkLst>
            <pc:docMk/>
            <pc:sldMk cId="1125167297" sldId="264"/>
            <ac:cxnSpMk id="71" creationId="{00000000-0000-0000-0000-000000000000}"/>
          </ac:cxnSpMkLst>
        </pc:cxnChg>
        <pc:cxnChg chg="del mod">
          <ac:chgData name="Kwaterski Tomasz" userId="48b0ade1-f10d-4abd-9956-78f3362c8c1d" providerId="ADAL" clId="{1D1907F2-47B3-44D1-8E30-9088F2C59F0B}" dt="2024-04-03T06:11:41.831" v="743" actId="478"/>
          <ac:cxnSpMkLst>
            <pc:docMk/>
            <pc:sldMk cId="1125167297" sldId="264"/>
            <ac:cxnSpMk id="72" creationId="{00000000-0000-0000-0000-000000000000}"/>
          </ac:cxnSpMkLst>
        </pc:cxnChg>
        <pc:cxnChg chg="del mod">
          <ac:chgData name="Kwaterski Tomasz" userId="48b0ade1-f10d-4abd-9956-78f3362c8c1d" providerId="ADAL" clId="{1D1907F2-47B3-44D1-8E30-9088F2C59F0B}" dt="2024-04-03T08:46:42.291" v="1177" actId="478"/>
          <ac:cxnSpMkLst>
            <pc:docMk/>
            <pc:sldMk cId="1125167297" sldId="264"/>
            <ac:cxnSpMk id="73" creationId="{00000000-0000-0000-0000-000000000000}"/>
          </ac:cxnSpMkLst>
        </pc:cxnChg>
        <pc:cxnChg chg="del mod">
          <ac:chgData name="Kwaterski Tomasz" userId="48b0ade1-f10d-4abd-9956-78f3362c8c1d" providerId="ADAL" clId="{1D1907F2-47B3-44D1-8E30-9088F2C59F0B}" dt="2024-04-03T08:46:39.958" v="1175" actId="478"/>
          <ac:cxnSpMkLst>
            <pc:docMk/>
            <pc:sldMk cId="1125167297" sldId="264"/>
            <ac:cxnSpMk id="74" creationId="{00000000-0000-0000-0000-000000000000}"/>
          </ac:cxnSpMkLst>
        </pc:cxnChg>
        <pc:cxnChg chg="del mod">
          <ac:chgData name="Kwaterski Tomasz" userId="48b0ade1-f10d-4abd-9956-78f3362c8c1d" providerId="ADAL" clId="{1D1907F2-47B3-44D1-8E30-9088F2C59F0B}" dt="2024-04-03T08:46:40.715" v="1176" actId="478"/>
          <ac:cxnSpMkLst>
            <pc:docMk/>
            <pc:sldMk cId="1125167297" sldId="264"/>
            <ac:cxnSpMk id="75" creationId="{00000000-0000-0000-0000-000000000000}"/>
          </ac:cxnSpMkLst>
        </pc:cxnChg>
        <pc:cxnChg chg="del mod">
          <ac:chgData name="Kwaterski Tomasz" userId="48b0ade1-f10d-4abd-9956-78f3362c8c1d" providerId="ADAL" clId="{1D1907F2-47B3-44D1-8E30-9088F2C59F0B}" dt="2024-04-03T08:43:26.621" v="1112" actId="478"/>
          <ac:cxnSpMkLst>
            <pc:docMk/>
            <pc:sldMk cId="1125167297" sldId="264"/>
            <ac:cxnSpMk id="76" creationId="{00000000-0000-0000-0000-000000000000}"/>
          </ac:cxnSpMkLst>
        </pc:cxnChg>
        <pc:cxnChg chg="del mod">
          <ac:chgData name="Kwaterski Tomasz" userId="48b0ade1-f10d-4abd-9956-78f3362c8c1d" providerId="ADAL" clId="{1D1907F2-47B3-44D1-8E30-9088F2C59F0B}" dt="2024-04-03T08:43:25.812" v="1111" actId="478"/>
          <ac:cxnSpMkLst>
            <pc:docMk/>
            <pc:sldMk cId="1125167297" sldId="264"/>
            <ac:cxnSpMk id="77" creationId="{00000000-0000-0000-0000-000000000000}"/>
          </ac:cxnSpMkLst>
        </pc:cxnChg>
        <pc:cxnChg chg="mod">
          <ac:chgData name="Kwaterski Tomasz" userId="48b0ade1-f10d-4abd-9956-78f3362c8c1d" providerId="ADAL" clId="{1D1907F2-47B3-44D1-8E30-9088F2C59F0B}" dt="2024-04-03T08:43:09.468" v="1104" actId="14100"/>
          <ac:cxnSpMkLst>
            <pc:docMk/>
            <pc:sldMk cId="1125167297" sldId="264"/>
            <ac:cxnSpMk id="78" creationId="{00000000-0000-0000-0000-000000000000}"/>
          </ac:cxnSpMkLst>
        </pc:cxnChg>
        <pc:cxnChg chg="del mod">
          <ac:chgData name="Kwaterski Tomasz" userId="48b0ade1-f10d-4abd-9956-78f3362c8c1d" providerId="ADAL" clId="{1D1907F2-47B3-44D1-8E30-9088F2C59F0B}" dt="2024-04-03T08:46:00.699" v="1165" actId="478"/>
          <ac:cxnSpMkLst>
            <pc:docMk/>
            <pc:sldMk cId="1125167297" sldId="264"/>
            <ac:cxnSpMk id="79" creationId="{00000000-0000-0000-0000-000000000000}"/>
          </ac:cxnSpMkLst>
        </pc:cxnChg>
        <pc:cxnChg chg="del mod">
          <ac:chgData name="Kwaterski Tomasz" userId="48b0ade1-f10d-4abd-9956-78f3362c8c1d" providerId="ADAL" clId="{1D1907F2-47B3-44D1-8E30-9088F2C59F0B}" dt="2024-04-03T08:45:59.902" v="1164" actId="478"/>
          <ac:cxnSpMkLst>
            <pc:docMk/>
            <pc:sldMk cId="1125167297" sldId="264"/>
            <ac:cxnSpMk id="80" creationId="{00000000-0000-0000-0000-000000000000}"/>
          </ac:cxnSpMkLst>
        </pc:cxnChg>
        <pc:cxnChg chg="del mod">
          <ac:chgData name="Kwaterski Tomasz" userId="48b0ade1-f10d-4abd-9956-78f3362c8c1d" providerId="ADAL" clId="{1D1907F2-47B3-44D1-8E30-9088F2C59F0B}" dt="2024-04-03T08:44:37.160" v="1130" actId="478"/>
          <ac:cxnSpMkLst>
            <pc:docMk/>
            <pc:sldMk cId="1125167297" sldId="264"/>
            <ac:cxnSpMk id="82" creationId="{00000000-0000-0000-0000-000000000000}"/>
          </ac:cxnSpMkLst>
        </pc:cxnChg>
      </pc:sldChg>
      <pc:sldChg chg="modSp mod">
        <pc:chgData name="Kwaterski Tomasz" userId="48b0ade1-f10d-4abd-9956-78f3362c8c1d" providerId="ADAL" clId="{1D1907F2-47B3-44D1-8E30-9088F2C59F0B}" dt="2024-04-03T08:49:10.222" v="1205" actId="2165"/>
        <pc:sldMkLst>
          <pc:docMk/>
          <pc:sldMk cId="3139444996" sldId="266"/>
        </pc:sldMkLst>
        <pc:graphicFrameChg chg="modGraphic">
          <ac:chgData name="Kwaterski Tomasz" userId="48b0ade1-f10d-4abd-9956-78f3362c8c1d" providerId="ADAL" clId="{1D1907F2-47B3-44D1-8E30-9088F2C59F0B}" dt="2024-04-03T08:49:10.222" v="1205" actId="2165"/>
          <ac:graphicFrameMkLst>
            <pc:docMk/>
            <pc:sldMk cId="3139444996" sldId="266"/>
            <ac:graphicFrameMk id="5" creationId="{00000000-0000-0000-0000-000000000000}"/>
          </ac:graphicFrameMkLst>
        </pc:graphicFrameChg>
      </pc:sldChg>
      <pc:sldChg chg="modSp mod">
        <pc:chgData name="Kwaterski Tomasz" userId="48b0ade1-f10d-4abd-9956-78f3362c8c1d" providerId="ADAL" clId="{1D1907F2-47B3-44D1-8E30-9088F2C59F0B}" dt="2024-04-04T07:48:49.628" v="1683" actId="20577"/>
        <pc:sldMkLst>
          <pc:docMk/>
          <pc:sldMk cId="2637632492" sldId="267"/>
        </pc:sldMkLst>
        <pc:spChg chg="mod">
          <ac:chgData name="Kwaterski Tomasz" userId="48b0ade1-f10d-4abd-9956-78f3362c8c1d" providerId="ADAL" clId="{1D1907F2-47B3-44D1-8E30-9088F2C59F0B}" dt="2024-04-03T12:33:09.278" v="1371" actId="20577"/>
          <ac:spMkLst>
            <pc:docMk/>
            <pc:sldMk cId="2637632492" sldId="267"/>
            <ac:spMk id="5" creationId="{00000000-0000-0000-0000-000000000000}"/>
          </ac:spMkLst>
        </pc:spChg>
        <pc:graphicFrameChg chg="mod modGraphic">
          <ac:chgData name="Kwaterski Tomasz" userId="48b0ade1-f10d-4abd-9956-78f3362c8c1d" providerId="ADAL" clId="{1D1907F2-47B3-44D1-8E30-9088F2C59F0B}" dt="2024-04-04T07:48:49.628" v="1683" actId="20577"/>
          <ac:graphicFrameMkLst>
            <pc:docMk/>
            <pc:sldMk cId="2637632492" sldId="267"/>
            <ac:graphicFrameMk id="6" creationId="{00000000-0000-0000-0000-000000000000}"/>
          </ac:graphicFrameMkLst>
        </pc:graphicFrameChg>
      </pc:sldChg>
      <pc:sldChg chg="modSp mod">
        <pc:chgData name="Kwaterski Tomasz" userId="48b0ade1-f10d-4abd-9956-78f3362c8c1d" providerId="ADAL" clId="{1D1907F2-47B3-44D1-8E30-9088F2C59F0B}" dt="2024-04-03T13:34:53.065" v="1659" actId="20577"/>
        <pc:sldMkLst>
          <pc:docMk/>
          <pc:sldMk cId="4053969265" sldId="269"/>
        </pc:sldMkLst>
        <pc:graphicFrameChg chg="mod modGraphic">
          <ac:chgData name="Kwaterski Tomasz" userId="48b0ade1-f10d-4abd-9956-78f3362c8c1d" providerId="ADAL" clId="{1D1907F2-47B3-44D1-8E30-9088F2C59F0B}" dt="2024-04-03T13:34:53.065" v="1659" actId="20577"/>
          <ac:graphicFrameMkLst>
            <pc:docMk/>
            <pc:sldMk cId="4053969265" sldId="269"/>
            <ac:graphicFrameMk id="11" creationId="{00000000-0000-0000-0000-000000000000}"/>
          </ac:graphicFrameMkLst>
        </pc:graphicFrameChg>
      </pc:sldChg>
      <pc:sldChg chg="modSp add mod">
        <pc:chgData name="Kwaterski Tomasz" userId="48b0ade1-f10d-4abd-9956-78f3362c8c1d" providerId="ADAL" clId="{1D1907F2-47B3-44D1-8E30-9088F2C59F0B}" dt="2024-04-03T12:18:15.037" v="1297"/>
        <pc:sldMkLst>
          <pc:docMk/>
          <pc:sldMk cId="2697449238" sldId="270"/>
        </pc:sldMkLst>
        <pc:graphicFrameChg chg="mod modGraphic">
          <ac:chgData name="Kwaterski Tomasz" userId="48b0ade1-f10d-4abd-9956-78f3362c8c1d" providerId="ADAL" clId="{1D1907F2-47B3-44D1-8E30-9088F2C59F0B}" dt="2024-04-03T12:18:15.037" v="1297"/>
          <ac:graphicFrameMkLst>
            <pc:docMk/>
            <pc:sldMk cId="2697449238" sldId="270"/>
            <ac:graphicFrameMk id="11" creationId="{00000000-0000-0000-0000-000000000000}"/>
          </ac:graphicFrameMkLst>
        </pc:graphicFrameChg>
      </pc:sldChg>
      <pc:sldChg chg="modSp del mod">
        <pc:chgData name="Kwaterski Tomasz" userId="48b0ade1-f10d-4abd-9956-78f3362c8c1d" providerId="ADAL" clId="{1D1907F2-47B3-44D1-8E30-9088F2C59F0B}" dt="2024-04-02T14:52:42.796" v="680" actId="47"/>
        <pc:sldMkLst>
          <pc:docMk/>
          <pc:sldMk cId="649423755" sldId="271"/>
        </pc:sldMkLst>
        <pc:spChg chg="mod">
          <ac:chgData name="Kwaterski Tomasz" userId="48b0ade1-f10d-4abd-9956-78f3362c8c1d" providerId="ADAL" clId="{1D1907F2-47B3-44D1-8E30-9088F2C59F0B}" dt="2024-04-02T14:30:18.202" v="485" actId="108"/>
          <ac:spMkLst>
            <pc:docMk/>
            <pc:sldMk cId="649423755" sldId="271"/>
            <ac:spMk id="6" creationId="{00000000-0000-0000-0000-000000000000}"/>
          </ac:spMkLst>
        </pc:spChg>
        <pc:graphicFrameChg chg="mod modGraphic">
          <ac:chgData name="Kwaterski Tomasz" userId="48b0ade1-f10d-4abd-9956-78f3362c8c1d" providerId="ADAL" clId="{1D1907F2-47B3-44D1-8E30-9088F2C59F0B}" dt="2024-04-02T14:31:02.296" v="491" actId="403"/>
          <ac:graphicFrameMkLst>
            <pc:docMk/>
            <pc:sldMk cId="649423755" sldId="271"/>
            <ac:graphicFrameMk id="11" creationId="{00000000-0000-0000-0000-000000000000}"/>
          </ac:graphicFrameMkLst>
        </pc:graphicFrameChg>
      </pc:sldChg>
      <pc:sldChg chg="addSp delSp modSp add mod">
        <pc:chgData name="Kwaterski Tomasz" userId="48b0ade1-f10d-4abd-9956-78f3362c8c1d" providerId="ADAL" clId="{1D1907F2-47B3-44D1-8E30-9088F2C59F0B}" dt="2024-04-04T08:02:24.503" v="1691" actId="403"/>
        <pc:sldMkLst>
          <pc:docMk/>
          <pc:sldMk cId="3959284379" sldId="272"/>
        </pc:sldMkLst>
        <pc:graphicFrameChg chg="add mod modGraphic">
          <ac:chgData name="Kwaterski Tomasz" userId="48b0ade1-f10d-4abd-9956-78f3362c8c1d" providerId="ADAL" clId="{1D1907F2-47B3-44D1-8E30-9088F2C59F0B}" dt="2024-04-04T08:02:24.503" v="1691" actId="403"/>
          <ac:graphicFrameMkLst>
            <pc:docMk/>
            <pc:sldMk cId="3959284379" sldId="272"/>
            <ac:graphicFrameMk id="2" creationId="{4A235805-381F-8E32-0DEB-FDCF78F42D18}"/>
          </ac:graphicFrameMkLst>
        </pc:graphicFrameChg>
        <pc:graphicFrameChg chg="del">
          <ac:chgData name="Kwaterski Tomasz" userId="48b0ade1-f10d-4abd-9956-78f3362c8c1d" providerId="ADAL" clId="{1D1907F2-47B3-44D1-8E30-9088F2C59F0B}" dt="2024-04-02T14:52:35.137" v="678" actId="478"/>
          <ac:graphicFrameMkLst>
            <pc:docMk/>
            <pc:sldMk cId="3959284379" sldId="272"/>
            <ac:graphicFrameMk id="11" creationId="{00000000-0000-0000-0000-000000000000}"/>
          </ac:graphicFrameMkLst>
        </pc:graphicFrame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.kwaterski\Desktop\Zeszyt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Arkusz1!$B$2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033572027350496E-3"/>
                  <c:y val="0.229645313423170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DD0-4826-9DE0-9A16195583D5}"/>
                </c:ext>
              </c:extLst>
            </c:dLbl>
            <c:dLbl>
              <c:idx val="1"/>
              <c:layout>
                <c:manualLayout>
                  <c:x val="-1.1757816992751797E-16"/>
                  <c:y val="0.288391788950027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DD0-4826-9DE0-9A16195583D5}"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Arkusz1!$A$3:$A$4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Arkusz1!$B$3:$B$4</c:f>
              <c:numCache>
                <c:formatCode>#,##0.00</c:formatCode>
                <c:ptCount val="2"/>
                <c:pt idx="0">
                  <c:v>92273914.640000001</c:v>
                </c:pt>
                <c:pt idx="1">
                  <c:v>90859021.980000004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D0-4826-9DE0-9A16195583D5}"/>
            </c:ext>
          </c:extLst>
        </c:ser>
        <c:ser>
          <c:idx val="1"/>
          <c:order val="1"/>
          <c:tx>
            <c:strRef>
              <c:f>Arkusz1!$C$2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DD0-4826-9DE0-9A16195583D5}"/>
              </c:ext>
            </c:extLst>
          </c:dPt>
          <c:dPt>
            <c:idx val="1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DD0-4826-9DE0-9A16195583D5}"/>
              </c:ext>
            </c:extLst>
          </c:dPt>
          <c:dLbls>
            <c:dLbl>
              <c:idx val="0"/>
              <c:layout>
                <c:manualLayout>
                  <c:x val="-5.8789084963758985E-17"/>
                  <c:y val="0.26702943421298847"/>
                </c:manualLayout>
              </c:layout>
              <c:numFmt formatCode="#,##0.00\ &quot;zł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DD0-4826-9DE0-9A16195583D5}"/>
                </c:ext>
              </c:extLst>
            </c:dLbl>
            <c:dLbl>
              <c:idx val="1"/>
              <c:layout>
                <c:manualLayout>
                  <c:x val="-1.1757816992751797E-16"/>
                  <c:y val="0.27771061158150812"/>
                </c:manualLayout>
              </c:layout>
              <c:numFmt formatCode="#,##0.00\ &quot;zł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DD0-4826-9DE0-9A16195583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Arkusz1!$A$3:$A$4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Arkusz1!$C$3:$C$4</c:f>
              <c:numCache>
                <c:formatCode>#,##0.00</c:formatCode>
                <c:ptCount val="2"/>
                <c:pt idx="0">
                  <c:v>78091413.959832013</c:v>
                </c:pt>
                <c:pt idx="1">
                  <c:v>76893990.150000006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DD0-4826-9DE0-9A16195583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218475472"/>
        <c:axId val="218478608"/>
      </c:barChart>
      <c:catAx>
        <c:axId val="21847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8478608"/>
        <c:crosses val="autoZero"/>
        <c:auto val="1"/>
        <c:lblAlgn val="ctr"/>
        <c:lblOffset val="100"/>
        <c:noMultiLvlLbl val="0"/>
      </c:catAx>
      <c:valAx>
        <c:axId val="218478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zł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8475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99C64-B1A8-453C-8C7F-CA9D53963668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458AF-8497-4DAB-AF0E-5E17281231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2537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458AF-8497-4DAB-AF0E-5E17281231A3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6492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458AF-8497-4DAB-AF0E-5E17281231A3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9395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10034267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l-PL" sz="4800">
                <a:solidFill>
                  <a:schemeClr val="bg1"/>
                </a:solidFill>
                <a:ea typeface="+mn-lt"/>
                <a:cs typeface="+mn-lt"/>
              </a:rPr>
              <a:t>„</a:t>
            </a:r>
            <a:r>
              <a:rPr lang="pl-PL" sz="4800" b="1">
                <a:solidFill>
                  <a:schemeClr val="bg1"/>
                </a:solidFill>
                <a:ea typeface="+mn-lt"/>
                <a:cs typeface="+mn-lt"/>
              </a:rPr>
              <a:t>Projekt e-Krew – Informatyzacja Publicznej Służby Krwi oraz Rozwój Nadzoru nad Krwiolecznictwem</a:t>
            </a:r>
            <a:endParaRPr lang="pl-PL" b="1">
              <a:solidFill>
                <a:schemeClr val="bg1"/>
              </a:solidFill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95399" y="2264239"/>
            <a:ext cx="9982125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Okres trwałości: 5 lat od zatwierdzenia wniosku o płatność końcową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Źródło finansowania utrzymania produktów projektu: Budżet Państwa (Ministerstwo Zdrowia)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Najważniejsze ryzyka:</a:t>
            </a:r>
            <a:endParaRPr lang="pl-PL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445738"/>
              </p:ext>
            </p:extLst>
          </p:nvPr>
        </p:nvGraphicFramePr>
        <p:xfrm>
          <a:off x="767405" y="4218661"/>
          <a:ext cx="10729194" cy="1946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7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4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5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2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4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baseline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Ryzyko opóźnienia uruchomienia systemu w kolejnych centrach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wysokie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zmniejszenie zagrożenia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177631"/>
                  </a:ext>
                </a:extLst>
              </a:tr>
              <a:tr h="3634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baseline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Ryzyko nagłego wzrostu wymagań i skomplikowania Systemu z uwagi na niejednolite procesy krwiodawstwa i organizację pracy w kolejnych centrach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wysokie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zmniejszenie zagrożenia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tolerowanie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025819"/>
                  </a:ext>
                </a:extLst>
              </a:tr>
              <a:tr h="363499">
                <a:tc>
                  <a:txBody>
                    <a:bodyPr/>
                    <a:lstStyle/>
                    <a:p>
                      <a:r>
                        <a:rPr lang="pl-PL" sz="1200" i="1" kern="1200" baseline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Fluktuacja członków zespołu projektowego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zmniejszenie zagrożenia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Wnioskodawca: Ministerstwo Zdrowia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Beneficjent: Centrum e-Zdrowia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Partnerzy: IHiT, NCK, 21 RCKiK, CKiK MSWiA, WCKiK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182408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4855448"/>
            <a:ext cx="10829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Wsparcie publicznej służby krwi oraz nadzoru nad krwiolecznictwem w optymalnym wykorzystaniu zasobów krwi i jej składników poprzez zastosowanie nowoczesnych narzędzi teleinformatycznych</a:t>
            </a:r>
            <a:endParaRPr lang="pl-PL" sz="16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055852"/>
              </p:ext>
            </p:extLst>
          </p:nvPr>
        </p:nvGraphicFramePr>
        <p:xfrm>
          <a:off x="784533" y="2991468"/>
          <a:ext cx="10946674" cy="989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8332">
                <a:tc>
                  <a:txBody>
                    <a:bodyPr/>
                    <a:lstStyle/>
                    <a:p>
                      <a:r>
                        <a:rPr lang="pl-PL" b="1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rgbClr val="0070C0"/>
                          </a:solidFill>
                          <a:effectLst/>
                        </a:rPr>
                        <a:t>2018-06-01</a:t>
                      </a:r>
                      <a:endParaRPr lang="pl-PL" sz="12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rgbClr val="0070C0"/>
                          </a:solidFill>
                        </a:rPr>
                        <a:t>2023-12-31</a:t>
                      </a:r>
                      <a:endParaRPr lang="pl-PL" sz="12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rgbClr val="0070C0"/>
                          </a:solidFill>
                          <a:effectLst/>
                        </a:rPr>
                        <a:t>2018-06-01</a:t>
                      </a:r>
                      <a:endParaRPr lang="pl-PL" sz="12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rgbClr val="0070C0"/>
                          </a:solidFill>
                        </a:rPr>
                        <a:t>2023-12-31</a:t>
                      </a:r>
                      <a:endParaRPr lang="pl-PL" sz="12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96192" y="1451852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20"/>
              </a:spcBef>
              <a:spcAft>
                <a:spcPts val="1200"/>
              </a:spcAft>
              <a:buNone/>
            </a:pPr>
            <a:r>
              <a:rPr lang="pl-PL" sz="2000" b="1" dirty="0">
                <a:solidFill>
                  <a:srgbClr val="002060"/>
                </a:solidFill>
                <a:cs typeface="Times New Roman"/>
              </a:rPr>
              <a:t>Źródło finansowania: </a:t>
            </a:r>
            <a:r>
              <a:rPr lang="pl-PL" sz="2000" b="1" dirty="0">
                <a:solidFill>
                  <a:srgbClr val="002060"/>
                </a:solidFill>
                <a:ea typeface="+mn-lt"/>
                <a:cs typeface="Times New Roman"/>
              </a:rPr>
              <a:t>Program Operacyjny Polska Cyfrowa, Działanie 2.1 „Wysoka dostępność </a:t>
            </a:r>
            <a:r>
              <a:rPr lang="pl-PL" sz="2000" b="1" dirty="0">
                <a:solidFill>
                  <a:srgbClr val="002060"/>
                </a:solidFill>
                <a:ea typeface="+mn-lt"/>
                <a:cs typeface="+mn-lt"/>
              </a:rPr>
              <a:t>i jakość e-usług publicznych”, budżet państwa: Część 46</a:t>
            </a:r>
            <a:endParaRPr lang="pl-PL" sz="2000" dirty="0">
              <a:cs typeface="Calibri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3713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/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6D099D4B-54B5-2418-9892-61175C62C9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4956484"/>
              </p:ext>
            </p:extLst>
          </p:nvPr>
        </p:nvGraphicFramePr>
        <p:xfrm>
          <a:off x="1074317" y="2813584"/>
          <a:ext cx="10501458" cy="388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059416"/>
              </p:ext>
            </p:extLst>
          </p:nvPr>
        </p:nvGraphicFramePr>
        <p:xfrm>
          <a:off x="695401" y="2347558"/>
          <a:ext cx="10783008" cy="38134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 System e-Krew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</a:rPr>
                        <a:t>2023-12-31</a:t>
                      </a:r>
                      <a:endParaRPr lang="pl-PL" sz="1200" i="1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2023-11-06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0266137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eU.01 Planowanie wizyty</a:t>
                      </a:r>
                      <a:r>
                        <a:rPr lang="pl-PL" sz="1100" b="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poziom dojrzałości – personalizacja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eU.02 Profilowana informacja</a:t>
                      </a:r>
                      <a:r>
                        <a:rPr lang="pl-PL" sz="1100" b="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poziom dojrzałości – personalizacja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eU.03 Uzyskanie zaświadczenia</a:t>
                      </a:r>
                      <a:r>
                        <a:rPr lang="pl-PL" sz="1100" b="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poziom dojrzałości – personalizacja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462084"/>
                  </a:ext>
                </a:extLst>
              </a:tr>
              <a:tr h="356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eU.04 Złożenie deklaracji o wycofaniu donacji</a:t>
                      </a:r>
                      <a:r>
                        <a:rPr lang="pl-PL" sz="1100" b="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poziom dojrzałości – personalizacja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5714508"/>
                  </a:ext>
                </a:extLst>
              </a:tr>
              <a:tr h="356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eU.05 Zamówienie krwi</a:t>
                      </a:r>
                      <a:r>
                        <a:rPr lang="pl-PL" sz="1100" b="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poziom dojrzałości – personalizacja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6897903"/>
                  </a:ext>
                </a:extLst>
              </a:tr>
              <a:tr h="356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eU.06 Zgłoszenie reklamacji</a:t>
                      </a:r>
                      <a:r>
                        <a:rPr lang="pl-PL" sz="1100" b="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poziom dojrzałości – personalizacja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8327945"/>
                  </a:ext>
                </a:extLst>
              </a:tr>
              <a:tr h="356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eU.07 Zgłoszenie o niepożądanych zdarzeniach i reakcjach</a:t>
                      </a:r>
                      <a:r>
                        <a:rPr lang="pl-PL" sz="1100" b="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poziom dojrzałości - personalizacja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7074156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23392" y="6124994"/>
            <a:ext cx="10607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>
                <a:solidFill>
                  <a:schemeClr val="tx2"/>
                </a:solidFill>
              </a:rPr>
              <a:t>*</a:t>
            </a:r>
            <a:r>
              <a:rPr lang="pl-PL" sz="1000" i="1">
                <a:solidFill>
                  <a:schemeClr val="tx2"/>
                </a:solidFill>
              </a:rPr>
              <a:t>należy wskazać, które z wymienionych produktów nie zostały ujęte w pierwotnym opisie założeń projektu informatycznego zaakceptowanym przez KRMC, będącego podstawą realizacji projektu lub które nie zostały wdrożone</a:t>
            </a:r>
          </a:p>
        </p:txBody>
      </p:sp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808618"/>
              </p:ext>
            </p:extLst>
          </p:nvPr>
        </p:nvGraphicFramePr>
        <p:xfrm>
          <a:off x="695401" y="2347558"/>
          <a:ext cx="10783008" cy="34330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28650" algn="l"/>
                        </a:tabLst>
                        <a:defRPr/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eU.08 Uzyskanie informacji w ramach procedury „look back</a:t>
                      </a:r>
                      <a:r>
                        <a:rPr lang="pl-PL" sz="1100" b="1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</a:t>
                      </a:r>
                      <a:r>
                        <a:rPr lang="pl-PL" sz="1100" b="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poziom dojrz. - personalizacja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eU.09 Konsultacje immunohematologiczne</a:t>
                      </a:r>
                      <a:r>
                        <a:rPr lang="pl-PL" sz="1100" b="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poziom dojrzałości - dwustronna interakcja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eU.10 Wgląd do historii badań immunohematologicznych</a:t>
                      </a:r>
                      <a:r>
                        <a:rPr lang="pl-PL" sz="1100" b="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poziom dojrzałości - personalizacja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462084"/>
                  </a:ext>
                </a:extLst>
              </a:tr>
              <a:tr h="356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eU.11 Zwrot krwi lub jej składników</a:t>
                      </a:r>
                      <a:r>
                        <a:rPr lang="pl-PL" sz="1100" b="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poziom dojrzałości - dwustronna interakcja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5714508"/>
                  </a:ext>
                </a:extLst>
              </a:tr>
              <a:tr h="356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eU.12 Obsługa rejestracji wizyty i dawcy</a:t>
                      </a:r>
                      <a:r>
                        <a:rPr lang="pl-PL" sz="1100" b="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poziom dojrzałości - dwustronna interakcja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6897903"/>
                  </a:ext>
                </a:extLst>
              </a:tr>
              <a:tr h="356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eU.13 Kwalifikacja i odebranie donacji</a:t>
                      </a:r>
                      <a:r>
                        <a:rPr lang="pl-PL" sz="1100" b="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poziom dojrzałości - dwustronna interakcja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8327945"/>
                  </a:ext>
                </a:extLst>
              </a:tr>
              <a:tr h="356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eU.14 Zlecenie badań i generowanie wyników</a:t>
                      </a:r>
                      <a:r>
                        <a:rPr lang="pl-PL" sz="1100" b="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poziom dojrzałości - personalizacja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/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7074156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23392" y="6124994"/>
            <a:ext cx="10607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>
                <a:solidFill>
                  <a:schemeClr val="tx2"/>
                </a:solidFill>
              </a:rPr>
              <a:t>*</a:t>
            </a:r>
            <a:r>
              <a:rPr lang="pl-PL" sz="1000" i="1">
                <a:solidFill>
                  <a:schemeClr val="tx2"/>
                </a:solidFill>
              </a:rPr>
              <a:t>należy wskazać, które z wymienionych produktów nie zostały ujęte w pierwotnym opisie założeń projektu informatycznego zaakceptowanym przez KRMC, będącego podstawą realizacji projektu lub które nie zostały wdrożone</a:t>
            </a:r>
          </a:p>
        </p:txBody>
      </p:sp>
    </p:spTree>
    <p:extLst>
      <p:ext uri="{BB962C8B-B14F-4D97-AF65-F5344CB8AC3E}">
        <p14:creationId xmlns:p14="http://schemas.microsoft.com/office/powerpoint/2010/main" val="2697449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23392" y="6124994"/>
            <a:ext cx="10607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>
                <a:solidFill>
                  <a:schemeClr val="tx2"/>
                </a:solidFill>
              </a:rPr>
              <a:t>*</a:t>
            </a:r>
            <a:r>
              <a:rPr lang="pl-PL" sz="1000" i="1">
                <a:solidFill>
                  <a:schemeClr val="tx2"/>
                </a:solidFill>
              </a:rPr>
              <a:t>należy wskazać, które z wymienionych produktów nie zostały ujęte w pierwotnym opisie założeń projektu informatycznego zaakceptowanym przez KRMC, będącego podstawą realizacji projektu lub które nie zostały wdrożone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A235805-381F-8E32-0DEB-FDCF78F42D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742749"/>
              </p:ext>
            </p:extLst>
          </p:nvPr>
        </p:nvGraphicFramePr>
        <p:xfrm>
          <a:off x="695401" y="2347558"/>
          <a:ext cx="10783008" cy="366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pl-PL" sz="12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2) Komponent współpracy z urządzeniami a) e-Krew-Agent b) e-Krew-Bridge </a:t>
                      </a:r>
                      <a:br>
                        <a:rPr lang="pl-PL" sz="12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2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c) e-Krew-Kartoteka Urządzeń d) e-Krew-Monitoring e) e-Krew-Hub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2023-12-31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</a:rPr>
                        <a:t>2023-11-06</a:t>
                      </a:r>
                      <a:endParaRPr lang="pl-PL" sz="1200" i="1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0266137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pl-PL" sz="12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3) Warstwa integracyjna z zasobami rejestrowymi CeZ – WUM/CWuB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2023-12-31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2023-11-06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991">
                <a:tc>
                  <a:txBody>
                    <a:bodyPr/>
                    <a:lstStyle/>
                    <a:p>
                      <a:r>
                        <a:rPr lang="pl-PL" sz="12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4) Warstwa integracyjna z usługami systemu P1 – IKP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2023-12-31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2023-10-13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pl-PL" sz="12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5) Warstwa integracyjna usług dla PWDL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noProof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2023-12-31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2023-09-15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462084"/>
                  </a:ext>
                </a:extLst>
              </a:tr>
              <a:tr h="356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pl-PL" sz="12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6) Warstwa integracyjna z systemami CeZ a) Hurtownia danych CeZ, b) UEOZ (ePLOZ), c) eGate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noProof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2023-12-31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2023-12-29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5714508"/>
                  </a:ext>
                </a:extLst>
              </a:tr>
              <a:tr h="356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pl-PL" sz="12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7) Warstwa integracyjna z systemami dostawców zewnętrznych: a) Systemem wsparcia preparatyki b) Systemem klasy Magazyn Automatyczny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noProof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2023-12-31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2023-12-29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6897903"/>
                  </a:ext>
                </a:extLst>
              </a:tr>
              <a:tr h="356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pl-PL" sz="1200" b="1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8) Materiały promocyjne, szkoleniowe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noProof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2023-12-31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2023-12-29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8327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284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/>
          </a:p>
        </p:txBody>
      </p:sp>
      <p:sp>
        <p:nvSpPr>
          <p:cNvPr id="62" name="Prostokąt 61"/>
          <p:cNvSpPr/>
          <p:nvPr/>
        </p:nvSpPr>
        <p:spPr>
          <a:xfrm>
            <a:off x="9480958" y="3796759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>
                <a:solidFill>
                  <a:schemeClr val="bg1"/>
                </a:solidFill>
              </a:rPr>
              <a:t>Systemy informatyczne dostawców sprzętu laboratoryjnego</a:t>
            </a:r>
            <a:endParaRPr lang="pl-PL" sz="1000">
              <a:solidFill>
                <a:schemeClr val="bg1"/>
              </a:solidFill>
            </a:endParaRPr>
          </a:p>
        </p:txBody>
      </p:sp>
      <p:sp>
        <p:nvSpPr>
          <p:cNvPr id="63" name="Prostokąt 62"/>
          <p:cNvSpPr/>
          <p:nvPr/>
        </p:nvSpPr>
        <p:spPr>
          <a:xfrm>
            <a:off x="5927914" y="4907835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>
                <a:solidFill>
                  <a:schemeClr val="bg1"/>
                </a:solidFill>
              </a:rPr>
              <a:t>Systemy Wsparcia Preparatyki</a:t>
            </a:r>
            <a:endParaRPr lang="pl-PL" sz="100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2438936" y="3796759"/>
            <a:ext cx="6723034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>
                <a:solidFill>
                  <a:schemeClr val="bg1"/>
                </a:solidFill>
              </a:rPr>
              <a:t>System e-Krew</a:t>
            </a:r>
          </a:p>
        </p:txBody>
      </p:sp>
      <p:sp>
        <p:nvSpPr>
          <p:cNvPr id="65" name="Prostokąt 64"/>
          <p:cNvSpPr/>
          <p:nvPr/>
        </p:nvSpPr>
        <p:spPr>
          <a:xfrm>
            <a:off x="2438936" y="4898323"/>
            <a:ext cx="1494000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Hurtownia </a:t>
            </a:r>
            <a:br>
              <a:rPr lang="pl-PL" sz="1000" i="1" dirty="0">
                <a:solidFill>
                  <a:schemeClr val="bg1"/>
                </a:solidFill>
              </a:rPr>
            </a:br>
            <a:r>
              <a:rPr lang="pl-PL" sz="1000" i="1" dirty="0">
                <a:solidFill>
                  <a:schemeClr val="bg1"/>
                </a:solidFill>
              </a:rPr>
              <a:t>danych P1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78" name="Łącznik prosty ze strzałką 77"/>
          <p:cNvCxnSpPr>
            <a:cxnSpLocks/>
          </p:cNvCxnSpPr>
          <p:nvPr/>
        </p:nvCxnSpPr>
        <p:spPr>
          <a:xfrm>
            <a:off x="4930393" y="3493743"/>
            <a:ext cx="0" cy="30071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4183393" y="2701655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>
                <a:solidFill>
                  <a:schemeClr val="bg1"/>
                </a:solidFill>
              </a:rPr>
              <a:t>ePLOZ</a:t>
            </a:r>
            <a:endParaRPr lang="pl-PL" sz="1000">
              <a:solidFill>
                <a:schemeClr val="bg1"/>
              </a:solidFill>
            </a:endParaRPr>
          </a:p>
        </p:txBody>
      </p:sp>
      <p:grpSp>
        <p:nvGrpSpPr>
          <p:cNvPr id="46" name="Grupa 45">
            <a:extLst>
              <a:ext uri="{FF2B5EF4-FFF2-40B4-BE49-F238E27FC236}">
                <a16:creationId xmlns:a16="http://schemas.microsoft.com/office/drawing/2014/main" id="{BCD64BDB-6D7C-EC0B-B6E2-C1A2AD197E82}"/>
              </a:ext>
            </a:extLst>
          </p:cNvPr>
          <p:cNvGrpSpPr/>
          <p:nvPr/>
        </p:nvGrpSpPr>
        <p:grpSpPr>
          <a:xfrm>
            <a:off x="10175611" y="4868680"/>
            <a:ext cx="1777437" cy="1441805"/>
            <a:chOff x="10175611" y="4868680"/>
            <a:chExt cx="1777437" cy="1441805"/>
          </a:xfrm>
        </p:grpSpPr>
        <p:sp>
          <p:nvSpPr>
            <p:cNvPr id="84" name="pole tekstowe 83"/>
            <p:cNvSpPr txBox="1"/>
            <p:nvPr/>
          </p:nvSpPr>
          <p:spPr>
            <a:xfrm>
              <a:off x="10175611" y="4868680"/>
              <a:ext cx="1777437" cy="1441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5000"/>
                </a:lnSpc>
              </a:pPr>
              <a:r>
                <a:rPr lang="pl-PL" sz="1200">
                  <a:solidFill>
                    <a:schemeClr val="tx2"/>
                  </a:solidFill>
                </a:rPr>
                <a:t>Oznaczenia powiązanych </a:t>
              </a:r>
            </a:p>
            <a:p>
              <a:pPr>
                <a:lnSpc>
                  <a:spcPct val="105000"/>
                </a:lnSpc>
              </a:pPr>
              <a:r>
                <a:rPr lang="pl-PL" sz="1200">
                  <a:solidFill>
                    <a:schemeClr val="tx2"/>
                  </a:solidFill>
                </a:rPr>
                <a:t>systemów:</a:t>
              </a:r>
            </a:p>
            <a:p>
              <a:pPr>
                <a:lnSpc>
                  <a:spcPct val="105000"/>
                </a:lnSpc>
              </a:pPr>
              <a:r>
                <a:rPr lang="pl-PL" sz="1200">
                  <a:solidFill>
                    <a:schemeClr val="tx2"/>
                  </a:solidFill>
                </a:rPr>
                <a:t>        planowany</a:t>
              </a:r>
            </a:p>
            <a:p>
              <a:pPr>
                <a:lnSpc>
                  <a:spcPct val="105000"/>
                </a:lnSpc>
              </a:pPr>
              <a:r>
                <a:rPr lang="pl-PL" sz="1200">
                  <a:solidFill>
                    <a:schemeClr val="tx2"/>
                  </a:solidFill>
                </a:rPr>
                <a:t>        modyfikowany</a:t>
              </a:r>
            </a:p>
            <a:p>
              <a:pPr>
                <a:lnSpc>
                  <a:spcPct val="105000"/>
                </a:lnSpc>
              </a:pPr>
              <a:r>
                <a:rPr lang="pl-PL" sz="1200">
                  <a:solidFill>
                    <a:schemeClr val="tx2"/>
                  </a:solidFill>
                </a:rPr>
                <a:t>        istniejący</a:t>
              </a:r>
            </a:p>
            <a:p>
              <a:pPr>
                <a:lnSpc>
                  <a:spcPct val="105000"/>
                </a:lnSpc>
              </a:pPr>
              <a:r>
                <a:rPr lang="pl-PL" sz="1200">
                  <a:solidFill>
                    <a:schemeClr val="tx2"/>
                  </a:solidFill>
                </a:rPr>
                <a:t>dot. systemów własnych oraz innych jednostek</a:t>
              </a:r>
              <a:endParaRPr lang="pl-PL">
                <a:solidFill>
                  <a:schemeClr val="tx2"/>
                </a:solidFill>
              </a:endParaRPr>
            </a:p>
          </p:txBody>
        </p:sp>
        <p:sp>
          <p:nvSpPr>
            <p:cNvPr id="85" name="Prostokąt 84"/>
            <p:cNvSpPr/>
            <p:nvPr/>
          </p:nvSpPr>
          <p:spPr>
            <a:xfrm>
              <a:off x="10296861" y="5306824"/>
              <a:ext cx="144016" cy="1440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6" name="Prostokąt 85"/>
            <p:cNvSpPr/>
            <p:nvPr/>
          </p:nvSpPr>
          <p:spPr>
            <a:xfrm>
              <a:off x="10296861" y="5495880"/>
              <a:ext cx="144016" cy="144000"/>
            </a:xfrm>
            <a:prstGeom prst="rect">
              <a:avLst/>
            </a:prstGeom>
            <a:solidFill>
              <a:srgbClr val="0071E2"/>
            </a:solidFill>
            <a:ln>
              <a:solidFill>
                <a:srgbClr val="0071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7" name="Prostokąt 86"/>
            <p:cNvSpPr/>
            <p:nvPr/>
          </p:nvSpPr>
          <p:spPr>
            <a:xfrm>
              <a:off x="10296861" y="5683080"/>
              <a:ext cx="144016" cy="144000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6" name="Prostokąt 5">
            <a:extLst>
              <a:ext uri="{FF2B5EF4-FFF2-40B4-BE49-F238E27FC236}">
                <a16:creationId xmlns:a16="http://schemas.microsoft.com/office/drawing/2014/main" id="{02229692-CCD5-A74A-7731-25DF7EC5FB57}"/>
              </a:ext>
            </a:extLst>
          </p:cNvPr>
          <p:cNvSpPr/>
          <p:nvPr/>
        </p:nvSpPr>
        <p:spPr>
          <a:xfrm>
            <a:off x="5929104" y="2703958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>
                <a:solidFill>
                  <a:schemeClr val="bg1"/>
                </a:solidFill>
              </a:rPr>
              <a:t>Wykaz Usługobiorców Medycznych</a:t>
            </a:r>
            <a:endParaRPr lang="pl-PL" sz="1000">
              <a:solidFill>
                <a:schemeClr val="bg1"/>
              </a:solidFill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B05959AE-2A35-8990-091D-73B16C2955C8}"/>
              </a:ext>
            </a:extLst>
          </p:cNvPr>
          <p:cNvSpPr/>
          <p:nvPr/>
        </p:nvSpPr>
        <p:spPr>
          <a:xfrm>
            <a:off x="7667970" y="2708263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>
                <a:solidFill>
                  <a:schemeClr val="bg1"/>
                </a:solidFill>
              </a:rPr>
              <a:t>Krajowy Rejestr </a:t>
            </a:r>
            <a:br>
              <a:rPr lang="pl-PL" sz="1000" i="1">
                <a:solidFill>
                  <a:schemeClr val="bg1"/>
                </a:solidFill>
              </a:rPr>
            </a:br>
            <a:r>
              <a:rPr lang="pl-PL" sz="1000" i="1">
                <a:solidFill>
                  <a:schemeClr val="bg1"/>
                </a:solidFill>
              </a:rPr>
              <a:t>Dawców Krwi (KRDK)</a:t>
            </a:r>
            <a:endParaRPr lang="pl-PL" sz="1000">
              <a:solidFill>
                <a:schemeClr val="bg1"/>
              </a:solidFill>
            </a:endParaRP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25684DC8-37CE-948C-C43B-25F47E6045BD}"/>
              </a:ext>
            </a:extLst>
          </p:cNvPr>
          <p:cNvSpPr/>
          <p:nvPr/>
        </p:nvSpPr>
        <p:spPr>
          <a:xfrm>
            <a:off x="7672403" y="4907835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>
                <a:solidFill>
                  <a:schemeClr val="bg1"/>
                </a:solidFill>
              </a:rPr>
              <a:t>System klasy Magazyn Automatyczny</a:t>
            </a:r>
            <a:endParaRPr lang="pl-PL" sz="1000">
              <a:solidFill>
                <a:schemeClr val="bg1"/>
              </a:solidFill>
            </a:endParaRP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51E47630-FA5B-AA0D-40D3-3E1B4106BD12}"/>
              </a:ext>
            </a:extLst>
          </p:cNvPr>
          <p:cNvSpPr/>
          <p:nvPr/>
        </p:nvSpPr>
        <p:spPr>
          <a:xfrm>
            <a:off x="4183393" y="4898323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>
                <a:solidFill>
                  <a:schemeClr val="bg1"/>
                </a:solidFill>
              </a:rPr>
              <a:t>eGATE</a:t>
            </a:r>
            <a:endParaRPr lang="pl-PL" sz="1000">
              <a:solidFill>
                <a:schemeClr val="bg1"/>
              </a:solidFill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1EC850EE-8889-A8A7-145A-5CE0B2BCB50E}"/>
              </a:ext>
            </a:extLst>
          </p:cNvPr>
          <p:cNvSpPr/>
          <p:nvPr/>
        </p:nvSpPr>
        <p:spPr>
          <a:xfrm>
            <a:off x="625948" y="3786865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>
                <a:solidFill>
                  <a:schemeClr val="bg1"/>
                </a:solidFill>
              </a:rPr>
              <a:t>P1 Pacjent.gov.pl</a:t>
            </a:r>
            <a:endParaRPr lang="pl-PL" sz="1000">
              <a:solidFill>
                <a:schemeClr val="bg1"/>
              </a:solidFill>
            </a:endParaRP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E84F30F0-1589-09C9-6CFB-E9CF2E414C3C}"/>
              </a:ext>
            </a:extLst>
          </p:cNvPr>
          <p:cNvSpPr/>
          <p:nvPr/>
        </p:nvSpPr>
        <p:spPr>
          <a:xfrm>
            <a:off x="2438936" y="2693759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>
                <a:solidFill>
                  <a:schemeClr val="bg1"/>
                </a:solidFill>
              </a:rPr>
              <a:t>P1 eGabinet</a:t>
            </a:r>
            <a:endParaRPr lang="pl-PL" sz="1000">
              <a:solidFill>
                <a:schemeClr val="bg1"/>
              </a:solidFill>
            </a:endParaRPr>
          </a:p>
        </p:txBody>
      </p:sp>
      <p:cxnSp>
        <p:nvCxnSpPr>
          <p:cNvPr id="19" name="Łącznik prosty ze strzałką 18">
            <a:extLst>
              <a:ext uri="{FF2B5EF4-FFF2-40B4-BE49-F238E27FC236}">
                <a16:creationId xmlns:a16="http://schemas.microsoft.com/office/drawing/2014/main" id="{4F6E887D-CDF4-B824-6A63-F74E2CC658C4}"/>
              </a:ext>
            </a:extLst>
          </p:cNvPr>
          <p:cNvCxnSpPr>
            <a:cxnSpLocks/>
          </p:cNvCxnSpPr>
          <p:nvPr/>
        </p:nvCxnSpPr>
        <p:spPr>
          <a:xfrm>
            <a:off x="6674914" y="3495720"/>
            <a:ext cx="0" cy="30071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ze strzałką 19">
            <a:extLst>
              <a:ext uri="{FF2B5EF4-FFF2-40B4-BE49-F238E27FC236}">
                <a16:creationId xmlns:a16="http://schemas.microsoft.com/office/drawing/2014/main" id="{EF2E748C-F2C8-DDCD-4655-02A8D48D6827}"/>
              </a:ext>
            </a:extLst>
          </p:cNvPr>
          <p:cNvCxnSpPr>
            <a:cxnSpLocks/>
          </p:cNvCxnSpPr>
          <p:nvPr/>
        </p:nvCxnSpPr>
        <p:spPr>
          <a:xfrm>
            <a:off x="8414970" y="3500351"/>
            <a:ext cx="0" cy="30071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>
            <a:extLst>
              <a:ext uri="{FF2B5EF4-FFF2-40B4-BE49-F238E27FC236}">
                <a16:creationId xmlns:a16="http://schemas.microsoft.com/office/drawing/2014/main" id="{C13F5DC7-DEBF-4C93-8302-5D91E6B6F1F5}"/>
              </a:ext>
            </a:extLst>
          </p:cNvPr>
          <p:cNvCxnSpPr>
            <a:cxnSpLocks/>
          </p:cNvCxnSpPr>
          <p:nvPr/>
        </p:nvCxnSpPr>
        <p:spPr>
          <a:xfrm flipH="1">
            <a:off x="9161970" y="4163307"/>
            <a:ext cx="31898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>
            <a:extLst>
              <a:ext uri="{FF2B5EF4-FFF2-40B4-BE49-F238E27FC236}">
                <a16:creationId xmlns:a16="http://schemas.microsoft.com/office/drawing/2014/main" id="{370E46EF-C545-8D51-93EE-EA70E448C25A}"/>
              </a:ext>
            </a:extLst>
          </p:cNvPr>
          <p:cNvCxnSpPr>
            <a:cxnSpLocks/>
          </p:cNvCxnSpPr>
          <p:nvPr/>
        </p:nvCxnSpPr>
        <p:spPr>
          <a:xfrm>
            <a:off x="9161970" y="4316659"/>
            <a:ext cx="31898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>
            <a:extLst>
              <a:ext uri="{FF2B5EF4-FFF2-40B4-BE49-F238E27FC236}">
                <a16:creationId xmlns:a16="http://schemas.microsoft.com/office/drawing/2014/main" id="{1D53DB95-1320-2446-3A22-FCAFE2618208}"/>
              </a:ext>
            </a:extLst>
          </p:cNvPr>
          <p:cNvCxnSpPr>
            <a:cxnSpLocks/>
          </p:cNvCxnSpPr>
          <p:nvPr/>
        </p:nvCxnSpPr>
        <p:spPr>
          <a:xfrm rot="5400000" flipH="1">
            <a:off x="8211367" y="4740004"/>
            <a:ext cx="31898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1">
            <a:extLst>
              <a:ext uri="{FF2B5EF4-FFF2-40B4-BE49-F238E27FC236}">
                <a16:creationId xmlns:a16="http://schemas.microsoft.com/office/drawing/2014/main" id="{A0392A80-EAEE-4176-4514-EBA7E2786A0E}"/>
              </a:ext>
            </a:extLst>
          </p:cNvPr>
          <p:cNvCxnSpPr>
            <a:cxnSpLocks/>
          </p:cNvCxnSpPr>
          <p:nvPr/>
        </p:nvCxnSpPr>
        <p:spPr>
          <a:xfrm rot="5400000">
            <a:off x="8340459" y="4748341"/>
            <a:ext cx="31898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Łącznik prosty ze strzałką 36">
            <a:extLst>
              <a:ext uri="{FF2B5EF4-FFF2-40B4-BE49-F238E27FC236}">
                <a16:creationId xmlns:a16="http://schemas.microsoft.com/office/drawing/2014/main" id="{2E281395-A390-73B9-72BC-485891CC443D}"/>
              </a:ext>
            </a:extLst>
          </p:cNvPr>
          <p:cNvCxnSpPr>
            <a:cxnSpLocks/>
          </p:cNvCxnSpPr>
          <p:nvPr/>
        </p:nvCxnSpPr>
        <p:spPr>
          <a:xfrm rot="5400000" flipH="1">
            <a:off x="4727682" y="4740004"/>
            <a:ext cx="31898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>
            <a:extLst>
              <a:ext uri="{FF2B5EF4-FFF2-40B4-BE49-F238E27FC236}">
                <a16:creationId xmlns:a16="http://schemas.microsoft.com/office/drawing/2014/main" id="{DD20EA6F-3BF6-F6B0-D6A7-5A9B515E2AC0}"/>
              </a:ext>
            </a:extLst>
          </p:cNvPr>
          <p:cNvCxnSpPr>
            <a:cxnSpLocks/>
          </p:cNvCxnSpPr>
          <p:nvPr/>
        </p:nvCxnSpPr>
        <p:spPr>
          <a:xfrm rot="5400000">
            <a:off x="4856774" y="4748341"/>
            <a:ext cx="31898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ze strzałką 38">
            <a:extLst>
              <a:ext uri="{FF2B5EF4-FFF2-40B4-BE49-F238E27FC236}">
                <a16:creationId xmlns:a16="http://schemas.microsoft.com/office/drawing/2014/main" id="{3B2A4E21-639B-E608-258B-1354CC102FB4}"/>
              </a:ext>
            </a:extLst>
          </p:cNvPr>
          <p:cNvCxnSpPr>
            <a:cxnSpLocks/>
          </p:cNvCxnSpPr>
          <p:nvPr/>
        </p:nvCxnSpPr>
        <p:spPr>
          <a:xfrm rot="5400000" flipH="1">
            <a:off x="2999167" y="4740004"/>
            <a:ext cx="31898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ze strzałką 39">
            <a:extLst>
              <a:ext uri="{FF2B5EF4-FFF2-40B4-BE49-F238E27FC236}">
                <a16:creationId xmlns:a16="http://schemas.microsoft.com/office/drawing/2014/main" id="{830DF9BD-B99C-1AB1-4E23-A5F3E9F7552A}"/>
              </a:ext>
            </a:extLst>
          </p:cNvPr>
          <p:cNvCxnSpPr>
            <a:cxnSpLocks/>
          </p:cNvCxnSpPr>
          <p:nvPr/>
        </p:nvCxnSpPr>
        <p:spPr>
          <a:xfrm rot="5400000">
            <a:off x="3128259" y="4748341"/>
            <a:ext cx="31898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ze strzałką 40">
            <a:extLst>
              <a:ext uri="{FF2B5EF4-FFF2-40B4-BE49-F238E27FC236}">
                <a16:creationId xmlns:a16="http://schemas.microsoft.com/office/drawing/2014/main" id="{207C2765-B27B-C6B7-8A46-0844FBDB2D4B}"/>
              </a:ext>
            </a:extLst>
          </p:cNvPr>
          <p:cNvCxnSpPr>
            <a:cxnSpLocks/>
          </p:cNvCxnSpPr>
          <p:nvPr/>
        </p:nvCxnSpPr>
        <p:spPr>
          <a:xfrm rot="5400000" flipH="1">
            <a:off x="2999167" y="3633233"/>
            <a:ext cx="31898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y ze strzałką 41">
            <a:extLst>
              <a:ext uri="{FF2B5EF4-FFF2-40B4-BE49-F238E27FC236}">
                <a16:creationId xmlns:a16="http://schemas.microsoft.com/office/drawing/2014/main" id="{284474E0-269C-14DD-6A05-A2A9C1A46DCD}"/>
              </a:ext>
            </a:extLst>
          </p:cNvPr>
          <p:cNvCxnSpPr>
            <a:cxnSpLocks/>
          </p:cNvCxnSpPr>
          <p:nvPr/>
        </p:nvCxnSpPr>
        <p:spPr>
          <a:xfrm rot="5400000">
            <a:off x="3128259" y="3641570"/>
            <a:ext cx="31898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Łącznik prosty ze strzałką 42">
            <a:extLst>
              <a:ext uri="{FF2B5EF4-FFF2-40B4-BE49-F238E27FC236}">
                <a16:creationId xmlns:a16="http://schemas.microsoft.com/office/drawing/2014/main" id="{F4A89317-2BD2-8AAC-2D66-1A530AB46506}"/>
              </a:ext>
            </a:extLst>
          </p:cNvPr>
          <p:cNvCxnSpPr>
            <a:cxnSpLocks/>
          </p:cNvCxnSpPr>
          <p:nvPr/>
        </p:nvCxnSpPr>
        <p:spPr>
          <a:xfrm flipH="1">
            <a:off x="2119948" y="4157184"/>
            <a:ext cx="31898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y ze strzałką 43">
            <a:extLst>
              <a:ext uri="{FF2B5EF4-FFF2-40B4-BE49-F238E27FC236}">
                <a16:creationId xmlns:a16="http://schemas.microsoft.com/office/drawing/2014/main" id="{AA11CDCE-8824-A118-C673-FA346FFC55C5}"/>
              </a:ext>
            </a:extLst>
          </p:cNvPr>
          <p:cNvCxnSpPr>
            <a:cxnSpLocks/>
          </p:cNvCxnSpPr>
          <p:nvPr/>
        </p:nvCxnSpPr>
        <p:spPr>
          <a:xfrm>
            <a:off x="2122239" y="4310536"/>
            <a:ext cx="31898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ze strzałką 44">
            <a:extLst>
              <a:ext uri="{FF2B5EF4-FFF2-40B4-BE49-F238E27FC236}">
                <a16:creationId xmlns:a16="http://schemas.microsoft.com/office/drawing/2014/main" id="{CE8DEA83-8AFC-DBD4-6EA7-069A6E96C956}"/>
              </a:ext>
            </a:extLst>
          </p:cNvPr>
          <p:cNvCxnSpPr>
            <a:cxnSpLocks/>
          </p:cNvCxnSpPr>
          <p:nvPr/>
        </p:nvCxnSpPr>
        <p:spPr>
          <a:xfrm>
            <a:off x="6674914" y="4597610"/>
            <a:ext cx="0" cy="30071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381294"/>
              </p:ext>
            </p:extLst>
          </p:nvPr>
        </p:nvGraphicFramePr>
        <p:xfrm>
          <a:off x="339364" y="2347558"/>
          <a:ext cx="11368726" cy="39770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53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1. Liczba usług publicznych udostępnionych on-line o stopniu dojrzałości 3 -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dwustronna interakcja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200" i="1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Liczba usług publicznych udostępnionych on-line o stopniu dojrzałości co najmniej 4 – transakcja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200" i="1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Liczba uruchomionych systemów teleinformatycznych w podmiotach wykonujących zadania publiczne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200" i="1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Liczba pracowników podmiotów wykonujących zadania publiczne niebędących pracownikami IT, objętych wsparciem szkoleniowym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200" i="1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0390016"/>
                  </a:ext>
                </a:extLst>
              </a:tr>
              <a:tr h="3387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Liczba pracowników podmiotów wykonujących zadania publiczne niebędących pracownikami IT, objętych wsparciem szkoleniowym – kobiety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200" i="1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7589832"/>
                  </a:ext>
                </a:extLst>
              </a:tr>
              <a:tr h="201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Liczba pracowników podmiotów wykonujących zadania publiczne niebędących pracownikami IT, objętych wsparciem szkoleniowym – mężczyźni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200" i="1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238092"/>
                  </a:ext>
                </a:extLst>
              </a:tr>
              <a:tr h="4448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Liczba załatwionych spraw poprzez udostępnioną on-line usługę publiczną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6 911 – stan na 03.04.2024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4940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442982"/>
              </p:ext>
            </p:extLst>
          </p:nvPr>
        </p:nvGraphicFramePr>
        <p:xfrm>
          <a:off x="695399" y="2235380"/>
          <a:ext cx="10801199" cy="1576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7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8101">
                <a:tc>
                  <a:txBody>
                    <a:bodyPr/>
                    <a:lstStyle/>
                    <a:p>
                      <a:pPr algn="l"/>
                      <a:r>
                        <a:rPr lang="pl-PL" sz="1200" i="1">
                          <a:solidFill>
                            <a:srgbClr val="0070C0"/>
                          </a:solidFill>
                        </a:rPr>
                        <a:t>Brak zaleceń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1">
                          <a:solidFill>
                            <a:srgbClr val="0070C0"/>
                          </a:solidFill>
                        </a:rPr>
                        <a:t>Nie dotyczy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1">
                          <a:solidFill>
                            <a:srgbClr val="0070C0"/>
                          </a:solidFill>
                        </a:rPr>
                        <a:t>Nie dotyczy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6" ma:contentTypeDescription="Utwórz nowy dokument." ma:contentTypeScope="" ma:versionID="b25a02a6aa41c63b80cdb648f72682c9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f28cba78a4f9f94e71da2f3337a38ea3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5AE091-9BEE-483C-9465-1046869BFB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a9e3d6-963b-4985-a8a7-a3d2f87a534a"/>
    <ds:schemaRef ds:uri="d176cc68-f091-4a7f-ad9e-67747a5f6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2b4fec8c-6342-430f-9a53-83f3fffa3636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7b8743fd-bc61-4cb1-bddb-e2b68dd27809"/>
    <ds:schemaRef ds:uri="http://purl.org/dc/terms/"/>
    <ds:schemaRef ds:uri="http://purl.org/dc/dcmitype/"/>
    <ds:schemaRef ds:uri="http://schemas.microsoft.com/sharepoint/v3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854</Words>
  <Application>Microsoft Office PowerPoint</Application>
  <PresentationFormat>Panoramiczny</PresentationFormat>
  <Paragraphs>193</Paragraphs>
  <Slides>11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CeZ</cp:lastModifiedBy>
  <cp:revision>13</cp:revision>
  <dcterms:created xsi:type="dcterms:W3CDTF">2017-01-27T12:50:17Z</dcterms:created>
  <dcterms:modified xsi:type="dcterms:W3CDTF">2024-04-08T08:55:18Z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  <property fmtid="{D5CDD505-2E9C-101B-9397-08002B2CF9AE}" pid="3" name="MediaServiceImageTags">
    <vt:lpwstr/>
  </property>
</Properties>
</file>