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00" r:id="rId2"/>
    <p:sldMasterId id="2147483648" r:id="rId3"/>
  </p:sldMasterIdLst>
  <p:sldIdLst>
    <p:sldId id="270" r:id="rId4"/>
    <p:sldId id="271" r:id="rId5"/>
    <p:sldId id="256" r:id="rId6"/>
    <p:sldId id="269" r:id="rId7"/>
    <p:sldId id="268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ACAE9F-3077-2000-B6BB-D3E2CB97E3AB}" v="1" dt="2021-02-25T09:46:23.382"/>
    <p1510:client id="{912C1F66-6A87-5AC1-EEFC-7C6F1E5E5AFF}" v="39" dt="2021-02-22T14:38:51.833"/>
    <p1510:client id="{A4444ECB-3D1E-7010-BEEF-016E0D53389B}" v="24" dt="2021-02-22T14:40:51.236"/>
    <p1510:client id="{D448B09F-90FD-2000-A3BB-76320C91C554}" v="81" dt="2021-03-02T10:00:22.0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912C1F66-6A87-5AC1-EEFC-7C6F1E5E5AFF}"/>
    <pc:docChg chg="addSld delSld modSld sldOrd">
      <pc:chgData name="Natalia Wasielewska" userId="S::natalia.wasielewska@firr.org.pl::6a950395-ff1e-4d60-860f-189474a20705" providerId="AD" clId="Web-{912C1F66-6A87-5AC1-EEFC-7C6F1E5E5AFF}" dt="2021-02-22T14:38:51.833" v="21" actId="20577"/>
      <pc:docMkLst>
        <pc:docMk/>
      </pc:docMkLst>
      <pc:sldChg chg="del">
        <pc:chgData name="Natalia Wasielewska" userId="S::natalia.wasielewska@firr.org.pl::6a950395-ff1e-4d60-860f-189474a20705" providerId="AD" clId="Web-{912C1F66-6A87-5AC1-EEFC-7C6F1E5E5AFF}" dt="2021-02-22T14:36:10.813" v="3"/>
        <pc:sldMkLst>
          <pc:docMk/>
          <pc:sldMk cId="4155850224" sldId="259"/>
        </pc:sldMkLst>
      </pc:sldChg>
      <pc:sldChg chg="del">
        <pc:chgData name="Natalia Wasielewska" userId="S::natalia.wasielewska@firr.org.pl::6a950395-ff1e-4d60-860f-189474a20705" providerId="AD" clId="Web-{912C1F66-6A87-5AC1-EEFC-7C6F1E5E5AFF}" dt="2021-02-22T14:32:07.713" v="0"/>
        <pc:sldMkLst>
          <pc:docMk/>
          <pc:sldMk cId="586999234" sldId="260"/>
        </pc:sldMkLst>
      </pc:sldChg>
      <pc:sldChg chg="del">
        <pc:chgData name="Natalia Wasielewska" userId="S::natalia.wasielewska@firr.org.pl::6a950395-ff1e-4d60-860f-189474a20705" providerId="AD" clId="Web-{912C1F66-6A87-5AC1-EEFC-7C6F1E5E5AFF}" dt="2021-02-22T14:35:30.406" v="1"/>
        <pc:sldMkLst>
          <pc:docMk/>
          <pc:sldMk cId="4246715586" sldId="261"/>
        </pc:sldMkLst>
      </pc:sldChg>
      <pc:sldChg chg="add replId">
        <pc:chgData name="Natalia Wasielewska" userId="S::natalia.wasielewska@firr.org.pl::6a950395-ff1e-4d60-860f-189474a20705" providerId="AD" clId="Web-{912C1F66-6A87-5AC1-EEFC-7C6F1E5E5AFF}" dt="2021-02-22T14:36:02.969" v="2"/>
        <pc:sldMkLst>
          <pc:docMk/>
          <pc:sldMk cId="160676720" sldId="268"/>
        </pc:sldMkLst>
      </pc:sldChg>
      <pc:sldChg chg="modSp new ord">
        <pc:chgData name="Natalia Wasielewska" userId="S::natalia.wasielewska@firr.org.pl::6a950395-ff1e-4d60-860f-189474a20705" providerId="AD" clId="Web-{912C1F66-6A87-5AC1-EEFC-7C6F1E5E5AFF}" dt="2021-02-22T14:38:51.833" v="21" actId="20577"/>
        <pc:sldMkLst>
          <pc:docMk/>
          <pc:sldMk cId="1122325213" sldId="269"/>
        </pc:sldMkLst>
        <pc:spChg chg="mod">
          <ac:chgData name="Natalia Wasielewska" userId="S::natalia.wasielewska@firr.org.pl::6a950395-ff1e-4d60-860f-189474a20705" providerId="AD" clId="Web-{912C1F66-6A87-5AC1-EEFC-7C6F1E5E5AFF}" dt="2021-02-22T14:38:51.833" v="21" actId="20577"/>
          <ac:spMkLst>
            <pc:docMk/>
            <pc:sldMk cId="1122325213" sldId="269"/>
            <ac:spMk id="2" creationId="{09C8C989-3FA8-4BA4-BA65-C77DE6CEA814}"/>
          </ac:spMkLst>
        </pc:spChg>
        <pc:spChg chg="mod">
          <ac:chgData name="Natalia Wasielewska" userId="S::natalia.wasielewska@firr.org.pl::6a950395-ff1e-4d60-860f-189474a20705" providerId="AD" clId="Web-{912C1F66-6A87-5AC1-EEFC-7C6F1E5E5AFF}" dt="2021-02-22T14:38:18.691" v="16" actId="20577"/>
          <ac:spMkLst>
            <pc:docMk/>
            <pc:sldMk cId="1122325213" sldId="269"/>
            <ac:spMk id="3" creationId="{718560ED-B9C3-4E96-A1D8-B480106181B6}"/>
          </ac:spMkLst>
        </pc:spChg>
      </pc:sldChg>
    </pc:docChg>
  </pc:docChgLst>
  <pc:docChgLst>
    <pc:chgData name="Natalia Wasielewska" userId="S::natalia.wasielewska@firr.org.pl::6a950395-ff1e-4d60-860f-189474a20705" providerId="AD" clId="Web-{1AACAE9F-3077-2000-B6BB-D3E2CB97E3AB}"/>
    <pc:docChg chg="modSld">
      <pc:chgData name="Natalia Wasielewska" userId="S::natalia.wasielewska@firr.org.pl::6a950395-ff1e-4d60-860f-189474a20705" providerId="AD" clId="Web-{1AACAE9F-3077-2000-B6BB-D3E2CB97E3AB}" dt="2021-02-25T09:46:23.382" v="0"/>
      <pc:docMkLst>
        <pc:docMk/>
      </pc:docMkLst>
      <pc:sldChg chg="addSp">
        <pc:chgData name="Natalia Wasielewska" userId="S::natalia.wasielewska@firr.org.pl::6a950395-ff1e-4d60-860f-189474a20705" providerId="AD" clId="Web-{1AACAE9F-3077-2000-B6BB-D3E2CB97E3AB}" dt="2021-02-25T09:46:23.382" v="0"/>
        <pc:sldMkLst>
          <pc:docMk/>
          <pc:sldMk cId="541352371" sldId="270"/>
        </pc:sldMkLst>
        <pc:picChg chg="add">
          <ac:chgData name="Natalia Wasielewska" userId="S::natalia.wasielewska@firr.org.pl::6a950395-ff1e-4d60-860f-189474a20705" providerId="AD" clId="Web-{1AACAE9F-3077-2000-B6BB-D3E2CB97E3AB}" dt="2021-02-25T09:46:23.382" v="0"/>
          <ac:picMkLst>
            <pc:docMk/>
            <pc:sldMk cId="541352371" sldId="270"/>
            <ac:picMk id="5" creationId="{91FE4793-AB07-4FFD-B4E1-840F34D2F1E3}"/>
          </ac:picMkLst>
        </pc:picChg>
      </pc:sldChg>
    </pc:docChg>
  </pc:docChgLst>
  <pc:docChgLst>
    <pc:chgData name="Joanna Mazurkiewicz" userId="S::joanna.mazurkiewicz@firr.org.pl::8f9231b0-f9d8-49eb-8835-4e10db10f6e2" providerId="AD" clId="Web-{D448B09F-90FD-2000-A3BB-76320C91C554}"/>
    <pc:docChg chg="addSld delSld modSld addMainMaster modMainMaster">
      <pc:chgData name="Joanna Mazurkiewicz" userId="S::joanna.mazurkiewicz@firr.org.pl::8f9231b0-f9d8-49eb-8835-4e10db10f6e2" providerId="AD" clId="Web-{D448B09F-90FD-2000-A3BB-76320C91C554}" dt="2021-03-02T10:00:22.061" v="42" actId="1076"/>
      <pc:docMkLst>
        <pc:docMk/>
      </pc:docMkLst>
      <pc:sldChg chg="del">
        <pc:chgData name="Joanna Mazurkiewicz" userId="S::joanna.mazurkiewicz@firr.org.pl::8f9231b0-f9d8-49eb-8835-4e10db10f6e2" providerId="AD" clId="Web-{D448B09F-90FD-2000-A3BB-76320C91C554}" dt="2021-03-02T09:59:14.278" v="1"/>
        <pc:sldMkLst>
          <pc:docMk/>
          <pc:sldMk cId="391264179" sldId="267"/>
        </pc:sldMkLst>
      </pc:sldChg>
      <pc:sldChg chg="modSp">
        <pc:chgData name="Joanna Mazurkiewicz" userId="S::joanna.mazurkiewicz@firr.org.pl::8f9231b0-f9d8-49eb-8835-4e10db10f6e2" providerId="AD" clId="Web-{D448B09F-90FD-2000-A3BB-76320C91C554}" dt="2021-03-02T10:00:22.061" v="42" actId="1076"/>
        <pc:sldMkLst>
          <pc:docMk/>
          <pc:sldMk cId="541352371" sldId="270"/>
        </pc:sldMkLst>
        <pc:spChg chg="mod">
          <ac:chgData name="Joanna Mazurkiewicz" userId="S::joanna.mazurkiewicz@firr.org.pl::8f9231b0-f9d8-49eb-8835-4e10db10f6e2" providerId="AD" clId="Web-{D448B09F-90FD-2000-A3BB-76320C91C554}" dt="2021-03-02T10:00:09.201" v="40" actId="1076"/>
          <ac:spMkLst>
            <pc:docMk/>
            <pc:sldMk cId="541352371" sldId="270"/>
            <ac:spMk id="2" creationId="{77C806CE-6611-4305-935B-E7063E16C5D9}"/>
          </ac:spMkLst>
        </pc:spChg>
        <pc:spChg chg="mod">
          <ac:chgData name="Joanna Mazurkiewicz" userId="S::joanna.mazurkiewicz@firr.org.pl::8f9231b0-f9d8-49eb-8835-4e10db10f6e2" providerId="AD" clId="Web-{D448B09F-90FD-2000-A3BB-76320C91C554}" dt="2021-03-02T10:00:12.717" v="41" actId="1076"/>
          <ac:spMkLst>
            <pc:docMk/>
            <pc:sldMk cId="541352371" sldId="270"/>
            <ac:spMk id="3" creationId="{43947382-25A0-40DA-A37B-4A316C27056E}"/>
          </ac:spMkLst>
        </pc:spChg>
        <pc:picChg chg="mod">
          <ac:chgData name="Joanna Mazurkiewicz" userId="S::joanna.mazurkiewicz@firr.org.pl::8f9231b0-f9d8-49eb-8835-4e10db10f6e2" providerId="AD" clId="Web-{D448B09F-90FD-2000-A3BB-76320C91C554}" dt="2021-03-02T10:00:22.061" v="42" actId="1076"/>
          <ac:picMkLst>
            <pc:docMk/>
            <pc:sldMk cId="541352371" sldId="270"/>
            <ac:picMk id="5" creationId="{91FE4793-AB07-4FFD-B4E1-840F34D2F1E3}"/>
          </ac:picMkLst>
        </pc:picChg>
      </pc:sldChg>
      <pc:sldChg chg="add">
        <pc:chgData name="Joanna Mazurkiewicz" userId="S::joanna.mazurkiewicz@firr.org.pl::8f9231b0-f9d8-49eb-8835-4e10db10f6e2" providerId="AD" clId="Web-{D448B09F-90FD-2000-A3BB-76320C91C554}" dt="2021-03-02T09:59:09.872" v="0"/>
        <pc:sldMkLst>
          <pc:docMk/>
          <pc:sldMk cId="713897542" sldId="271"/>
        </pc:sldMkLst>
      </pc:sldChg>
      <pc:sldMasterChg chg="add addSldLayout">
        <pc:chgData name="Joanna Mazurkiewicz" userId="S::joanna.mazurkiewicz@firr.org.pl::8f9231b0-f9d8-49eb-8835-4e10db10f6e2" providerId="AD" clId="Web-{D448B09F-90FD-2000-A3BB-76320C91C554}" dt="2021-03-02T09:59:09.872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D448B09F-90FD-2000-A3BB-76320C91C554}" dt="2021-03-02T09:59:09.872" v="0"/>
        <pc:sldMasterMkLst>
          <pc:docMk/>
          <pc:sldMasterMk cId="1131978234" sldId="2147483688"/>
        </pc:sldMasterMkLst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783922238" sldId="2147483689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36288334" sldId="2147483690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355718142" sldId="2147483691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300301920" sldId="2147483699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654376472" sldId="2147483701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956497384" sldId="2147483702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434687178" sldId="2147483703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92911123" sldId="2147483704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46120440" sldId="2147483705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3220165866" sldId="2147483706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2586596194" sldId="2147483707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1131978234" sldId="2147483688"/>
            <pc:sldLayoutMk cId="723538157" sldId="2147483708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D448B09F-90FD-2000-A3BB-76320C91C554}" dt="2021-03-02T09:59:09.872" v="0"/>
        <pc:sldMasterMkLst>
          <pc:docMk/>
          <pc:sldMasterMk cId="2692813143" sldId="2147483700"/>
        </pc:sldMasterMkLst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2692813143" sldId="2147483700"/>
            <pc:sldLayoutMk cId="3135336190" sldId="2147483692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2692813143" sldId="2147483700"/>
            <pc:sldLayoutMk cId="2241416667" sldId="2147483693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2692813143" sldId="2147483700"/>
            <pc:sldLayoutMk cId="1946040431" sldId="2147483694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2692813143" sldId="2147483700"/>
            <pc:sldLayoutMk cId="1275280489" sldId="2147483695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2692813143" sldId="2147483700"/>
            <pc:sldLayoutMk cId="3707417512" sldId="2147483696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2692813143" sldId="2147483700"/>
            <pc:sldLayoutMk cId="31204428" sldId="2147483697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2692813143" sldId="2147483700"/>
            <pc:sldLayoutMk cId="648287642" sldId="2147483698"/>
          </pc:sldLayoutMkLst>
        </pc:sldLayoutChg>
        <pc:sldLayoutChg chg="replId">
          <pc:chgData name="Joanna Mazurkiewicz" userId="S::joanna.mazurkiewicz@firr.org.pl::8f9231b0-f9d8-49eb-8835-4e10db10f6e2" providerId="AD" clId="Web-{D448B09F-90FD-2000-A3BB-76320C91C554}" dt="2021-03-02T09:59:09.872" v="0"/>
          <pc:sldLayoutMkLst>
            <pc:docMk/>
            <pc:sldMasterMk cId="2692813143" sldId="2147483700"/>
            <pc:sldLayoutMk cId="3889803057" sldId="2147483709"/>
          </pc:sldLayoutMkLst>
        </pc:sldLayoutChg>
      </pc:sldMasterChg>
    </pc:docChg>
  </pc:docChgLst>
  <pc:docChgLst>
    <pc:chgData name="Natalia Wasielewska" userId="S::natalia.wasielewska@firr.org.pl::6a950395-ff1e-4d60-860f-189474a20705" providerId="AD" clId="Web-{A4444ECB-3D1E-7010-BEEF-016E0D53389B}"/>
    <pc:docChg chg="addSld delSld modSld sldOrd">
      <pc:chgData name="Natalia Wasielewska" userId="S::natalia.wasielewska@firr.org.pl::6a950395-ff1e-4d60-860f-189474a20705" providerId="AD" clId="Web-{A4444ECB-3D1E-7010-BEEF-016E0D53389B}" dt="2021-02-22T14:40:49.580" v="14" actId="20577"/>
      <pc:docMkLst>
        <pc:docMk/>
      </pc:docMkLst>
      <pc:sldChg chg="modSp del">
        <pc:chgData name="Natalia Wasielewska" userId="S::natalia.wasielewska@firr.org.pl::6a950395-ff1e-4d60-860f-189474a20705" providerId="AD" clId="Web-{A4444ECB-3D1E-7010-BEEF-016E0D53389B}" dt="2021-02-22T14:39:34.625" v="2"/>
        <pc:sldMkLst>
          <pc:docMk/>
          <pc:sldMk cId="2753753597" sldId="257"/>
        </pc:sldMkLst>
        <pc:spChg chg="mod">
          <ac:chgData name="Natalia Wasielewska" userId="S::natalia.wasielewska@firr.org.pl::6a950395-ff1e-4d60-860f-189474a20705" providerId="AD" clId="Web-{A4444ECB-3D1E-7010-BEEF-016E0D53389B}" dt="2021-02-22T14:39:31.375" v="1" actId="20577"/>
          <ac:spMkLst>
            <pc:docMk/>
            <pc:sldMk cId="2753753597" sldId="257"/>
            <ac:spMk id="2" creationId="{00000000-0000-0000-0000-000000000000}"/>
          </ac:spMkLst>
        </pc:spChg>
      </pc:sldChg>
      <pc:sldChg chg="addSp modSp new mod ord modClrScheme chgLayout">
        <pc:chgData name="Natalia Wasielewska" userId="S::natalia.wasielewska@firr.org.pl::6a950395-ff1e-4d60-860f-189474a20705" providerId="AD" clId="Web-{A4444ECB-3D1E-7010-BEEF-016E0D53389B}" dt="2021-02-22T14:40:49.580" v="14" actId="20577"/>
        <pc:sldMkLst>
          <pc:docMk/>
          <pc:sldMk cId="541352371" sldId="270"/>
        </pc:sldMkLst>
        <pc:spChg chg="add mod">
          <ac:chgData name="Natalia Wasielewska" userId="S::natalia.wasielewska@firr.org.pl::6a950395-ff1e-4d60-860f-189474a20705" providerId="AD" clId="Web-{A4444ECB-3D1E-7010-BEEF-016E0D53389B}" dt="2021-02-22T14:40:47.017" v="13" actId="20577"/>
          <ac:spMkLst>
            <pc:docMk/>
            <pc:sldMk cId="541352371" sldId="270"/>
            <ac:spMk id="2" creationId="{77C806CE-6611-4305-935B-E7063E16C5D9}"/>
          </ac:spMkLst>
        </pc:spChg>
        <pc:spChg chg="add mod">
          <ac:chgData name="Natalia Wasielewska" userId="S::natalia.wasielewska@firr.org.pl::6a950395-ff1e-4d60-860f-189474a20705" providerId="AD" clId="Web-{A4444ECB-3D1E-7010-BEEF-016E0D53389B}" dt="2021-02-22T14:40:49.580" v="14" actId="20577"/>
          <ac:spMkLst>
            <pc:docMk/>
            <pc:sldMk cId="541352371" sldId="270"/>
            <ac:spMk id="3" creationId="{43947382-25A0-40DA-A37B-4A316C27056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392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6596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35381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01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8287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7417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752804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60404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53361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204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141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288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98030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7768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00592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66016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3188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48271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3943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38432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065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575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543764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54418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6470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76898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6124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63874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55071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51810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961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6231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557181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564973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3468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91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6120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016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BE180-0265-4567-A6EA-F40883441420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331FE-C374-4440-AA4F-136F075D486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197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1" r:id="rId3"/>
    <p:sldLayoutId id="214748369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281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6" r:id="rId2"/>
    <p:sldLayoutId id="2147483695" r:id="rId3"/>
    <p:sldLayoutId id="2147483694" r:id="rId4"/>
    <p:sldLayoutId id="2147483692" r:id="rId5"/>
    <p:sldLayoutId id="2147483697" r:id="rId6"/>
    <p:sldLayoutId id="2147483693" r:id="rId7"/>
    <p:sldLayoutId id="214748370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p.mswia.gov.pl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ostepnaszkola.info/kontakt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7C806CE-6611-4305-935B-E7063E16C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489" y="1437941"/>
            <a:ext cx="11819021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pl-PL" sz="3400" b="1" dirty="0">
                <a:latin typeface="Arial"/>
                <a:cs typeface="Arial"/>
              </a:rPr>
              <a:t>Szkolenie – obsługa klienta ze szczególnymi </a:t>
            </a:r>
            <a:br>
              <a:rPr lang="pl-PL" sz="3400" b="1" dirty="0">
                <a:latin typeface="Arial"/>
                <a:cs typeface="Arial"/>
              </a:rPr>
            </a:br>
            <a:r>
              <a:rPr lang="pl-PL" sz="3400" b="1" dirty="0">
                <a:latin typeface="Arial"/>
                <a:cs typeface="Arial"/>
              </a:rPr>
              <a:t>potrzebami</a:t>
            </a:r>
            <a:br>
              <a:rPr lang="pl-PL" sz="3400" b="1" dirty="0">
                <a:latin typeface="Arial"/>
                <a:cs typeface="Arial"/>
              </a:rPr>
            </a:br>
            <a:endParaRPr lang="pl-PL" sz="3400">
              <a:ea typeface="+mj-lt"/>
              <a:cs typeface="+mj-lt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3947382-25A0-40DA-A37B-4A316C270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98441"/>
            <a:ext cx="10515600" cy="144370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27965" indent="-227965" algn="ctr">
              <a:lnSpc>
                <a:spcPct val="100000"/>
              </a:lnSpc>
              <a:spcBef>
                <a:spcPts val="0"/>
              </a:spcBef>
            </a:pPr>
            <a:endParaRPr lang="pl-PL" b="1" dirty="0">
              <a:latin typeface="Arial"/>
              <a:ea typeface="+mn-lt"/>
              <a:cs typeface="Arial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pl-PL" b="1" dirty="0">
                <a:latin typeface="Arial"/>
                <a:cs typeface="Arial"/>
              </a:rPr>
              <a:t>2.8. Źródła finansowania dostosowań dla </a:t>
            </a:r>
            <a:r>
              <a:rPr lang="pl-PL" b="1" dirty="0" err="1">
                <a:latin typeface="Arial"/>
                <a:cs typeface="Arial"/>
              </a:rPr>
              <a:t>OzSP</a:t>
            </a:r>
            <a:endParaRPr lang="pl-PL">
              <a:cs typeface="Calibri" panose="020F0502020204030204"/>
            </a:endParaRPr>
          </a:p>
        </p:txBody>
      </p:sp>
      <p:pic>
        <p:nvPicPr>
          <p:cNvPr id="5" name="Obraz 4" descr="Trzy logotypy: Funduszy Europejskich, Rzeczpospolitej Polskiej, Unii Europejskiej">
            <a:extLst>
              <a:ext uri="{FF2B5EF4-FFF2-40B4-BE49-F238E27FC236}">
                <a16:creationId xmlns:a16="http://schemas.microsoft.com/office/drawing/2014/main" id="{91FE4793-AB07-4FFD-B4E1-840F34D2F1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3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52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3897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8" name="Symbol zastępczy zawartości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Projekt grantowy 2.18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Projekt „Dostępna szkoła” 4.1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Fundusz Dostępności</a:t>
            </a:r>
          </a:p>
        </p:txBody>
      </p:sp>
    </p:spTree>
    <p:extLst>
      <p:ext uri="{BB962C8B-B14F-4D97-AF65-F5344CB8AC3E}">
        <p14:creationId xmlns:p14="http://schemas.microsoft.com/office/powerpoint/2010/main" val="2345986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C8C989-3FA8-4BA4-BA65-C77DE6CEA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000" b="1" dirty="0">
                <a:latin typeface="Arial"/>
                <a:ea typeface="+mj-lt"/>
                <a:cs typeface="+mj-lt"/>
              </a:rPr>
              <a:t>1. Projekt grantowy 2.18 (wsparcie </a:t>
            </a:r>
            <a:r>
              <a:rPr lang="pl-PL" sz="3000" b="1" dirty="0" err="1">
                <a:latin typeface="Arial"/>
                <a:ea typeface="+mj-lt"/>
                <a:cs typeface="+mj-lt"/>
              </a:rPr>
              <a:t>jst</a:t>
            </a:r>
            <a:r>
              <a:rPr lang="pl-PL" sz="3000" b="1" dirty="0">
                <a:latin typeface="Arial"/>
                <a:ea typeface="+mj-lt"/>
                <a:cs typeface="+mj-lt"/>
              </a:rPr>
              <a:t>)</a:t>
            </a:r>
            <a:endParaRPr lang="pl-PL" sz="3200" dirty="0">
              <a:latin typeface="Arial"/>
              <a:cs typeface="Arial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18560ED-B9C3-4E96-A1D8-B48010618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Projekt pozakonkursowy, realizowany przez PFRON; </a:t>
            </a:r>
            <a:endParaRPr lang="pl-PL" dirty="0">
              <a:latin typeface="Arial"/>
              <a:cs typeface="Arial"/>
            </a:endParaRPr>
          </a:p>
          <a:p>
            <a:pPr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Cel: finansowanie </a:t>
            </a:r>
            <a:r>
              <a:rPr lang="pl-PL" b="1" dirty="0">
                <a:latin typeface="Arial"/>
                <a:ea typeface="+mn-lt"/>
                <a:cs typeface="+mn-lt"/>
              </a:rPr>
              <a:t>zakupu towarów, usług lub robót budowlanych</a:t>
            </a:r>
            <a:r>
              <a:rPr lang="pl-PL" dirty="0">
                <a:latin typeface="Arial"/>
                <a:ea typeface="+mn-lt"/>
                <a:cs typeface="+mn-lt"/>
              </a:rPr>
              <a:t> zwiększających dostępność do usług publicznych;</a:t>
            </a:r>
            <a:endParaRPr lang="pl-PL" dirty="0">
              <a:latin typeface="Arial"/>
              <a:cs typeface="Arial"/>
            </a:endParaRPr>
          </a:p>
          <a:p>
            <a:pPr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Projekt realizowany w latach </a:t>
            </a:r>
            <a:r>
              <a:rPr lang="pl-PL" b="1" dirty="0">
                <a:latin typeface="Arial"/>
                <a:ea typeface="+mn-lt"/>
                <a:cs typeface="+mn-lt"/>
              </a:rPr>
              <a:t>2021-2023 (przyznanie pierwszych grantów planowane jest na 2022 rok)</a:t>
            </a:r>
            <a:r>
              <a:rPr lang="pl-PL" dirty="0">
                <a:latin typeface="Arial"/>
                <a:ea typeface="+mn-lt"/>
                <a:cs typeface="+mn-lt"/>
              </a:rPr>
              <a:t>;</a:t>
            </a:r>
            <a:endParaRPr lang="pl-PL" dirty="0">
              <a:latin typeface="Arial"/>
              <a:cs typeface="Arial"/>
            </a:endParaRPr>
          </a:p>
          <a:p>
            <a:pPr>
              <a:buNone/>
            </a:pPr>
            <a:r>
              <a:rPr lang="pl-PL" dirty="0">
                <a:latin typeface="Arial"/>
                <a:ea typeface="+mn-lt"/>
                <a:cs typeface="+mn-lt"/>
              </a:rPr>
              <a:t>Szczegółowe informacje o wsparciu dostępne będą na stronie projektu Samorząd bez barier </a:t>
            </a:r>
            <a:r>
              <a:rPr lang="pl-PL" dirty="0">
                <a:latin typeface="Arial"/>
                <a:ea typeface="+mn-lt"/>
                <a:cs typeface="+mn-lt"/>
                <a:hlinkClick r:id="rId2"/>
              </a:rPr>
              <a:t>www.administracja.mswia.gov.pl</a:t>
            </a:r>
            <a:r>
              <a:rPr lang="pl-PL" dirty="0">
                <a:latin typeface="Arial"/>
                <a:ea typeface="+mn-lt"/>
                <a:cs typeface="+mn-lt"/>
              </a:rPr>
              <a:t>  i na stronie </a:t>
            </a:r>
            <a:r>
              <a:rPr lang="pl-PL" dirty="0" err="1">
                <a:latin typeface="Arial"/>
                <a:ea typeface="+mn-lt"/>
                <a:cs typeface="+mn-lt"/>
              </a:rPr>
              <a:t>Grantodawcy</a:t>
            </a:r>
            <a:r>
              <a:rPr lang="pl-PL" dirty="0">
                <a:latin typeface="Arial"/>
                <a:ea typeface="+mn-lt"/>
                <a:cs typeface="+mn-lt"/>
              </a:rPr>
              <a:t>.</a:t>
            </a:r>
            <a:endParaRPr lang="pl-PL" dirty="0">
              <a:latin typeface="Arial"/>
            </a:endParaRPr>
          </a:p>
          <a:p>
            <a:pPr marL="0" indent="0">
              <a:buNone/>
            </a:pPr>
            <a:endParaRPr lang="pl-PL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22325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Projekt „Dostępna szkoła” 4.1 (1)</a:t>
            </a:r>
            <a:endParaRPr lang="pl-PL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Projekt „Dostępna szkoła” powstał z myślą o szkołach podstawowych wymagających poprawy szeroko rozumianej dostępności.</a:t>
            </a:r>
          </a:p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Cel projektu: wypracowanie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Modelu Dostępnej Szkoły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który będzie wyznaczał standardy w obszarach dostępności architektonicznej, w wymiarze technicznym, edukacyjnym oraz społecznym, a także w zakresie organizacji szkoły </a:t>
            </a:r>
            <a:b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oraz procedur i przetestowanie go w 60 szkołach w całej Polsce. Na ten cel przeznaczymy 40 mln zł, które zostaną przekazane w formie grantów.</a:t>
            </a:r>
          </a:p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Kontakt: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https://www.dostepnaszkola.info/kontakt/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676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51913"/>
            <a:ext cx="10515600" cy="1325563"/>
          </a:xfrm>
        </p:spPr>
        <p:txBody>
          <a:bodyPr/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Projekt „Dostępna szkoła” 4.1 (2)</a:t>
            </a:r>
            <a:endParaRPr lang="pl-PL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idx="1"/>
          </p:nvPr>
        </p:nvSpPr>
        <p:spPr>
          <a:xfrm>
            <a:off x="838200" y="1364070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Wsparciem będą objęte w szczególności podmioty z mniejszych ośrodków, oraz podmioty, które uczestniczyły w monitoringu Konwencji ONZ o Prawach Osób Niepełnosprawnych.</a:t>
            </a:r>
          </a:p>
          <a:p>
            <a:pPr>
              <a:lnSpc>
                <a:spcPct val="150000"/>
              </a:lnSpc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Projekt „Dostępna Szkoła”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realizowany jest przez Fundację Fundusz Współpracy i Fundację Instytut Rozwoju Regionalnego, w ramach Programu Operacyjnego Wiedza Edukacja Rozwój 2014 – 2020, jako pilotaż działania „Szkoła bez barier” – program Dostępność Plus.</a:t>
            </a:r>
          </a:p>
          <a:p>
            <a:pPr>
              <a:lnSpc>
                <a:spcPct val="150000"/>
              </a:lnSpc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Realizacja projektu przewidziana jest na lata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2019-2023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1319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3. Fundusz Dostępności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Art. 35 ust. 3 ustawy z dn. 19 lipca 2019 r. o zapewnieniu dostępności osobom ze szczególnymi potrzebami: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Środki Funduszu przeznacza się na realizację zadań polegających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na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wsparciu działań w zakresie zapewniania dostępności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osobom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 lub jej poprawy, w szczególności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budynkach użyteczności publicznej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oraz budynkach mieszkalnictwa wielorodzinnego.</a:t>
            </a:r>
          </a:p>
        </p:txBody>
      </p:sp>
    </p:spTree>
    <p:extLst>
      <p:ext uri="{BB962C8B-B14F-4D97-AF65-F5344CB8AC3E}">
        <p14:creationId xmlns:p14="http://schemas.microsoft.com/office/powerpoint/2010/main" val="3201427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3. Fundusz Dostępności (2)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23248" y="1625327"/>
            <a:ext cx="10945504" cy="468435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Art. 37 ust.1 ustawy z dn. 19 lipca 2019 r. o zapewnieniu dostępności osobom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Minister właściwy do spraw rozwoju regionalnego przekazuje na wyodrębniony rachunek bankowy w Banku Gospodarstwa Krajowego środki Funduszu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na finansowanie: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arenR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pożyczek lub kredytów, w tym udzielanych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na warunkach preferencyjnych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arenR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pożyczek lub kredytów,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 możliwością częściowego umorzenia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arenR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kosztów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związanych z udzielaniem i obsługą wsparcia, o którym mowa w pkt 1 i 2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82595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1340208" y="1113655"/>
            <a:ext cx="9144000" cy="2387600"/>
          </a:xfrm>
        </p:spPr>
        <p:txBody>
          <a:bodyPr>
            <a:norm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290568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503</Words>
  <Application>Microsoft Office PowerPoint</Application>
  <PresentationFormat>Panoramiczny</PresentationFormat>
  <Paragraphs>38</Paragraphs>
  <Slides>9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9</vt:i4>
      </vt:variant>
    </vt:vector>
  </HeadingPairs>
  <TitlesOfParts>
    <vt:vector size="12" baseType="lpstr">
      <vt:lpstr>Motyw pakietu Office</vt:lpstr>
      <vt:lpstr>1_Prezentacja_aktualna_wersja_szkolenie_koordynatorów</vt:lpstr>
      <vt:lpstr>Motyw pakietu Office</vt:lpstr>
      <vt:lpstr>Szkolenie – obsługa klienta ze szczególnymi  potrzebami </vt:lpstr>
      <vt:lpstr>Informacje o projekcie „Samorząd bez barier”</vt:lpstr>
      <vt:lpstr>Spis treści</vt:lpstr>
      <vt:lpstr>1. Projekt grantowy 2.18 (wsparcie jst)</vt:lpstr>
      <vt:lpstr>2. Projekt „Dostępna szkoła” 4.1 (1)</vt:lpstr>
      <vt:lpstr>2. Projekt „Dostępna szkoła” 4.1 (2)</vt:lpstr>
      <vt:lpstr>3. Fundusz Dostępności (1)</vt:lpstr>
      <vt:lpstr>3. Fundusz Dostępności (2)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62</cp:revision>
  <dcterms:created xsi:type="dcterms:W3CDTF">2020-11-09T09:55:54Z</dcterms:created>
  <dcterms:modified xsi:type="dcterms:W3CDTF">2021-03-02T10:00:31Z</dcterms:modified>
</cp:coreProperties>
</file>