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  <p:sldMasterId id="2147483648" r:id="rId2"/>
  </p:sldMasterIdLst>
  <p:notesMasterIdLst>
    <p:notesMasterId r:id="rId11"/>
  </p:notesMasterIdLst>
  <p:sldIdLst>
    <p:sldId id="265" r:id="rId3"/>
    <p:sldId id="266" r:id="rId4"/>
    <p:sldId id="259" r:id="rId5"/>
    <p:sldId id="258" r:id="rId6"/>
    <p:sldId id="264" r:id="rId7"/>
    <p:sldId id="263" r:id="rId8"/>
    <p:sldId id="262" r:id="rId9"/>
    <p:sldId id="260" r:id="rId10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02B90E-EE84-D1D5-6713-785E40741F88}" v="17" dt="2020-10-19T14:21:16.876"/>
    <p1510:client id="{28ADA8CC-8F83-A3FD-A890-F92079F4E226}" v="1" dt="2020-10-23T19:44:34.664"/>
    <p1510:client id="{37CE862B-EEBE-0B14-9B04-3744E51429CC}" v="21" dt="2020-10-15T12:37:08.117"/>
    <p1510:client id="{3E41771E-4E28-1CEB-7B49-0A5139A28C8D}" v="10" dt="2020-10-23T19:30:40.557"/>
    <p1510:client id="{5D19AE9F-6009-2000-A3BB-7BF174C8BF4F}" v="5" dt="2021-02-23T15:01:59.691"/>
    <p1510:client id="{7C0AB37E-6D75-BE31-98CC-9ADADA7E6176}" v="239" dt="2020-10-14T14:01:33.825"/>
    <p1510:client id="{7F4D1308-63B7-1DF7-E833-D501DA7CAA50}" v="7" dt="2020-10-25T12:38:36.712"/>
    <p1510:client id="{8619AE9F-8084-2000-9EDA-B946E285CDD2}" v="17" dt="2021-02-23T15:13:01.670"/>
    <p1510:client id="{91E1235E-0C06-42BC-1ECD-BB946157747E}" v="68" dt="2020-10-14T14:09:32.872"/>
    <p1510:client id="{A148B09F-706D-2000-9E54-7372A8FDC526}" v="90" dt="2021-03-02T09:57:22.106"/>
    <p1510:client id="{BF055315-E49E-9502-0C87-59DC27E24AB9}" v="15" dt="2020-10-19T14:36:21.302"/>
    <p1510:client id="{CDF83A73-21C8-3A5F-6BC6-DA50460E5DD8}" v="390" dt="2020-10-23T10:10:55.057"/>
    <p1510:client id="{F6A70504-6D77-9DDC-E56A-8ABB2B449B88}" v="132" dt="2020-10-13T17:19:25.2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89435" autoAdjust="0"/>
  </p:normalViewPr>
  <p:slideViewPr>
    <p:cSldViewPr snapToGrid="0">
      <p:cViewPr varScale="1">
        <p:scale>
          <a:sx n="76" d="100"/>
          <a:sy n="76" d="100"/>
        </p:scale>
        <p:origin x="49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a Wasielewska" userId="S::natalia.wasielewska@firr.org.pl::6a950395-ff1e-4d60-860f-189474a20705" providerId="AD" clId="Web-{5D19AE9F-6009-2000-A3BB-7BF174C8BF4F}"/>
    <pc:docChg chg="modSld">
      <pc:chgData name="Natalia Wasielewska" userId="S::natalia.wasielewska@firr.org.pl::6a950395-ff1e-4d60-860f-189474a20705" providerId="AD" clId="Web-{5D19AE9F-6009-2000-A3BB-7BF174C8BF4F}" dt="2021-02-23T15:01:59.691" v="2"/>
      <pc:docMkLst>
        <pc:docMk/>
      </pc:docMkLst>
      <pc:sldChg chg="delSp modSp">
        <pc:chgData name="Natalia Wasielewska" userId="S::natalia.wasielewska@firr.org.pl::6a950395-ff1e-4d60-860f-189474a20705" providerId="AD" clId="Web-{5D19AE9F-6009-2000-A3BB-7BF174C8BF4F}" dt="2021-02-23T15:01:59.691" v="2"/>
        <pc:sldMkLst>
          <pc:docMk/>
          <pc:sldMk cId="3465632302" sldId="262"/>
        </pc:sldMkLst>
        <pc:spChg chg="del mod">
          <ac:chgData name="Natalia Wasielewska" userId="S::natalia.wasielewska@firr.org.pl::6a950395-ff1e-4d60-860f-189474a20705" providerId="AD" clId="Web-{5D19AE9F-6009-2000-A3BB-7BF174C8BF4F}" dt="2021-02-23T15:01:59.691" v="2"/>
          <ac:spMkLst>
            <pc:docMk/>
            <pc:sldMk cId="3465632302" sldId="262"/>
            <ac:spMk id="3" creationId="{1850CDCA-E6E9-44F1-BC8A-8F725CF67E4F}"/>
          </ac:spMkLst>
        </pc:spChg>
        <pc:picChg chg="del">
          <ac:chgData name="Natalia Wasielewska" userId="S::natalia.wasielewska@firr.org.pl::6a950395-ff1e-4d60-860f-189474a20705" providerId="AD" clId="Web-{5D19AE9F-6009-2000-A3BB-7BF174C8BF4F}" dt="2021-02-23T15:01:56.644" v="0"/>
          <ac:picMkLst>
            <pc:docMk/>
            <pc:sldMk cId="3465632302" sldId="262"/>
            <ac:picMk id="2" creationId="{40F8D45F-0013-4327-801F-899F260D5C33}"/>
          </ac:picMkLst>
        </pc:picChg>
      </pc:sldChg>
    </pc:docChg>
  </pc:docChgLst>
  <pc:docChgLst>
    <pc:chgData name="Joanna Mazurkiewicz" userId="S::joanna.mazurkiewicz@firr.org.pl::8f9231b0-f9d8-49eb-8835-4e10db10f6e2" providerId="AD" clId="Web-{A148B09F-706D-2000-9E54-7372A8FDC526}"/>
    <pc:docChg chg="addSld delSld modSld addMainMaster modMainMaster">
      <pc:chgData name="Joanna Mazurkiewicz" userId="S::joanna.mazurkiewicz@firr.org.pl::8f9231b0-f9d8-49eb-8835-4e10db10f6e2" providerId="AD" clId="Web-{A148B09F-706D-2000-9E54-7372A8FDC526}" dt="2021-03-02T09:57:20.527" v="46" actId="20577"/>
      <pc:docMkLst>
        <pc:docMk/>
      </pc:docMkLst>
      <pc:sldChg chg="del">
        <pc:chgData name="Joanna Mazurkiewicz" userId="S::joanna.mazurkiewicz@firr.org.pl::8f9231b0-f9d8-49eb-8835-4e10db10f6e2" providerId="AD" clId="Web-{A148B09F-706D-2000-9E54-7372A8FDC526}" dt="2021-03-02T09:55:53.182" v="1"/>
        <pc:sldMkLst>
          <pc:docMk/>
          <pc:sldMk cId="944311207" sldId="256"/>
        </pc:sldMkLst>
      </pc:sldChg>
      <pc:sldChg chg="modSp">
        <pc:chgData name="Joanna Mazurkiewicz" userId="S::joanna.mazurkiewicz@firr.org.pl::8f9231b0-f9d8-49eb-8835-4e10db10f6e2" providerId="AD" clId="Web-{A148B09F-706D-2000-9E54-7372A8FDC526}" dt="2021-03-02T09:57:20.527" v="46" actId="20577"/>
        <pc:sldMkLst>
          <pc:docMk/>
          <pc:sldMk cId="1130911390" sldId="265"/>
        </pc:sldMkLst>
        <pc:spChg chg="mod">
          <ac:chgData name="Joanna Mazurkiewicz" userId="S::joanna.mazurkiewicz@firr.org.pl::8f9231b0-f9d8-49eb-8835-4e10db10f6e2" providerId="AD" clId="Web-{A148B09F-706D-2000-9E54-7372A8FDC526}" dt="2021-03-02T09:57:20.527" v="46" actId="20577"/>
          <ac:spMkLst>
            <pc:docMk/>
            <pc:sldMk cId="1130911390" sldId="265"/>
            <ac:spMk id="4" creationId="{199D157D-E8AE-45E2-911A-3E597249C80F}"/>
          </ac:spMkLst>
        </pc:spChg>
        <pc:spChg chg="mod">
          <ac:chgData name="Joanna Mazurkiewicz" userId="S::joanna.mazurkiewicz@firr.org.pl::8f9231b0-f9d8-49eb-8835-4e10db10f6e2" providerId="AD" clId="Web-{A148B09F-706D-2000-9E54-7372A8FDC526}" dt="2021-03-02T09:56:48.855" v="41" actId="20577"/>
          <ac:spMkLst>
            <pc:docMk/>
            <pc:sldMk cId="1130911390" sldId="265"/>
            <ac:spMk id="6" creationId="{6B46B754-3792-40A1-B9BC-23CC6ABAACF6}"/>
          </ac:spMkLst>
        </pc:spChg>
      </pc:sldChg>
      <pc:sldChg chg="add">
        <pc:chgData name="Joanna Mazurkiewicz" userId="S::joanna.mazurkiewicz@firr.org.pl::8f9231b0-f9d8-49eb-8835-4e10db10f6e2" providerId="AD" clId="Web-{A148B09F-706D-2000-9E54-7372A8FDC526}" dt="2021-03-02T09:55:38.541" v="0"/>
        <pc:sldMkLst>
          <pc:docMk/>
          <pc:sldMk cId="2024112609" sldId="266"/>
        </pc:sldMkLst>
      </pc:sldChg>
      <pc:sldMasterChg chg="add addSldLayout">
        <pc:chgData name="Joanna Mazurkiewicz" userId="S::joanna.mazurkiewicz@firr.org.pl::8f9231b0-f9d8-49eb-8835-4e10db10f6e2" providerId="AD" clId="Web-{A148B09F-706D-2000-9E54-7372A8FDC526}" dt="2021-03-02T09:55:38.541" v="0"/>
        <pc:sldMasterMkLst>
          <pc:docMk/>
          <pc:sldMasterMk cId="912738511" sldId="2147483648"/>
        </pc:sldMasterMkLst>
        <pc:sldLayoutChg chg="ad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912738511" sldId="2147483648"/>
            <pc:sldLayoutMk cId="2845217324" sldId="2147483649"/>
          </pc:sldLayoutMkLst>
        </pc:sldLayoutChg>
        <pc:sldLayoutChg chg="ad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912738511" sldId="2147483648"/>
            <pc:sldLayoutMk cId="2876465506" sldId="2147483650"/>
          </pc:sldLayoutMkLst>
        </pc:sldLayoutChg>
        <pc:sldLayoutChg chg="ad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912738511" sldId="2147483648"/>
            <pc:sldLayoutMk cId="1614866141" sldId="2147483651"/>
          </pc:sldLayoutMkLst>
        </pc:sldLayoutChg>
        <pc:sldLayoutChg chg="ad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912738511" sldId="2147483648"/>
            <pc:sldLayoutMk cId="1635591322" sldId="2147483652"/>
          </pc:sldLayoutMkLst>
        </pc:sldLayoutChg>
        <pc:sldLayoutChg chg="ad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912738511" sldId="2147483648"/>
            <pc:sldLayoutMk cId="1696512932" sldId="2147483653"/>
          </pc:sldLayoutMkLst>
        </pc:sldLayoutChg>
        <pc:sldLayoutChg chg="ad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912738511" sldId="2147483648"/>
            <pc:sldLayoutMk cId="636320480" sldId="2147483654"/>
          </pc:sldLayoutMkLst>
        </pc:sldLayoutChg>
        <pc:sldLayoutChg chg="ad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912738511" sldId="2147483648"/>
            <pc:sldLayoutMk cId="2361429423" sldId="2147483655"/>
          </pc:sldLayoutMkLst>
        </pc:sldLayoutChg>
        <pc:sldLayoutChg chg="ad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912738511" sldId="2147483648"/>
            <pc:sldLayoutMk cId="1433101234" sldId="2147483656"/>
          </pc:sldLayoutMkLst>
        </pc:sldLayoutChg>
        <pc:sldLayoutChg chg="ad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912738511" sldId="2147483648"/>
            <pc:sldLayoutMk cId="3194251345" sldId="2147483657"/>
          </pc:sldLayoutMkLst>
        </pc:sldLayoutChg>
        <pc:sldLayoutChg chg="ad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912738511" sldId="2147483648"/>
            <pc:sldLayoutMk cId="2700891496" sldId="2147483658"/>
          </pc:sldLayoutMkLst>
        </pc:sldLayoutChg>
        <pc:sldLayoutChg chg="ad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912738511" sldId="2147483648"/>
            <pc:sldLayoutMk cId="1782480571" sldId="2147483659"/>
          </pc:sldLayoutMkLst>
        </pc:sldLayoutChg>
        <pc:sldLayoutChg chg="ad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912738511" sldId="2147483648"/>
            <pc:sldLayoutMk cId="3470132334" sldId="2147483660"/>
          </pc:sldLayoutMkLst>
        </pc:sldLayoutChg>
        <pc:sldLayoutChg chg="ad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912738511" sldId="2147483648"/>
            <pc:sldLayoutMk cId="2955165345" sldId="2147483661"/>
          </pc:sldLayoutMkLst>
        </pc:sldLayoutChg>
        <pc:sldLayoutChg chg="ad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912738511" sldId="2147483648"/>
            <pc:sldLayoutMk cId="2460390028" sldId="2147483662"/>
          </pc:sldLayoutMkLst>
        </pc:sldLayoutChg>
        <pc:sldLayoutChg chg="ad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912738511" sldId="2147483648"/>
            <pc:sldLayoutMk cId="4006396458" sldId="2147483663"/>
          </pc:sldLayoutMkLst>
        </pc:sldLayoutChg>
        <pc:sldLayoutChg chg="ad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912738511" sldId="2147483648"/>
            <pc:sldLayoutMk cId="688746642" sldId="2147483664"/>
          </pc:sldLayoutMkLst>
        </pc:sldLayoutChg>
        <pc:sldLayoutChg chg="ad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912738511" sldId="2147483648"/>
            <pc:sldLayoutMk cId="1731387902" sldId="2147483665"/>
          </pc:sldLayoutMkLst>
        </pc:sldLayoutChg>
        <pc:sldLayoutChg chg="ad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912738511" sldId="2147483648"/>
            <pc:sldLayoutMk cId="4153958474" sldId="2147483666"/>
          </pc:sldLayoutMkLst>
        </pc:sldLayoutChg>
        <pc:sldLayoutChg chg="ad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912738511" sldId="2147483648"/>
            <pc:sldLayoutMk cId="3715836513" sldId="2147483667"/>
          </pc:sldLayoutMkLst>
        </pc:sldLayoutChg>
        <pc:sldLayoutChg chg="ad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912738511" sldId="2147483648"/>
            <pc:sldLayoutMk cId="2589019016" sldId="2147483668"/>
          </pc:sldLayoutMkLst>
        </pc:sldLayoutChg>
        <pc:sldLayoutChg chg="ad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912738511" sldId="2147483648"/>
            <pc:sldLayoutMk cId="1949582132" sldId="2147483669"/>
          </pc:sldLayoutMkLst>
        </pc:sldLayoutChg>
      </pc:sldMasterChg>
      <pc:sldMasterChg chg="replId modSldLayout">
        <pc:chgData name="Joanna Mazurkiewicz" userId="S::joanna.mazurkiewicz@firr.org.pl::8f9231b0-f9d8-49eb-8835-4e10db10f6e2" providerId="AD" clId="Web-{A148B09F-706D-2000-9E54-7372A8FDC526}" dt="2021-03-02T09:55:38.541" v="0"/>
        <pc:sldMasterMkLst>
          <pc:docMk/>
          <pc:sldMasterMk cId="385826047" sldId="2147483670"/>
        </pc:sldMasterMkLst>
        <pc:sldLayoutChg chg="replI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385826047" sldId="2147483670"/>
            <pc:sldLayoutMk cId="353080098" sldId="2147483671"/>
          </pc:sldLayoutMkLst>
        </pc:sldLayoutChg>
        <pc:sldLayoutChg chg="replI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385826047" sldId="2147483670"/>
            <pc:sldLayoutMk cId="731191814" sldId="2147483672"/>
          </pc:sldLayoutMkLst>
        </pc:sldLayoutChg>
        <pc:sldLayoutChg chg="replI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385826047" sldId="2147483670"/>
            <pc:sldLayoutMk cId="1711788661" sldId="2147483673"/>
          </pc:sldLayoutMkLst>
        </pc:sldLayoutChg>
        <pc:sldLayoutChg chg="replI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385826047" sldId="2147483670"/>
            <pc:sldLayoutMk cId="1471883198" sldId="2147483674"/>
          </pc:sldLayoutMkLst>
        </pc:sldLayoutChg>
        <pc:sldLayoutChg chg="replI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385826047" sldId="2147483670"/>
            <pc:sldLayoutMk cId="946693416" sldId="2147483675"/>
          </pc:sldLayoutMkLst>
        </pc:sldLayoutChg>
        <pc:sldLayoutChg chg="replI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385826047" sldId="2147483670"/>
            <pc:sldLayoutMk cId="2078826511" sldId="2147483676"/>
          </pc:sldLayoutMkLst>
        </pc:sldLayoutChg>
        <pc:sldLayoutChg chg="replI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385826047" sldId="2147483670"/>
            <pc:sldLayoutMk cId="2881488958" sldId="2147483677"/>
          </pc:sldLayoutMkLst>
        </pc:sldLayoutChg>
        <pc:sldLayoutChg chg="replI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385826047" sldId="2147483670"/>
            <pc:sldLayoutMk cId="1414179081" sldId="2147483678"/>
          </pc:sldLayoutMkLst>
        </pc:sldLayoutChg>
        <pc:sldLayoutChg chg="replI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385826047" sldId="2147483670"/>
            <pc:sldLayoutMk cId="2966935942" sldId="2147483679"/>
          </pc:sldLayoutMkLst>
        </pc:sldLayoutChg>
        <pc:sldLayoutChg chg="replI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385826047" sldId="2147483670"/>
            <pc:sldLayoutMk cId="2910973616" sldId="2147483680"/>
          </pc:sldLayoutMkLst>
        </pc:sldLayoutChg>
        <pc:sldLayoutChg chg="replI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385826047" sldId="2147483670"/>
            <pc:sldLayoutMk cId="1581136796" sldId="2147483681"/>
          </pc:sldLayoutMkLst>
        </pc:sldLayoutChg>
        <pc:sldLayoutChg chg="replId">
          <pc:chgData name="Joanna Mazurkiewicz" userId="S::joanna.mazurkiewicz@firr.org.pl::8f9231b0-f9d8-49eb-8835-4e10db10f6e2" providerId="AD" clId="Web-{A148B09F-706D-2000-9E54-7372A8FDC526}" dt="2021-03-02T09:55:38.541" v="0"/>
          <pc:sldLayoutMkLst>
            <pc:docMk/>
            <pc:sldMasterMk cId="385826047" sldId="2147483670"/>
            <pc:sldLayoutMk cId="3172049050" sldId="2147483682"/>
          </pc:sldLayoutMkLst>
        </pc:sldLayoutChg>
      </pc:sldMasterChg>
    </pc:docChg>
  </pc:docChgLst>
  <pc:docChgLst>
    <pc:chgData name="Karolina Frąk" userId="S::karolina.frak@firr.org.pl::5262ff9a-a8de-46b7-afac-7a7c75f2e515" providerId="AD" clId="Web-{7C0AB37E-6D75-BE31-98CC-9ADADA7E6176}"/>
    <pc:docChg chg="delSld modSld sldOrd">
      <pc:chgData name="Karolina Frąk" userId="S::karolina.frak@firr.org.pl::5262ff9a-a8de-46b7-afac-7a7c75f2e515" providerId="AD" clId="Web-{7C0AB37E-6D75-BE31-98CC-9ADADA7E6176}" dt="2020-10-14T14:01:33.825" v="234"/>
      <pc:docMkLst>
        <pc:docMk/>
      </pc:docMkLst>
      <pc:sldChg chg="modSp">
        <pc:chgData name="Karolina Frąk" userId="S::karolina.frak@firr.org.pl::5262ff9a-a8de-46b7-afac-7a7c75f2e515" providerId="AD" clId="Web-{7C0AB37E-6D75-BE31-98CC-9ADADA7E6176}" dt="2020-10-14T12:08:45.604" v="4" actId="20577"/>
        <pc:sldMkLst>
          <pc:docMk/>
          <pc:sldMk cId="3296809794" sldId="257"/>
        </pc:sldMkLst>
        <pc:spChg chg="mod">
          <ac:chgData name="Karolina Frąk" userId="S::karolina.frak@firr.org.pl::5262ff9a-a8de-46b7-afac-7a7c75f2e515" providerId="AD" clId="Web-{7C0AB37E-6D75-BE31-98CC-9ADADA7E6176}" dt="2020-10-14T12:08:45.604" v="4" actId="20577"/>
          <ac:spMkLst>
            <pc:docMk/>
            <pc:sldMk cId="3296809794" sldId="257"/>
            <ac:spMk id="2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7C0AB37E-6D75-BE31-98CC-9ADADA7E6176}" dt="2020-10-14T12:49:16.668" v="154" actId="1076"/>
        <pc:sldMkLst>
          <pc:docMk/>
          <pc:sldMk cId="1459476691" sldId="258"/>
        </pc:sldMkLst>
        <pc:spChg chg="mod">
          <ac:chgData name="Karolina Frąk" userId="S::karolina.frak@firr.org.pl::5262ff9a-a8de-46b7-afac-7a7c75f2e515" providerId="AD" clId="Web-{7C0AB37E-6D75-BE31-98CC-9ADADA7E6176}" dt="2020-10-14T12:49:16.668" v="154" actId="1076"/>
          <ac:spMkLst>
            <pc:docMk/>
            <pc:sldMk cId="1459476691" sldId="258"/>
            <ac:spMk id="9" creationId="{00000000-0000-0000-0000-000000000000}"/>
          </ac:spMkLst>
        </pc:spChg>
      </pc:sldChg>
      <pc:sldChg chg="del">
        <pc:chgData name="Karolina Frąk" userId="S::karolina.frak@firr.org.pl::5262ff9a-a8de-46b7-afac-7a7c75f2e515" providerId="AD" clId="Web-{7C0AB37E-6D75-BE31-98CC-9ADADA7E6176}" dt="2020-10-14T12:54:13.076" v="155"/>
        <pc:sldMkLst>
          <pc:docMk/>
          <pc:sldMk cId="1791160056" sldId="261"/>
        </pc:sldMkLst>
      </pc:sldChg>
      <pc:sldChg chg="addSp modSp">
        <pc:chgData name="Karolina Frąk" userId="S::karolina.frak@firr.org.pl::5262ff9a-a8de-46b7-afac-7a7c75f2e515" providerId="AD" clId="Web-{7C0AB37E-6D75-BE31-98CC-9ADADA7E6176}" dt="2020-10-14T13:50:53.207" v="226"/>
        <pc:sldMkLst>
          <pc:docMk/>
          <pc:sldMk cId="3465632302" sldId="262"/>
        </pc:sldMkLst>
        <pc:spChg chg="mod">
          <ac:chgData name="Karolina Frąk" userId="S::karolina.frak@firr.org.pl::5262ff9a-a8de-46b7-afac-7a7c75f2e515" providerId="AD" clId="Web-{7C0AB37E-6D75-BE31-98CC-9ADADA7E6176}" dt="2020-10-14T13:47:24.532" v="220" actId="1076"/>
          <ac:spMkLst>
            <pc:docMk/>
            <pc:sldMk cId="3465632302" sldId="262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7C0AB37E-6D75-BE31-98CC-9ADADA7E6176}" dt="2020-10-14T13:47:09.126" v="217" actId="20577"/>
          <ac:spMkLst>
            <pc:docMk/>
            <pc:sldMk cId="3465632302" sldId="262"/>
            <ac:spMk id="9" creationId="{00000000-0000-0000-0000-000000000000}"/>
          </ac:spMkLst>
        </pc:spChg>
        <pc:picChg chg="add mod">
          <ac:chgData name="Karolina Frąk" userId="S::karolina.frak@firr.org.pl::5262ff9a-a8de-46b7-afac-7a7c75f2e515" providerId="AD" clId="Web-{7C0AB37E-6D75-BE31-98CC-9ADADA7E6176}" dt="2020-10-14T13:50:53.207" v="226"/>
          <ac:picMkLst>
            <pc:docMk/>
            <pc:sldMk cId="3465632302" sldId="262"/>
            <ac:picMk id="2" creationId="{40F8D45F-0013-4327-801F-899F260D5C33}"/>
          </ac:picMkLst>
        </pc:picChg>
      </pc:sldChg>
      <pc:sldChg chg="addSp modSp ord">
        <pc:chgData name="Karolina Frąk" userId="S::karolina.frak@firr.org.pl::5262ff9a-a8de-46b7-afac-7a7c75f2e515" providerId="AD" clId="Web-{7C0AB37E-6D75-BE31-98CC-9ADADA7E6176}" dt="2020-10-14T14:01:33.825" v="234"/>
        <pc:sldMkLst>
          <pc:docMk/>
          <pc:sldMk cId="2176309022" sldId="263"/>
        </pc:sldMkLst>
        <pc:spChg chg="mod">
          <ac:chgData name="Karolina Frąk" userId="S::karolina.frak@firr.org.pl::5262ff9a-a8de-46b7-afac-7a7c75f2e515" providerId="AD" clId="Web-{7C0AB37E-6D75-BE31-98CC-9ADADA7E6176}" dt="2020-10-14T12:18:23.453" v="147" actId="1076"/>
          <ac:spMkLst>
            <pc:docMk/>
            <pc:sldMk cId="2176309022" sldId="263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7C0AB37E-6D75-BE31-98CC-9ADADA7E6176}" dt="2020-10-14T12:18:10.765" v="145" actId="1076"/>
          <ac:spMkLst>
            <pc:docMk/>
            <pc:sldMk cId="2176309022" sldId="263"/>
            <ac:spMk id="9" creationId="{00000000-0000-0000-0000-000000000000}"/>
          </ac:spMkLst>
        </pc:spChg>
        <pc:picChg chg="add mod">
          <ac:chgData name="Karolina Frąk" userId="S::karolina.frak@firr.org.pl::5262ff9a-a8de-46b7-afac-7a7c75f2e515" providerId="AD" clId="Web-{7C0AB37E-6D75-BE31-98CC-9ADADA7E6176}" dt="2020-10-14T13:52:22.286" v="227"/>
          <ac:picMkLst>
            <pc:docMk/>
            <pc:sldMk cId="2176309022" sldId="263"/>
            <ac:picMk id="2" creationId="{95CE6124-42C5-4140-9398-1652BEF941F4}"/>
          </ac:picMkLst>
        </pc:picChg>
        <pc:picChg chg="add mod">
          <ac:chgData name="Karolina Frąk" userId="S::karolina.frak@firr.org.pl::5262ff9a-a8de-46b7-afac-7a7c75f2e515" providerId="AD" clId="Web-{7C0AB37E-6D75-BE31-98CC-9ADADA7E6176}" dt="2020-10-14T13:53:24.147" v="228"/>
          <ac:picMkLst>
            <pc:docMk/>
            <pc:sldMk cId="2176309022" sldId="263"/>
            <ac:picMk id="3" creationId="{8E06F630-B63B-45C8-8F29-CAEE12691741}"/>
          </ac:picMkLst>
        </pc:picChg>
        <pc:picChg chg="add mod">
          <ac:chgData name="Karolina Frąk" userId="S::karolina.frak@firr.org.pl::5262ff9a-a8de-46b7-afac-7a7c75f2e515" providerId="AD" clId="Web-{7C0AB37E-6D75-BE31-98CC-9ADADA7E6176}" dt="2020-10-14T14:01:33.825" v="234"/>
          <ac:picMkLst>
            <pc:docMk/>
            <pc:sldMk cId="2176309022" sldId="263"/>
            <ac:picMk id="4" creationId="{4F19ADE3-A3C6-496B-9AFD-85CF30915A56}"/>
          </ac:picMkLst>
        </pc:picChg>
      </pc:sldChg>
    </pc:docChg>
  </pc:docChgLst>
  <pc:docChgLst>
    <pc:chgData name="Karolina Frąk" userId="S::karolina.frak@firr.org.pl::5262ff9a-a8de-46b7-afac-7a7c75f2e515" providerId="AD" clId="Web-{37CE862B-EEBE-0B14-9B04-3744E51429CC}"/>
    <pc:docChg chg="modSld">
      <pc:chgData name="Karolina Frąk" userId="S::karolina.frak@firr.org.pl::5262ff9a-a8de-46b7-afac-7a7c75f2e515" providerId="AD" clId="Web-{37CE862B-EEBE-0B14-9B04-3744E51429CC}" dt="2020-10-15T12:37:08.117" v="21" actId="1076"/>
      <pc:docMkLst>
        <pc:docMk/>
      </pc:docMkLst>
      <pc:sldChg chg="modSp">
        <pc:chgData name="Karolina Frąk" userId="S::karolina.frak@firr.org.pl::5262ff9a-a8de-46b7-afac-7a7c75f2e515" providerId="AD" clId="Web-{37CE862B-EEBE-0B14-9B04-3744E51429CC}" dt="2020-10-15T12:37:08.117" v="21" actId="1076"/>
        <pc:sldMkLst>
          <pc:docMk/>
          <pc:sldMk cId="3465632302" sldId="262"/>
        </pc:sldMkLst>
        <pc:spChg chg="mod">
          <ac:chgData name="Karolina Frąk" userId="S::karolina.frak@firr.org.pl::5262ff9a-a8de-46b7-afac-7a7c75f2e515" providerId="AD" clId="Web-{37CE862B-EEBE-0B14-9B04-3744E51429CC}" dt="2020-10-15T12:37:04.288" v="20" actId="20577"/>
          <ac:spMkLst>
            <pc:docMk/>
            <pc:sldMk cId="3465632302" sldId="262"/>
            <ac:spMk id="7" creationId="{00000000-0000-0000-0000-000000000000}"/>
          </ac:spMkLst>
        </pc:spChg>
        <pc:picChg chg="mod">
          <ac:chgData name="Karolina Frąk" userId="S::karolina.frak@firr.org.pl::5262ff9a-a8de-46b7-afac-7a7c75f2e515" providerId="AD" clId="Web-{37CE862B-EEBE-0B14-9B04-3744E51429CC}" dt="2020-10-15T12:37:08.117" v="21" actId="1076"/>
          <ac:picMkLst>
            <pc:docMk/>
            <pc:sldMk cId="3465632302" sldId="262"/>
            <ac:picMk id="2" creationId="{40F8D45F-0013-4327-801F-899F260D5C33}"/>
          </ac:picMkLst>
        </pc:picChg>
      </pc:sldChg>
    </pc:docChg>
  </pc:docChgLst>
  <pc:docChgLst>
    <pc:chgData name="Karolina Frąk" userId="S::karolina.frak@firr.org.pl::5262ff9a-a8de-46b7-afac-7a7c75f2e515" providerId="AD" clId="Web-{3E41771E-4E28-1CEB-7B49-0A5139A28C8D}"/>
    <pc:docChg chg="modSld">
      <pc:chgData name="Karolina Frąk" userId="S::karolina.frak@firr.org.pl::5262ff9a-a8de-46b7-afac-7a7c75f2e515" providerId="AD" clId="Web-{3E41771E-4E28-1CEB-7B49-0A5139A28C8D}" dt="2020-10-23T19:30:40.557" v="9" actId="1076"/>
      <pc:docMkLst>
        <pc:docMk/>
      </pc:docMkLst>
      <pc:sldChg chg="delSp modSp">
        <pc:chgData name="Karolina Frąk" userId="S::karolina.frak@firr.org.pl::5262ff9a-a8de-46b7-afac-7a7c75f2e515" providerId="AD" clId="Web-{3E41771E-4E28-1CEB-7B49-0A5139A28C8D}" dt="2020-10-23T19:30:40.557" v="9" actId="1076"/>
        <pc:sldMkLst>
          <pc:docMk/>
          <pc:sldMk cId="2019217948" sldId="259"/>
        </pc:sldMkLst>
        <pc:spChg chg="del">
          <ac:chgData name="Karolina Frąk" userId="S::karolina.frak@firr.org.pl::5262ff9a-a8de-46b7-afac-7a7c75f2e515" providerId="AD" clId="Web-{3E41771E-4E28-1CEB-7B49-0A5139A28C8D}" dt="2020-10-23T19:27:34.646" v="0"/>
          <ac:spMkLst>
            <pc:docMk/>
            <pc:sldMk cId="2019217948" sldId="259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3E41771E-4E28-1CEB-7B49-0A5139A28C8D}" dt="2020-10-23T19:30:40.557" v="9" actId="1076"/>
          <ac:spMkLst>
            <pc:docMk/>
            <pc:sldMk cId="2019217948" sldId="259"/>
            <ac:spMk id="9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91E1235E-0C06-42BC-1ECD-BB946157747E}"/>
    <pc:docChg chg="addSld modSld">
      <pc:chgData name="Karolina Frąk" userId="S::karolina.frak@firr.org.pl::5262ff9a-a8de-46b7-afac-7a7c75f2e515" providerId="AD" clId="Web-{91E1235E-0C06-42BC-1ECD-BB946157747E}" dt="2020-10-14T14:09:32.872" v="68" actId="14100"/>
      <pc:docMkLst>
        <pc:docMk/>
      </pc:docMkLst>
      <pc:sldChg chg="modSp add replId">
        <pc:chgData name="Karolina Frąk" userId="S::karolina.frak@firr.org.pl::5262ff9a-a8de-46b7-afac-7a7c75f2e515" providerId="AD" clId="Web-{91E1235E-0C06-42BC-1ECD-BB946157747E}" dt="2020-10-14T14:09:32.872" v="68" actId="14100"/>
        <pc:sldMkLst>
          <pc:docMk/>
          <pc:sldMk cId="3028980465" sldId="264"/>
        </pc:sldMkLst>
        <pc:spChg chg="mod">
          <ac:chgData name="Karolina Frąk" userId="S::karolina.frak@firr.org.pl::5262ff9a-a8de-46b7-afac-7a7c75f2e515" providerId="AD" clId="Web-{91E1235E-0C06-42BC-1ECD-BB946157747E}" dt="2020-10-14T14:09:32.872" v="68" actId="14100"/>
          <ac:spMkLst>
            <pc:docMk/>
            <pc:sldMk cId="3028980465" sldId="264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91E1235E-0C06-42BC-1ECD-BB946157747E}" dt="2020-10-14T14:08:52.808" v="63" actId="1076"/>
          <ac:spMkLst>
            <pc:docMk/>
            <pc:sldMk cId="3028980465" sldId="264"/>
            <ac:spMk id="9" creationId="{00000000-0000-0000-0000-000000000000}"/>
          </ac:spMkLst>
        </pc:spChg>
      </pc:sldChg>
    </pc:docChg>
  </pc:docChgLst>
  <pc:docChgLst>
    <pc:chgData name="Natalia Wasielewska" userId="S::natalia.wasielewska@firr.org.pl::6a950395-ff1e-4d60-860f-189474a20705" providerId="AD" clId="Web-{8619AE9F-8084-2000-9EDA-B946E285CDD2}"/>
    <pc:docChg chg="addSld delSld modSld sldOrd">
      <pc:chgData name="Natalia Wasielewska" userId="S::natalia.wasielewska@firr.org.pl::6a950395-ff1e-4d60-860f-189474a20705" providerId="AD" clId="Web-{8619AE9F-8084-2000-9EDA-B946E285CDD2}" dt="2021-02-23T15:13:01.670" v="13"/>
      <pc:docMkLst>
        <pc:docMk/>
      </pc:docMkLst>
      <pc:sldChg chg="del">
        <pc:chgData name="Natalia Wasielewska" userId="S::natalia.wasielewska@firr.org.pl::6a950395-ff1e-4d60-860f-189474a20705" providerId="AD" clId="Web-{8619AE9F-8084-2000-9EDA-B946E285CDD2}" dt="2021-02-23T15:13:01.670" v="13"/>
        <pc:sldMkLst>
          <pc:docMk/>
          <pc:sldMk cId="3296809794" sldId="257"/>
        </pc:sldMkLst>
      </pc:sldChg>
      <pc:sldChg chg="addSp delSp modSp add ord replId">
        <pc:chgData name="Natalia Wasielewska" userId="S::natalia.wasielewska@firr.org.pl::6a950395-ff1e-4d60-860f-189474a20705" providerId="AD" clId="Web-{8619AE9F-8084-2000-9EDA-B946E285CDD2}" dt="2021-02-23T15:12:58.686" v="12"/>
        <pc:sldMkLst>
          <pc:docMk/>
          <pc:sldMk cId="1130911390" sldId="265"/>
        </pc:sldMkLst>
        <pc:spChg chg="add mod">
          <ac:chgData name="Natalia Wasielewska" userId="S::natalia.wasielewska@firr.org.pl::6a950395-ff1e-4d60-860f-189474a20705" providerId="AD" clId="Web-{8619AE9F-8084-2000-9EDA-B946E285CDD2}" dt="2021-02-23T15:12:58.451" v="11" actId="20577"/>
          <ac:spMkLst>
            <pc:docMk/>
            <pc:sldMk cId="1130911390" sldId="265"/>
            <ac:spMk id="4" creationId="{199D157D-E8AE-45E2-911A-3E597249C80F}"/>
          </ac:spMkLst>
        </pc:spChg>
        <pc:spChg chg="add mod">
          <ac:chgData name="Natalia Wasielewska" userId="S::natalia.wasielewska@firr.org.pl::6a950395-ff1e-4d60-860f-189474a20705" providerId="AD" clId="Web-{8619AE9F-8084-2000-9EDA-B946E285CDD2}" dt="2021-02-23T15:12:41.076" v="8" actId="20577"/>
          <ac:spMkLst>
            <pc:docMk/>
            <pc:sldMk cId="1130911390" sldId="265"/>
            <ac:spMk id="6" creationId="{6B46B754-3792-40A1-B9BC-23CC6ABAACF6}"/>
          </ac:spMkLst>
        </pc:spChg>
        <pc:spChg chg="del mod">
          <ac:chgData name="Natalia Wasielewska" userId="S::natalia.wasielewska@firr.org.pl::6a950395-ff1e-4d60-860f-189474a20705" providerId="AD" clId="Web-{8619AE9F-8084-2000-9EDA-B946E285CDD2}" dt="2021-02-23T15:12:20.841" v="3"/>
          <ac:spMkLst>
            <pc:docMk/>
            <pc:sldMk cId="1130911390" sldId="265"/>
            <ac:spMk id="11" creationId="{00000000-0000-0000-0000-000000000000}"/>
          </ac:spMkLst>
        </pc:spChg>
        <pc:spChg chg="del">
          <ac:chgData name="Natalia Wasielewska" userId="S::natalia.wasielewska@firr.org.pl::6a950395-ff1e-4d60-860f-189474a20705" providerId="AD" clId="Web-{8619AE9F-8084-2000-9EDA-B946E285CDD2}" dt="2021-02-23T15:12:24.388" v="4"/>
          <ac:spMkLst>
            <pc:docMk/>
            <pc:sldMk cId="1130911390" sldId="265"/>
            <ac:spMk id="12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CDF83A73-21C8-3A5F-6BC6-DA50460E5DD8}"/>
    <pc:docChg chg="modSld">
      <pc:chgData name="Karolina Frąk" userId="S::karolina.frak@firr.org.pl::5262ff9a-a8de-46b7-afac-7a7c75f2e515" providerId="AD" clId="Web-{CDF83A73-21C8-3A5F-6BC6-DA50460E5DD8}" dt="2020-10-23T10:10:55.057" v="387" actId="20577"/>
      <pc:docMkLst>
        <pc:docMk/>
      </pc:docMkLst>
      <pc:sldChg chg="modSp">
        <pc:chgData name="Karolina Frąk" userId="S::karolina.frak@firr.org.pl::5262ff9a-a8de-46b7-afac-7a7c75f2e515" providerId="AD" clId="Web-{CDF83A73-21C8-3A5F-6BC6-DA50460E5DD8}" dt="2020-10-23T10:06:04.912" v="93" actId="1076"/>
        <pc:sldMkLst>
          <pc:docMk/>
          <pc:sldMk cId="3296809794" sldId="257"/>
        </pc:sldMkLst>
        <pc:spChg chg="mod">
          <ac:chgData name="Karolina Frąk" userId="S::karolina.frak@firr.org.pl::5262ff9a-a8de-46b7-afac-7a7c75f2e515" providerId="AD" clId="Web-{CDF83A73-21C8-3A5F-6BC6-DA50460E5DD8}" dt="2020-10-23T10:06:04.912" v="93" actId="1076"/>
          <ac:spMkLst>
            <pc:docMk/>
            <pc:sldMk cId="3296809794" sldId="257"/>
            <ac:spMk id="2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CDF83A73-21C8-3A5F-6BC6-DA50460E5DD8}" dt="2020-10-23T10:10:55.057" v="386" actId="20577"/>
        <pc:sldMkLst>
          <pc:docMk/>
          <pc:sldMk cId="2019217948" sldId="259"/>
        </pc:sldMkLst>
        <pc:spChg chg="mod">
          <ac:chgData name="Karolina Frąk" userId="S::karolina.frak@firr.org.pl::5262ff9a-a8de-46b7-afac-7a7c75f2e515" providerId="AD" clId="Web-{CDF83A73-21C8-3A5F-6BC6-DA50460E5DD8}" dt="2020-10-23T10:10:55.057" v="386" actId="20577"/>
          <ac:spMkLst>
            <pc:docMk/>
            <pc:sldMk cId="2019217948" sldId="259"/>
            <ac:spMk id="9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BF055315-E49E-9502-0C87-59DC27E24AB9}"/>
    <pc:docChg chg="modSld">
      <pc:chgData name="Karolina Frąk" userId="S::karolina.frak@firr.org.pl::5262ff9a-a8de-46b7-afac-7a7c75f2e515" providerId="AD" clId="Web-{BF055315-E49E-9502-0C87-59DC27E24AB9}" dt="2020-10-19T14:36:21.302" v="14" actId="1076"/>
      <pc:docMkLst>
        <pc:docMk/>
      </pc:docMkLst>
      <pc:sldChg chg="addSp modSp">
        <pc:chgData name="Karolina Frąk" userId="S::karolina.frak@firr.org.pl::5262ff9a-a8de-46b7-afac-7a7c75f2e515" providerId="AD" clId="Web-{BF055315-E49E-9502-0C87-59DC27E24AB9}" dt="2020-10-19T14:36:21.302" v="14" actId="1076"/>
        <pc:sldMkLst>
          <pc:docMk/>
          <pc:sldMk cId="3465632302" sldId="262"/>
        </pc:sldMkLst>
        <pc:spChg chg="add mod">
          <ac:chgData name="Karolina Frąk" userId="S::karolina.frak@firr.org.pl::5262ff9a-a8de-46b7-afac-7a7c75f2e515" providerId="AD" clId="Web-{BF055315-E49E-9502-0C87-59DC27E24AB9}" dt="2020-10-19T14:36:21.302" v="14" actId="1076"/>
          <ac:spMkLst>
            <pc:docMk/>
            <pc:sldMk cId="3465632302" sldId="262"/>
            <ac:spMk id="3" creationId="{1850CDCA-E6E9-44F1-BC8A-8F725CF67E4F}"/>
          </ac:spMkLst>
        </pc:spChg>
      </pc:sldChg>
    </pc:docChg>
  </pc:docChgLst>
  <pc:docChgLst>
    <pc:chgData name="Karolina Frąk" userId="S::karolina.frak@firr.org.pl::5262ff9a-a8de-46b7-afac-7a7c75f2e515" providerId="AD" clId="Web-{1102B90E-EE84-D1D5-6713-785E40741F88}"/>
    <pc:docChg chg="modSld">
      <pc:chgData name="Karolina Frąk" userId="S::karolina.frak@firr.org.pl::5262ff9a-a8de-46b7-afac-7a7c75f2e515" providerId="AD" clId="Web-{1102B90E-EE84-D1D5-6713-785E40741F88}" dt="2020-10-19T14:21:16.876" v="16" actId="20577"/>
      <pc:docMkLst>
        <pc:docMk/>
      </pc:docMkLst>
      <pc:sldChg chg="modSp">
        <pc:chgData name="Karolina Frąk" userId="S::karolina.frak@firr.org.pl::5262ff9a-a8de-46b7-afac-7a7c75f2e515" providerId="AD" clId="Web-{1102B90E-EE84-D1D5-6713-785E40741F88}" dt="2020-10-19T14:20:07.733" v="8" actId="14100"/>
        <pc:sldMkLst>
          <pc:docMk/>
          <pc:sldMk cId="1459476691" sldId="258"/>
        </pc:sldMkLst>
        <pc:spChg chg="mod">
          <ac:chgData name="Karolina Frąk" userId="S::karolina.frak@firr.org.pl::5262ff9a-a8de-46b7-afac-7a7c75f2e515" providerId="AD" clId="Web-{1102B90E-EE84-D1D5-6713-785E40741F88}" dt="2020-10-19T14:20:07.733" v="8" actId="14100"/>
          <ac:spMkLst>
            <pc:docMk/>
            <pc:sldMk cId="1459476691" sldId="258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1102B90E-EE84-D1D5-6713-785E40741F88}" dt="2020-10-19T14:19:59.936" v="7" actId="1076"/>
          <ac:spMkLst>
            <pc:docMk/>
            <pc:sldMk cId="1459476691" sldId="258"/>
            <ac:spMk id="9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1102B90E-EE84-D1D5-6713-785E40741F88}" dt="2020-10-19T14:21:16.876" v="16" actId="20577"/>
        <pc:sldMkLst>
          <pc:docMk/>
          <pc:sldMk cId="3028980465" sldId="264"/>
        </pc:sldMkLst>
        <pc:spChg chg="mod">
          <ac:chgData name="Karolina Frąk" userId="S::karolina.frak@firr.org.pl::5262ff9a-a8de-46b7-afac-7a7c75f2e515" providerId="AD" clId="Web-{1102B90E-EE84-D1D5-6713-785E40741F88}" dt="2020-10-19T14:21:16.876" v="16" actId="20577"/>
          <ac:spMkLst>
            <pc:docMk/>
            <pc:sldMk cId="3028980465" sldId="264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1102B90E-EE84-D1D5-6713-785E40741F88}" dt="2020-10-19T14:20:19.686" v="10" actId="20577"/>
          <ac:spMkLst>
            <pc:docMk/>
            <pc:sldMk cId="3028980465" sldId="264"/>
            <ac:spMk id="9" creationId="{00000000-0000-0000-0000-000000000000}"/>
          </ac:spMkLst>
        </pc:spChg>
      </pc:sldChg>
    </pc:docChg>
  </pc:docChgLst>
  <pc:docChgLst>
    <pc:chgData clId="Web-{7C0AB37E-6D75-BE31-98CC-9ADADA7E6176}"/>
    <pc:docChg chg="modSld">
      <pc:chgData name="" userId="" providerId="" clId="Web-{7C0AB37E-6D75-BE31-98CC-9ADADA7E6176}" dt="2020-10-14T12:08:44.432" v="1" actId="20577"/>
      <pc:docMkLst>
        <pc:docMk/>
      </pc:docMkLst>
      <pc:sldChg chg="modSp">
        <pc:chgData name="" userId="" providerId="" clId="Web-{7C0AB37E-6D75-BE31-98CC-9ADADA7E6176}" dt="2020-10-14T12:08:44.417" v="0" actId="20577"/>
        <pc:sldMkLst>
          <pc:docMk/>
          <pc:sldMk cId="3296809794" sldId="257"/>
        </pc:sldMkLst>
        <pc:spChg chg="mod">
          <ac:chgData name="" userId="" providerId="" clId="Web-{7C0AB37E-6D75-BE31-98CC-9ADADA7E6176}" dt="2020-10-14T12:08:44.417" v="0" actId="20577"/>
          <ac:spMkLst>
            <pc:docMk/>
            <pc:sldMk cId="3296809794" sldId="257"/>
            <ac:spMk id="2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7F4D1308-63B7-1DF7-E833-D501DA7CAA50}"/>
    <pc:docChg chg="modSld">
      <pc:chgData name="Karolina Frąk" userId="S::karolina.frak@firr.org.pl::5262ff9a-a8de-46b7-afac-7a7c75f2e515" providerId="AD" clId="Web-{7F4D1308-63B7-1DF7-E833-D501DA7CAA50}" dt="2020-10-25T12:38:36.712" v="6" actId="1076"/>
      <pc:docMkLst>
        <pc:docMk/>
      </pc:docMkLst>
      <pc:sldChg chg="modSp">
        <pc:chgData name="Karolina Frąk" userId="S::karolina.frak@firr.org.pl::5262ff9a-a8de-46b7-afac-7a7c75f2e515" providerId="AD" clId="Web-{7F4D1308-63B7-1DF7-E833-D501DA7CAA50}" dt="2020-10-25T12:38:36.712" v="6" actId="1076"/>
        <pc:sldMkLst>
          <pc:docMk/>
          <pc:sldMk cId="2019217948" sldId="259"/>
        </pc:sldMkLst>
        <pc:spChg chg="mod">
          <ac:chgData name="Karolina Frąk" userId="S::karolina.frak@firr.org.pl::5262ff9a-a8de-46b7-afac-7a7c75f2e515" providerId="AD" clId="Web-{7F4D1308-63B7-1DF7-E833-D501DA7CAA50}" dt="2020-10-25T12:38:36.712" v="6" actId="1076"/>
          <ac:spMkLst>
            <pc:docMk/>
            <pc:sldMk cId="2019217948" sldId="259"/>
            <ac:spMk id="9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F6A70504-6D77-9DDC-E56A-8ABB2B449B88}"/>
    <pc:docChg chg="addSld modSld sldOrd">
      <pc:chgData name="Karolina Frąk" userId="S::karolina.frak@firr.org.pl::5262ff9a-a8de-46b7-afac-7a7c75f2e515" providerId="AD" clId="Web-{F6A70504-6D77-9DDC-E56A-8ABB2B449B88}" dt="2020-10-13T17:19:25.217" v="131" actId="1076"/>
      <pc:docMkLst>
        <pc:docMk/>
      </pc:docMkLst>
      <pc:sldChg chg="modSp">
        <pc:chgData name="Karolina Frąk" userId="S::karolina.frak@firr.org.pl::5262ff9a-a8de-46b7-afac-7a7c75f2e515" providerId="AD" clId="Web-{F6A70504-6D77-9DDC-E56A-8ABB2B449B88}" dt="2020-10-13T17:09:30.786" v="67" actId="1076"/>
        <pc:sldMkLst>
          <pc:docMk/>
          <pc:sldMk cId="1459476691" sldId="258"/>
        </pc:sldMkLst>
        <pc:spChg chg="mod">
          <ac:chgData name="Karolina Frąk" userId="S::karolina.frak@firr.org.pl::5262ff9a-a8de-46b7-afac-7a7c75f2e515" providerId="AD" clId="Web-{F6A70504-6D77-9DDC-E56A-8ABB2B449B88}" dt="2020-10-13T17:09:30.786" v="67" actId="1076"/>
          <ac:spMkLst>
            <pc:docMk/>
            <pc:sldMk cId="1459476691" sldId="258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F6A70504-6D77-9DDC-E56A-8ABB2B449B88}" dt="2020-10-13T16:19:04.965" v="12" actId="1076"/>
          <ac:spMkLst>
            <pc:docMk/>
            <pc:sldMk cId="1459476691" sldId="258"/>
            <ac:spMk id="9" creationId="{00000000-0000-0000-0000-000000000000}"/>
          </ac:spMkLst>
        </pc:spChg>
      </pc:sldChg>
      <pc:sldChg chg="ord">
        <pc:chgData name="Karolina Frąk" userId="S::karolina.frak@firr.org.pl::5262ff9a-a8de-46b7-afac-7a7c75f2e515" providerId="AD" clId="Web-{F6A70504-6D77-9DDC-E56A-8ABB2B449B88}" dt="2020-10-13T17:18:23.841" v="78"/>
        <pc:sldMkLst>
          <pc:docMk/>
          <pc:sldMk cId="2626330" sldId="260"/>
        </pc:sldMkLst>
      </pc:sldChg>
      <pc:sldChg chg="modSp add replId">
        <pc:chgData name="Karolina Frąk" userId="S::karolina.frak@firr.org.pl::5262ff9a-a8de-46b7-afac-7a7c75f2e515" providerId="AD" clId="Web-{F6A70504-6D77-9DDC-E56A-8ABB2B449B88}" dt="2020-10-13T17:19:25.217" v="131" actId="1076"/>
        <pc:sldMkLst>
          <pc:docMk/>
          <pc:sldMk cId="1791160056" sldId="261"/>
        </pc:sldMkLst>
        <pc:spChg chg="mod">
          <ac:chgData name="Karolina Frąk" userId="S::karolina.frak@firr.org.pl::5262ff9a-a8de-46b7-afac-7a7c75f2e515" providerId="AD" clId="Web-{F6A70504-6D77-9DDC-E56A-8ABB2B449B88}" dt="2020-10-13T17:19:25.217" v="131" actId="1076"/>
          <ac:spMkLst>
            <pc:docMk/>
            <pc:sldMk cId="1791160056" sldId="261"/>
            <ac:spMk id="9" creationId="{00000000-0000-0000-0000-000000000000}"/>
          </ac:spMkLst>
        </pc:spChg>
      </pc:sldChg>
      <pc:sldChg chg="add ord replId">
        <pc:chgData name="Karolina Frąk" userId="S::karolina.frak@firr.org.pl::5262ff9a-a8de-46b7-afac-7a7c75f2e515" providerId="AD" clId="Web-{F6A70504-6D77-9DDC-E56A-8ABB2B449B88}" dt="2020-10-13T17:18:11.325" v="76"/>
        <pc:sldMkLst>
          <pc:docMk/>
          <pc:sldMk cId="3465632302" sldId="262"/>
        </pc:sldMkLst>
      </pc:sldChg>
      <pc:sldChg chg="add replId">
        <pc:chgData name="Karolina Frąk" userId="S::karolina.frak@firr.org.pl::5262ff9a-a8de-46b7-afac-7a7c75f2e515" providerId="AD" clId="Web-{F6A70504-6D77-9DDC-E56A-8ABB2B449B88}" dt="2020-10-13T17:18:30.450" v="79"/>
        <pc:sldMkLst>
          <pc:docMk/>
          <pc:sldMk cId="2176309022" sldId="263"/>
        </pc:sldMkLst>
      </pc:sldChg>
    </pc:docChg>
  </pc:docChgLst>
  <pc:docChgLst>
    <pc:chgData name="Karolina Frąk" userId="S::karolina.frak@firr.org.pl::5262ff9a-a8de-46b7-afac-7a7c75f2e515" providerId="AD" clId="Web-{28ADA8CC-8F83-A3FD-A890-F92079F4E226}"/>
    <pc:docChg chg="modSld">
      <pc:chgData name="Karolina Frąk" userId="S::karolina.frak@firr.org.pl::5262ff9a-a8de-46b7-afac-7a7c75f2e515" providerId="AD" clId="Web-{28ADA8CC-8F83-A3FD-A890-F92079F4E226}" dt="2020-10-23T19:44:31.992" v="27"/>
      <pc:docMkLst>
        <pc:docMk/>
      </pc:docMkLst>
      <pc:sldChg chg="modNotes">
        <pc:chgData name="Karolina Frąk" userId="S::karolina.frak@firr.org.pl::5262ff9a-a8de-46b7-afac-7a7c75f2e515" providerId="AD" clId="Web-{28ADA8CC-8F83-A3FD-A890-F92079F4E226}" dt="2020-10-23T19:44:31.992" v="27"/>
        <pc:sldMkLst>
          <pc:docMk/>
          <pc:sldMk cId="3465632302" sldId="26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4524AB-8991-40D8-B35F-2E435E08ADCC}" type="datetimeFigureOut">
              <a:rPr lang="pl-PL"/>
              <a:t>02.03.2021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2A62EF-80E7-4E58-9199-BEF98F6ABD2E}" type="slidenum">
              <a:rPr lang="pl-PL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00948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Pokazać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prezentację</a:t>
            </a:r>
            <a:r>
              <a:rPr lang="en-US" dirty="0">
                <a:cs typeface="Calibri"/>
              </a:rPr>
              <a:t> </a:t>
            </a:r>
            <a:r>
              <a:rPr lang="pl-PL" dirty="0">
                <a:cs typeface="Calibri"/>
              </a:rPr>
              <a:t>4.3. </a:t>
            </a:r>
            <a:r>
              <a:rPr lang="pl-PL" dirty="0" err="1">
                <a:cs typeface="Calibri"/>
              </a:rPr>
              <a:t>Załącznik_prezentacja</a:t>
            </a:r>
            <a:r>
              <a:rPr lang="pl-PL" dirty="0">
                <a:cs typeface="Calibri"/>
              </a:rPr>
              <a:t> do ćwiczenia z ETR, </a:t>
            </a:r>
          </a:p>
          <a:p>
            <a:r>
              <a:rPr lang="pl-PL" dirty="0">
                <a:cs typeface="Calibri"/>
              </a:rPr>
              <a:t>C</a:t>
            </a:r>
            <a:r>
              <a:rPr lang="en-US" dirty="0" err="1">
                <a:cs typeface="Calibri"/>
              </a:rPr>
              <a:t>zas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ćwiczenie</a:t>
            </a:r>
            <a:r>
              <a:rPr lang="en-US" dirty="0">
                <a:cs typeface="Calibri"/>
              </a:rPr>
              <a:t>: 30 min.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2A62EF-80E7-4E58-9199-BEF98F6ABD2E}" type="slidenum">
              <a:rPr lang="pl-PL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7611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08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1136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2049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188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 hasCustomPrompt="1"/>
          </p:nvPr>
        </p:nvSpPr>
        <p:spPr>
          <a:xfrm>
            <a:off x="2552699" y="425511"/>
            <a:ext cx="7086600" cy="1477703"/>
          </a:xfrm>
        </p:spPr>
        <p:txBody>
          <a:bodyPr anchor="b">
            <a:normAutofit/>
          </a:bodyPr>
          <a:lstStyle>
            <a:lvl1pPr algn="ctr">
              <a:lnSpc>
                <a:spcPct val="150000"/>
              </a:lnSpc>
              <a:defRPr sz="4000" baseline="0"/>
            </a:lvl1pPr>
          </a:lstStyle>
          <a:p>
            <a:r>
              <a:rPr lang="pl-PL" dirty="0"/>
              <a:t>Tutaj wpisz nazwę szkolenia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 hasCustomPrompt="1"/>
          </p:nvPr>
        </p:nvSpPr>
        <p:spPr>
          <a:xfrm>
            <a:off x="3693367" y="1893885"/>
            <a:ext cx="4805265" cy="1655762"/>
          </a:xfrm>
        </p:spPr>
        <p:txBody>
          <a:bodyPr/>
          <a:lstStyle>
            <a:lvl1pPr marL="0" indent="0" algn="ctr">
              <a:buNone/>
              <a:defRPr sz="24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Tutaj wpisz numer i nazwę części szkoleniowej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52173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pl-PL" dirty="0"/>
              <a:t>Tutaj wpisz tytuł slajdu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 dirty="0"/>
              <a:t>Tutaj wpisz treść slajdu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764655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55913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2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838200" y="2090592"/>
            <a:ext cx="4986559" cy="3030048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5383599" cy="3030048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39584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3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006946" y="209059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4561294" y="403188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90190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4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006946" y="209059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3006946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5970202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13879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5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1785405" y="2043753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4739952" y="2040805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3006946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5970202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7694499" y="2040805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8746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11918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6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3"/>
          </p:nvPr>
        </p:nvSpPr>
        <p:spPr>
          <a:xfrm>
            <a:off x="838200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8" name="Symbol zastępczy obrazu 6"/>
          <p:cNvSpPr>
            <a:spLocks noGrp="1"/>
          </p:cNvSpPr>
          <p:nvPr>
            <p:ph type="pic" sz="quarter" idx="14"/>
          </p:nvPr>
        </p:nvSpPr>
        <p:spPr>
          <a:xfrm>
            <a:off x="838200" y="38140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9" name="Symbol zastępczy obrazu 6"/>
          <p:cNvSpPr>
            <a:spLocks noGrp="1"/>
          </p:cNvSpPr>
          <p:nvPr>
            <p:ph type="pic" sz="quarter" idx="15"/>
          </p:nvPr>
        </p:nvSpPr>
        <p:spPr>
          <a:xfrm>
            <a:off x="4687092" y="38140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4687093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8535987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8535987" y="3821185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63964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8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3"/>
          </p:nvPr>
        </p:nvSpPr>
        <p:spPr>
          <a:xfrm>
            <a:off x="224229" y="1894276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8" name="Symbol zastępczy obrazu 6"/>
          <p:cNvSpPr>
            <a:spLocks noGrp="1"/>
          </p:cNvSpPr>
          <p:nvPr>
            <p:ph type="pic" sz="quarter" idx="14"/>
          </p:nvPr>
        </p:nvSpPr>
        <p:spPr>
          <a:xfrm>
            <a:off x="224228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9" name="Symbol zastępczy obrazu 6"/>
          <p:cNvSpPr>
            <a:spLocks noGrp="1"/>
          </p:cNvSpPr>
          <p:nvPr>
            <p:ph type="pic" sz="quarter" idx="15"/>
          </p:nvPr>
        </p:nvSpPr>
        <p:spPr>
          <a:xfrm>
            <a:off x="3178776" y="4077267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178776" y="1894276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6133323" y="1891328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6133323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9087870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9087870" y="1891328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583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pis tre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pl-PL" dirty="0"/>
              <a:t>Tutaj wpisz „Spis treści”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rabicPeriod"/>
              <a:defRPr/>
            </a:lvl2pPr>
            <a:lvl3pPr marL="1371600" indent="-457200">
              <a:buFont typeface="+mj-lt"/>
              <a:buAutoNum type="arabicPeriod"/>
              <a:defRPr/>
            </a:lvl3pPr>
            <a:lvl4pPr marL="1714500" indent="-342900">
              <a:buFont typeface="+mj-lt"/>
              <a:buAutoNum type="arabicPeriod"/>
              <a:defRPr/>
            </a:lvl4pPr>
            <a:lvl5pPr marL="21717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03900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rug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/>
              <a:t>Tutaj wpisz tytuł slajdu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39956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l-PL" dirty="0"/>
              <a:t>Tutaj wpisz treść slajdu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669" y="5821294"/>
            <a:ext cx="7635551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1323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stat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838200" y="2156603"/>
            <a:ext cx="10515600" cy="1325563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pl-PL" dirty="0"/>
              <a:t>Tutaj wpisz „Dziękujemy za uwagę!”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669" y="5821294"/>
            <a:ext cx="7635551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1653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148661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65129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63204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142942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3101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66934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42513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008914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24805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9582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788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8826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1488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4179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6935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0973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826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5" r:id="rId3"/>
    <p:sldLayoutId id="2147483673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7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12738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6" r:id="rId4"/>
    <p:sldLayoutId id="2147483668" r:id="rId5"/>
    <p:sldLayoutId id="2147483665" r:id="rId6"/>
    <p:sldLayoutId id="2147483664" r:id="rId7"/>
    <p:sldLayoutId id="2147483663" r:id="rId8"/>
    <p:sldLayoutId id="2147483667" r:id="rId9"/>
    <p:sldLayoutId id="2147483662" r:id="rId10"/>
    <p:sldLayoutId id="2147483660" r:id="rId11"/>
    <p:sldLayoutId id="2147483661" r:id="rId12"/>
    <p:sldLayoutId id="2147483651" r:id="rId13"/>
    <p:sldLayoutId id="2147483653" r:id="rId14"/>
    <p:sldLayoutId id="2147483654" r:id="rId15"/>
    <p:sldLayoutId id="2147483655" r:id="rId16"/>
    <p:sldLayoutId id="2147483656" r:id="rId17"/>
    <p:sldLayoutId id="2147483657" r:id="rId18"/>
    <p:sldLayoutId id="2147483658" r:id="rId19"/>
    <p:sldLayoutId id="2147483659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pl/" TargetMode="External"/><Relationship Id="rId2" Type="http://schemas.openxmlformats.org/officeDocument/2006/relationships/hyperlink" Target="http://administracja.mswia.gov.pl/adm/projekty-ue/samorzad-bez-barier/" TargetMode="Externa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beta.arasaac.org/pictograms/search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863" y="5704138"/>
            <a:ext cx="6505903" cy="836046"/>
          </a:xfrm>
          <a:prstGeom prst="rect">
            <a:avLst/>
          </a:prstGeom>
        </p:spPr>
      </p:pic>
      <p:sp>
        <p:nvSpPr>
          <p:cNvPr id="4" name="Podtytuł 3">
            <a:extLst>
              <a:ext uri="{FF2B5EF4-FFF2-40B4-BE49-F238E27FC236}">
                <a16:creationId xmlns:a16="http://schemas.microsoft.com/office/drawing/2014/main" id="{199D157D-E8AE-45E2-911A-3E597249C8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3027" y="2860090"/>
            <a:ext cx="9875921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l-PL" b="1" dirty="0">
                <a:latin typeface="Arial"/>
                <a:cs typeface="Arial"/>
              </a:rPr>
              <a:t>2.6. Informacja w różnych formach o zakresie działalności urzędu na stronie internetowej</a:t>
            </a:r>
            <a:endParaRPr lang="en-US" dirty="0">
              <a:ea typeface="+mn-lt"/>
              <a:cs typeface="+mn-lt"/>
            </a:endParaRPr>
          </a:p>
          <a:p>
            <a:endParaRPr lang="pl-PL" dirty="0">
              <a:cs typeface="Calibri"/>
            </a:endParaRPr>
          </a:p>
        </p:txBody>
      </p:sp>
      <p:sp>
        <p:nvSpPr>
          <p:cNvPr id="6" name="Tytuł 5">
            <a:extLst>
              <a:ext uri="{FF2B5EF4-FFF2-40B4-BE49-F238E27FC236}">
                <a16:creationId xmlns:a16="http://schemas.microsoft.com/office/drawing/2014/main" id="{6B46B754-3792-40A1-B9BC-23CC6ABAAC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368" y="1252705"/>
            <a:ext cx="11911263" cy="78339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sz="3200" b="1" dirty="0">
                <a:latin typeface="Arial"/>
                <a:cs typeface="Arial"/>
              </a:rPr>
              <a:t>Szkolenie – obsługa klienta ze szczególnymi potrzebami</a:t>
            </a:r>
            <a:endParaRPr lang="en-US" sz="3200">
              <a:cs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130911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530589"/>
            <a:ext cx="10515600" cy="80120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l-PL" sz="3200" b="1" dirty="0"/>
              <a:t>Informacje o projekcie „Samorząd bez barier”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567479"/>
            <a:ext cx="10515600" cy="3736042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dirty="0"/>
              <a:t>Szkolenie realizowane w ramach projektu pn. „Samorząd bez barier”.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dirty="0"/>
              <a:t>Projekt dofinansowany jest ze środków Unii Europejskiej oraz budżetu państwa.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b="1" dirty="0"/>
              <a:t>Autorzy</a:t>
            </a:r>
            <a:r>
              <a:rPr lang="pl-PL" dirty="0"/>
              <a:t>: Fundacja Instytut Rozwoju Regionalnego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b="1" dirty="0"/>
              <a:t>Strona projektu</a:t>
            </a:r>
            <a:r>
              <a:rPr lang="pl-PL" dirty="0"/>
              <a:t>: </a:t>
            </a:r>
            <a:r>
              <a:rPr lang="pl-PL" dirty="0">
                <a:hlinkClick r:id="rId2"/>
              </a:rPr>
              <a:t>Strona internetowa projektu Samorząd bez barier</a:t>
            </a:r>
            <a:r>
              <a:rPr lang="pl-PL" dirty="0"/>
              <a:t> 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pl-PL" b="1" dirty="0"/>
              <a:t>Prawa autorskie</a:t>
            </a:r>
            <a:r>
              <a:rPr lang="pl-PL" dirty="0"/>
              <a:t>: Prezentacja udostępniana jest na licencji Creative </a:t>
            </a:r>
            <a:r>
              <a:rPr lang="pl-PL" dirty="0" err="1"/>
              <a:t>Commons</a:t>
            </a:r>
            <a:r>
              <a:rPr lang="pl-PL" dirty="0"/>
              <a:t>: uznanie autorstwa, na tych samych warunkach 3.0 Polska (CC BY-SA 3.0). Pewne prawa zastrzeżone na rzecz autorów. </a:t>
            </a:r>
            <a:r>
              <a:rPr lang="pl-PL" dirty="0">
                <a:hlinkClick r:id="rId3"/>
              </a:rPr>
              <a:t>Strona internetowa Creative </a:t>
            </a:r>
            <a:r>
              <a:rPr lang="pl-PL" dirty="0" err="1">
                <a:hlinkClick r:id="rId3"/>
              </a:rPr>
              <a:t>Commons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24112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1025433" y="910297"/>
            <a:ext cx="9144000" cy="7017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b="1" dirty="0">
                <a:latin typeface="Arial"/>
                <a:cs typeface="Arial"/>
              </a:rPr>
              <a:t>Spis treści</a:t>
            </a:r>
            <a:endParaRPr lang="pl-P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1025433" y="1904993"/>
            <a:ext cx="10774681" cy="30406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l">
              <a:lnSpc>
                <a:spcPct val="150000"/>
              </a:lnSpc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Informacja w różnych formach o zakresie działalności urzędu </a:t>
            </a:r>
            <a:b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na stronie internetowej</a:t>
            </a:r>
          </a:p>
          <a:p>
            <a:pPr marL="514350" indent="-514350" algn="l">
              <a:lnSpc>
                <a:spcPct val="150000"/>
              </a:lnSpc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Darmowe piktogramy</a:t>
            </a:r>
          </a:p>
          <a:p>
            <a:pPr marL="514350" indent="-514350" algn="l">
              <a:lnSpc>
                <a:spcPct val="150000"/>
              </a:lnSpc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Informacje w tekście łatwym do czytania i zrozumienia (ETR)</a:t>
            </a:r>
          </a:p>
        </p:txBody>
      </p:sp>
    </p:spTree>
    <p:extLst>
      <p:ext uri="{BB962C8B-B14F-4D97-AF65-F5344CB8AC3E}">
        <p14:creationId xmlns:p14="http://schemas.microsoft.com/office/powerpoint/2010/main" val="2019217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805132" y="262659"/>
            <a:ext cx="105673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3000" b="1" dirty="0">
                <a:latin typeface="Arial"/>
                <a:ea typeface="+mj-lt"/>
                <a:cs typeface="+mj-lt"/>
              </a:rPr>
              <a:t>1. Informacja w różnych formach o zakresie działalności urzędu na stronie internetowej (1)</a:t>
            </a:r>
            <a:endParaRPr lang="pl-PL" sz="3000" b="1" dirty="0">
              <a:latin typeface="Arial"/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975360" y="1854581"/>
            <a:ext cx="10397130" cy="4192258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70000"/>
              </a:lnSpc>
            </a:pPr>
            <a:r>
              <a:rPr lang="pl-PL" sz="2200" dirty="0">
                <a:latin typeface="Arial"/>
                <a:ea typeface="+mn-lt"/>
                <a:cs typeface="+mn-lt"/>
              </a:rPr>
              <a:t>Na podstawie art. 6 ustawy o zapewnianiu dostępności osobom ze szczególnymi potrzebami na podmiocie spoczywa obowiązek zamieszczenia na stronie internetowej informacji o zakresie działalności urzędu w postaci:</a:t>
            </a:r>
            <a:endParaRPr lang="pl-PL" sz="2200" dirty="0">
              <a:latin typeface="Calibri" panose="020F0502020204030204"/>
              <a:ea typeface="+mn-lt"/>
              <a:cs typeface="+mn-lt"/>
            </a:endParaRPr>
          </a:p>
          <a:p>
            <a:pPr marL="342900" indent="-342900" algn="l">
              <a:lnSpc>
                <a:spcPct val="170000"/>
              </a:lnSpc>
              <a:buChar char="•"/>
            </a:pPr>
            <a:r>
              <a:rPr lang="pl-PL" sz="2200" dirty="0">
                <a:latin typeface="Arial"/>
                <a:ea typeface="+mn-lt"/>
                <a:cs typeface="+mn-lt"/>
              </a:rPr>
              <a:t>elektronicznego pliku zawierającego </a:t>
            </a:r>
            <a:r>
              <a:rPr lang="pl-PL" sz="2200" b="1" dirty="0">
                <a:latin typeface="Arial"/>
                <a:ea typeface="+mn-lt"/>
                <a:cs typeface="+mn-lt"/>
              </a:rPr>
              <a:t>tekst odczytywalny maszynowo</a:t>
            </a:r>
            <a:r>
              <a:rPr lang="pl-PL" sz="2200" dirty="0">
                <a:latin typeface="Arial"/>
                <a:ea typeface="+mn-lt"/>
                <a:cs typeface="+mn-lt"/>
              </a:rPr>
              <a:t>,</a:t>
            </a:r>
            <a:endParaRPr lang="pl-PL" sz="2200" dirty="0">
              <a:latin typeface="Calibri" panose="020F0502020204030204"/>
              <a:ea typeface="+mn-lt"/>
              <a:cs typeface="+mn-lt"/>
            </a:endParaRPr>
          </a:p>
          <a:p>
            <a:pPr marL="342900" indent="-342900" algn="l">
              <a:lnSpc>
                <a:spcPct val="170000"/>
              </a:lnSpc>
              <a:buChar char="•"/>
            </a:pPr>
            <a:r>
              <a:rPr lang="pl-PL" sz="2200" dirty="0">
                <a:latin typeface="Arial"/>
                <a:ea typeface="+mn-lt"/>
                <a:cs typeface="+mn-lt"/>
              </a:rPr>
              <a:t>nagrania </a:t>
            </a:r>
            <a:r>
              <a:rPr lang="pl-PL" sz="2200" b="1" dirty="0">
                <a:latin typeface="Arial"/>
                <a:ea typeface="+mn-lt"/>
                <a:cs typeface="+mn-lt"/>
              </a:rPr>
              <a:t>treści w polskim języku migowym </a:t>
            </a:r>
            <a:r>
              <a:rPr lang="pl-PL" sz="2200" dirty="0">
                <a:latin typeface="Arial"/>
                <a:ea typeface="+mn-lt"/>
                <a:cs typeface="+mn-lt"/>
              </a:rPr>
              <a:t>(PJM),</a:t>
            </a:r>
            <a:endParaRPr lang="pl-PL" sz="2200" dirty="0">
              <a:latin typeface="Calibri" panose="020F0502020204030204"/>
              <a:ea typeface="+mn-lt"/>
              <a:cs typeface="+mn-lt"/>
            </a:endParaRPr>
          </a:p>
          <a:p>
            <a:pPr marL="342900" indent="-342900" algn="l">
              <a:lnSpc>
                <a:spcPct val="170000"/>
              </a:lnSpc>
              <a:buChar char="•"/>
            </a:pPr>
            <a:r>
              <a:rPr lang="pl-PL" sz="2200" dirty="0">
                <a:latin typeface="Arial"/>
                <a:ea typeface="+mn-lt"/>
                <a:cs typeface="+mn-lt"/>
              </a:rPr>
              <a:t>informacji w </a:t>
            </a:r>
            <a:r>
              <a:rPr lang="pl-PL" sz="2200" b="1" dirty="0">
                <a:latin typeface="Arial"/>
                <a:ea typeface="+mn-lt"/>
                <a:cs typeface="+mn-lt"/>
              </a:rPr>
              <a:t>tekście łatwym do czytania i zrozumienia </a:t>
            </a:r>
            <a:r>
              <a:rPr lang="pl-PL" sz="2200" dirty="0">
                <a:latin typeface="Arial"/>
                <a:ea typeface="+mn-lt"/>
                <a:cs typeface="+mn-lt"/>
              </a:rPr>
              <a:t>(ETR – </a:t>
            </a:r>
            <a:r>
              <a:rPr lang="pl-PL" sz="2200" dirty="0" err="1">
                <a:latin typeface="Arial"/>
                <a:ea typeface="+mn-lt"/>
                <a:cs typeface="+mn-lt"/>
              </a:rPr>
              <a:t>easy</a:t>
            </a:r>
            <a:r>
              <a:rPr lang="pl-PL" sz="2200" dirty="0">
                <a:latin typeface="Arial"/>
                <a:ea typeface="+mn-lt"/>
                <a:cs typeface="+mn-lt"/>
              </a:rPr>
              <a:t>-to-</a:t>
            </a:r>
            <a:r>
              <a:rPr lang="pl-PL" sz="2200" dirty="0" err="1">
                <a:latin typeface="Arial"/>
                <a:ea typeface="+mn-lt"/>
                <a:cs typeface="+mn-lt"/>
              </a:rPr>
              <a:t>read</a:t>
            </a:r>
            <a:r>
              <a:rPr lang="pl-PL" sz="2200" dirty="0">
                <a:latin typeface="Arial"/>
                <a:ea typeface="+mn-lt"/>
                <a:cs typeface="+mn-lt"/>
              </a:rPr>
              <a:t>).</a:t>
            </a:r>
            <a:endParaRPr lang="pl-PL" sz="22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59476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870896" y="180820"/>
            <a:ext cx="10567358" cy="138499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2800" b="1" dirty="0">
                <a:latin typeface="Arial"/>
                <a:ea typeface="+mj-lt"/>
                <a:cs typeface="+mj-lt"/>
              </a:rPr>
              <a:t>1. Informacja w różnych formach o zakresie działalności urzędu na stronie internetowej (2)</a:t>
            </a:r>
            <a:endParaRPr lang="pl-PL" sz="2800" b="1" dirty="0">
              <a:latin typeface="Arial"/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609186" y="1762460"/>
            <a:ext cx="11090777" cy="443186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b="1" dirty="0">
                <a:latin typeface="Arial"/>
                <a:ea typeface="+mn-lt"/>
                <a:cs typeface="+mn-lt"/>
              </a:rPr>
              <a:t>Plik odczytywalny maszynowo </a:t>
            </a:r>
            <a:r>
              <a:rPr lang="pl-PL" sz="2000" dirty="0">
                <a:latin typeface="Arial"/>
                <a:ea typeface="+mn-lt"/>
                <a:cs typeface="+mn-lt"/>
              </a:rPr>
              <a:t>– forma, którą prawidłowo odczyta czytnik ekranu, którym posługują się osoby niewidome; przykładowym programem odczytującym treści jest NVDA;</a:t>
            </a:r>
            <a:endParaRPr lang="pl-PL" sz="2000" dirty="0">
              <a:cs typeface="Calibri" panose="020F0502020204030204"/>
            </a:endParaRPr>
          </a:p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b="1" dirty="0">
                <a:latin typeface="Arial"/>
                <a:ea typeface="+mn-lt"/>
                <a:cs typeface="+mn-lt"/>
              </a:rPr>
              <a:t>PJM </a:t>
            </a:r>
            <a:r>
              <a:rPr lang="pl-PL" sz="2000" dirty="0">
                <a:latin typeface="Arial"/>
                <a:ea typeface="+mn-lt"/>
                <a:cs typeface="+mn-lt"/>
              </a:rPr>
              <a:t>– polski język migowy, którym posługują się osoby głuche (nie „głuchonieme”!); </a:t>
            </a:r>
            <a:br>
              <a:rPr lang="pl-PL" sz="2000" dirty="0">
                <a:latin typeface="Arial"/>
                <a:ea typeface="+mn-lt"/>
                <a:cs typeface="+mn-lt"/>
              </a:rPr>
            </a:br>
            <a:r>
              <a:rPr lang="pl-PL" sz="2000" dirty="0">
                <a:latin typeface="Arial"/>
                <a:ea typeface="+mn-lt"/>
                <a:cs typeface="+mn-lt"/>
              </a:rPr>
              <a:t>dla osób głuchych język polski jest najczęściej językiem obcym, dlatego treści przekazywane na piśmie mogą być dla nich niezrozumiałe;</a:t>
            </a:r>
          </a:p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b="1" dirty="0">
                <a:latin typeface="Arial"/>
                <a:ea typeface="+mn-lt"/>
                <a:cs typeface="+mn-lt"/>
              </a:rPr>
              <a:t>ETR </a:t>
            </a:r>
            <a:r>
              <a:rPr lang="pl-PL" sz="2000" dirty="0">
                <a:latin typeface="Arial"/>
                <a:ea typeface="+mn-lt"/>
                <a:cs typeface="+mn-lt"/>
              </a:rPr>
              <a:t>– tekst łatwy do czytania i zrozumienia, czyli sposób przedstawiania informacji </a:t>
            </a:r>
            <a:br>
              <a:rPr lang="pl-PL" sz="2000" dirty="0">
                <a:latin typeface="Arial"/>
                <a:ea typeface="+mn-lt"/>
                <a:cs typeface="+mn-lt"/>
              </a:rPr>
            </a:br>
            <a:r>
              <a:rPr lang="pl-PL" sz="2000" dirty="0">
                <a:latin typeface="Arial"/>
                <a:ea typeface="+mn-lt"/>
                <a:cs typeface="+mn-lt"/>
              </a:rPr>
              <a:t>w postaci tekstu i uzupełniającej go grafiki; przygotowuje się go głównie z myślą o osobach </a:t>
            </a:r>
            <a:br>
              <a:rPr lang="pl-PL" sz="2000" dirty="0">
                <a:latin typeface="Arial"/>
                <a:ea typeface="+mn-lt"/>
                <a:cs typeface="+mn-lt"/>
              </a:rPr>
            </a:br>
            <a:r>
              <a:rPr lang="pl-PL" sz="2000" dirty="0">
                <a:latin typeface="Arial"/>
                <a:ea typeface="+mn-lt"/>
                <a:cs typeface="+mn-lt"/>
              </a:rPr>
              <a:t>z niepełnosprawnością intelektualną, ale pozwala na lepsze zrozumienie otaczającego świata również osobo, dla których język polski jest językiem obcym.</a:t>
            </a:r>
          </a:p>
        </p:txBody>
      </p:sp>
    </p:spTree>
    <p:extLst>
      <p:ext uri="{BB962C8B-B14F-4D97-AF65-F5344CB8AC3E}">
        <p14:creationId xmlns:p14="http://schemas.microsoft.com/office/powerpoint/2010/main" val="3028980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2803133" y="665293"/>
            <a:ext cx="6585734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b="1" dirty="0">
                <a:latin typeface="Arial"/>
                <a:cs typeface="Arial"/>
              </a:rPr>
              <a:t>2. Darmowe piktogramy</a:t>
            </a:r>
            <a:endParaRPr lang="pl-PL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3039415" y="1662334"/>
            <a:ext cx="6113170" cy="52646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 dirty="0">
                <a:latin typeface="Arial" panose="020B0604020202020204" pitchFamily="34" charset="0"/>
                <a:ea typeface="+mn-lt"/>
                <a:cs typeface="Arial" panose="020B0604020202020204" pitchFamily="34" charset="0"/>
                <a:hlinkClick r:id="rId2"/>
              </a:rPr>
              <a:t>Strona z darmowymi piktogramami</a:t>
            </a:r>
            <a:endParaRPr lang="pl-PL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endParaRPr lang="pl-PL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</p:txBody>
      </p:sp>
      <p:pic>
        <p:nvPicPr>
          <p:cNvPr id="2" name="Obraz 2" descr="Kwadratowy piktogram. Brązowe biurko. Za nim siedząca osoba z długopisem w ręku. Na biurku stos kartek i kubek z długopisami.">
            <a:extLst>
              <a:ext uri="{FF2B5EF4-FFF2-40B4-BE49-F238E27FC236}">
                <a16:creationId xmlns:a16="http://schemas.microsoft.com/office/drawing/2014/main" id="{95CE6124-42C5-4140-9398-1652BEF941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5079" y="2416834"/>
            <a:ext cx="2743200" cy="2743200"/>
          </a:xfrm>
          <a:prstGeom prst="rect">
            <a:avLst/>
          </a:prstGeom>
        </p:spPr>
      </p:pic>
      <p:pic>
        <p:nvPicPr>
          <p:cNvPr id="3" name="Obraz 3" descr="Kwadratowy piktogram. Tyłem kontury postaci, która trzyma banknot w prawej ręce. Przed nią okienko z panem i mikrofonem.">
            <a:extLst>
              <a:ext uri="{FF2B5EF4-FFF2-40B4-BE49-F238E27FC236}">
                <a16:creationId xmlns:a16="http://schemas.microsoft.com/office/drawing/2014/main" id="{8E06F630-B63B-45C8-8F29-CAEE126917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400" y="2416834"/>
            <a:ext cx="2743200" cy="2743200"/>
          </a:xfrm>
          <a:prstGeom prst="rect">
            <a:avLst/>
          </a:prstGeom>
        </p:spPr>
      </p:pic>
      <p:pic>
        <p:nvPicPr>
          <p:cNvPr id="4" name="Obraz 4" descr="Kwadratowy piktogram. Trzy postacie. Jedna czarno-biała z dymkiem przy ustach. W dymku ręce trzymające czerwony przedmiot. Druga w kolorowych ubraniach stoi bokiem do pierwszej. Ma zgięte w łokciach ręce. Obok dłoni dwie strzałki. Stoi naprzeciwko trzeciej osoby. Trzecia osoba biało-czarna ma dymek obok głowy. W dymku to samo, co u pierwszej postaci.">
            <a:extLst>
              <a:ext uri="{FF2B5EF4-FFF2-40B4-BE49-F238E27FC236}">
                <a16:creationId xmlns:a16="http://schemas.microsoft.com/office/drawing/2014/main" id="{4F19ADE3-A3C6-496B-9AFD-85CF30915A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03721" y="2359325"/>
            <a:ext cx="2743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309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8"/>
          <p:cNvSpPr txBox="1">
            <a:spLocks/>
          </p:cNvSpPr>
          <p:nvPr/>
        </p:nvSpPr>
        <p:spPr>
          <a:xfrm>
            <a:off x="667755" y="374485"/>
            <a:ext cx="10833423" cy="738664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2800" b="1" dirty="0">
                <a:latin typeface="Arial"/>
                <a:ea typeface="+mj-lt"/>
                <a:cs typeface="+mj-lt"/>
              </a:rPr>
              <a:t>3. Informacje w tekście łatwym do czytania i zrozumienia (ETR)</a:t>
            </a:r>
          </a:p>
        </p:txBody>
      </p:sp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3123009" y="1205529"/>
            <a:ext cx="5922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>
                <a:latin typeface="Arial"/>
                <a:cs typeface="Arial"/>
              </a:rPr>
              <a:t>ĆWICZENIE: zapisz poniższe informacje w ETR</a:t>
            </a:r>
            <a:endParaRPr lang="pl-PL" sz="2000" b="1" dirty="0">
              <a:ea typeface="+mj-lt"/>
              <a:cs typeface="+mj-l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667755" y="1621003"/>
            <a:ext cx="11172787" cy="495677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85750" indent="-285750" algn="l">
              <a:lnSpc>
                <a:spcPct val="150000"/>
              </a:lnSpc>
              <a:buFont typeface="Arial"/>
              <a:buChar char="•"/>
            </a:pPr>
            <a:r>
              <a:rPr lang="pl-PL" sz="1900" dirty="0">
                <a:latin typeface="Arial"/>
                <a:ea typeface="+mn-lt"/>
                <a:cs typeface="+mn-lt"/>
              </a:rPr>
              <a:t>Udzielanie informacji z zakresu działania komórek organizacyjnych Urzędu Miasta, wydawanie wniosków, druków i pomoc w ich wypełnieniu.</a:t>
            </a:r>
          </a:p>
          <a:p>
            <a:pPr marL="285750" indent="-285750" algn="l">
              <a:lnSpc>
                <a:spcPct val="150000"/>
              </a:lnSpc>
              <a:buFont typeface="Arial"/>
              <a:buChar char="•"/>
            </a:pPr>
            <a:r>
              <a:rPr lang="pl-PL" sz="1900" dirty="0">
                <a:latin typeface="Arial"/>
                <a:ea typeface="+mn-lt"/>
                <a:cs typeface="+mn-lt"/>
              </a:rPr>
              <a:t>Przyjmowanie wniosków, wydawanie dokumentów i udzielanie informacji</a:t>
            </a:r>
            <a:br>
              <a:rPr lang="pl-PL" sz="1900" dirty="0">
                <a:latin typeface="Arial"/>
                <a:ea typeface="+mn-lt"/>
                <a:cs typeface="+mn-lt"/>
              </a:rPr>
            </a:br>
            <a:r>
              <a:rPr lang="pl-PL" sz="1900" dirty="0">
                <a:latin typeface="Arial"/>
                <a:ea typeface="+mn-lt"/>
                <a:cs typeface="+mn-lt"/>
              </a:rPr>
              <a:t>w sprawach:</a:t>
            </a:r>
          </a:p>
          <a:p>
            <a:pPr marL="742950" lvl="1" indent="-285750" algn="l">
              <a:lnSpc>
                <a:spcPct val="150000"/>
              </a:lnSpc>
              <a:buFont typeface="Arial"/>
              <a:buChar char="•"/>
            </a:pPr>
            <a:r>
              <a:rPr lang="pl-PL" sz="1900" dirty="0">
                <a:latin typeface="Arial"/>
                <a:ea typeface="+mn-lt"/>
                <a:cs typeface="+mn-lt"/>
              </a:rPr>
              <a:t>dowodu osobistego,</a:t>
            </a:r>
          </a:p>
          <a:p>
            <a:pPr marL="742950" lvl="1" indent="-285750" algn="l">
              <a:lnSpc>
                <a:spcPct val="150000"/>
              </a:lnSpc>
              <a:buFont typeface="Arial"/>
              <a:buChar char="•"/>
            </a:pPr>
            <a:r>
              <a:rPr lang="pl-PL" sz="1900" dirty="0">
                <a:latin typeface="Arial"/>
                <a:ea typeface="+mn-lt"/>
                <a:cs typeface="+mn-lt"/>
              </a:rPr>
              <a:t>zameldowania na pobyt czasowy obywatela RP i cudzoziemca,</a:t>
            </a:r>
          </a:p>
          <a:p>
            <a:pPr marL="742950" lvl="1" indent="-285750" algn="l">
              <a:lnSpc>
                <a:spcPct val="150000"/>
              </a:lnSpc>
              <a:buFont typeface="Arial"/>
              <a:buChar char="•"/>
            </a:pPr>
            <a:r>
              <a:rPr lang="pl-PL" sz="1900" dirty="0">
                <a:latin typeface="Arial"/>
                <a:ea typeface="+mn-lt"/>
                <a:cs typeface="+mn-lt"/>
              </a:rPr>
              <a:t>wymeldowania z miejsca pobytu czasowego obywatela RP i cudzoziemca,</a:t>
            </a:r>
          </a:p>
          <a:p>
            <a:pPr marL="742950" lvl="1" indent="-285750" algn="l">
              <a:lnSpc>
                <a:spcPct val="150000"/>
              </a:lnSpc>
              <a:buFont typeface="Arial"/>
              <a:buChar char="•"/>
            </a:pPr>
            <a:r>
              <a:rPr lang="pl-PL" sz="1900" dirty="0">
                <a:latin typeface="Arial"/>
                <a:ea typeface="+mn-lt"/>
                <a:cs typeface="+mn-lt"/>
              </a:rPr>
              <a:t>zgłoszenia wyjazdu za granicę na czas dłuższy niż 6 miesięcy i zgłoszenia powrotu z tego wyjazdu,</a:t>
            </a:r>
          </a:p>
          <a:p>
            <a:pPr marL="742950" lvl="1" indent="-285750" algn="l">
              <a:lnSpc>
                <a:spcPct val="150000"/>
              </a:lnSpc>
              <a:buFont typeface="Arial"/>
              <a:buChar char="•"/>
            </a:pPr>
            <a:r>
              <a:rPr lang="pl-PL" sz="1900" dirty="0">
                <a:latin typeface="Arial"/>
                <a:ea typeface="+mn-lt"/>
                <a:cs typeface="+mn-lt"/>
              </a:rPr>
              <a:t>nadania numeru PESEL.</a:t>
            </a:r>
          </a:p>
        </p:txBody>
      </p:sp>
    </p:spTree>
    <p:extLst>
      <p:ext uri="{BB962C8B-B14F-4D97-AF65-F5344CB8AC3E}">
        <p14:creationId xmlns:p14="http://schemas.microsoft.com/office/powerpoint/2010/main" val="3465632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Dziękujemy za uwagę!</a:t>
            </a:r>
          </a:p>
        </p:txBody>
      </p:sp>
      <p:pic>
        <p:nvPicPr>
          <p:cNvPr id="6" name="Obraz 5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863" y="5704138"/>
            <a:ext cx="6505903" cy="83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33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454</Words>
  <Application>Microsoft Office PowerPoint</Application>
  <PresentationFormat>Panoramiczny</PresentationFormat>
  <Paragraphs>37</Paragraphs>
  <Slides>8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2</vt:i4>
      </vt:variant>
      <vt:variant>
        <vt:lpstr>Tytuły slajdów</vt:lpstr>
      </vt:variant>
      <vt:variant>
        <vt:i4>8</vt:i4>
      </vt:variant>
    </vt:vector>
  </HeadingPairs>
  <TitlesOfParts>
    <vt:vector size="10" baseType="lpstr">
      <vt:lpstr>Motyw pakietu Office</vt:lpstr>
      <vt:lpstr>Motyw pakietu Office</vt:lpstr>
      <vt:lpstr>Szkolenie – obsługa klienta ze szczególnymi potrzebami</vt:lpstr>
      <vt:lpstr>Informacje o projekcie „Samorząd bez barier”</vt:lpstr>
      <vt:lpstr>Prezentacja programu PowerPoint</vt:lpstr>
      <vt:lpstr>1. Informacja w różnych formach o zakresie działalności urzędu na stronie internetowej (1)</vt:lpstr>
      <vt:lpstr>Prezentacja programu PowerPoint</vt:lpstr>
      <vt:lpstr>2. Darmowe piktogramy</vt:lpstr>
      <vt:lpstr>ĆWICZENIE: zapisz poniższe informacje w ETR</vt:lpstr>
      <vt:lpstr>Dziękujemy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Wasielewska</dc:creator>
  <cp:lastModifiedBy>Natalia Wasielewska</cp:lastModifiedBy>
  <cp:revision>327</cp:revision>
  <dcterms:created xsi:type="dcterms:W3CDTF">2020-10-09T08:17:34Z</dcterms:created>
  <dcterms:modified xsi:type="dcterms:W3CDTF">2021-03-02T09:57:26Z</dcterms:modified>
</cp:coreProperties>
</file>