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1" r:id="rId8"/>
    <p:sldId id="270" r:id="rId9"/>
    <p:sldId id="264" r:id="rId10"/>
    <p:sldId id="269" r:id="rId11"/>
    <p:sldId id="272" r:id="rId12"/>
    <p:sldId id="267" r:id="rId13"/>
    <p:sldId id="258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łązka Anna" initials="GA" lastIdx="1" clrIdx="0">
    <p:extLst>
      <p:ext uri="{19B8F6BF-5375-455C-9EA6-DF929625EA0E}">
        <p15:presenceInfo xmlns:p15="http://schemas.microsoft.com/office/powerpoint/2012/main" userId="S-1-5-21-3954371645-834304607-549911658-82285" providerId="AD"/>
      </p:ext>
    </p:extLst>
  </p:cmAuthor>
  <p:cmAuthor id="2" name="Anna Gałązka" initials="AG" lastIdx="1" clrIdx="1">
    <p:extLst>
      <p:ext uri="{19B8F6BF-5375-455C-9EA6-DF929625EA0E}">
        <p15:presenceInfo xmlns:p15="http://schemas.microsoft.com/office/powerpoint/2012/main" userId="Anna Gałązka" providerId="None"/>
      </p:ext>
    </p:extLst>
  </p:cmAuthor>
  <p:cmAuthor id="3" name="Miętkiewicz Agnieszka" initials="MA" lastIdx="2" clrIdx="2">
    <p:extLst>
      <p:ext uri="{19B8F6BF-5375-455C-9EA6-DF929625EA0E}">
        <p15:presenceInfo xmlns:p15="http://schemas.microsoft.com/office/powerpoint/2012/main" userId="S::amietkie@uzp.gov.pl::d488c065-77d0-4f2b-9f47-15a5813d4cd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94C891-FF69-4A7F-ADE8-20153335D89F}" v="8" dt="2023-03-13T14:07:54.4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  <pc:docChgLst>
    <pc:chgData name="Miętkiewicz Agnieszka" userId="d488c065-77d0-4f2b-9f47-15a5813d4cd0" providerId="ADAL" clId="{A394C891-FF69-4A7F-ADE8-20153335D89F}"/>
    <pc:docChg chg="undo custSel modSld">
      <pc:chgData name="Miętkiewicz Agnieszka" userId="d488c065-77d0-4f2b-9f47-15a5813d4cd0" providerId="ADAL" clId="{A394C891-FF69-4A7F-ADE8-20153335D89F}" dt="2023-03-13T14:21:22.240" v="1235" actId="14100"/>
      <pc:docMkLst>
        <pc:docMk/>
      </pc:docMkLst>
      <pc:sldChg chg="modSp mod addCm">
        <pc:chgData name="Miętkiewicz Agnieszka" userId="d488c065-77d0-4f2b-9f47-15a5813d4cd0" providerId="ADAL" clId="{A394C891-FF69-4A7F-ADE8-20153335D89F}" dt="2023-03-13T06:40:20.881" v="213" actId="6549"/>
        <pc:sldMkLst>
          <pc:docMk/>
          <pc:sldMk cId="2637632492" sldId="267"/>
        </pc:sldMkLst>
        <pc:spChg chg="mod">
          <ac:chgData name="Miętkiewicz Agnieszka" userId="d488c065-77d0-4f2b-9f47-15a5813d4cd0" providerId="ADAL" clId="{A394C891-FF69-4A7F-ADE8-20153335D89F}" dt="2023-03-13T06:40:20.881" v="213" actId="6549"/>
          <ac:spMkLst>
            <pc:docMk/>
            <pc:sldMk cId="2637632492" sldId="267"/>
            <ac:spMk id="5" creationId="{00000000-0000-0000-0000-000000000000}"/>
          </ac:spMkLst>
        </pc:spChg>
      </pc:sldChg>
      <pc:sldChg chg="modSp mod addCm">
        <pc:chgData name="Miętkiewicz Agnieszka" userId="d488c065-77d0-4f2b-9f47-15a5813d4cd0" providerId="ADAL" clId="{A394C891-FF69-4A7F-ADE8-20153335D89F}" dt="2023-03-13T06:39:48.564" v="210" actId="207"/>
        <pc:sldMkLst>
          <pc:docMk/>
          <pc:sldMk cId="4190380113" sldId="270"/>
        </pc:sldMkLst>
        <pc:graphicFrameChg chg="modGraphic">
          <ac:chgData name="Miętkiewicz Agnieszka" userId="d488c065-77d0-4f2b-9f47-15a5813d4cd0" providerId="ADAL" clId="{A394C891-FF69-4A7F-ADE8-20153335D89F}" dt="2023-03-13T06:39:48.564" v="210" actId="207"/>
          <ac:graphicFrameMkLst>
            <pc:docMk/>
            <pc:sldMk cId="4190380113" sldId="270"/>
            <ac:graphicFrameMk id="11" creationId="{00000000-0000-0000-0000-000000000000}"/>
          </ac:graphicFrameMkLst>
        </pc:graphicFrameChg>
      </pc:sldChg>
      <pc:sldChg chg="modSp mod">
        <pc:chgData name="Miętkiewicz Agnieszka" userId="d488c065-77d0-4f2b-9f47-15a5813d4cd0" providerId="ADAL" clId="{A394C891-FF69-4A7F-ADE8-20153335D89F}" dt="2023-03-13T14:21:22.240" v="1235" actId="14100"/>
        <pc:sldMkLst>
          <pc:docMk/>
          <pc:sldMk cId="3926817952" sldId="272"/>
        </pc:sldMkLst>
        <pc:graphicFrameChg chg="mod modGraphic">
          <ac:chgData name="Miętkiewicz Agnieszka" userId="d488c065-77d0-4f2b-9f47-15a5813d4cd0" providerId="ADAL" clId="{A394C891-FF69-4A7F-ADE8-20153335D89F}" dt="2023-03-13T14:21:22.240" v="1235" actId="14100"/>
          <ac:graphicFrameMkLst>
            <pc:docMk/>
            <pc:sldMk cId="3926817952" sldId="272"/>
            <ac:graphicFrameMk id="7" creationId="{00000000-0000-0000-0000-000000000000}"/>
          </ac:graphicFrameMkLst>
        </pc:graphicFrameChg>
      </pc:sldChg>
    </pc:docChg>
  </pc:docChgLst>
  <pc:docChgLst>
    <pc:chgData name="Miętkiewicz Agnieszka" userId="d488c065-77d0-4f2b-9f47-15a5813d4cd0" providerId="ADAL" clId="{6BBAFC10-311F-473A-ACC0-050DEE15DE38}"/>
    <pc:docChg chg="undo custSel addSld delSld modSld">
      <pc:chgData name="Miętkiewicz Agnieszka" userId="d488c065-77d0-4f2b-9f47-15a5813d4cd0" providerId="ADAL" clId="{6BBAFC10-311F-473A-ACC0-050DEE15DE38}" dt="2023-03-09T09:25:24.164" v="3392" actId="14100"/>
      <pc:docMkLst>
        <pc:docMk/>
      </pc:docMkLst>
      <pc:sldChg chg="modSp mod">
        <pc:chgData name="Miętkiewicz Agnieszka" userId="d488c065-77d0-4f2b-9f47-15a5813d4cd0" providerId="ADAL" clId="{6BBAFC10-311F-473A-ACC0-050DEE15DE38}" dt="2023-03-08T07:32:51.916" v="57" actId="20577"/>
        <pc:sldMkLst>
          <pc:docMk/>
          <pc:sldMk cId="3598284323" sldId="256"/>
        </pc:sldMkLst>
        <pc:spChg chg="mod">
          <ac:chgData name="Miętkiewicz Agnieszka" userId="d488c065-77d0-4f2b-9f47-15a5813d4cd0" providerId="ADAL" clId="{6BBAFC10-311F-473A-ACC0-050DEE15DE38}" dt="2023-03-08T07:32:51.916" v="57" actId="20577"/>
          <ac:spMkLst>
            <pc:docMk/>
            <pc:sldMk cId="3598284323" sldId="256"/>
            <ac:spMk id="108" creationId="{00000000-0000-0000-0000-000000000000}"/>
          </ac:spMkLst>
        </pc:spChg>
      </pc:sldChg>
      <pc:sldChg chg="modSp mod">
        <pc:chgData name="Miętkiewicz Agnieszka" userId="d488c065-77d0-4f2b-9f47-15a5813d4cd0" providerId="ADAL" clId="{6BBAFC10-311F-473A-ACC0-050DEE15DE38}" dt="2023-03-09T06:37:14.880" v="2901" actId="20577"/>
        <pc:sldMkLst>
          <pc:docMk/>
          <pc:sldMk cId="1511560334" sldId="259"/>
        </pc:sldMkLst>
        <pc:spChg chg="mod">
          <ac:chgData name="Miętkiewicz Agnieszka" userId="d488c065-77d0-4f2b-9f47-15a5813d4cd0" providerId="ADAL" clId="{6BBAFC10-311F-473A-ACC0-050DEE15DE38}" dt="2023-03-09T06:33:09.903" v="2900" actId="1076"/>
          <ac:spMkLst>
            <pc:docMk/>
            <pc:sldMk cId="1511560334" sldId="259"/>
            <ac:spMk id="5" creationId="{00000000-0000-0000-0000-000000000000}"/>
          </ac:spMkLst>
        </pc:spChg>
        <pc:spChg chg="mod">
          <ac:chgData name="Miętkiewicz Agnieszka" userId="d488c065-77d0-4f2b-9f47-15a5813d4cd0" providerId="ADAL" clId="{6BBAFC10-311F-473A-ACC0-050DEE15DE38}" dt="2023-03-09T06:37:14.880" v="2901" actId="20577"/>
          <ac:spMkLst>
            <pc:docMk/>
            <pc:sldMk cId="1511560334" sldId="259"/>
            <ac:spMk id="7" creationId="{00000000-0000-0000-0000-000000000000}"/>
          </ac:spMkLst>
        </pc:spChg>
        <pc:spChg chg="mod">
          <ac:chgData name="Miętkiewicz Agnieszka" userId="d488c065-77d0-4f2b-9f47-15a5813d4cd0" providerId="ADAL" clId="{6BBAFC10-311F-473A-ACC0-050DEE15DE38}" dt="2023-03-09T06:32:00.032" v="2897" actId="14100"/>
          <ac:spMkLst>
            <pc:docMk/>
            <pc:sldMk cId="1511560334" sldId="259"/>
            <ac:spMk id="8" creationId="{00000000-0000-0000-0000-000000000000}"/>
          </ac:spMkLst>
        </pc:spChg>
        <pc:graphicFrameChg chg="mod modGraphic">
          <ac:chgData name="Miętkiewicz Agnieszka" userId="d488c065-77d0-4f2b-9f47-15a5813d4cd0" providerId="ADAL" clId="{6BBAFC10-311F-473A-ACC0-050DEE15DE38}" dt="2023-03-09T06:32:10.966" v="2899" actId="20577"/>
          <ac:graphicFrameMkLst>
            <pc:docMk/>
            <pc:sldMk cId="1511560334" sldId="259"/>
            <ac:graphicFrameMk id="9" creationId="{00000000-0000-0000-0000-000000000000}"/>
          </ac:graphicFrameMkLst>
        </pc:graphicFrameChg>
      </pc:sldChg>
      <pc:sldChg chg="addSp delSp modSp mod">
        <pc:chgData name="Miętkiewicz Agnieszka" userId="d488c065-77d0-4f2b-9f47-15a5813d4cd0" providerId="ADAL" clId="{6BBAFC10-311F-473A-ACC0-050DEE15DE38}" dt="2023-03-09T09:07:54.149" v="3230" actId="14100"/>
        <pc:sldMkLst>
          <pc:docMk/>
          <pc:sldMk cId="3171248162" sldId="260"/>
        </pc:sldMkLst>
        <pc:spChg chg="add del">
          <ac:chgData name="Miętkiewicz Agnieszka" userId="d488c065-77d0-4f2b-9f47-15a5813d4cd0" providerId="ADAL" clId="{6BBAFC10-311F-473A-ACC0-050DEE15DE38}" dt="2023-03-09T09:03:26.559" v="3024" actId="22"/>
          <ac:spMkLst>
            <pc:docMk/>
            <pc:sldMk cId="3171248162" sldId="260"/>
            <ac:spMk id="3" creationId="{56630329-EB13-F7B6-C9CE-B3E8DB228B63}"/>
          </ac:spMkLst>
        </pc:spChg>
        <pc:spChg chg="mod">
          <ac:chgData name="Miętkiewicz Agnieszka" userId="d488c065-77d0-4f2b-9f47-15a5813d4cd0" providerId="ADAL" clId="{6BBAFC10-311F-473A-ACC0-050DEE15DE38}" dt="2023-03-09T09:07:28.454" v="3227" actId="20577"/>
          <ac:spMkLst>
            <pc:docMk/>
            <pc:sldMk cId="3171248162" sldId="260"/>
            <ac:spMk id="9" creationId="{00000000-0000-0000-0000-000000000000}"/>
          </ac:spMkLst>
        </pc:spChg>
        <pc:graphicFrameChg chg="add del mod">
          <ac:chgData name="Miętkiewicz Agnieszka" userId="d488c065-77d0-4f2b-9f47-15a5813d4cd0" providerId="ADAL" clId="{6BBAFC10-311F-473A-ACC0-050DEE15DE38}" dt="2023-03-08T20:15:02.665" v="2824"/>
          <ac:graphicFrameMkLst>
            <pc:docMk/>
            <pc:sldMk cId="3171248162" sldId="260"/>
            <ac:graphicFrameMk id="2" creationId="{15DFF41B-F929-A52C-B948-880E3B0FE1E0}"/>
          </ac:graphicFrameMkLst>
        </pc:graphicFrameChg>
        <pc:graphicFrameChg chg="add del mod">
          <ac:chgData name="Miętkiewicz Agnieszka" userId="d488c065-77d0-4f2b-9f47-15a5813d4cd0" providerId="ADAL" clId="{6BBAFC10-311F-473A-ACC0-050DEE15DE38}" dt="2023-03-08T20:13:32.069" v="2819" actId="21"/>
          <ac:graphicFrameMkLst>
            <pc:docMk/>
            <pc:sldMk cId="3171248162" sldId="260"/>
            <ac:graphicFrameMk id="2" creationId="{C3C33AD3-54E0-9D75-F63A-039EE0B6FEFE}"/>
          </ac:graphicFrameMkLst>
        </pc:graphicFrameChg>
        <pc:graphicFrameChg chg="add del mod">
          <ac:chgData name="Miętkiewicz Agnieszka" userId="d488c065-77d0-4f2b-9f47-15a5813d4cd0" providerId="ADAL" clId="{6BBAFC10-311F-473A-ACC0-050DEE15DE38}" dt="2023-03-08T11:06:55.335" v="2770" actId="478"/>
          <ac:graphicFrameMkLst>
            <pc:docMk/>
            <pc:sldMk cId="3171248162" sldId="260"/>
            <ac:graphicFrameMk id="3" creationId="{C3C33AD3-54E0-9D75-F63A-039EE0B6FEFE}"/>
          </ac:graphicFrameMkLst>
        </pc:graphicFrameChg>
        <pc:graphicFrameChg chg="add del mod">
          <ac:chgData name="Miętkiewicz Agnieszka" userId="d488c065-77d0-4f2b-9f47-15a5813d4cd0" providerId="ADAL" clId="{6BBAFC10-311F-473A-ACC0-050DEE15DE38}" dt="2023-03-08T20:15:17.523" v="2826" actId="21"/>
          <ac:graphicFrameMkLst>
            <pc:docMk/>
            <pc:sldMk cId="3171248162" sldId="260"/>
            <ac:graphicFrameMk id="3" creationId="{D3F3D18B-5494-0386-8006-C366A9181563}"/>
          </ac:graphicFrameMkLst>
        </pc:graphicFrameChg>
        <pc:graphicFrameChg chg="del">
          <ac:chgData name="Miętkiewicz Agnieszka" userId="d488c065-77d0-4f2b-9f47-15a5813d4cd0" providerId="ADAL" clId="{6BBAFC10-311F-473A-ACC0-050DEE15DE38}" dt="2023-03-08T10:54:45.040" v="2647" actId="478"/>
          <ac:graphicFrameMkLst>
            <pc:docMk/>
            <pc:sldMk cId="3171248162" sldId="260"/>
            <ac:graphicFrameMk id="12" creationId="{00000000-0000-0000-0000-000000000000}"/>
          </ac:graphicFrameMkLst>
        </pc:graphicFrameChg>
        <pc:picChg chg="add mod">
          <ac:chgData name="Miętkiewicz Agnieszka" userId="d488c065-77d0-4f2b-9f47-15a5813d4cd0" providerId="ADAL" clId="{6BBAFC10-311F-473A-ACC0-050DEE15DE38}" dt="2023-03-09T09:07:54.149" v="3230" actId="14100"/>
          <ac:picMkLst>
            <pc:docMk/>
            <pc:sldMk cId="3171248162" sldId="260"/>
            <ac:picMk id="4" creationId="{24D9D361-7806-2207-79C4-9D7252F4C044}"/>
          </ac:picMkLst>
        </pc:picChg>
      </pc:sldChg>
      <pc:sldChg chg="modSp mod">
        <pc:chgData name="Miętkiewicz Agnieszka" userId="d488c065-77d0-4f2b-9f47-15a5813d4cd0" providerId="ADAL" clId="{6BBAFC10-311F-473A-ACC0-050DEE15DE38}" dt="2023-03-09T09:15:55.278" v="3242" actId="13926"/>
        <pc:sldMkLst>
          <pc:docMk/>
          <pc:sldMk cId="1925160933" sldId="261"/>
        </pc:sldMkLst>
        <pc:graphicFrameChg chg="mod modGraphic">
          <ac:chgData name="Miętkiewicz Agnieszka" userId="d488c065-77d0-4f2b-9f47-15a5813d4cd0" providerId="ADAL" clId="{6BBAFC10-311F-473A-ACC0-050DEE15DE38}" dt="2023-03-09T09:15:55.278" v="3242" actId="13926"/>
          <ac:graphicFrameMkLst>
            <pc:docMk/>
            <pc:sldMk cId="1925160933" sldId="261"/>
            <ac:graphicFrameMk id="11" creationId="{00000000-0000-0000-0000-000000000000}"/>
          </ac:graphicFrameMkLst>
        </pc:graphicFrameChg>
      </pc:sldChg>
      <pc:sldChg chg="addSp delSp modSp mod">
        <pc:chgData name="Miętkiewicz Agnieszka" userId="d488c065-77d0-4f2b-9f47-15a5813d4cd0" providerId="ADAL" clId="{6BBAFC10-311F-473A-ACC0-050DEE15DE38}" dt="2023-03-09T09:25:24.164" v="3392" actId="14100"/>
        <pc:sldMkLst>
          <pc:docMk/>
          <pc:sldMk cId="1125167297" sldId="264"/>
        </pc:sldMkLst>
        <pc:spChg chg="add del mod">
          <ac:chgData name="Miętkiewicz Agnieszka" userId="d488c065-77d0-4f2b-9f47-15a5813d4cd0" providerId="ADAL" clId="{6BBAFC10-311F-473A-ACC0-050DEE15DE38}" dt="2023-03-09T09:24:51.543" v="3388" actId="21"/>
          <ac:spMkLst>
            <pc:docMk/>
            <pc:sldMk cId="1125167297" sldId="264"/>
            <ac:spMk id="2" creationId="{6B381FE0-E317-0439-9BE6-63FAB3C815A7}"/>
          </ac:spMkLst>
        </pc:spChg>
        <pc:spChg chg="add mod">
          <ac:chgData name="Miętkiewicz Agnieszka" userId="d488c065-77d0-4f2b-9f47-15a5813d4cd0" providerId="ADAL" clId="{6BBAFC10-311F-473A-ACC0-050DEE15DE38}" dt="2023-03-09T09:23:23.835" v="3367" actId="14100"/>
          <ac:spMkLst>
            <pc:docMk/>
            <pc:sldMk cId="1125167297" sldId="264"/>
            <ac:spMk id="6" creationId="{F04B3FE1-D011-7636-5F85-609F9493F3B2}"/>
          </ac:spMkLst>
        </pc:spChg>
        <pc:spChg chg="mod">
          <ac:chgData name="Miętkiewicz Agnieszka" userId="d488c065-77d0-4f2b-9f47-15a5813d4cd0" providerId="ADAL" clId="{6BBAFC10-311F-473A-ACC0-050DEE15DE38}" dt="2023-03-09T09:22:34.438" v="3362" actId="1076"/>
          <ac:spMkLst>
            <pc:docMk/>
            <pc:sldMk cId="1125167297" sldId="264"/>
            <ac:spMk id="62" creationId="{00000000-0000-0000-0000-000000000000}"/>
          </ac:spMkLst>
        </pc:spChg>
        <pc:spChg chg="del mod">
          <ac:chgData name="Miętkiewicz Agnieszka" userId="d488c065-77d0-4f2b-9f47-15a5813d4cd0" providerId="ADAL" clId="{6BBAFC10-311F-473A-ACC0-050DEE15DE38}" dt="2023-03-08T09:24:43.103" v="2409" actId="21"/>
          <ac:spMkLst>
            <pc:docMk/>
            <pc:sldMk cId="1125167297" sldId="264"/>
            <ac:spMk id="63" creationId="{00000000-0000-0000-0000-000000000000}"/>
          </ac:spMkLst>
        </pc:spChg>
        <pc:spChg chg="mod">
          <ac:chgData name="Miętkiewicz Agnieszka" userId="d488c065-77d0-4f2b-9f47-15a5813d4cd0" providerId="ADAL" clId="{6BBAFC10-311F-473A-ACC0-050DEE15DE38}" dt="2023-03-09T09:21:58.628" v="3358" actId="14100"/>
          <ac:spMkLst>
            <pc:docMk/>
            <pc:sldMk cId="1125167297" sldId="264"/>
            <ac:spMk id="64" creationId="{00000000-0000-0000-0000-000000000000}"/>
          </ac:spMkLst>
        </pc:spChg>
        <pc:spChg chg="del mod">
          <ac:chgData name="Miętkiewicz Agnieszka" userId="d488c065-77d0-4f2b-9f47-15a5813d4cd0" providerId="ADAL" clId="{6BBAFC10-311F-473A-ACC0-050DEE15DE38}" dt="2023-03-09T08:35:36.529" v="2999" actId="21"/>
          <ac:spMkLst>
            <pc:docMk/>
            <pc:sldMk cId="1125167297" sldId="264"/>
            <ac:spMk id="65" creationId="{00000000-0000-0000-0000-000000000000}"/>
          </ac:spMkLst>
        </pc:spChg>
        <pc:spChg chg="mod">
          <ac:chgData name="Miętkiewicz Agnieszka" userId="d488c065-77d0-4f2b-9f47-15a5813d4cd0" providerId="ADAL" clId="{6BBAFC10-311F-473A-ACC0-050DEE15DE38}" dt="2023-03-09T09:21:48.100" v="3356" actId="14100"/>
          <ac:spMkLst>
            <pc:docMk/>
            <pc:sldMk cId="1125167297" sldId="264"/>
            <ac:spMk id="81" creationId="{00000000-0000-0000-0000-000000000000}"/>
          </ac:spMkLst>
        </pc:spChg>
        <pc:spChg chg="mod">
          <ac:chgData name="Miętkiewicz Agnieszka" userId="d488c065-77d0-4f2b-9f47-15a5813d4cd0" providerId="ADAL" clId="{6BBAFC10-311F-473A-ACC0-050DEE15DE38}" dt="2023-03-09T09:19:31.706" v="3273" actId="20577"/>
          <ac:spMkLst>
            <pc:docMk/>
            <pc:sldMk cId="1125167297" sldId="264"/>
            <ac:spMk id="84" creationId="{00000000-0000-0000-0000-000000000000}"/>
          </ac:spMkLst>
        </pc:spChg>
        <pc:spChg chg="del">
          <ac:chgData name="Miętkiewicz Agnieszka" userId="d488c065-77d0-4f2b-9f47-15a5813d4cd0" providerId="ADAL" clId="{6BBAFC10-311F-473A-ACC0-050DEE15DE38}" dt="2023-03-09T09:19:01.688" v="3250" actId="21"/>
          <ac:spMkLst>
            <pc:docMk/>
            <pc:sldMk cId="1125167297" sldId="264"/>
            <ac:spMk id="85" creationId="{00000000-0000-0000-0000-000000000000}"/>
          </ac:spMkLst>
        </pc:spChg>
        <pc:spChg chg="del">
          <ac:chgData name="Miętkiewicz Agnieszka" userId="d488c065-77d0-4f2b-9f47-15a5813d4cd0" providerId="ADAL" clId="{6BBAFC10-311F-473A-ACC0-050DEE15DE38}" dt="2023-03-08T09:26:04.330" v="2432" actId="21"/>
          <ac:spMkLst>
            <pc:docMk/>
            <pc:sldMk cId="1125167297" sldId="264"/>
            <ac:spMk id="86" creationId="{00000000-0000-0000-0000-000000000000}"/>
          </ac:spMkLst>
        </pc:spChg>
        <pc:spChg chg="mod">
          <ac:chgData name="Miętkiewicz Agnieszka" userId="d488c065-77d0-4f2b-9f47-15a5813d4cd0" providerId="ADAL" clId="{6BBAFC10-311F-473A-ACC0-050DEE15DE38}" dt="2023-03-09T09:19:45.380" v="3275" actId="1076"/>
          <ac:spMkLst>
            <pc:docMk/>
            <pc:sldMk cId="1125167297" sldId="264"/>
            <ac:spMk id="87" creationId="{00000000-0000-0000-0000-000000000000}"/>
          </ac:spMkLst>
        </pc:spChg>
        <pc:cxnChg chg="add del mod">
          <ac:chgData name="Miętkiewicz Agnieszka" userId="d488c065-77d0-4f2b-9f47-15a5813d4cd0" providerId="ADAL" clId="{6BBAFC10-311F-473A-ACC0-050DEE15DE38}" dt="2023-03-09T09:24:56.889" v="3390" actId="21"/>
          <ac:cxnSpMkLst>
            <pc:docMk/>
            <pc:sldMk cId="1125167297" sldId="264"/>
            <ac:cxnSpMk id="3" creationId="{0EB8F025-B9F9-0751-689C-FDED35B57763}"/>
          </ac:cxnSpMkLst>
        </pc:cxnChg>
        <pc:cxnChg chg="add del mod">
          <ac:chgData name="Miętkiewicz Agnieszka" userId="d488c065-77d0-4f2b-9f47-15a5813d4cd0" providerId="ADAL" clId="{6BBAFC10-311F-473A-ACC0-050DEE15DE38}" dt="2023-03-09T09:24:54.542" v="3389" actId="21"/>
          <ac:cxnSpMkLst>
            <pc:docMk/>
            <pc:sldMk cId="1125167297" sldId="264"/>
            <ac:cxnSpMk id="5" creationId="{0961DBCB-5298-B2DD-088B-A28BA2568129}"/>
          </ac:cxnSpMkLst>
        </pc:cxnChg>
        <pc:cxnChg chg="add mod">
          <ac:chgData name="Miętkiewicz Agnieszka" userId="d488c065-77d0-4f2b-9f47-15a5813d4cd0" providerId="ADAL" clId="{6BBAFC10-311F-473A-ACC0-050DEE15DE38}" dt="2023-03-09T09:25:24.164" v="3392" actId="14100"/>
          <ac:cxnSpMkLst>
            <pc:docMk/>
            <pc:sldMk cId="1125167297" sldId="264"/>
            <ac:cxnSpMk id="7" creationId="{4DEB12BD-8886-EC15-AB92-9C8EE7FAFFCF}"/>
          </ac:cxnSpMkLst>
        </pc:cxnChg>
        <pc:cxnChg chg="del">
          <ac:chgData name="Miętkiewicz Agnieszka" userId="d488c065-77d0-4f2b-9f47-15a5813d4cd0" providerId="ADAL" clId="{6BBAFC10-311F-473A-ACC0-050DEE15DE38}" dt="2023-03-09T09:23:49.785" v="3373" actId="478"/>
          <ac:cxnSpMkLst>
            <pc:docMk/>
            <pc:sldMk cId="1125167297" sldId="264"/>
            <ac:cxnSpMk id="66" creationId="{00000000-0000-0000-0000-000000000000}"/>
          </ac:cxnSpMkLst>
        </pc:cxnChg>
        <pc:cxnChg chg="mod">
          <ac:chgData name="Miętkiewicz Agnieszka" userId="d488c065-77d0-4f2b-9f47-15a5813d4cd0" providerId="ADAL" clId="{6BBAFC10-311F-473A-ACC0-050DEE15DE38}" dt="2023-03-09T09:24:30.099" v="3384" actId="14100"/>
          <ac:cxnSpMkLst>
            <pc:docMk/>
            <pc:sldMk cId="1125167297" sldId="264"/>
            <ac:cxnSpMk id="68" creationId="{00000000-0000-0000-0000-000000000000}"/>
          </ac:cxnSpMkLst>
        </pc:cxnChg>
        <pc:cxnChg chg="del">
          <ac:chgData name="Miętkiewicz Agnieszka" userId="d488c065-77d0-4f2b-9f47-15a5813d4cd0" providerId="ADAL" clId="{6BBAFC10-311F-473A-ACC0-050DEE15DE38}" dt="2023-03-09T08:35:41.507" v="3001" actId="478"/>
          <ac:cxnSpMkLst>
            <pc:docMk/>
            <pc:sldMk cId="1125167297" sldId="264"/>
            <ac:cxnSpMk id="69" creationId="{00000000-0000-0000-0000-000000000000}"/>
          </ac:cxnSpMkLst>
        </pc:cxnChg>
        <pc:cxnChg chg="del">
          <ac:chgData name="Miętkiewicz Agnieszka" userId="d488c065-77d0-4f2b-9f47-15a5813d4cd0" providerId="ADAL" clId="{6BBAFC10-311F-473A-ACC0-050DEE15DE38}" dt="2023-03-09T09:22:53.665" v="3364" actId="478"/>
          <ac:cxnSpMkLst>
            <pc:docMk/>
            <pc:sldMk cId="1125167297" sldId="264"/>
            <ac:cxnSpMk id="70" creationId="{00000000-0000-0000-0000-000000000000}"/>
          </ac:cxnSpMkLst>
        </pc:cxnChg>
        <pc:cxnChg chg="del">
          <ac:chgData name="Miętkiewicz Agnieszka" userId="d488c065-77d0-4f2b-9f47-15a5813d4cd0" providerId="ADAL" clId="{6BBAFC10-311F-473A-ACC0-050DEE15DE38}" dt="2023-03-09T08:35:38.844" v="3000" actId="478"/>
          <ac:cxnSpMkLst>
            <pc:docMk/>
            <pc:sldMk cId="1125167297" sldId="264"/>
            <ac:cxnSpMk id="71" creationId="{00000000-0000-0000-0000-000000000000}"/>
          </ac:cxnSpMkLst>
        </pc:cxnChg>
        <pc:cxnChg chg="mod">
          <ac:chgData name="Miętkiewicz Agnieszka" userId="d488c065-77d0-4f2b-9f47-15a5813d4cd0" providerId="ADAL" clId="{6BBAFC10-311F-473A-ACC0-050DEE15DE38}" dt="2023-03-09T09:24:38.795" v="3386" actId="14100"/>
          <ac:cxnSpMkLst>
            <pc:docMk/>
            <pc:sldMk cId="1125167297" sldId="264"/>
            <ac:cxnSpMk id="72" creationId="{00000000-0000-0000-0000-000000000000}"/>
          </ac:cxnSpMkLst>
        </pc:cxnChg>
        <pc:cxnChg chg="del">
          <ac:chgData name="Miętkiewicz Agnieszka" userId="d488c065-77d0-4f2b-9f47-15a5813d4cd0" providerId="ADAL" clId="{6BBAFC10-311F-473A-ACC0-050DEE15DE38}" dt="2023-03-08T09:24:55.550" v="2413" actId="21"/>
          <ac:cxnSpMkLst>
            <pc:docMk/>
            <pc:sldMk cId="1125167297" sldId="264"/>
            <ac:cxnSpMk id="73" creationId="{00000000-0000-0000-0000-000000000000}"/>
          </ac:cxnSpMkLst>
        </pc:cxnChg>
        <pc:cxnChg chg="del">
          <ac:chgData name="Miętkiewicz Agnieszka" userId="d488c065-77d0-4f2b-9f47-15a5813d4cd0" providerId="ADAL" clId="{6BBAFC10-311F-473A-ACC0-050DEE15DE38}" dt="2023-03-08T09:24:52.282" v="2412" actId="21"/>
          <ac:cxnSpMkLst>
            <pc:docMk/>
            <pc:sldMk cId="1125167297" sldId="264"/>
            <ac:cxnSpMk id="74" creationId="{00000000-0000-0000-0000-000000000000}"/>
          </ac:cxnSpMkLst>
        </pc:cxnChg>
        <pc:cxnChg chg="del mod">
          <ac:chgData name="Miętkiewicz Agnieszka" userId="d488c065-77d0-4f2b-9f47-15a5813d4cd0" providerId="ADAL" clId="{6BBAFC10-311F-473A-ACC0-050DEE15DE38}" dt="2023-03-08T09:24:49.751" v="2411" actId="21"/>
          <ac:cxnSpMkLst>
            <pc:docMk/>
            <pc:sldMk cId="1125167297" sldId="264"/>
            <ac:cxnSpMk id="75" creationId="{00000000-0000-0000-0000-000000000000}"/>
          </ac:cxnSpMkLst>
        </pc:cxnChg>
        <pc:cxnChg chg="mod">
          <ac:chgData name="Miętkiewicz Agnieszka" userId="d488c065-77d0-4f2b-9f47-15a5813d4cd0" providerId="ADAL" clId="{6BBAFC10-311F-473A-ACC0-050DEE15DE38}" dt="2023-03-09T09:25:14.067" v="3391" actId="14100"/>
          <ac:cxnSpMkLst>
            <pc:docMk/>
            <pc:sldMk cId="1125167297" sldId="264"/>
            <ac:cxnSpMk id="82" creationId="{00000000-0000-0000-0000-000000000000}"/>
          </ac:cxnSpMkLst>
        </pc:cxnChg>
      </pc:sldChg>
      <pc:sldChg chg="del">
        <pc:chgData name="Miętkiewicz Agnieszka" userId="d488c065-77d0-4f2b-9f47-15a5813d4cd0" providerId="ADAL" clId="{6BBAFC10-311F-473A-ACC0-050DEE15DE38}" dt="2023-03-09T08:41:40.285" v="3002" actId="2696"/>
        <pc:sldMkLst>
          <pc:docMk/>
          <pc:sldMk cId="3139444996" sldId="266"/>
        </pc:sldMkLst>
      </pc:sldChg>
      <pc:sldChg chg="modSp mod">
        <pc:chgData name="Miętkiewicz Agnieszka" userId="d488c065-77d0-4f2b-9f47-15a5813d4cd0" providerId="ADAL" clId="{6BBAFC10-311F-473A-ACC0-050DEE15DE38}" dt="2023-03-09T08:43:12.778" v="3018" actId="20577"/>
        <pc:sldMkLst>
          <pc:docMk/>
          <pc:sldMk cId="2637632492" sldId="267"/>
        </pc:sldMkLst>
        <pc:spChg chg="mod">
          <ac:chgData name="Miętkiewicz Agnieszka" userId="d488c065-77d0-4f2b-9f47-15a5813d4cd0" providerId="ADAL" clId="{6BBAFC10-311F-473A-ACC0-050DEE15DE38}" dt="2023-03-09T08:43:12.778" v="3018" actId="20577"/>
          <ac:spMkLst>
            <pc:docMk/>
            <pc:sldMk cId="2637632492" sldId="267"/>
            <ac:spMk id="5" creationId="{00000000-0000-0000-0000-000000000000}"/>
          </ac:spMkLst>
        </pc:spChg>
        <pc:graphicFrameChg chg="mod modGraphic">
          <ac:chgData name="Miętkiewicz Agnieszka" userId="d488c065-77d0-4f2b-9f47-15a5813d4cd0" providerId="ADAL" clId="{6BBAFC10-311F-473A-ACC0-050DEE15DE38}" dt="2023-03-08T08:50:59.853" v="1149" actId="14100"/>
          <ac:graphicFrameMkLst>
            <pc:docMk/>
            <pc:sldMk cId="2637632492" sldId="267"/>
            <ac:graphicFrameMk id="6" creationId="{00000000-0000-0000-0000-000000000000}"/>
          </ac:graphicFrameMkLst>
        </pc:graphicFrameChg>
      </pc:sldChg>
      <pc:sldChg chg="modSp mod">
        <pc:chgData name="Miętkiewicz Agnieszka" userId="d488c065-77d0-4f2b-9f47-15a5813d4cd0" providerId="ADAL" clId="{6BBAFC10-311F-473A-ACC0-050DEE15DE38}" dt="2023-03-09T06:57:38.261" v="2916" actId="14734"/>
        <pc:sldMkLst>
          <pc:docMk/>
          <pc:sldMk cId="4053969265" sldId="269"/>
        </pc:sldMkLst>
        <pc:graphicFrameChg chg="mod modGraphic">
          <ac:chgData name="Miętkiewicz Agnieszka" userId="d488c065-77d0-4f2b-9f47-15a5813d4cd0" providerId="ADAL" clId="{6BBAFC10-311F-473A-ACC0-050DEE15DE38}" dt="2023-03-09T06:57:38.261" v="2916" actId="14734"/>
          <ac:graphicFrameMkLst>
            <pc:docMk/>
            <pc:sldMk cId="4053969265" sldId="269"/>
            <ac:graphicFrameMk id="11" creationId="{00000000-0000-0000-0000-000000000000}"/>
          </ac:graphicFrameMkLst>
        </pc:graphicFrameChg>
      </pc:sldChg>
      <pc:sldChg chg="modSp add mod">
        <pc:chgData name="Miętkiewicz Agnieszka" userId="d488c065-77d0-4f2b-9f47-15a5813d4cd0" providerId="ADAL" clId="{6BBAFC10-311F-473A-ACC0-050DEE15DE38}" dt="2023-03-09T09:18:06.073" v="3247" actId="13926"/>
        <pc:sldMkLst>
          <pc:docMk/>
          <pc:sldMk cId="4190380113" sldId="270"/>
        </pc:sldMkLst>
        <pc:graphicFrameChg chg="mod modGraphic">
          <ac:chgData name="Miętkiewicz Agnieszka" userId="d488c065-77d0-4f2b-9f47-15a5813d4cd0" providerId="ADAL" clId="{6BBAFC10-311F-473A-ACC0-050DEE15DE38}" dt="2023-03-09T09:18:06.073" v="3247" actId="13926"/>
          <ac:graphicFrameMkLst>
            <pc:docMk/>
            <pc:sldMk cId="4190380113" sldId="270"/>
            <ac:graphicFrameMk id="11" creationId="{00000000-0000-0000-0000-000000000000}"/>
          </ac:graphicFrameMkLst>
        </pc:graphicFrame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8040291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  <a:cs typeface="Calibri"/>
              </a:rPr>
              <a:t>e-Zamówienia – elektroniczne zamówienia publiczne </a:t>
            </a: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306751" y="1240142"/>
            <a:ext cx="8427822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Urząd Zamówień Publicznych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Urząd Zamówień Publicznych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Ministerstwo Cyfryzacji (obecnie KPRM Cyfryzacja)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103178" y="4549743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784533" y="5300339"/>
            <a:ext cx="1082929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600" dirty="0">
                <a:solidFill>
                  <a:srgbClr val="0070C0"/>
                </a:solidFill>
                <a:ea typeface="Times New Roman" panose="02020603050405020304" pitchFamily="18" charset="0"/>
              </a:rPr>
              <a:t>Celem Projektu e-Zamówienia jest zapewnienie efektywnego, ujednoliconego, spełniającego potrzeby i oczekiwania interesariuszy zelektronizowanego procesu udzielania zamówień publicznych w Polsce. Zbudowane w ramach Projektu e-usługi ułatwią i skrócą przebieg czynności podejmowanych w ramach postępowania o udzielenie zamówienia publicznego, przeprowadzonego zgodnie z ustawą </a:t>
            </a:r>
            <a:r>
              <a:rPr lang="pl-PL" sz="16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Pzp</a:t>
            </a:r>
            <a:r>
              <a:rPr lang="pl-PL" sz="1600" dirty="0">
                <a:solidFill>
                  <a:srgbClr val="0070C0"/>
                </a:solidFill>
                <a:ea typeface="Times New Roman" panose="02020603050405020304" pitchFamily="18" charset="0"/>
              </a:rPr>
              <a:t>. </a:t>
            </a:r>
            <a:endParaRPr lang="pl-PL" sz="1600" dirty="0">
              <a:solidFill>
                <a:srgbClr val="0070C0"/>
              </a:solidFill>
            </a:endParaRPr>
          </a:p>
          <a:p>
            <a:endParaRPr lang="pl-PL" dirty="0"/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983605" y="2485834"/>
            <a:ext cx="8509677" cy="7928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688348"/>
              </p:ext>
            </p:extLst>
          </p:nvPr>
        </p:nvGraphicFramePr>
        <p:xfrm>
          <a:off x="784533" y="3278658"/>
          <a:ext cx="10946674" cy="10544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46540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0" dirty="0">
                          <a:solidFill>
                            <a:srgbClr val="0070C0"/>
                          </a:solidFill>
                        </a:rPr>
                        <a:t>2019-09-01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0" dirty="0">
                          <a:solidFill>
                            <a:srgbClr val="0070C0"/>
                          </a:solidFill>
                        </a:rPr>
                        <a:t>2022-08-31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7905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0" dirty="0">
                          <a:solidFill>
                            <a:srgbClr val="0070C0"/>
                          </a:solidFill>
                        </a:rPr>
                        <a:t>2019-09-01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0" dirty="0">
                          <a:solidFill>
                            <a:srgbClr val="0070C0"/>
                          </a:solidFill>
                        </a:rPr>
                        <a:t>2022-11-29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496192" y="1451852"/>
            <a:ext cx="11391008" cy="75059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Źródło finansowania: </a:t>
            </a:r>
            <a:r>
              <a:rPr lang="pl-PL" dirty="0">
                <a:solidFill>
                  <a:srgbClr val="002060"/>
                </a:solidFill>
                <a:cs typeface="Times New Roman" pitchFamily="18" charset="0"/>
              </a:rPr>
              <a:t>Budżet państwa cz. 49; Program Operacyjny Polska Cyfrowa, Oś Priorytetowa </a:t>
            </a:r>
            <a:r>
              <a:rPr lang="pl-PL" dirty="0" smtClean="0">
                <a:solidFill>
                  <a:srgbClr val="002060"/>
                </a:solidFill>
                <a:cs typeface="Times New Roman" pitchFamily="18" charset="0"/>
              </a:rPr>
              <a:t>nr </a:t>
            </a:r>
            <a:r>
              <a:rPr lang="pl-PL" dirty="0">
                <a:solidFill>
                  <a:srgbClr val="002060"/>
                </a:solidFill>
                <a:cs typeface="Times New Roman" pitchFamily="18" charset="0"/>
              </a:rPr>
              <a:t>2 </a:t>
            </a:r>
            <a:br>
              <a:rPr lang="pl-PL" dirty="0">
                <a:solidFill>
                  <a:srgbClr val="002060"/>
                </a:solidFill>
                <a:cs typeface="Times New Roman" pitchFamily="18" charset="0"/>
              </a:rPr>
            </a:br>
            <a:r>
              <a:rPr lang="pl-PL" dirty="0">
                <a:solidFill>
                  <a:srgbClr val="002060"/>
                </a:solidFill>
                <a:cs typeface="Times New Roman" pitchFamily="18" charset="0"/>
              </a:rPr>
              <a:t>„E-administracja i otwarty rząd”, Działanie nr 2.1 „Wysoka dostępność i jakość e-usług publicznych”.</a:t>
            </a: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0" y="2137137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24D9D361-7806-2207-79C4-9D7252F4C0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9417" y="3002033"/>
            <a:ext cx="8820000" cy="3585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994597" y="14085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417137"/>
              </p:ext>
            </p:extLst>
          </p:nvPr>
        </p:nvGraphicFramePr>
        <p:xfrm>
          <a:off x="695401" y="2235380"/>
          <a:ext cx="10783008" cy="37909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1592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205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876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5882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769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6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Moduł Tożsamości (MT)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2020-12-15</a:t>
                      </a: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2020-11-02</a:t>
                      </a: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18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Moduł Ogłoszeń (MO)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2020-12-15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2021-01-01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2022-08-01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2021-01 (BZP w zakresie ogłoszeń krajowych)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2022-08 (ogłoszenia unijne)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43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Moduł Postępowań (MP)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2020-12-15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2021-10-18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43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Moduł Ofert/wniosków (MOW)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2021-03-03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2021-10-18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63307769"/>
                  </a:ext>
                </a:extLst>
              </a:tr>
              <a:tr h="4543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Moduł Monitorowania i Analiz (</a:t>
                      </a:r>
                      <a:r>
                        <a:rPr lang="pl-PL" sz="1200" b="0" i="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MMiA</a:t>
                      </a: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2022-05-04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2022-04-04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73943175"/>
                  </a:ext>
                </a:extLst>
              </a:tr>
              <a:tr h="699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Moduł </a:t>
                      </a:r>
                      <a:r>
                        <a:rPr lang="pl-PL" sz="1200" b="0" i="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eSender</a:t>
                      </a: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2021-12-29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2022-08-01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20030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832066" y="1341909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319132"/>
              </p:ext>
            </p:extLst>
          </p:nvPr>
        </p:nvGraphicFramePr>
        <p:xfrm>
          <a:off x="695400" y="2168705"/>
          <a:ext cx="10783008" cy="40693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456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63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5181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810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23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E-usługa:</a:t>
                      </a:r>
                      <a:r>
                        <a:rPr lang="pl-PL" sz="1200" b="0" i="0" baseline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Udział wykonawcy w postępowaniu o udzielenie zamówienia publicznego na różnych etapach (typ A2B), osiągnięty poziom e-dojrzałości – 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2020-12-15</a:t>
                      </a: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2021-10-18</a:t>
                      </a: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223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E-usługa:</a:t>
                      </a:r>
                      <a:r>
                        <a:rPr lang="pl-PL" sz="1200" b="0" i="0" baseline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Monitorowanie rynku zamówień publicznych na podstawie zgromadzonych w CRD danych               (typ A2C/A2B), osiągnięty poziom e-dojrzałości  - 4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2022-05-04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2022-04-04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228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E-usługa:</a:t>
                      </a:r>
                      <a:r>
                        <a:rPr lang="pl-PL" sz="1200" b="0" i="0" baseline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Przygotowanie i przeprowadzanie postępowań krajowych i unijnych o udzielenie zamówienia publicznego przez zamawiającego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2020-12-15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2021-10-18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88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E-usługa:</a:t>
                      </a:r>
                      <a:r>
                        <a:rPr lang="pl-PL" sz="1200" b="0" i="0" baseline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Zamieszczanie ogłoszeń krajowych i unijnych i składanie rocznego sprawozdania o udzielonych zamówieniach publicznych przez zamawiających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2022-05-04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2022-08-01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63307769"/>
                  </a:ext>
                </a:extLst>
              </a:tr>
              <a:tr h="342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Centralne Repozytorium Danych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2022-05-04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2022-04-04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08985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038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324525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62" name="Prostokąt 61"/>
          <p:cNvSpPr/>
          <p:nvPr/>
        </p:nvSpPr>
        <p:spPr>
          <a:xfrm>
            <a:off x="7154359" y="4226835"/>
            <a:ext cx="1494000" cy="943641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Węzeł Krajowy 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64" name="Prostokąt 63"/>
          <p:cNvSpPr/>
          <p:nvPr/>
        </p:nvSpPr>
        <p:spPr>
          <a:xfrm>
            <a:off x="5222399" y="3690551"/>
            <a:ext cx="1564934" cy="9436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b="1" i="1" dirty="0">
                <a:solidFill>
                  <a:schemeClr val="tx2"/>
                </a:solidFill>
              </a:rPr>
              <a:t>Platforma </a:t>
            </a:r>
          </a:p>
          <a:p>
            <a:pPr algn="ctr"/>
            <a:r>
              <a:rPr lang="pl-PL" sz="1100" b="1" i="1" dirty="0">
                <a:solidFill>
                  <a:schemeClr val="tx2"/>
                </a:solidFill>
              </a:rPr>
              <a:t>e-Zamówienia </a:t>
            </a:r>
          </a:p>
        </p:txBody>
      </p:sp>
      <p:cxnSp>
        <p:nvCxnSpPr>
          <p:cNvPr id="68" name="Łącznik prosty 67"/>
          <p:cNvCxnSpPr>
            <a:cxnSpLocks/>
          </p:cNvCxnSpPr>
          <p:nvPr/>
        </p:nvCxnSpPr>
        <p:spPr>
          <a:xfrm flipH="1" flipV="1">
            <a:off x="5006249" y="3496719"/>
            <a:ext cx="12460" cy="45789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Łącznik prosty ze strzałką 71"/>
          <p:cNvCxnSpPr>
            <a:cxnSpLocks/>
          </p:cNvCxnSpPr>
          <p:nvPr/>
        </p:nvCxnSpPr>
        <p:spPr>
          <a:xfrm>
            <a:off x="5006249" y="3928765"/>
            <a:ext cx="247000" cy="1570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Łącznik prosty 75"/>
          <p:cNvCxnSpPr/>
          <p:nvPr/>
        </p:nvCxnSpPr>
        <p:spPr>
          <a:xfrm>
            <a:off x="6751455" y="4192928"/>
            <a:ext cx="252028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Łącznik prosty 76"/>
          <p:cNvCxnSpPr/>
          <p:nvPr/>
        </p:nvCxnSpPr>
        <p:spPr>
          <a:xfrm flipV="1">
            <a:off x="7003483" y="4186320"/>
            <a:ext cx="0" cy="44787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Łącznik prosty ze strzałką 77"/>
          <p:cNvCxnSpPr/>
          <p:nvPr/>
        </p:nvCxnSpPr>
        <p:spPr>
          <a:xfrm>
            <a:off x="7009860" y="4634192"/>
            <a:ext cx="126116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Łącznik prosty 78"/>
          <p:cNvCxnSpPr/>
          <p:nvPr/>
        </p:nvCxnSpPr>
        <p:spPr>
          <a:xfrm flipH="1">
            <a:off x="4835330" y="4994232"/>
            <a:ext cx="216024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Łącznik prosty 79"/>
          <p:cNvCxnSpPr/>
          <p:nvPr/>
        </p:nvCxnSpPr>
        <p:spPr>
          <a:xfrm flipV="1">
            <a:off x="5051354" y="4562187"/>
            <a:ext cx="0" cy="432049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Prostokąt 80"/>
          <p:cNvSpPr/>
          <p:nvPr/>
        </p:nvSpPr>
        <p:spPr>
          <a:xfrm>
            <a:off x="3245895" y="4226835"/>
            <a:ext cx="1589310" cy="943641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Baza Internetowa Regon (GUS)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82" name="Łącznik prosty ze strzałką 81"/>
          <p:cNvCxnSpPr>
            <a:cxnSpLocks/>
          </p:cNvCxnSpPr>
          <p:nvPr/>
        </p:nvCxnSpPr>
        <p:spPr>
          <a:xfrm>
            <a:off x="5051354" y="4562184"/>
            <a:ext cx="171045" cy="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pole tekstowe 83"/>
          <p:cNvSpPr txBox="1"/>
          <p:nvPr/>
        </p:nvSpPr>
        <p:spPr>
          <a:xfrm>
            <a:off x="9675881" y="3260639"/>
            <a:ext cx="1777437" cy="1247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87" name="Prostokąt 86"/>
          <p:cNvSpPr/>
          <p:nvPr/>
        </p:nvSpPr>
        <p:spPr>
          <a:xfrm>
            <a:off x="9792513" y="3878116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xmlns="" id="{F04B3FE1-D011-7636-5F85-609F9493F3B2}"/>
              </a:ext>
            </a:extLst>
          </p:cNvPr>
          <p:cNvSpPr/>
          <p:nvPr/>
        </p:nvSpPr>
        <p:spPr>
          <a:xfrm>
            <a:off x="3301775" y="2943501"/>
            <a:ext cx="1493999" cy="864487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API  umożliwiające integrację PEF w zakresie Modułu Tożsamości 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xmlns="" id="{4DEB12BD-8886-EC15-AB92-9C8EE7FAFFCF}"/>
              </a:ext>
            </a:extLst>
          </p:cNvPr>
          <p:cNvCxnSpPr>
            <a:cxnSpLocks/>
          </p:cNvCxnSpPr>
          <p:nvPr/>
        </p:nvCxnSpPr>
        <p:spPr>
          <a:xfrm flipH="1">
            <a:off x="4795774" y="3496719"/>
            <a:ext cx="222935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68888" y="12942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263054"/>
              </p:ext>
            </p:extLst>
          </p:nvPr>
        </p:nvGraphicFramePr>
        <p:xfrm>
          <a:off x="339363" y="2044880"/>
          <a:ext cx="11368726" cy="46067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968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979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391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98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8493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898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692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Liczba usług publicznych udostępnionych on-line o stopniu dojrzałości co najmniej 4- transakcje </a:t>
                      </a: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szt. </a:t>
                      </a: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37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udostępnionych usług wewnątrzadministracyjnych (A2A)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szt. </a:t>
                      </a: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37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uruchomionych systemów teleinformatycznych w podmiotach wykonujących zadania publiczne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szt. </a:t>
                      </a: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37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pracowników podmiotów wykonujących zadania publiczne niebędących pracownikami IT, objętych wsparciem szkoleniowym, wartość docelowa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osoby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938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05853035"/>
                  </a:ext>
                </a:extLst>
              </a:tr>
              <a:tr h="596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pracowników podmiotów wykonujących zadania publiczne niebędących pracownikami IT, objętych wsparciem szkoleniowym - kobiety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osoby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676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39099120"/>
                  </a:ext>
                </a:extLst>
              </a:tr>
              <a:tr h="596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pracowników podmiotów wykonujących zadania publiczne niebędących pracownikami IT, objętych wsparciem szkoleniowym – mężczyźni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osoby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262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49220564"/>
                  </a:ext>
                </a:extLst>
              </a:tr>
              <a:tr h="596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załatwionych spraw poprzez udostępnioną on-line usługę publiczną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szt./rok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rezultatu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60 000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22 624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29207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506967"/>
              </p:ext>
            </p:extLst>
          </p:nvPr>
        </p:nvGraphicFramePr>
        <p:xfrm>
          <a:off x="601363" y="2235380"/>
          <a:ext cx="11005751" cy="408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04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110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23424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0643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Zalecenie KRMC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wykonania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Wyjaśnienia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85371">
                <a:tc>
                  <a:txBody>
                    <a:bodyPr/>
                    <a:lstStyle/>
                    <a:p>
                      <a:pPr algn="l"/>
                      <a:r>
                        <a:rPr lang="pl-PL" sz="1200" i="0" dirty="0">
                          <a:solidFill>
                            <a:srgbClr val="0070C0"/>
                          </a:solidFill>
                          <a:highlight>
                            <a:srgbClr val="FFFF00"/>
                          </a:highlight>
                        </a:rPr>
                        <a:t/>
                      </a:r>
                      <a:br>
                        <a:rPr lang="pl-PL" sz="1200" i="0" dirty="0">
                          <a:solidFill>
                            <a:srgbClr val="0070C0"/>
                          </a:solidFill>
                          <a:highlight>
                            <a:srgbClr val="FFFF00"/>
                          </a:highlight>
                        </a:rPr>
                      </a:br>
                      <a:r>
                        <a:rPr lang="pl-PL" sz="1200" i="0" dirty="0">
                          <a:solidFill>
                            <a:srgbClr val="0070C0"/>
                          </a:solidFill>
                        </a:rPr>
                        <a:t>Zalecenie RA - weryfikacja możliwości integracji z systemami funkcjonującymi w administracji publicznej wykorzystywanymi w procesach zamówień publicznych np. KRS, CEIDG, ZUS.</a:t>
                      </a:r>
                    </a:p>
                    <a:p>
                      <a:pPr algn="l"/>
                      <a:endParaRPr lang="pl-PL" sz="1200" i="0" dirty="0">
                        <a:solidFill>
                          <a:srgbClr val="0070C0"/>
                        </a:solidFill>
                      </a:endParaRPr>
                    </a:p>
                    <a:p>
                      <a:pPr algn="l"/>
                      <a:endParaRPr lang="pl-PL" sz="1200" i="0" dirty="0">
                        <a:solidFill>
                          <a:srgbClr val="0070C0"/>
                        </a:solidFill>
                      </a:endParaRPr>
                    </a:p>
                    <a:p>
                      <a:pPr algn="l"/>
                      <a:endParaRPr lang="pl-PL" sz="1200" i="0" dirty="0">
                        <a:solidFill>
                          <a:srgbClr val="0070C0"/>
                        </a:solidFill>
                      </a:endParaRPr>
                    </a:p>
                    <a:p>
                      <a:pPr algn="l"/>
                      <a:endParaRPr lang="pl-PL" sz="1200" i="0" dirty="0">
                        <a:solidFill>
                          <a:srgbClr val="0070C0"/>
                        </a:solidFill>
                      </a:endParaRPr>
                    </a:p>
                    <a:p>
                      <a:pPr algn="l"/>
                      <a:endParaRPr lang="pl-PL" sz="1200" i="0" dirty="0">
                        <a:solidFill>
                          <a:srgbClr val="0070C0"/>
                        </a:solidFill>
                      </a:endParaRPr>
                    </a:p>
                    <a:p>
                      <a:pPr algn="l"/>
                      <a:endParaRPr lang="pl-PL" sz="1200" i="0" dirty="0">
                        <a:solidFill>
                          <a:srgbClr val="0070C0"/>
                        </a:solidFill>
                      </a:endParaRPr>
                    </a:p>
                    <a:p>
                      <a:pPr algn="l"/>
                      <a:endParaRPr lang="pl-PL" sz="1200" i="0" dirty="0">
                        <a:solidFill>
                          <a:srgbClr val="0070C0"/>
                        </a:solidFill>
                      </a:endParaRPr>
                    </a:p>
                    <a:p>
                      <a:pPr algn="l"/>
                      <a:endParaRPr lang="pl-PL" sz="1200" i="0" dirty="0">
                        <a:solidFill>
                          <a:srgbClr val="0070C0"/>
                        </a:solidFill>
                      </a:endParaRPr>
                    </a:p>
                    <a:p>
                      <a:pPr algn="l"/>
                      <a:endParaRPr lang="pl-PL" sz="1200" i="0" dirty="0">
                        <a:solidFill>
                          <a:srgbClr val="0070C0"/>
                        </a:solidFill>
                      </a:endParaRPr>
                    </a:p>
                    <a:p>
                      <a:pPr algn="l"/>
                      <a:endParaRPr lang="pl-PL" sz="1200" i="0" dirty="0">
                        <a:solidFill>
                          <a:srgbClr val="0070C0"/>
                        </a:solidFill>
                      </a:endParaRPr>
                    </a:p>
                    <a:p>
                      <a:pPr algn="l"/>
                      <a:endParaRPr lang="pl-PL" sz="1200" i="0" dirty="0">
                        <a:solidFill>
                          <a:srgbClr val="0070C0"/>
                        </a:solidFill>
                      </a:endParaRPr>
                    </a:p>
                    <a:p>
                      <a:pPr algn="l"/>
                      <a:endParaRPr lang="pl-PL" sz="1200" i="0" dirty="0">
                        <a:solidFill>
                          <a:srgbClr val="0070C0"/>
                        </a:solidFill>
                      </a:endParaRPr>
                    </a:p>
                    <a:p>
                      <a:pPr algn="l"/>
                      <a:endParaRPr lang="pl-PL" sz="1200" i="0" dirty="0">
                        <a:solidFill>
                          <a:srgbClr val="0070C0"/>
                        </a:solidFill>
                      </a:endParaRPr>
                    </a:p>
                    <a:p>
                      <a:pPr algn="l"/>
                      <a:endParaRPr lang="pl-PL" sz="1200" i="0" dirty="0">
                        <a:solidFill>
                          <a:srgbClr val="0070C0"/>
                        </a:solidFill>
                      </a:endParaRPr>
                    </a:p>
                    <a:p>
                      <a:pPr algn="l"/>
                      <a:endParaRPr lang="pl-PL" sz="1200" i="0" dirty="0">
                        <a:solidFill>
                          <a:srgbClr val="0070C0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Calibri" panose="020F0502020204030204" pitchFamily="34" charset="0"/>
                        <a:buNone/>
                      </a:pPr>
                      <a:r>
                        <a:rPr lang="pl-PL" sz="1200" i="0" dirty="0">
                          <a:solidFill>
                            <a:srgbClr val="0070C0"/>
                          </a:solidFill>
                        </a:rPr>
                        <a:t>Wykonane częściowo </a:t>
                      </a:r>
                    </a:p>
                    <a:p>
                      <a:pPr marL="0" indent="0" algn="l">
                        <a:buFont typeface="Calibri" panose="020F0502020204030204" pitchFamily="34" charset="0"/>
                        <a:buNone/>
                      </a:pPr>
                      <a:endParaRPr lang="pl-PL" sz="1200" i="0" dirty="0">
                        <a:solidFill>
                          <a:srgbClr val="0070C0"/>
                        </a:solidFill>
                      </a:endParaRPr>
                    </a:p>
                    <a:p>
                      <a:pPr marL="0" indent="0" algn="l">
                        <a:buFont typeface="Calibri" panose="020F0502020204030204" pitchFamily="34" charset="0"/>
                        <a:buNone/>
                      </a:pPr>
                      <a:endParaRPr lang="pl-PL" sz="1200" i="0" dirty="0">
                        <a:solidFill>
                          <a:srgbClr val="0070C0"/>
                        </a:solidFill>
                      </a:endParaRPr>
                    </a:p>
                    <a:p>
                      <a:pPr marL="0" indent="0" algn="l">
                        <a:buFont typeface="Calibri" panose="020F0502020204030204" pitchFamily="34" charset="0"/>
                        <a:buNone/>
                      </a:pPr>
                      <a:endParaRPr lang="pl-PL" sz="1200" i="0" dirty="0">
                        <a:solidFill>
                          <a:srgbClr val="0070C0"/>
                        </a:solidFill>
                      </a:endParaRPr>
                    </a:p>
                    <a:p>
                      <a:pPr marL="0" indent="0" algn="l">
                        <a:buFont typeface="Calibri" panose="020F0502020204030204" pitchFamily="34" charset="0"/>
                        <a:buNone/>
                      </a:pPr>
                      <a:endParaRPr lang="pl-PL" sz="1200" i="0" dirty="0">
                        <a:solidFill>
                          <a:srgbClr val="0070C0"/>
                        </a:solidFill>
                      </a:endParaRPr>
                    </a:p>
                    <a:p>
                      <a:pPr marL="0" indent="0" algn="l">
                        <a:buFont typeface="Calibri" panose="020F0502020204030204" pitchFamily="34" charset="0"/>
                        <a:buNone/>
                      </a:pPr>
                      <a:endParaRPr lang="pl-PL" sz="1200" i="0" dirty="0">
                        <a:solidFill>
                          <a:srgbClr val="0070C0"/>
                        </a:solidFill>
                      </a:endParaRPr>
                    </a:p>
                    <a:p>
                      <a:pPr marL="0" indent="0" algn="l">
                        <a:buFont typeface="Calibri" panose="020F0502020204030204" pitchFamily="34" charset="0"/>
                        <a:buNone/>
                      </a:pPr>
                      <a:endParaRPr lang="pl-PL" sz="1200" i="0" dirty="0">
                        <a:solidFill>
                          <a:srgbClr val="0070C0"/>
                        </a:solidFill>
                      </a:endParaRPr>
                    </a:p>
                    <a:p>
                      <a:pPr marL="0" indent="0" algn="l">
                        <a:buFont typeface="Calibri" panose="020F0502020204030204" pitchFamily="34" charset="0"/>
                        <a:buNone/>
                      </a:pPr>
                      <a:endParaRPr lang="pl-PL" sz="1200" i="0" dirty="0">
                        <a:solidFill>
                          <a:srgbClr val="0070C0"/>
                        </a:solidFill>
                      </a:endParaRPr>
                    </a:p>
                    <a:p>
                      <a:pPr marL="0" indent="0" algn="l">
                        <a:buFont typeface="Calibri" panose="020F0502020204030204" pitchFamily="34" charset="0"/>
                        <a:buNone/>
                      </a:pPr>
                      <a:endParaRPr lang="pl-PL" sz="1200" i="0" dirty="0">
                        <a:solidFill>
                          <a:srgbClr val="0070C0"/>
                        </a:solidFill>
                      </a:endParaRPr>
                    </a:p>
                    <a:p>
                      <a:pPr marL="0" indent="0" algn="l">
                        <a:buFont typeface="Calibri" panose="020F0502020204030204" pitchFamily="34" charset="0"/>
                        <a:buNone/>
                      </a:pPr>
                      <a:endParaRPr lang="pl-PL" sz="1200" i="0" dirty="0">
                        <a:solidFill>
                          <a:srgbClr val="0070C0"/>
                        </a:solidFill>
                      </a:endParaRPr>
                    </a:p>
                    <a:p>
                      <a:pPr marL="0" indent="0" algn="l">
                        <a:buFont typeface="Calibri" panose="020F0502020204030204" pitchFamily="34" charset="0"/>
                        <a:buNone/>
                      </a:pPr>
                      <a:endParaRPr lang="pl-PL" sz="1200" i="0" dirty="0">
                        <a:solidFill>
                          <a:srgbClr val="0070C0"/>
                        </a:solidFill>
                      </a:endParaRPr>
                    </a:p>
                    <a:p>
                      <a:pPr marL="0" indent="0" algn="l">
                        <a:buFont typeface="Calibri" panose="020F0502020204030204" pitchFamily="34" charset="0"/>
                        <a:buNone/>
                      </a:pPr>
                      <a:endParaRPr lang="pl-PL" sz="1200" i="0" dirty="0">
                        <a:solidFill>
                          <a:srgbClr val="0070C0"/>
                        </a:solidFill>
                      </a:endParaRPr>
                    </a:p>
                    <a:p>
                      <a:pPr marL="0" indent="0" algn="l">
                        <a:buFont typeface="Calibri" panose="020F0502020204030204" pitchFamily="34" charset="0"/>
                        <a:buNone/>
                      </a:pPr>
                      <a:endParaRPr lang="pl-PL" sz="1200" i="0" dirty="0">
                        <a:solidFill>
                          <a:srgbClr val="0070C0"/>
                        </a:solidFill>
                      </a:endParaRPr>
                    </a:p>
                    <a:p>
                      <a:pPr marL="0" indent="0" algn="l">
                        <a:buFont typeface="Calibri" panose="020F0502020204030204" pitchFamily="34" charset="0"/>
                        <a:buNone/>
                      </a:pPr>
                      <a:endParaRPr lang="pl-PL" sz="1200" i="0" dirty="0">
                        <a:solidFill>
                          <a:srgbClr val="0070C0"/>
                        </a:solidFill>
                      </a:endParaRPr>
                    </a:p>
                    <a:p>
                      <a:pPr marL="0" indent="0" algn="l">
                        <a:buFont typeface="Calibri" panose="020F0502020204030204" pitchFamily="34" charset="0"/>
                        <a:buNone/>
                      </a:pPr>
                      <a:endParaRPr lang="pl-PL" sz="1200" i="0" dirty="0">
                        <a:solidFill>
                          <a:srgbClr val="0070C0"/>
                        </a:solidFill>
                      </a:endParaRPr>
                    </a:p>
                    <a:p>
                      <a:pPr marL="0" indent="0" algn="l">
                        <a:buFont typeface="Calibri" panose="020F0502020204030204" pitchFamily="34" charset="0"/>
                        <a:buNone/>
                      </a:pPr>
                      <a:endParaRPr lang="pl-PL" sz="1200" i="0" dirty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 analizie możliwość integracji z systemami funkcjonującymi w administracji publicznej podjęto decyzję, że ze względu na złożoność projektu, zakres i terminy przewidziane dla jego realizacji, kwestia możliwości integracji z dodatkowymi systemami niosłaby za sobą ryzyko związane z nieterminową realizacją projektu jak również koniecznością zwiększenia środków finansowych na budowę Platformy e-Zamówienia w zakresie realizacji tego dodatkowego zadania.</a:t>
                      </a:r>
                    </a:p>
                    <a:p>
                      <a:pPr algn="l"/>
                      <a:endParaRPr lang="pl-PL" sz="1200" i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Jednakże zaznaczyć należy, że Platforma e-Zamówienia została zintegrowana z Bazą Internetową Regon (GUS), która umożliwia pobieranie jednostronnych danych rejestracyjnych podmiotu gospodarki narodowej z bazy REGON do Modułu Tożsamości na Platformie e-Zamówienia w celu rejestracji konta podmiotu, co przyczynia się do skrócenia procesu rejestracji podmiotu w systemie.</a:t>
                      </a:r>
                    </a:p>
                    <a:p>
                      <a:pPr algn="ctr"/>
                      <a:endParaRPr lang="pl-PL" sz="1200" i="0" kern="1200" dirty="0">
                        <a:solidFill>
                          <a:srgbClr val="0070C0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pl-PL" sz="1200" i="0" dirty="0">
                        <a:solidFill>
                          <a:srgbClr val="0070C0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681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1782" y="1341909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767403" y="2079005"/>
            <a:ext cx="10518434" cy="1005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rgbClr val="002060"/>
                </a:solidFill>
              </a:rPr>
              <a:t>Okres trwałości: pięć lat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rgbClr val="002060"/>
                </a:solidFill>
              </a:rPr>
              <a:t>Źródło finansowania utrzymania produktów projektu: środki w budżecie </a:t>
            </a:r>
            <a:r>
              <a:rPr lang="pl-PL" sz="1400" dirty="0" smtClean="0">
                <a:solidFill>
                  <a:srgbClr val="002060"/>
                </a:solidFill>
              </a:rPr>
              <a:t>Beneficjenta</a:t>
            </a:r>
            <a:endParaRPr lang="pl-PL" sz="1400" dirty="0" smtClean="0">
              <a:solidFill>
                <a:srgbClr val="FF000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 smtClean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681459"/>
              </p:ext>
            </p:extLst>
          </p:nvPr>
        </p:nvGraphicFramePr>
        <p:xfrm>
          <a:off x="767404" y="3349492"/>
          <a:ext cx="10729194" cy="323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84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5695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0430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6294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67012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05753"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Wprowadzenie dużych zmian legislacyjnych w obszarze zamówień publicznych</a:t>
                      </a:r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0" dirty="0">
                          <a:solidFill>
                            <a:srgbClr val="0070C0"/>
                          </a:solidFill>
                        </a:rPr>
                        <a:t>duża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0" dirty="0">
                          <a:solidFill>
                            <a:srgbClr val="0070C0"/>
                          </a:solidFill>
                        </a:rPr>
                        <a:t>średnie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Przygotowanie systemu w sposób modularny SOA umożliwiający dynamiczną reakcje na otoczenie prawne. Spodziewany efekt: dynamiczne i bieżące dostosowanie systemu do bieżącego stanu prawnego.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848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Utrata zaufania do systemu w wyniku cyberataków, awarii systemu</a:t>
                      </a:r>
                      <a:endParaRPr lang="pl-PL" sz="1200" dirty="0">
                        <a:solidFill>
                          <a:srgbClr val="0070C0"/>
                        </a:solidFill>
                      </a:endParaRPr>
                    </a:p>
                    <a:p>
                      <a:endParaRPr lang="pl-PL" sz="12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0" dirty="0">
                          <a:solidFill>
                            <a:srgbClr val="0070C0"/>
                          </a:solidFill>
                        </a:rPr>
                        <a:t>duża </a:t>
                      </a:r>
                    </a:p>
                    <a:p>
                      <a:endParaRPr lang="pl-PL" sz="1200" i="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0" dirty="0">
                          <a:solidFill>
                            <a:srgbClr val="0070C0"/>
                          </a:solidFill>
                        </a:rPr>
                        <a:t>wysokie </a:t>
                      </a:r>
                    </a:p>
                    <a:p>
                      <a:endParaRPr lang="pl-PL" sz="1200" i="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Prowadzenie regularnych audytów bezpieczeństwa, monitoring systemu wraz z procedurami reagowania.</a:t>
                      </a:r>
                      <a:r>
                        <a:rPr lang="pl-PL" sz="12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pl-PL" sz="12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l-PL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Spodziewany efekt: system posiadający odpowiednie zabezpieczenia.</a:t>
                      </a:r>
                    </a:p>
                    <a:p>
                      <a:endParaRPr lang="pl-PL" sz="12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057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Ryzyko braku zabezpieczenia środków finansowych na utrzymanie systemu po jego wdrożeniu</a:t>
                      </a:r>
                      <a:endParaRPr lang="pl-PL" sz="1200" dirty="0">
                        <a:solidFill>
                          <a:srgbClr val="0070C0"/>
                        </a:solidFill>
                      </a:endParaRPr>
                    </a:p>
                    <a:p>
                      <a:endParaRPr lang="pl-PL" sz="12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0" dirty="0">
                          <a:solidFill>
                            <a:srgbClr val="0070C0"/>
                          </a:solidFill>
                        </a:rPr>
                        <a:t>duża </a:t>
                      </a:r>
                    </a:p>
                    <a:p>
                      <a:endParaRPr lang="pl-PL" sz="1200" i="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0" dirty="0">
                          <a:solidFill>
                            <a:srgbClr val="0070C0"/>
                          </a:solidFill>
                        </a:rPr>
                        <a:t>wysokie </a:t>
                      </a:r>
                    </a:p>
                    <a:p>
                      <a:endParaRPr lang="pl-PL" sz="1200" i="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Analiza kosztów utrzymania systemu i zabezpieczenie odpowiednich środków w budżecie Beneficjenta.</a:t>
                      </a:r>
                      <a:r>
                        <a:rPr lang="pl-PL" sz="12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pl-PL" sz="120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l-PL" sz="12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E28105-763F-4193-B043-C170AA0A0327}">
  <ds:schemaRefs>
    <ds:schemaRef ds:uri="http://purl.org/dc/elements/1.1/"/>
    <ds:schemaRef ds:uri="http://purl.org/dc/terms/"/>
    <ds:schemaRef ds:uri="5df3a10b-8748-402e-bef4-aee373db4dbb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9affde3b-50dd-4e74-9e2c-6b9654ae514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992</TotalTime>
  <Words>634</Words>
  <Application>Microsoft Office PowerPoint</Application>
  <PresentationFormat>Panoramiczny</PresentationFormat>
  <Paragraphs>173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45</cp:revision>
  <dcterms:created xsi:type="dcterms:W3CDTF">2017-01-27T12:50:17Z</dcterms:created>
  <dcterms:modified xsi:type="dcterms:W3CDTF">2023-03-14T08:29:42Z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