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112" d="100"/>
          <a:sy n="112" d="100"/>
        </p:scale>
        <p:origin x="189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97361" y="2852984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23211" y="2273181"/>
            <a:ext cx="1234213" cy="4225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700" b="1" dirty="0">
                <a:latin typeface="Calibri" panose="020F0502020204030204" pitchFamily="34" charset="0"/>
              </a:rPr>
              <a:t>BIW</a:t>
            </a:r>
            <a:r>
              <a:rPr lang="pl-PL" altLang="pl-PL" sz="700" b="1" dirty="0"/>
              <a:t> </a:t>
            </a:r>
          </a:p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1703" y="5742938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90143" y="2283204"/>
            <a:ext cx="1224231" cy="4196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1702" y="3981697"/>
            <a:ext cx="1219893" cy="44907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Sfery </a:t>
            </a:r>
            <a:r>
              <a:rPr lang="pl-PL" altLang="pl-PL" sz="700" dirty="0">
                <a:latin typeface="Calibri" panose="020F0502020204030204" pitchFamily="34" charset="0"/>
              </a:rPr>
              <a:t>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8574" y="4579589"/>
            <a:ext cx="122698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20721" y="3989559"/>
            <a:ext cx="1227852" cy="4255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076213" y="4036001"/>
            <a:ext cx="1238655" cy="42379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97361" y="2263777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97361" y="4584818"/>
            <a:ext cx="1205259" cy="42835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87163" y="753410"/>
            <a:ext cx="1249489" cy="47843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29271" y="3987571"/>
            <a:ext cx="1228152" cy="4432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Ceł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82082" y="3989559"/>
            <a:ext cx="1221874" cy="44121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94916" y="4594395"/>
            <a:ext cx="1233120" cy="4440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97361" y="3995552"/>
            <a:ext cx="1205259" cy="4415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</a:t>
            </a:r>
            <a:r>
              <a:rPr lang="pl-PL" altLang="pl-PL" sz="7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82083" y="2270806"/>
            <a:ext cx="122187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DAS</a:t>
            </a:r>
            <a:endParaRPr lang="pl-PL" altLang="pl-PL" sz="7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1704" y="6304904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1375" y="3423352"/>
            <a:ext cx="1224231" cy="4109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13839" y="2864078"/>
            <a:ext cx="1227852" cy="4113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Podatku </a:t>
            </a:r>
            <a:r>
              <a:rPr lang="pl-PL" altLang="pl-PL" sz="700" dirty="0">
                <a:latin typeface="Calibri" panose="020F0502020204030204" pitchFamily="34" charset="0"/>
              </a:rPr>
              <a:t>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27603" y="3420947"/>
            <a:ext cx="1214088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8574" y="2853778"/>
            <a:ext cx="1224797" cy="42807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97361" y="1306908"/>
            <a:ext cx="1228552" cy="856301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Dyrektor </a:t>
            </a: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90143" y="1307783"/>
            <a:ext cx="1225637" cy="85756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pPr eaLnBrk="1" hangingPunct="1">
              <a:spcBef>
                <a:spcPts val="40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 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 Inspektor 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Informacji Finansowej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97361" y="5733304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700" i="1" dirty="0">
                <a:latin typeface="Calibri" panose="020F0502020204030204" pitchFamily="34" charset="0"/>
              </a:rPr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90143" y="5152359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84904" y="1307507"/>
            <a:ext cx="1244031" cy="85078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Główny Rzecznik Dyscypliny Finansów Publicznych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Piotr 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76213" y="2850072"/>
            <a:ext cx="1238655" cy="42160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076213" y="3438459"/>
            <a:ext cx="1238655" cy="4495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080013" y="5192433"/>
            <a:ext cx="12348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700" i="1" dirty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84904" y="2277264"/>
            <a:ext cx="1238655" cy="4232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</a:t>
            </a:r>
            <a:r>
              <a:rPr lang="pl-PL" altLang="pl-PL" sz="700" dirty="0" smtClean="0">
                <a:latin typeface="Calibri" panose="020F0502020204030204" pitchFamily="34" charset="0"/>
              </a:rPr>
              <a:t> </a:t>
            </a:r>
            <a:r>
              <a:rPr lang="pl-PL" altLang="pl-PL" sz="700" dirty="0">
                <a:latin typeface="Calibri" panose="020F0502020204030204" pitchFamily="34" charset="0"/>
              </a:rPr>
              <a:t>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87021" y="256130"/>
            <a:ext cx="1224231" cy="45718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</a:t>
            </a:r>
            <a:r>
              <a:rPr lang="pl-PL" altLang="pl-PL" sz="700" dirty="0" smtClean="0">
                <a:solidFill>
                  <a:schemeClr val="tx1"/>
                </a:solidFill>
              </a:rPr>
              <a:t>Ministra</a:t>
            </a:r>
            <a:r>
              <a:rPr lang="pl-PL" altLang="pl-PL" sz="700" dirty="0">
                <a:solidFill>
                  <a:schemeClr val="tx1"/>
                </a:solidFill>
              </a:rPr>
              <a:t/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80014" y="404664"/>
            <a:ext cx="2690904" cy="784151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98767" y="753411"/>
            <a:ext cx="1227146" cy="47964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405824" y="4003288"/>
            <a:ext cx="1227127" cy="42748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Zwalczania Przestępczości Ekonomicznej           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19250" y="1298961"/>
            <a:ext cx="1251668" cy="85512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Szef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Bartosz </a:t>
            </a:r>
            <a:r>
              <a:rPr lang="pl-PL" altLang="pl-PL" sz="900" b="1">
                <a:solidFill>
                  <a:schemeClr val="bg1"/>
                </a:solidFill>
                <a:latin typeface="Calibri" panose="020F0502020204030204" pitchFamily="34" charset="0"/>
              </a:rPr>
              <a:t>Zbaraszczuk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82082" y="2850471"/>
            <a:ext cx="122187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Kluczowych Podmiotów                    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DKP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679721" y="779055"/>
            <a:ext cx="1221874" cy="47565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Analityki Danych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 i Zarządzania Strategicznego                 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i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19250" y="3438459"/>
            <a:ext cx="1228152" cy="41033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50" dirty="0">
                <a:latin typeface="Calibri" panose="020F0502020204030204" pitchFamily="34" charset="0"/>
              </a:rPr>
              <a:t>Departament Budżetu, Majątku </a:t>
            </a:r>
            <a:br>
              <a:rPr lang="pl-PL" altLang="pl-PL" sz="650" dirty="0">
                <a:latin typeface="Calibri" panose="020F0502020204030204" pitchFamily="34" charset="0"/>
              </a:rPr>
            </a:br>
            <a:r>
              <a:rPr lang="pl-PL" altLang="pl-PL" sz="650" dirty="0">
                <a:latin typeface="Calibri" panose="020F0502020204030204" pitchFamily="34" charset="0"/>
              </a:rPr>
              <a:t>i Kadr </a:t>
            </a:r>
            <a:r>
              <a:rPr lang="pl-PL" altLang="pl-PL" sz="650" dirty="0" smtClean="0">
                <a:latin typeface="Calibri" panose="020F0502020204030204" pitchFamily="34" charset="0"/>
              </a:rPr>
              <a:t>KAS</a:t>
            </a:r>
            <a:endParaRPr lang="pl-PL" altLang="pl-PL" sz="65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650" b="1" dirty="0"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97361" y="3429048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82082" y="4583905"/>
            <a:ext cx="1221874" cy="4283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Relacji z </a:t>
            </a:r>
            <a:r>
              <a:rPr lang="pl-PL" altLang="pl-PL" sz="700" dirty="0">
                <a:latin typeface="Calibri" panose="020F0502020204030204" pitchFamily="34" charset="0"/>
              </a:rPr>
              <a:t>Klientami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DRK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97361" y="5157240"/>
            <a:ext cx="1205259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 i Projektami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DIP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403058" y="3441525"/>
            <a:ext cx="1232657" cy="41262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Ryzyka Podatkowego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DRP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95581" y="2263747"/>
            <a:ext cx="1232656" cy="4390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263716" y="256130"/>
            <a:ext cx="1228590" cy="45718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BIW </a:t>
            </a:r>
            <a:r>
              <a:rPr lang="pl-PL" altLang="pl-PL" sz="500" b="1" dirty="0">
                <a:latin typeface="Calibri" panose="020F0502020204030204" pitchFamily="34" charset="0"/>
              </a:rPr>
              <a:t/>
            </a:r>
            <a:br>
              <a:rPr lang="pl-PL" altLang="pl-PL" sz="500" b="1" dirty="0">
                <a:latin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zakresie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82082" y="1307506"/>
            <a:ext cx="1221874" cy="85078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89989" y="2266583"/>
            <a:ext cx="1228590" cy="4281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95580" y="2852936"/>
            <a:ext cx="1232657" cy="4384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19250" y="4581963"/>
            <a:ext cx="1228152" cy="4193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Organizacji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Współpracy </a:t>
            </a:r>
            <a:r>
              <a:rPr lang="pl-PL" altLang="pl-PL" sz="700" dirty="0" smtClean="0">
                <a:latin typeface="Calibri" panose="020F0502020204030204" pitchFamily="34" charset="0"/>
              </a:rPr>
              <a:t>Międzynarodowej KAS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82082" y="3426279"/>
            <a:ext cx="1221874" cy="42787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Orzecznictwa Podatkowego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DOP</a:t>
            </a: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95580" y="1306908"/>
            <a:ext cx="1232657" cy="834136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82520" y="1298962"/>
            <a:ext cx="1223481" cy="86424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Sekretarz Stanu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57146" y="4601631"/>
            <a:ext cx="1214088" cy="41063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DSP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248683" y="782868"/>
            <a:ext cx="1243623" cy="46058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sz="550" i="1" dirty="0" smtClean="0">
                <a:latin typeface="Calibri" panose="020F0502020204030204" pitchFamily="34" charset="0"/>
              </a:rPr>
              <a:t>z </a:t>
            </a:r>
            <a:r>
              <a:rPr lang="pl-PL" sz="700" dirty="0">
                <a:latin typeface="Calibri" panose="020F0502020204030204" pitchFamily="34" charset="0"/>
              </a:rPr>
              <a:t>wyłączeniem</a:t>
            </a:r>
            <a:r>
              <a:rPr lang="pl-PL" sz="550" i="1" dirty="0" smtClean="0">
                <a:latin typeface="Calibri" panose="020F0502020204030204" pitchFamily="34" charset="0"/>
              </a:rPr>
              <a:t> 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r>
              <a:rPr lang="pl-PL" altLang="pl-PL" sz="550" b="1" i="1" dirty="0" smtClean="0">
                <a:latin typeface="Calibri" panose="020F0502020204030204" pitchFamily="34" charset="0"/>
              </a:rPr>
              <a:t> 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4529270" y="2859115"/>
            <a:ext cx="1228153" cy="4322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997902" y="753410"/>
            <a:ext cx="1227146" cy="47285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 smtClean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</a:t>
            </a:r>
            <a:endParaRPr lang="pl-PL" altLang="pl-PL" sz="7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17636</TotalTime>
  <Words>269</Words>
  <Application>Microsoft Office PowerPoint</Application>
  <PresentationFormat>Slajdy 35 mm</PresentationFormat>
  <Paragraphs>149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1512</cp:revision>
  <cp:lastPrinted>2022-01-04T08:35:16Z</cp:lastPrinted>
  <dcterms:created xsi:type="dcterms:W3CDTF">2006-06-26T12:00:33Z</dcterms:created>
  <dcterms:modified xsi:type="dcterms:W3CDTF">2022-05-13T10:35:22Z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