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4" r:id="rId4"/>
    <p:sldId id="270" r:id="rId5"/>
    <p:sldId id="275" r:id="rId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7D"/>
    <a:srgbClr val="03BD83"/>
    <a:srgbClr val="07B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8" d="100"/>
          <a:sy n="108" d="100"/>
        </p:scale>
        <p:origin x="1932" y="102"/>
      </p:cViewPr>
      <p:guideLst>
        <p:guide orient="horz" pos="2160"/>
        <p:guide pos="1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4EDB-AA3B-459C-B0C6-AAAA08619697}" type="datetimeFigureOut">
              <a:rPr lang="pl-PL" smtClean="0"/>
              <a:t>19.09.2019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5396-CDA6-44A7-8DBF-C7B902CD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221C-92EB-4A90-B3F5-6BB71D799148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6492-9B3C-439B-B520-B23332D81885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6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1D0B-3683-4EAD-95BE-D65C1A923AEE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8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4B11-5202-46C0-AE34-CF98D30CFCFB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6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2979-6210-4E2B-BFC6-26AF6214CB7A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5AE-94D0-4B34-9F51-0D597FB8B39F}" type="datetime1">
              <a:rPr lang="pl-PL" smtClean="0"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6344-3ABA-4C5F-B581-F50F24F7726F}" type="datetime1">
              <a:rPr lang="pl-PL" smtClean="0"/>
              <a:t>19.09.2019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D061-F7E9-467D-8F3E-036FD6E7587B}" type="datetime1">
              <a:rPr lang="pl-PL" smtClean="0"/>
              <a:t>19.09.2019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0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779-5DA1-4FB1-9D3B-A9733A3C4E93}" type="datetime1">
              <a:rPr lang="pl-PL" smtClean="0"/>
              <a:t>19.09.2019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5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3404-4897-40A8-B3C0-B5171F81D481}" type="datetime1">
              <a:rPr lang="pl-PL" smtClean="0"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8B7C-5EE2-45E2-A1E5-39309B7BFA70}" type="datetime1">
              <a:rPr lang="pl-PL" smtClean="0"/>
              <a:t>19.09.2019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1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B8D-EC39-477D-9B51-5625BC5145C7}" type="datetime1">
              <a:rPr lang="pl-PL" smtClean="0"/>
              <a:t>19.09.2019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3052" y="1392955"/>
            <a:ext cx="8266609" cy="1387989"/>
          </a:xfrm>
        </p:spPr>
        <p:txBody>
          <a:bodyPr>
            <a:noAutofit/>
          </a:bodyPr>
          <a:lstStyle/>
          <a:p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 informatyczny służący stworzeniu środowiska cyfrowego dla realizacji usług publicznych i zadań Głównego Urzędu Miar</a:t>
            </a: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sprawach tachografów (akronim: TRANS – TACHO)</a:t>
            </a: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19" y="2780944"/>
            <a:ext cx="8509677" cy="3960423"/>
          </a:xfrm>
        </p:spPr>
        <p:txBody>
          <a:bodyPr>
            <a:normAutofit fontScale="40000" lnSpcReduction="20000"/>
          </a:bodyPr>
          <a:lstStyle/>
          <a:p>
            <a:endParaRPr lang="pl-PL" b="1" i="1" dirty="0"/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Wnioskodawca:              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Minister Przedsiębiorczości i Technologii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Beneficjent: 	</a:t>
            </a: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Główny Urząd Miar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Partnerzy: </a:t>
            </a: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Brak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Źródło finansowania: </a:t>
            </a:r>
            <a:r>
              <a:rPr lang="pl-PL" sz="4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Budżet państwa cz. 64 oraz Program Operacyjny Polska cyfrowa 2014-2020, II oś priorytetowa; E-administracja i otwarty rząd; działanie 2.1. „Wysoka dostępność i jakość e-usług publicznych”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Całkowity koszt projektu:                       </a:t>
            </a:r>
            <a:r>
              <a:rPr lang="pl-PL" sz="5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8 652 739 zł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Planowany okres realizacji projektu:   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01.04.2020 r. do 31.03.2023 r.​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1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970428-7DD2-4379-B471-2AA0BA69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231735"/>
            <a:ext cx="1024217" cy="5121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FB8DA3-1129-480F-97E2-4C9FB7ED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2" y="6145353"/>
            <a:ext cx="579170" cy="640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9405E8-30B3-4E21-A25B-963ABAE9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9" y="65441"/>
            <a:ext cx="8461981" cy="22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4127" y="1639361"/>
            <a:ext cx="2962673" cy="423791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pl-PL" sz="7200" b="1" dirty="0">
                <a:solidFill>
                  <a:schemeClr val="tx2"/>
                </a:solidFill>
              </a:rPr>
              <a:t>CELE PROJEKTU</a:t>
            </a:r>
          </a:p>
          <a:p>
            <a:pPr>
              <a:spcAft>
                <a:spcPts val="1200"/>
              </a:spcAft>
            </a:pPr>
            <a:r>
              <a:rPr lang="pl-PL" sz="7200" u="sng" dirty="0">
                <a:solidFill>
                  <a:schemeClr val="tx2"/>
                </a:solidFill>
              </a:rPr>
              <a:t>Cel 1: </a:t>
            </a:r>
          </a:p>
          <a:p>
            <a:r>
              <a:rPr lang="pl-PL" sz="7200" b="1" dirty="0">
                <a:solidFill>
                  <a:schemeClr val="tx2"/>
                </a:solidFill>
              </a:rPr>
              <a:t>Usprawnienie prowadzenia działalności gospodarczej oraz wykonywania zawodu regulowanego w obszarze tachografów przez wprowadzenie elektronicznych usług publicznych A2B i A2C przyczyniając się do zmniejszenia formalności po stronie interesariuszy.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 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2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8639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237D7C-C451-4D3D-8646-AA47DE600F63}"/>
              </a:ext>
            </a:extLst>
          </p:cNvPr>
          <p:cNvSpPr txBox="1"/>
          <p:nvPr/>
        </p:nvSpPr>
        <p:spPr>
          <a:xfrm>
            <a:off x="152400" y="1429821"/>
            <a:ext cx="539075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CELE STRATEGICZNE</a:t>
            </a:r>
          </a:p>
          <a:p>
            <a:pPr algn="ctr"/>
            <a:endParaRPr lang="pl-PL" sz="1100" b="1" dirty="0">
              <a:solidFill>
                <a:schemeClr val="tx2"/>
              </a:solidFill>
            </a:endParaRP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Sprawne Państwo 2020 – 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5 - efektywne świadczenie usług publicznych;</a:t>
            </a: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na rzecz Odpowiedzialnego Rozwoju,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- udostępnianie wysokiej jakości usług na rzecz obywateli/przedsiębiorców;</a:t>
            </a: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POPC – rozwój e-usług dla klientów, elektroniczna wymiana dokumentów i informacji;</a:t>
            </a: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Założenia PZIP na lata 2019-2022 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Kierunek interwencji 5.1.: reorientacja adm. </a:t>
            </a:r>
            <a:r>
              <a:rPr lang="pl-P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publ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na usługi zorientowane wokół potrzeb obywatela.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szczegółowy: Zwiększenie jakości oraz zakresu komunikacji pomiędzy obywatelami i innymi interesariuszami a państwem.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5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4127" y="1639361"/>
            <a:ext cx="2962673" cy="423791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pl-PL" sz="7200" b="1" dirty="0">
                <a:solidFill>
                  <a:schemeClr val="tx2"/>
                </a:solidFill>
              </a:rPr>
              <a:t>CELE PROJEKTU</a:t>
            </a:r>
          </a:p>
          <a:p>
            <a:pPr>
              <a:spcAft>
                <a:spcPts val="1200"/>
              </a:spcAft>
            </a:pPr>
            <a:r>
              <a:rPr lang="pl-PL" sz="7200" u="sng" dirty="0">
                <a:solidFill>
                  <a:schemeClr val="tx2"/>
                </a:solidFill>
              </a:rPr>
              <a:t>Cel 2: </a:t>
            </a:r>
          </a:p>
          <a:p>
            <a:r>
              <a:rPr lang="pl-PL" sz="7200" b="1" dirty="0">
                <a:solidFill>
                  <a:schemeClr val="tx2"/>
                </a:solidFill>
              </a:rPr>
              <a:t>Wzmocnienie systemu nadzoru nad systemem tachografów poprzez wdrożenie adekwatnych rozwiązań informatycznych zwiększając bezpieczeństwo transportu drogowego.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 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3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8639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237D7C-C451-4D3D-8646-AA47DE600F63}"/>
              </a:ext>
            </a:extLst>
          </p:cNvPr>
          <p:cNvSpPr txBox="1"/>
          <p:nvPr/>
        </p:nvSpPr>
        <p:spPr>
          <a:xfrm>
            <a:off x="179512" y="1561789"/>
            <a:ext cx="539075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CELE STRATEGICZNE</a:t>
            </a:r>
          </a:p>
          <a:p>
            <a:pPr algn="ctr"/>
            <a:endParaRPr lang="pl-PL" sz="1100" b="1" dirty="0">
              <a:solidFill>
                <a:schemeClr val="tx2"/>
              </a:solidFill>
            </a:endParaRP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Europa 2020. Europejska agenda cyfrowa, Przyspieszenie innowacji w sektorze publicznym, Zaufanie i bezpieczeństwo;</a:t>
            </a: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Rozwoju Kraju 2020. Aktywne społeczeństwo, konkurencyjna gospodarka, sprawne państwo. Cel I.1., Cel II 2.4. i Cel II 5 Strategia Sprawne Państwo 2020 – 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5 - efektywne świadczenie usług publicznych;</a:t>
            </a:r>
          </a:p>
          <a:p>
            <a:pPr marL="57150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Czteroletni strategiczny plan działania GUM 2018-2021, Cel 8: Efektywny system ochrony bezpieczeństwa gospodarczego i technicznego państwa oraz interesów obywateli.</a:t>
            </a:r>
          </a:p>
        </p:txBody>
      </p:sp>
    </p:spTree>
    <p:extLst>
      <p:ext uri="{BB962C8B-B14F-4D97-AF65-F5344CB8AC3E}">
        <p14:creationId xmlns:p14="http://schemas.microsoft.com/office/powerpoint/2010/main" val="208740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52839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  <a:t>ARCHITEKTURA 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4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31644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441FD4C-F8EA-49D2-B268-E237C37F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29" y="1475164"/>
            <a:ext cx="6903971" cy="522472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B710E4-F39B-4750-80BF-F6C7B697E0DD}"/>
              </a:ext>
            </a:extLst>
          </p:cNvPr>
          <p:cNvSpPr txBox="1"/>
          <p:nvPr/>
        </p:nvSpPr>
        <p:spPr>
          <a:xfrm>
            <a:off x="526005" y="1702551"/>
            <a:ext cx="549894" cy="510819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2000" b="1" dirty="0"/>
              <a:t>ARCHITEKTURA</a:t>
            </a:r>
          </a:p>
        </p:txBody>
      </p:sp>
    </p:spTree>
    <p:extLst>
      <p:ext uri="{BB962C8B-B14F-4D97-AF65-F5344CB8AC3E}">
        <p14:creationId xmlns:p14="http://schemas.microsoft.com/office/powerpoint/2010/main" val="125293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4" y="2276872"/>
            <a:ext cx="8712968" cy="352839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  <a:t>Dziękujemy za uwagę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5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31644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EA75F35-BF3F-49BA-9053-62A47A6B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90" y="3581068"/>
            <a:ext cx="1024217" cy="51210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EAB88-C016-4FB1-A248-186F7CBCC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0" y="6036282"/>
            <a:ext cx="57917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0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131</Words>
  <Application>Microsoft Office PowerPoint</Application>
  <PresentationFormat>Pokaz na ekranie (4:3)</PresentationFormat>
  <Paragraphs>108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Motyw pakietu Office</vt:lpstr>
      <vt:lpstr>  System informatyczny służący stworzeniu środowiska cyfrowego dla realizacji usług publicznych i zadań Głównego Urzędu Miar w sprawach tachografów (akronim: TRANS – TACHO)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USYTUOWANIE  KOMITETU RADY MINISTRÓW DO SPRAW CYFRYZACJI  W RZĄDOWYM PROCESIE LEGISLACYJNYM</dc:title>
  <dc:creator>Stępniewska Aneta</dc:creator>
  <cp:lastModifiedBy>Olszewska Paulina</cp:lastModifiedBy>
  <cp:revision>142</cp:revision>
  <cp:lastPrinted>2014-01-14T19:52:29Z</cp:lastPrinted>
  <dcterms:created xsi:type="dcterms:W3CDTF">2014-01-14T15:20:07Z</dcterms:created>
  <dcterms:modified xsi:type="dcterms:W3CDTF">2019-09-19T11:27:17Z</dcterms:modified>
</cp:coreProperties>
</file>