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handoutMasterIdLst>
    <p:handoutMasterId r:id="rId34"/>
  </p:handoutMasterIdLst>
  <p:sldIdLst>
    <p:sldId id="256" r:id="rId2"/>
    <p:sldId id="257" r:id="rId3"/>
    <p:sldId id="262" r:id="rId4"/>
    <p:sldId id="261" r:id="rId5"/>
    <p:sldId id="263" r:id="rId6"/>
    <p:sldId id="280" r:id="rId7"/>
    <p:sldId id="297" r:id="rId8"/>
    <p:sldId id="258" r:id="rId9"/>
    <p:sldId id="287" r:id="rId10"/>
    <p:sldId id="267" r:id="rId11"/>
    <p:sldId id="288" r:id="rId12"/>
    <p:sldId id="274" r:id="rId13"/>
    <p:sldId id="276" r:id="rId14"/>
    <p:sldId id="277" r:id="rId15"/>
    <p:sldId id="278" r:id="rId16"/>
    <p:sldId id="279" r:id="rId17"/>
    <p:sldId id="281" r:id="rId18"/>
    <p:sldId id="282" r:id="rId19"/>
    <p:sldId id="284" r:id="rId20"/>
    <p:sldId id="285" r:id="rId21"/>
    <p:sldId id="286" r:id="rId22"/>
    <p:sldId id="283" r:id="rId23"/>
    <p:sldId id="260" r:id="rId24"/>
    <p:sldId id="259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E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85A70A5-40BE-4032-9027-F334ABE22577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35624EE-78E1-43BB-AB01-0DD1E2AE1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006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036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13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47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2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9288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909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721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60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28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195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75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FE1A6-1695-439E-B3C5-4D6DF8B5232C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E270D67-61F8-4528-83C8-67CD602C237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48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2.gif"/><Relationship Id="rId12" Type="http://schemas.openxmlformats.org/officeDocument/2006/relationships/image" Target="../media/image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E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0882E-584E-40B9-87BE-CD282607F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7462" y="41782"/>
            <a:ext cx="10624931" cy="2315628"/>
          </a:xfrm>
        </p:spPr>
        <p:txBody>
          <a:bodyPr>
            <a:noAutofit/>
          </a:bodyPr>
          <a:lstStyle/>
          <a:p>
            <a:r>
              <a:rPr lang="pl-PL" sz="6000" b="1" dirty="0">
                <a:solidFill>
                  <a:srgbClr val="FF0000"/>
                </a:solidFill>
              </a:rPr>
              <a:t>„DZIELNE DZIECIAKI i ich sposoby na mikroby!”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947BA48-D4A4-422F-8F3D-1BCABE5A9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3878" y="1868131"/>
            <a:ext cx="2921457" cy="742279"/>
          </a:xfrm>
        </p:spPr>
        <p:txBody>
          <a:bodyPr>
            <a:noAutofit/>
          </a:bodyPr>
          <a:lstStyle/>
          <a:p>
            <a:endParaRPr lang="pl-PL" sz="2400" b="0" dirty="0"/>
          </a:p>
          <a:p>
            <a:r>
              <a:rPr lang="pl-PL" sz="2400" b="0" dirty="0">
                <a:latin typeface="+mj-lt"/>
              </a:rPr>
              <a:t>zajęcia </a:t>
            </a:r>
            <a:r>
              <a:rPr lang="pl-PL" sz="2400" b="0" dirty="0" err="1">
                <a:latin typeface="+mj-lt"/>
              </a:rPr>
              <a:t>EDUKACYJNe</a:t>
            </a:r>
            <a:r>
              <a:rPr lang="pl-PL" sz="2400" b="0" dirty="0">
                <a:latin typeface="+mj-lt"/>
              </a:rPr>
              <a:t> </a:t>
            </a:r>
          </a:p>
          <a:p>
            <a:r>
              <a:rPr lang="pl-PL" sz="2400" b="0" dirty="0">
                <a:latin typeface="+mj-lt"/>
              </a:rPr>
              <a:t>DLA DZIECI </a:t>
            </a:r>
          </a:p>
          <a:p>
            <a:r>
              <a:rPr lang="pl-PL" sz="2400" b="0" dirty="0">
                <a:latin typeface="+mj-lt"/>
              </a:rPr>
              <a:t>W WIEKU PRZEDSZKOLNYM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5" y="2337641"/>
            <a:ext cx="2723798" cy="27873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97" y="1885960"/>
            <a:ext cx="3656804" cy="383036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11" y="4481417"/>
            <a:ext cx="2612075" cy="162717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4" y="2017723"/>
            <a:ext cx="3214754" cy="243270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22" y="109234"/>
            <a:ext cx="892210" cy="89517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4" y="1767900"/>
            <a:ext cx="3686230" cy="467187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46" y="4349677"/>
            <a:ext cx="2460526" cy="16300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96" y="55503"/>
            <a:ext cx="1412584" cy="10026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3" y="3692434"/>
            <a:ext cx="2568762" cy="264729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6511">
            <a:off x="9975760" y="4107675"/>
            <a:ext cx="2027068" cy="241882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17598" y="6134895"/>
            <a:ext cx="8846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Opracowanie: </a:t>
            </a:r>
            <a:r>
              <a:rPr lang="pl-PL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Wojewódzka Stacja </a:t>
            </a:r>
            <a:r>
              <a:rPr lang="pl-PL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Sanitarno</a:t>
            </a:r>
            <a:r>
              <a:rPr lang="pl-PL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Epidemiologiczna w Lublinie, Dział Oświaty Zdrowotnej i Promocji Zdrowia </a:t>
            </a:r>
          </a:p>
          <a:p>
            <a:r>
              <a:rPr lang="pl-PL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Konsultacje metodyczne: metodyk Anna  </a:t>
            </a:r>
            <a:r>
              <a:rPr lang="pl-PL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Rejmak</a:t>
            </a:r>
            <a:r>
              <a:rPr lang="pl-PL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- Konopska</a:t>
            </a:r>
          </a:p>
          <a:p>
            <a:r>
              <a:rPr lang="pl-PL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Ilustracje mikrobów, treść wierszyka o myciu rąk autorstwa Magdaleny Kaproń</a:t>
            </a:r>
          </a:p>
        </p:txBody>
      </p:sp>
    </p:spTree>
    <p:extLst>
      <p:ext uri="{BB962C8B-B14F-4D97-AF65-F5344CB8AC3E}">
        <p14:creationId xmlns:p14="http://schemas.microsoft.com/office/powerpoint/2010/main" val="340030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8" y="2810982"/>
            <a:ext cx="5701726" cy="40470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8101328" cy="1492132"/>
          </a:xfrm>
        </p:spPr>
        <p:txBody>
          <a:bodyPr>
            <a:noAutofit/>
          </a:bodyPr>
          <a:lstStyle/>
          <a:p>
            <a:r>
              <a:rPr lang="pl-PL" sz="8800" dirty="0">
                <a:solidFill>
                  <a:srgbClr val="00B0F0"/>
                </a:solidFill>
              </a:rPr>
              <a:t>Jak sprytnie </a:t>
            </a:r>
            <a:br>
              <a:rPr lang="pl-PL" sz="8800" dirty="0">
                <a:solidFill>
                  <a:srgbClr val="00B0F0"/>
                </a:solidFill>
              </a:rPr>
            </a:br>
            <a:r>
              <a:rPr lang="pl-PL" sz="8800" dirty="0">
                <a:solidFill>
                  <a:srgbClr val="00B0F0"/>
                </a:solidFill>
              </a:rPr>
              <a:t>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74" y="1553628"/>
            <a:ext cx="5189267" cy="51892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10" y="109234"/>
            <a:ext cx="892210" cy="8951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0" y="-218020"/>
            <a:ext cx="10724973" cy="747464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-357011"/>
            <a:ext cx="10356574" cy="72150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27" y="64236"/>
            <a:ext cx="823838" cy="8238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0" y="-157127"/>
            <a:ext cx="10316816" cy="73227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7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70425"/>
            <a:ext cx="10545417" cy="748501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6" y="-357011"/>
            <a:ext cx="10486434" cy="74431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6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" y="-256039"/>
            <a:ext cx="10451321" cy="741822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6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7" y="-248478"/>
            <a:ext cx="10794548" cy="76618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1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6" y="-228137"/>
            <a:ext cx="10893938" cy="77323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sprytnie umyć ręce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5" y="64226"/>
            <a:ext cx="993913" cy="9939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16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-648640"/>
            <a:ext cx="10575887" cy="75066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chronią maseczki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7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Nasze otoczenie to to </a:t>
            </a:r>
            <a:b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 widzimy i to czego nie widzimy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87432"/>
            <a:ext cx="5236208" cy="4193176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Wokół nas istnieje „mikroświat”, którego nie możemy dostrzec gołym okiem.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Jest to świat MIKROORGANIZMÓW - wirusów i bakterii. Mimo, że są dla nas niewidoczne to czasem mogą nam poważnie zaszkodzić.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Niektóre są przyjazne nam a inne nie. Ale jeśli wiemy o ich sposobach wędrowania od człowieka do człowieka to wtedy możemy się przed nimi zabezpieczyć.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1" y="1952894"/>
            <a:ext cx="4743993" cy="47439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22" y="109234"/>
            <a:ext cx="892210" cy="8951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96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1" y="136817"/>
            <a:ext cx="9469279" cy="67211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chronią maseczki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-60715"/>
            <a:ext cx="9760879" cy="692815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Jak chronią maseczki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6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18" y="1409575"/>
            <a:ext cx="7903028" cy="4649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" y="-112875"/>
            <a:ext cx="10087116" cy="71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83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45" y="2712054"/>
            <a:ext cx="5324867" cy="37795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872441"/>
            <a:ext cx="5324867" cy="37795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ZACHOROWAŁEM!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301" y="1380309"/>
            <a:ext cx="10178322" cy="3593591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Jeśli już zachorujemy powinniśmy zostać w domu aby nikogo nie zarazić. Jeśli czujemy się źle leżymy w łóżku, mierzymy temperaturę i bierzemy leki, żeby jak najszybciej wyzdrowieć.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Wirusów nie leczy się antybiotykiem.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Wirusy i bakterie różnią się od siebie. Inaczej leczy się infekcję wirusową a inaczej bakteryjną, ale o tym zawsze decyduje lekarz.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0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09" y="3359426"/>
            <a:ext cx="4644691" cy="32967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Dobre bakterie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774" y="1292088"/>
            <a:ext cx="10178322" cy="3593591"/>
          </a:xfrm>
        </p:spPr>
        <p:txBody>
          <a:bodyPr>
            <a:normAutofit lnSpcReduction="10000"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Dobre bakterie żyją w naszych jelitach  i służą naszej odporności.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 są nam pomocne jeśli wspieramy je i karmimy dobrym jedzonkiem.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Dobre bakterie nie lubią słodyczy i </a:t>
            </a:r>
            <a:r>
              <a:rPr lang="pl-PL" sz="24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fastfoodów</a:t>
            </a:r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Naszym zadaniem jest pilnowanie  równowagi w jelitach tzn. żeby dobrych bakterii było więcej, bo to jest nasza armia obronna.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Dlatego powinniśmy dbać o swoje zdrowie, żeby nie było potrzeby leczenia antybiotykiem.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Antybiotyki są tylko do zadań specjalnych !!!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627" y="1874517"/>
            <a:ext cx="5218695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Czeka w Twej łazience,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kostce albo w płynie.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Posmaruj nim ręce,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brud zaraz zginie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14" y="5273966"/>
            <a:ext cx="1992273" cy="13198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90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627" y="1874517"/>
            <a:ext cx="5218695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 dużo zębów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choć nic nie jada.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Trzymany w ręku,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włosy nam układa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3" y="4870708"/>
            <a:ext cx="2501897" cy="189326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2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627" y="1874517"/>
            <a:ext cx="5984008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 to jest - na pewno wiesz,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najeżona jest jak jeż.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Lecz nikogo nie ukłuje,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tylko zęby wyszoruje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6" y="4785236"/>
            <a:ext cx="2025502" cy="20727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49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627" y="1874517"/>
            <a:ext cx="5984008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Schowała się w tubie,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używać jej lubię,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i mała szczotka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chętnie się z nią spotka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58" y="4921858"/>
            <a:ext cx="1527665" cy="19361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940" y="2212447"/>
            <a:ext cx="6779138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Kiedy kaszlesz, kichasz w głos - 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co należy schować nos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37" y="5077765"/>
            <a:ext cx="2612075" cy="16271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…jak wędrował katar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477069"/>
            <a:ext cx="5593079" cy="3318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Spotkał katar Katarzynę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Katarzyna pod pierzynę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Sprowadzono wnet doktora -A -psik!“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6" y="1128451"/>
            <a:ext cx="5542315" cy="5542315"/>
          </a:xfrm>
          <a:prstGeom prst="rect">
            <a:avLst/>
          </a:prstGeom>
        </p:spPr>
      </p:pic>
      <p:sp>
        <p:nvSpPr>
          <p:cNvPr id="7" name="Objaśnienie owalne 6"/>
          <p:cNvSpPr/>
          <p:nvPr/>
        </p:nvSpPr>
        <p:spPr>
          <a:xfrm flipH="1" flipV="1">
            <a:off x="984069" y="4016863"/>
            <a:ext cx="4441371" cy="2255520"/>
          </a:xfrm>
          <a:prstGeom prst="wedgeEllipseCallout">
            <a:avLst>
              <a:gd name="adj1" fmla="val -121091"/>
              <a:gd name="adj2" fmla="val 1034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984069" y="4909623"/>
            <a:ext cx="444884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Pani jest na katar chora” -A -psik!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22" y="109234"/>
            <a:ext cx="892210" cy="89517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96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>
                <a:solidFill>
                  <a:srgbClr val="FF0000"/>
                </a:solidFill>
              </a:rPr>
              <a:t>Zagadki!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940" y="2212447"/>
            <a:ext cx="5944251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Kwadratowa, kolorowa zwykle biała bywa.</a:t>
            </a:r>
            <a:b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kieszeni ją nosisz, </a:t>
            </a:r>
          </a:p>
          <a:p>
            <a:pPr marL="0" indent="0">
              <a:buNone/>
            </a:pP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często ją używasz.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45" y="5181601"/>
            <a:ext cx="3240651" cy="16129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92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>
                <a:solidFill>
                  <a:srgbClr val="FF0000"/>
                </a:solidFill>
              </a:rPr>
              <a:t>Rady i psikusy </a:t>
            </a:r>
            <a:br>
              <a:rPr lang="pl-PL" sz="5400" dirty="0">
                <a:solidFill>
                  <a:srgbClr val="FF0000"/>
                </a:solidFill>
              </a:rPr>
            </a:br>
            <a:r>
              <a:rPr lang="pl-PL" sz="5400" dirty="0">
                <a:solidFill>
                  <a:srgbClr val="FF0000"/>
                </a:solidFill>
              </a:rPr>
              <a:t>znikajcie wirusy!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 txBox="1">
            <a:spLocks/>
          </p:cNvSpPr>
          <p:nvPr/>
        </p:nvSpPr>
        <p:spPr>
          <a:xfrm>
            <a:off x="1251678" y="2212447"/>
            <a:ext cx="10059052" cy="3593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/>
              <a:t>„</a:t>
            </a:r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Mam czyste ręce - nie atakuj mnie więcej!”</a:t>
            </a:r>
          </a:p>
          <a:p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Maseczkę mam, o siebie dbam”</a:t>
            </a:r>
          </a:p>
          <a:p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„Raz dwa trzy myję rączki - znikasz ty”</a:t>
            </a:r>
          </a:p>
          <a:p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„Mam maseczkę- ochroni mnie troszeczkę”</a:t>
            </a:r>
          </a:p>
          <a:p>
            <a:r>
              <a:rPr lang="pl-PL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„Dystans zachowuję – wirusom nie daruję”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24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718" y="2098948"/>
            <a:ext cx="10200093" cy="1492132"/>
          </a:xfrm>
        </p:spPr>
        <p:txBody>
          <a:bodyPr>
            <a:noAutofit/>
          </a:bodyPr>
          <a:lstStyle/>
          <a:p>
            <a:r>
              <a:rPr lang="pl-PL" sz="9600" dirty="0">
                <a:solidFill>
                  <a:srgbClr val="FF0000"/>
                </a:solidFill>
              </a:rPr>
              <a:t>Mikroby żegnamy, </a:t>
            </a:r>
            <a:br>
              <a:rPr lang="pl-PL" sz="9600" dirty="0">
                <a:solidFill>
                  <a:srgbClr val="FF0000"/>
                </a:solidFill>
              </a:rPr>
            </a:br>
            <a:r>
              <a:rPr lang="pl-PL" sz="9600" dirty="0">
                <a:solidFill>
                  <a:srgbClr val="FF0000"/>
                </a:solidFill>
              </a:rPr>
              <a:t>pa </a:t>
            </a:r>
            <a:r>
              <a:rPr lang="pl-PL" sz="9600" dirty="0" err="1">
                <a:solidFill>
                  <a:srgbClr val="FF0000"/>
                </a:solidFill>
              </a:rPr>
              <a:t>pa</a:t>
            </a:r>
            <a:r>
              <a:rPr lang="pl-PL" sz="9600" dirty="0">
                <a:solidFill>
                  <a:srgbClr val="FF0000"/>
                </a:solidFill>
              </a:rPr>
              <a:t> im machamy!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02" y="87161"/>
            <a:ext cx="2655115" cy="18845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48" y="5424991"/>
            <a:ext cx="1403835" cy="15220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00" y="5730085"/>
            <a:ext cx="2449720" cy="121927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" y="5869577"/>
            <a:ext cx="2220507" cy="10498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02" y="5246980"/>
            <a:ext cx="1051751" cy="107629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6" y="5014232"/>
            <a:ext cx="1038790" cy="108809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45" y="5528887"/>
            <a:ext cx="2133600" cy="132911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66" y="5246980"/>
            <a:ext cx="2052975" cy="155355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44" y="5106499"/>
            <a:ext cx="1381979" cy="175150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95" y="5270812"/>
            <a:ext cx="1807683" cy="119753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17" y="5106499"/>
            <a:ext cx="957405" cy="98667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6511">
            <a:off x="7072419" y="4997482"/>
            <a:ext cx="1717237" cy="2049119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093" y="109234"/>
            <a:ext cx="892210" cy="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8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…jak wędrował katar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350" y="1453709"/>
            <a:ext cx="4809308" cy="3925770"/>
          </a:xfrm>
        </p:spPr>
        <p:txBody>
          <a:bodyPr>
            <a:normAutofit fontScale="925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Terpentyną grzbiet jej natarł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po chwili sam miał katar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Poszedł doktor do rejenta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to właśnie były święta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Stoi flaków pełna micha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już rejent w michę kicha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87" y="1173857"/>
            <a:ext cx="5586898" cy="558689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22" y="109234"/>
            <a:ext cx="892210" cy="8951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96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0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…jak wędrował katar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433182"/>
            <a:ext cx="5410199" cy="384179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rejenta poszło dalej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 się goście </a:t>
            </a:r>
            <a:r>
              <a:rPr lang="pl-PL" sz="2400" b="1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pokichali</a:t>
            </a: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tych gości ich znów goście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Że dudniło jak na moście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godziną jedenastą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Już kichało całe miasto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Aż zabrakło terpentyny -A -psik!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winy jednej Katarzyny</a:t>
            </a:r>
            <a:endParaRPr lang="pl-PL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3" y="1095102"/>
            <a:ext cx="5675811" cy="56758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22" y="109234"/>
            <a:ext cx="892210" cy="8951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96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1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93965"/>
            <a:ext cx="9529650" cy="6764035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dlaczego wszyscy 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zarazili się katarem?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10" y="109234"/>
            <a:ext cx="892210" cy="8951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6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59" y="326569"/>
            <a:ext cx="9201942" cy="6531431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Jak daleko doleci katar?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10" y="109234"/>
            <a:ext cx="892210" cy="8951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217" y="1023730"/>
            <a:ext cx="8442156" cy="583427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46" y="261316"/>
            <a:ext cx="10178322" cy="148618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B050"/>
                </a:solidFill>
              </a:rPr>
              <a:t>Nasze otoczenie to to </a:t>
            </a:r>
            <a:br>
              <a:rPr lang="pl-PL" dirty="0">
                <a:solidFill>
                  <a:srgbClr val="00B050"/>
                </a:solidFill>
              </a:rPr>
            </a:br>
            <a:r>
              <a:rPr lang="pl-PL" dirty="0">
                <a:solidFill>
                  <a:srgbClr val="00B050"/>
                </a:solidFill>
              </a:rPr>
              <a:t>co widzimy i to czego nie widzimy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214" y="1561009"/>
            <a:ext cx="10178322" cy="3593591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Wirusy przenoszą się różnymi drogami np. przez różne przedmioty takie jak: zabawki, telefon, klamka, ale też kiedy np. kichamy, kaszlemy. Należy je dezynfekować odpowiednimi preparatami.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Dlatego powinniśmy zachowywać higienę, to znaczy myć ręce wiele razy w ciągu dnia i koniecznie używać chusteczek jednorazowych. 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Kichając i kaszląc powinniśmy zakrywać usta i nos chusteczką.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Obecnie musimy tez zakrywać usta i nos maseczką ochronną.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10" y="109234"/>
            <a:ext cx="892210" cy="8951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67" y="4655399"/>
            <a:ext cx="2202602" cy="22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0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31" y="1247127"/>
            <a:ext cx="7904995" cy="561087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1D5F6-2CB7-48BD-BE6F-58654319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98" y="501061"/>
            <a:ext cx="10178322" cy="1492132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00B050"/>
                </a:solidFill>
              </a:rPr>
              <a:t>Jak kichać i kaszleć żeby nie zarażać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E561FC-B5F1-4C90-B354-E40F958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693" y="1111870"/>
            <a:ext cx="10178322" cy="2074154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Używamy chusteczek jednorazowych, które wyrzucamy do kosza po użyciu.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Jeśli nie mamy chusteczki a musimy kichnąć, schylamy głowę i staramy się kichnąć w kierunku rękawa lub łokcia.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Pamiętajmy o umyciu rąk, na nich znajduje się najwięcej drobnoustrojów.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10" y="109234"/>
            <a:ext cx="892210" cy="8951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84" y="55503"/>
            <a:ext cx="1412584" cy="1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674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1476</TotalTime>
  <Words>819</Words>
  <Application>Microsoft Office PowerPoint</Application>
  <PresentationFormat>Panoramiczny</PresentationFormat>
  <Paragraphs>87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Impact</vt:lpstr>
      <vt:lpstr>Badge</vt:lpstr>
      <vt:lpstr>„DZIELNE DZIECIAKI i ich sposoby na mikroby!”</vt:lpstr>
      <vt:lpstr>Nasze otoczenie to to  co widzimy i to czego nie widzimy</vt:lpstr>
      <vt:lpstr>…jak wędrował katar</vt:lpstr>
      <vt:lpstr>…jak wędrował katar</vt:lpstr>
      <vt:lpstr>…jak wędrował katar</vt:lpstr>
      <vt:lpstr>dlaczego wszyscy  zarazili się katarem?</vt:lpstr>
      <vt:lpstr>Jak daleko doleci katar?</vt:lpstr>
      <vt:lpstr>Nasze otoczenie to to  co widzimy i to czego nie widzimy</vt:lpstr>
      <vt:lpstr>Jak kichać i kaszleć żeby nie zarażać</vt:lpstr>
      <vt:lpstr>Jak sprytnie  umyć ręce</vt:lpstr>
      <vt:lpstr>Jak sprytnie umyć ręce</vt:lpstr>
      <vt:lpstr>Jak sprytnie umyć ręce</vt:lpstr>
      <vt:lpstr>Jak sprytnie umyć ręce</vt:lpstr>
      <vt:lpstr>Jak sprytnie umyć ręce</vt:lpstr>
      <vt:lpstr>Jak sprytnie umyć ręce</vt:lpstr>
      <vt:lpstr>Jak sprytnie umyć ręce</vt:lpstr>
      <vt:lpstr>Jak sprytnie umyć ręce</vt:lpstr>
      <vt:lpstr>Jak sprytnie umyć ręce</vt:lpstr>
      <vt:lpstr>Jak chronią maseczki</vt:lpstr>
      <vt:lpstr>Jak chronią maseczki</vt:lpstr>
      <vt:lpstr>Jak chronią maseczki</vt:lpstr>
      <vt:lpstr>Prezentacja programu PowerPoint</vt:lpstr>
      <vt:lpstr>ZACHOROWAŁEM!</vt:lpstr>
      <vt:lpstr>Dobre bakterie</vt:lpstr>
      <vt:lpstr>Zagadki!</vt:lpstr>
      <vt:lpstr>Zagadki!</vt:lpstr>
      <vt:lpstr>Zagadki!</vt:lpstr>
      <vt:lpstr>Zagadki!</vt:lpstr>
      <vt:lpstr>Zagadki!</vt:lpstr>
      <vt:lpstr>Zagadki!</vt:lpstr>
      <vt:lpstr>Rady i psikusy  znikajcie wirusy!</vt:lpstr>
      <vt:lpstr>Mikroby żegnamy,  pa pa im machamy!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„Wirusy? Damy im radę!”</dc:title>
  <dc:creator>Alicja Sieg</dc:creator>
  <cp:lastModifiedBy>Alicja Sieg</cp:lastModifiedBy>
  <cp:revision>56</cp:revision>
  <cp:lastPrinted>2021-04-27T06:52:49Z</cp:lastPrinted>
  <dcterms:created xsi:type="dcterms:W3CDTF">2021-03-08T08:29:22Z</dcterms:created>
  <dcterms:modified xsi:type="dcterms:W3CDTF">2021-04-30T09:36:15Z</dcterms:modified>
</cp:coreProperties>
</file>