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43901" y="3663648"/>
            <a:ext cx="1406182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86706" y="3907914"/>
            <a:ext cx="1274430" cy="7803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286466" y="4705964"/>
            <a:ext cx="1364694" cy="4777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600842" y="3707173"/>
            <a:ext cx="127465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277129" y="2488068"/>
            <a:ext cx="1351637" cy="4756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281798" y="3592246"/>
            <a:ext cx="1360757" cy="47977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277130" y="3036956"/>
            <a:ext cx="1360757" cy="4625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600842" y="2494897"/>
            <a:ext cx="1278478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600842" y="4892240"/>
            <a:ext cx="1273156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36892" y="3183097"/>
            <a:ext cx="1232974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43900" y="2532355"/>
            <a:ext cx="1406183" cy="3593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43901" y="4289931"/>
            <a:ext cx="1406182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831709" y="397730"/>
            <a:ext cx="880712" cy="75392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89256" y="5573649"/>
            <a:ext cx="1276364" cy="5460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2983261" y="2494897"/>
            <a:ext cx="1396442" cy="62392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1055" y="3770344"/>
            <a:ext cx="1241293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43900" y="2963737"/>
            <a:ext cx="140618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2983261" y="3189635"/>
            <a:ext cx="1381407" cy="61971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276294" y="6299340"/>
            <a:ext cx="1344002" cy="44999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280297" y="4152625"/>
            <a:ext cx="1363757" cy="4844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600842" y="5644579"/>
            <a:ext cx="1273156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600842" y="3103719"/>
            <a:ext cx="1276405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08" y="4289318"/>
            <a:ext cx="1231840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274381" y="5261318"/>
            <a:ext cx="1360757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0" y="1268762"/>
            <a:ext cx="1406183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277129" y="1259839"/>
            <a:ext cx="1351637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SEBASTIAN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43900" y="6104879"/>
            <a:ext cx="140618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274381" y="5788955"/>
            <a:ext cx="1351420" cy="44312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25249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7308837" y="373300"/>
            <a:ext cx="950843" cy="7969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31312" y="4823542"/>
            <a:ext cx="1231036" cy="5260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24897" y="5435151"/>
            <a:ext cx="1244969" cy="5703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52727" y="6079109"/>
            <a:ext cx="1227227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19503" y="2498349"/>
            <a:ext cx="1243748" cy="60537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Value for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oney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ccounting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450781" y="394646"/>
            <a:ext cx="785976" cy="7830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847356" y="378665"/>
            <a:ext cx="2531345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Minister of </a:t>
            </a:r>
            <a:r>
              <a:rPr lang="en-US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Finance</a:t>
            </a:r>
            <a:r>
              <a:rPr lang="pl-PL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Development </a:t>
            </a:r>
            <a:r>
              <a:rPr lang="pl-PL" sz="11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Funds</a:t>
            </a:r>
            <a:r>
              <a:rPr lang="pl-PL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11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Regional</a:t>
            </a:r>
            <a:r>
              <a:rPr lang="pl-PL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Policy</a:t>
            </a:r>
          </a:p>
          <a:p>
            <a:r>
              <a:rPr lang="pl-PL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Tadeusz Kościński</a:t>
            </a:r>
            <a:endParaRPr lang="pl-PL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01573" y="401617"/>
            <a:ext cx="814672" cy="7809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367121" y="411022"/>
            <a:ext cx="1418988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4517294" y="2481702"/>
            <a:ext cx="1259026" cy="5808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495683" y="1245584"/>
            <a:ext cx="2666312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89362" y="4755875"/>
            <a:ext cx="1269118" cy="7573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2990778" y="3862549"/>
            <a:ext cx="1381407" cy="7170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74657" y="2475053"/>
            <a:ext cx="1298531" cy="5941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Budget,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Property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Human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esources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Revenue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0" y="4885426"/>
            <a:ext cx="1406182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600842" y="4293601"/>
            <a:ext cx="1273156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0" y="5491506"/>
            <a:ext cx="1406183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pl-PL" sz="8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err="1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pl-PL" sz="800" smtClean="0">
                <a:latin typeface="Calibri" panose="020F0502020204030204" pitchFamily="34" charset="0"/>
                <a:cs typeface="Calibri" panose="020F0502020204030204" pitchFamily="34" charset="0"/>
              </a:rPr>
              <a:t>echnology 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pl-PL" sz="800" smtClean="0">
                <a:latin typeface="Calibri" panose="020F0502020204030204" pitchFamily="34" charset="0"/>
                <a:cs typeface="Calibri" panose="020F0502020204030204" pitchFamily="34" charset="0"/>
              </a:rPr>
              <a:t>anagement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4497131" y="3129319"/>
            <a:ext cx="1276823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4503160" y="3809351"/>
            <a:ext cx="1276823" cy="6276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331760" y="370572"/>
            <a:ext cx="1026162" cy="7828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2983261" y="1245340"/>
            <a:ext cx="1381456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600842" y="1245341"/>
            <a:ext cx="1262188" cy="116690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600842" y="6232078"/>
            <a:ext cx="126218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4503160" y="4522353"/>
            <a:ext cx="1276823" cy="66138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Toll Collection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Text Box 275"/>
          <p:cNvSpPr txBox="1">
            <a:spLocks noChangeArrowheads="1"/>
          </p:cNvSpPr>
          <p:nvPr/>
        </p:nvSpPr>
        <p:spPr bwMode="auto">
          <a:xfrm>
            <a:off x="3003308" y="4637028"/>
            <a:ext cx="1370542" cy="68079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Certification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Rectangle 257"/>
          <p:cNvSpPr>
            <a:spLocks noChangeArrowheads="1"/>
          </p:cNvSpPr>
          <p:nvPr/>
        </p:nvSpPr>
        <p:spPr bwMode="auto">
          <a:xfrm>
            <a:off x="5876661" y="3137159"/>
            <a:ext cx="1294521" cy="70315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DOM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16719</TotalTime>
  <Words>351</Words>
  <Application>Microsoft Office PowerPoint</Application>
  <PresentationFormat>Slajdy 35 mm</PresentationFormat>
  <Paragraphs>142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1445</cp:revision>
  <cp:lastPrinted>2019-06-18T08:41:22Z</cp:lastPrinted>
  <dcterms:created xsi:type="dcterms:W3CDTF">2006-06-26T12:00:33Z</dcterms:created>
  <dcterms:modified xsi:type="dcterms:W3CDTF">2021-01-20T12:30:06Z</dcterms:modified>
</cp:coreProperties>
</file>