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sldIdLst>
    <p:sldId id="288" r:id="rId2"/>
    <p:sldId id="256" r:id="rId3"/>
    <p:sldId id="284" r:id="rId4"/>
    <p:sldId id="258" r:id="rId5"/>
    <p:sldId id="262" r:id="rId6"/>
    <p:sldId id="261" r:id="rId7"/>
    <p:sldId id="265" r:id="rId8"/>
    <p:sldId id="278" r:id="rId9"/>
    <p:sldId id="279" r:id="rId10"/>
    <p:sldId id="263" r:id="rId11"/>
    <p:sldId id="280" r:id="rId12"/>
    <p:sldId id="264" r:id="rId13"/>
    <p:sldId id="266" r:id="rId14"/>
    <p:sldId id="270" r:id="rId15"/>
    <p:sldId id="267" r:id="rId16"/>
    <p:sldId id="271" r:id="rId17"/>
    <p:sldId id="281" r:id="rId18"/>
    <p:sldId id="268" r:id="rId19"/>
    <p:sldId id="260" r:id="rId20"/>
    <p:sldId id="285" r:id="rId21"/>
    <p:sldId id="287" r:id="rId22"/>
    <p:sldId id="283" r:id="rId23"/>
  </p:sldIdLst>
  <p:sldSz cx="12192000" cy="6858000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55630AE-2394-196A-CD18-6A3E0E739617}" v="11" dt="2021-02-23T08:43:08.108"/>
    <p1510:client id="{3B252FAB-449C-91CD-B406-AD269E2CF7C5}" v="119" dt="2021-02-23T08:18:29.058"/>
    <p1510:client id="{5B02AE9F-D0D2-2000-B6BB-DA3E7386AFF5}" v="8" dt="2021-02-23T08:20:31.315"/>
    <p1510:client id="{859138F7-E370-B9A5-963A-6C76FB41CF41}" v="77" dt="2021-03-02T09:31:38.644"/>
    <p1510:client id="{861E0CE8-2EBF-6A3D-9D5C-E25B2FC3ED51}" v="6" dt="2021-02-26T07:27:45.352"/>
    <p1510:client id="{9747B09F-901F-2000-9EDA-BF0D2A909191}" v="10" dt="2021-03-02T09:37:36.635"/>
    <p1510:client id="{A730C20B-C0DB-2594-8478-010DBAA79A19}" v="3" dt="2021-03-04T08:46:52.814"/>
    <p1510:client id="{AF02AE9F-700E-2000-B6BB-D42FCF477D25}" v="6" dt="2021-02-23T08:25:32.353"/>
    <p1510:client id="{B9C0AD9F-F0A3-2000-A3BB-778C0BA031C4}" v="5" dt="2021-02-22T13:15:52.983"/>
    <p1510:client id="{C5C2AD9F-70EE-2000-9EDA-B239E7D6BC91}" v="933" dt="2021-02-22T14:06:01.792"/>
    <p1510:client id="{F616AE9F-A031-2000-9EDA-BFB9F8EC5F80}" v="76" dt="2021-02-23T14:21:54.37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2" d="100"/>
          <a:sy n="62" d="100"/>
        </p:scale>
        <p:origin x="72" y="47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Relationship Id="rId30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Natalia Wasielewska" userId="S::natalia.wasielewska@firr.org.pl::6a950395-ff1e-4d60-860f-189474a20705" providerId="AD" clId="Web-{B9C0AD9F-F0A3-2000-A3BB-778C0BA031C4}"/>
    <pc:docChg chg="modSld">
      <pc:chgData name="Natalia Wasielewska" userId="S::natalia.wasielewska@firr.org.pl::6a950395-ff1e-4d60-860f-189474a20705" providerId="AD" clId="Web-{B9C0AD9F-F0A3-2000-A3BB-778C0BA031C4}" dt="2021-02-22T13:15:52.983" v="4"/>
      <pc:docMkLst>
        <pc:docMk/>
      </pc:docMkLst>
      <pc:sldChg chg="addSp delSp">
        <pc:chgData name="Natalia Wasielewska" userId="S::natalia.wasielewska@firr.org.pl::6a950395-ff1e-4d60-860f-189474a20705" providerId="AD" clId="Web-{B9C0AD9F-F0A3-2000-A3BB-778C0BA031C4}" dt="2021-02-22T13:15:52.983" v="4"/>
        <pc:sldMkLst>
          <pc:docMk/>
          <pc:sldMk cId="142237998" sldId="261"/>
        </pc:sldMkLst>
        <pc:picChg chg="add del">
          <ac:chgData name="Natalia Wasielewska" userId="S::natalia.wasielewska@firr.org.pl::6a950395-ff1e-4d60-860f-189474a20705" providerId="AD" clId="Web-{B9C0AD9F-F0A3-2000-A3BB-778C0BA031C4}" dt="2021-02-22T13:15:52.983" v="4"/>
          <ac:picMkLst>
            <pc:docMk/>
            <pc:sldMk cId="142237998" sldId="261"/>
            <ac:picMk id="13" creationId="{00000000-0000-0000-0000-000000000000}"/>
          </ac:picMkLst>
        </pc:picChg>
      </pc:sldChg>
      <pc:sldChg chg="addSp delSp">
        <pc:chgData name="Natalia Wasielewska" userId="S::natalia.wasielewska@firr.org.pl::6a950395-ff1e-4d60-860f-189474a20705" providerId="AD" clId="Web-{B9C0AD9F-F0A3-2000-A3BB-778C0BA031C4}" dt="2021-02-22T13:15:47.873" v="2"/>
        <pc:sldMkLst>
          <pc:docMk/>
          <pc:sldMk cId="988635330" sldId="279"/>
        </pc:sldMkLst>
        <pc:picChg chg="add del">
          <ac:chgData name="Natalia Wasielewska" userId="S::natalia.wasielewska@firr.org.pl::6a950395-ff1e-4d60-860f-189474a20705" providerId="AD" clId="Web-{B9C0AD9F-F0A3-2000-A3BB-778C0BA031C4}" dt="2021-02-22T13:15:47.873" v="2"/>
          <ac:picMkLst>
            <pc:docMk/>
            <pc:sldMk cId="988635330" sldId="279"/>
            <ac:picMk id="6" creationId="{00000000-0000-0000-0000-000000000000}"/>
          </ac:picMkLst>
        </pc:picChg>
      </pc:sldChg>
    </pc:docChg>
  </pc:docChgLst>
  <pc:docChgLst>
    <pc:chgData name="Natalia Wasielewska" userId="S::natalia.wasielewska@firr.org.pl::6a950395-ff1e-4d60-860f-189474a20705" providerId="AD" clId="Web-{5B02AE9F-D0D2-2000-B6BB-DA3E7386AFF5}"/>
    <pc:docChg chg="modSld">
      <pc:chgData name="Natalia Wasielewska" userId="S::natalia.wasielewska@firr.org.pl::6a950395-ff1e-4d60-860f-189474a20705" providerId="AD" clId="Web-{5B02AE9F-D0D2-2000-B6BB-DA3E7386AFF5}" dt="2021-02-23T08:20:31.315" v="4" actId="20577"/>
      <pc:docMkLst>
        <pc:docMk/>
      </pc:docMkLst>
      <pc:sldChg chg="modSp">
        <pc:chgData name="Natalia Wasielewska" userId="S::natalia.wasielewska@firr.org.pl::6a950395-ff1e-4d60-860f-189474a20705" providerId="AD" clId="Web-{5B02AE9F-D0D2-2000-B6BB-DA3E7386AFF5}" dt="2021-02-23T08:20:31.315" v="4" actId="20577"/>
        <pc:sldMkLst>
          <pc:docMk/>
          <pc:sldMk cId="18276280" sldId="288"/>
        </pc:sldMkLst>
        <pc:spChg chg="mod">
          <ac:chgData name="Natalia Wasielewska" userId="S::natalia.wasielewska@firr.org.pl::6a950395-ff1e-4d60-860f-189474a20705" providerId="AD" clId="Web-{5B02AE9F-D0D2-2000-B6BB-DA3E7386AFF5}" dt="2021-02-23T08:20:31.315" v="4" actId="20577"/>
          <ac:spMkLst>
            <pc:docMk/>
            <pc:sldMk cId="18276280" sldId="288"/>
            <ac:spMk id="2" creationId="{47E4B6D4-9916-4DD8-B8BC-9F2704D32DD5}"/>
          </ac:spMkLst>
        </pc:spChg>
        <pc:spChg chg="mod">
          <ac:chgData name="Natalia Wasielewska" userId="S::natalia.wasielewska@firr.org.pl::6a950395-ff1e-4d60-860f-189474a20705" providerId="AD" clId="Web-{5B02AE9F-D0D2-2000-B6BB-DA3E7386AFF5}" dt="2021-02-23T08:19:57.564" v="1" actId="1076"/>
          <ac:spMkLst>
            <pc:docMk/>
            <pc:sldMk cId="18276280" sldId="288"/>
            <ac:spMk id="3" creationId="{3011673B-9F9B-457E-B6B8-4E9C5B516EE3}"/>
          </ac:spMkLst>
        </pc:spChg>
      </pc:sldChg>
    </pc:docChg>
  </pc:docChgLst>
  <pc:docChgLst>
    <pc:chgData name="Joanna Mazurkiewicz" userId="S::joanna.mazurkiewicz@firr.org.pl::8f9231b0-f9d8-49eb-8835-4e10db10f6e2" providerId="AD" clId="Web-{859138F7-E370-B9A5-963A-6C76FB41CF41}"/>
    <pc:docChg chg="modSld">
      <pc:chgData name="Joanna Mazurkiewicz" userId="S::joanna.mazurkiewicz@firr.org.pl::8f9231b0-f9d8-49eb-8835-4e10db10f6e2" providerId="AD" clId="Web-{859138F7-E370-B9A5-963A-6C76FB41CF41}" dt="2021-03-02T09:31:38.644" v="41" actId="1076"/>
      <pc:docMkLst>
        <pc:docMk/>
      </pc:docMkLst>
      <pc:sldChg chg="modSp">
        <pc:chgData name="Joanna Mazurkiewicz" userId="S::joanna.mazurkiewicz@firr.org.pl::8f9231b0-f9d8-49eb-8835-4e10db10f6e2" providerId="AD" clId="Web-{859138F7-E370-B9A5-963A-6C76FB41CF41}" dt="2021-03-02T09:31:38.644" v="41" actId="1076"/>
        <pc:sldMkLst>
          <pc:docMk/>
          <pc:sldMk cId="18276280" sldId="288"/>
        </pc:sldMkLst>
        <pc:spChg chg="mod">
          <ac:chgData name="Joanna Mazurkiewicz" userId="S::joanna.mazurkiewicz@firr.org.pl::8f9231b0-f9d8-49eb-8835-4e10db10f6e2" providerId="AD" clId="Web-{859138F7-E370-B9A5-963A-6C76FB41CF41}" dt="2021-03-02T09:31:38.644" v="41" actId="1076"/>
          <ac:spMkLst>
            <pc:docMk/>
            <pc:sldMk cId="18276280" sldId="288"/>
            <ac:spMk id="2" creationId="{47E4B6D4-9916-4DD8-B8BC-9F2704D32DD5}"/>
          </ac:spMkLst>
        </pc:spChg>
        <pc:spChg chg="mod">
          <ac:chgData name="Joanna Mazurkiewicz" userId="S::joanna.mazurkiewicz@firr.org.pl::8f9231b0-f9d8-49eb-8835-4e10db10f6e2" providerId="AD" clId="Web-{859138F7-E370-B9A5-963A-6C76FB41CF41}" dt="2021-03-02T09:31:23.925" v="37" actId="1076"/>
          <ac:spMkLst>
            <pc:docMk/>
            <pc:sldMk cId="18276280" sldId="288"/>
            <ac:spMk id="3" creationId="{3011673B-9F9B-457E-B6B8-4E9C5B516EE3}"/>
          </ac:spMkLst>
        </pc:spChg>
      </pc:sldChg>
    </pc:docChg>
  </pc:docChgLst>
  <pc:docChgLst>
    <pc:chgData name="Natalia Wasielewska" userId="S::natalia.wasielewska@firr.org.pl::6a950395-ff1e-4d60-860f-189474a20705" providerId="AD" clId="Web-{3B252FAB-449C-91CD-B406-AD269E2CF7C5}"/>
    <pc:docChg chg="modSld">
      <pc:chgData name="Natalia Wasielewska" userId="S::natalia.wasielewska@firr.org.pl::6a950395-ff1e-4d60-860f-189474a20705" providerId="AD" clId="Web-{3B252FAB-449C-91CD-B406-AD269E2CF7C5}" dt="2021-02-23T08:18:29.058" v="69" actId="14100"/>
      <pc:docMkLst>
        <pc:docMk/>
      </pc:docMkLst>
      <pc:sldChg chg="modSp">
        <pc:chgData name="Natalia Wasielewska" userId="S::natalia.wasielewska@firr.org.pl::6a950395-ff1e-4d60-860f-189474a20705" providerId="AD" clId="Web-{3B252FAB-449C-91CD-B406-AD269E2CF7C5}" dt="2021-02-23T08:15:00.775" v="21" actId="20577"/>
        <pc:sldMkLst>
          <pc:docMk/>
          <pc:sldMk cId="142237998" sldId="261"/>
        </pc:sldMkLst>
        <pc:spChg chg="mod">
          <ac:chgData name="Natalia Wasielewska" userId="S::natalia.wasielewska@firr.org.pl::6a950395-ff1e-4d60-860f-189474a20705" providerId="AD" clId="Web-{3B252FAB-449C-91CD-B406-AD269E2CF7C5}" dt="2021-02-23T08:15:00.775" v="21" actId="20577"/>
          <ac:spMkLst>
            <pc:docMk/>
            <pc:sldMk cId="142237998" sldId="261"/>
            <ac:spMk id="5" creationId="{00000000-0000-0000-0000-000000000000}"/>
          </ac:spMkLst>
        </pc:spChg>
      </pc:sldChg>
      <pc:sldChg chg="modSp">
        <pc:chgData name="Natalia Wasielewska" userId="S::natalia.wasielewska@firr.org.pl::6a950395-ff1e-4d60-860f-189474a20705" providerId="AD" clId="Web-{3B252FAB-449C-91CD-B406-AD269E2CF7C5}" dt="2021-02-23T08:16:19.838" v="63" actId="20577"/>
        <pc:sldMkLst>
          <pc:docMk/>
          <pc:sldMk cId="2103072264" sldId="278"/>
        </pc:sldMkLst>
        <pc:spChg chg="mod">
          <ac:chgData name="Natalia Wasielewska" userId="S::natalia.wasielewska@firr.org.pl::6a950395-ff1e-4d60-860f-189474a20705" providerId="AD" clId="Web-{3B252FAB-449C-91CD-B406-AD269E2CF7C5}" dt="2021-02-23T08:16:19.838" v="63" actId="20577"/>
          <ac:spMkLst>
            <pc:docMk/>
            <pc:sldMk cId="2103072264" sldId="278"/>
            <ac:spMk id="6" creationId="{00000000-0000-0000-0000-000000000000}"/>
          </ac:spMkLst>
        </pc:spChg>
      </pc:sldChg>
      <pc:sldChg chg="delSp modSp">
        <pc:chgData name="Natalia Wasielewska" userId="S::natalia.wasielewska@firr.org.pl::6a950395-ff1e-4d60-860f-189474a20705" providerId="AD" clId="Web-{3B252FAB-449C-91CD-B406-AD269E2CF7C5}" dt="2021-02-23T08:12:55.321" v="6" actId="20577"/>
        <pc:sldMkLst>
          <pc:docMk/>
          <pc:sldMk cId="988635330" sldId="279"/>
        </pc:sldMkLst>
        <pc:spChg chg="del">
          <ac:chgData name="Natalia Wasielewska" userId="S::natalia.wasielewska@firr.org.pl::6a950395-ff1e-4d60-860f-189474a20705" providerId="AD" clId="Web-{3B252FAB-449C-91CD-B406-AD269E2CF7C5}" dt="2021-02-23T08:10:41.054" v="0"/>
          <ac:spMkLst>
            <pc:docMk/>
            <pc:sldMk cId="988635330" sldId="279"/>
            <ac:spMk id="3" creationId="{13AE350D-76BC-41D9-B7D1-2BAFA8E9F279}"/>
          </ac:spMkLst>
        </pc:spChg>
        <pc:spChg chg="mod">
          <ac:chgData name="Natalia Wasielewska" userId="S::natalia.wasielewska@firr.org.pl::6a950395-ff1e-4d60-860f-189474a20705" providerId="AD" clId="Web-{3B252FAB-449C-91CD-B406-AD269E2CF7C5}" dt="2021-02-23T08:12:55.321" v="6" actId="20577"/>
          <ac:spMkLst>
            <pc:docMk/>
            <pc:sldMk cId="988635330" sldId="279"/>
            <ac:spMk id="4" creationId="{1974898A-A032-4898-B1CF-30A44150E8AD}"/>
          </ac:spMkLst>
        </pc:spChg>
      </pc:sldChg>
      <pc:sldChg chg="addSp delSp modSp">
        <pc:chgData name="Natalia Wasielewska" userId="S::natalia.wasielewska@firr.org.pl::6a950395-ff1e-4d60-860f-189474a20705" providerId="AD" clId="Web-{3B252FAB-449C-91CD-B406-AD269E2CF7C5}" dt="2021-02-23T08:18:29.058" v="69" actId="14100"/>
        <pc:sldMkLst>
          <pc:docMk/>
          <pc:sldMk cId="18276280" sldId="288"/>
        </pc:sldMkLst>
        <pc:spChg chg="mod">
          <ac:chgData name="Natalia Wasielewska" userId="S::natalia.wasielewska@firr.org.pl::6a950395-ff1e-4d60-860f-189474a20705" providerId="AD" clId="Web-{3B252FAB-449C-91CD-B406-AD269E2CF7C5}" dt="2021-02-23T08:18:29.058" v="69" actId="14100"/>
          <ac:spMkLst>
            <pc:docMk/>
            <pc:sldMk cId="18276280" sldId="288"/>
            <ac:spMk id="2" creationId="{47E4B6D4-9916-4DD8-B8BC-9F2704D32DD5}"/>
          </ac:spMkLst>
        </pc:spChg>
        <pc:grpChg chg="add">
          <ac:chgData name="Natalia Wasielewska" userId="S::natalia.wasielewska@firr.org.pl::6a950395-ff1e-4d60-860f-189474a20705" providerId="AD" clId="Web-{3B252FAB-449C-91CD-B406-AD269E2CF7C5}" dt="2021-02-23T08:17:23.495" v="68"/>
          <ac:grpSpMkLst>
            <pc:docMk/>
            <pc:sldMk cId="18276280" sldId="288"/>
            <ac:grpSpMk id="9" creationId="{3C08F365-74D3-4321-80C8-E0F3987C8AE2}"/>
          </ac:grpSpMkLst>
        </pc:grpChg>
        <pc:picChg chg="add del mod">
          <ac:chgData name="Natalia Wasielewska" userId="S::natalia.wasielewska@firr.org.pl::6a950395-ff1e-4d60-860f-189474a20705" providerId="AD" clId="Web-{3B252FAB-449C-91CD-B406-AD269E2CF7C5}" dt="2021-02-23T08:17:02.635" v="67"/>
          <ac:picMkLst>
            <pc:docMk/>
            <pc:sldMk cId="18276280" sldId="288"/>
            <ac:picMk id="5" creationId="{282B7E56-32BA-495C-AF6D-88F62C2C85FA}"/>
          </ac:picMkLst>
        </pc:picChg>
      </pc:sldChg>
    </pc:docChg>
  </pc:docChgLst>
  <pc:docChgLst>
    <pc:chgData name="Natalia Wasielewska" userId="S::natalia.wasielewska@firr.org.pl::6a950395-ff1e-4d60-860f-189474a20705" providerId="AD" clId="Web-{F616AE9F-A031-2000-9EDA-BFB9F8EC5F80}"/>
    <pc:docChg chg="modSld">
      <pc:chgData name="Natalia Wasielewska" userId="S::natalia.wasielewska@firr.org.pl::6a950395-ff1e-4d60-860f-189474a20705" providerId="AD" clId="Web-{F616AE9F-A031-2000-9EDA-BFB9F8EC5F80}" dt="2021-02-23T14:21:54.370" v="37"/>
      <pc:docMkLst>
        <pc:docMk/>
      </pc:docMkLst>
      <pc:sldChg chg="delSp modSp">
        <pc:chgData name="Natalia Wasielewska" userId="S::natalia.wasielewska@firr.org.pl::6a950395-ff1e-4d60-860f-189474a20705" providerId="AD" clId="Web-{F616AE9F-A031-2000-9EDA-BFB9F8EC5F80}" dt="2021-02-23T14:21:54.370" v="37"/>
        <pc:sldMkLst>
          <pc:docMk/>
          <pc:sldMk cId="822977974" sldId="264"/>
        </pc:sldMkLst>
        <pc:spChg chg="del mod">
          <ac:chgData name="Natalia Wasielewska" userId="S::natalia.wasielewska@firr.org.pl::6a950395-ff1e-4d60-860f-189474a20705" providerId="AD" clId="Web-{F616AE9F-A031-2000-9EDA-BFB9F8EC5F80}" dt="2021-02-23T14:21:54.370" v="37"/>
          <ac:spMkLst>
            <pc:docMk/>
            <pc:sldMk cId="822977974" sldId="264"/>
            <ac:spMk id="3" creationId="{00000000-0000-0000-0000-000000000000}"/>
          </ac:spMkLst>
        </pc:spChg>
      </pc:sldChg>
      <pc:sldChg chg="modSp">
        <pc:chgData name="Natalia Wasielewska" userId="S::natalia.wasielewska@firr.org.pl::6a950395-ff1e-4d60-860f-189474a20705" providerId="AD" clId="Web-{F616AE9F-A031-2000-9EDA-BFB9F8EC5F80}" dt="2021-02-23T14:21:19.432" v="35" actId="20577"/>
        <pc:sldMkLst>
          <pc:docMk/>
          <pc:sldMk cId="988635330" sldId="279"/>
        </pc:sldMkLst>
        <pc:spChg chg="mod">
          <ac:chgData name="Natalia Wasielewska" userId="S::natalia.wasielewska@firr.org.pl::6a950395-ff1e-4d60-860f-189474a20705" providerId="AD" clId="Web-{F616AE9F-A031-2000-9EDA-BFB9F8EC5F80}" dt="2021-02-23T14:21:19.432" v="35" actId="20577"/>
          <ac:spMkLst>
            <pc:docMk/>
            <pc:sldMk cId="988635330" sldId="279"/>
            <ac:spMk id="4" creationId="{1974898A-A032-4898-B1CF-30A44150E8AD}"/>
          </ac:spMkLst>
        </pc:spChg>
      </pc:sldChg>
      <pc:sldChg chg="modSp mod modClrScheme chgLayout">
        <pc:chgData name="Natalia Wasielewska" userId="S::natalia.wasielewska@firr.org.pl::6a950395-ff1e-4d60-860f-189474a20705" providerId="AD" clId="Web-{F616AE9F-A031-2000-9EDA-BFB9F8EC5F80}" dt="2021-02-23T14:20:44.384" v="3" actId="14100"/>
        <pc:sldMkLst>
          <pc:docMk/>
          <pc:sldMk cId="18276280" sldId="288"/>
        </pc:sldMkLst>
        <pc:spChg chg="mod ord">
          <ac:chgData name="Natalia Wasielewska" userId="S::natalia.wasielewska@firr.org.pl::6a950395-ff1e-4d60-860f-189474a20705" providerId="AD" clId="Web-{F616AE9F-A031-2000-9EDA-BFB9F8EC5F80}" dt="2021-02-23T14:20:39.494" v="2" actId="14100"/>
          <ac:spMkLst>
            <pc:docMk/>
            <pc:sldMk cId="18276280" sldId="288"/>
            <ac:spMk id="2" creationId="{47E4B6D4-9916-4DD8-B8BC-9F2704D32DD5}"/>
          </ac:spMkLst>
        </pc:spChg>
        <pc:spChg chg="mod ord">
          <ac:chgData name="Natalia Wasielewska" userId="S::natalia.wasielewska@firr.org.pl::6a950395-ff1e-4d60-860f-189474a20705" providerId="AD" clId="Web-{F616AE9F-A031-2000-9EDA-BFB9F8EC5F80}" dt="2021-02-23T14:20:44.384" v="3" actId="14100"/>
          <ac:spMkLst>
            <pc:docMk/>
            <pc:sldMk cId="18276280" sldId="288"/>
            <ac:spMk id="3" creationId="{3011673B-9F9B-457E-B6B8-4E9C5B516EE3}"/>
          </ac:spMkLst>
        </pc:spChg>
      </pc:sldChg>
    </pc:docChg>
  </pc:docChgLst>
  <pc:docChgLst>
    <pc:chgData name="Natalia Wasielewska" userId="S::natalia.wasielewska@firr.org.pl::6a950395-ff1e-4d60-860f-189474a20705" providerId="AD" clId="Web-{C5C2AD9F-70EE-2000-9EDA-B239E7D6BC91}"/>
    <pc:docChg chg="addSld delSld modSld sldOrd">
      <pc:chgData name="Natalia Wasielewska" userId="S::natalia.wasielewska@firr.org.pl::6a950395-ff1e-4d60-860f-189474a20705" providerId="AD" clId="Web-{C5C2AD9F-70EE-2000-9EDA-B239E7D6BC91}" dt="2021-02-22T14:06:01.198" v="471" actId="20577"/>
      <pc:docMkLst>
        <pc:docMk/>
      </pc:docMkLst>
      <pc:sldChg chg="modSp del">
        <pc:chgData name="Natalia Wasielewska" userId="S::natalia.wasielewska@firr.org.pl::6a950395-ff1e-4d60-860f-189474a20705" providerId="AD" clId="Web-{C5C2AD9F-70EE-2000-9EDA-B239E7D6BC91}" dt="2021-02-22T14:03:04.133" v="430"/>
        <pc:sldMkLst>
          <pc:docMk/>
          <pc:sldMk cId="3296809794" sldId="257"/>
        </pc:sldMkLst>
        <pc:spChg chg="mod">
          <ac:chgData name="Natalia Wasielewska" userId="S::natalia.wasielewska@firr.org.pl::6a950395-ff1e-4d60-860f-189474a20705" providerId="AD" clId="Web-{C5C2AD9F-70EE-2000-9EDA-B239E7D6BC91}" dt="2021-02-22T14:02:59.133" v="429" actId="20577"/>
          <ac:spMkLst>
            <pc:docMk/>
            <pc:sldMk cId="3296809794" sldId="257"/>
            <ac:spMk id="2" creationId="{00000000-0000-0000-0000-000000000000}"/>
          </ac:spMkLst>
        </pc:spChg>
      </pc:sldChg>
      <pc:sldChg chg="modSp">
        <pc:chgData name="Natalia Wasielewska" userId="S::natalia.wasielewska@firr.org.pl::6a950395-ff1e-4d60-860f-189474a20705" providerId="AD" clId="Web-{C5C2AD9F-70EE-2000-9EDA-B239E7D6BC91}" dt="2021-02-22T14:06:01.198" v="471" actId="20577"/>
        <pc:sldMkLst>
          <pc:docMk/>
          <pc:sldMk cId="1459476691" sldId="258"/>
        </pc:sldMkLst>
        <pc:spChg chg="mod">
          <ac:chgData name="Natalia Wasielewska" userId="S::natalia.wasielewska@firr.org.pl::6a950395-ff1e-4d60-860f-189474a20705" providerId="AD" clId="Web-{C5C2AD9F-70EE-2000-9EDA-B239E7D6BC91}" dt="2021-02-22T14:06:01.198" v="471" actId="20577"/>
          <ac:spMkLst>
            <pc:docMk/>
            <pc:sldMk cId="1459476691" sldId="258"/>
            <ac:spMk id="8" creationId="{00000000-0000-0000-0000-000000000000}"/>
          </ac:spMkLst>
        </pc:spChg>
      </pc:sldChg>
      <pc:sldChg chg="addSp delSp modSp mod modClrScheme chgLayout">
        <pc:chgData name="Natalia Wasielewska" userId="S::natalia.wasielewska@firr.org.pl::6a950395-ff1e-4d60-860f-189474a20705" providerId="AD" clId="Web-{C5C2AD9F-70EE-2000-9EDA-B239E7D6BC91}" dt="2021-02-22T14:05:13.588" v="445" actId="20577"/>
        <pc:sldMkLst>
          <pc:docMk/>
          <pc:sldMk cId="2059525151" sldId="268"/>
        </pc:sldMkLst>
        <pc:spChg chg="add mod">
          <ac:chgData name="Natalia Wasielewska" userId="S::natalia.wasielewska@firr.org.pl::6a950395-ff1e-4d60-860f-189474a20705" providerId="AD" clId="Web-{C5C2AD9F-70EE-2000-9EDA-B239E7D6BC91}" dt="2021-02-22T14:00:36.146" v="354" actId="20577"/>
          <ac:spMkLst>
            <pc:docMk/>
            <pc:sldMk cId="2059525151" sldId="268"/>
            <ac:spMk id="2" creationId="{E19AA684-327D-4D6E-BD48-0E4D6E6CCB70}"/>
          </ac:spMkLst>
        </pc:spChg>
        <pc:spChg chg="add mod">
          <ac:chgData name="Natalia Wasielewska" userId="S::natalia.wasielewska@firr.org.pl::6a950395-ff1e-4d60-860f-189474a20705" providerId="AD" clId="Web-{C5C2AD9F-70EE-2000-9EDA-B239E7D6BC91}" dt="2021-02-22T14:05:13.588" v="445" actId="20577"/>
          <ac:spMkLst>
            <pc:docMk/>
            <pc:sldMk cId="2059525151" sldId="268"/>
            <ac:spMk id="3" creationId="{C83526EF-C36A-4385-A017-4679BFC7186A}"/>
          </ac:spMkLst>
        </pc:spChg>
        <pc:spChg chg="del mod">
          <ac:chgData name="Natalia Wasielewska" userId="S::natalia.wasielewska@firr.org.pl::6a950395-ff1e-4d60-860f-189474a20705" providerId="AD" clId="Web-{C5C2AD9F-70EE-2000-9EDA-B239E7D6BC91}" dt="2021-02-22T13:57:06.221" v="269"/>
          <ac:spMkLst>
            <pc:docMk/>
            <pc:sldMk cId="2059525151" sldId="268"/>
            <ac:spMk id="14" creationId="{00000000-0000-0000-0000-000000000000}"/>
          </ac:spMkLst>
        </pc:spChg>
        <pc:picChg chg="del">
          <ac:chgData name="Natalia Wasielewska" userId="S::natalia.wasielewska@firr.org.pl::6a950395-ff1e-4d60-860f-189474a20705" providerId="AD" clId="Web-{C5C2AD9F-70EE-2000-9EDA-B239E7D6BC91}" dt="2021-02-22T13:56:39.158" v="264"/>
          <ac:picMkLst>
            <pc:docMk/>
            <pc:sldMk cId="2059525151" sldId="268"/>
            <ac:picMk id="7" creationId="{00000000-0000-0000-0000-000000000000}"/>
          </ac:picMkLst>
        </pc:picChg>
        <pc:picChg chg="del">
          <ac:chgData name="Natalia Wasielewska" userId="S::natalia.wasielewska@firr.org.pl::6a950395-ff1e-4d60-860f-189474a20705" providerId="AD" clId="Web-{C5C2AD9F-70EE-2000-9EDA-B239E7D6BC91}" dt="2021-02-22T13:56:40.767" v="266"/>
          <ac:picMkLst>
            <pc:docMk/>
            <pc:sldMk cId="2059525151" sldId="268"/>
            <ac:picMk id="8" creationId="{00000000-0000-0000-0000-000000000000}"/>
          </ac:picMkLst>
        </pc:picChg>
        <pc:picChg chg="del">
          <ac:chgData name="Natalia Wasielewska" userId="S::natalia.wasielewska@firr.org.pl::6a950395-ff1e-4d60-860f-189474a20705" providerId="AD" clId="Web-{C5C2AD9F-70EE-2000-9EDA-B239E7D6BC91}" dt="2021-02-22T13:56:41.611" v="267"/>
          <ac:picMkLst>
            <pc:docMk/>
            <pc:sldMk cId="2059525151" sldId="268"/>
            <ac:picMk id="9" creationId="{00000000-0000-0000-0000-000000000000}"/>
          </ac:picMkLst>
        </pc:picChg>
        <pc:picChg chg="del">
          <ac:chgData name="Natalia Wasielewska" userId="S::natalia.wasielewska@firr.org.pl::6a950395-ff1e-4d60-860f-189474a20705" providerId="AD" clId="Web-{C5C2AD9F-70EE-2000-9EDA-B239E7D6BC91}" dt="2021-02-22T13:56:39.955" v="265"/>
          <ac:picMkLst>
            <pc:docMk/>
            <pc:sldMk cId="2059525151" sldId="268"/>
            <ac:picMk id="13" creationId="{00000000-0000-0000-0000-000000000000}"/>
          </ac:picMkLst>
        </pc:picChg>
      </pc:sldChg>
      <pc:sldChg chg="delSp modSp del">
        <pc:chgData name="Natalia Wasielewska" userId="S::natalia.wasielewska@firr.org.pl::6a950395-ff1e-4d60-860f-189474a20705" providerId="AD" clId="Web-{C5C2AD9F-70EE-2000-9EDA-B239E7D6BC91}" dt="2021-02-22T13:59:17.332" v="336"/>
        <pc:sldMkLst>
          <pc:docMk/>
          <pc:sldMk cId="1364816022" sldId="269"/>
        </pc:sldMkLst>
        <pc:spChg chg="mod">
          <ac:chgData name="Natalia Wasielewska" userId="S::natalia.wasielewska@firr.org.pl::6a950395-ff1e-4d60-860f-189474a20705" providerId="AD" clId="Web-{C5C2AD9F-70EE-2000-9EDA-B239E7D6BC91}" dt="2021-02-22T13:59:15.817" v="335" actId="20577"/>
          <ac:spMkLst>
            <pc:docMk/>
            <pc:sldMk cId="1364816022" sldId="269"/>
            <ac:spMk id="13" creationId="{00000000-0000-0000-0000-000000000000}"/>
          </ac:spMkLst>
        </pc:spChg>
        <pc:picChg chg="del">
          <ac:chgData name="Natalia Wasielewska" userId="S::natalia.wasielewska@firr.org.pl::6a950395-ff1e-4d60-860f-189474a20705" providerId="AD" clId="Web-{C5C2AD9F-70EE-2000-9EDA-B239E7D6BC91}" dt="2021-02-22T13:58:49.238" v="329"/>
          <ac:picMkLst>
            <pc:docMk/>
            <pc:sldMk cId="1364816022" sldId="269"/>
            <ac:picMk id="3" creationId="{00000000-0000-0000-0000-000000000000}"/>
          </ac:picMkLst>
        </pc:picChg>
        <pc:picChg chg="del">
          <ac:chgData name="Natalia Wasielewska" userId="S::natalia.wasielewska@firr.org.pl::6a950395-ff1e-4d60-860f-189474a20705" providerId="AD" clId="Web-{C5C2AD9F-70EE-2000-9EDA-B239E7D6BC91}" dt="2021-02-22T13:58:50.738" v="330"/>
          <ac:picMkLst>
            <pc:docMk/>
            <pc:sldMk cId="1364816022" sldId="269"/>
            <ac:picMk id="7" creationId="{00000000-0000-0000-0000-000000000000}"/>
          </ac:picMkLst>
        </pc:picChg>
        <pc:picChg chg="del">
          <ac:chgData name="Natalia Wasielewska" userId="S::natalia.wasielewska@firr.org.pl::6a950395-ff1e-4d60-860f-189474a20705" providerId="AD" clId="Web-{C5C2AD9F-70EE-2000-9EDA-B239E7D6BC91}" dt="2021-02-22T13:58:51.254" v="331"/>
          <ac:picMkLst>
            <pc:docMk/>
            <pc:sldMk cId="1364816022" sldId="269"/>
            <ac:picMk id="8" creationId="{00000000-0000-0000-0000-000000000000}"/>
          </ac:picMkLst>
        </pc:picChg>
      </pc:sldChg>
      <pc:sldChg chg="delSp del">
        <pc:chgData name="Natalia Wasielewska" userId="S::natalia.wasielewska@firr.org.pl::6a950395-ff1e-4d60-860f-189474a20705" providerId="AD" clId="Web-{C5C2AD9F-70EE-2000-9EDA-B239E7D6BC91}" dt="2021-02-22T13:59:47.411" v="344"/>
        <pc:sldMkLst>
          <pc:docMk/>
          <pc:sldMk cId="2074123419" sldId="272"/>
        </pc:sldMkLst>
        <pc:picChg chg="del">
          <ac:chgData name="Natalia Wasielewska" userId="S::natalia.wasielewska@firr.org.pl::6a950395-ff1e-4d60-860f-189474a20705" providerId="AD" clId="Web-{C5C2AD9F-70EE-2000-9EDA-B239E7D6BC91}" dt="2021-02-22T13:59:11.207" v="333"/>
          <ac:picMkLst>
            <pc:docMk/>
            <pc:sldMk cId="2074123419" sldId="272"/>
            <ac:picMk id="3" creationId="{00000000-0000-0000-0000-000000000000}"/>
          </ac:picMkLst>
        </pc:picChg>
        <pc:picChg chg="del">
          <ac:chgData name="Natalia Wasielewska" userId="S::natalia.wasielewska@firr.org.pl::6a950395-ff1e-4d60-860f-189474a20705" providerId="AD" clId="Web-{C5C2AD9F-70EE-2000-9EDA-B239E7D6BC91}" dt="2021-02-22T13:59:10.504" v="332"/>
          <ac:picMkLst>
            <pc:docMk/>
            <pc:sldMk cId="2074123419" sldId="272"/>
            <ac:picMk id="13" creationId="{00000000-0000-0000-0000-000000000000}"/>
          </ac:picMkLst>
        </pc:picChg>
        <pc:picChg chg="del">
          <ac:chgData name="Natalia Wasielewska" userId="S::natalia.wasielewska@firr.org.pl::6a950395-ff1e-4d60-860f-189474a20705" providerId="AD" clId="Web-{C5C2AD9F-70EE-2000-9EDA-B239E7D6BC91}" dt="2021-02-22T13:59:12.176" v="334"/>
          <ac:picMkLst>
            <pc:docMk/>
            <pc:sldMk cId="2074123419" sldId="272"/>
            <ac:picMk id="14" creationId="{00000000-0000-0000-0000-000000000000}"/>
          </ac:picMkLst>
        </pc:picChg>
      </pc:sldChg>
      <pc:sldChg chg="delSp del">
        <pc:chgData name="Natalia Wasielewska" userId="S::natalia.wasielewska@firr.org.pl::6a950395-ff1e-4d60-860f-189474a20705" providerId="AD" clId="Web-{C5C2AD9F-70EE-2000-9EDA-B239E7D6BC91}" dt="2021-02-22T13:59:49.552" v="345"/>
        <pc:sldMkLst>
          <pc:docMk/>
          <pc:sldMk cId="4165279133" sldId="273"/>
        </pc:sldMkLst>
        <pc:picChg chg="del">
          <ac:chgData name="Natalia Wasielewska" userId="S::natalia.wasielewska@firr.org.pl::6a950395-ff1e-4d60-860f-189474a20705" providerId="AD" clId="Web-{C5C2AD9F-70EE-2000-9EDA-B239E7D6BC91}" dt="2021-02-22T13:59:22.739" v="337"/>
          <ac:picMkLst>
            <pc:docMk/>
            <pc:sldMk cId="4165279133" sldId="273"/>
            <ac:picMk id="11" creationId="{00000000-0000-0000-0000-000000000000}"/>
          </ac:picMkLst>
        </pc:picChg>
        <pc:picChg chg="del">
          <ac:chgData name="Natalia Wasielewska" userId="S::natalia.wasielewska@firr.org.pl::6a950395-ff1e-4d60-860f-189474a20705" providerId="AD" clId="Web-{C5C2AD9F-70EE-2000-9EDA-B239E7D6BC91}" dt="2021-02-22T13:59:23.598" v="338"/>
          <ac:picMkLst>
            <pc:docMk/>
            <pc:sldMk cId="4165279133" sldId="273"/>
            <ac:picMk id="12" creationId="{00000000-0000-0000-0000-000000000000}"/>
          </ac:picMkLst>
        </pc:picChg>
        <pc:picChg chg="del">
          <ac:chgData name="Natalia Wasielewska" userId="S::natalia.wasielewska@firr.org.pl::6a950395-ff1e-4d60-860f-189474a20705" providerId="AD" clId="Web-{C5C2AD9F-70EE-2000-9EDA-B239E7D6BC91}" dt="2021-02-22T13:59:24.379" v="339"/>
          <ac:picMkLst>
            <pc:docMk/>
            <pc:sldMk cId="4165279133" sldId="273"/>
            <ac:picMk id="13" creationId="{00000000-0000-0000-0000-000000000000}"/>
          </ac:picMkLst>
        </pc:picChg>
      </pc:sldChg>
      <pc:sldChg chg="del">
        <pc:chgData name="Natalia Wasielewska" userId="S::natalia.wasielewska@firr.org.pl::6a950395-ff1e-4d60-860f-189474a20705" providerId="AD" clId="Web-{C5C2AD9F-70EE-2000-9EDA-B239E7D6BC91}" dt="2021-02-22T13:59:39.786" v="343"/>
        <pc:sldMkLst>
          <pc:docMk/>
          <pc:sldMk cId="726848604" sldId="274"/>
        </pc:sldMkLst>
      </pc:sldChg>
      <pc:sldChg chg="del">
        <pc:chgData name="Natalia Wasielewska" userId="S::natalia.wasielewska@firr.org.pl::6a950395-ff1e-4d60-860f-189474a20705" providerId="AD" clId="Web-{C5C2AD9F-70EE-2000-9EDA-B239E7D6BC91}" dt="2021-02-22T13:59:39.317" v="342"/>
        <pc:sldMkLst>
          <pc:docMk/>
          <pc:sldMk cId="3947095437" sldId="275"/>
        </pc:sldMkLst>
      </pc:sldChg>
      <pc:sldChg chg="del">
        <pc:chgData name="Natalia Wasielewska" userId="S::natalia.wasielewska@firr.org.pl::6a950395-ff1e-4d60-860f-189474a20705" providerId="AD" clId="Web-{C5C2AD9F-70EE-2000-9EDA-B239E7D6BC91}" dt="2021-02-22T13:59:37.364" v="341"/>
        <pc:sldMkLst>
          <pc:docMk/>
          <pc:sldMk cId="330979612" sldId="276"/>
        </pc:sldMkLst>
      </pc:sldChg>
      <pc:sldChg chg="del">
        <pc:chgData name="Natalia Wasielewska" userId="S::natalia.wasielewska@firr.org.pl::6a950395-ff1e-4d60-860f-189474a20705" providerId="AD" clId="Web-{C5C2AD9F-70EE-2000-9EDA-B239E7D6BC91}" dt="2021-02-22T13:59:35.301" v="340"/>
        <pc:sldMkLst>
          <pc:docMk/>
          <pc:sldMk cId="3402452672" sldId="277"/>
        </pc:sldMkLst>
      </pc:sldChg>
      <pc:sldChg chg="addSp delSp modSp mod modClrScheme chgLayout">
        <pc:chgData name="Natalia Wasielewska" userId="S::natalia.wasielewska@firr.org.pl::6a950395-ff1e-4d60-860f-189474a20705" providerId="AD" clId="Web-{C5C2AD9F-70EE-2000-9EDA-B239E7D6BC91}" dt="2021-02-22T13:56:11.611" v="263" actId="20577"/>
        <pc:sldMkLst>
          <pc:docMk/>
          <pc:sldMk cId="988635330" sldId="279"/>
        </pc:sldMkLst>
        <pc:spChg chg="add mod ord">
          <ac:chgData name="Natalia Wasielewska" userId="S::natalia.wasielewska@firr.org.pl::6a950395-ff1e-4d60-860f-189474a20705" providerId="AD" clId="Web-{C5C2AD9F-70EE-2000-9EDA-B239E7D6BC91}" dt="2021-02-22T13:49:57.558" v="2"/>
          <ac:spMkLst>
            <pc:docMk/>
            <pc:sldMk cId="988635330" sldId="279"/>
            <ac:spMk id="3" creationId="{13AE350D-76BC-41D9-B7D1-2BAFA8E9F279}"/>
          </ac:spMkLst>
        </pc:spChg>
        <pc:spChg chg="add mod ord">
          <ac:chgData name="Natalia Wasielewska" userId="S::natalia.wasielewska@firr.org.pl::6a950395-ff1e-4d60-860f-189474a20705" providerId="AD" clId="Web-{C5C2AD9F-70EE-2000-9EDA-B239E7D6BC91}" dt="2021-02-22T13:56:11.611" v="263" actId="20577"/>
          <ac:spMkLst>
            <pc:docMk/>
            <pc:sldMk cId="988635330" sldId="279"/>
            <ac:spMk id="4" creationId="{1974898A-A032-4898-B1CF-30A44150E8AD}"/>
          </ac:spMkLst>
        </pc:spChg>
        <pc:picChg chg="del">
          <ac:chgData name="Natalia Wasielewska" userId="S::natalia.wasielewska@firr.org.pl::6a950395-ff1e-4d60-860f-189474a20705" providerId="AD" clId="Web-{C5C2AD9F-70EE-2000-9EDA-B239E7D6BC91}" dt="2021-02-22T13:49:19.807" v="0"/>
          <ac:picMkLst>
            <pc:docMk/>
            <pc:sldMk cId="988635330" sldId="279"/>
            <ac:picMk id="2" creationId="{00000000-0000-0000-0000-000000000000}"/>
          </ac:picMkLst>
        </pc:picChg>
        <pc:picChg chg="del">
          <ac:chgData name="Natalia Wasielewska" userId="S::natalia.wasielewska@firr.org.pl::6a950395-ff1e-4d60-860f-189474a20705" providerId="AD" clId="Web-{C5C2AD9F-70EE-2000-9EDA-B239E7D6BC91}" dt="2021-02-22T13:49:20.932" v="1"/>
          <ac:picMkLst>
            <pc:docMk/>
            <pc:sldMk cId="988635330" sldId="279"/>
            <ac:picMk id="6" creationId="{00000000-0000-0000-0000-000000000000}"/>
          </ac:picMkLst>
        </pc:picChg>
      </pc:sldChg>
      <pc:sldChg chg="del">
        <pc:chgData name="Natalia Wasielewska" userId="S::natalia.wasielewska@firr.org.pl::6a950395-ff1e-4d60-860f-189474a20705" providerId="AD" clId="Web-{C5C2AD9F-70EE-2000-9EDA-B239E7D6BC91}" dt="2021-02-22T14:01:28.834" v="388"/>
        <pc:sldMkLst>
          <pc:docMk/>
          <pc:sldMk cId="2943188038" sldId="282"/>
        </pc:sldMkLst>
      </pc:sldChg>
      <pc:sldChg chg="del">
        <pc:chgData name="Natalia Wasielewska" userId="S::natalia.wasielewska@firr.org.pl::6a950395-ff1e-4d60-860f-189474a20705" providerId="AD" clId="Web-{C5C2AD9F-70EE-2000-9EDA-B239E7D6BC91}" dt="2021-02-22T14:01:32.006" v="389"/>
        <pc:sldMkLst>
          <pc:docMk/>
          <pc:sldMk cId="554922279" sldId="286"/>
        </pc:sldMkLst>
      </pc:sldChg>
      <pc:sldChg chg="modSp new ord">
        <pc:chgData name="Natalia Wasielewska" userId="S::natalia.wasielewska@firr.org.pl::6a950395-ff1e-4d60-860f-189474a20705" providerId="AD" clId="Web-{C5C2AD9F-70EE-2000-9EDA-B239E7D6BC91}" dt="2021-02-22T14:04:07.087" v="441" actId="14100"/>
        <pc:sldMkLst>
          <pc:docMk/>
          <pc:sldMk cId="18276280" sldId="288"/>
        </pc:sldMkLst>
        <pc:spChg chg="mod">
          <ac:chgData name="Natalia Wasielewska" userId="S::natalia.wasielewska@firr.org.pl::6a950395-ff1e-4d60-860f-189474a20705" providerId="AD" clId="Web-{C5C2AD9F-70EE-2000-9EDA-B239E7D6BC91}" dt="2021-02-22T14:04:07.087" v="441" actId="14100"/>
          <ac:spMkLst>
            <pc:docMk/>
            <pc:sldMk cId="18276280" sldId="288"/>
            <ac:spMk id="2" creationId="{47E4B6D4-9916-4DD8-B8BC-9F2704D32DD5}"/>
          </ac:spMkLst>
        </pc:spChg>
        <pc:spChg chg="mod">
          <ac:chgData name="Natalia Wasielewska" userId="S::natalia.wasielewska@firr.org.pl::6a950395-ff1e-4d60-860f-189474a20705" providerId="AD" clId="Web-{C5C2AD9F-70EE-2000-9EDA-B239E7D6BC91}" dt="2021-02-22T14:03:50.837" v="436" actId="20577"/>
          <ac:spMkLst>
            <pc:docMk/>
            <pc:sldMk cId="18276280" sldId="288"/>
            <ac:spMk id="3" creationId="{3011673B-9F9B-457E-B6B8-4E9C5B516EE3}"/>
          </ac:spMkLst>
        </pc:spChg>
      </pc:sldChg>
    </pc:docChg>
  </pc:docChgLst>
  <pc:docChgLst>
    <pc:chgData name="Natalia Wasielewska" userId="S::natalia.wasielewska@firr.org.pl::6a950395-ff1e-4d60-860f-189474a20705" providerId="AD" clId="Web-{055630AE-2394-196A-CD18-6A3E0E739617}"/>
    <pc:docChg chg="modSld">
      <pc:chgData name="Natalia Wasielewska" userId="S::natalia.wasielewska@firr.org.pl::6a950395-ff1e-4d60-860f-189474a20705" providerId="AD" clId="Web-{055630AE-2394-196A-CD18-6A3E0E739617}" dt="2021-02-23T08:43:03.858" v="5" actId="20577"/>
      <pc:docMkLst>
        <pc:docMk/>
      </pc:docMkLst>
      <pc:sldChg chg="modSp">
        <pc:chgData name="Natalia Wasielewska" userId="S::natalia.wasielewska@firr.org.pl::6a950395-ff1e-4d60-860f-189474a20705" providerId="AD" clId="Web-{055630AE-2394-196A-CD18-6A3E0E739617}" dt="2021-02-23T08:43:03.858" v="5" actId="20577"/>
        <pc:sldMkLst>
          <pc:docMk/>
          <pc:sldMk cId="988635330" sldId="279"/>
        </pc:sldMkLst>
        <pc:spChg chg="mod">
          <ac:chgData name="Natalia Wasielewska" userId="S::natalia.wasielewska@firr.org.pl::6a950395-ff1e-4d60-860f-189474a20705" providerId="AD" clId="Web-{055630AE-2394-196A-CD18-6A3E0E739617}" dt="2021-02-23T08:43:03.858" v="5" actId="20577"/>
          <ac:spMkLst>
            <pc:docMk/>
            <pc:sldMk cId="988635330" sldId="279"/>
            <ac:spMk id="4" creationId="{1974898A-A032-4898-B1CF-30A44150E8AD}"/>
          </ac:spMkLst>
        </pc:spChg>
      </pc:sldChg>
      <pc:sldChg chg="modSp">
        <pc:chgData name="Natalia Wasielewska" userId="S::natalia.wasielewska@firr.org.pl::6a950395-ff1e-4d60-860f-189474a20705" providerId="AD" clId="Web-{055630AE-2394-196A-CD18-6A3E0E739617}" dt="2021-02-23T08:37:33.803" v="4" actId="14100"/>
        <pc:sldMkLst>
          <pc:docMk/>
          <pc:sldMk cId="18276280" sldId="288"/>
        </pc:sldMkLst>
        <pc:spChg chg="mod">
          <ac:chgData name="Natalia Wasielewska" userId="S::natalia.wasielewska@firr.org.pl::6a950395-ff1e-4d60-860f-189474a20705" providerId="AD" clId="Web-{055630AE-2394-196A-CD18-6A3E0E739617}" dt="2021-02-23T08:37:29.553" v="3" actId="20577"/>
          <ac:spMkLst>
            <pc:docMk/>
            <pc:sldMk cId="18276280" sldId="288"/>
            <ac:spMk id="3" creationId="{3011673B-9F9B-457E-B6B8-4E9C5B516EE3}"/>
          </ac:spMkLst>
        </pc:spChg>
        <pc:grpChg chg="mod">
          <ac:chgData name="Natalia Wasielewska" userId="S::natalia.wasielewska@firr.org.pl::6a950395-ff1e-4d60-860f-189474a20705" providerId="AD" clId="Web-{055630AE-2394-196A-CD18-6A3E0E739617}" dt="2021-02-23T08:37:33.803" v="4" actId="14100"/>
          <ac:grpSpMkLst>
            <pc:docMk/>
            <pc:sldMk cId="18276280" sldId="288"/>
            <ac:grpSpMk id="9" creationId="{3C08F365-74D3-4321-80C8-E0F3987C8AE2}"/>
          </ac:grpSpMkLst>
        </pc:grpChg>
        <pc:picChg chg="mod">
          <ac:chgData name="Natalia Wasielewska" userId="S::natalia.wasielewska@firr.org.pl::6a950395-ff1e-4d60-860f-189474a20705" providerId="AD" clId="Web-{055630AE-2394-196A-CD18-6A3E0E739617}" dt="2021-02-23T08:37:18.193" v="0" actId="1076"/>
          <ac:picMkLst>
            <pc:docMk/>
            <pc:sldMk cId="18276280" sldId="288"/>
            <ac:picMk id="8" creationId="{1C3DB81A-9A56-4E48-A5D1-03886EB4D3C0}"/>
          </ac:picMkLst>
        </pc:picChg>
      </pc:sldChg>
    </pc:docChg>
  </pc:docChgLst>
  <pc:docChgLst>
    <pc:chgData name="Joanna Mazurkiewicz" userId="S::joanna.mazurkiewicz@firr.org.pl::8f9231b0-f9d8-49eb-8835-4e10db10f6e2" providerId="AD" clId="Web-{9747B09F-901F-2000-9EDA-BF0D2A909191}"/>
    <pc:docChg chg="modSld">
      <pc:chgData name="Joanna Mazurkiewicz" userId="S::joanna.mazurkiewicz@firr.org.pl::8f9231b0-f9d8-49eb-8835-4e10db10f6e2" providerId="AD" clId="Web-{9747B09F-901F-2000-9EDA-BF0D2A909191}" dt="2021-03-02T09:37:35.635" v="5" actId="20577"/>
      <pc:docMkLst>
        <pc:docMk/>
      </pc:docMkLst>
      <pc:sldChg chg="modSp">
        <pc:chgData name="Joanna Mazurkiewicz" userId="S::joanna.mazurkiewicz@firr.org.pl::8f9231b0-f9d8-49eb-8835-4e10db10f6e2" providerId="AD" clId="Web-{9747B09F-901F-2000-9EDA-BF0D2A909191}" dt="2021-03-02T09:37:35.635" v="5" actId="20577"/>
        <pc:sldMkLst>
          <pc:docMk/>
          <pc:sldMk cId="944311207" sldId="256"/>
        </pc:sldMkLst>
        <pc:spChg chg="mod">
          <ac:chgData name="Joanna Mazurkiewicz" userId="S::joanna.mazurkiewicz@firr.org.pl::8f9231b0-f9d8-49eb-8835-4e10db10f6e2" providerId="AD" clId="Web-{9747B09F-901F-2000-9EDA-BF0D2A909191}" dt="2021-03-02T09:37:35.635" v="5" actId="20577"/>
          <ac:spMkLst>
            <pc:docMk/>
            <pc:sldMk cId="944311207" sldId="256"/>
            <ac:spMk id="12" creationId="{00000000-0000-0000-0000-000000000000}"/>
          </ac:spMkLst>
        </pc:spChg>
      </pc:sldChg>
    </pc:docChg>
  </pc:docChgLst>
  <pc:docChgLst>
    <pc:chgData name="Natalia Wasielewska" userId="S::natalia.wasielewska@firr.org.pl::6a950395-ff1e-4d60-860f-189474a20705" providerId="AD" clId="Web-{A730C20B-C0DB-2594-8478-010DBAA79A19}"/>
    <pc:docChg chg="modSld">
      <pc:chgData name="Natalia Wasielewska" userId="S::natalia.wasielewska@firr.org.pl::6a950395-ff1e-4d60-860f-189474a20705" providerId="AD" clId="Web-{A730C20B-C0DB-2594-8478-010DBAA79A19}" dt="2021-03-04T08:46:50.986" v="0" actId="20577"/>
      <pc:docMkLst>
        <pc:docMk/>
      </pc:docMkLst>
      <pc:sldChg chg="modSp">
        <pc:chgData name="Natalia Wasielewska" userId="S::natalia.wasielewska@firr.org.pl::6a950395-ff1e-4d60-860f-189474a20705" providerId="AD" clId="Web-{A730C20B-C0DB-2594-8478-010DBAA79A19}" dt="2021-03-04T08:46:50.986" v="0" actId="20577"/>
        <pc:sldMkLst>
          <pc:docMk/>
          <pc:sldMk cId="2059525151" sldId="268"/>
        </pc:sldMkLst>
        <pc:spChg chg="mod">
          <ac:chgData name="Natalia Wasielewska" userId="S::natalia.wasielewska@firr.org.pl::6a950395-ff1e-4d60-860f-189474a20705" providerId="AD" clId="Web-{A730C20B-C0DB-2594-8478-010DBAA79A19}" dt="2021-03-04T08:46:50.986" v="0" actId="20577"/>
          <ac:spMkLst>
            <pc:docMk/>
            <pc:sldMk cId="2059525151" sldId="268"/>
            <ac:spMk id="3" creationId="{C83526EF-C36A-4385-A017-4679BFC7186A}"/>
          </ac:spMkLst>
        </pc:spChg>
      </pc:sldChg>
    </pc:docChg>
  </pc:docChgLst>
  <pc:docChgLst>
    <pc:chgData name="Natalia Wasielewska" userId="S::natalia.wasielewska@firr.org.pl::6a950395-ff1e-4d60-860f-189474a20705" providerId="AD" clId="Web-{AF02AE9F-700E-2000-B6BB-D42FCF477D25}"/>
    <pc:docChg chg="modSld">
      <pc:chgData name="Natalia Wasielewska" userId="S::natalia.wasielewska@firr.org.pl::6a950395-ff1e-4d60-860f-189474a20705" providerId="AD" clId="Web-{AF02AE9F-700E-2000-B6BB-D42FCF477D25}" dt="2021-02-23T08:25:32.353" v="2" actId="20577"/>
      <pc:docMkLst>
        <pc:docMk/>
      </pc:docMkLst>
      <pc:sldChg chg="modSp">
        <pc:chgData name="Natalia Wasielewska" userId="S::natalia.wasielewska@firr.org.pl::6a950395-ff1e-4d60-860f-189474a20705" providerId="AD" clId="Web-{AF02AE9F-700E-2000-B6BB-D42FCF477D25}" dt="2021-02-23T08:25:32.353" v="2" actId="20577"/>
        <pc:sldMkLst>
          <pc:docMk/>
          <pc:sldMk cId="18276280" sldId="288"/>
        </pc:sldMkLst>
        <pc:spChg chg="mod">
          <ac:chgData name="Natalia Wasielewska" userId="S::natalia.wasielewska@firr.org.pl::6a950395-ff1e-4d60-860f-189474a20705" providerId="AD" clId="Web-{AF02AE9F-700E-2000-B6BB-D42FCF477D25}" dt="2021-02-23T08:25:32.353" v="2" actId="20577"/>
          <ac:spMkLst>
            <pc:docMk/>
            <pc:sldMk cId="18276280" sldId="288"/>
            <ac:spMk id="3" creationId="{3011673B-9F9B-457E-B6B8-4E9C5B516EE3}"/>
          </ac:spMkLst>
        </pc:spChg>
      </pc:sldChg>
    </pc:docChg>
  </pc:docChgLst>
  <pc:docChgLst>
    <pc:chgData name="Natalia Wasielewska" userId="S::natalia.wasielewska@firr.org.pl::6a950395-ff1e-4d60-860f-189474a20705" providerId="AD" clId="Web-{861E0CE8-2EBF-6A3D-9D5C-E25B2FC3ED51}"/>
    <pc:docChg chg="addSld delSld modSld">
      <pc:chgData name="Natalia Wasielewska" userId="S::natalia.wasielewska@firr.org.pl::6a950395-ff1e-4d60-860f-189474a20705" providerId="AD" clId="Web-{861E0CE8-2EBF-6A3D-9D5C-E25B2FC3ED51}" dt="2021-02-26T07:27:45.352" v="5"/>
      <pc:docMkLst>
        <pc:docMk/>
      </pc:docMkLst>
      <pc:sldChg chg="modSp mod modClrScheme chgLayout">
        <pc:chgData name="Natalia Wasielewska" userId="S::natalia.wasielewska@firr.org.pl::6a950395-ff1e-4d60-860f-189474a20705" providerId="AD" clId="Web-{861E0CE8-2EBF-6A3D-9D5C-E25B2FC3ED51}" dt="2021-02-26T07:27:45.352" v="5"/>
        <pc:sldMkLst>
          <pc:docMk/>
          <pc:sldMk cId="822977974" sldId="264"/>
        </pc:sldMkLst>
        <pc:spChg chg="mod ord">
          <ac:chgData name="Natalia Wasielewska" userId="S::natalia.wasielewska@firr.org.pl::6a950395-ff1e-4d60-860f-189474a20705" providerId="AD" clId="Web-{861E0CE8-2EBF-6A3D-9D5C-E25B2FC3ED51}" dt="2021-02-26T07:27:45.352" v="5"/>
          <ac:spMkLst>
            <pc:docMk/>
            <pc:sldMk cId="822977974" sldId="264"/>
            <ac:spMk id="7" creationId="{00000000-0000-0000-0000-000000000000}"/>
          </ac:spMkLst>
        </pc:spChg>
      </pc:sldChg>
      <pc:sldChg chg="new del">
        <pc:chgData name="Natalia Wasielewska" userId="S::natalia.wasielewska@firr.org.pl::6a950395-ff1e-4d60-860f-189474a20705" providerId="AD" clId="Web-{861E0CE8-2EBF-6A3D-9D5C-E25B2FC3ED51}" dt="2021-02-26T07:25:25.037" v="1"/>
        <pc:sldMkLst>
          <pc:docMk/>
          <pc:sldMk cId="508135821" sldId="289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7E350A3-72A8-4CCE-9C2D-77DE2FF231F4}" type="datetimeFigureOut">
              <a:rPr lang="pl-PL" smtClean="0"/>
              <a:t>04.03.2021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8841CF7-7F86-432E-82D1-FCC4827266EB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6929118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pl-PL" sz="120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Słowo kaleka – pochodzi z języka tureckiego (</a:t>
            </a:r>
            <a:r>
              <a:rPr lang="pl-PL" sz="1200" err="1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kałyk</a:t>
            </a:r>
            <a:r>
              <a:rPr lang="pl-PL" sz="120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) i oznacza człowieka ułomnego; jest to podstawowe pojęcie rehabilitacji i pedagogiki specjalnej pierwszej połowy XX wieku.</a:t>
            </a:r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pl-PL" sz="120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I</a:t>
            </a:r>
            <a:r>
              <a:rPr lang="en-US" sz="1200" err="1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nwalida</a:t>
            </a:r>
            <a:r>
              <a:rPr lang="en-US" sz="120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to „</a:t>
            </a:r>
            <a:r>
              <a:rPr lang="en-US" sz="1200" err="1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człowiek</a:t>
            </a:r>
            <a:r>
              <a:rPr lang="en-US" sz="120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, </a:t>
            </a:r>
            <a:r>
              <a:rPr lang="en-US" sz="1200" err="1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który</a:t>
            </a:r>
            <a:r>
              <a:rPr lang="en-US" sz="120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</a:t>
            </a:r>
            <a:r>
              <a:rPr lang="en-US" sz="1200" err="1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utracił</a:t>
            </a:r>
            <a:r>
              <a:rPr lang="en-US" sz="120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</a:t>
            </a:r>
            <a:r>
              <a:rPr lang="en-US" sz="1200" err="1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całkowicie</a:t>
            </a:r>
            <a:r>
              <a:rPr lang="en-US" sz="120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</a:t>
            </a:r>
            <a:r>
              <a:rPr lang="en-US" sz="1200" err="1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lub</a:t>
            </a:r>
            <a:r>
              <a:rPr lang="en-US" sz="120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</a:t>
            </a:r>
            <a:r>
              <a:rPr lang="en-US" sz="1200" err="1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częściowo</a:t>
            </a:r>
            <a:r>
              <a:rPr lang="en-US" sz="120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</a:t>
            </a:r>
            <a:r>
              <a:rPr lang="en-US" sz="1200" err="1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zdolność</a:t>
            </a:r>
            <a:r>
              <a:rPr lang="en-US" sz="120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do </a:t>
            </a:r>
            <a:r>
              <a:rPr lang="en-US" sz="1200" err="1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pracy</a:t>
            </a:r>
            <a:r>
              <a:rPr lang="en-US" sz="120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”. </a:t>
            </a:r>
            <a:endParaRPr lang="pl-PL" sz="1200"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pl-PL" sz="120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I</a:t>
            </a:r>
            <a:r>
              <a:rPr lang="en-US" sz="1200" err="1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nwalida</a:t>
            </a:r>
            <a:r>
              <a:rPr lang="en-US" sz="120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</a:t>
            </a:r>
            <a:r>
              <a:rPr lang="en-US" sz="1200" err="1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wojenny</a:t>
            </a:r>
            <a:r>
              <a:rPr lang="en-US" sz="120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, </a:t>
            </a:r>
            <a:r>
              <a:rPr lang="en-US" sz="1200" err="1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czyli</a:t>
            </a:r>
            <a:r>
              <a:rPr lang="en-US" sz="120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„</a:t>
            </a:r>
            <a:r>
              <a:rPr lang="en-US" sz="1200" err="1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żołnierz</a:t>
            </a:r>
            <a:r>
              <a:rPr lang="en-US" sz="120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, </a:t>
            </a:r>
            <a:r>
              <a:rPr lang="en-US" sz="1200" err="1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który</a:t>
            </a:r>
            <a:r>
              <a:rPr lang="en-US" sz="120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</a:t>
            </a:r>
            <a:r>
              <a:rPr lang="en-US" sz="1200" err="1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utracił</a:t>
            </a:r>
            <a:r>
              <a:rPr lang="en-US" sz="120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</a:t>
            </a:r>
            <a:r>
              <a:rPr lang="en-US" sz="1200" err="1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zdrowie</a:t>
            </a:r>
            <a:r>
              <a:rPr lang="en-US" sz="120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</a:t>
            </a:r>
            <a:r>
              <a:rPr lang="en-US" sz="1200" err="1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lub</a:t>
            </a:r>
            <a:r>
              <a:rPr lang="en-US" sz="120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</a:t>
            </a:r>
            <a:r>
              <a:rPr lang="en-US" sz="1200" err="1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uległ</a:t>
            </a:r>
            <a:r>
              <a:rPr lang="en-US" sz="120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</a:t>
            </a:r>
            <a:r>
              <a:rPr lang="en-US" sz="1200" err="1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kalectwu</a:t>
            </a:r>
            <a:r>
              <a:rPr lang="en-US" sz="120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</a:t>
            </a:r>
            <a:r>
              <a:rPr lang="en-US" sz="1200" err="1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podczas</a:t>
            </a:r>
            <a:r>
              <a:rPr lang="en-US" sz="120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</a:t>
            </a:r>
            <a:r>
              <a:rPr lang="en-US" sz="1200" err="1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działań</a:t>
            </a:r>
            <a:r>
              <a:rPr lang="en-US" sz="120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</a:t>
            </a:r>
            <a:r>
              <a:rPr lang="en-US" sz="1200" err="1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wojennych</a:t>
            </a:r>
            <a:r>
              <a:rPr lang="en-US" sz="120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”. </a:t>
            </a:r>
            <a:endParaRPr lang="pl-PL" sz="1200"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pl-PL" sz="120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Słowo </a:t>
            </a:r>
            <a:r>
              <a:rPr lang="en-US" sz="1200" err="1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inwalida</a:t>
            </a:r>
            <a:r>
              <a:rPr lang="en-US" sz="120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</a:t>
            </a:r>
            <a:r>
              <a:rPr lang="en-US" sz="1200" err="1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pochodzi</a:t>
            </a:r>
            <a:r>
              <a:rPr lang="en-US" sz="120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od </a:t>
            </a:r>
            <a:r>
              <a:rPr lang="en-US" sz="1200" err="1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łacińskiego</a:t>
            </a:r>
            <a:r>
              <a:rPr lang="en-US" sz="120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</a:t>
            </a:r>
            <a:r>
              <a:rPr lang="en-US" sz="1200" err="1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invalidus</a:t>
            </a:r>
            <a:r>
              <a:rPr lang="en-US" sz="120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, co </a:t>
            </a:r>
            <a:r>
              <a:rPr lang="en-US" sz="1200" err="1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oznaczało</a:t>
            </a:r>
            <a:r>
              <a:rPr lang="en-US" sz="120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</a:t>
            </a:r>
            <a:r>
              <a:rPr lang="en-US" sz="1200" err="1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człowieka</a:t>
            </a:r>
            <a:r>
              <a:rPr lang="en-US" sz="120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</a:t>
            </a:r>
            <a:r>
              <a:rPr lang="en-US" sz="1200" err="1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słabego</a:t>
            </a:r>
            <a:r>
              <a:rPr lang="en-US" sz="120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, </a:t>
            </a:r>
            <a:r>
              <a:rPr lang="en-US" sz="1200" err="1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schorowanego</a:t>
            </a:r>
            <a:r>
              <a:rPr lang="pl-PL" sz="120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.</a:t>
            </a:r>
            <a:endParaRPr lang="pl-PL" sz="120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841CF7-7F86-432E-82D1-FCC4827266EB}" type="slidenum">
              <a:rPr lang="pl-PL" smtClean="0"/>
              <a:t>4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55028108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841CF7-7F86-432E-82D1-FCC4827266EB}" type="slidenum">
              <a:rPr lang="pl-PL" smtClean="0"/>
              <a:t>13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78868402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841CF7-7F86-432E-82D1-FCC4827266EB}" type="slidenum">
              <a:rPr lang="pl-PL" smtClean="0"/>
              <a:t>14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88700988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/>
              <a:t>Czego unikać w kontaktach z </a:t>
            </a:r>
            <a:r>
              <a:rPr lang="pl-PL" err="1"/>
              <a:t>OzN</a:t>
            </a:r>
            <a:r>
              <a:rPr lang="pl-PL"/>
              <a:t> – grupa 3 omówienie</a:t>
            </a: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841CF7-7F86-432E-82D1-FCC4827266EB}" type="slidenum">
              <a:rPr lang="pl-PL" smtClean="0"/>
              <a:t>15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73674819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841CF7-7F86-432E-82D1-FCC4827266EB}" type="slidenum">
              <a:rPr lang="pl-PL" smtClean="0"/>
              <a:t>16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10961433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/>
              <a:t>Burza mózgów – zapytanie do</a:t>
            </a:r>
            <a:r>
              <a:rPr lang="pl-PL" baseline="0"/>
              <a:t> </a:t>
            </a:r>
            <a:r>
              <a:rPr lang="pl-PL"/>
              <a:t>uczestników - jak przeciwdziałać dyskryminacji osób</a:t>
            </a:r>
            <a:r>
              <a:rPr lang="pl-PL" baseline="0"/>
              <a:t> z niepełnosprawnościami ? </a:t>
            </a:r>
          </a:p>
          <a:p>
            <a:r>
              <a:rPr lang="pl-PL" baseline="0"/>
              <a:t>Budowanie świadomości </a:t>
            </a:r>
            <a:r>
              <a:rPr lang="pl-PL" baseline="0">
                <a:sym typeface="Wingdings" panose="05000000000000000000" pitchFamily="2" charset="2"/>
              </a:rPr>
              <a:t></a:t>
            </a:r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841CF7-7F86-432E-82D1-FCC4827266EB}" type="slidenum">
              <a:rPr lang="pl-PL" smtClean="0"/>
              <a:t>17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26450458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/>
              <a:t>Grupa 4 znane</a:t>
            </a:r>
            <a:r>
              <a:rPr lang="pl-PL" baseline="0"/>
              <a:t> OzN</a:t>
            </a:r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841CF7-7F86-432E-82D1-FCC4827266EB}" type="slidenum">
              <a:rPr lang="pl-PL" smtClean="0"/>
              <a:t>18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25537465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841CF7-7F86-432E-82D1-FCC4827266EB}" type="slidenum">
              <a:rPr lang="pl-PL" smtClean="0"/>
              <a:t>19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27264985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841CF7-7F86-432E-82D1-FCC4827266EB}" type="slidenum">
              <a:rPr lang="pl-PL" smtClean="0"/>
              <a:t>20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9047527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lvl="0" indent="0">
              <a:spcBef>
                <a:spcPts val="600"/>
              </a:spcBef>
              <a:spcAft>
                <a:spcPts val="60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rPr lang="pl-PL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  <a:sym typeface="Arial"/>
              </a:rPr>
              <a:t>Ważne:</a:t>
            </a:r>
          </a:p>
          <a:p>
            <a:pPr marL="285750" lvl="0" indent="-285750">
              <a:spcBef>
                <a:spcPts val="600"/>
              </a:spcBef>
              <a:spcAft>
                <a:spcPts val="60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pl-PL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  <a:sym typeface="Arial"/>
              </a:rPr>
              <a:t>Osoby z niepełnosprawnością ma prawo do niezależnego życia</a:t>
            </a:r>
          </a:p>
          <a:p>
            <a:pPr marL="285750" lvl="0" indent="-285750">
              <a:spcBef>
                <a:spcPts val="600"/>
              </a:spcBef>
              <a:spcAft>
                <a:spcPts val="60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pl-PL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  <a:sym typeface="Arial"/>
              </a:rPr>
              <a:t>Niepełnosprawność to nie choroba i nie jest zaraźliwa.</a:t>
            </a:r>
            <a:endParaRPr lang="pl-PL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lvl="0" indent="-285750">
              <a:spcBef>
                <a:spcPts val="600"/>
              </a:spcBef>
              <a:spcAft>
                <a:spcPts val="60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pl-PL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  <a:sym typeface="Arial"/>
              </a:rPr>
              <a:t>Osoby z niepełnosprawnością nie są dziećmi – nie potrzebują nieustannej pomocy.</a:t>
            </a:r>
            <a:endParaRPr lang="pl-PL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lvl="0" indent="-285750">
              <a:spcBef>
                <a:spcPts val="600"/>
              </a:spcBef>
              <a:spcAft>
                <a:spcPts val="60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pl-PL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  <a:sym typeface="Arial"/>
              </a:rPr>
              <a:t>Osoby z niepełnosprawnością nie wstydzą się swojej niepełnosprawności.</a:t>
            </a:r>
          </a:p>
          <a:p>
            <a:pPr marL="285750" lvl="0" indent="-285750">
              <a:spcBef>
                <a:spcPts val="600"/>
              </a:spcBef>
              <a:spcAft>
                <a:spcPts val="60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pl-PL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  <a:sym typeface="Arial"/>
              </a:rPr>
              <a:t>Nie każda osoba głucha czyta z ruchu warg.</a:t>
            </a:r>
            <a:endParaRPr lang="pl-PL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lvl="0" indent="-285750">
              <a:spcBef>
                <a:spcPts val="600"/>
              </a:spcBef>
              <a:spcAft>
                <a:spcPts val="60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pl-PL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  <a:sym typeface="Arial"/>
              </a:rPr>
              <a:t>Nie każda osoba głucha zna polski jeżyk migowy.</a:t>
            </a:r>
            <a:endParaRPr lang="pl-PL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lvl="0" indent="-285750">
              <a:spcBef>
                <a:spcPts val="600"/>
              </a:spcBef>
              <a:spcAft>
                <a:spcPts val="60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pl-PL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  <a:sym typeface="Arial"/>
              </a:rPr>
              <a:t>Nie każda osoba niewidoma zna alfabet brajla.</a:t>
            </a:r>
            <a:endParaRPr lang="pl-PL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lvl="0" indent="-285750">
              <a:spcBef>
                <a:spcPts val="600"/>
              </a:spcBef>
              <a:spcAft>
                <a:spcPts val="60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pl-PL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  <a:sym typeface="Arial"/>
              </a:rPr>
              <a:t>Wózek to przestrzeń osobista osoby z niego korzystającej.</a:t>
            </a:r>
          </a:p>
          <a:p>
            <a:pPr marL="285750" lvl="0" indent="-285750">
              <a:spcBef>
                <a:spcPts val="600"/>
              </a:spcBef>
              <a:spcAft>
                <a:spcPts val="60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pl-PL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  <a:sym typeface="Arial"/>
              </a:rPr>
              <a:t>Pies przewodnik jest w pracy i nie należy go zaczepiać.</a:t>
            </a:r>
          </a:p>
          <a:p>
            <a:pPr marL="285750" lvl="0" indent="-285750">
              <a:spcBef>
                <a:spcPts val="600"/>
              </a:spcBef>
              <a:spcAft>
                <a:spcPts val="60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pl-PL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  <a:sym typeface="Arial"/>
              </a:rPr>
              <a:t>Osoby z niepełnosprawnościami mogą normalnie pracować</a:t>
            </a:r>
          </a:p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841CF7-7F86-432E-82D1-FCC4827266EB}" type="slidenum">
              <a:rPr lang="pl-PL" smtClean="0"/>
              <a:t>22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80890327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841CF7-7F86-432E-82D1-FCC4827266EB}" type="slidenum">
              <a:rPr lang="pl-PL" smtClean="0"/>
              <a:t>5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29539374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>
              <a:lnSpc>
                <a:spcPct val="150000"/>
              </a:lnSpc>
              <a:buFont typeface="+mj-lt"/>
              <a:buNone/>
            </a:pP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Podejście medyczne</a:t>
            </a: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841CF7-7F86-432E-82D1-FCC4827266EB}" type="slidenum">
              <a:rPr lang="pl-PL" smtClean="0"/>
              <a:t>6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34698301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841CF7-7F86-432E-82D1-FCC4827266EB}" type="slidenum">
              <a:rPr lang="pl-PL" smtClean="0"/>
              <a:t>7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3780685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>
              <a:lnSpc>
                <a:spcPct val="150000"/>
              </a:lnSpc>
              <a:buFont typeface="+mj-lt"/>
              <a:buNone/>
            </a:pPr>
            <a:endParaRPr lang="pl-PL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>
              <a:lnSpc>
                <a:spcPct val="150000"/>
              </a:lnSpc>
              <a:buFont typeface="+mj-lt"/>
              <a:buNone/>
            </a:pP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Podejście medyczne</a:t>
            </a: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841CF7-7F86-432E-82D1-FCC4827266EB}" type="slidenum">
              <a:rPr lang="pl-PL" smtClean="0"/>
              <a:t>8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99751118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841CF7-7F86-432E-82D1-FCC4827266EB}" type="slidenum">
              <a:rPr lang="pl-PL" smtClean="0"/>
              <a:t>9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86973877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841CF7-7F86-432E-82D1-FCC4827266EB}" type="slidenum">
              <a:rPr lang="pl-PL" smtClean="0"/>
              <a:t>10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80343698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841CF7-7F86-432E-82D1-FCC4827266EB}" type="slidenum">
              <a:rPr lang="pl-PL" smtClean="0"/>
              <a:t>11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88024670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/>
              <a:t>Jakie potrzeby mają </a:t>
            </a:r>
            <a:r>
              <a:rPr lang="pl-PL" err="1"/>
              <a:t>OzSP</a:t>
            </a:r>
            <a:r>
              <a:rPr lang="pl-PL" baseline="0"/>
              <a:t> –kto do nich należy ?</a:t>
            </a:r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841CF7-7F86-432E-82D1-FCC4827266EB}" type="slidenum">
              <a:rPr lang="pl-PL" smtClean="0"/>
              <a:t>12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7921159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/>
              <a:t>Kliknij, aby edytować styl wzorca podtytułu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9CAFA-B987-442D-8E57-3AD9C34D06ED}" type="datetimeFigureOut">
              <a:rPr lang="pl-PL" smtClean="0"/>
              <a:t>04.03.2021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41C99-A153-4113-ABAA-CC37945DDA4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530800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9CAFA-B987-442D-8E57-3AD9C34D06ED}" type="datetimeFigureOut">
              <a:rPr lang="pl-PL" smtClean="0"/>
              <a:t>04.03.2021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41C99-A153-4113-ABAA-CC37945DDA4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5811367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9CAFA-B987-442D-8E57-3AD9C34D06ED}" type="datetimeFigureOut">
              <a:rPr lang="pl-PL" smtClean="0"/>
              <a:t>04.03.2021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41C99-A153-4113-ABAA-CC37945DDA4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17204905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718831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9CAFA-B987-442D-8E57-3AD9C34D06ED}" type="datetimeFigureOut">
              <a:rPr lang="pl-PL" smtClean="0"/>
              <a:t>04.03.2021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41C99-A153-4113-ABAA-CC37945DDA4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7311918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9CAFA-B987-442D-8E57-3AD9C34D06ED}" type="datetimeFigureOut">
              <a:rPr lang="pl-PL" smtClean="0"/>
              <a:t>04.03.2021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41C99-A153-4113-ABAA-CC37945DDA4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9466934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9CAFA-B987-442D-8E57-3AD9C34D06ED}" type="datetimeFigureOut">
              <a:rPr lang="pl-PL" smtClean="0"/>
              <a:t>04.03.2021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41C99-A153-4113-ABAA-CC37945DDA4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7117886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9CAFA-B987-442D-8E57-3AD9C34D06ED}" type="datetimeFigureOut">
              <a:rPr lang="pl-PL" smtClean="0"/>
              <a:t>04.03.2021</a:t>
            </a:fld>
            <a:endParaRPr 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41C99-A153-4113-ABAA-CC37945DDA4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0788265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9CAFA-B987-442D-8E57-3AD9C34D06ED}" type="datetimeFigureOut">
              <a:rPr lang="pl-PL" smtClean="0"/>
              <a:t>04.03.2021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41C99-A153-4113-ABAA-CC37945DDA4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8814889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9CAFA-B987-442D-8E57-3AD9C34D06ED}" type="datetimeFigureOut">
              <a:rPr lang="pl-PL" smtClean="0"/>
              <a:t>04.03.2021</a:t>
            </a:fld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41C99-A153-4113-ABAA-CC37945DDA4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4141790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9CAFA-B987-442D-8E57-3AD9C34D06ED}" type="datetimeFigureOut">
              <a:rPr lang="pl-PL" smtClean="0"/>
              <a:t>04.03.2021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41C99-A153-4113-ABAA-CC37945DDA4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9669359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9CAFA-B987-442D-8E57-3AD9C34D06ED}" type="datetimeFigureOut">
              <a:rPr lang="pl-PL" smtClean="0"/>
              <a:t>04.03.2021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41C99-A153-4113-ABAA-CC37945DDA4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9109736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39CAFA-B987-442D-8E57-3AD9C34D06ED}" type="datetimeFigureOut">
              <a:rPr lang="pl-PL" smtClean="0"/>
              <a:t>04.03.2021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A41C99-A153-4113-ABAA-CC37945DDA4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858260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creativecommons.org/licenses/by-sa/3.0/pl/" TargetMode="External"/><Relationship Id="rId2" Type="http://schemas.openxmlformats.org/officeDocument/2006/relationships/hyperlink" Target="http://administracja.mswia.gov.pl/adm/projekty-ue/samorzad-bez-barier/" TargetMode="Externa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jpeg"/><Relationship Id="rId4" Type="http://schemas.openxmlformats.org/officeDocument/2006/relationships/image" Target="../media/image1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zus.pl/documents/10182/167496/Informator+dla+os%C3%B3b+z+niepe%C5%82nosprawno%C5%9Bci%C4%85.pdf/725e5516-78fe-47ea-8123-0347406082a8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47E4B6D4-9916-4DD8-B8BC-9F2704D32DD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68999" y="931862"/>
            <a:ext cx="10671027" cy="727773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pl-PL" sz="3000" b="1" dirty="0">
                <a:latin typeface="Arial"/>
                <a:cs typeface="Arial"/>
              </a:rPr>
              <a:t>Szkolenie – obsługa klienta ze szczególnymi potrzebami</a:t>
            </a:r>
            <a:endParaRPr lang="pl-PL" sz="3200">
              <a:cs typeface="Calibri Light" panose="020F0302020204030204"/>
            </a:endParaRP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3011673B-9F9B-457E-B6B8-4E9C5B516EE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2326048"/>
            <a:ext cx="9154026" cy="3002693"/>
          </a:xfrm>
        </p:spPr>
        <p:txBody>
          <a:bodyPr vert="horz" lIns="91440" tIns="45720" rIns="91440" bIns="45720" rtlCol="0" anchor="t">
            <a:normAutofit/>
          </a:bodyPr>
          <a:lstStyle/>
          <a:p>
            <a:pPr>
              <a:lnSpc>
                <a:spcPct val="160000"/>
              </a:lnSpc>
              <a:spcBef>
                <a:spcPts val="0"/>
              </a:spcBef>
            </a:pPr>
            <a:r>
              <a:rPr lang="pl-PL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/>
                <a:cs typeface="Arial"/>
              </a:rPr>
              <a:t>1.1. Definicja osób ze szczególnymi potrzebami. Orzekanie </a:t>
            </a:r>
            <a:br>
              <a:rPr lang="pl-PL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/>
                <a:cs typeface="Arial"/>
              </a:rPr>
            </a:br>
            <a:r>
              <a:rPr lang="pl-PL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/>
                <a:cs typeface="Arial"/>
              </a:rPr>
              <a:t>o niepełnosprawności.</a:t>
            </a:r>
            <a:endParaRPr lang="en-US" dirty="0">
              <a:solidFill>
                <a:schemeClr val="tx1">
                  <a:lumMod val="85000"/>
                  <a:lumOff val="15000"/>
                </a:schemeClr>
              </a:solidFill>
              <a:ea typeface="+mn-lt"/>
              <a:cs typeface="+mn-lt"/>
            </a:endParaRPr>
          </a:p>
          <a:p>
            <a:pPr marL="0" indent="0" algn="ctr">
              <a:lnSpc>
                <a:spcPct val="160000"/>
              </a:lnSpc>
              <a:spcBef>
                <a:spcPts val="0"/>
              </a:spcBef>
              <a:buNone/>
            </a:pPr>
            <a:r>
              <a:rPr lang="pl-PL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/>
                <a:cs typeface="Arial"/>
              </a:rPr>
              <a:t>1.2. Stereotypy, uprzedzenia. Mechanizm dyskryminacji, </a:t>
            </a:r>
            <a:br>
              <a:rPr lang="pl-PL" b="1" dirty="0">
                <a:latin typeface="Arial"/>
                <a:cs typeface="Arial"/>
              </a:rPr>
            </a:br>
            <a:r>
              <a:rPr lang="pl-PL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/>
                <a:cs typeface="Arial"/>
              </a:rPr>
              <a:t>sposoby przeciwdziałania dyskryminacji.</a:t>
            </a:r>
            <a:endParaRPr lang="en-US" dirty="0">
              <a:solidFill>
                <a:schemeClr val="tx1">
                  <a:lumMod val="85000"/>
                  <a:lumOff val="15000"/>
                </a:schemeClr>
              </a:solidFill>
              <a:ea typeface="+mn-lt"/>
              <a:cs typeface="+mn-lt"/>
            </a:endParaRPr>
          </a:p>
          <a:p>
            <a:pPr marL="0" indent="0" algn="ctr">
              <a:lnSpc>
                <a:spcPct val="160000"/>
              </a:lnSpc>
              <a:spcBef>
                <a:spcPts val="0"/>
              </a:spcBef>
              <a:buNone/>
            </a:pPr>
            <a:r>
              <a:rPr lang="pl-PL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/>
                <a:cs typeface="Arial"/>
              </a:rPr>
              <a:t>1.3. Bariery komunikacyjne – efektywna komunikacja. </a:t>
            </a:r>
            <a:endParaRPr lang="pl-PL" dirty="0">
              <a:solidFill>
                <a:schemeClr val="tx1">
                  <a:lumMod val="85000"/>
                  <a:lumOff val="15000"/>
                </a:schemeClr>
              </a:solidFill>
              <a:cs typeface="Calibri" panose="020F0502020204030204"/>
            </a:endParaRPr>
          </a:p>
        </p:txBody>
      </p:sp>
      <p:grpSp>
        <p:nvGrpSpPr>
          <p:cNvPr id="9" name="Grupa 8" descr="loga projektu: Logo Fudusze Europejskie, Rzeczpospolita Polska, Unia Europejska">
            <a:extLst>
              <a:ext uri="{FF2B5EF4-FFF2-40B4-BE49-F238E27FC236}">
                <a16:creationId xmlns:a16="http://schemas.microsoft.com/office/drawing/2014/main" id="{3C08F365-74D3-4321-80C8-E0F3987C8AE2}"/>
              </a:ext>
            </a:extLst>
          </p:cNvPr>
          <p:cNvGrpSpPr/>
          <p:nvPr/>
        </p:nvGrpSpPr>
        <p:grpSpPr>
          <a:xfrm>
            <a:off x="2781385" y="5736848"/>
            <a:ext cx="5884259" cy="860090"/>
            <a:chOff x="922809" y="1691837"/>
            <a:chExt cx="6599205" cy="882839"/>
          </a:xfrm>
        </p:grpSpPr>
        <p:pic>
          <p:nvPicPr>
            <p:cNvPr id="7" name="Obraz 6" descr="logo Fundusze europejskie, logo rzeczpospolita polska">
              <a:extLst>
                <a:ext uri="{FF2B5EF4-FFF2-40B4-BE49-F238E27FC236}">
                  <a16:creationId xmlns:a16="http://schemas.microsoft.com/office/drawing/2014/main" id="{0694FDC6-43DB-471B-80F8-BF2F9133517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38481"/>
            <a:stretch/>
          </p:blipFill>
          <p:spPr>
            <a:xfrm>
              <a:off x="922809" y="1691837"/>
              <a:ext cx="4226372" cy="882839"/>
            </a:xfrm>
            <a:prstGeom prst="rect">
              <a:avLst/>
            </a:prstGeom>
          </p:spPr>
        </p:pic>
        <p:pic>
          <p:nvPicPr>
            <p:cNvPr id="8" name="Picture 2" descr="Logo Unia Europejska">
              <a:extLst>
                <a:ext uri="{FF2B5EF4-FFF2-40B4-BE49-F238E27FC236}">
                  <a16:creationId xmlns:a16="http://schemas.microsoft.com/office/drawing/2014/main" id="{1C3DB81A-9A56-4E48-A5D1-03886EB4D3C0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2691"/>
            <a:stretch/>
          </p:blipFill>
          <p:spPr bwMode="auto">
            <a:xfrm>
              <a:off x="5177275" y="1719326"/>
              <a:ext cx="2344739" cy="80790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827628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ytuł 8"/>
          <p:cNvSpPr txBox="1">
            <a:spLocks/>
          </p:cNvSpPr>
          <p:nvPr/>
        </p:nvSpPr>
        <p:spPr>
          <a:xfrm>
            <a:off x="1807029" y="659106"/>
            <a:ext cx="7506759" cy="507831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b">
            <a:sp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pl-PL" sz="3000" b="1">
                <a:latin typeface="Arial" panose="020B0604020202020204" pitchFamily="34" charset="0"/>
                <a:cs typeface="Arial" panose="020B0604020202020204" pitchFamily="34" charset="0"/>
              </a:rPr>
              <a:t>3. Orzekanie o niepełnosprawności (3)</a:t>
            </a:r>
          </a:p>
        </p:txBody>
      </p:sp>
      <p:sp>
        <p:nvSpPr>
          <p:cNvPr id="13" name="Prostokąt 12"/>
          <p:cNvSpPr/>
          <p:nvPr/>
        </p:nvSpPr>
        <p:spPr>
          <a:xfrm>
            <a:off x="1080301" y="1555351"/>
            <a:ext cx="440537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l-PL" sz="2400" b="1">
                <a:latin typeface="Arial" panose="020B0604020202020204" pitchFamily="34" charset="0"/>
                <a:cs typeface="Arial" panose="020B0604020202020204" pitchFamily="34" charset="0"/>
              </a:rPr>
              <a:t>Rodzaje niepełnosprawności</a:t>
            </a:r>
          </a:p>
        </p:txBody>
      </p:sp>
      <p:sp>
        <p:nvSpPr>
          <p:cNvPr id="14" name="Prostokąt 13"/>
          <p:cNvSpPr/>
          <p:nvPr/>
        </p:nvSpPr>
        <p:spPr>
          <a:xfrm>
            <a:off x="1080301" y="2028718"/>
            <a:ext cx="4961684" cy="30008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Niepełnosprawność ruchowa,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Niepełnosprawność narządu wzroku,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Niepełnosprawność narządu słuchu,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Niepełnosprawność intelektualna,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Niepełnosprawność psychiczna (osoby </a:t>
            </a:r>
            <a:br>
              <a:rPr lang="pl-PL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z doświadczeniem kryzysu psychicznego),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Niepełnosprawność sprzężona.</a:t>
            </a:r>
          </a:p>
        </p:txBody>
      </p:sp>
      <p:sp>
        <p:nvSpPr>
          <p:cNvPr id="15" name="Prostokąt 14"/>
          <p:cNvSpPr/>
          <p:nvPr/>
        </p:nvSpPr>
        <p:spPr>
          <a:xfrm>
            <a:off x="7281457" y="1555351"/>
            <a:ext cx="169148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l-PL" sz="2400" b="1">
                <a:latin typeface="Arial" panose="020B0604020202020204" pitchFamily="34" charset="0"/>
                <a:cs typeface="Arial" panose="020B0604020202020204" pitchFamily="34" charset="0"/>
              </a:rPr>
              <a:t>Przyczyny</a:t>
            </a:r>
          </a:p>
        </p:txBody>
      </p:sp>
      <p:sp>
        <p:nvSpPr>
          <p:cNvPr id="16" name="Prostokąt 15"/>
          <p:cNvSpPr/>
          <p:nvPr/>
        </p:nvSpPr>
        <p:spPr>
          <a:xfrm>
            <a:off x="7281457" y="2040420"/>
            <a:ext cx="4572000" cy="1338828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Wady wrodzone,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Choroby przewlekłe (80%),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Nagłe wypadki, urazy.</a:t>
            </a:r>
          </a:p>
        </p:txBody>
      </p:sp>
    </p:spTree>
    <p:extLst>
      <p:ext uri="{BB962C8B-B14F-4D97-AF65-F5344CB8AC3E}">
        <p14:creationId xmlns:p14="http://schemas.microsoft.com/office/powerpoint/2010/main" val="186689679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ytuł 8"/>
          <p:cNvSpPr txBox="1">
            <a:spLocks/>
          </p:cNvSpPr>
          <p:nvPr/>
        </p:nvSpPr>
        <p:spPr>
          <a:xfrm>
            <a:off x="2177143" y="540238"/>
            <a:ext cx="7145411" cy="507831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b">
            <a:sp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pl-PL" sz="3000" b="1">
                <a:latin typeface="Arial" panose="020B0604020202020204" pitchFamily="34" charset="0"/>
                <a:cs typeface="Arial" panose="020B0604020202020204" pitchFamily="34" charset="0"/>
              </a:rPr>
              <a:t>3. Orzekanie o niepełnosprawności (4)</a:t>
            </a:r>
          </a:p>
        </p:txBody>
      </p:sp>
      <p:sp>
        <p:nvSpPr>
          <p:cNvPr id="3" name="Prostokąt 2"/>
          <p:cNvSpPr/>
          <p:nvPr/>
        </p:nvSpPr>
        <p:spPr>
          <a:xfrm>
            <a:off x="749198" y="1191242"/>
            <a:ext cx="602921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l-PL" altLang="pl-PL" sz="2400" b="1">
                <a:latin typeface="Arial" panose="020B0604020202020204" pitchFamily="34" charset="0"/>
                <a:cs typeface="Arial" panose="020B0604020202020204" pitchFamily="34" charset="0"/>
              </a:rPr>
              <a:t>ZUS a orzeczenie o niepełnosprawności</a:t>
            </a:r>
            <a:endParaRPr lang="pl-PL" sz="2400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Prostokąt 3"/>
          <p:cNvSpPr/>
          <p:nvPr/>
        </p:nvSpPr>
        <p:spPr>
          <a:xfrm>
            <a:off x="749198" y="1562795"/>
            <a:ext cx="10945091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Orzeczenie powiatowego zespołu ds. orzekania o niepełnosprawności nie jest wiążące dla Zakładu Ubezpieczeń Społecznych. ALE orzeczenie wydawane przez </a:t>
            </a:r>
            <a:r>
              <a:rPr lang="pl-PL" b="1">
                <a:latin typeface="Arial" panose="020B0604020202020204" pitchFamily="34" charset="0"/>
                <a:cs typeface="Arial" panose="020B0604020202020204" pitchFamily="34" charset="0"/>
              </a:rPr>
              <a:t>ZUS </a:t>
            </a: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dla celów rentowych jest traktowane </a:t>
            </a:r>
            <a:br>
              <a:rPr lang="pl-PL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na równi z orzeczeniem o niepełnosprawności.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Orzeczenie o </a:t>
            </a:r>
            <a:r>
              <a:rPr lang="pl-PL" b="1">
                <a:latin typeface="Arial" panose="020B0604020202020204" pitchFamily="34" charset="0"/>
                <a:cs typeface="Arial" panose="020B0604020202020204" pitchFamily="34" charset="0"/>
              </a:rPr>
              <a:t>całkowitej niezdolności do pracy i niezdolności do samodzielnej egzystencji</a:t>
            </a: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br>
              <a:rPr lang="pl-PL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= orzeczenie o </a:t>
            </a:r>
            <a:r>
              <a:rPr lang="pl-PL" b="1">
                <a:latin typeface="Arial" panose="020B0604020202020204" pitchFamily="34" charset="0"/>
                <a:cs typeface="Arial" panose="020B0604020202020204" pitchFamily="34" charset="0"/>
              </a:rPr>
              <a:t>znacznym</a:t>
            </a: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 stopniu niepełnosprawności,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Orzeczenie o </a:t>
            </a:r>
            <a:r>
              <a:rPr lang="pl-PL" b="1">
                <a:latin typeface="Arial" panose="020B0604020202020204" pitchFamily="34" charset="0"/>
                <a:cs typeface="Arial" panose="020B0604020202020204" pitchFamily="34" charset="0"/>
              </a:rPr>
              <a:t>niezdolności do samodzielnej egzystencji</a:t>
            </a: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 = orzeczenie o </a:t>
            </a:r>
            <a:r>
              <a:rPr lang="pl-PL" b="1">
                <a:latin typeface="Arial" panose="020B0604020202020204" pitchFamily="34" charset="0"/>
                <a:cs typeface="Arial" panose="020B0604020202020204" pitchFamily="34" charset="0"/>
              </a:rPr>
              <a:t>znacznym </a:t>
            </a: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stopniu niepełnosprawności,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Orzeczenie o </a:t>
            </a:r>
            <a:r>
              <a:rPr lang="pl-PL" b="1">
                <a:latin typeface="Arial" panose="020B0604020202020204" pitchFamily="34" charset="0"/>
                <a:cs typeface="Arial" panose="020B0604020202020204" pitchFamily="34" charset="0"/>
              </a:rPr>
              <a:t>całkowitej niezdolności do pracy = </a:t>
            </a: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orzeczenie o </a:t>
            </a:r>
            <a:r>
              <a:rPr lang="pl-PL" b="1">
                <a:latin typeface="Arial" panose="020B0604020202020204" pitchFamily="34" charset="0"/>
                <a:cs typeface="Arial" panose="020B0604020202020204" pitchFamily="34" charset="0"/>
              </a:rPr>
              <a:t>umiarkowanym</a:t>
            </a: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 stopniu niepełnosprawności,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Orzeczenie o </a:t>
            </a:r>
            <a:r>
              <a:rPr lang="pl-PL" b="1">
                <a:latin typeface="Arial" panose="020B0604020202020204" pitchFamily="34" charset="0"/>
                <a:cs typeface="Arial" panose="020B0604020202020204" pitchFamily="34" charset="0"/>
              </a:rPr>
              <a:t>częściowej niezdolności do pracy</a:t>
            </a: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 = orzeczenie o </a:t>
            </a:r>
            <a:r>
              <a:rPr lang="pl-PL" b="1">
                <a:latin typeface="Arial" panose="020B0604020202020204" pitchFamily="34" charset="0"/>
                <a:cs typeface="Arial" panose="020B0604020202020204" pitchFamily="34" charset="0"/>
              </a:rPr>
              <a:t>lekkim</a:t>
            </a: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 stopniu niepełnosprawności.</a:t>
            </a:r>
          </a:p>
        </p:txBody>
      </p:sp>
    </p:spTree>
    <p:extLst>
      <p:ext uri="{BB962C8B-B14F-4D97-AF65-F5344CB8AC3E}">
        <p14:creationId xmlns:p14="http://schemas.microsoft.com/office/powerpoint/2010/main" val="325358891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ytuł 8"/>
          <p:cNvSpPr txBox="1">
            <a:spLocks noGrp="1"/>
          </p:cNvSpPr>
          <p:nvPr>
            <p:ph type="ctrTitle"/>
          </p:nvPr>
        </p:nvSpPr>
        <p:spPr>
          <a:xfrm>
            <a:off x="4884623" y="413858"/>
            <a:ext cx="2499428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pl-PL" sz="3000" b="1">
                <a:latin typeface="Arial" panose="020B0604020202020204" pitchFamily="34" charset="0"/>
                <a:cs typeface="Arial" panose="020B0604020202020204" pitchFamily="34" charset="0"/>
              </a:rPr>
              <a:t>4. Statystyki</a:t>
            </a:r>
          </a:p>
        </p:txBody>
      </p:sp>
      <p:sp>
        <p:nvSpPr>
          <p:cNvPr id="6" name="Prostokąt 5"/>
          <p:cNvSpPr/>
          <p:nvPr/>
        </p:nvSpPr>
        <p:spPr>
          <a:xfrm>
            <a:off x="1168552" y="912257"/>
            <a:ext cx="8568952" cy="39241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Clr>
                <a:srgbClr val="4D4D4D"/>
              </a:buClr>
              <a:buSzPts val="1800"/>
            </a:pPr>
            <a:r>
              <a:rPr lang="pl-PL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Narodowy Spis Powszechny 2011:</a:t>
            </a:r>
            <a:endParaRPr lang="pl-PL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lvl="0" indent="-285750" algn="just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Clr>
                <a:srgbClr val="4D4D4D"/>
              </a:buClr>
              <a:buSzPts val="1800"/>
              <a:buFont typeface="Arial" panose="020B0604020202020204" pitchFamily="34" charset="0"/>
              <a:buChar char="•"/>
            </a:pPr>
            <a:r>
              <a:rPr lang="pl-PL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Osoby z niepełnosprawnościami prawnie: &gt; 3 100 000,</a:t>
            </a:r>
            <a:endParaRPr lang="pl-PL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lvl="0" indent="-285750" algn="just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Clr>
                <a:srgbClr val="4D4D4D"/>
              </a:buClr>
              <a:buSzPts val="1800"/>
              <a:buFont typeface="Arial" panose="020B0604020202020204" pitchFamily="34" charset="0"/>
              <a:buChar char="•"/>
            </a:pPr>
            <a:r>
              <a:rPr lang="pl-PL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Osoby z niepełnosprawnościami biologicznie (bez orzeczenia): &gt; 1 500 000,</a:t>
            </a:r>
          </a:p>
          <a:p>
            <a:pPr marL="285750" lvl="0" indent="-285750" algn="just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Clr>
                <a:srgbClr val="4D4D4D"/>
              </a:buClr>
              <a:buSzPts val="1800"/>
              <a:buFont typeface="Arial" panose="020B0604020202020204" pitchFamily="34" charset="0"/>
              <a:buChar char="•"/>
            </a:pPr>
            <a:r>
              <a:rPr lang="pl-PL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Około 1 000 000 osób niewidomych lub z poważnymi wadami wzroku,</a:t>
            </a:r>
          </a:p>
          <a:p>
            <a:pPr marL="285750" lvl="0" indent="-285750" algn="just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Clr>
                <a:srgbClr val="4D4D4D"/>
              </a:buClr>
              <a:buSzPts val="1800"/>
              <a:buFont typeface="Arial" panose="020B0604020202020204" pitchFamily="34" charset="0"/>
              <a:buChar char="•"/>
            </a:pPr>
            <a:r>
              <a:rPr lang="pl-PL">
                <a:latin typeface="Arial" panose="020B0604020202020204" pitchFamily="34" charset="0"/>
                <a:cs typeface="Arial" panose="020B0604020202020204" pitchFamily="34" charset="0"/>
                <a:sym typeface="Arial"/>
              </a:rPr>
              <a:t>Około 2 000 000 osób głuchych lub z problemami słuchu,</a:t>
            </a:r>
          </a:p>
          <a:p>
            <a:pPr marL="285750" lvl="0" indent="-285750" algn="just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Clr>
                <a:srgbClr val="4D4D4D"/>
              </a:buClr>
              <a:buSzPts val="1800"/>
              <a:buFont typeface="Arial" panose="020B0604020202020204" pitchFamily="34" charset="0"/>
              <a:buChar char="•"/>
            </a:pPr>
            <a:r>
              <a:rPr lang="pl-PL">
                <a:latin typeface="Arial" panose="020B0604020202020204" pitchFamily="34" charset="0"/>
                <a:cs typeface="Arial" panose="020B0604020202020204" pitchFamily="34" charset="0"/>
                <a:sym typeface="Arial"/>
              </a:rPr>
              <a:t>Około 400 000 osób z dysfunkcjami ruchowymi kończyn dolnych,</a:t>
            </a:r>
          </a:p>
          <a:p>
            <a:pPr marL="285750" lvl="0" indent="-285750" algn="just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Clr>
                <a:srgbClr val="4D4D4D"/>
              </a:buClr>
              <a:buSzPts val="1800"/>
              <a:buFont typeface="Arial" panose="020B0604020202020204" pitchFamily="34" charset="0"/>
              <a:buChar char="•"/>
            </a:pPr>
            <a:r>
              <a:rPr lang="pl-PL">
                <a:latin typeface="Arial" panose="020B0604020202020204" pitchFamily="34" charset="0"/>
                <a:cs typeface="Arial" panose="020B0604020202020204" pitchFamily="34" charset="0"/>
                <a:sym typeface="Arial"/>
              </a:rPr>
              <a:t>Około 200 000 osób z dysfunkcjami kończyn górnych.</a:t>
            </a:r>
            <a:endParaRPr lang="pl-PL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2297797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ytuł 8"/>
          <p:cNvSpPr txBox="1">
            <a:spLocks/>
          </p:cNvSpPr>
          <p:nvPr/>
        </p:nvSpPr>
        <p:spPr>
          <a:xfrm>
            <a:off x="348343" y="616711"/>
            <a:ext cx="11538857" cy="535531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b">
            <a:sp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pl-PL" sz="3000" b="1">
                <a:latin typeface="Arial" panose="020B0604020202020204" pitchFamily="34" charset="0"/>
                <a:cs typeface="Arial" panose="020B0604020202020204" pitchFamily="34" charset="0"/>
              </a:rPr>
              <a:t>5. </a:t>
            </a:r>
            <a:r>
              <a:rPr lang="pl-PL" sz="3200" b="1">
                <a:latin typeface="Arial" panose="020B0604020202020204" pitchFamily="34" charset="0"/>
                <a:cs typeface="Arial" panose="020B0604020202020204" pitchFamily="34" charset="0"/>
              </a:rPr>
              <a:t>Zaburzenia/choroby powodujące niepełnosprawność (1)</a:t>
            </a:r>
            <a:endParaRPr lang="pl-PL" sz="3200"/>
          </a:p>
        </p:txBody>
      </p:sp>
      <p:sp>
        <p:nvSpPr>
          <p:cNvPr id="7" name="Prostokąt 6"/>
          <p:cNvSpPr/>
          <p:nvPr/>
        </p:nvSpPr>
        <p:spPr>
          <a:xfrm>
            <a:off x="957783" y="1199188"/>
            <a:ext cx="10605325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pl-PL" sz="2000">
                <a:latin typeface="Arial" panose="020B0604020202020204" pitchFamily="34" charset="0"/>
                <a:cs typeface="Arial" panose="020B0604020202020204" pitchFamily="34" charset="0"/>
              </a:rPr>
              <a:t>Choroby neurologiczne, w tym neurodegeneracyjne: stwardnienie rozsiane (SM), mózgowe porażenie dziecięce, udar mózgu, epilepsja, choroba Alzheimera i demencje, choroba Parkinsona,</a:t>
            </a: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pl-PL" sz="2000">
                <a:latin typeface="Arial" panose="020B0604020202020204" pitchFamily="34" charset="0"/>
                <a:cs typeface="Arial" panose="020B0604020202020204" pitchFamily="34" charset="0"/>
              </a:rPr>
              <a:t>Niepełnosprawność ruchowa: paraplegia i </a:t>
            </a:r>
            <a:r>
              <a:rPr lang="pl-PL" sz="2000" err="1">
                <a:latin typeface="Arial" panose="020B0604020202020204" pitchFamily="34" charset="0"/>
                <a:cs typeface="Arial" panose="020B0604020202020204" pitchFamily="34" charset="0"/>
              </a:rPr>
              <a:t>tetraplegia</a:t>
            </a:r>
            <a:r>
              <a:rPr lang="pl-PL" sz="2000">
                <a:latin typeface="Arial" panose="020B0604020202020204" pitchFamily="34" charset="0"/>
                <a:cs typeface="Arial" panose="020B0604020202020204" pitchFamily="34" charset="0"/>
              </a:rPr>
              <a:t>, amputacje, choroby reumatyczne, </a:t>
            </a: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pl-PL" sz="2000">
                <a:latin typeface="Arial" panose="020B0604020202020204" pitchFamily="34" charset="0"/>
                <a:cs typeface="Arial" panose="020B0604020202020204" pitchFamily="34" charset="0"/>
              </a:rPr>
              <a:t>Niepełnosprawność intelektualna, np. zespół Downa,</a:t>
            </a: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pl-PL" sz="2000">
                <a:latin typeface="Arial" panose="020B0604020202020204" pitchFamily="34" charset="0"/>
                <a:cs typeface="Arial" panose="020B0604020202020204" pitchFamily="34" charset="0"/>
              </a:rPr>
              <a:t>Choroby układu oddechowego i krążenia: choroby serca, astma,</a:t>
            </a: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pl-PL" sz="2000">
                <a:latin typeface="Arial" panose="020B0604020202020204" pitchFamily="34" charset="0"/>
                <a:cs typeface="Arial" panose="020B0604020202020204" pitchFamily="34" charset="0"/>
              </a:rPr>
              <a:t>Niepełnosprawność narządu wzroku i </a:t>
            </a:r>
            <a:r>
              <a:rPr lang="pl-PL" sz="2000" err="1">
                <a:latin typeface="Arial" panose="020B0604020202020204" pitchFamily="34" charset="0"/>
                <a:cs typeface="Arial" panose="020B0604020202020204" pitchFamily="34" charset="0"/>
              </a:rPr>
              <a:t>głuchoślepota</a:t>
            </a:r>
            <a:r>
              <a:rPr lang="pl-PL" sz="200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24937075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ytuł 8"/>
          <p:cNvSpPr txBox="1">
            <a:spLocks/>
          </p:cNvSpPr>
          <p:nvPr/>
        </p:nvSpPr>
        <p:spPr>
          <a:xfrm>
            <a:off x="373626" y="355056"/>
            <a:ext cx="11575193" cy="535531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b">
            <a:sp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pl-PL" sz="3000" b="1">
                <a:latin typeface="Arial" panose="020B0604020202020204" pitchFamily="34" charset="0"/>
                <a:cs typeface="Arial" panose="020B0604020202020204" pitchFamily="34" charset="0"/>
              </a:rPr>
              <a:t>5. </a:t>
            </a:r>
            <a:r>
              <a:rPr lang="pl-PL" sz="3200" b="1">
                <a:latin typeface="Arial" panose="020B0604020202020204" pitchFamily="34" charset="0"/>
                <a:cs typeface="Arial" panose="020B0604020202020204" pitchFamily="34" charset="0"/>
              </a:rPr>
              <a:t>Zaburzenia/choroby powodujące niepełnosprawność (2)</a:t>
            </a:r>
            <a:endParaRPr lang="pl-PL" sz="3200"/>
          </a:p>
        </p:txBody>
      </p:sp>
      <p:sp>
        <p:nvSpPr>
          <p:cNvPr id="7" name="Prostokąt 6"/>
          <p:cNvSpPr/>
          <p:nvPr/>
        </p:nvSpPr>
        <p:spPr>
          <a:xfrm>
            <a:off x="984074" y="765280"/>
            <a:ext cx="10591119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pl-PL" sz="2000">
                <a:latin typeface="Arial" panose="020B0604020202020204" pitchFamily="34" charset="0"/>
                <a:cs typeface="Arial" panose="020B0604020202020204" pitchFamily="34" charset="0"/>
              </a:rPr>
              <a:t>Niepełnosprawność słuchu i/lub mowy,</a:t>
            </a: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pl-PL" sz="2000">
                <a:latin typeface="Arial" panose="020B0604020202020204" pitchFamily="34" charset="0"/>
                <a:cs typeface="Arial" panose="020B0604020202020204" pitchFamily="34" charset="0"/>
              </a:rPr>
              <a:t>Schorzenia metaboliczne: cukrzyca, choroba </a:t>
            </a:r>
            <a:r>
              <a:rPr lang="pl-PL" sz="2000" err="1">
                <a:latin typeface="Arial" panose="020B0604020202020204" pitchFamily="34" charset="0"/>
                <a:cs typeface="Arial" panose="020B0604020202020204" pitchFamily="34" charset="0"/>
              </a:rPr>
              <a:t>Leśniowskiego-Crohna</a:t>
            </a:r>
            <a:r>
              <a:rPr lang="pl-PL" sz="2000"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pl-PL" sz="2000">
                <a:latin typeface="Arial" panose="020B0604020202020204" pitchFamily="34" charset="0"/>
                <a:cs typeface="Arial" panose="020B0604020202020204" pitchFamily="34" charset="0"/>
              </a:rPr>
              <a:t>Choroby układu moczowo-płciowego,</a:t>
            </a: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pl-PL" sz="2000">
                <a:latin typeface="Arial" panose="020B0604020202020204" pitchFamily="34" charset="0"/>
                <a:cs typeface="Arial" panose="020B0604020202020204" pitchFamily="34" charset="0"/>
              </a:rPr>
              <a:t>Choroby rzadkie/genetyczne,</a:t>
            </a: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pl-PL" sz="2000">
                <a:latin typeface="Arial" panose="020B0604020202020204" pitchFamily="34" charset="0"/>
                <a:cs typeface="Arial" panose="020B0604020202020204" pitchFamily="34" charset="0"/>
              </a:rPr>
              <a:t>Choroby psychiczne,</a:t>
            </a: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pl-PL" sz="2000">
                <a:latin typeface="Arial" panose="020B0604020202020204" pitchFamily="34" charset="0"/>
                <a:cs typeface="Arial" panose="020B0604020202020204" pitchFamily="34" charset="0"/>
              </a:rPr>
              <a:t>Nowotwory,</a:t>
            </a: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pl-PL" sz="2000">
                <a:latin typeface="Arial" panose="020B0604020202020204" pitchFamily="34" charset="0"/>
                <a:cs typeface="Arial" panose="020B0604020202020204" pitchFamily="34" charset="0"/>
              </a:rPr>
              <a:t>Otyłość,</a:t>
            </a: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pl-PL" sz="2000">
                <a:latin typeface="Arial" panose="020B0604020202020204" pitchFamily="34" charset="0"/>
                <a:cs typeface="Arial" panose="020B0604020202020204" pitchFamily="34" charset="0"/>
              </a:rPr>
              <a:t>Autyzm (obecnie zaliczane jako zaburzenie). </a:t>
            </a:r>
          </a:p>
        </p:txBody>
      </p:sp>
    </p:spTree>
    <p:extLst>
      <p:ext uri="{BB962C8B-B14F-4D97-AF65-F5344CB8AC3E}">
        <p14:creationId xmlns:p14="http://schemas.microsoft.com/office/powerpoint/2010/main" val="275490716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ytuł 8"/>
          <p:cNvSpPr txBox="1">
            <a:spLocks/>
          </p:cNvSpPr>
          <p:nvPr/>
        </p:nvSpPr>
        <p:spPr>
          <a:xfrm>
            <a:off x="3722914" y="334849"/>
            <a:ext cx="4215910" cy="507831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b">
            <a:sp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pl-PL" sz="3000" b="1">
                <a:latin typeface="Arial" panose="020B0604020202020204" pitchFamily="34" charset="0"/>
                <a:cs typeface="Arial" panose="020B0604020202020204" pitchFamily="34" charset="0"/>
              </a:rPr>
              <a:t>6. Mity i stereotypy (1)</a:t>
            </a:r>
          </a:p>
        </p:txBody>
      </p:sp>
      <p:sp>
        <p:nvSpPr>
          <p:cNvPr id="7" name="Prostokąt 6"/>
          <p:cNvSpPr/>
          <p:nvPr/>
        </p:nvSpPr>
        <p:spPr>
          <a:xfrm>
            <a:off x="1222074" y="952967"/>
            <a:ext cx="10225288" cy="46474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l-PL" sz="2300">
                <a:latin typeface="Arial" panose="020B0604020202020204" pitchFamily="34" charset="0"/>
                <a:cs typeface="Arial" panose="020B0604020202020204" pitchFamily="34" charset="0"/>
              </a:rPr>
              <a:t>Niepełnosprawni są jak dzieci – potrzebują nieustannej pomocy.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l-PL" sz="2300">
                <a:latin typeface="Arial" panose="020B0604020202020204" pitchFamily="34" charset="0"/>
                <a:cs typeface="Arial" panose="020B0604020202020204" pitchFamily="34" charset="0"/>
              </a:rPr>
              <a:t>Niepełnosprawni potrzebują przedstawiciela.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l-PL" sz="2300">
                <a:latin typeface="Arial" panose="020B0604020202020204" pitchFamily="34" charset="0"/>
                <a:cs typeface="Arial" panose="020B0604020202020204" pitchFamily="34" charset="0"/>
              </a:rPr>
              <a:t>Wszyscy niepełnosprawni są „upośledzeni umysłowo”.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l-PL" sz="2300">
                <a:latin typeface="Arial" panose="020B0604020202020204" pitchFamily="34" charset="0"/>
                <a:cs typeface="Arial" panose="020B0604020202020204" pitchFamily="34" charset="0"/>
              </a:rPr>
              <a:t>Niepełnosprawni intelektualnie nie mogą studiować.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l-PL" sz="2300">
                <a:latin typeface="Arial" panose="020B0604020202020204" pitchFamily="34" charset="0"/>
                <a:cs typeface="Arial" panose="020B0604020202020204" pitchFamily="34" charset="0"/>
              </a:rPr>
              <a:t>Niepełnosprawni wstydzą się swojej niepełnosprawności.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l-PL" sz="2300">
                <a:latin typeface="Arial" panose="020B0604020202020204" pitchFamily="34" charset="0"/>
                <a:cs typeface="Arial" panose="020B0604020202020204" pitchFamily="34" charset="0"/>
              </a:rPr>
              <a:t>Można się zarazić niepełnosprawnością.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l-PL" sz="2300">
                <a:latin typeface="Arial" panose="020B0604020202020204" pitchFamily="34" charset="0"/>
                <a:cs typeface="Arial" panose="020B0604020202020204" pitchFamily="34" charset="0"/>
              </a:rPr>
              <a:t>Niepełnosprawność jest karą za grzechy.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l-PL" sz="2300">
                <a:latin typeface="Arial" panose="020B0604020202020204" pitchFamily="34" charset="0"/>
                <a:cs typeface="Arial" panose="020B0604020202020204" pitchFamily="34" charset="0"/>
              </a:rPr>
              <a:t>Nie wypada powiedzieć „do widzenia” do osoby niewidomej.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l-PL" sz="2300">
                <a:latin typeface="Arial" panose="020B0604020202020204" pitchFamily="34" charset="0"/>
                <a:cs typeface="Arial" panose="020B0604020202020204" pitchFamily="34" charset="0"/>
              </a:rPr>
              <a:t>Niepełnosprawni mają postawę roszczeniową.</a:t>
            </a:r>
          </a:p>
        </p:txBody>
      </p:sp>
    </p:spTree>
    <p:extLst>
      <p:ext uri="{BB962C8B-B14F-4D97-AF65-F5344CB8AC3E}">
        <p14:creationId xmlns:p14="http://schemas.microsoft.com/office/powerpoint/2010/main" val="321247742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ytuł 8"/>
          <p:cNvSpPr txBox="1">
            <a:spLocks/>
          </p:cNvSpPr>
          <p:nvPr/>
        </p:nvSpPr>
        <p:spPr>
          <a:xfrm>
            <a:off x="3657600" y="334849"/>
            <a:ext cx="4281224" cy="507831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b">
            <a:sp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pl-PL" sz="3000" b="1">
                <a:latin typeface="Arial" panose="020B0604020202020204" pitchFamily="34" charset="0"/>
                <a:cs typeface="Arial" panose="020B0604020202020204" pitchFamily="34" charset="0"/>
              </a:rPr>
              <a:t>6. Mity i stereotypy (2)</a:t>
            </a:r>
          </a:p>
        </p:txBody>
      </p:sp>
      <p:sp>
        <p:nvSpPr>
          <p:cNvPr id="7" name="Prostokąt 6"/>
          <p:cNvSpPr/>
          <p:nvPr/>
        </p:nvSpPr>
        <p:spPr>
          <a:xfrm>
            <a:off x="716470" y="1078078"/>
            <a:ext cx="11020259" cy="43550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l-PL" sz="2300">
                <a:latin typeface="Arial" panose="020B0604020202020204" pitchFamily="34" charset="0"/>
                <a:cs typeface="Arial" panose="020B0604020202020204" pitchFamily="34" charset="0"/>
              </a:rPr>
              <a:t>Niepełnosprawni są smutni, skupiają się na swojej niepełnosprawności, </a:t>
            </a:r>
            <a:br>
              <a:rPr lang="pl-PL" sz="230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sz="2300">
                <a:latin typeface="Arial" panose="020B0604020202020204" pitchFamily="34" charset="0"/>
                <a:cs typeface="Arial" panose="020B0604020202020204" pitchFamily="34" charset="0"/>
              </a:rPr>
              <a:t>nie cieszą się życiem.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l-PL" sz="2300">
                <a:latin typeface="Arial" panose="020B0604020202020204" pitchFamily="34" charset="0"/>
                <a:cs typeface="Arial" panose="020B0604020202020204" pitchFamily="34" charset="0"/>
              </a:rPr>
              <a:t>Osoba na wózku może być „bagażowym”.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l-PL" sz="2300">
                <a:latin typeface="Arial" panose="020B0604020202020204" pitchFamily="34" charset="0"/>
                <a:cs typeface="Arial" panose="020B0604020202020204" pitchFamily="34" charset="0"/>
              </a:rPr>
              <a:t>Osoby z zaburzeniami ze spektrum autyzmu są szczególnie uzdolnione.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l-PL" sz="2300">
                <a:latin typeface="Arial" panose="020B0604020202020204" pitchFamily="34" charset="0"/>
                <a:cs typeface="Arial" panose="020B0604020202020204" pitchFamily="34" charset="0"/>
              </a:rPr>
              <a:t>Osoby niewidome mają lepszy słuch, bardziej wyczulony dotyk i pięknie śpiewają.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l-PL" sz="2300">
                <a:latin typeface="Arial" panose="020B0604020202020204" pitchFamily="34" charset="0"/>
                <a:cs typeface="Arial" panose="020B0604020202020204" pitchFamily="34" charset="0"/>
              </a:rPr>
              <a:t>Osoby ze znacznym stopniem niepełnosprawności nie mogą pracować.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l-PL" sz="2300">
                <a:latin typeface="Arial" panose="020B0604020202020204" pitchFamily="34" charset="0"/>
                <a:cs typeface="Arial" panose="020B0604020202020204" pitchFamily="34" charset="0"/>
              </a:rPr>
              <a:t>Głusi są głuchoniemi.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l-PL" sz="2300">
                <a:latin typeface="Arial" panose="020B0604020202020204" pitchFamily="34" charset="0"/>
                <a:cs typeface="Arial" panose="020B0604020202020204" pitchFamily="34" charset="0"/>
              </a:rPr>
              <a:t>Osoby chore psychicznie są agresywne i niebezpieczne.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l-PL" sz="2300">
                <a:latin typeface="Arial" panose="020B0604020202020204" pitchFamily="34" charset="0"/>
                <a:cs typeface="Arial" panose="020B0604020202020204" pitchFamily="34" charset="0"/>
              </a:rPr>
              <a:t>Niepełnosprawni rodzą się wyłącznie w rodzinach biednych i patologicznych.</a:t>
            </a:r>
          </a:p>
        </p:txBody>
      </p:sp>
    </p:spTree>
    <p:extLst>
      <p:ext uri="{BB962C8B-B14F-4D97-AF65-F5344CB8AC3E}">
        <p14:creationId xmlns:p14="http://schemas.microsoft.com/office/powerpoint/2010/main" val="227556849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ytuł 8"/>
          <p:cNvSpPr txBox="1">
            <a:spLocks/>
          </p:cNvSpPr>
          <p:nvPr/>
        </p:nvSpPr>
        <p:spPr>
          <a:xfrm>
            <a:off x="2544714" y="414321"/>
            <a:ext cx="6922046" cy="507831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b">
            <a:sp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pl-PL" sz="3000" b="1">
                <a:latin typeface="Arial" panose="020B0604020202020204" pitchFamily="34" charset="0"/>
                <a:cs typeface="Arial" panose="020B0604020202020204" pitchFamily="34" charset="0"/>
              </a:rPr>
              <a:t>7. Jak przeciwdziałać dyskryminacji?</a:t>
            </a:r>
          </a:p>
        </p:txBody>
      </p:sp>
      <p:sp>
        <p:nvSpPr>
          <p:cNvPr id="7" name="Prostokąt 6"/>
          <p:cNvSpPr/>
          <p:nvPr/>
        </p:nvSpPr>
        <p:spPr>
          <a:xfrm>
            <a:off x="644149" y="1060670"/>
            <a:ext cx="11115729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l-PL" sz="2000">
                <a:latin typeface="Arial" panose="020B0604020202020204" pitchFamily="34" charset="0"/>
                <a:cs typeface="Arial" panose="020B0604020202020204" pitchFamily="34" charset="0"/>
              </a:rPr>
              <a:t>„</a:t>
            </a:r>
            <a:r>
              <a:rPr lang="pl-PL" sz="2000" b="1">
                <a:latin typeface="Arial" panose="020B0604020202020204" pitchFamily="34" charset="0"/>
                <a:cs typeface="Arial" panose="020B0604020202020204" pitchFamily="34" charset="0"/>
              </a:rPr>
              <a:t>Uniwersalne projektowanie</a:t>
            </a:r>
            <a:r>
              <a:rPr lang="pl-PL" sz="2000">
                <a:latin typeface="Arial" panose="020B0604020202020204" pitchFamily="34" charset="0"/>
                <a:cs typeface="Arial" panose="020B0604020202020204" pitchFamily="34" charset="0"/>
              </a:rPr>
              <a:t>” odnosi się do takich rozwiązań, które są użyteczne </a:t>
            </a:r>
            <a:br>
              <a:rPr lang="pl-PL" sz="200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sz="2000">
                <a:latin typeface="Arial" panose="020B0604020202020204" pitchFamily="34" charset="0"/>
                <a:cs typeface="Arial" panose="020B0604020202020204" pitchFamily="34" charset="0"/>
              </a:rPr>
              <a:t>dla wszystkich ludzi, w jak największym zakresie, bez potrzeby adaptacji lub specjalistycznych zmian. Termin ten odnosi się do produktów, środowisk, programów i usług, i nie wyklucza urządzeń pomocniczych dla poszczególnych grup osób z niepełnosprawnościami.</a:t>
            </a:r>
          </a:p>
          <a:p>
            <a:pPr marL="285750" indent="-28575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l-PL" sz="2000">
                <a:latin typeface="Arial" panose="020B0604020202020204" pitchFamily="34" charset="0"/>
                <a:cs typeface="Arial" panose="020B0604020202020204" pitchFamily="34" charset="0"/>
              </a:rPr>
              <a:t>„</a:t>
            </a:r>
            <a:r>
              <a:rPr lang="pl-PL" sz="2000" b="1">
                <a:latin typeface="Arial" panose="020B0604020202020204" pitchFamily="34" charset="0"/>
                <a:cs typeface="Arial" panose="020B0604020202020204" pitchFamily="34" charset="0"/>
              </a:rPr>
              <a:t>Racjonalne dostosowanie</a:t>
            </a:r>
            <a:r>
              <a:rPr lang="pl-PL" sz="2000">
                <a:latin typeface="Arial" panose="020B0604020202020204" pitchFamily="34" charset="0"/>
                <a:cs typeface="Arial" panose="020B0604020202020204" pitchFamily="34" charset="0"/>
              </a:rPr>
              <a:t>” oznacza konieczne i stosowne modyfikacje i adaptacje niepociągające za sobą nieproporcjonalnych i niepotrzebnych utrudnień, które to modyfikacje </a:t>
            </a:r>
            <a:br>
              <a:rPr lang="pl-PL" sz="200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sz="2000">
                <a:latin typeface="Arial" panose="020B0604020202020204" pitchFamily="34" charset="0"/>
                <a:cs typeface="Arial" panose="020B0604020202020204" pitchFamily="34" charset="0"/>
              </a:rPr>
              <a:t>i adaptacje są niezbędne w określonych przypadkach dla zapewnienia osobom </a:t>
            </a:r>
            <a:br>
              <a:rPr lang="pl-PL" sz="200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sz="2000">
                <a:latin typeface="Arial" panose="020B0604020202020204" pitchFamily="34" charset="0"/>
                <a:cs typeface="Arial" panose="020B0604020202020204" pitchFamily="34" charset="0"/>
              </a:rPr>
              <a:t>z niepełnosprawnościami możliwości egzekwowania i korzystania ze wszystkich praw człowieka i fundamentalnych swobód.</a:t>
            </a:r>
          </a:p>
        </p:txBody>
      </p:sp>
    </p:spTree>
    <p:extLst>
      <p:ext uri="{BB962C8B-B14F-4D97-AF65-F5344CB8AC3E}">
        <p14:creationId xmlns:p14="http://schemas.microsoft.com/office/powerpoint/2010/main" val="156476746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E19AA684-327D-4D6E-BD48-0E4D6E6CCB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b="1">
                <a:latin typeface="Arial"/>
                <a:cs typeface="Arial"/>
              </a:rPr>
              <a:t>8. Niepełnosprawność w pop-kulturze, filmie, muzyce, sporcie, historii, polityce.</a:t>
            </a:r>
            <a:endParaRPr lang="pl-PL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C83526EF-C36A-4385-A017-4679BFC7186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pl-PL" dirty="0">
                <a:latin typeface="Arial"/>
                <a:cs typeface="Calibri" panose="020F0502020204030204"/>
              </a:rPr>
              <a:t>Przykłady osób z niepełnosprawnością w pop-kulturze, filmie, muzyce, sporcie, historii, polityce – pytanie do grupy - burza mózgów.</a:t>
            </a:r>
          </a:p>
          <a:p>
            <a:pPr marL="0" indent="0">
              <a:buNone/>
            </a:pPr>
            <a:endParaRPr lang="pl-PL">
              <a:cs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205952515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ytuł 8"/>
          <p:cNvSpPr txBox="1">
            <a:spLocks/>
          </p:cNvSpPr>
          <p:nvPr/>
        </p:nvSpPr>
        <p:spPr>
          <a:xfrm>
            <a:off x="2490434" y="577478"/>
            <a:ext cx="6998320" cy="507831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b">
            <a:sp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pl-PL" sz="3000" b="1">
                <a:latin typeface="Arial" panose="020B0604020202020204" pitchFamily="34" charset="0"/>
                <a:cs typeface="Arial" panose="020B0604020202020204" pitchFamily="34" charset="0"/>
              </a:rPr>
              <a:t>9. Bariery komunikacyjne – przykłady </a:t>
            </a:r>
          </a:p>
        </p:txBody>
      </p:sp>
      <p:sp>
        <p:nvSpPr>
          <p:cNvPr id="4" name="pole tekstowe 3"/>
          <p:cNvSpPr txBox="1"/>
          <p:nvPr/>
        </p:nvSpPr>
        <p:spPr>
          <a:xfrm>
            <a:off x="838656" y="1294832"/>
            <a:ext cx="10759176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sz="2000" b="1">
                <a:latin typeface="Arial" panose="020B0604020202020204" pitchFamily="34" charset="0"/>
                <a:cs typeface="Arial" panose="020B0604020202020204" pitchFamily="34" charset="0"/>
              </a:rPr>
              <a:t>Bariery architektoniczne</a:t>
            </a:r>
            <a:r>
              <a:rPr lang="pl-PL" sz="2000"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  <a:r>
              <a:rPr lang="pl-PL" sz="2000" b="1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l-PL" sz="2000">
                <a:latin typeface="Arial" panose="020B0604020202020204" pitchFamily="34" charset="0"/>
                <a:cs typeface="Arial" panose="020B0604020202020204" pitchFamily="34" charset="0"/>
              </a:rPr>
              <a:t>np. za wysoka lada punktu informacyjnego (dot. osób poruszających się na wózku, niskorosłych),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sz="2000" b="1">
                <a:latin typeface="Arial" panose="020B0604020202020204" pitchFamily="34" charset="0"/>
                <a:cs typeface="Arial" panose="020B0604020202020204" pitchFamily="34" charset="0"/>
              </a:rPr>
              <a:t>Hałas</a:t>
            </a:r>
            <a:r>
              <a:rPr lang="pl-PL" sz="2000">
                <a:latin typeface="Arial" panose="020B0604020202020204" pitchFamily="34" charset="0"/>
                <a:cs typeface="Arial" panose="020B0604020202020204" pitchFamily="34" charset="0"/>
              </a:rPr>
              <a:t> – brak pomieszczenia wyciszonego lub pętli indukcyjnej (dot. osób słabosłyszących),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sz="2000" b="1">
                <a:latin typeface="Arial" panose="020B0604020202020204" pitchFamily="34" charset="0"/>
                <a:cs typeface="Arial" panose="020B0604020202020204" pitchFamily="34" charset="0"/>
              </a:rPr>
              <a:t>Nieznajomość języka </a:t>
            </a:r>
            <a:r>
              <a:rPr lang="pl-PL" sz="2000">
                <a:latin typeface="Arial" panose="020B0604020202020204" pitchFamily="34" charset="0"/>
                <a:cs typeface="Arial" panose="020B0604020202020204" pitchFamily="34" charset="0"/>
              </a:rPr>
              <a:t>– brak rozwiązania dotyczącego zapewnienia usługi Polskiego Języka Migowego (dot. osób głuchych),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sz="2000" b="1">
                <a:latin typeface="Arial" panose="020B0604020202020204" pitchFamily="34" charset="0"/>
                <a:cs typeface="Arial" panose="020B0604020202020204" pitchFamily="34" charset="0"/>
              </a:rPr>
              <a:t>Brak świadomości pracowników </a:t>
            </a:r>
            <a:r>
              <a:rPr lang="pl-PL" sz="2000">
                <a:latin typeface="Arial" panose="020B0604020202020204" pitchFamily="34" charset="0"/>
                <a:cs typeface="Arial" panose="020B0604020202020204" pitchFamily="34" charset="0"/>
              </a:rPr>
              <a:t>– niepoważne traktowanie klienta z uwagi na wygląd zewnętrzny (dot. osób w kryzysie psychicznym),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sz="2000" b="1">
                <a:latin typeface="Arial" panose="020B0604020202020204" pitchFamily="34" charset="0"/>
                <a:cs typeface="Arial" panose="020B0604020202020204" pitchFamily="34" charset="0"/>
              </a:rPr>
              <a:t>Używanie trudnego, specjalistycznego języka</a:t>
            </a:r>
            <a:r>
              <a:rPr lang="pl-PL" sz="2000">
                <a:latin typeface="Arial" panose="020B0604020202020204" pitchFamily="34" charset="0"/>
                <a:cs typeface="Arial" panose="020B0604020202020204" pitchFamily="34" charset="0"/>
              </a:rPr>
              <a:t>, posługiwanie się zwrotami urzędowymi </a:t>
            </a:r>
            <a:br>
              <a:rPr lang="pl-PL" sz="200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sz="2000">
                <a:latin typeface="Arial" panose="020B0604020202020204" pitchFamily="34" charset="0"/>
                <a:cs typeface="Arial" panose="020B0604020202020204" pitchFamily="34" charset="0"/>
              </a:rPr>
              <a:t>w kontakcie z klientem (dot. osób z niepełnosprawnością intelektualną).</a:t>
            </a:r>
          </a:p>
        </p:txBody>
      </p:sp>
    </p:spTree>
    <p:extLst>
      <p:ext uri="{BB962C8B-B14F-4D97-AF65-F5344CB8AC3E}">
        <p14:creationId xmlns:p14="http://schemas.microsoft.com/office/powerpoint/2010/main" val="26263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ytuł 11"/>
          <p:cNvSpPr txBox="1">
            <a:spLocks noGrp="1"/>
          </p:cNvSpPr>
          <p:nvPr>
            <p:ph type="ctrTitle"/>
          </p:nvPr>
        </p:nvSpPr>
        <p:spPr>
          <a:xfrm>
            <a:off x="1524000" y="1520421"/>
            <a:ext cx="865163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pl-PL" sz="2000" dirty="0">
                <a:latin typeface="Arial"/>
                <a:cs typeface="Arial"/>
              </a:rPr>
              <a:t>Szkolenie realizowane w ramach projektu pn.: Samorząd bez barier.</a:t>
            </a:r>
          </a:p>
          <a:p>
            <a:pPr algn="l"/>
            <a:r>
              <a:rPr lang="pl-PL" sz="2000" dirty="0">
                <a:latin typeface="Arial"/>
                <a:cs typeface="Arial"/>
              </a:rPr>
              <a:t>Projekt dofinansowany jest ze środków UE oraz budżetu państwa.</a:t>
            </a:r>
            <a:br>
              <a:rPr lang="pl-PL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pl-PL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r>
              <a:rPr lang="pl-PL" sz="2000" dirty="0">
                <a:latin typeface="Arial"/>
                <a:cs typeface="Arial"/>
              </a:rPr>
              <a:t>Autorzy: Fundacja Instytut Rozwoju Regionalnego</a:t>
            </a:r>
          </a:p>
          <a:p>
            <a:pPr algn="l"/>
            <a:r>
              <a:rPr lang="pl-PL" sz="2000" dirty="0">
                <a:latin typeface="Arial"/>
                <a:cs typeface="Arial"/>
              </a:rPr>
              <a:t>Strona projektu: </a:t>
            </a:r>
            <a:r>
              <a:rPr lang="pl-PL" sz="2000" dirty="0">
                <a:latin typeface="Arial"/>
                <a:cs typeface="Arial"/>
                <a:hlinkClick r:id="rId2"/>
              </a:rPr>
              <a:t>Strona internetowa projektu "Samorząd bez barier"</a:t>
            </a:r>
            <a:r>
              <a:rPr lang="pl-PL" sz="2000" dirty="0">
                <a:latin typeface="Arial"/>
                <a:cs typeface="Arial"/>
              </a:rPr>
              <a:t> </a:t>
            </a:r>
            <a:endParaRPr lang="pl-PL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Podtytuł 10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10000"/>
          </a:bodyPr>
          <a:lstStyle/>
          <a:p>
            <a:pPr algn="l">
              <a:lnSpc>
                <a:spcPct val="107000"/>
              </a:lnSpc>
              <a:spcAft>
                <a:spcPts val="0"/>
              </a:spcAft>
            </a:pP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Prawa autorskie:</a:t>
            </a:r>
          </a:p>
          <a:p>
            <a:pPr algn="l">
              <a:lnSpc>
                <a:spcPct val="107000"/>
              </a:lnSpc>
              <a:spcAft>
                <a:spcPts val="0"/>
              </a:spcAft>
            </a:pP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Prezentacja udostępniana jest na licencji Creative </a:t>
            </a:r>
            <a:r>
              <a:rPr lang="pl-PL" err="1">
                <a:latin typeface="Arial" panose="020B0604020202020204" pitchFamily="34" charset="0"/>
                <a:cs typeface="Arial" panose="020B0604020202020204" pitchFamily="34" charset="0"/>
              </a:rPr>
              <a:t>Commons</a:t>
            </a: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: uznanie autorstwa, na tych samych warunkach 3.0 Polska (CC BY-SA 3.0). Pewne prawa zastrzeżone na rzecz autorów. </a:t>
            </a:r>
            <a:r>
              <a:rPr lang="pl-PL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Strona internetowa Creative </a:t>
            </a:r>
            <a:r>
              <a:rPr lang="pl-PL" err="1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Commons</a:t>
            </a:r>
            <a:endParaRPr lang="pl-PL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pl-PL"/>
          </a:p>
        </p:txBody>
      </p:sp>
      <p:grpSp>
        <p:nvGrpSpPr>
          <p:cNvPr id="4" name="Grupa 3" descr="loga projektu: Logo Fudusze Europejskie, Rzeczpospolita Polska, Unia Europejska"/>
          <p:cNvGrpSpPr/>
          <p:nvPr/>
        </p:nvGrpSpPr>
        <p:grpSpPr>
          <a:xfrm>
            <a:off x="2709499" y="5794357"/>
            <a:ext cx="5999277" cy="802581"/>
            <a:chOff x="922809" y="1691837"/>
            <a:chExt cx="6599205" cy="882839"/>
          </a:xfrm>
        </p:grpSpPr>
        <p:pic>
          <p:nvPicPr>
            <p:cNvPr id="5" name="Obraz 4" descr="logo Fundusze europejskie, logo rzeczpospolita polska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38481"/>
            <a:stretch/>
          </p:blipFill>
          <p:spPr>
            <a:xfrm>
              <a:off x="922809" y="1691837"/>
              <a:ext cx="4226372" cy="882839"/>
            </a:xfrm>
            <a:prstGeom prst="rect">
              <a:avLst/>
            </a:prstGeom>
          </p:spPr>
        </p:pic>
        <p:pic>
          <p:nvPicPr>
            <p:cNvPr id="6" name="Picture 2" descr="Logo Unia Europejska"/>
            <p:cNvPicPr>
              <a:picLocks noChangeAspect="1" noChangeArrowheads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2691"/>
            <a:stretch/>
          </p:blipFill>
          <p:spPr bwMode="auto">
            <a:xfrm>
              <a:off x="5177275" y="1766771"/>
              <a:ext cx="2344739" cy="80790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94431120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ytuł 8"/>
          <p:cNvSpPr txBox="1">
            <a:spLocks/>
          </p:cNvSpPr>
          <p:nvPr/>
        </p:nvSpPr>
        <p:spPr>
          <a:xfrm>
            <a:off x="3582329" y="611211"/>
            <a:ext cx="5406903" cy="507831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b">
            <a:sp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pl-PL" sz="3000" b="1">
                <a:latin typeface="Arial" panose="020B0604020202020204" pitchFamily="34" charset="0"/>
                <a:cs typeface="Arial" panose="020B0604020202020204" pitchFamily="34" charset="0"/>
              </a:rPr>
              <a:t>10. Efektywna komunikacja</a:t>
            </a:r>
          </a:p>
        </p:txBody>
      </p:sp>
      <p:sp>
        <p:nvSpPr>
          <p:cNvPr id="4" name="pole tekstowe 3"/>
          <p:cNvSpPr txBox="1"/>
          <p:nvPr/>
        </p:nvSpPr>
        <p:spPr>
          <a:xfrm>
            <a:off x="1209047" y="1119042"/>
            <a:ext cx="9561094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pl-PL" sz="2400" b="1">
                <a:latin typeface="Arial" panose="020B0604020202020204" pitchFamily="34" charset="0"/>
                <a:cs typeface="Arial" panose="020B0604020202020204" pitchFamily="34" charset="0"/>
              </a:rPr>
              <a:t>Zasady:</a:t>
            </a:r>
          </a:p>
          <a:p>
            <a:pPr marL="514350" indent="-514350">
              <a:lnSpc>
                <a:spcPct val="150000"/>
              </a:lnSpc>
              <a:buAutoNum type="arabicPeriod"/>
            </a:pPr>
            <a:r>
              <a:rPr lang="pl-PL" sz="2400">
                <a:latin typeface="Arial" panose="020B0604020202020204" pitchFamily="34" charset="0"/>
                <a:cs typeface="Arial" panose="020B0604020202020204" pitchFamily="34" charset="0"/>
              </a:rPr>
              <a:t>Wzajemny szacunek,</a:t>
            </a:r>
          </a:p>
          <a:p>
            <a:pPr marL="514350" indent="-514350">
              <a:lnSpc>
                <a:spcPct val="150000"/>
              </a:lnSpc>
              <a:buAutoNum type="arabicPeriod"/>
            </a:pPr>
            <a:r>
              <a:rPr lang="pl-PL" sz="2400">
                <a:latin typeface="Arial" panose="020B0604020202020204" pitchFamily="34" charset="0"/>
                <a:cs typeface="Arial" panose="020B0604020202020204" pitchFamily="34" charset="0"/>
              </a:rPr>
              <a:t>Zrozumiałe wypowiedzi,</a:t>
            </a:r>
          </a:p>
          <a:p>
            <a:pPr marL="514350" indent="-514350">
              <a:lnSpc>
                <a:spcPct val="150000"/>
              </a:lnSpc>
              <a:buAutoNum type="arabicPeriod"/>
            </a:pPr>
            <a:r>
              <a:rPr lang="pl-PL" sz="2400">
                <a:latin typeface="Arial" panose="020B0604020202020204" pitchFamily="34" charset="0"/>
                <a:cs typeface="Arial" panose="020B0604020202020204" pitchFamily="34" charset="0"/>
              </a:rPr>
              <a:t>Bezpośrednie zwracanie się do drugiej osoby,</a:t>
            </a:r>
          </a:p>
          <a:p>
            <a:pPr marL="514350" indent="-514350">
              <a:lnSpc>
                <a:spcPct val="150000"/>
              </a:lnSpc>
              <a:buAutoNum type="arabicPeriod"/>
            </a:pPr>
            <a:r>
              <a:rPr lang="pl-PL" sz="2400">
                <a:latin typeface="Arial" panose="020B0604020202020204" pitchFamily="34" charset="0"/>
                <a:cs typeface="Arial" panose="020B0604020202020204" pitchFamily="34" charset="0"/>
              </a:rPr>
              <a:t>Odpowiednia forma przekazu komunikatu,</a:t>
            </a:r>
          </a:p>
          <a:p>
            <a:pPr marL="514350" indent="-514350">
              <a:lnSpc>
                <a:spcPct val="150000"/>
              </a:lnSpc>
              <a:buAutoNum type="arabicPeriod"/>
            </a:pPr>
            <a:r>
              <a:rPr lang="pl-PL" sz="2400">
                <a:latin typeface="Arial" panose="020B0604020202020204" pitchFamily="34" charset="0"/>
                <a:cs typeface="Arial" panose="020B0604020202020204" pitchFamily="34" charset="0"/>
              </a:rPr>
              <a:t>Kontakt wzrokowy,</a:t>
            </a:r>
          </a:p>
          <a:p>
            <a:pPr marL="514350" indent="-514350">
              <a:lnSpc>
                <a:spcPct val="150000"/>
              </a:lnSpc>
              <a:buAutoNum type="arabicPeriod"/>
            </a:pPr>
            <a:r>
              <a:rPr lang="pl-PL" sz="2400">
                <a:latin typeface="Arial" panose="020B0604020202020204" pitchFamily="34" charset="0"/>
                <a:cs typeface="Arial" panose="020B0604020202020204" pitchFamily="34" charset="0"/>
              </a:rPr>
              <a:t>Cierpliwość w kontakcie,</a:t>
            </a:r>
          </a:p>
          <a:p>
            <a:pPr marL="514350" indent="-514350">
              <a:lnSpc>
                <a:spcPct val="150000"/>
              </a:lnSpc>
              <a:buAutoNum type="arabicPeriod"/>
            </a:pPr>
            <a:r>
              <a:rPr lang="pl-PL" sz="2400">
                <a:latin typeface="Arial" panose="020B0604020202020204" pitchFamily="34" charset="0"/>
                <a:cs typeface="Arial" panose="020B0604020202020204" pitchFamily="34" charset="0"/>
              </a:rPr>
              <a:t>Samodzielność drugiej osoby (wspieranie, a nie wyręczanie).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pl-PL" sz="2400"/>
          </a:p>
        </p:txBody>
      </p:sp>
    </p:spTree>
    <p:extLst>
      <p:ext uri="{BB962C8B-B14F-4D97-AF65-F5344CB8AC3E}">
        <p14:creationId xmlns:p14="http://schemas.microsoft.com/office/powerpoint/2010/main" val="148737156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2055556" y="423325"/>
            <a:ext cx="7894689" cy="785250"/>
          </a:xfrm>
        </p:spPr>
        <p:txBody>
          <a:bodyPr>
            <a:normAutofit fontScale="90000"/>
          </a:bodyPr>
          <a:lstStyle/>
          <a:p>
            <a:pPr algn="ctr"/>
            <a:r>
              <a:rPr lang="pl-PL" sz="3000" b="1">
                <a:latin typeface="Arial" panose="020B0604020202020204" pitchFamily="34" charset="0"/>
                <a:cs typeface="Arial" panose="020B0604020202020204" pitchFamily="34" charset="0"/>
              </a:rPr>
              <a:t>11. Symulacje niepełnosprawności – ćwiczenia </a:t>
            </a:r>
            <a:endParaRPr lang="pl-PL" sz="3000"/>
          </a:p>
        </p:txBody>
      </p:sp>
      <p:sp>
        <p:nvSpPr>
          <p:cNvPr id="4" name="Tytuł 1"/>
          <p:cNvSpPr txBox="1">
            <a:spLocks/>
          </p:cNvSpPr>
          <p:nvPr/>
        </p:nvSpPr>
        <p:spPr>
          <a:xfrm>
            <a:off x="792111" y="1657402"/>
            <a:ext cx="5579193" cy="785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l-PL" sz="3000" b="1">
                <a:latin typeface="Arial" panose="020B0604020202020204" pitchFamily="34" charset="0"/>
                <a:cs typeface="Arial" panose="020B0604020202020204" pitchFamily="34" charset="0"/>
              </a:rPr>
              <a:t>Symulacje z wykorzystaniem:</a:t>
            </a:r>
            <a:endParaRPr lang="pl-PL" sz="300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973395" y="2555057"/>
            <a:ext cx="10373030" cy="3244644"/>
          </a:xfrm>
        </p:spPr>
        <p:txBody>
          <a:bodyPr numCol="2">
            <a:normAutofit/>
          </a:bodyPr>
          <a:lstStyle/>
          <a:p>
            <a:pPr>
              <a:lnSpc>
                <a:spcPct val="150000"/>
              </a:lnSpc>
            </a:pPr>
            <a:r>
              <a:rPr lang="pl-PL" sz="2700">
                <a:latin typeface="Arial" panose="020B0604020202020204" pitchFamily="34" charset="0"/>
                <a:cs typeface="Arial" panose="020B0604020202020204" pitchFamily="34" charset="0"/>
              </a:rPr>
              <a:t>Symulatorów starości,</a:t>
            </a:r>
          </a:p>
          <a:p>
            <a:pPr>
              <a:lnSpc>
                <a:spcPct val="150000"/>
              </a:lnSpc>
            </a:pPr>
            <a:r>
              <a:rPr lang="pl-PL" sz="2700">
                <a:latin typeface="Arial" panose="020B0604020202020204" pitchFamily="34" charset="0"/>
                <a:cs typeface="Arial" panose="020B0604020202020204" pitchFamily="34" charset="0"/>
              </a:rPr>
              <a:t>Symulatorów wad wzroku,</a:t>
            </a:r>
          </a:p>
          <a:p>
            <a:pPr>
              <a:lnSpc>
                <a:spcPct val="150000"/>
              </a:lnSpc>
            </a:pPr>
            <a:r>
              <a:rPr lang="pl-PL" sz="2700">
                <a:latin typeface="Arial" panose="020B0604020202020204" pitchFamily="34" charset="0"/>
                <a:cs typeface="Arial" panose="020B0604020202020204" pitchFamily="34" charset="0"/>
              </a:rPr>
              <a:t>Wózków aktywnych,</a:t>
            </a:r>
          </a:p>
          <a:p>
            <a:pPr>
              <a:lnSpc>
                <a:spcPct val="150000"/>
              </a:lnSpc>
            </a:pPr>
            <a:r>
              <a:rPr lang="pl-PL" sz="2700">
                <a:latin typeface="Arial" panose="020B0604020202020204" pitchFamily="34" charset="0"/>
                <a:cs typeface="Arial" panose="020B0604020202020204" pitchFamily="34" charset="0"/>
              </a:rPr>
              <a:t>Kul i balkoników,</a:t>
            </a:r>
          </a:p>
          <a:p>
            <a:pPr>
              <a:lnSpc>
                <a:spcPct val="150000"/>
              </a:lnSpc>
            </a:pPr>
            <a:r>
              <a:rPr lang="pl-PL" sz="2700">
                <a:latin typeface="Arial" panose="020B0604020202020204" pitchFamily="34" charset="0"/>
                <a:cs typeface="Arial" panose="020B0604020202020204" pitchFamily="34" charset="0"/>
              </a:rPr>
              <a:t>Pętli indukcyjnej,</a:t>
            </a:r>
          </a:p>
          <a:p>
            <a:pPr>
              <a:lnSpc>
                <a:spcPct val="150000"/>
              </a:lnSpc>
            </a:pPr>
            <a:r>
              <a:rPr lang="pl-PL" sz="2700">
                <a:latin typeface="Arial" panose="020B0604020202020204" pitchFamily="34" charset="0"/>
                <a:cs typeface="Arial" panose="020B0604020202020204" pitchFamily="34" charset="0"/>
              </a:rPr>
              <a:t>Słuchawek wygłuszających,</a:t>
            </a:r>
          </a:p>
          <a:p>
            <a:pPr>
              <a:lnSpc>
                <a:spcPct val="150000"/>
              </a:lnSpc>
            </a:pPr>
            <a:r>
              <a:rPr lang="pl-PL" sz="2700">
                <a:latin typeface="Arial" panose="020B0604020202020204" pitchFamily="34" charset="0"/>
                <a:cs typeface="Arial" panose="020B0604020202020204" pitchFamily="34" charset="0"/>
              </a:rPr>
              <a:t>Lasek dla osób niewidomych.</a:t>
            </a:r>
          </a:p>
        </p:txBody>
      </p:sp>
    </p:spTree>
    <p:extLst>
      <p:ext uri="{BB962C8B-B14F-4D97-AF65-F5344CB8AC3E}">
        <p14:creationId xmlns:p14="http://schemas.microsoft.com/office/powerpoint/2010/main" val="424542879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ytuł 4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pl-PL" sz="3600" b="1">
                <a:latin typeface="Arial" panose="020B0604020202020204" pitchFamily="34" charset="0"/>
                <a:cs typeface="Arial" panose="020B0604020202020204" pitchFamily="34" charset="0"/>
              </a:rPr>
              <a:t>Dziękujemy za uwagę!</a:t>
            </a:r>
          </a:p>
        </p:txBody>
      </p:sp>
      <p:grpSp>
        <p:nvGrpSpPr>
          <p:cNvPr id="7" name="Grupa 6" descr="logo projektu"/>
          <p:cNvGrpSpPr/>
          <p:nvPr/>
        </p:nvGrpSpPr>
        <p:grpSpPr>
          <a:xfrm>
            <a:off x="2709499" y="5794357"/>
            <a:ext cx="5999277" cy="802581"/>
            <a:chOff x="922809" y="1691837"/>
            <a:chExt cx="6599205" cy="882839"/>
          </a:xfrm>
        </p:grpSpPr>
        <p:pic>
          <p:nvPicPr>
            <p:cNvPr id="8" name="Obraz 7" descr="logo Funduszy europejskich i Polski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38481"/>
            <a:stretch/>
          </p:blipFill>
          <p:spPr>
            <a:xfrm>
              <a:off x="922809" y="1691837"/>
              <a:ext cx="4226372" cy="882839"/>
            </a:xfrm>
            <a:prstGeom prst="rect">
              <a:avLst/>
            </a:prstGeom>
          </p:spPr>
        </p:pic>
        <p:pic>
          <p:nvPicPr>
            <p:cNvPr id="9" name="Picture 2" descr="logo unii Europejskiej"/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2691"/>
            <a:stretch/>
          </p:blipFill>
          <p:spPr bwMode="auto">
            <a:xfrm>
              <a:off x="5177275" y="1766771"/>
              <a:ext cx="2344739" cy="80790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9158797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107142" y="439839"/>
            <a:ext cx="2978721" cy="747721"/>
          </a:xfrm>
        </p:spPr>
        <p:txBody>
          <a:bodyPr>
            <a:normAutofit/>
          </a:bodyPr>
          <a:lstStyle/>
          <a:p>
            <a:r>
              <a:rPr lang="pl-PL" sz="4000" b="1">
                <a:latin typeface="Arial" panose="020B0604020202020204" pitchFamily="34" charset="0"/>
                <a:cs typeface="Arial" panose="020B0604020202020204" pitchFamily="34" charset="0"/>
              </a:rPr>
              <a:t>Spis treści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107142" y="1274821"/>
            <a:ext cx="10515600" cy="4472835"/>
          </a:xfrm>
        </p:spPr>
        <p:txBody>
          <a:bodyPr>
            <a:noAutofit/>
          </a:bodyPr>
          <a:lstStyle/>
          <a:p>
            <a:pPr marL="514350" indent="-514350">
              <a:lnSpc>
                <a:spcPct val="100000"/>
              </a:lnSpc>
              <a:buFont typeface="Arial" panose="020B0604020202020204" pitchFamily="34" charset="0"/>
              <a:buAutoNum type="arabicPeriod"/>
            </a:pPr>
            <a:r>
              <a:rPr lang="pl-PL" sz="2000" b="1">
                <a:latin typeface="Arial" panose="020B0604020202020204" pitchFamily="34" charset="0"/>
                <a:cs typeface="Arial" panose="020B0604020202020204" pitchFamily="34" charset="0"/>
              </a:rPr>
              <a:t>Pojęcie niepełnosprawności – język a nastawienie</a:t>
            </a:r>
          </a:p>
          <a:p>
            <a:pPr marL="514350" indent="-514350">
              <a:lnSpc>
                <a:spcPct val="100000"/>
              </a:lnSpc>
              <a:buAutoNum type="arabicPeriod"/>
            </a:pPr>
            <a:r>
              <a:rPr lang="pl-PL" sz="2000" b="1">
                <a:latin typeface="Arial" panose="020B0604020202020204" pitchFamily="34" charset="0"/>
                <a:cs typeface="Arial" panose="020B0604020202020204" pitchFamily="34" charset="0"/>
              </a:rPr>
              <a:t>Definicje </a:t>
            </a:r>
          </a:p>
          <a:p>
            <a:pPr marL="514350" indent="-514350">
              <a:lnSpc>
                <a:spcPct val="100000"/>
              </a:lnSpc>
              <a:buAutoNum type="arabicPeriod"/>
            </a:pPr>
            <a:r>
              <a:rPr lang="pl-PL" sz="2000" b="1">
                <a:latin typeface="Arial" panose="020B0604020202020204" pitchFamily="34" charset="0"/>
                <a:cs typeface="Arial" panose="020B0604020202020204" pitchFamily="34" charset="0"/>
              </a:rPr>
              <a:t>Orzekanie o niepełnosprawności</a:t>
            </a:r>
          </a:p>
          <a:p>
            <a:pPr marL="514350" indent="-514350">
              <a:lnSpc>
                <a:spcPct val="100000"/>
              </a:lnSpc>
              <a:buAutoNum type="arabicPeriod"/>
            </a:pPr>
            <a:r>
              <a:rPr lang="pl-PL" sz="2000" b="1">
                <a:latin typeface="Arial" panose="020B0604020202020204" pitchFamily="34" charset="0"/>
                <a:cs typeface="Arial" panose="020B0604020202020204" pitchFamily="34" charset="0"/>
              </a:rPr>
              <a:t>Statystyki</a:t>
            </a:r>
          </a:p>
          <a:p>
            <a:pPr marL="514350" indent="-514350">
              <a:lnSpc>
                <a:spcPct val="100000"/>
              </a:lnSpc>
              <a:buFont typeface="Arial" panose="020B0604020202020204" pitchFamily="34" charset="0"/>
              <a:buAutoNum type="arabicPeriod"/>
            </a:pPr>
            <a:r>
              <a:rPr lang="pl-PL" sz="2000" b="1">
                <a:latin typeface="Arial" panose="020B0604020202020204" pitchFamily="34" charset="0"/>
                <a:cs typeface="Arial" panose="020B0604020202020204" pitchFamily="34" charset="0"/>
              </a:rPr>
              <a:t>Zaburzenia/choroby powodujące niepełnosprawność</a:t>
            </a:r>
            <a:endParaRPr lang="pl-PL" sz="2000"/>
          </a:p>
          <a:p>
            <a:pPr marL="514350" indent="-514350">
              <a:lnSpc>
                <a:spcPct val="100000"/>
              </a:lnSpc>
              <a:buAutoNum type="arabicPeriod"/>
            </a:pPr>
            <a:r>
              <a:rPr lang="pl-PL" sz="2000" b="1">
                <a:latin typeface="Arial" panose="020B0604020202020204" pitchFamily="34" charset="0"/>
                <a:cs typeface="Arial" panose="020B0604020202020204" pitchFamily="34" charset="0"/>
              </a:rPr>
              <a:t>Mity i stereotypy</a:t>
            </a:r>
          </a:p>
          <a:p>
            <a:pPr marL="514350" indent="-514350">
              <a:lnSpc>
                <a:spcPct val="100000"/>
              </a:lnSpc>
              <a:buAutoNum type="arabicPeriod"/>
            </a:pPr>
            <a:r>
              <a:rPr lang="pl-PL" sz="2000" b="1">
                <a:latin typeface="Arial" panose="020B0604020202020204" pitchFamily="34" charset="0"/>
                <a:cs typeface="Arial" panose="020B0604020202020204" pitchFamily="34" charset="0"/>
              </a:rPr>
              <a:t>Jak przeciwdziałać dyskryminacji?</a:t>
            </a:r>
          </a:p>
          <a:p>
            <a:pPr marL="514350" indent="-514350">
              <a:lnSpc>
                <a:spcPct val="100000"/>
              </a:lnSpc>
              <a:buAutoNum type="arabicPeriod"/>
            </a:pPr>
            <a:r>
              <a:rPr lang="pl-PL" sz="2000" b="1">
                <a:latin typeface="Arial" panose="020B0604020202020204" pitchFamily="34" charset="0"/>
                <a:cs typeface="Arial" panose="020B0604020202020204" pitchFamily="34" charset="0"/>
              </a:rPr>
              <a:t>Niepełnosprawność w… (pop-kulturze, filmie, muzyce, sporcie, historii, polityce)</a:t>
            </a:r>
          </a:p>
          <a:p>
            <a:pPr marL="514350" indent="-514350">
              <a:lnSpc>
                <a:spcPct val="100000"/>
              </a:lnSpc>
              <a:buAutoNum type="arabicPeriod"/>
            </a:pPr>
            <a:r>
              <a:rPr lang="pl-PL" sz="2000" b="1">
                <a:latin typeface="Arial" panose="020B0604020202020204" pitchFamily="34" charset="0"/>
                <a:cs typeface="Arial" panose="020B0604020202020204" pitchFamily="34" charset="0"/>
              </a:rPr>
              <a:t>Bariery komunikacyjne – przykłady</a:t>
            </a:r>
          </a:p>
          <a:p>
            <a:pPr marL="514350" indent="-514350">
              <a:lnSpc>
                <a:spcPct val="100000"/>
              </a:lnSpc>
              <a:buAutoNum type="arabicPeriod"/>
            </a:pPr>
            <a:r>
              <a:rPr lang="pl-PL" sz="2000" b="1">
                <a:latin typeface="Arial" panose="020B0604020202020204" pitchFamily="34" charset="0"/>
                <a:cs typeface="Arial" panose="020B0604020202020204" pitchFamily="34" charset="0"/>
              </a:rPr>
              <a:t>Efektywna komunikacja</a:t>
            </a:r>
          </a:p>
          <a:p>
            <a:pPr marL="514350" indent="-514350">
              <a:lnSpc>
                <a:spcPct val="100000"/>
              </a:lnSpc>
              <a:buAutoNum type="arabicPeriod"/>
            </a:pPr>
            <a:r>
              <a:rPr lang="pl-PL" sz="2000" b="1">
                <a:latin typeface="Arial" panose="020B0604020202020204" pitchFamily="34" charset="0"/>
                <a:cs typeface="Arial" panose="020B0604020202020204" pitchFamily="34" charset="0"/>
              </a:rPr>
              <a:t>Symulacje niepełnosprawności – ćwiczenia</a:t>
            </a:r>
          </a:p>
        </p:txBody>
      </p:sp>
    </p:spTree>
    <p:extLst>
      <p:ext uri="{BB962C8B-B14F-4D97-AF65-F5344CB8AC3E}">
        <p14:creationId xmlns:p14="http://schemas.microsoft.com/office/powerpoint/2010/main" val="29807429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ytuł 8"/>
          <p:cNvSpPr txBox="1">
            <a:spLocks noGrp="1"/>
          </p:cNvSpPr>
          <p:nvPr>
            <p:ph type="ctrTitle"/>
          </p:nvPr>
        </p:nvSpPr>
        <p:spPr>
          <a:xfrm>
            <a:off x="1299797" y="677249"/>
            <a:ext cx="9759300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pl-PL" sz="3000" b="1">
                <a:latin typeface="Arial" panose="020B0604020202020204" pitchFamily="34" charset="0"/>
                <a:cs typeface="Arial" panose="020B0604020202020204" pitchFamily="34" charset="0"/>
              </a:rPr>
              <a:t>1. Pojęcie niepełnosprawności – język a nastawienie</a:t>
            </a:r>
          </a:p>
        </p:txBody>
      </p:sp>
      <p:sp>
        <p:nvSpPr>
          <p:cNvPr id="8" name="pole tekstowe 7"/>
          <p:cNvSpPr txBox="1"/>
          <p:nvPr/>
        </p:nvSpPr>
        <p:spPr>
          <a:xfrm>
            <a:off x="1299797" y="1635127"/>
            <a:ext cx="9910795" cy="4031873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342900" lvl="0" indent="-342900">
              <a:spcBef>
                <a:spcPts val="600"/>
              </a:spcBef>
              <a:spcAft>
                <a:spcPts val="600"/>
              </a:spcAft>
              <a:buClr>
                <a:srgbClr val="4D4D4D"/>
              </a:buClr>
              <a:buSzPts val="2400"/>
              <a:buFont typeface="Arial"/>
              <a:buChar char="•"/>
            </a:pPr>
            <a:r>
              <a:rPr lang="pl-PL" sz="280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Kaleka, ułomny, upośledzony, niedorozwinięty, debil,</a:t>
            </a:r>
            <a:endParaRPr lang="pl-PL" sz="280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>
              <a:spcBef>
                <a:spcPts val="600"/>
              </a:spcBef>
              <a:spcAft>
                <a:spcPts val="600"/>
              </a:spcAft>
              <a:buClr>
                <a:srgbClr val="4D4D4D"/>
              </a:buClr>
              <a:buSzPts val="2400"/>
              <a:buFont typeface="Arial"/>
              <a:buChar char="•"/>
            </a:pPr>
            <a:r>
              <a:rPr lang="pl-PL" sz="280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Inwalida/inwalida wojenny,</a:t>
            </a:r>
            <a:endParaRPr lang="pl-PL" sz="280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>
              <a:spcBef>
                <a:spcPts val="600"/>
              </a:spcBef>
              <a:spcAft>
                <a:spcPts val="600"/>
              </a:spcAft>
              <a:buClr>
                <a:srgbClr val="4D4D4D"/>
              </a:buClr>
              <a:buSzPts val="2400"/>
              <a:buFont typeface="Arial"/>
              <a:buChar char="•"/>
            </a:pPr>
            <a:r>
              <a:rPr lang="pl-PL" sz="280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Niepełnosprawny,</a:t>
            </a:r>
            <a:endParaRPr lang="pl-PL" sz="280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>
              <a:spcBef>
                <a:spcPts val="600"/>
              </a:spcBef>
              <a:spcAft>
                <a:spcPts val="600"/>
              </a:spcAft>
              <a:buClr>
                <a:srgbClr val="4D4D4D"/>
              </a:buClr>
              <a:buSzPts val="2400"/>
              <a:buFont typeface="Arial"/>
              <a:buChar char="•"/>
            </a:pPr>
            <a:r>
              <a:rPr lang="pl-PL" sz="280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Osoba niepełnosprawna,</a:t>
            </a:r>
            <a:endParaRPr lang="pl-PL" sz="280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Clr>
                <a:srgbClr val="4D4D4D"/>
              </a:buClr>
              <a:buSzPts val="2400"/>
              <a:buFont typeface="Arial"/>
              <a:buChar char="•"/>
            </a:pPr>
            <a:r>
              <a:rPr lang="pl-PL" sz="2800" b="1">
                <a:latin typeface="Arial"/>
                <a:ea typeface="Arial"/>
                <a:cs typeface="Arial"/>
                <a:sym typeface="Arial"/>
              </a:rPr>
              <a:t>Osoba z niepełnosprawnością;</a:t>
            </a:r>
            <a:endParaRPr lang="pl-PL" sz="2800" b="1" err="1">
              <a:latin typeface="Arial"/>
              <a:ea typeface="Arial"/>
              <a:cs typeface="Arial"/>
              <a:sym typeface="Arial"/>
            </a:endParaRP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Clr>
                <a:srgbClr val="4D4D4D"/>
              </a:buClr>
              <a:buSzPts val="2400"/>
              <a:buFont typeface="Arial"/>
              <a:buChar char="•"/>
            </a:pPr>
            <a:r>
              <a:rPr lang="pl-PL" sz="2800" b="1">
                <a:latin typeface="Arial"/>
                <a:ea typeface="Arial"/>
                <a:cs typeface="Arial"/>
                <a:sym typeface="Arial"/>
              </a:rPr>
              <a:t>osoba z niepełnosprawnościami;</a:t>
            </a:r>
            <a:endParaRPr lang="pl-PL" sz="2800" b="1">
              <a:latin typeface="Arial"/>
              <a:cs typeface="Arial"/>
            </a:endParaRPr>
          </a:p>
          <a:p>
            <a:pPr marL="342900" lvl="0" indent="-342900">
              <a:spcBef>
                <a:spcPts val="600"/>
              </a:spcBef>
              <a:spcAft>
                <a:spcPts val="600"/>
              </a:spcAft>
              <a:buClr>
                <a:srgbClr val="4D4D4D"/>
              </a:buClr>
              <a:buSzPts val="2400"/>
              <a:buFont typeface="Arial"/>
              <a:buChar char="•"/>
            </a:pPr>
            <a:r>
              <a:rPr lang="pl-PL" sz="2800" b="1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Osoba z niepełnosprawnością czasową.</a:t>
            </a:r>
            <a:endParaRPr lang="pl-PL" sz="2800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594766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ytuł 8"/>
          <p:cNvSpPr txBox="1">
            <a:spLocks noGrp="1"/>
          </p:cNvSpPr>
          <p:nvPr>
            <p:ph type="ctrTitle"/>
          </p:nvPr>
        </p:nvSpPr>
        <p:spPr>
          <a:xfrm>
            <a:off x="4543491" y="468809"/>
            <a:ext cx="3577251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pl-PL" sz="3000" b="1">
                <a:latin typeface="Arial" panose="020B0604020202020204" pitchFamily="34" charset="0"/>
                <a:cs typeface="Arial" panose="020B0604020202020204" pitchFamily="34" charset="0"/>
              </a:rPr>
              <a:t>2. Definicje (1)</a:t>
            </a:r>
          </a:p>
        </p:txBody>
      </p:sp>
      <p:sp>
        <p:nvSpPr>
          <p:cNvPr id="3" name="Prostokąt 2"/>
          <p:cNvSpPr/>
          <p:nvPr/>
        </p:nvSpPr>
        <p:spPr>
          <a:xfrm>
            <a:off x="-185697" y="1064791"/>
            <a:ext cx="6195291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l-PL" sz="2200" b="1">
                <a:latin typeface="Arial"/>
                <a:ea typeface="Arial"/>
                <a:cs typeface="Arial"/>
                <a:sym typeface="Arial"/>
              </a:rPr>
              <a:t>Konwencja ONZ </a:t>
            </a:r>
            <a:br>
              <a:rPr lang="pl-PL" sz="2200" b="1">
                <a:latin typeface="Arial"/>
                <a:ea typeface="Arial"/>
                <a:cs typeface="Arial"/>
                <a:sym typeface="Arial"/>
              </a:rPr>
            </a:br>
            <a:r>
              <a:rPr lang="pl-PL" sz="2200" b="1">
                <a:latin typeface="Arial"/>
                <a:ea typeface="Arial"/>
                <a:cs typeface="Arial"/>
                <a:sym typeface="Arial"/>
              </a:rPr>
              <a:t>o prawach osób </a:t>
            </a:r>
            <a:br>
              <a:rPr lang="pl-PL" sz="2200" b="1">
                <a:latin typeface="Arial"/>
                <a:ea typeface="Arial"/>
                <a:cs typeface="Arial"/>
                <a:sym typeface="Arial"/>
              </a:rPr>
            </a:br>
            <a:r>
              <a:rPr lang="pl-PL" sz="2200" b="1">
                <a:latin typeface="Arial"/>
                <a:ea typeface="Arial"/>
                <a:cs typeface="Arial"/>
                <a:sym typeface="Arial"/>
              </a:rPr>
              <a:t>z niepełnosprawnościami</a:t>
            </a:r>
            <a:endParaRPr lang="pl-PL"/>
          </a:p>
        </p:txBody>
      </p:sp>
      <p:sp>
        <p:nvSpPr>
          <p:cNvPr id="5" name="Prostokąt 4"/>
          <p:cNvSpPr/>
          <p:nvPr/>
        </p:nvSpPr>
        <p:spPr>
          <a:xfrm>
            <a:off x="651361" y="2260938"/>
            <a:ext cx="4844684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Do </a:t>
            </a:r>
            <a:r>
              <a:rPr lang="pl-PL" b="1">
                <a:latin typeface="Arial" panose="020B0604020202020204" pitchFamily="34" charset="0"/>
                <a:cs typeface="Arial" panose="020B0604020202020204" pitchFamily="34" charset="0"/>
              </a:rPr>
              <a:t>osób niepełnosprawnych </a:t>
            </a: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zalicza się te osoby, które mają długotrwale naruszoną sprawność fizyczną, psychiczną, intelektualną lub w zakresie zmysłów, co może </a:t>
            </a:r>
            <a:br>
              <a:rPr lang="pl-PL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w oddziaływaniu z różnymi barierami utrudniać im pełny i skuteczny udział w życiu społecznym na zasadzie równości z innymi osobami.</a:t>
            </a:r>
          </a:p>
        </p:txBody>
      </p:sp>
      <p:sp>
        <p:nvSpPr>
          <p:cNvPr id="4" name="Prostokąt 3"/>
          <p:cNvSpPr/>
          <p:nvPr/>
        </p:nvSpPr>
        <p:spPr>
          <a:xfrm>
            <a:off x="6386945" y="1064791"/>
            <a:ext cx="5032654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l-PL" sz="2200" b="1">
                <a:latin typeface="Arial" panose="020B0604020202020204" pitchFamily="34" charset="0"/>
                <a:cs typeface="Arial" panose="020B0604020202020204" pitchFamily="34" charset="0"/>
              </a:rPr>
              <a:t>Ustawa</a:t>
            </a:r>
            <a:br>
              <a:rPr lang="pl-PL" sz="2200" b="1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sz="2200" b="1">
                <a:latin typeface="Arial" panose="020B0604020202020204" pitchFamily="34" charset="0"/>
                <a:cs typeface="Arial" panose="020B0604020202020204" pitchFamily="34" charset="0"/>
              </a:rPr>
              <a:t>o zapewnianiu dostępności osobom </a:t>
            </a:r>
            <a:br>
              <a:rPr lang="pl-PL" sz="2200" b="1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sz="2200" b="1">
                <a:latin typeface="Arial" panose="020B0604020202020204" pitchFamily="34" charset="0"/>
                <a:cs typeface="Arial" panose="020B0604020202020204" pitchFamily="34" charset="0"/>
              </a:rPr>
              <a:t>ze szczególnymi potrzebami</a:t>
            </a:r>
          </a:p>
        </p:txBody>
      </p:sp>
      <p:sp>
        <p:nvSpPr>
          <p:cNvPr id="6" name="Prostokąt 5"/>
          <p:cNvSpPr/>
          <p:nvPr/>
        </p:nvSpPr>
        <p:spPr>
          <a:xfrm>
            <a:off x="6169995" y="2260938"/>
            <a:ext cx="5466554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pl-PL" b="1">
                <a:latin typeface="Arial" panose="020B0604020202020204" pitchFamily="34" charset="0"/>
                <a:cs typeface="Arial" panose="020B0604020202020204" pitchFamily="34" charset="0"/>
              </a:rPr>
              <a:t>Osoba ze szczególnymi potrzebami </a:t>
            </a: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– osoba, która ze względu na swoje cechy zewnętrzne </a:t>
            </a:r>
            <a:br>
              <a:rPr lang="pl-PL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lub wewnętrzne, albo ze względu na okoliczności, </a:t>
            </a:r>
            <a:br>
              <a:rPr lang="pl-PL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w których się znajduje, musi podjąć dodatkowe działania lub zastosować dodatkowe środki w celu przezwyciężenia bariery, aby uczestniczyć </a:t>
            </a:r>
            <a:br>
              <a:rPr lang="pl-PL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w różnych sferach życia na zasadzie równości </a:t>
            </a:r>
            <a:br>
              <a:rPr lang="pl-PL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z innymi osobami.</a:t>
            </a:r>
          </a:p>
        </p:txBody>
      </p:sp>
    </p:spTree>
    <p:extLst>
      <p:ext uri="{BB962C8B-B14F-4D97-AF65-F5344CB8AC3E}">
        <p14:creationId xmlns:p14="http://schemas.microsoft.com/office/powerpoint/2010/main" val="245004767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ytuł 8"/>
          <p:cNvSpPr txBox="1">
            <a:spLocks noGrp="1"/>
          </p:cNvSpPr>
          <p:nvPr>
            <p:ph type="ctrTitle"/>
          </p:nvPr>
        </p:nvSpPr>
        <p:spPr>
          <a:xfrm>
            <a:off x="3592286" y="390657"/>
            <a:ext cx="3361371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pl-PL" sz="3000" b="1">
                <a:latin typeface="Arial" panose="020B0604020202020204" pitchFamily="34" charset="0"/>
                <a:cs typeface="Arial" panose="020B0604020202020204" pitchFamily="34" charset="0"/>
              </a:rPr>
              <a:t>2. Definicje (2)</a:t>
            </a:r>
          </a:p>
        </p:txBody>
      </p:sp>
      <p:sp>
        <p:nvSpPr>
          <p:cNvPr id="5" name="Prostokąt 4"/>
          <p:cNvSpPr/>
          <p:nvPr/>
        </p:nvSpPr>
        <p:spPr>
          <a:xfrm>
            <a:off x="997527" y="1101914"/>
            <a:ext cx="10924397" cy="1140697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pl-PL" sz="2400" b="1">
                <a:latin typeface="Arial"/>
                <a:ea typeface="+mn-lt"/>
                <a:cs typeface="+mn-lt"/>
              </a:rPr>
              <a:t>Ustawa z dnia 27 sierpnia 1997 r. o rehabilitacji zawodowej i społecznej oraz zatrudnianiu osób niepełnosprawnych</a:t>
            </a:r>
            <a:r>
              <a:rPr lang="pl-PL" sz="2400">
                <a:ea typeface="+mn-lt"/>
                <a:cs typeface="+mn-lt"/>
              </a:rPr>
              <a:t>:</a:t>
            </a:r>
            <a:endParaRPr lang="pl-PL">
              <a:ea typeface="+mn-lt"/>
              <a:cs typeface="+mn-lt"/>
            </a:endParaRPr>
          </a:p>
        </p:txBody>
      </p:sp>
      <p:sp>
        <p:nvSpPr>
          <p:cNvPr id="6" name="Prostokąt 5"/>
          <p:cNvSpPr/>
          <p:nvPr/>
        </p:nvSpPr>
        <p:spPr>
          <a:xfrm>
            <a:off x="997527" y="2446037"/>
            <a:ext cx="7634007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b="1" err="1">
                <a:latin typeface="Arial" panose="020B0604020202020204" pitchFamily="34" charset="0"/>
                <a:cs typeface="Arial" panose="020B0604020202020204" pitchFamily="34" charset="0"/>
              </a:rPr>
              <a:t>Niepełnosprawność</a:t>
            </a:r>
            <a:r>
              <a:rPr lang="en-US" sz="240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err="1">
                <a:latin typeface="Arial" panose="020B0604020202020204" pitchFamily="34" charset="0"/>
                <a:cs typeface="Arial" panose="020B0604020202020204" pitchFamily="34" charset="0"/>
              </a:rPr>
              <a:t>oznacza</a:t>
            </a:r>
            <a:r>
              <a:rPr lang="en-US" sz="240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err="1">
                <a:latin typeface="Arial" panose="020B0604020202020204" pitchFamily="34" charset="0"/>
                <a:cs typeface="Arial" panose="020B0604020202020204" pitchFamily="34" charset="0"/>
              </a:rPr>
              <a:t>trwałą</a:t>
            </a:r>
            <a:r>
              <a:rPr lang="en-US" sz="240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err="1">
                <a:latin typeface="Arial" panose="020B0604020202020204" pitchFamily="34" charset="0"/>
                <a:cs typeface="Arial" panose="020B0604020202020204" pitchFamily="34" charset="0"/>
              </a:rPr>
              <a:t>lub</a:t>
            </a:r>
            <a:r>
              <a:rPr lang="en-US" sz="240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err="1">
                <a:latin typeface="Arial" panose="020B0604020202020204" pitchFamily="34" charset="0"/>
                <a:cs typeface="Arial" panose="020B0604020202020204" pitchFamily="34" charset="0"/>
              </a:rPr>
              <a:t>okresową</a:t>
            </a:r>
            <a:r>
              <a:rPr lang="en-US" sz="240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err="1">
                <a:latin typeface="Arial" panose="020B0604020202020204" pitchFamily="34" charset="0"/>
                <a:cs typeface="Arial" panose="020B0604020202020204" pitchFamily="34" charset="0"/>
              </a:rPr>
              <a:t>niezdolność</a:t>
            </a:r>
            <a:r>
              <a:rPr lang="en-US" sz="2400">
                <a:latin typeface="Arial" panose="020B0604020202020204" pitchFamily="34" charset="0"/>
                <a:cs typeface="Arial" panose="020B0604020202020204" pitchFamily="34" charset="0"/>
              </a:rPr>
              <a:t> do </a:t>
            </a:r>
            <a:r>
              <a:rPr lang="en-US" sz="2400" err="1">
                <a:latin typeface="Arial" panose="020B0604020202020204" pitchFamily="34" charset="0"/>
                <a:cs typeface="Arial" panose="020B0604020202020204" pitchFamily="34" charset="0"/>
              </a:rPr>
              <a:t>wypełniania</a:t>
            </a:r>
            <a:r>
              <a:rPr lang="en-US" sz="240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err="1">
                <a:latin typeface="Arial" panose="020B0604020202020204" pitchFamily="34" charset="0"/>
                <a:cs typeface="Arial" panose="020B0604020202020204" pitchFamily="34" charset="0"/>
              </a:rPr>
              <a:t>ról</a:t>
            </a:r>
            <a:r>
              <a:rPr lang="en-US" sz="240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err="1">
                <a:latin typeface="Arial" panose="020B0604020202020204" pitchFamily="34" charset="0"/>
                <a:cs typeface="Arial" panose="020B0604020202020204" pitchFamily="34" charset="0"/>
              </a:rPr>
              <a:t>społecznych</a:t>
            </a:r>
            <a:r>
              <a:rPr lang="en-US" sz="2400">
                <a:latin typeface="Arial" panose="020B0604020202020204" pitchFamily="34" charset="0"/>
                <a:cs typeface="Arial" panose="020B0604020202020204" pitchFamily="34" charset="0"/>
              </a:rPr>
              <a:t> z </a:t>
            </a:r>
            <a:r>
              <a:rPr lang="en-US" sz="2400" err="1">
                <a:latin typeface="Arial" panose="020B0604020202020204" pitchFamily="34" charset="0"/>
                <a:cs typeface="Arial" panose="020B0604020202020204" pitchFamily="34" charset="0"/>
              </a:rPr>
              <a:t>powodu</a:t>
            </a:r>
            <a:r>
              <a:rPr lang="en-US" sz="240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err="1">
                <a:latin typeface="Arial" panose="020B0604020202020204" pitchFamily="34" charset="0"/>
                <a:cs typeface="Arial" panose="020B0604020202020204" pitchFamily="34" charset="0"/>
              </a:rPr>
              <a:t>stałego</a:t>
            </a:r>
            <a:r>
              <a:rPr lang="en-US" sz="240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err="1">
                <a:latin typeface="Arial" panose="020B0604020202020204" pitchFamily="34" charset="0"/>
                <a:cs typeface="Arial" panose="020B0604020202020204" pitchFamily="34" charset="0"/>
              </a:rPr>
              <a:t>lub</a:t>
            </a:r>
            <a:r>
              <a:rPr lang="en-US" sz="240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err="1">
                <a:latin typeface="Arial" panose="020B0604020202020204" pitchFamily="34" charset="0"/>
                <a:cs typeface="Arial" panose="020B0604020202020204" pitchFamily="34" charset="0"/>
              </a:rPr>
              <a:t>długotrwałego</a:t>
            </a:r>
            <a:r>
              <a:rPr lang="en-US" sz="240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err="1">
                <a:latin typeface="Arial" panose="020B0604020202020204" pitchFamily="34" charset="0"/>
                <a:cs typeface="Arial" panose="020B0604020202020204" pitchFamily="34" charset="0"/>
              </a:rPr>
              <a:t>naruszenia</a:t>
            </a:r>
            <a:r>
              <a:rPr lang="en-US" sz="240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err="1">
                <a:latin typeface="Arial" panose="020B0604020202020204" pitchFamily="34" charset="0"/>
                <a:cs typeface="Arial" panose="020B0604020202020204" pitchFamily="34" charset="0"/>
              </a:rPr>
              <a:t>sprawności</a:t>
            </a:r>
            <a:r>
              <a:rPr lang="en-US" sz="240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err="1">
                <a:latin typeface="Arial" panose="020B0604020202020204" pitchFamily="34" charset="0"/>
                <a:cs typeface="Arial" panose="020B0604020202020204" pitchFamily="34" charset="0"/>
              </a:rPr>
              <a:t>organizmu</a:t>
            </a:r>
            <a:r>
              <a:rPr lang="en-US" sz="2400">
                <a:latin typeface="Arial" panose="020B0604020202020204" pitchFamily="34" charset="0"/>
                <a:cs typeface="Arial" panose="020B0604020202020204" pitchFamily="34" charset="0"/>
              </a:rPr>
              <a:t>, w </a:t>
            </a:r>
            <a:r>
              <a:rPr lang="en-US" sz="2400" err="1">
                <a:latin typeface="Arial" panose="020B0604020202020204" pitchFamily="34" charset="0"/>
                <a:cs typeface="Arial" panose="020B0604020202020204" pitchFamily="34" charset="0"/>
              </a:rPr>
              <a:t>szczególności</a:t>
            </a:r>
            <a:r>
              <a:rPr lang="en-US" sz="240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err="1">
                <a:latin typeface="Arial" panose="020B0604020202020204" pitchFamily="34" charset="0"/>
                <a:cs typeface="Arial" panose="020B0604020202020204" pitchFamily="34" charset="0"/>
              </a:rPr>
              <a:t>powodującą</a:t>
            </a:r>
            <a:r>
              <a:rPr lang="en-US" sz="240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err="1">
                <a:latin typeface="Arial" panose="020B0604020202020204" pitchFamily="34" charset="0"/>
                <a:cs typeface="Arial" panose="020B0604020202020204" pitchFamily="34" charset="0"/>
              </a:rPr>
              <a:t>niezdolność</a:t>
            </a:r>
            <a:r>
              <a:rPr lang="en-US" sz="2400">
                <a:latin typeface="Arial" panose="020B0604020202020204" pitchFamily="34" charset="0"/>
                <a:cs typeface="Arial" panose="020B0604020202020204" pitchFamily="34" charset="0"/>
              </a:rPr>
              <a:t> do </a:t>
            </a:r>
            <a:r>
              <a:rPr lang="en-US" sz="2400" err="1">
                <a:latin typeface="Arial" panose="020B0604020202020204" pitchFamily="34" charset="0"/>
                <a:cs typeface="Arial" panose="020B0604020202020204" pitchFamily="34" charset="0"/>
              </a:rPr>
              <a:t>pracy</a:t>
            </a:r>
            <a:r>
              <a:rPr lang="en-US" sz="240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pl-PL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223799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ytuł 8"/>
          <p:cNvSpPr txBox="1">
            <a:spLocks noGrp="1"/>
          </p:cNvSpPr>
          <p:nvPr>
            <p:ph type="ctrTitle"/>
          </p:nvPr>
        </p:nvSpPr>
        <p:spPr>
          <a:xfrm>
            <a:off x="3940629" y="505474"/>
            <a:ext cx="3290820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pl-PL" sz="3000" b="1">
                <a:latin typeface="Arial" panose="020B0604020202020204" pitchFamily="34" charset="0"/>
                <a:cs typeface="Arial" panose="020B0604020202020204" pitchFamily="34" charset="0"/>
              </a:rPr>
              <a:t>2. Definicje (3)</a:t>
            </a:r>
          </a:p>
        </p:txBody>
      </p:sp>
      <p:sp>
        <p:nvSpPr>
          <p:cNvPr id="6" name="Prostokąt 5"/>
          <p:cNvSpPr/>
          <p:nvPr/>
        </p:nvSpPr>
        <p:spPr>
          <a:xfrm>
            <a:off x="1110322" y="1331949"/>
            <a:ext cx="8242021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2600" b="1">
                <a:latin typeface="Arial" panose="020B0604020202020204" pitchFamily="34" charset="0"/>
                <a:cs typeface="Arial" panose="020B0604020202020204" pitchFamily="34" charset="0"/>
              </a:rPr>
              <a:t>Czas trwania trudności w funkcjonowaniu:</a:t>
            </a:r>
            <a:endParaRPr lang="pl-PL" sz="2600"/>
          </a:p>
        </p:txBody>
      </p:sp>
      <p:sp>
        <p:nvSpPr>
          <p:cNvPr id="7" name="Prostokąt 6"/>
          <p:cNvSpPr/>
          <p:nvPr/>
        </p:nvSpPr>
        <p:spPr>
          <a:xfrm>
            <a:off x="1110322" y="2006869"/>
            <a:ext cx="10811602" cy="32968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Clr>
                <a:srgbClr val="404040"/>
              </a:buClr>
              <a:buSzPts val="2400"/>
              <a:buFont typeface="Arial"/>
              <a:buChar char="•"/>
            </a:pPr>
            <a:r>
              <a:rPr lang="pl-PL" sz="230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Krótkotrwała (złamanie nogi, ciąża),</a:t>
            </a:r>
            <a:endParaRPr lang="pl-PL" sz="230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Clr>
                <a:srgbClr val="404040"/>
              </a:buClr>
              <a:buSzPts val="2400"/>
              <a:buFont typeface="Arial"/>
              <a:buChar char="•"/>
            </a:pPr>
            <a:r>
              <a:rPr lang="pl-PL" sz="230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Okresowa (nawrót zaburzenia psychicznego),</a:t>
            </a:r>
            <a:endParaRPr lang="pl-PL" sz="230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Clr>
                <a:srgbClr val="404040"/>
              </a:buClr>
              <a:buSzPts val="2400"/>
              <a:buFont typeface="Arial"/>
              <a:buChar char="•"/>
            </a:pPr>
            <a:r>
              <a:rPr lang="pl-PL" sz="230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Czasowa (choroby uleczalne, proces rehabilitacji lub rekonwalescencji),</a:t>
            </a:r>
            <a:endParaRPr lang="pl-PL" sz="230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Clr>
                <a:srgbClr val="404040"/>
              </a:buClr>
              <a:buSzPts val="2400"/>
              <a:buFont typeface="Arial"/>
              <a:buChar char="•"/>
            </a:pPr>
            <a:r>
              <a:rPr lang="pl-PL" sz="230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Trwała (ślepota, paraplegia, epilepsja),</a:t>
            </a:r>
            <a:endParaRPr lang="pl-PL" sz="230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Clr>
                <a:srgbClr val="404040"/>
              </a:buClr>
              <a:buSzPts val="2400"/>
              <a:buFont typeface="Arial"/>
              <a:buChar char="•"/>
            </a:pPr>
            <a:r>
              <a:rPr lang="pl-PL" sz="230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Postępująca (stwardnienie rozsiane, cukrzyca).</a:t>
            </a:r>
            <a:endParaRPr lang="pl-PL" sz="23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711143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ytuł 8"/>
          <p:cNvSpPr txBox="1">
            <a:spLocks noGrp="1"/>
          </p:cNvSpPr>
          <p:nvPr>
            <p:ph type="ctrTitle"/>
          </p:nvPr>
        </p:nvSpPr>
        <p:spPr>
          <a:xfrm>
            <a:off x="1981201" y="625879"/>
            <a:ext cx="7271906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pl-PL" sz="3000" b="1">
                <a:latin typeface="Arial" panose="020B0604020202020204" pitchFamily="34" charset="0"/>
                <a:cs typeface="Arial" panose="020B0604020202020204" pitchFamily="34" charset="0"/>
              </a:rPr>
              <a:t>3. Orzekanie o niepełnosprawności (1)</a:t>
            </a:r>
          </a:p>
        </p:txBody>
      </p:sp>
      <p:sp>
        <p:nvSpPr>
          <p:cNvPr id="6" name="Prostokąt 5"/>
          <p:cNvSpPr/>
          <p:nvPr/>
        </p:nvSpPr>
        <p:spPr>
          <a:xfrm>
            <a:off x="837106" y="1133710"/>
            <a:ext cx="11015370" cy="44781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pl-PL" sz="1900" b="1">
                <a:latin typeface="Arial" panose="020B0604020202020204" pitchFamily="34" charset="0"/>
                <a:cs typeface="Arial" panose="020B0604020202020204" pitchFamily="34" charset="0"/>
              </a:rPr>
              <a:t>Ustawa o rehabilitacji zawodowej i społecznej oraz zatrudnianiu osób niepełnosprawnych</a:t>
            </a:r>
          </a:p>
          <a:p>
            <a:pPr>
              <a:lnSpc>
                <a:spcPct val="150000"/>
              </a:lnSpc>
            </a:pPr>
            <a:r>
              <a:rPr lang="pl-PL" sz="1900">
                <a:latin typeface="Arial" panose="020B0604020202020204" pitchFamily="34" charset="0"/>
                <a:cs typeface="Arial" panose="020B0604020202020204" pitchFamily="34" charset="0"/>
              </a:rPr>
              <a:t>Art. 1. Ustawa dotyczy osób, których niepełnosprawność została potwierdzona orzeczeniem: </a:t>
            </a:r>
          </a:p>
          <a:p>
            <a:pPr lvl="0">
              <a:lnSpc>
                <a:spcPct val="150000"/>
              </a:lnSpc>
              <a:buFont typeface="+mj-lt"/>
              <a:buAutoNum type="arabicParenR"/>
            </a:pPr>
            <a:r>
              <a:rPr lang="pl-PL" sz="1900">
                <a:latin typeface="Arial" panose="020B0604020202020204" pitchFamily="34" charset="0"/>
                <a:cs typeface="Arial" panose="020B0604020202020204" pitchFamily="34" charset="0"/>
              </a:rPr>
              <a:t> o zakwalifikowaniu przez organy orzekające do jednego z trzech stopni niepełnosprawności określonych w art. 3 lub</a:t>
            </a:r>
          </a:p>
          <a:p>
            <a:pPr lvl="0">
              <a:lnSpc>
                <a:spcPct val="150000"/>
              </a:lnSpc>
              <a:buFont typeface="+mj-lt"/>
              <a:buAutoNum type="arabicParenR"/>
            </a:pPr>
            <a:r>
              <a:rPr lang="pl-PL" sz="1900">
                <a:latin typeface="Arial" panose="020B0604020202020204" pitchFamily="34" charset="0"/>
                <a:cs typeface="Arial" panose="020B0604020202020204" pitchFamily="34" charset="0"/>
              </a:rPr>
              <a:t> o całkowitej lub częściowej niezdolności do pracy na podstawie odrębnych przepisów, lub</a:t>
            </a:r>
          </a:p>
          <a:p>
            <a:pPr lvl="0">
              <a:lnSpc>
                <a:spcPct val="150000"/>
              </a:lnSpc>
              <a:buFont typeface="+mj-lt"/>
              <a:buAutoNum type="arabicParenR"/>
            </a:pPr>
            <a:r>
              <a:rPr lang="pl-PL" sz="1900">
                <a:latin typeface="Arial" panose="020B0604020202020204" pitchFamily="34" charset="0"/>
                <a:cs typeface="Arial" panose="020B0604020202020204" pitchFamily="34" charset="0"/>
              </a:rPr>
              <a:t> o niepełnosprawności, wydanym przed ukończeniem 16 roku życia.</a:t>
            </a:r>
          </a:p>
          <a:p>
            <a:pPr lvl="0">
              <a:lnSpc>
                <a:spcPct val="150000"/>
              </a:lnSpc>
            </a:pPr>
            <a:r>
              <a:rPr lang="pl-PL" sz="1900" b="1">
                <a:latin typeface="Arial" panose="020B0604020202020204" pitchFamily="34" charset="0"/>
                <a:cs typeface="Arial" panose="020B0604020202020204" pitchFamily="34" charset="0"/>
              </a:rPr>
              <a:t>Stopnie niepełnosprawności:</a:t>
            </a:r>
          </a:p>
          <a:p>
            <a:pPr marL="285750" lvl="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sz="1900">
                <a:latin typeface="Arial" panose="020B0604020202020204" pitchFamily="34" charset="0"/>
                <a:cs typeface="Arial" panose="020B0604020202020204" pitchFamily="34" charset="0"/>
              </a:rPr>
              <a:t>Lekki</a:t>
            </a:r>
          </a:p>
          <a:p>
            <a:pPr marL="285750" lvl="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sz="1900">
                <a:latin typeface="Arial" panose="020B0604020202020204" pitchFamily="34" charset="0"/>
                <a:cs typeface="Arial" panose="020B0604020202020204" pitchFamily="34" charset="0"/>
              </a:rPr>
              <a:t>Umiarkowany</a:t>
            </a:r>
          </a:p>
          <a:p>
            <a:pPr marL="285750" lvl="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sz="1900">
                <a:latin typeface="Arial" panose="020B0604020202020204" pitchFamily="34" charset="0"/>
                <a:cs typeface="Arial" panose="020B0604020202020204" pitchFamily="34" charset="0"/>
              </a:rPr>
              <a:t>Znaczny</a:t>
            </a:r>
          </a:p>
        </p:txBody>
      </p:sp>
    </p:spTree>
    <p:extLst>
      <p:ext uri="{BB962C8B-B14F-4D97-AF65-F5344CB8AC3E}">
        <p14:creationId xmlns:p14="http://schemas.microsoft.com/office/powerpoint/2010/main" val="210307226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ytuł 8"/>
          <p:cNvSpPr txBox="1">
            <a:spLocks/>
          </p:cNvSpPr>
          <p:nvPr/>
        </p:nvSpPr>
        <p:spPr>
          <a:xfrm>
            <a:off x="1371600" y="513584"/>
            <a:ext cx="10014857" cy="923330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b">
            <a:sp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pl-PL" sz="3000" b="1">
                <a:latin typeface="Arial" panose="020B0604020202020204" pitchFamily="34" charset="0"/>
                <a:cs typeface="Arial" panose="020B0604020202020204" pitchFamily="34" charset="0"/>
              </a:rPr>
              <a:t>3. Orzekanie o niepełnosprawności (2) –wzór orzeczenia</a:t>
            </a:r>
          </a:p>
        </p:txBody>
      </p:sp>
      <p:sp>
        <p:nvSpPr>
          <p:cNvPr id="4" name="Symbol zastępczy zawartości 3">
            <a:extLst>
              <a:ext uri="{FF2B5EF4-FFF2-40B4-BE49-F238E27FC236}">
                <a16:creationId xmlns:a16="http://schemas.microsoft.com/office/drawing/2014/main" id="{1974898A-A032-4898-B1CF-30A44150E8A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pl-PL" dirty="0">
                <a:latin typeface="Arial"/>
                <a:cs typeface="Calibri"/>
              </a:rPr>
              <a:t>Cześć A – Dane osoby i podstawa prawna</a:t>
            </a:r>
          </a:p>
          <a:p>
            <a:r>
              <a:rPr lang="pl-PL" dirty="0">
                <a:latin typeface="Arial"/>
                <a:cs typeface="Calibri"/>
              </a:rPr>
              <a:t>Cześć B – Postanowienie – jaka niepełnosprawność stopień i symbol</a:t>
            </a:r>
          </a:p>
          <a:p>
            <a:r>
              <a:rPr lang="pl-PL" dirty="0">
                <a:latin typeface="Arial"/>
                <a:cs typeface="Calibri"/>
              </a:rPr>
              <a:t>Cześć C – Wskazania (np. sposób rehabilitacji, zatrudnienie na otwartym czy chronionym rynku)</a:t>
            </a:r>
          </a:p>
          <a:p>
            <a:r>
              <a:rPr lang="pl-PL" dirty="0">
                <a:latin typeface="Arial"/>
                <a:cs typeface="Calibri"/>
              </a:rPr>
              <a:t>Cześć D – uzasadnienie do wydania orzeczenia</a:t>
            </a:r>
          </a:p>
          <a:p>
            <a:pPr marL="0" indent="0">
              <a:buNone/>
            </a:pPr>
            <a:r>
              <a:rPr lang="pl-PL" dirty="0">
                <a:latin typeface="Arial"/>
                <a:ea typeface="+mn-lt"/>
                <a:cs typeface="+mn-lt"/>
                <a:hlinkClick r:id="rId3"/>
              </a:rPr>
              <a:t>Informator ZUS dla osób z niepełnosprawnościami</a:t>
            </a:r>
            <a:r>
              <a:rPr lang="pl-PL" dirty="0">
                <a:latin typeface="Arial"/>
                <a:ea typeface="+mn-lt"/>
                <a:cs typeface="+mn-lt"/>
              </a:rPr>
              <a:t> (data wejścia na stronę 18.02.2021).</a:t>
            </a:r>
          </a:p>
          <a:p>
            <a:pPr marL="0" indent="0">
              <a:buNone/>
            </a:pPr>
            <a:r>
              <a:rPr lang="pl-PL" dirty="0">
                <a:latin typeface="Arial"/>
                <a:ea typeface="+mn-lt"/>
                <a:cs typeface="+mn-lt"/>
              </a:rPr>
              <a:t>  </a:t>
            </a:r>
            <a:endParaRPr lang="pl-PL" dirty="0">
              <a:latin typeface="Arial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988635330"/>
      </p:ext>
    </p:extLst>
  </p:cSld>
  <p:clrMapOvr>
    <a:masterClrMapping/>
  </p:clrMapOvr>
</p:sld>
</file>

<file path=ppt/theme/theme1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1644</Words>
  <Application>Microsoft Office PowerPoint</Application>
  <PresentationFormat>Panoramiczny</PresentationFormat>
  <Paragraphs>195</Paragraphs>
  <Slides>22</Slides>
  <Notes>18</Notes>
  <HiddenSlides>0</HiddenSlides>
  <MMClips>0</MMClips>
  <ScaleCrop>false</ScaleCrop>
  <HeadingPairs>
    <vt:vector size="4" baseType="variant">
      <vt:variant>
        <vt:lpstr>Motyw</vt:lpstr>
      </vt:variant>
      <vt:variant>
        <vt:i4>1</vt:i4>
      </vt:variant>
      <vt:variant>
        <vt:lpstr>Tytuły slajdów</vt:lpstr>
      </vt:variant>
      <vt:variant>
        <vt:i4>22</vt:i4>
      </vt:variant>
    </vt:vector>
  </HeadingPairs>
  <TitlesOfParts>
    <vt:vector size="23" baseType="lpstr">
      <vt:lpstr>Motyw pakietu Office</vt:lpstr>
      <vt:lpstr>Szkolenie – obsługa klienta ze szczególnymi potrzebami</vt:lpstr>
      <vt:lpstr>Szkolenie realizowane w ramach projektu pn.: Samorząd bez barier. Projekt dofinansowany jest ze środków UE oraz budżetu państwa.  Autorzy: Fundacja Instytut Rozwoju Regionalnego Strona projektu: Strona internetowa projektu "Samorząd bez barier" </vt:lpstr>
      <vt:lpstr>Spis treści</vt:lpstr>
      <vt:lpstr>1. Pojęcie niepełnosprawności – język a nastawienie</vt:lpstr>
      <vt:lpstr>2. Definicje (1)</vt:lpstr>
      <vt:lpstr>2. Definicje (2)</vt:lpstr>
      <vt:lpstr>2. Definicje (3)</vt:lpstr>
      <vt:lpstr>3. Orzekanie o niepełnosprawności (1)</vt:lpstr>
      <vt:lpstr>Prezentacja programu PowerPoint</vt:lpstr>
      <vt:lpstr>Prezentacja programu PowerPoint</vt:lpstr>
      <vt:lpstr>Prezentacja programu PowerPoint</vt:lpstr>
      <vt:lpstr>4. Statystyki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8. Niepełnosprawność w pop-kulturze, filmie, muzyce, sporcie, historii, polityce.</vt:lpstr>
      <vt:lpstr>Prezentacja programu PowerPoint</vt:lpstr>
      <vt:lpstr>Prezentacja programu PowerPoint</vt:lpstr>
      <vt:lpstr>11. Symulacje niepełnosprawności – ćwiczenia </vt:lpstr>
      <vt:lpstr>Dziękujemy za uwagę!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Natalia Wasielewska</dc:creator>
  <cp:lastModifiedBy>Natalia Wasielewska</cp:lastModifiedBy>
  <cp:revision>39</cp:revision>
  <dcterms:created xsi:type="dcterms:W3CDTF">2020-10-09T08:17:34Z</dcterms:created>
  <dcterms:modified xsi:type="dcterms:W3CDTF">2021-03-04T08:46:58Z</dcterms:modified>
</cp:coreProperties>
</file>