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42"/>
  </p:notesMasterIdLst>
  <p:handoutMasterIdLst>
    <p:handoutMasterId r:id="rId43"/>
  </p:handoutMasterIdLst>
  <p:sldIdLst>
    <p:sldId id="330" r:id="rId2"/>
    <p:sldId id="269" r:id="rId3"/>
    <p:sldId id="270" r:id="rId4"/>
    <p:sldId id="272" r:id="rId5"/>
    <p:sldId id="271" r:id="rId6"/>
    <p:sldId id="293" r:id="rId7"/>
    <p:sldId id="273" r:id="rId8"/>
    <p:sldId id="295" r:id="rId9"/>
    <p:sldId id="296" r:id="rId10"/>
    <p:sldId id="324" r:id="rId11"/>
    <p:sldId id="297" r:id="rId12"/>
    <p:sldId id="292" r:id="rId13"/>
    <p:sldId id="291" r:id="rId14"/>
    <p:sldId id="304" r:id="rId15"/>
    <p:sldId id="328" r:id="rId16"/>
    <p:sldId id="303" r:id="rId17"/>
    <p:sldId id="329" r:id="rId18"/>
    <p:sldId id="307" r:id="rId19"/>
    <p:sldId id="306" r:id="rId20"/>
    <p:sldId id="305" r:id="rId21"/>
    <p:sldId id="325" r:id="rId22"/>
    <p:sldId id="310" r:id="rId23"/>
    <p:sldId id="302" r:id="rId24"/>
    <p:sldId id="312" r:id="rId25"/>
    <p:sldId id="311" r:id="rId26"/>
    <p:sldId id="300" r:id="rId27"/>
    <p:sldId id="299" r:id="rId28"/>
    <p:sldId id="288" r:id="rId29"/>
    <p:sldId id="316" r:id="rId30"/>
    <p:sldId id="317" r:id="rId31"/>
    <p:sldId id="298" r:id="rId32"/>
    <p:sldId id="315" r:id="rId33"/>
    <p:sldId id="290" r:id="rId34"/>
    <p:sldId id="318" r:id="rId35"/>
    <p:sldId id="289" r:id="rId36"/>
    <p:sldId id="286" r:id="rId37"/>
    <p:sldId id="320" r:id="rId38"/>
    <p:sldId id="287" r:id="rId39"/>
    <p:sldId id="327" r:id="rId40"/>
    <p:sldId id="268" r:id="rId41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7AE9F-A008-2000-9EDA-BE37EBEE0C99}" v="14" dt="2021-02-23T14:23:06.779"/>
    <p1510:client id="{40A33F36-820C-3B27-99A6-BD3491A7AF17}" v="154" dt="2021-03-02T09:35:36.439"/>
    <p1510:client id="{5102AE9F-502A-2000-B6BB-DEDB1DED7F39}" v="4" dt="2021-02-23T08:20:49.096"/>
    <p1510:client id="{AD966D68-788C-EB20-E1DA-F3E33B5A8570}" v="3" dt="2021-02-25T14:52:16.296"/>
    <p1510:client id="{D094D038-02F8-03E2-C272-4B52FF67D5C6}" v="184" dt="2021-02-22T14:27:18.117"/>
    <p1510:client id="{D8A86F34-5E6B-2531-7295-11CE8EA4FCA5}" v="4" dt="2021-03-02T09:39:05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36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Mazurkiewicz" userId="S::joanna.mazurkiewicz@firr.org.pl::8f9231b0-f9d8-49eb-8835-4e10db10f6e2" providerId="AD" clId="Web-{40A33F36-820C-3B27-99A6-BD3491A7AF17}"/>
    <pc:docChg chg="modSld">
      <pc:chgData name="Joanna Mazurkiewicz" userId="S::joanna.mazurkiewicz@firr.org.pl::8f9231b0-f9d8-49eb-8835-4e10db10f6e2" providerId="AD" clId="Web-{40A33F36-820C-3B27-99A6-BD3491A7AF17}" dt="2021-03-02T09:35:36.439" v="85" actId="1076"/>
      <pc:docMkLst>
        <pc:docMk/>
      </pc:docMkLst>
      <pc:sldChg chg="modSp">
        <pc:chgData name="Joanna Mazurkiewicz" userId="S::joanna.mazurkiewicz@firr.org.pl::8f9231b0-f9d8-49eb-8835-4e10db10f6e2" providerId="AD" clId="Web-{40A33F36-820C-3B27-99A6-BD3491A7AF17}" dt="2021-03-02T09:34:26.469" v="83" actId="1076"/>
        <pc:sldMkLst>
          <pc:docMk/>
          <pc:sldMk cId="262633706" sldId="269"/>
        </pc:sldMkLst>
        <pc:spChg chg="mod">
          <ac:chgData name="Joanna Mazurkiewicz" userId="S::joanna.mazurkiewicz@firr.org.pl::8f9231b0-f9d8-49eb-8835-4e10db10f6e2" providerId="AD" clId="Web-{40A33F36-820C-3B27-99A6-BD3491A7AF17}" dt="2021-03-02T09:34:26.469" v="83" actId="1076"/>
          <ac:spMkLst>
            <pc:docMk/>
            <pc:sldMk cId="262633706" sldId="269"/>
            <ac:spMk id="2" creationId="{00000000-0000-0000-0000-000000000000}"/>
          </ac:spMkLst>
        </pc:spChg>
      </pc:sldChg>
      <pc:sldChg chg="modSp">
        <pc:chgData name="Joanna Mazurkiewicz" userId="S::joanna.mazurkiewicz@firr.org.pl::8f9231b0-f9d8-49eb-8835-4e10db10f6e2" providerId="AD" clId="Web-{40A33F36-820C-3B27-99A6-BD3491A7AF17}" dt="2021-03-02T09:35:36.439" v="85" actId="1076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40A33F36-820C-3B27-99A6-BD3491A7AF17}" dt="2021-03-02T09:35:36.439" v="85" actId="1076"/>
          <ac:spMkLst>
            <pc:docMk/>
            <pc:sldMk cId="2322968072" sldId="330"/>
            <ac:spMk id="2" creationId="{D9F4E58B-881F-43C4-B64B-F22C00F5ED10}"/>
          </ac:spMkLst>
        </pc:spChg>
        <pc:spChg chg="mod">
          <ac:chgData name="Joanna Mazurkiewicz" userId="S::joanna.mazurkiewicz@firr.org.pl::8f9231b0-f9d8-49eb-8835-4e10db10f6e2" providerId="AD" clId="Web-{40A33F36-820C-3B27-99A6-BD3491A7AF17}" dt="2021-03-02T09:33:45.812" v="70" actId="1076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Joanna Mazurkiewicz" userId="S::joanna.mazurkiewicz@firr.org.pl::8f9231b0-f9d8-49eb-8835-4e10db10f6e2" providerId="AD" clId="Web-{D8A86F34-5E6B-2531-7295-11CE8EA4FCA5}"/>
    <pc:docChg chg="modSld">
      <pc:chgData name="Joanna Mazurkiewicz" userId="S::joanna.mazurkiewicz@firr.org.pl::8f9231b0-f9d8-49eb-8835-4e10db10f6e2" providerId="AD" clId="Web-{D8A86F34-5E6B-2531-7295-11CE8EA4FCA5}" dt="2021-03-02T09:39:01.200" v="0" actId="20577"/>
      <pc:docMkLst>
        <pc:docMk/>
      </pc:docMkLst>
      <pc:sldChg chg="modSp">
        <pc:chgData name="Joanna Mazurkiewicz" userId="S::joanna.mazurkiewicz@firr.org.pl::8f9231b0-f9d8-49eb-8835-4e10db10f6e2" providerId="AD" clId="Web-{D8A86F34-5E6B-2531-7295-11CE8EA4FCA5}" dt="2021-03-02T09:39:01.200" v="0" actId="20577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D8A86F34-5E6B-2531-7295-11CE8EA4FCA5}" dt="2021-03-02T09:39:01.200" v="0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Natalia Wasielewska" userId="S::natalia.wasielewska@firr.org.pl::6a950395-ff1e-4d60-860f-189474a20705" providerId="AD" clId="Web-{D094D038-02F8-03E2-C272-4B52FF67D5C6}"/>
    <pc:docChg chg="addSld delSld modSld sldOrd">
      <pc:chgData name="Natalia Wasielewska" userId="S::natalia.wasielewska@firr.org.pl::6a950395-ff1e-4d60-860f-189474a20705" providerId="AD" clId="Web-{D094D038-02F8-03E2-C272-4B52FF67D5C6}" dt="2021-02-22T14:27:18.117" v="104"/>
      <pc:docMkLst>
        <pc:docMk/>
      </pc:docMkLst>
      <pc:sldChg chg="del">
        <pc:chgData name="Natalia Wasielewska" userId="S::natalia.wasielewska@firr.org.pl::6a950395-ff1e-4d60-860f-189474a20705" providerId="AD" clId="Web-{D094D038-02F8-03E2-C272-4B52FF67D5C6}" dt="2021-02-22T14:11:20.950" v="2"/>
        <pc:sldMkLst>
          <pc:docMk/>
          <pc:sldMk cId="1415312001" sldId="256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09:35.057" v="1"/>
        <pc:sldMkLst>
          <pc:docMk/>
          <pc:sldMk cId="1195630173" sldId="272"/>
        </pc:sldMkLst>
        <pc:picChg chg="del">
          <ac:chgData name="Natalia Wasielewska" userId="S::natalia.wasielewska@firr.org.pl::6a950395-ff1e-4d60-860f-189474a20705" providerId="AD" clId="Web-{D094D038-02F8-03E2-C272-4B52FF67D5C6}" dt="2021-02-22T14:09:35.057" v="1"/>
          <ac:picMkLst>
            <pc:docMk/>
            <pc:sldMk cId="1195630173" sldId="272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09:13.587" v="0"/>
        <pc:sldMkLst>
          <pc:docMk/>
          <pc:sldMk cId="2904322005" sldId="285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27:00.054" v="102"/>
        <pc:sldMkLst>
          <pc:docMk/>
          <pc:sldMk cId="2258877336" sldId="289"/>
        </pc:sldMkLst>
        <pc:picChg chg="del">
          <ac:chgData name="Natalia Wasielewska" userId="S::natalia.wasielewska@firr.org.pl::6a950395-ff1e-4d60-860f-189474a20705" providerId="AD" clId="Web-{D094D038-02F8-03E2-C272-4B52FF67D5C6}" dt="2021-02-22T14:27:00.054" v="102"/>
          <ac:picMkLst>
            <pc:docMk/>
            <pc:sldMk cId="2258877336" sldId="289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3:33.236" v="72"/>
        <pc:sldMkLst>
          <pc:docMk/>
          <pc:sldMk cId="1016311206" sldId="292"/>
        </pc:sldMkLst>
        <pc:picChg chg="del">
          <ac:chgData name="Natalia Wasielewska" userId="S::natalia.wasielewska@firr.org.pl::6a950395-ff1e-4d60-860f-189474a20705" providerId="AD" clId="Web-{D094D038-02F8-03E2-C272-4B52FF67D5C6}" dt="2021-02-22T14:23:31.564" v="71"/>
          <ac:picMkLst>
            <pc:docMk/>
            <pc:sldMk cId="1016311206" sldId="292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D094D038-02F8-03E2-C272-4B52FF67D5C6}" dt="2021-02-22T14:23:33.236" v="72"/>
          <ac:picMkLst>
            <pc:docMk/>
            <pc:sldMk cId="1016311206" sldId="292"/>
            <ac:picMk id="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3:23.892" v="70"/>
        <pc:sldMkLst>
          <pc:docMk/>
          <pc:sldMk cId="1733869918" sldId="294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26:51.210" v="100"/>
        <pc:sldMkLst>
          <pc:docMk/>
          <pc:sldMk cId="1435837968" sldId="298"/>
        </pc:sldMkLst>
        <pc:picChg chg="del">
          <ac:chgData name="Natalia Wasielewska" userId="S::natalia.wasielewska@firr.org.pl::6a950395-ff1e-4d60-860f-189474a20705" providerId="AD" clId="Web-{D094D038-02F8-03E2-C272-4B52FF67D5C6}" dt="2021-02-22T14:26:51.210" v="100"/>
          <ac:picMkLst>
            <pc:docMk/>
            <pc:sldMk cId="1435837968" sldId="298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47.007" v="99"/>
        <pc:sldMkLst>
          <pc:docMk/>
          <pc:sldMk cId="16717376" sldId="299"/>
        </pc:sldMkLst>
        <pc:picChg chg="del">
          <ac:chgData name="Natalia Wasielewska" userId="S::natalia.wasielewska@firr.org.pl::6a950395-ff1e-4d60-860f-189474a20705" providerId="AD" clId="Web-{D094D038-02F8-03E2-C272-4B52FF67D5C6}" dt="2021-02-22T14:26:47.007" v="99"/>
          <ac:picMkLst>
            <pc:docMk/>
            <pc:sldMk cId="16717376" sldId="299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40.538" v="98"/>
        <pc:sldMkLst>
          <pc:docMk/>
          <pc:sldMk cId="3955393396" sldId="300"/>
        </pc:sldMkLst>
        <pc:picChg chg="del">
          <ac:chgData name="Natalia Wasielewska" userId="S::natalia.wasielewska@firr.org.pl::6a950395-ff1e-4d60-860f-189474a20705" providerId="AD" clId="Web-{D094D038-02F8-03E2-C272-4B52FF67D5C6}" dt="2021-02-22T14:26:40.538" v="98"/>
          <ac:picMkLst>
            <pc:docMk/>
            <pc:sldMk cId="3955393396" sldId="300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3:41.830" v="73"/>
        <pc:sldMkLst>
          <pc:docMk/>
          <pc:sldMk cId="1139004589" sldId="301"/>
        </pc:sldMkLst>
      </pc:sldChg>
      <pc:sldChg chg="delSp modSp">
        <pc:chgData name="Natalia Wasielewska" userId="S::natalia.wasielewska@firr.org.pl::6a950395-ff1e-4d60-860f-189474a20705" providerId="AD" clId="Web-{D094D038-02F8-03E2-C272-4B52FF67D5C6}" dt="2021-02-22T14:26:27.803" v="97" actId="20577"/>
        <pc:sldMkLst>
          <pc:docMk/>
          <pc:sldMk cId="1968583285" sldId="307"/>
        </pc:sldMkLst>
        <pc:spChg chg="mod">
          <ac:chgData name="Natalia Wasielewska" userId="S::natalia.wasielewska@firr.org.pl::6a950395-ff1e-4d60-860f-189474a20705" providerId="AD" clId="Web-{D094D038-02F8-03E2-C272-4B52FF67D5C6}" dt="2021-02-22T14:26:27.803" v="97" actId="20577"/>
          <ac:spMkLst>
            <pc:docMk/>
            <pc:sldMk cId="1968583285" sldId="307"/>
            <ac:spMk id="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D094D038-02F8-03E2-C272-4B52FF67D5C6}" dt="2021-02-22T14:24:27.081" v="74"/>
          <ac:picMkLst>
            <pc:docMk/>
            <pc:sldMk cId="1968583285" sldId="307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53.632" v="101"/>
        <pc:sldMkLst>
          <pc:docMk/>
          <pc:sldMk cId="1451241460" sldId="315"/>
        </pc:sldMkLst>
        <pc:picChg chg="del">
          <ac:chgData name="Natalia Wasielewska" userId="S::natalia.wasielewska@firr.org.pl::6a950395-ff1e-4d60-860f-189474a20705" providerId="AD" clId="Web-{D094D038-02F8-03E2-C272-4B52FF67D5C6}" dt="2021-02-22T14:26:53.632" v="101"/>
          <ac:picMkLst>
            <pc:docMk/>
            <pc:sldMk cId="1451241460" sldId="315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7:06.179" v="103"/>
        <pc:sldMkLst>
          <pc:docMk/>
          <pc:sldMk cId="1440322373" sldId="320"/>
        </pc:sldMkLst>
        <pc:picChg chg="del">
          <ac:chgData name="Natalia Wasielewska" userId="S::natalia.wasielewska@firr.org.pl::6a950395-ff1e-4d60-860f-189474a20705" providerId="AD" clId="Web-{D094D038-02F8-03E2-C272-4B52FF67D5C6}" dt="2021-02-22T14:27:06.179" v="103"/>
          <ac:picMkLst>
            <pc:docMk/>
            <pc:sldMk cId="1440322373" sldId="320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7:18.117" v="104"/>
        <pc:sldMkLst>
          <pc:docMk/>
          <pc:sldMk cId="2741068811" sldId="321"/>
        </pc:sldMkLst>
      </pc:sldChg>
      <pc:sldChg chg="addSp modSp new del mod ord modClrScheme chgLayout">
        <pc:chgData name="Natalia Wasielewska" userId="S::natalia.wasielewska@firr.org.pl::6a950395-ff1e-4d60-860f-189474a20705" providerId="AD" clId="Web-{D094D038-02F8-03E2-C272-4B52FF67D5C6}" dt="2021-02-22T14:13:56.470" v="29"/>
        <pc:sldMkLst>
          <pc:docMk/>
          <pc:sldMk cId="1231340365" sldId="330"/>
        </pc:sldMkLst>
        <pc:spChg chg="add mod ord">
          <ac:chgData name="Natalia Wasielewska" userId="S::natalia.wasielewska@firr.org.pl::6a950395-ff1e-4d60-860f-189474a20705" providerId="AD" clId="Web-{D094D038-02F8-03E2-C272-4B52FF67D5C6}" dt="2021-02-22T14:12:37.015" v="17" actId="20577"/>
          <ac:spMkLst>
            <pc:docMk/>
            <pc:sldMk cId="1231340365" sldId="330"/>
            <ac:spMk id="2" creationId="{1F284A36-B4AC-4056-9C77-15ACDDC8AEA3}"/>
          </ac:spMkLst>
        </pc:spChg>
        <pc:spChg chg="add mod ord">
          <ac:chgData name="Natalia Wasielewska" userId="S::natalia.wasielewska@firr.org.pl::6a950395-ff1e-4d60-860f-189474a20705" providerId="AD" clId="Web-{D094D038-02F8-03E2-C272-4B52FF67D5C6}" dt="2021-02-22T14:13:31.735" v="28" actId="20577"/>
          <ac:spMkLst>
            <pc:docMk/>
            <pc:sldMk cId="1231340365" sldId="330"/>
            <ac:spMk id="3" creationId="{3DDE62B1-A456-4F8E-8613-D2085366A854}"/>
          </ac:spMkLst>
        </pc:spChg>
        <pc:spChg chg="add mod">
          <ac:chgData name="Natalia Wasielewska" userId="S::natalia.wasielewska@firr.org.pl::6a950395-ff1e-4d60-860f-189474a20705" providerId="AD" clId="Web-{D094D038-02F8-03E2-C272-4B52FF67D5C6}" dt="2021-02-22T14:13:28.047" v="27" actId="1076"/>
          <ac:spMkLst>
            <pc:docMk/>
            <pc:sldMk cId="1231340365" sldId="330"/>
            <ac:spMk id="4" creationId="{BF9D8158-09FA-4A00-BBC6-57D8FBD7AA7A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D094D038-02F8-03E2-C272-4B52FF67D5C6}" dt="2021-02-22T14:23:12.267" v="69" actId="20577"/>
        <pc:sldMkLst>
          <pc:docMk/>
          <pc:sldMk cId="2322968072" sldId="330"/>
        </pc:sldMkLst>
        <pc:spChg chg="add mod">
          <ac:chgData name="Natalia Wasielewska" userId="S::natalia.wasielewska@firr.org.pl::6a950395-ff1e-4d60-860f-189474a20705" providerId="AD" clId="Web-{D094D038-02F8-03E2-C272-4B52FF67D5C6}" dt="2021-02-22T14:14:29.580" v="38" actId="20577"/>
          <ac:spMkLst>
            <pc:docMk/>
            <pc:sldMk cId="2322968072" sldId="330"/>
            <ac:spMk id="2" creationId="{D9F4E58B-881F-43C4-B64B-F22C00F5ED10}"/>
          </ac:spMkLst>
        </pc:spChg>
        <pc:spChg chg="add mod">
          <ac:chgData name="Natalia Wasielewska" userId="S::natalia.wasielewska@firr.org.pl::6a950395-ff1e-4d60-860f-189474a20705" providerId="AD" clId="Web-{D094D038-02F8-03E2-C272-4B52FF67D5C6}" dt="2021-02-22T14:23:12.267" v="69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Natalia Wasielewska" userId="S::natalia.wasielewska@firr.org.pl::6a950395-ff1e-4d60-860f-189474a20705" providerId="AD" clId="Web-{5102AE9F-502A-2000-B6BB-DEDB1DED7F39}"/>
    <pc:docChg chg="modSld">
      <pc:chgData name="Natalia Wasielewska" userId="S::natalia.wasielewska@firr.org.pl::6a950395-ff1e-4d60-860f-189474a20705" providerId="AD" clId="Web-{5102AE9F-502A-2000-B6BB-DEDB1DED7F39}" dt="2021-02-23T08:20:46.674" v="1" actId="20577"/>
      <pc:docMkLst>
        <pc:docMk/>
      </pc:docMkLst>
      <pc:sldChg chg="addSp modSp">
        <pc:chgData name="Natalia Wasielewska" userId="S::natalia.wasielewska@firr.org.pl::6a950395-ff1e-4d60-860f-189474a20705" providerId="AD" clId="Web-{5102AE9F-502A-2000-B6BB-DEDB1DED7F39}" dt="2021-02-23T08:20:46.674" v="1" actId="20577"/>
        <pc:sldMkLst>
          <pc:docMk/>
          <pc:sldMk cId="2322968072" sldId="330"/>
        </pc:sldMkLst>
        <pc:spChg chg="mod">
          <ac:chgData name="Natalia Wasielewska" userId="S::natalia.wasielewska@firr.org.pl::6a950395-ff1e-4d60-860f-189474a20705" providerId="AD" clId="Web-{5102AE9F-502A-2000-B6BB-DEDB1DED7F39}" dt="2021-02-23T08:20:46.674" v="1" actId="20577"/>
          <ac:spMkLst>
            <pc:docMk/>
            <pc:sldMk cId="2322968072" sldId="330"/>
            <ac:spMk id="3" creationId="{EA2CC64C-07BC-4010-A4B2-DD81981E8761}"/>
          </ac:spMkLst>
        </pc:spChg>
        <pc:picChg chg="add">
          <ac:chgData name="Natalia Wasielewska" userId="S::natalia.wasielewska@firr.org.pl::6a950395-ff1e-4d60-860f-189474a20705" providerId="AD" clId="Web-{5102AE9F-502A-2000-B6BB-DEDB1DED7F39}" dt="2021-02-23T08:19:26.313" v="0"/>
          <ac:picMkLst>
            <pc:docMk/>
            <pc:sldMk cId="2322968072" sldId="330"/>
            <ac:picMk id="5" creationId="{F97CB820-43A6-4166-A522-5E6DF0FC276F}"/>
          </ac:picMkLst>
        </pc:picChg>
      </pc:sldChg>
    </pc:docChg>
  </pc:docChgLst>
  <pc:docChgLst>
    <pc:chgData name="Joanna Mazurkiewicz" userId="S::joanna.mazurkiewicz@firr.org.pl::8f9231b0-f9d8-49eb-8835-4e10db10f6e2" providerId="AD" clId="Web-{AD966D68-788C-EB20-E1DA-F3E33B5A8570}"/>
    <pc:docChg chg="modSld">
      <pc:chgData name="Joanna Mazurkiewicz" userId="S::joanna.mazurkiewicz@firr.org.pl::8f9231b0-f9d8-49eb-8835-4e10db10f6e2" providerId="AD" clId="Web-{AD966D68-788C-EB20-E1DA-F3E33B5A8570}" dt="2021-02-25T14:52:15.452" v="0" actId="20577"/>
      <pc:docMkLst>
        <pc:docMk/>
      </pc:docMkLst>
      <pc:sldChg chg="modSp">
        <pc:chgData name="Joanna Mazurkiewicz" userId="S::joanna.mazurkiewicz@firr.org.pl::8f9231b0-f9d8-49eb-8835-4e10db10f6e2" providerId="AD" clId="Web-{AD966D68-788C-EB20-E1DA-F3E33B5A8570}" dt="2021-02-25T14:52:15.452" v="0" actId="20577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AD966D68-788C-EB20-E1DA-F3E33B5A8570}" dt="2021-02-25T14:52:15.452" v="0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Natalia Wasielewska" userId="S::natalia.wasielewska@firr.org.pl::6a950395-ff1e-4d60-860f-189474a20705" providerId="AD" clId="Web-{1E17AE9F-A008-2000-9EDA-BE37EBEE0C99}"/>
    <pc:docChg chg="modSld">
      <pc:chgData name="Natalia Wasielewska" userId="S::natalia.wasielewska@firr.org.pl::6a950395-ff1e-4d60-860f-189474a20705" providerId="AD" clId="Web-{1E17AE9F-A008-2000-9EDA-BE37EBEE0C99}" dt="2021-02-23T14:23:05.404" v="6" actId="20577"/>
      <pc:docMkLst>
        <pc:docMk/>
      </pc:docMkLst>
      <pc:sldChg chg="modSp">
        <pc:chgData name="Natalia Wasielewska" userId="S::natalia.wasielewska@firr.org.pl::6a950395-ff1e-4d60-860f-189474a20705" providerId="AD" clId="Web-{1E17AE9F-A008-2000-9EDA-BE37EBEE0C99}" dt="2021-02-23T14:23:05.404" v="6" actId="20577"/>
        <pc:sldMkLst>
          <pc:docMk/>
          <pc:sldMk cId="262633706" sldId="269"/>
        </pc:sldMkLst>
        <pc:spChg chg="mod">
          <ac:chgData name="Natalia Wasielewska" userId="S::natalia.wasielewska@firr.org.pl::6a950395-ff1e-4d60-860f-189474a20705" providerId="AD" clId="Web-{1E17AE9F-A008-2000-9EDA-BE37EBEE0C99}" dt="2021-02-23T14:23:05.404" v="6" actId="20577"/>
          <ac:spMkLst>
            <pc:docMk/>
            <pc:sldMk cId="262633706" sldId="269"/>
            <ac:spMk id="2" creationId="{00000000-0000-0000-0000-000000000000}"/>
          </ac:spMkLst>
        </pc:spChg>
      </pc:sldChg>
      <pc:sldChg chg="modSp mod modClrScheme chgLayout">
        <pc:chgData name="Natalia Wasielewska" userId="S::natalia.wasielewska@firr.org.pl::6a950395-ff1e-4d60-860f-189474a20705" providerId="AD" clId="Web-{1E17AE9F-A008-2000-9EDA-BE37EBEE0C99}" dt="2021-02-23T14:22:57.623" v="3" actId="20577"/>
        <pc:sldMkLst>
          <pc:docMk/>
          <pc:sldMk cId="2322968072" sldId="330"/>
        </pc:sldMkLst>
        <pc:spChg chg="mod ord">
          <ac:chgData name="Natalia Wasielewska" userId="S::natalia.wasielewska@firr.org.pl::6a950395-ff1e-4d60-860f-189474a20705" providerId="AD" clId="Web-{1E17AE9F-A008-2000-9EDA-BE37EBEE0C99}" dt="2021-02-23T14:22:57.623" v="3" actId="20577"/>
          <ac:spMkLst>
            <pc:docMk/>
            <pc:sldMk cId="2322968072" sldId="330"/>
            <ac:spMk id="2" creationId="{D9F4E58B-881F-43C4-B64B-F22C00F5ED10}"/>
          </ac:spMkLst>
        </pc:spChg>
        <pc:spChg chg="mod ord">
          <ac:chgData name="Natalia Wasielewska" userId="S::natalia.wasielewska@firr.org.pl::6a950395-ff1e-4d60-860f-189474a20705" providerId="AD" clId="Web-{1E17AE9F-A008-2000-9EDA-BE37EBEE0C99}" dt="2021-02-23T14:22:37.747" v="0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9EDDF-8B46-44DA-8AF0-3C5738AE5179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8DE55-379E-47AE-AD7F-DE83365472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969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4707-8292-4C4B-9773-BE4855D55E45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60BF6-2453-439A-9710-F7B9E470D5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537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65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188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306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852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954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023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30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075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611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069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57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0636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191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695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755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812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926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917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131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02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42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921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008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529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536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108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50" r:id="rId15"/>
    <p:sldLayoutId id="2147483651" r:id="rId16"/>
    <p:sldLayoutId id="2147483652" r:id="rId17"/>
    <p:sldLayoutId id="2147483653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  <p:sldLayoutId id="2147483661" r:id="rId25"/>
    <p:sldLayoutId id="2147483663" r:id="rId2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F4E58B-881F-43C4-B64B-F22C00F5E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79" y="1285437"/>
            <a:ext cx="9076322" cy="76049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2700" b="1" dirty="0">
                <a:latin typeface="Arial"/>
                <a:cs typeface="Arial"/>
              </a:rPr>
              <a:t>Szkolenie – obsługa klienta ze szczególnymi potrzebami</a:t>
            </a:r>
            <a:endParaRPr lang="en-US" sz="270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2CC64C-07BC-4010-A4B2-DD81981E87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5401" y="2573692"/>
            <a:ext cx="6858000" cy="124182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000" dirty="0">
                <a:latin typeface="Arial"/>
                <a:cs typeface="Calibri"/>
              </a:rPr>
              <a:t>1.4. Ustawa o zapewnianiu dostępności osobom </a:t>
            </a:r>
            <a:br>
              <a:rPr lang="pl-PL" sz="2000" dirty="0">
                <a:latin typeface="Arial"/>
                <a:cs typeface="Calibri"/>
              </a:rPr>
            </a:br>
            <a:r>
              <a:rPr lang="pl-PL" sz="2000" dirty="0">
                <a:latin typeface="Arial"/>
                <a:cs typeface="Calibri"/>
              </a:rPr>
              <a:t>ze szczególnymi potrzebami </a:t>
            </a:r>
            <a:endParaRPr lang="pl-PL" sz="2000">
              <a:cs typeface="Calibri"/>
            </a:endParaRPr>
          </a:p>
        </p:txBody>
      </p:sp>
      <p:pic>
        <p:nvPicPr>
          <p:cNvPr id="5" name="Obraz 4" descr="Trzy logotypy: Funduszy Europejskich, Rzeczpospolitej Polskiej, Unii Europejskiej" title="Logotypy">
            <a:extLst>
              <a:ext uri="{FF2B5EF4-FFF2-40B4-BE49-F238E27FC236}">
                <a16:creationId xmlns:a16="http://schemas.microsoft.com/office/drawing/2014/main" id="{F97CB820-43A6-4166-A522-5E6DF0FC2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6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915816" y="20370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83568" y="657151"/>
            <a:ext cx="8136904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RACJONALNE USPRAWNIENIE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– racjonalne usprawnienie, o którym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2 Konwencji ONZ o prawach osób niepełnosprawnych, stosowane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w celu spełnienia minimalnych wymagań, o których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6 ustawy o zapewnianiu dostępności osobom ze szczególnymi potrzebami; są to konieczne i odpowiednie zmiany i dostosowania, nie nakładające nieproporcjonalnego lub nadmiernego obciążenia, jeśli jest to potrzebne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konkretnym przypadku, w celu zapewnienia osobom z niepełnosprawnościami możliwości korzystania z wszelkich praw człowieka i podstawowych wolności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oraz ich wykonywania na zasadzie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135405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915816" y="33950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40945" y="915566"/>
            <a:ext cx="831363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UNIWERSALNE PROJEKTOWANIE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uniwersalne projektowanie,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którym mowa w art. 2 Konwencji ONZ o prawach osób niepełnosprawnych, czyli projektowanie produktów, środowiska, programów i usług w taki sposób,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by były użyteczne dla wszystkich, w możliwie największym stopniu,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bez potrzeby adaptacji lub specjalistycznego projektowania; odnosi się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takich rozwiązań, które są użyteczne dla wszystkich ludzi, w jak największym zakresie, bez potrzeby adaptacji lub specjalistycznych zmian.</a:t>
            </a:r>
            <a:endParaRPr lang="pl-PL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38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843808" y="340305"/>
            <a:ext cx="3384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(7)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83568" y="773142"/>
            <a:ext cx="496855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PROJEKTOWANIE UNIWERSALNE: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Identyczne zastosowanie,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Elastyczność użycia,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Prosta i intuicyjna obsługa,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Zauważalna informacja,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Tolerancja dla błędów,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Niski poziom wysiłku fizycznego,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Wymiary i przestrzeń dostępne i użyteczne,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Percepcja równości.</a:t>
            </a:r>
          </a:p>
        </p:txBody>
      </p:sp>
    </p:spTree>
    <p:extLst>
      <p:ext uri="{BB962C8B-B14F-4D97-AF65-F5344CB8AC3E}">
        <p14:creationId xmlns:p14="http://schemas.microsoft.com/office/powerpoint/2010/main" val="1016311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72516" y="195486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861149"/>
            <a:ext cx="82089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ze szczególnymi potrzebami minimalne wymagania służące zapewnieniu dostępności obejmują:</a:t>
            </a:r>
            <a:endParaRPr lang="pl-PL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l-PL" sz="1600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architektonicznej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wolnych od barier poziomych i pionowych przestrzeni komunikacyjnych budynków,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instalację urządzeń lub zastosowanie środków technicznych i rozwiązań architektonicznych w budynku, które umożliwiają dostęp do wszystkich pomieszczeń, z wyłączeniem pomieszczeń technicznych,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informacji na temat rozkładu pomieszczeń w budynku, co najmniej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sposób wizualny i dotykowy lub głosowy,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wstępu do budynku osobie korzystającej z psa asystującego,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osobom ze szczególnymi potrzebami możliwości ewakuacji lub ich uratowania w inny sposób.</a:t>
            </a:r>
          </a:p>
        </p:txBody>
      </p:sp>
    </p:spTree>
    <p:extLst>
      <p:ext uri="{BB962C8B-B14F-4D97-AF65-F5344CB8AC3E}">
        <p14:creationId xmlns:p14="http://schemas.microsoft.com/office/powerpoint/2010/main" val="3653938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07215" y="905572"/>
            <a:ext cx="83810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informacyjno-komunikacyjnej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obsługę z wykorzystaniem środków wspierających komunikowanie się,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których mowa w ustawie o języku migowym i innych środkach komunikowania się lub przez wykorzystanie zdalnego dostępu online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usługi tłumacza przez strony www i aplikacje,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instalację urządzeń lub innych środków technicznych do obsługi osób słabosłyszących, w szczególności pętli indukcyjnych, systemów FM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urządzeń których celem jest wspomaganie słyszenia,</a:t>
            </a:r>
          </a:p>
        </p:txBody>
      </p:sp>
    </p:spTree>
    <p:extLst>
      <p:ext uri="{BB962C8B-B14F-4D97-AF65-F5344CB8AC3E}">
        <p14:creationId xmlns:p14="http://schemas.microsoft.com/office/powerpoint/2010/main" val="948167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12880" y="915566"/>
            <a:ext cx="81182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informacyjno-komunikacyjnej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zapewnienie na stronie internetowej danego podmiotu informacji o zakresie jego działalności – w postaci elektronicznego pliku zawierającego tekst odczytywalny maszynowo, nagrania treści w polskim języku migowym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informacji w tekście łatwym do czytania (weszło w życie we wrześniu 2019 r.),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zapewnienie, na wniosek osoby ze szczególnymi potrzebami, komunikacji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podmiotem publicznym w formie określonej w tym wniosku.</a:t>
            </a:r>
          </a:p>
        </p:txBody>
      </p:sp>
    </p:spTree>
    <p:extLst>
      <p:ext uri="{BB962C8B-B14F-4D97-AF65-F5344CB8AC3E}">
        <p14:creationId xmlns:p14="http://schemas.microsoft.com/office/powerpoint/2010/main" val="3826108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1560" y="915566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cyfrowej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wymagania określone w ustawie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4 kwietnia 2019 r.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podmioty publiczne zapewniają dostępność cyfrową przez spełnienie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przez ich stronę internetową lub aplikację mobilną wymagań określonych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załączniku do ustawy (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Wytyczne dla dostępności treści internetowych 2.1 stosowane dla stron internetowych i aplikacji mobilnych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zakresie dostępności dla osób niepełnosprawnych WCAG 2.1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</p:txBody>
      </p:sp>
    </p:spTree>
    <p:extLst>
      <p:ext uri="{BB962C8B-B14F-4D97-AF65-F5344CB8AC3E}">
        <p14:creationId xmlns:p14="http://schemas.microsoft.com/office/powerpoint/2010/main" val="690921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61959" y="709296"/>
            <a:ext cx="812758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cyfrowej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wymagania określone w ustawie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4 kwietnia 2019 r.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dostępność cyfrowa strony internetowej i aplikacji mobilnej polega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na zapewnieniu ich funkcjonalności, kompatybilności, postrzegalności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zrozumiałości,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przypadku, gdy podmiot publiczny publikuje informacje na stronie internetowej lub w aplikacji mobilnej innej niż jego strona lub aplikacja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informacje te nie spełniają wymagań dostępności cyfrowej, podmiot ten publikuje te same informacje na wybranej spośród posiadanych przez siebie stron internetowych lub aplikacji mobilnych, w sposób dostępny cyfrowo.</a:t>
            </a:r>
          </a:p>
        </p:txBody>
      </p:sp>
    </p:spTree>
    <p:extLst>
      <p:ext uri="{BB962C8B-B14F-4D97-AF65-F5344CB8AC3E}">
        <p14:creationId xmlns:p14="http://schemas.microsoft.com/office/powerpoint/2010/main" val="4262822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0" y="339502"/>
            <a:ext cx="8883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5. Co zmieniła ustawa o dostępności cyfrowej stron internetowych i aplikacji mobilnych podmiotów publicznych? (1)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683568" y="1175435"/>
            <a:ext cx="7704856" cy="23436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Na wymaganym poziome A i AA pojawiło się łącznie 12 nowych kryteriów sukcesu. Dotyczą głównie webowych aplikacji mobilnych i ich interfejsów, a także kwestii kontrastu również na grafikach.</a:t>
            </a:r>
            <a:endParaRPr lang="pl-PL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/>
                <a:cs typeface="Arial"/>
              </a:rPr>
              <a:t>WCAG 2.0 - WCAG 2.1</a:t>
            </a:r>
            <a:endParaRPr lang="pl-PL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583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0" y="195486"/>
            <a:ext cx="8883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5. Co zmieniła ustawa o dostępności cyfrowej stron internetowych i aplikacji mobilnych podmiotów publicznych?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292" y="104027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Wymagania dotyczące treści, przeglądu i aktualizacji deklaracji dostępności stron internetowych i aplikacji mobilnych podmiotów publicznych oraz ich publikacji;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Kompetencje organu właściwego w sprawach monitorowania zapewniania dostępności cyfrowej oraz nadzoru nad stosowaniem ustawy;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Zasady monitorowania zapewniania dostępności cyfrowej stron internetowych;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Postępowanie w sprawie zapewniania dostępności cyfrowej;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Nadzór Ministra właściwego ds. informatyzacji;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Postępowanie skargowe;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Wprowadzenie możliwości nałożenia kary za uporczywe niespełnianie standardów dostępności stron internetowych oraz za brak deklaracji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368240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9080" y="731669"/>
            <a:ext cx="7776864" cy="13542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1600" dirty="0">
                <a:latin typeface="Arial"/>
                <a:cs typeface="Arial"/>
              </a:rPr>
              <a:t>Szkolenie realizowane w ramach projektu Samorząd bez barier.</a:t>
            </a:r>
          </a:p>
          <a:p>
            <a:r>
              <a:rPr lang="pl-PL" sz="1600" dirty="0">
                <a:latin typeface="Arial"/>
                <a:cs typeface="Arial"/>
              </a:rPr>
              <a:t>Projekt dofinansowany jest ze środków UE oraz budżetu państwa.</a:t>
            </a:r>
          </a:p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dirty="0">
                <a:latin typeface="Arial"/>
                <a:cs typeface="Arial"/>
              </a:rPr>
              <a:t>Autorzy: Fundacja Instytut Rozwoju Regionalnego</a:t>
            </a:r>
          </a:p>
          <a:p>
            <a:r>
              <a:rPr lang="pl-PL" sz="1600" dirty="0">
                <a:latin typeface="Arial"/>
                <a:cs typeface="Arial"/>
              </a:rPr>
              <a:t>Strona projektu: </a:t>
            </a:r>
            <a:r>
              <a:rPr lang="pl-PL" sz="1600" dirty="0">
                <a:latin typeface="Arial"/>
                <a:cs typeface="Arial"/>
                <a:hlinkClick r:id="rId2"/>
              </a:rPr>
              <a:t>Strona internetowa projektu "Samorząd bez barier"</a:t>
            </a:r>
            <a:r>
              <a:rPr lang="pl-PL" sz="1600" dirty="0">
                <a:latin typeface="Arial"/>
                <a:cs typeface="Arial"/>
              </a:rPr>
              <a:t> </a:t>
            </a:r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7733" y="2499742"/>
            <a:ext cx="7632848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sz="160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Obraz 9" descr="Trzy logotypy: Funduszy Europejskich, Rzeczpospolitej Polskiej, Unii Europejskiej" title="Logotypy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77280" y="30190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044" y="932769"/>
            <a:ext cx="8101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stron internetowych i aplikacji mobilnych dostawców usług medialnych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wg definicji ustawy o radiofonii i telewizji;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multimediów nadawanych na żywo;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multimediów opublikowanych przed dniem 23 września 2020 r.;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dokumentów tekstowych i tekstowo-graficznych, dokumentów utworzonych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programach przeznaczonych do tworzenia prezentacji lub arkuszy kalkulacyjnych, opublikowanych przed dniem 23 września 2018 r., chyba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że ich zawartość jest niezbędna do realizacji bieżących zadań podmiotu publicznego;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05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23528" y="31862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19318" y="915566"/>
            <a:ext cx="76333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map oraz map interaktywnych, w tym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</a:rPr>
              <a:t>geoportali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prezentowanych w intranecie lub ekstranecie, opublikowanych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przed dniem 23 września 2019 r.;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będących w posiadaniu podmiotu publicznego: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które nie zostały przez niego lub na jego rzecz wytworzone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albo przez niego nabyte, albo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których dostosowanie do wymagań dostępności cyfrowej wymaga modyfikacji, do której ten podmiot publiczny nie jest uprawniony;</a:t>
            </a:r>
          </a:p>
        </p:txBody>
      </p:sp>
    </p:spTree>
    <p:extLst>
      <p:ext uri="{BB962C8B-B14F-4D97-AF65-F5344CB8AC3E}">
        <p14:creationId xmlns:p14="http://schemas.microsoft.com/office/powerpoint/2010/main" val="2156483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95536" y="19548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037" y="675843"/>
            <a:ext cx="84254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prezentujących dzieła sztuki i zabytki, materiały archiwalne, muzealia lub materiały biblioteczne, których nie można przedstawić w sposób dostępny cyfrowo, gdyż utworzenie dostępnej cyfrowo prezentacji: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wiązałoby się z utratą autentyczności powielanego elementu 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 jest możliwe z przyczyn technicznych, 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wiązałoby się z poniesieniem nadmiernych kosztów;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niewykorzystywanych do realizacji bieżących zadań podmiotu publicznego oraz nieuaktualnianych lub niepoddawanych po dniu 23 września 2019 r. przebudowom i zmianom polegającym w szczególności na zmianie wyglądu lub struktury prezentowanych informacji albo na zmianie sposobu publikowania informacji.</a:t>
            </a:r>
          </a:p>
        </p:txBody>
      </p:sp>
    </p:spTree>
    <p:extLst>
      <p:ext uri="{BB962C8B-B14F-4D97-AF65-F5344CB8AC3E}">
        <p14:creationId xmlns:p14="http://schemas.microsoft.com/office/powerpoint/2010/main" val="1713095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870684" y="310557"/>
            <a:ext cx="351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7. Dostęp alternatywny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292" y="887293"/>
            <a:ext cx="82809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indywidualnym przypadku, jeżeli podmiot publiczny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nie jest w stanie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ze względów technicznych lub prawnych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zapewnić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 osobie ze szczególnymi potrzebami w zakresie, o którym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6 ustawy o zapewnianiu dostępności osobom ze szczególnymi potrzebami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podmiot ten jest obowiązany zapewnić takiej osobie dostęp alternatywny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Dostęp alternatywny, polega w szczególności na: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1) zapewnieniu osobie ze szczególnymi potrzebami wsparcia innej osoby lub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2) zapewnieniu wsparcia technicznego osobie ze szczególnymi potrzebami,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tym z wykorzystaniem nowoczesnych technologii, lub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3) wprowadzeniu takiej organizacji podmiotu publicznego, która umożliwi realizację potrzeb osób ze szczególnymi potrzebami, w niezbędnym zakresie dla tych osób.</a:t>
            </a:r>
          </a:p>
        </p:txBody>
      </p:sp>
    </p:spTree>
    <p:extLst>
      <p:ext uri="{BB962C8B-B14F-4D97-AF65-F5344CB8AC3E}">
        <p14:creationId xmlns:p14="http://schemas.microsoft.com/office/powerpoint/2010/main" val="2298771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180677"/>
            <a:ext cx="695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69268" y="627534"/>
            <a:ext cx="86232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Minister właściwy ds. rozwoju regionalnego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koordynuje proces dostępności zapisany w ustawie o zapewnieniu dostępności osobom ze szczególnymi potrzebami;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Podmiot publiczny przekazuje co 4 lata, najpóźniej do dnia 31 marca danego roku, raport o stanie zapewniania dostępności osobom ze szczególnymi potrzebami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danym podmiocie i publikuje go na swojej stronie podmiotowej Biuletynu Informacji Publicznej, a jeżeli nie ma strony podmiotowej BIP – na swojej stronie internetowej.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(pierwszy do 31.03.2021 r.)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szczególnie uzasadnionych przypadkach, minister może w każdym czasie występować do podmiotów publicznych o przedstawienie sprawozdań dotyczących zapewnienia dostępności w zakresie ich działalności.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Minister właściwy ds. informatyzacji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sprawuje nadzór nad stosowaniem przepisów ustawy o dostępności cyfrowej i monitoruje, raz w roku, zapewnienie dostępności cyfrowej stron internetowych i aplikacji mobilnych podmiotów publicznych.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830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773324" y="339502"/>
            <a:ext cx="7007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3324" y="969463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Każdy organ władzy publicznej, w tym organ administracji rządowej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 samorządowej, organ kontroli państwowej i ochrony prawa oraz sądy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 trybunały, wyznacza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co najmniej jedną osobę pełniącą funkcję koordynatora ds. dostępności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Zadania koordynatora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wsparcie osób ze szczególnymi potrzebami w dostępie do usług świadczonych przez podmiot,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przygotowanie i koordynacja wdrożenia planu działania na rzecz poprawy zapewniania dostępności osobom ze szczególnymi potrzebami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przez podmiot, zgodnie z wymaganiami określonymi w art. 6;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monitorowanie działalności podmiotu, w zakresie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3672706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899592" y="339502"/>
            <a:ext cx="6881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(3)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539552" y="1003609"/>
            <a:ext cx="56886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Plan działania na rzecz poprawy zapewniania dostępności obejmuje w szczególności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analizę stanu zapewnienia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osobom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ze szczególnymi potrzebami przez podmiot,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planowane działania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zakresie poprawy realizacji zadań w zakresie dostępności.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Jednostka publikuje na swojej stronie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podmiotowej Biuletynu Informacji Publicznej,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 jeżeli nie ma strony BIP – na swojej stronie internetowej,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dane kontaktowe koordynatora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spraw dostępności oraz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treść planu działania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5393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614854" y="339502"/>
            <a:ext cx="616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9. Certyfikacja dostępności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74201" y="915566"/>
            <a:ext cx="835377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Od marca 2021 r. możliwa będzie certyfikacja instytucji niepublicznych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(przedsiębiorców oraz organizacji pozarządowych).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Certyfikacja dostępności ma na celu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potwierdzenie, czy podmiot zapewnia dostępność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 osobom ze szczególnymi potrzebami.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Certyfikat wydawany dla konkretnego podmiotu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na okres 4 lat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od dnia wydania.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Certyfikacja obejmuje: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weryfikację spełnienia minimalnych wymagań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o których mowa w art. 6, przez przeprowadzenie audytu dostępności;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sformułowanie szczegółowych zaleceń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zakresie poprawy zapewniania dostępności osobom ze szczególnymi potrzebami przez dany podmiot;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wydanie certyfikatu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Opłata certyfikacyjna: od 3 do 30 krotności przeciętnego miesięcznego wynagrodzenia wg GUS.</a:t>
            </a:r>
          </a:p>
        </p:txBody>
      </p:sp>
    </p:spTree>
    <p:extLst>
      <p:ext uri="{BB962C8B-B14F-4D97-AF65-F5344CB8AC3E}">
        <p14:creationId xmlns:p14="http://schemas.microsoft.com/office/powerpoint/2010/main" val="16717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99592" y="253778"/>
            <a:ext cx="6881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737712"/>
            <a:ext cx="8352928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 zawiera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dane kontaktowe wnioskodawcy;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bariery utrudniającej lub uniemożliwiającej dostępność w zakresie architektonicznym lub informacyjno-komunikacyjnym;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sposobu kontaktu z wnioskodawcą;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preferowanego sposobu zapewnienia dostępności, jeżeli dotyczy.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Zapewnienie dostępności, w zakresie określonym we wniosku o zapewnienie dostępności, następuje bez zbędnej zwłoki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nie później jednak niż w terminie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14 dni od dnia złożenia wniosku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Jeżeli zapewnienie dostępności, w zakresie określonym we wniosku nie jest możliwe w terminie 14 dni, podmiot niezwłocznie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powiadamia wnioskodawcę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o przyczynach opóźnienia i wskazuje nowy termin zapewnienia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nie dłuższy niż 2 miesiące od dnia złożenia wniosku.</a:t>
            </a:r>
          </a:p>
        </p:txBody>
      </p:sp>
    </p:spTree>
    <p:extLst>
      <p:ext uri="{BB962C8B-B14F-4D97-AF65-F5344CB8AC3E}">
        <p14:creationId xmlns:p14="http://schemas.microsoft.com/office/powerpoint/2010/main" val="4035920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043608" y="253778"/>
            <a:ext cx="6737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843558"/>
            <a:ext cx="83060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przypadkach uzasadnionych wyjątkowymi okolicznościami, gdy zapewnienie dostępności w zakresie określonym we wniosku jest niemożliwe lub znacznie utrudnione, w szczególności ze względów technicznych lub prawnych,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podmiot publiczny niezwłocznie zawiadamia wnioskodawcę o braku możliwości zapewnienia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co nie zwalnia podmiotu publicznego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 obowiązku zapewnienia dostępu alternatywnego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zawiadomieniu podmiot publiczny uzasadnia swoje stanowisko,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wskazuje okoliczności uniemożliwiające zapewnienie dostępności w zakresie określonym we wniosku;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zakresie przepisów dotyczących doręczeń, sposobu obliczania terminów, uzupełniania braków formalnych i przekazywania wniosku zgodnie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 właściwością, stosuje się przepisy Kodeksu postępowania administracyjnego. </a:t>
            </a:r>
          </a:p>
        </p:txBody>
      </p:sp>
    </p:spTree>
    <p:extLst>
      <p:ext uri="{BB962C8B-B14F-4D97-AF65-F5344CB8AC3E}">
        <p14:creationId xmlns:p14="http://schemas.microsoft.com/office/powerpoint/2010/main" val="356552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953344" y="267494"/>
            <a:ext cx="1761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917340" y="877130"/>
            <a:ext cx="7560840" cy="33239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Ustawy o dostępności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Dotychczasowe przepisy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Definicje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Minimalne wymagania służące zapewnieniu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Co zmieniła ustawa o dostępności cyfrowej stron internetowych </a:t>
            </a:r>
            <a:b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i aplikacji mobilnych podmiotów publicznych?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Czego nie dotyczy ustawa </a:t>
            </a:r>
            <a:b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o dostępności cyfrowej?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Dostęp alternatywny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Koordynacja zapewniania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Certyfikacja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Postępowanie skargowe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Fundusz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Zamówienia publiczne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Zmiany w innych ustawach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Oś czasu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endParaRPr lang="pl-PL" sz="15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32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282086"/>
            <a:ext cx="688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800074"/>
            <a:ext cx="83529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przypadku gdy podmiot nie zapewnił wnioskodawcy dostępności: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1) w sposób i w terminie, o których mowa w art. 31 ust. 1, albo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2) w terminie określonym w art. 31 ust. 2, albo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3) z powodów określonych w zawiadomieniu, o którym mowa w art. 31 ust. 3</a:t>
            </a:r>
          </a:p>
          <a:p>
            <a:pPr lvl="1"/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to wnioskodawcy służy prawo złożenia skargi na brak dostępności do Prezesa Zarządu PFRON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Prezes PFRON nakazuje podmiotowi publicznemu, w drodze decyzji, zapewnienie dostępności, wraz z określeniem: sposobu oraz terminu zapewnienia dostępności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uznaje skargę za bezzasadną.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przypadku braku realizacji nakazu w terminie, stosuje się odpowiednio przepisy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o postępowaniu egzekucyjnym w administracji dotyczące grzywny w celu przymuszenia (</a:t>
            </a: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do 200 000 zł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Postepowanie jednoinstancyjne – odwołanie do Sądu Administracyjnego.</a:t>
            </a:r>
          </a:p>
        </p:txBody>
      </p:sp>
    </p:spTree>
    <p:extLst>
      <p:ext uri="{BB962C8B-B14F-4D97-AF65-F5344CB8AC3E}">
        <p14:creationId xmlns:p14="http://schemas.microsoft.com/office/powerpoint/2010/main" val="26941121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835696" y="453323"/>
            <a:ext cx="474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1696" y="1196186"/>
            <a:ext cx="81721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Każdy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bez konieczności wykazania interesu prawnego lub faktycznego,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ma prawo poinformować podmiot publiczny o braku dostępności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architektonicznej lub informacyjno-komunikacyjnej.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jej przedstawiciel ustawowy,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 wykazaniu interesu faktycznego,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ma prawo wystąpić z wnioskiem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 zapewnienie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architektonicznej lub informacyjno-komunikacyjnej, zwanym „wnioskiem o zapewnienie dostępności”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(art. 30 ustawy).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379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619673" y="309885"/>
            <a:ext cx="523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1059582"/>
            <a:ext cx="8202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Każdy ma prawo wystąpić do podmiotu publicznego 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żądaniem zapewnienia dostępności cyfrowej wskazanej strony internetowej, aplikacji mobilnej lub elementu strony internetowej, lub aplikacji mobilnej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w tym elementów, o których mowa w art. 3 ust. 2, oraz elementów niedostępnych cyfrowo na podstawie art. 8 ust. 1, albo o jego udostępnienie za pomocą alternatywnego sposobu dostępu (art. 18).</a:t>
            </a:r>
          </a:p>
        </p:txBody>
      </p:sp>
    </p:spTree>
    <p:extLst>
      <p:ext uri="{BB962C8B-B14F-4D97-AF65-F5344CB8AC3E}">
        <p14:creationId xmlns:p14="http://schemas.microsoft.com/office/powerpoint/2010/main" val="14512414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547665" y="309885"/>
            <a:ext cx="53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70992" y="915566"/>
            <a:ext cx="8316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Zapewnienie dostępności cyfrowej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strony internetowej, aplikacji mobilnej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elementu strony internetowej, lub aplikacji mobilnej podmiotu publicznego następuje bez zbędnej zwłoki, jednak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później niż w terminie 7 dni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od dnia wystąpienia z żądaniem.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Jeżeli zapewnienie dostępności cyfrowej nie może nastąpić w ww. terminie, podmiot publiczny niezwłocznie powiadamia osobę występującą z żądaniem o przyczynach opóźnienia oraz terminie, w którym zapewni dostępność cyfrową jednak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dłuższym niż 2 miesiące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od dnia wystąpienia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żądaniem.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 publiczny odmawia zapewnienia dostępności cyfrowej elementu strony internetowej lub aplikacji mobilnej, jeżeli wiązałoby się to z ryzykiem naruszenia integralności lub wiarygodności przekazywanych informacji.</a:t>
            </a:r>
          </a:p>
        </p:txBody>
      </p:sp>
    </p:spTree>
    <p:extLst>
      <p:ext uri="{BB962C8B-B14F-4D97-AF65-F5344CB8AC3E}">
        <p14:creationId xmlns:p14="http://schemas.microsoft.com/office/powerpoint/2010/main" val="36653433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115617" y="309885"/>
            <a:ext cx="573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1" y="820911"/>
            <a:ext cx="83884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przypadku, gdy podmiot publiczny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jest w stanie zapewnić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elementu strony internetowej lub aplikacji zgodnie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żądaniem, niezwłocznie powiadamia on osobę występującą z żądaniem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przyczynach braku możliwości zapewnienia dostępności cyfrowej wskazanego elementu i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wskazuje alternatywny sposób dostępu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tego elementu.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 odmowy zapewnienia dostępności cyfrowej, wskazanych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żądaniu albo odmowy skorzystania z alternatywnego dostępu przez osobę występującą z żądaniem,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ta ma prawo do złożenia do podmiotu publicznego skargi w sprawie zapewnienia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postępowania w sprawie skarg w sprawie zapewnienia dostępności cyfrowej stosuje się przepisy Kodeksu postępowania administracyjnego</a:t>
            </a:r>
          </a:p>
        </p:txBody>
      </p:sp>
    </p:spTree>
    <p:extLst>
      <p:ext uri="{BB962C8B-B14F-4D97-AF65-F5344CB8AC3E}">
        <p14:creationId xmlns:p14="http://schemas.microsoft.com/office/powerpoint/2010/main" val="24424621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331641" y="309885"/>
            <a:ext cx="5523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87299" y="843558"/>
            <a:ext cx="62169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Karze pieniężnej podlega podmiot publiczny, który: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sposób nieuzasadniony i uporczywy nie zapewnia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strony internetowej lub aplikacji mobilnej (do 10 000 zł);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sporządza i nie publikuje deklaracji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albo nie zawiera w deklaracji dostępności elementów wskazanych w ustawie o dostępności cyfrowej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(do 5 000 zł);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zapewnia dostępności cyfrowej strony podmiotowej Biuletynu Informacji Publicznej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elementów i funkcji strony internetowej lub aplikacji mobilnej (do 5 000 zł).</a:t>
            </a:r>
          </a:p>
        </p:txBody>
      </p:sp>
    </p:spTree>
    <p:extLst>
      <p:ext uri="{BB962C8B-B14F-4D97-AF65-F5344CB8AC3E}">
        <p14:creationId xmlns:p14="http://schemas.microsoft.com/office/powerpoint/2010/main" val="22588773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195736" y="288740"/>
            <a:ext cx="431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12. Fundusz Dostępności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29307" y="771800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Środki Funduszu przeznacza się na realizację zadań polegających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 wsparciu działań w zakresie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zapewniania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lub jej poprawy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w szczególności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budynkach użyteczności publicznej oraz budynkach mieszkalnictwa wielorodzinnego.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Środkami zarządza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Bank Gospodarstwa Krajowego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Parametry pożyczki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brak wymogu wkładu własnego,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preferencyjne oprocentowanie – od 0,15% w skali roku w całym okresie kredytowania,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długi okres spłaty – do 20 lat,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możliwość skorzystania z umorzenia do 40% kapitału pożyczki.</a:t>
            </a:r>
          </a:p>
        </p:txBody>
      </p:sp>
    </p:spTree>
    <p:extLst>
      <p:ext uri="{BB962C8B-B14F-4D97-AF65-F5344CB8AC3E}">
        <p14:creationId xmlns:p14="http://schemas.microsoft.com/office/powerpoint/2010/main" val="14070755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272943" y="356752"/>
            <a:ext cx="431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13. Zamówienia publiczne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3303" y="848920"/>
            <a:ext cx="61749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 zlecania lub powierzania, na podstawie umowy, realizacji zadań publicznych finansowanych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udziałem środków publicznych lub udzielania zamówień publicznych podmiotom innym niż podmioty publiczne,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podmiot publiczny jest obowiązany do określenia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treści umowy warunków służących zapewnieniu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osobom ze szczególnymi potrzebami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zakresie tych zadań publicznych lub zamówień publicznych, z uwzględnieniem minimalnych wymagań,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których mowa w art. 6. Wymogi dotyczą wyłącznie zadań publicznych określonych w umowie.</a:t>
            </a:r>
          </a:p>
        </p:txBody>
      </p:sp>
    </p:spTree>
    <p:extLst>
      <p:ext uri="{BB962C8B-B14F-4D97-AF65-F5344CB8AC3E}">
        <p14:creationId xmlns:p14="http://schemas.microsoft.com/office/powerpoint/2010/main" val="14403223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295411" y="267707"/>
            <a:ext cx="4768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14. Zmiany w innych ustawach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09328" y="843558"/>
            <a:ext cx="77768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8 marca 1990 r. o samorządzie gminnym,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25 października 1991 r. o organizowaniu i prowadzeniu działalności kulturalnej,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7 lipca 1994 r. – Prawo budowlane,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27 sierpnia 1997 r. o rehabilitacji zawodowej i społecznej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6 listopada 2008 r. o prawach pacjenta i Rzeczniku Praw Pacjenta,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23 lipca 2003 r. o ochronie zabytków i opiece nad zabytkami,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27 marca 2003 r. o planowaniu i zagospodarowaniu przestrzennym,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16 grudnia 2010 r. o publicznym transporcie zbiorowym,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9 października 2015 r. o rewitalizacji.</a:t>
            </a:r>
          </a:p>
        </p:txBody>
      </p:sp>
    </p:spTree>
    <p:extLst>
      <p:ext uri="{BB962C8B-B14F-4D97-AF65-F5344CB8AC3E}">
        <p14:creationId xmlns:p14="http://schemas.microsoft.com/office/powerpoint/2010/main" val="4240557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475657" y="267494"/>
            <a:ext cx="4162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15. Oś czasu (1)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9552" y="771550"/>
            <a:ext cx="8136904" cy="374441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V 2019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ustawa o dostępności cyfrowej stron internetowych i aplikacji mobilnych podmiotów publicznych,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2019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ustawa o zapewnianiu dostępności osobom ze szczególnymi potrzebami (projektowanie uniwersalne, postępowanie konserwatorskie); strony internetowe powstałe po IX 2018 r.; zamówienia dostępnego transportu publicznego;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31 III 2020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dostępne: studium i plan miejscowy, programy rewitalizacji; zamieszczenie na stronie Deklaracji Dostępności,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2020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powołanie koordynatora dostępności; strony internetowe powstałe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przed wrześniem 2018 r.; pierwsze kontrole Deklaracji Dostępności;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31 III 2021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pierwsze raporty o stanie zapewniania dostępności,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2021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dostępność standardem, a dostęp alternatywny wyjątkiem; pacjent ma prawo do dostępnej informacji; możliwość składania skarg do PFRON; dostępność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zamówieniach publicznych.</a:t>
            </a:r>
          </a:p>
        </p:txBody>
      </p:sp>
    </p:spTree>
    <p:extLst>
      <p:ext uri="{BB962C8B-B14F-4D97-AF65-F5344CB8AC3E}">
        <p14:creationId xmlns:p14="http://schemas.microsoft.com/office/powerpoint/2010/main" val="3625134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979712" y="391898"/>
            <a:ext cx="5007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(1)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47074" y="1131590"/>
            <a:ext cx="65332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z dnia 4 kwietnia 2019 r.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dostępności cyfrowej stron internetowych i aplikacji mobilnych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podmiotów publicznych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z dnia 19 lipca 2019 r.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zapewnianiu dostępności osobom ze szczególnymi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potrzebami</a:t>
            </a:r>
            <a:endParaRPr lang="pl-PL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6301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67980" y="1779662"/>
            <a:ext cx="5459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9" name="Obraz 8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17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1691680" y="339502"/>
            <a:ext cx="529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4161" y="873175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Ustawom o dostępności podlega 65 tys. podmiotów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należą do nich: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jednostki sektora finansów publicznych w rozumieniu ustawy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27 sierpnia 2009 r. o finansach publicznych,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państwowe jednostki organizacyjne nieposiadające osobowości prawnej,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osoby prawne, utworzone w szczególnym celu zaspokajania potrzeb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charakterze powszechnym, jeżeli powyższe podmioty, pojedynczo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wspólnie: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finansują je w ponad 50%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posiadają ponad połowę udziałów albo akcji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sprawują nadzór nad organem zarządzającym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mają prawo do powoływania ponad połowy składu organu nadzorczego lub zarządzającego.</a:t>
            </a:r>
          </a:p>
        </p:txBody>
      </p:sp>
    </p:spTree>
    <p:extLst>
      <p:ext uri="{BB962C8B-B14F-4D97-AF65-F5344CB8AC3E}">
        <p14:creationId xmlns:p14="http://schemas.microsoft.com/office/powerpoint/2010/main" val="1884125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195736" y="411510"/>
            <a:ext cx="4575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106949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z dnia 19 lipca 2019 r.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określa środki służące zapewnianiu dostępności osobom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ze szczególnymi potrzebami oraz obowiązki podmiotów publicznych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tym zakresie.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dostępności cyfrowej w zakresie nieuregulowanym w niniejszej ustawie stosuje się przepisy ustawy z dnia 4 kwietnia 2019 r. o dostępności cyfrowej stron internetowych i aplikacji mobilnych podmiotów publicznych </a:t>
            </a:r>
          </a:p>
        </p:txBody>
      </p:sp>
    </p:spTree>
    <p:extLst>
      <p:ext uri="{BB962C8B-B14F-4D97-AF65-F5344CB8AC3E}">
        <p14:creationId xmlns:p14="http://schemas.microsoft.com/office/powerpoint/2010/main" val="213655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2456384" y="322044"/>
            <a:ext cx="419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2. Dotychczasowe przepisy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1560" y="951075"/>
            <a:ext cx="81003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Konwencja ONZ o prawach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Ustawa z dn. 27 sierpnia 1997 r. o rehabilitacji zawodowej i społecznej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Ustawa z dn. 19 sierpnia 2011 r. o języku migowym i innych środkach komunikowania się,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Rozporządzenie Rady Ministrów z dn. 12 kwietnia 2012 r. w sprawie Krajowych Ram Interoperacyjności, minimalnych wymagań dla rejestrów publicznych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wymiany informacji w postaci elektronicznej oraz minimalnych wymagań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dla systemów teleinformatycznych,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Rozporządzenie Ministra Infrastruktury z dn. 12 kwietnia 2002 r. w sprawie warunków technicznych, jakim powinny odpowiadać budynki i ich usytuowanie,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Przepisy antydyskryminacyjne (m.in. w Kodeksie pracy).</a:t>
            </a:r>
          </a:p>
        </p:txBody>
      </p:sp>
    </p:spTree>
    <p:extLst>
      <p:ext uri="{BB962C8B-B14F-4D97-AF65-F5344CB8AC3E}">
        <p14:creationId xmlns:p14="http://schemas.microsoft.com/office/powerpoint/2010/main" val="173355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843808" y="246701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4366" y="804125"/>
            <a:ext cx="8062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ze szczególnymi potrzebami</a:t>
            </a:r>
          </a:p>
          <a:p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to osoba, która ze względu na swoje cechy zewnętrzne lub wewnętrzne, albo ze względu na okoliczności, w których się znajduje, musi podjąć dodatkowe działania lub zastosować dodatkowe środki w celu przezwyciężenia bariery, aby uczestniczyć w różnych sferach życia na zasadzie równości z innymi osobami.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4366" y="2715766"/>
            <a:ext cx="8062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Konwencja ONZ o prawach osób niepełnosprawnych</a:t>
            </a:r>
          </a:p>
          <a:p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osób z niepełnosprawnościami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zalicza się te osoby, które mają długotrwale fizyczne, psychiczne, intelektualne lub dotyczące zmysłów uszkodzenia mogące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oddziaływaniu z różnymi barierami, utrudniać im pełne i skuteczne uczestnictwo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życiu społecznym, na zasadach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71429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915816" y="411510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99592" y="1275606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– przeszkoda lub ograniczenie architektoniczne, cyfrowe lub informacyjno-komunikacyjne, które uniemożliwia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lub utrudnia osobom ze szczególnymi potrzebami udział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w różnych sferach życia na zasadzie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230190703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Prezentacja_aktualna_wersja_szkolenie_koordynatorów</Template>
  <TotalTime>0</TotalTime>
  <Words>3786</Words>
  <Application>Microsoft Office PowerPoint</Application>
  <PresentationFormat>Pokaz na ekranie (16:9)</PresentationFormat>
  <Paragraphs>229</Paragraphs>
  <Slides>40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40</vt:i4>
      </vt:variant>
    </vt:vector>
  </HeadingPairs>
  <TitlesOfParts>
    <vt:vector size="41" baseType="lpstr">
      <vt:lpstr>Prezentacja_aktualna_wersja_szkolenie_koordynatorów</vt:lpstr>
      <vt:lpstr>Szkolenie – obsługa klienta ze szczególnymi potrzebami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Hania</dc:creator>
  <cp:lastModifiedBy>Natalia Wasielewska</cp:lastModifiedBy>
  <cp:revision>32</cp:revision>
  <dcterms:created xsi:type="dcterms:W3CDTF">2020-09-17T12:10:16Z</dcterms:created>
  <dcterms:modified xsi:type="dcterms:W3CDTF">2021-03-02T09:39:07Z</dcterms:modified>
</cp:coreProperties>
</file>