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5" r:id="rId6"/>
    <p:sldId id="316" r:id="rId7"/>
    <p:sldId id="323" r:id="rId8"/>
    <p:sldId id="318" r:id="rId9"/>
    <p:sldId id="322" r:id="rId10"/>
    <p:sldId id="279" r:id="rId11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69B4D8-D0D5-7F5A-7AD5-6A92D960DD5B}" name="Gałązka Anna" initials="GA" userId="S-1-5-21-3206520871-3329782533-3569228042-277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55B05-D35F-41DB-8F70-3E9F8DEBAF2E}" v="14" dt="2024-07-19T22:22:47.710"/>
    <p1510:client id="{2D0A8150-BB7C-4A07-B821-4320CA542A17}" v="15" dt="2024-07-21T12:54:35.322"/>
    <p1510:client id="{442C3078-DB0F-4723-B713-30F121825867}" v="20" dt="2024-07-20T20:19:51.691"/>
    <p1510:client id="{996A62A1-7191-4810-87AA-AC1B813C62E9}" v="1" dt="2024-07-20T20:07:55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ara Wioletta" userId="S::wioletta.zwara@cyfra.gov.pl::bcd45f81-f273-4e04-997d-3b8cf7a5870e" providerId="AD" clId="Web-{0EC7C3F2-9916-4579-9213-0B94325789B1}"/>
    <pc:docChg chg="modSld">
      <pc:chgData name="Zwara Wioletta" userId="S::wioletta.zwara@cyfra.gov.pl::bcd45f81-f273-4e04-997d-3b8cf7a5870e" providerId="AD" clId="Web-{0EC7C3F2-9916-4579-9213-0B94325789B1}" dt="2024-07-19T22:20:46.443" v="42"/>
      <pc:docMkLst>
        <pc:docMk/>
      </pc:docMkLst>
      <pc:sldChg chg="modSp">
        <pc:chgData name="Zwara Wioletta" userId="S::wioletta.zwara@cyfra.gov.pl::bcd45f81-f273-4e04-997d-3b8cf7a5870e" providerId="AD" clId="Web-{0EC7C3F2-9916-4579-9213-0B94325789B1}" dt="2024-07-19T22:20:20.521" v="32"/>
        <pc:sldMkLst>
          <pc:docMk/>
          <pc:sldMk cId="615554570" sldId="265"/>
        </pc:sldMkLst>
        <pc:spChg chg="mod">
          <ac:chgData name="Zwara Wioletta" userId="S::wioletta.zwara@cyfra.gov.pl::bcd45f81-f273-4e04-997d-3b8cf7a5870e" providerId="AD" clId="Web-{0EC7C3F2-9916-4579-9213-0B94325789B1}" dt="2024-07-19T22:20:03.895" v="2" actId="20577"/>
          <ac:spMkLst>
            <pc:docMk/>
            <pc:sldMk cId="615554570" sldId="265"/>
            <ac:spMk id="8" creationId="{7FC4D8CC-2F76-3A8B-5486-41D4ABB548E4}"/>
          </ac:spMkLst>
        </pc:spChg>
        <pc:graphicFrameChg chg="mod modGraphic">
          <ac:chgData name="Zwara Wioletta" userId="S::wioletta.zwara@cyfra.gov.pl::bcd45f81-f273-4e04-997d-3b8cf7a5870e" providerId="AD" clId="Web-{0EC7C3F2-9916-4579-9213-0B94325789B1}" dt="2024-07-19T22:20:12.458" v="17"/>
          <ac:graphicFrameMkLst>
            <pc:docMk/>
            <pc:sldMk cId="615554570" sldId="265"/>
            <ac:graphicFrameMk id="10" creationId="{F1025DBB-7638-7220-3CC5-B3DB23651818}"/>
          </ac:graphicFrameMkLst>
        </pc:graphicFrameChg>
        <pc:graphicFrameChg chg="mod modGraphic">
          <ac:chgData name="Zwara Wioletta" userId="S::wioletta.zwara@cyfra.gov.pl::bcd45f81-f273-4e04-997d-3b8cf7a5870e" providerId="AD" clId="Web-{0EC7C3F2-9916-4579-9213-0B94325789B1}" dt="2024-07-19T22:20:20.521" v="32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">
        <pc:chgData name="Zwara Wioletta" userId="S::wioletta.zwara@cyfra.gov.pl::bcd45f81-f273-4e04-997d-3b8cf7a5870e" providerId="AD" clId="Web-{0EC7C3F2-9916-4579-9213-0B94325789B1}" dt="2024-07-19T22:20:35.631" v="34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0EC7C3F2-9916-4579-9213-0B94325789B1}" dt="2024-07-19T22:20:35.631" v="34"/>
          <ac:spMkLst>
            <pc:docMk/>
            <pc:sldMk cId="795059482" sldId="316"/>
            <ac:spMk id="3" creationId="{329FD2A7-7200-A269-D6FF-E8C386CD8E62}"/>
          </ac:spMkLst>
        </pc:spChg>
      </pc:sldChg>
      <pc:sldChg chg="modSp">
        <pc:chgData name="Zwara Wioletta" userId="S::wioletta.zwara@cyfra.gov.pl::bcd45f81-f273-4e04-997d-3b8cf7a5870e" providerId="AD" clId="Web-{0EC7C3F2-9916-4579-9213-0B94325789B1}" dt="2024-07-19T22:20:46.443" v="42"/>
        <pc:sldMkLst>
          <pc:docMk/>
          <pc:sldMk cId="2015909270" sldId="318"/>
        </pc:sldMkLst>
        <pc:graphicFrameChg chg="mod modGraphic">
          <ac:chgData name="Zwara Wioletta" userId="S::wioletta.zwara@cyfra.gov.pl::bcd45f81-f273-4e04-997d-3b8cf7a5870e" providerId="AD" clId="Web-{0EC7C3F2-9916-4579-9213-0B94325789B1}" dt="2024-07-19T22:20:46.443" v="42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S::wioletta.zwara@cyfra.gov.pl::bcd45f81-f273-4e04-997d-3b8cf7a5870e" providerId="AD" clId="Web-{0EC7C3F2-9916-4579-9213-0B94325789B1}" dt="2024-07-19T22:20:43.287" v="38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</pc:docChg>
  </pc:docChgLst>
  <pc:docChgLst>
    <pc:chgData name="Zwara Wioletta" userId="bcd45f81-f273-4e04-997d-3b8cf7a5870e" providerId="ADAL" clId="{1D855B05-D35F-41DB-8F70-3E9F8DEBAF2E}"/>
    <pc:docChg chg="custSel modSld">
      <pc:chgData name="Zwara Wioletta" userId="bcd45f81-f273-4e04-997d-3b8cf7a5870e" providerId="ADAL" clId="{1D855B05-D35F-41DB-8F70-3E9F8DEBAF2E}" dt="2024-07-21T12:54:58.720" v="72" actId="12"/>
      <pc:docMkLst>
        <pc:docMk/>
      </pc:docMkLst>
      <pc:sldChg chg="modSp mod">
        <pc:chgData name="Zwara Wioletta" userId="bcd45f81-f273-4e04-997d-3b8cf7a5870e" providerId="ADAL" clId="{1D855B05-D35F-41DB-8F70-3E9F8DEBAF2E}" dt="2024-07-19T22:21:08.971" v="10" actId="20577"/>
        <pc:sldMkLst>
          <pc:docMk/>
          <pc:sldMk cId="615554570" sldId="265"/>
        </pc:sldMkLst>
        <pc:graphicFrameChg chg="modGraphic">
          <ac:chgData name="Zwara Wioletta" userId="bcd45f81-f273-4e04-997d-3b8cf7a5870e" providerId="ADAL" clId="{1D855B05-D35F-41DB-8F70-3E9F8DEBAF2E}" dt="2024-07-19T22:21:08.971" v="10" actId="20577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 mod">
        <pc:chgData name="Zwara Wioletta" userId="bcd45f81-f273-4e04-997d-3b8cf7a5870e" providerId="ADAL" clId="{1D855B05-D35F-41DB-8F70-3E9F8DEBAF2E}" dt="2024-07-19T22:22:13.781" v="25" actId="207"/>
        <pc:sldMkLst>
          <pc:docMk/>
          <pc:sldMk cId="795059482" sldId="316"/>
        </pc:sldMkLst>
        <pc:spChg chg="mod">
          <ac:chgData name="Zwara Wioletta" userId="bcd45f81-f273-4e04-997d-3b8cf7a5870e" providerId="ADAL" clId="{1D855B05-D35F-41DB-8F70-3E9F8DEBAF2E}" dt="2024-07-19T22:22:13.781" v="25" actId="207"/>
          <ac:spMkLst>
            <pc:docMk/>
            <pc:sldMk cId="795059482" sldId="316"/>
            <ac:spMk id="3" creationId="{329FD2A7-7200-A269-D6FF-E8C386CD8E62}"/>
          </ac:spMkLst>
        </pc:spChg>
        <pc:graphicFrameChg chg="mod modGraphic">
          <ac:chgData name="Zwara Wioletta" userId="bcd45f81-f273-4e04-997d-3b8cf7a5870e" providerId="ADAL" clId="{1D855B05-D35F-41DB-8F70-3E9F8DEBAF2E}" dt="2024-07-19T22:22:07.439" v="24" actId="207"/>
          <ac:graphicFrameMkLst>
            <pc:docMk/>
            <pc:sldMk cId="795059482" sldId="316"/>
            <ac:graphicFrameMk id="4" creationId="{F155D735-A21D-1415-B04B-FD29BA0167FD}"/>
          </ac:graphicFrameMkLst>
        </pc:graphicFrameChg>
      </pc:sldChg>
      <pc:sldChg chg="modSp mod">
        <pc:chgData name="Zwara Wioletta" userId="bcd45f81-f273-4e04-997d-3b8cf7a5870e" providerId="ADAL" clId="{1D855B05-D35F-41DB-8F70-3E9F8DEBAF2E}" dt="2024-07-19T22:23:09.310" v="63" actId="1076"/>
        <pc:sldMkLst>
          <pc:docMk/>
          <pc:sldMk cId="2015909270" sldId="318"/>
        </pc:sldMkLst>
        <pc:spChg chg="mod">
          <ac:chgData name="Zwara Wioletta" userId="bcd45f81-f273-4e04-997d-3b8cf7a5870e" providerId="ADAL" clId="{1D855B05-D35F-41DB-8F70-3E9F8DEBAF2E}" dt="2024-07-19T22:23:09.310" v="63" actId="1076"/>
          <ac:spMkLst>
            <pc:docMk/>
            <pc:sldMk cId="2015909270" sldId="318"/>
            <ac:spMk id="3" creationId="{4EA98181-CEB5-2DDE-C53C-32D9B2E9FCC8}"/>
          </ac:spMkLst>
        </pc:spChg>
        <pc:graphicFrameChg chg="mod modGraphic">
          <ac:chgData name="Zwara Wioletta" userId="bcd45f81-f273-4e04-997d-3b8cf7a5870e" providerId="ADAL" clId="{1D855B05-D35F-41DB-8F70-3E9F8DEBAF2E}" dt="2024-07-19T22:23:05.310" v="62" actId="1076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 modGraphic">
          <ac:chgData name="Zwara Wioletta" userId="bcd45f81-f273-4e04-997d-3b8cf7a5870e" providerId="ADAL" clId="{1D855B05-D35F-41DB-8F70-3E9F8DEBAF2E}" dt="2024-07-19T22:23:01.449" v="61" actId="255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 mod">
        <pc:chgData name="Zwara Wioletta" userId="bcd45f81-f273-4e04-997d-3b8cf7a5870e" providerId="ADAL" clId="{1D855B05-D35F-41DB-8F70-3E9F8DEBAF2E}" dt="2024-07-19T22:22:30.959" v="41" actId="113"/>
        <pc:sldMkLst>
          <pc:docMk/>
          <pc:sldMk cId="1320450306" sldId="319"/>
        </pc:sldMkLst>
        <pc:spChg chg="mod">
          <ac:chgData name="Zwara Wioletta" userId="bcd45f81-f273-4e04-997d-3b8cf7a5870e" providerId="ADAL" clId="{1D855B05-D35F-41DB-8F70-3E9F8DEBAF2E}" dt="2024-07-19T22:22:30.959" v="41" actId="113"/>
          <ac:spMkLst>
            <pc:docMk/>
            <pc:sldMk cId="1320450306" sldId="319"/>
            <ac:spMk id="3" creationId="{329FD2A7-7200-A269-D6FF-E8C386CD8E62}"/>
          </ac:spMkLst>
        </pc:spChg>
      </pc:sldChg>
      <pc:sldChg chg="modSp mod">
        <pc:chgData name="Zwara Wioletta" userId="bcd45f81-f273-4e04-997d-3b8cf7a5870e" providerId="ADAL" clId="{1D855B05-D35F-41DB-8F70-3E9F8DEBAF2E}" dt="2024-07-21T12:54:58.720" v="72" actId="12"/>
        <pc:sldMkLst>
          <pc:docMk/>
          <pc:sldMk cId="1477059798" sldId="322"/>
        </pc:sldMkLst>
        <pc:spChg chg="mod">
          <ac:chgData name="Zwara Wioletta" userId="bcd45f81-f273-4e04-997d-3b8cf7a5870e" providerId="ADAL" clId="{1D855B05-D35F-41DB-8F70-3E9F8DEBAF2E}" dt="2024-07-21T12:54:58.720" v="72" actId="12"/>
          <ac:spMkLst>
            <pc:docMk/>
            <pc:sldMk cId="1477059798" sldId="322"/>
            <ac:spMk id="5" creationId="{4B68E375-0650-161A-CFD8-1636B35674DE}"/>
          </ac:spMkLst>
        </pc:spChg>
      </pc:sldChg>
      <pc:sldChg chg="modSp mod">
        <pc:chgData name="Zwara Wioletta" userId="bcd45f81-f273-4e04-997d-3b8cf7a5870e" providerId="ADAL" clId="{1D855B05-D35F-41DB-8F70-3E9F8DEBAF2E}" dt="2024-07-19T22:22:20.944" v="29" actId="113"/>
        <pc:sldMkLst>
          <pc:docMk/>
          <pc:sldMk cId="4287712577" sldId="323"/>
        </pc:sldMkLst>
        <pc:spChg chg="mod">
          <ac:chgData name="Zwara Wioletta" userId="bcd45f81-f273-4e04-997d-3b8cf7a5870e" providerId="ADAL" clId="{1D855B05-D35F-41DB-8F70-3E9F8DEBAF2E}" dt="2024-07-19T22:22:20.944" v="29" actId="113"/>
          <ac:spMkLst>
            <pc:docMk/>
            <pc:sldMk cId="4287712577" sldId="323"/>
            <ac:spMk id="3" creationId="{329FD2A7-7200-A269-D6FF-E8C386CD8E62}"/>
          </ac:spMkLst>
        </pc:spChg>
      </pc:sldChg>
    </pc:docChg>
  </pc:docChgLst>
  <pc:docChgLst>
    <pc:chgData name="Zwara Wioletta" userId="S::wioletta.zwara@cyfra.gov.pl::bcd45f81-f273-4e04-997d-3b8cf7a5870e" providerId="AD" clId="Web-{996A62A1-7191-4810-87AA-AC1B813C62E9}"/>
    <pc:docChg chg="modSld">
      <pc:chgData name="Zwara Wioletta" userId="S::wioletta.zwara@cyfra.gov.pl::bcd45f81-f273-4e04-997d-3b8cf7a5870e" providerId="AD" clId="Web-{996A62A1-7191-4810-87AA-AC1B813C62E9}" dt="2024-07-20T20:07:55.935" v="0" actId="1076"/>
      <pc:docMkLst>
        <pc:docMk/>
      </pc:docMkLst>
      <pc:sldChg chg="modSp">
        <pc:chgData name="Zwara Wioletta" userId="S::wioletta.zwara@cyfra.gov.pl::bcd45f81-f273-4e04-997d-3b8cf7a5870e" providerId="AD" clId="Web-{996A62A1-7191-4810-87AA-AC1B813C62E9}" dt="2024-07-20T20:07:55.935" v="0" actId="1076"/>
        <pc:sldMkLst>
          <pc:docMk/>
          <pc:sldMk cId="795059482" sldId="316"/>
        </pc:sldMkLst>
        <pc:spChg chg="mod">
          <ac:chgData name="Zwara Wioletta" userId="S::wioletta.zwara@cyfra.gov.pl::bcd45f81-f273-4e04-997d-3b8cf7a5870e" providerId="AD" clId="Web-{996A62A1-7191-4810-87AA-AC1B813C62E9}" dt="2024-07-20T20:07:55.935" v="0" actId="1076"/>
          <ac:spMkLst>
            <pc:docMk/>
            <pc:sldMk cId="795059482" sldId="316"/>
            <ac:spMk id="3" creationId="{329FD2A7-7200-A269-D6FF-E8C386CD8E62}"/>
          </ac:spMkLst>
        </pc:spChg>
      </pc:sldChg>
    </pc:docChg>
  </pc:docChgLst>
  <pc:docChgLst>
    <pc:chgData name="Zwara Wioletta" userId="S::wioletta.zwara@cyfra.gov.pl::bcd45f81-f273-4e04-997d-3b8cf7a5870e" providerId="AD" clId="Web-{9B194BD7-DE7E-4C27-BD75-2CCD7D69CC66}"/>
    <pc:docChg chg="modSld">
      <pc:chgData name="Zwara Wioletta" userId="S::wioletta.zwara@cyfra.gov.pl::bcd45f81-f273-4e04-997d-3b8cf7a5870e" providerId="AD" clId="Web-{9B194BD7-DE7E-4C27-BD75-2CCD7D69CC66}" dt="2024-07-19T22:29:38.839" v="2" actId="1076"/>
      <pc:docMkLst>
        <pc:docMk/>
      </pc:docMkLst>
      <pc:sldChg chg="modSp">
        <pc:chgData name="Zwara Wioletta" userId="S::wioletta.zwara@cyfra.gov.pl::bcd45f81-f273-4e04-997d-3b8cf7a5870e" providerId="AD" clId="Web-{9B194BD7-DE7E-4C27-BD75-2CCD7D69CC66}" dt="2024-07-19T22:29:38.839" v="2" actId="1076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9B194BD7-DE7E-4C27-BD75-2CCD7D69CC66}" dt="2024-07-19T22:29:38.839" v="2" actId="1076"/>
          <ac:spMkLst>
            <pc:docMk/>
            <pc:sldMk cId="898912496" sldId="262"/>
            <ac:spMk id="2" creationId="{8F092EFA-5288-6FA8-5093-D9E1CA66DE65}"/>
          </ac:spMkLst>
        </pc:spChg>
      </pc:sldChg>
    </pc:docChg>
  </pc:docChgLst>
  <pc:docChgLst>
    <pc:chgData name="Zwara Wioletta" userId="S::wioletta.zwara@cyfra.gov.pl::bcd45f81-f273-4e04-997d-3b8cf7a5870e" providerId="AD" clId="Web-{2D0A8150-BB7C-4A07-B821-4320CA542A17}"/>
    <pc:docChg chg="modSld">
      <pc:chgData name="Zwara Wioletta" userId="S::wioletta.zwara@cyfra.gov.pl::bcd45f81-f273-4e04-997d-3b8cf7a5870e" providerId="AD" clId="Web-{2D0A8150-BB7C-4A07-B821-4320CA542A17}" dt="2024-07-21T12:54:33.431" v="11" actId="20577"/>
      <pc:docMkLst>
        <pc:docMk/>
      </pc:docMkLst>
      <pc:sldChg chg="modSp">
        <pc:chgData name="Zwara Wioletta" userId="S::wioletta.zwara@cyfra.gov.pl::bcd45f81-f273-4e04-997d-3b8cf7a5870e" providerId="AD" clId="Web-{2D0A8150-BB7C-4A07-B821-4320CA542A17}" dt="2024-07-21T12:53:46.913" v="0" actId="20577"/>
        <pc:sldMkLst>
          <pc:docMk/>
          <pc:sldMk cId="898912496" sldId="262"/>
        </pc:sldMkLst>
        <pc:spChg chg="mod">
          <ac:chgData name="Zwara Wioletta" userId="S::wioletta.zwara@cyfra.gov.pl::bcd45f81-f273-4e04-997d-3b8cf7a5870e" providerId="AD" clId="Web-{2D0A8150-BB7C-4A07-B821-4320CA542A17}" dt="2024-07-21T12:53:46.913" v="0" actId="20577"/>
          <ac:spMkLst>
            <pc:docMk/>
            <pc:sldMk cId="898912496" sldId="262"/>
            <ac:spMk id="2" creationId="{8F092EFA-5288-6FA8-5093-D9E1CA66DE65}"/>
          </ac:spMkLst>
        </pc:spChg>
      </pc:sldChg>
      <pc:sldChg chg="modSp">
        <pc:chgData name="Zwara Wioletta" userId="S::wioletta.zwara@cyfra.gov.pl::bcd45f81-f273-4e04-997d-3b8cf7a5870e" providerId="AD" clId="Web-{2D0A8150-BB7C-4A07-B821-4320CA542A17}" dt="2024-07-21T12:53:56.163" v="5"/>
        <pc:sldMkLst>
          <pc:docMk/>
          <pc:sldMk cId="615554570" sldId="265"/>
        </pc:sldMkLst>
        <pc:graphicFrameChg chg="mod modGraphic">
          <ac:chgData name="Zwara Wioletta" userId="S::wioletta.zwara@cyfra.gov.pl::bcd45f81-f273-4e04-997d-3b8cf7a5870e" providerId="AD" clId="Web-{2D0A8150-BB7C-4A07-B821-4320CA542A17}" dt="2024-07-21T12:53:56.163" v="5"/>
          <ac:graphicFrameMkLst>
            <pc:docMk/>
            <pc:sldMk cId="615554570" sldId="265"/>
            <ac:graphicFrameMk id="13" creationId="{B0DF8BB2-8AA2-DA77-9C9F-919CEF3728BC}"/>
          </ac:graphicFrameMkLst>
        </pc:graphicFrameChg>
      </pc:sldChg>
      <pc:sldChg chg="modSp">
        <pc:chgData name="Zwara Wioletta" userId="S::wioletta.zwara@cyfra.gov.pl::bcd45f81-f273-4e04-997d-3b8cf7a5870e" providerId="AD" clId="Web-{2D0A8150-BB7C-4A07-B821-4320CA542A17}" dt="2024-07-21T12:54:10.305" v="9"/>
        <pc:sldMkLst>
          <pc:docMk/>
          <pc:sldMk cId="2015909270" sldId="318"/>
        </pc:sldMkLst>
        <pc:graphicFrameChg chg="modGraphic">
          <ac:chgData name="Zwara Wioletta" userId="S::wioletta.zwara@cyfra.gov.pl::bcd45f81-f273-4e04-997d-3b8cf7a5870e" providerId="AD" clId="Web-{2D0A8150-BB7C-4A07-B821-4320CA542A17}" dt="2024-07-21T12:54:10.305" v="9"/>
          <ac:graphicFrameMkLst>
            <pc:docMk/>
            <pc:sldMk cId="2015909270" sldId="318"/>
            <ac:graphicFrameMk id="4" creationId="{DAC40532-9DA5-3747-2FF7-1388BC34BD03}"/>
          </ac:graphicFrameMkLst>
        </pc:graphicFrameChg>
        <pc:graphicFrameChg chg="modGraphic">
          <ac:chgData name="Zwara Wioletta" userId="S::wioletta.zwara@cyfra.gov.pl::bcd45f81-f273-4e04-997d-3b8cf7a5870e" providerId="AD" clId="Web-{2D0A8150-BB7C-4A07-B821-4320CA542A17}" dt="2024-07-21T12:54:05.867" v="7"/>
          <ac:graphicFrameMkLst>
            <pc:docMk/>
            <pc:sldMk cId="2015909270" sldId="318"/>
            <ac:graphicFrameMk id="8" creationId="{E77684FE-BBFF-A8CA-40CC-83A4E0039477}"/>
          </ac:graphicFrameMkLst>
        </pc:graphicFrameChg>
      </pc:sldChg>
      <pc:sldChg chg="modSp">
        <pc:chgData name="Zwara Wioletta" userId="S::wioletta.zwara@cyfra.gov.pl::bcd45f81-f273-4e04-997d-3b8cf7a5870e" providerId="AD" clId="Web-{2D0A8150-BB7C-4A07-B821-4320CA542A17}" dt="2024-07-21T12:54:33.431" v="11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2D0A8150-BB7C-4A07-B821-4320CA542A17}" dt="2024-07-21T12:54:33.431" v="11" actId="20577"/>
          <ac:spMkLst>
            <pc:docMk/>
            <pc:sldMk cId="1477059798" sldId="322"/>
            <ac:spMk id="5" creationId="{4B68E375-0650-161A-CFD8-1636B35674DE}"/>
          </ac:spMkLst>
        </pc:spChg>
      </pc:sldChg>
    </pc:docChg>
  </pc:docChgLst>
  <pc:docChgLst>
    <pc:chgData name="Zwara Wioletta" userId="S::wioletta.zwara@cyfra.gov.pl::bcd45f81-f273-4e04-997d-3b8cf7a5870e" providerId="AD" clId="Web-{442C3078-DB0F-4723-B713-30F121825867}"/>
    <pc:docChg chg="delSld modSld">
      <pc:chgData name="Zwara Wioletta" userId="S::wioletta.zwara@cyfra.gov.pl::bcd45f81-f273-4e04-997d-3b8cf7a5870e" providerId="AD" clId="Web-{442C3078-DB0F-4723-B713-30F121825867}" dt="2024-07-20T20:19:51.691" v="18" actId="20577"/>
      <pc:docMkLst>
        <pc:docMk/>
      </pc:docMkLst>
      <pc:sldChg chg="modSp del">
        <pc:chgData name="Zwara Wioletta" userId="S::wioletta.zwara@cyfra.gov.pl::bcd45f81-f273-4e04-997d-3b8cf7a5870e" providerId="AD" clId="Web-{442C3078-DB0F-4723-B713-30F121825867}" dt="2024-07-20T20:19:35.956" v="14"/>
        <pc:sldMkLst>
          <pc:docMk/>
          <pc:sldMk cId="1320450306" sldId="319"/>
        </pc:sldMkLst>
        <pc:picChg chg="mod">
          <ac:chgData name="Zwara Wioletta" userId="S::wioletta.zwara@cyfra.gov.pl::bcd45f81-f273-4e04-997d-3b8cf7a5870e" providerId="AD" clId="Web-{442C3078-DB0F-4723-B713-30F121825867}" dt="2024-07-20T20:18:41.751" v="2" actId="14100"/>
          <ac:picMkLst>
            <pc:docMk/>
            <pc:sldMk cId="1320450306" sldId="319"/>
            <ac:picMk id="5" creationId="{047708B9-E8AC-2CFA-A4A9-156A3B2587B4}"/>
          </ac:picMkLst>
        </pc:picChg>
      </pc:sldChg>
      <pc:sldChg chg="modSp">
        <pc:chgData name="Zwara Wioletta" userId="S::wioletta.zwara@cyfra.gov.pl::bcd45f81-f273-4e04-997d-3b8cf7a5870e" providerId="AD" clId="Web-{442C3078-DB0F-4723-B713-30F121825867}" dt="2024-07-20T20:19:51.691" v="18" actId="20577"/>
        <pc:sldMkLst>
          <pc:docMk/>
          <pc:sldMk cId="1477059798" sldId="322"/>
        </pc:sldMkLst>
        <pc:spChg chg="mod">
          <ac:chgData name="Zwara Wioletta" userId="S::wioletta.zwara@cyfra.gov.pl::bcd45f81-f273-4e04-997d-3b8cf7a5870e" providerId="AD" clId="Web-{442C3078-DB0F-4723-B713-30F121825867}" dt="2024-07-20T20:19:51.691" v="18" actId="20577"/>
          <ac:spMkLst>
            <pc:docMk/>
            <pc:sldMk cId="1477059798" sldId="322"/>
            <ac:spMk id="5" creationId="{4B68E375-0650-161A-CFD8-1636B35674DE}"/>
          </ac:spMkLst>
        </pc:spChg>
      </pc:sldChg>
      <pc:sldChg chg="addSp delSp modSp">
        <pc:chgData name="Zwara Wioletta" userId="S::wioletta.zwara@cyfra.gov.pl::bcd45f81-f273-4e04-997d-3b8cf7a5870e" providerId="AD" clId="Web-{442C3078-DB0F-4723-B713-30F121825867}" dt="2024-07-20T20:19:33.331" v="13" actId="20577"/>
        <pc:sldMkLst>
          <pc:docMk/>
          <pc:sldMk cId="4287712577" sldId="323"/>
        </pc:sldMkLst>
        <pc:spChg chg="mod">
          <ac:chgData name="Zwara Wioletta" userId="S::wioletta.zwara@cyfra.gov.pl::bcd45f81-f273-4e04-997d-3b8cf7a5870e" providerId="AD" clId="Web-{442C3078-DB0F-4723-B713-30F121825867}" dt="2024-07-20T20:19:12.689" v="8" actId="14100"/>
          <ac:spMkLst>
            <pc:docMk/>
            <pc:sldMk cId="4287712577" sldId="323"/>
            <ac:spMk id="3" creationId="{329FD2A7-7200-A269-D6FF-E8C386CD8E62}"/>
          </ac:spMkLst>
        </pc:spChg>
        <pc:spChg chg="add mod">
          <ac:chgData name="Zwara Wioletta" userId="S::wioletta.zwara@cyfra.gov.pl::bcd45f81-f273-4e04-997d-3b8cf7a5870e" providerId="AD" clId="Web-{442C3078-DB0F-4723-B713-30F121825867}" dt="2024-07-20T20:19:33.331" v="13" actId="20577"/>
          <ac:spMkLst>
            <pc:docMk/>
            <pc:sldMk cId="4287712577" sldId="323"/>
            <ac:spMk id="10" creationId="{703B044D-1533-6DB3-0784-8F3AAB1B563F}"/>
          </ac:spMkLst>
        </pc:spChg>
        <pc:picChg chg="mod">
          <ac:chgData name="Zwara Wioletta" userId="S::wioletta.zwara@cyfra.gov.pl::bcd45f81-f273-4e04-997d-3b8cf7a5870e" providerId="AD" clId="Web-{442C3078-DB0F-4723-B713-30F121825867}" dt="2024-07-20T20:19:07.830" v="7" actId="14100"/>
          <ac:picMkLst>
            <pc:docMk/>
            <pc:sldMk cId="4287712577" sldId="323"/>
            <ac:picMk id="5" creationId="{3724DEBE-CE29-3977-DA19-05B223A888EA}"/>
          </ac:picMkLst>
        </pc:picChg>
        <pc:picChg chg="add mod">
          <ac:chgData name="Zwara Wioletta" userId="S::wioletta.zwara@cyfra.gov.pl::bcd45f81-f273-4e04-997d-3b8cf7a5870e" providerId="AD" clId="Web-{442C3078-DB0F-4723-B713-30F121825867}" dt="2024-07-20T20:19:00.377" v="5" actId="14100"/>
          <ac:picMkLst>
            <pc:docMk/>
            <pc:sldMk cId="4287712577" sldId="323"/>
            <ac:picMk id="6" creationId="{48CBDEE6-5E24-F4CC-8CBB-AC65D7508B2F}"/>
          </ac:picMkLst>
        </pc:picChg>
        <pc:picChg chg="add del">
          <ac:chgData name="Zwara Wioletta" userId="S::wioletta.zwara@cyfra.gov.pl::bcd45f81-f273-4e04-997d-3b8cf7a5870e" providerId="AD" clId="Web-{442C3078-DB0F-4723-B713-30F121825867}" dt="2024-07-20T20:19:20.127" v="10"/>
          <ac:picMkLst>
            <pc:docMk/>
            <pc:sldMk cId="4287712577" sldId="323"/>
            <ac:picMk id="8" creationId="{14F4AE19-8F63-7C03-6609-7F858C3E31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15" y="5429983"/>
            <a:ext cx="8432801" cy="1504950"/>
          </a:xfrm>
        </p:spPr>
        <p:txBody>
          <a:bodyPr/>
          <a:lstStyle/>
          <a:p>
            <a:r>
              <a:rPr lang="pl-PL" sz="3600" b="1" dirty="0">
                <a:cs typeface="Calibri"/>
              </a:rPr>
              <a:t>Opracowanie prototypu systemu </a:t>
            </a:r>
            <a:br>
              <a:rPr lang="pl-PL" sz="3600" b="1" dirty="0">
                <a:cs typeface="Calibri"/>
              </a:rPr>
            </a:br>
            <a:r>
              <a:rPr lang="pl-PL" sz="3600" b="1" dirty="0">
                <a:cs typeface="Calibri"/>
              </a:rPr>
              <a:t>do przeprowadzania egzaminów próbnych / testów diagnostycznych </a:t>
            </a:r>
            <a:br>
              <a:rPr lang="pl-PL" sz="3600" b="1" dirty="0">
                <a:cs typeface="Calibri"/>
              </a:rPr>
            </a:br>
            <a:r>
              <a:rPr lang="pl-PL" sz="3600" b="1" dirty="0">
                <a:cs typeface="Calibri"/>
              </a:rPr>
              <a:t>on-line w zakresie przygotowania </a:t>
            </a:r>
            <a:br>
              <a:rPr lang="pl-PL" sz="3600" b="1" dirty="0">
                <a:cs typeface="Calibri"/>
              </a:rPr>
            </a:br>
            <a:r>
              <a:rPr lang="pl-PL" sz="3600" b="1" dirty="0">
                <a:cs typeface="Calibri"/>
              </a:rPr>
              <a:t>ucznia do egzaminu</a:t>
            </a:r>
            <a:endParaRPr lang="pl-PL" b="1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Wnioskodawca</a:t>
            </a:r>
            <a:r>
              <a:rPr lang="pl-PL" sz="2200" dirty="0">
                <a:solidFill>
                  <a:srgbClr val="002060"/>
                </a:solidFill>
              </a:rPr>
              <a:t>: Minister Edukacji Narodowej</a:t>
            </a:r>
            <a:endParaRPr lang="pl-PL" sz="22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Beneficjent</a:t>
            </a:r>
            <a:r>
              <a:rPr lang="pl-PL" sz="2200" dirty="0">
                <a:solidFill>
                  <a:srgbClr val="002060"/>
                </a:solidFill>
              </a:rPr>
              <a:t>: Centrum Informatyczne Edukacji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rgbClr val="002060"/>
                </a:solidFill>
              </a:rPr>
              <a:t>Partnerzy</a:t>
            </a:r>
            <a:r>
              <a:rPr lang="pl-PL" sz="2200" dirty="0">
                <a:solidFill>
                  <a:srgbClr val="002060"/>
                </a:solidFill>
              </a:rPr>
              <a:t>: Okręgowa Komisja Egzaminacyjna w Krakowie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88216"/>
              </p:ext>
            </p:extLst>
          </p:nvPr>
        </p:nvGraphicFramePr>
        <p:xfrm>
          <a:off x="796449" y="3210240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2020-08-01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2023-11-30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2020-08-01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latin typeface="+mn-lt"/>
                        </a:rPr>
                        <a:t>2023-11-30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3073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25510"/>
              </p:ext>
            </p:extLst>
          </p:nvPr>
        </p:nvGraphicFramePr>
        <p:xfrm>
          <a:off x="829849" y="5930619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 UE (POWER, Działanie 2.10)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latin typeface="+mn-lt"/>
                        </a:rPr>
                        <a:t>20 930 395,20 zł</a:t>
                      </a:r>
                      <a:endParaRPr lang="pl-PL" sz="18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latin typeface="+mn-lt"/>
                        </a:rPr>
                        <a:t>17 640 137,08 zł</a:t>
                      </a:r>
                      <a:endParaRPr lang="pl-PL" sz="1800" b="1" i="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latin typeface="+mn-lt"/>
                        </a:rPr>
                        <a:t>19 188 473,67 zł</a:t>
                      </a:r>
                      <a:endParaRPr lang="pl-PL" sz="18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>
                          <a:solidFill>
                            <a:srgbClr val="002060"/>
                          </a:solidFill>
                          <a:latin typeface="+mn-lt"/>
                        </a:rPr>
                        <a:t>16 172 045,61 zł</a:t>
                      </a:r>
                      <a:endParaRPr lang="pl-PL" sz="1800" b="1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534538"/>
            <a:ext cx="13752120" cy="96679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002060"/>
                </a:solidFill>
              </a:rPr>
              <a:t>Cel główny: </a:t>
            </a:r>
            <a:r>
              <a:rPr lang="pl-PL" sz="2200" dirty="0">
                <a:solidFill>
                  <a:srgbClr val="002060"/>
                </a:solidFill>
              </a:rPr>
              <a:t>Celem projektu było umożliwienie przeprowadzania testów diagnostycznych w zakresie stopnia przygotowania ucznia do egzaminu i egzaminów próbnych w formule on-line.  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22412"/>
              </p:ext>
            </p:extLst>
          </p:nvPr>
        </p:nvGraphicFramePr>
        <p:xfrm>
          <a:off x="709808" y="2798941"/>
          <a:ext cx="13752121" cy="2807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4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System do przeprowadzania egzaminów próbnych oraz testów diagnostycznych on-line w zakresie stopnia przygotowania ucznia do egzaminu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Udostępnione informacje sektora publicznego: wyniki  przeprowadzonych w formule online egzaminów próbnych i testów diagnostycznych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2023-11-30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40" y="1286342"/>
            <a:ext cx="2306237" cy="405639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b="1" dirty="0">
                <a:solidFill>
                  <a:srgbClr val="002060"/>
                </a:solidFill>
              </a:rPr>
              <a:t>Plan: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24DEBE-CE29-3977-DA19-05B223A8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8" y="2259554"/>
            <a:ext cx="7218968" cy="45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tekst, zrzut ekranu, diagram, linia&#10;&#10;Opis wygenerowany automatycznie">
            <a:extLst>
              <a:ext uri="{FF2B5EF4-FFF2-40B4-BE49-F238E27FC236}">
                <a16:creationId xmlns:a16="http://schemas.microsoft.com/office/drawing/2014/main" id="{48CBDEE6-5E24-F4CC-8CBB-AC65D750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04" y="2256945"/>
            <a:ext cx="7194651" cy="4798443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703B044D-1533-6DB3-0784-8F3AAB1B563F}"/>
              </a:ext>
            </a:extLst>
          </p:cNvPr>
          <p:cNvSpPr txBox="1">
            <a:spLocks/>
          </p:cNvSpPr>
          <p:nvPr/>
        </p:nvSpPr>
        <p:spPr>
          <a:xfrm>
            <a:off x="8161025" y="1381770"/>
            <a:ext cx="2306237" cy="4056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r>
              <a:rPr lang="pl-PL" sz="2200" b="1" dirty="0">
                <a:solidFill>
                  <a:srgbClr val="002060"/>
                </a:solidFill>
              </a:rPr>
              <a:t>Realizacja:</a:t>
            </a:r>
            <a:endParaRPr lang="pl-PL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Century Gothic" panose="020B0502020202020204" pitchFamily="34" charset="0"/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764002"/>
              </p:ext>
            </p:extLst>
          </p:nvPr>
        </p:nvGraphicFramePr>
        <p:xfrm>
          <a:off x="689173" y="1310178"/>
          <a:ext cx="13792633" cy="2161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865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kern="120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Nie dotyczy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l-PL" sz="18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77712"/>
                  </a:ext>
                </a:extLst>
              </a:tr>
            </a:tbl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2" y="3578155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AC40532-9DA5-3747-2FF7-1388BC34B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11001"/>
              </p:ext>
            </p:extLst>
          </p:nvPr>
        </p:nvGraphicFramePr>
        <p:xfrm>
          <a:off x="688312" y="4765938"/>
          <a:ext cx="13794355" cy="215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5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4820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783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Nie dotyczy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i="0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i="0" strike="sng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pl-PL" sz="1800" dirty="0"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82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971550" y="1508760"/>
            <a:ext cx="1357884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pl-PL" sz="2200" b="1" dirty="0">
                <a:solidFill>
                  <a:srgbClr val="002060"/>
                </a:solidFill>
              </a:rPr>
              <a:t>Zagrożenia:</a:t>
            </a:r>
            <a:endParaRPr lang="pl-PL" sz="22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</a:rPr>
              <a:t>Zmiana otoczenia prawnego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200" i="0" dirty="0">
                <a:solidFill>
                  <a:srgbClr val="002060"/>
                </a:solidFill>
              </a:rPr>
              <a:t>Wzrost kosztów utrzymania systemu po zakończeniu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F8477-4F08-4A7D-9363-3767ACAD0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454415-B3CC-49C2-8FBD-0EF74BE1FAF6}">
  <ds:schemaRefs>
    <ds:schemaRef ds:uri="http://purl.org/dc/terms/"/>
    <ds:schemaRef ds:uri="http://purl.org/dc/dcmitype/"/>
    <ds:schemaRef ds:uri="d176cc68-f091-4a7f-ad9e-67747a5f64ff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9a9e3d6-963b-4985-a8a7-a3d2f87a534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F86BE5-A6E1-4C4A-99F6-4A66B8C93E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9208</TotalTime>
  <Words>251</Words>
  <Application>Microsoft Office PowerPoint</Application>
  <PresentationFormat>Niestandardowy</PresentationFormat>
  <Paragraphs>62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</vt:lpstr>
      <vt:lpstr>MC</vt:lpstr>
      <vt:lpstr>Opracowanie prototypu systemu  do przeprowadzania egzaminów próbnych / testów diagnostycznych  on-line w zakresie przygotowania  ucznia do egzaminu</vt:lpstr>
      <vt:lpstr>Prezentacja programu PowerPoint</vt:lpstr>
      <vt:lpstr>Cel i produkty projektu</vt:lpstr>
      <vt:lpstr>Produkty projektu (systemy teleinformatyczne) – interoperacyjność</vt:lpstr>
      <vt:lpstr>Wskaźniki produktu projektu (odstępstwa od założeń)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Zwara Wioletta</cp:lastModifiedBy>
  <cp:revision>252</cp:revision>
  <dcterms:created xsi:type="dcterms:W3CDTF">2023-05-26T06:26:43Z</dcterms:created>
  <dcterms:modified xsi:type="dcterms:W3CDTF">2024-07-21T12:55:04Z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0x010100BF681FF63D7B3147AFAC68B2E93E2C6A</vt:lpwstr>
  </property>
</Properties>
</file>