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65816" y="1675031"/>
            <a:ext cx="10427497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Prezentacja projektu </a:t>
            </a:r>
            <a:r>
              <a:rPr lang="pl-PL" sz="4800" b="1" dirty="0" err="1">
                <a:solidFill>
                  <a:schemeClr val="bg1"/>
                </a:solidFill>
              </a:rPr>
              <a:t>MRiT</a:t>
            </a:r>
            <a:r>
              <a:rPr lang="pl-PL" sz="4800" b="1" dirty="0">
                <a:solidFill>
                  <a:schemeClr val="bg1"/>
                </a:solidFill>
              </a:rPr>
              <a:t> pn. </a:t>
            </a: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„Elektronizacja umów o pracę </a:t>
            </a: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oraz usprawnienie usług cyfrowych</a:t>
            </a:r>
          </a:p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dla przedsiębiorców”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716825" y="1848408"/>
            <a:ext cx="10758350" cy="4795618"/>
          </a:xfrm>
          <a:prstGeom prst="rect">
            <a:avLst/>
          </a:prstGeom>
        </p:spPr>
        <p:txBody>
          <a:bodyPr vert="horz" lIns="91440" tIns="45721" rIns="91440" bIns="45721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Elektronizacja umów o pracę oraz usprawnienie usług cyfrowych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dirty="0">
                <a:solidFill>
                  <a:srgbClr val="002060"/>
                </a:solidFill>
                <a:cs typeface="Times New Roman" pitchFamily="18" charset="0"/>
              </a:rPr>
              <a:t>dla przedsiębiorców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dirty="0">
              <a:solidFill>
                <a:schemeClr val="accent5">
                  <a:lumMod val="75000"/>
                </a:schemeClr>
              </a:solidFill>
            </a:endParaRP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Wnioskodawca:  			Minister Rozwoju i Technologii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Beneficjent: 			Ministerstwo Rozwoju i Technologii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Partnerzy: 			Sieć Badawcza Łukasiewicz – Poznański Instytut Technologiczny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Źródło finansowania:		Fundusze Europejskie na Rozwój Cyfrowy 2021-2027 – działanie 						FERC.02.01 Wysoka jakość i dostępność e-usług publicznych, Finansowanie części 				budżetowej - część budżetowa 20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Całkowity koszt projektu:		44 842 450,00 zł</a:t>
            </a:r>
          </a:p>
          <a:p>
            <a:pPr marL="269879" indent="-269879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dirty="0">
                <a:solidFill>
                  <a:schemeClr val="accent5">
                    <a:lumMod val="75000"/>
                  </a:schemeClr>
                </a:solidFill>
              </a:rPr>
              <a:t>Planowany okres realizacji projektu:	01.2024 – 12.2026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5" y="1314693"/>
            <a:ext cx="10150739" cy="5540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Cele projektu: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usprawnienie procesu prowadzenia działalności gospodarczej w Polsce poprzez udostępnienie </a:t>
            </a:r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nowych e-usług i funkcjonalności </a:t>
            </a: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tj. dodanie możliwości elektronicznej obsługi kadrowej firm,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modernizacja dotychczasowych usług systemu Biznes.gov.pl </a:t>
            </a: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celem dostosowania ich do krajowych kierunków rozwoju e-administracji (np. w zakresie e-doręczeń) i europejskich wymogów </a:t>
            </a:r>
            <a:r>
              <a:rPr lang="pl-PL" sz="16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transgraniczności</a:t>
            </a: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 w obszarze Jednolitego Portalu Cyfrowego (ang. SDG).</a:t>
            </a:r>
          </a:p>
          <a:p>
            <a:pPr algn="just"/>
            <a:b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Projekt wpłynie pozytywnie na zwiększenie tempa transformacji cyfrowej polskich firm.</a:t>
            </a:r>
          </a:p>
          <a:p>
            <a:endParaRPr lang="pl-PL" sz="1600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Cele przedsięwzięcia korespondują z celami strategicznymi kraju i Europy, m. in.:</a:t>
            </a:r>
          </a:p>
          <a:p>
            <a:endParaRPr lang="pl-PL" sz="1600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Cyfrowa dekada Europy: cele cyfrowe na 2030 r.: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Opóźnienia w rozwoju technologicznym: </a:t>
            </a:r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ponad 90 procent PL MŚP </a:t>
            </a: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powinno osiągnąć co najmniej </a:t>
            </a:r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podstawowy poziom </a:t>
            </a: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wykorzystania technologii cyfrowych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Najważniejsze usługi publiczne: </a:t>
            </a:r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100 procent online</a:t>
            </a:r>
          </a:p>
          <a:p>
            <a:pPr algn="just"/>
            <a:endParaRPr lang="pl-PL" sz="1600" b="1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sz="1600" b="1" dirty="0">
                <a:solidFill>
                  <a:srgbClr val="002060"/>
                </a:solidFill>
                <a:ea typeface="Times New Roman" panose="02020603050405020304" pitchFamily="18" charset="0"/>
              </a:rPr>
              <a:t>Program Zintegrowanej Informatyzacji Państwa:</a:t>
            </a:r>
          </a:p>
          <a:p>
            <a:pPr algn="just"/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4.2.1. Zwiększenie jakości oraz zakresu komunikacji między obywatelami i innymi interesariuszami </a:t>
            </a:r>
            <a:b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</a:br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a państwem</a:t>
            </a:r>
          </a:p>
          <a:p>
            <a:pPr algn="just"/>
            <a:r>
              <a:rPr lang="pl-PL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4.2.3. Podniesienie poziomu kompetencji cyfrowych obywateli, specjalistów TIK oraz pracowników administracji publicznej</a:t>
            </a:r>
          </a:p>
          <a:p>
            <a:endParaRPr lang="pl-PL" sz="1801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8" y="1862357"/>
            <a:ext cx="10432562" cy="3729614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pl-PL" sz="3801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1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F2AE13D-16D0-E2A2-6814-CFA0C1F13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9" y="6070861"/>
            <a:ext cx="4552197" cy="513305"/>
          </a:xfrm>
          <a:prstGeom prst="rect">
            <a:avLst/>
          </a:prstGeom>
        </p:spPr>
      </p:pic>
      <p:pic>
        <p:nvPicPr>
          <p:cNvPr id="3" name="Obraz 2" descr="Obraz zawierający tekst, diagram, Plan, zrzut ekranu&#10;&#10;Opis wygenerowany automatycznie">
            <a:extLst>
              <a:ext uri="{FF2B5EF4-FFF2-40B4-BE49-F238E27FC236}">
                <a16:creationId xmlns:a16="http://schemas.microsoft.com/office/drawing/2014/main" id="{F58FED64-15E2-B29A-F3E5-4D204CC601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316" y="452487"/>
            <a:ext cx="6076509" cy="640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2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 sz="1801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metadata/properties"/>
    <ds:schemaRef ds:uri="http://purl.org/dc/elements/1.1/"/>
    <ds:schemaRef ds:uri="5df3a10b-8748-402e-bef4-aee373db4dbb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affde3b-50dd-4e74-9e2c-6b9654ae514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1131</TotalTime>
  <Words>280</Words>
  <Application>Microsoft Office PowerPoint</Application>
  <PresentationFormat>Panoramiczny</PresentationFormat>
  <Paragraphs>55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12</cp:revision>
  <dcterms:created xsi:type="dcterms:W3CDTF">2017-01-27T12:50:17Z</dcterms:created>
  <dcterms:modified xsi:type="dcterms:W3CDTF">2023-10-04T15:44:31Z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