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324" r:id="rId4"/>
    <p:sldId id="325" r:id="rId5"/>
    <p:sldId id="332" r:id="rId6"/>
    <p:sldId id="326" r:id="rId7"/>
    <p:sldId id="327" r:id="rId8"/>
    <p:sldId id="328" r:id="rId9"/>
    <p:sldId id="329" r:id="rId10"/>
    <p:sldId id="330" r:id="rId11"/>
    <p:sldId id="333" r:id="rId12"/>
    <p:sldId id="334" r:id="rId13"/>
    <p:sldId id="261" r:id="rId14"/>
    <p:sldId id="346" r:id="rId15"/>
    <p:sldId id="347" r:id="rId16"/>
    <p:sldId id="349" r:id="rId17"/>
    <p:sldId id="335" r:id="rId18"/>
    <p:sldId id="337" r:id="rId19"/>
    <p:sldId id="341" r:id="rId20"/>
    <p:sldId id="342" r:id="rId21"/>
    <p:sldId id="343" r:id="rId22"/>
    <p:sldId id="344" r:id="rId23"/>
    <p:sldId id="345" r:id="rId24"/>
    <p:sldId id="350" r:id="rId25"/>
    <p:sldId id="3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1" autoAdjust="0"/>
    <p:restoredTop sz="80384" autoAdjust="0"/>
  </p:normalViewPr>
  <p:slideViewPr>
    <p:cSldViewPr snapToGrid="0">
      <p:cViewPr varScale="1">
        <p:scale>
          <a:sx n="53" d="100"/>
          <a:sy n="53" d="100"/>
        </p:scale>
        <p:origin x="7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Calin" userId="d0b83ade-93cd-44c2-9685-a66ec859b7b2" providerId="ADAL" clId="{7939F97D-07D5-433A-832C-4610251204F5}"/>
    <pc:docChg chg="undo custSel delSld modSld">
      <pc:chgData name="Carmen Calin" userId="d0b83ade-93cd-44c2-9685-a66ec859b7b2" providerId="ADAL" clId="{7939F97D-07D5-433A-832C-4610251204F5}" dt="2024-09-19T10:09:59.409" v="24" actId="20577"/>
      <pc:docMkLst>
        <pc:docMk/>
      </pc:docMkLst>
      <pc:sldChg chg="del">
        <pc:chgData name="Carmen Calin" userId="d0b83ade-93cd-44c2-9685-a66ec859b7b2" providerId="ADAL" clId="{7939F97D-07D5-433A-832C-4610251204F5}" dt="2024-09-19T10:07:43.446" v="12" actId="47"/>
        <pc:sldMkLst>
          <pc:docMk/>
          <pc:sldMk cId="3052004951" sldId="321"/>
        </pc:sldMkLst>
      </pc:sldChg>
      <pc:sldChg chg="del">
        <pc:chgData name="Carmen Calin" userId="d0b83ade-93cd-44c2-9685-a66ec859b7b2" providerId="ADAL" clId="{7939F97D-07D5-433A-832C-4610251204F5}" dt="2024-09-19T10:07:43.446" v="12" actId="47"/>
        <pc:sldMkLst>
          <pc:docMk/>
          <pc:sldMk cId="1502731174" sldId="322"/>
        </pc:sldMkLst>
      </pc:sldChg>
      <pc:sldChg chg="modSp mod">
        <pc:chgData name="Carmen Calin" userId="d0b83ade-93cd-44c2-9685-a66ec859b7b2" providerId="ADAL" clId="{7939F97D-07D5-433A-832C-4610251204F5}" dt="2024-09-19T10:07:27.926" v="11" actId="20577"/>
        <pc:sldMkLst>
          <pc:docMk/>
          <pc:sldMk cId="235428636" sldId="324"/>
        </pc:sldMkLst>
        <pc:spChg chg="mod">
          <ac:chgData name="Carmen Calin" userId="d0b83ade-93cd-44c2-9685-a66ec859b7b2" providerId="ADAL" clId="{7939F97D-07D5-433A-832C-4610251204F5}" dt="2024-09-19T10:07:27.926" v="11" actId="20577"/>
          <ac:spMkLst>
            <pc:docMk/>
            <pc:sldMk cId="235428636" sldId="324"/>
            <ac:spMk id="3" creationId="{F7E471E7-4423-A540-BE4F-0414543958ED}"/>
          </ac:spMkLst>
        </pc:spChg>
      </pc:sldChg>
      <pc:sldChg chg="addSp delSp modSp mod">
        <pc:chgData name="Carmen Calin" userId="d0b83ade-93cd-44c2-9685-a66ec859b7b2" providerId="ADAL" clId="{7939F97D-07D5-433A-832C-4610251204F5}" dt="2024-09-19T10:08:34.171" v="21" actId="27636"/>
        <pc:sldMkLst>
          <pc:docMk/>
          <pc:sldMk cId="1340653614" sldId="332"/>
        </pc:sldMkLst>
        <pc:spChg chg="add del mod">
          <ac:chgData name="Carmen Calin" userId="d0b83ade-93cd-44c2-9685-a66ec859b7b2" providerId="ADAL" clId="{7939F97D-07D5-433A-832C-4610251204F5}" dt="2024-09-19T10:08:34.171" v="21" actId="27636"/>
          <ac:spMkLst>
            <pc:docMk/>
            <pc:sldMk cId="1340653614" sldId="332"/>
            <ac:spMk id="3" creationId="{B69DBF01-3EDC-7B27-9AB9-2CF23741282F}"/>
          </ac:spMkLst>
        </pc:spChg>
        <pc:graphicFrameChg chg="add del">
          <ac:chgData name="Carmen Calin" userId="d0b83ade-93cd-44c2-9685-a66ec859b7b2" providerId="ADAL" clId="{7939F97D-07D5-433A-832C-4610251204F5}" dt="2024-09-19T10:08:09.814" v="14" actId="26606"/>
          <ac:graphicFrameMkLst>
            <pc:docMk/>
            <pc:sldMk cId="1340653614" sldId="332"/>
            <ac:graphicFrameMk id="13" creationId="{045B28D3-B9FF-A8AA-72EF-A310BD82CAD9}"/>
          </ac:graphicFrameMkLst>
        </pc:graphicFrameChg>
      </pc:sldChg>
      <pc:sldChg chg="modNotesTx">
        <pc:chgData name="Carmen Calin" userId="d0b83ade-93cd-44c2-9685-a66ec859b7b2" providerId="ADAL" clId="{7939F97D-07D5-433A-832C-4610251204F5}" dt="2024-09-19T10:09:54.942" v="23" actId="20577"/>
        <pc:sldMkLst>
          <pc:docMk/>
          <pc:sldMk cId="1314897450" sldId="345"/>
        </pc:sldMkLst>
      </pc:sldChg>
      <pc:sldChg chg="modNotesTx">
        <pc:chgData name="Carmen Calin" userId="d0b83ade-93cd-44c2-9685-a66ec859b7b2" providerId="ADAL" clId="{7939F97D-07D5-433A-832C-4610251204F5}" dt="2024-09-19T10:09:59.409" v="24" actId="20577"/>
        <pc:sldMkLst>
          <pc:docMk/>
          <pc:sldMk cId="553110494" sldId="350"/>
        </pc:sldMkLst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3942A-6AB9-4857-B194-EC5D2A41FC7D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6BDAF63-FF74-4301-9AA5-FDCE52A338B2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GB" sz="24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World Bank support to the Polish government on implementing three aspects of the State Purchasing Policy</a:t>
          </a:r>
          <a:endParaRPr lang="en-US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471433BC-54A6-4070-9CAE-66AAFE09A3B0}" type="parTrans" cxnId="{82932C9D-531B-4DCA-9E9B-4B9B6FBFA72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BDA281E-D8DB-4E3D-8DB9-321FDA02898B}" type="sibTrans" cxnId="{82932C9D-531B-4DCA-9E9B-4B9B6FBFA72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470695-C68F-41C1-97F1-E43F6DCA8E0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9416EF06-E220-4390-A16E-229B4A785754}" type="parTrans" cxnId="{EB000B52-3D77-4566-8412-9662E2D6932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CFD2E35-F17F-4363-87B4-A040F4611C97}" type="sibTrans" cxnId="{EB000B52-3D77-4566-8412-9662E2D6932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186CBA7-6A7C-49C9-A12E-CB459D7EDD86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300" b="1" kern="1200" dirty="0">
            <a:solidFill>
              <a:srgbClr val="002060"/>
            </a:solidFill>
          </a:endParaRPr>
        </a:p>
      </dgm:t>
    </dgm:pt>
    <dgm:pt modelId="{E999E4D2-C0B2-4492-B761-D606669EBB3A}" type="parTrans" cxnId="{E98B9C19-FC6F-42E1-A78B-012F0AC13CC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934BBD4-C6A0-494F-9243-C04B353FB995}" type="sibTrans" cxnId="{E98B9C19-FC6F-42E1-A78B-012F0AC13CC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859198C-1739-4BDB-94A6-037D61B20DE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Approach to implementation</a:t>
          </a:r>
        </a:p>
      </dgm:t>
    </dgm:pt>
    <dgm:pt modelId="{8D4E39B3-D7CF-4F32-B3D7-40325FABF4BB}" type="parTrans" cxnId="{FD6C3E92-E614-4132-BAF7-8FEA300008B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2A1CC34-F064-4E74-87DF-08B76D72DAC0}" type="sibTrans" cxnId="{FD6C3E92-E614-4132-BAF7-8FEA300008B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813D686-C163-8042-9A0B-E000596DCAE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900" kern="1200" dirty="0">
              <a:solidFill>
                <a:srgbClr val="002060"/>
              </a:solidFill>
            </a:rPr>
            <a:t>Stakeholders’ engagement</a:t>
          </a:r>
          <a:endParaRPr lang="en-US" sz="1900" kern="1200" dirty="0">
            <a:solidFill>
              <a:srgbClr val="002060"/>
            </a:solidFill>
          </a:endParaRPr>
        </a:p>
      </dgm:t>
    </dgm:pt>
    <dgm:pt modelId="{EC13F03F-5DA8-C948-AA2D-B550BDDCA4C2}" type="parTrans" cxnId="{027E25DF-E5D4-F542-9DA0-223DF0E03AE2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F61F4887-F04E-FF4D-ABFB-ED99EDD81361}" type="sibTrans" cxnId="{027E25DF-E5D4-F542-9DA0-223DF0E03AE2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6A97EA91-4296-4CED-B736-31C2E2AF254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GB" sz="1900" b="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Green public procurement</a:t>
          </a:r>
          <a:endParaRPr lang="en-US" sz="1900" b="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B171653F-DFA5-4FD6-99DA-78CBE072EC18}" type="parTrans" cxnId="{C095B8BF-3117-4B9B-9796-19B5029F90CF}">
      <dgm:prSet/>
      <dgm:spPr/>
      <dgm:t>
        <a:bodyPr/>
        <a:lstStyle/>
        <a:p>
          <a:endParaRPr lang="en-US"/>
        </a:p>
      </dgm:t>
    </dgm:pt>
    <dgm:pt modelId="{BF1BE621-A2C5-4503-88DC-9DBDA7A7D12E}" type="sibTrans" cxnId="{C095B8BF-3117-4B9B-9796-19B5029F90CF}">
      <dgm:prSet/>
      <dgm:spPr/>
      <dgm:t>
        <a:bodyPr/>
        <a:lstStyle/>
        <a:p>
          <a:endParaRPr lang="en-US"/>
        </a:p>
      </dgm:t>
    </dgm:pt>
    <dgm:pt modelId="{32BDFCCD-2A9A-4463-B553-8BDD211E368D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0" kern="1200" dirty="0">
              <a:solidFill>
                <a:srgbClr val="002060"/>
              </a:solidFill>
            </a:rPr>
            <a:t> Increasing the participation of SMEs</a:t>
          </a:r>
          <a:br>
            <a:rPr lang="en-GB" sz="1900" b="1" kern="1200" dirty="0">
              <a:solidFill>
                <a:srgbClr val="002060"/>
              </a:solidFill>
            </a:rPr>
          </a:b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8A7BFDDD-A14E-4AF7-9F14-291D153ACF74}" type="parTrans" cxnId="{22BA730B-F71F-4740-91C2-6088D5F4D70B}">
      <dgm:prSet/>
      <dgm:spPr/>
      <dgm:t>
        <a:bodyPr/>
        <a:lstStyle/>
        <a:p>
          <a:endParaRPr lang="en-US"/>
        </a:p>
      </dgm:t>
    </dgm:pt>
    <dgm:pt modelId="{0269A7D9-EDB2-4F9A-8C08-AA3C5B6FA0F9}" type="sibTrans" cxnId="{22BA730B-F71F-4740-91C2-6088D5F4D70B}">
      <dgm:prSet/>
      <dgm:spPr/>
      <dgm:t>
        <a:bodyPr/>
        <a:lstStyle/>
        <a:p>
          <a:endParaRPr lang="en-US"/>
        </a:p>
      </dgm:t>
    </dgm:pt>
    <dgm:pt modelId="{7C639A0A-1C87-4993-903A-697CC42F7A82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E5FDFA67-17A8-45F7-9917-1A7973FF0DBF}" type="parTrans" cxnId="{B8F26DD4-9DC3-4B1B-AE1F-6C9646DD595E}">
      <dgm:prSet/>
      <dgm:spPr/>
      <dgm:t>
        <a:bodyPr/>
        <a:lstStyle/>
        <a:p>
          <a:endParaRPr lang="en-US"/>
        </a:p>
      </dgm:t>
    </dgm:pt>
    <dgm:pt modelId="{5DE1D555-A7C9-4EAE-90B0-E8B6DD9991C6}" type="sibTrans" cxnId="{B8F26DD4-9DC3-4B1B-AE1F-6C9646DD595E}">
      <dgm:prSet/>
      <dgm:spPr/>
      <dgm:t>
        <a:bodyPr/>
        <a:lstStyle/>
        <a:p>
          <a:endParaRPr lang="en-US"/>
        </a:p>
      </dgm:t>
    </dgm:pt>
    <dgm:pt modelId="{FFCD2201-6AF1-4105-AA43-39B9014CDF9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16A39F15-1041-41C7-8A4E-3497F4BE324E}" type="parTrans" cxnId="{5C76C2C2-8640-46D4-9E1A-CC6268197C70}">
      <dgm:prSet/>
      <dgm:spPr/>
      <dgm:t>
        <a:bodyPr/>
        <a:lstStyle/>
        <a:p>
          <a:endParaRPr lang="en-US"/>
        </a:p>
      </dgm:t>
    </dgm:pt>
    <dgm:pt modelId="{E047795D-00AC-41B6-927B-F57BF3440F0B}" type="sibTrans" cxnId="{5C76C2C2-8640-46D4-9E1A-CC6268197C70}">
      <dgm:prSet/>
      <dgm:spPr/>
      <dgm:t>
        <a:bodyPr/>
        <a:lstStyle/>
        <a:p>
          <a:endParaRPr lang="en-US"/>
        </a:p>
      </dgm:t>
    </dgm:pt>
    <dgm:pt modelId="{A7E5BFE4-330F-4000-A0AE-EF27BEAAA6D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Focus groups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F7D492F4-59C2-4ED8-AA17-E7D5EDBE84E8}" type="parTrans" cxnId="{7E02418E-2352-4E9E-B102-575FAF83A7F6}">
      <dgm:prSet/>
      <dgm:spPr/>
      <dgm:t>
        <a:bodyPr/>
        <a:lstStyle/>
        <a:p>
          <a:endParaRPr lang="en-US"/>
        </a:p>
      </dgm:t>
    </dgm:pt>
    <dgm:pt modelId="{010F678C-94B9-402F-A641-8FA09DAC5668}" type="sibTrans" cxnId="{7E02418E-2352-4E9E-B102-575FAF83A7F6}">
      <dgm:prSet/>
      <dgm:spPr/>
      <dgm:t>
        <a:bodyPr/>
        <a:lstStyle/>
        <a:p>
          <a:endParaRPr lang="en-US"/>
        </a:p>
      </dgm:t>
    </dgm:pt>
    <dgm:pt modelId="{A1F9384B-43CF-4302-B12C-49AE2C50803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Data analysis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F77A1130-CEB3-441C-809F-F91BDFFB0F41}" type="parTrans" cxnId="{A74838B9-CDB2-4CDD-AF31-A686013EBF8E}">
      <dgm:prSet/>
      <dgm:spPr/>
      <dgm:t>
        <a:bodyPr/>
        <a:lstStyle/>
        <a:p>
          <a:endParaRPr lang="en-US"/>
        </a:p>
      </dgm:t>
    </dgm:pt>
    <dgm:pt modelId="{4D550EE2-9666-48F5-9AC3-C8D7A77DB5D0}" type="sibTrans" cxnId="{A74838B9-CDB2-4CDD-AF31-A686013EBF8E}">
      <dgm:prSet/>
      <dgm:spPr/>
      <dgm:t>
        <a:bodyPr/>
        <a:lstStyle/>
        <a:p>
          <a:endParaRPr lang="en-US"/>
        </a:p>
      </dgm:t>
    </dgm:pt>
    <dgm:pt modelId="{2A97B754-0FBA-44F5-827A-55DE9A3718B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Research and analysis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FEF2A266-498C-4A03-A8C2-0EBE27370B99}" type="parTrans" cxnId="{E8B1185B-EB36-468F-A33F-B922C48D91E2}">
      <dgm:prSet/>
      <dgm:spPr/>
      <dgm:t>
        <a:bodyPr/>
        <a:lstStyle/>
        <a:p>
          <a:endParaRPr lang="en-US"/>
        </a:p>
      </dgm:t>
    </dgm:pt>
    <dgm:pt modelId="{333D9A30-AB0B-4E30-8491-D41EE9B4AECA}" type="sibTrans" cxnId="{E8B1185B-EB36-468F-A33F-B922C48D91E2}">
      <dgm:prSet/>
      <dgm:spPr/>
      <dgm:t>
        <a:bodyPr/>
        <a:lstStyle/>
        <a:p>
          <a:endParaRPr lang="en-US"/>
        </a:p>
      </dgm:t>
    </dgm:pt>
    <dgm:pt modelId="{AC657C34-5CD8-48E0-9C09-C3839B7B140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GB" sz="22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Professionalization of public procurement</a:t>
          </a:r>
          <a:endParaRPr lang="en-US" sz="22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71781C3C-1022-440B-B560-49ACE91A9A05}" type="parTrans" cxnId="{94F2B303-80FF-4455-A82D-2CB253A3E115}">
      <dgm:prSet/>
      <dgm:spPr/>
      <dgm:t>
        <a:bodyPr/>
        <a:lstStyle/>
        <a:p>
          <a:endParaRPr lang="en-US"/>
        </a:p>
      </dgm:t>
    </dgm:pt>
    <dgm:pt modelId="{DB8820EA-8847-48CB-B668-6B0591E262D7}" type="sibTrans" cxnId="{94F2B303-80FF-4455-A82D-2CB253A3E115}">
      <dgm:prSet/>
      <dgm:spPr/>
      <dgm:t>
        <a:bodyPr/>
        <a:lstStyle/>
        <a:p>
          <a:endParaRPr lang="en-US"/>
        </a:p>
      </dgm:t>
    </dgm:pt>
    <dgm:pt modelId="{901896FF-8291-4357-A1D9-C18B7F75177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Round table consultations</a:t>
          </a:r>
        </a:p>
      </dgm:t>
    </dgm:pt>
    <dgm:pt modelId="{146D7BD2-C1A9-4D30-A964-00C925985FE1}" type="parTrans" cxnId="{C29B4277-DFC2-463C-A940-FFF4DFAD7F89}">
      <dgm:prSet/>
      <dgm:spPr/>
      <dgm:t>
        <a:bodyPr/>
        <a:lstStyle/>
        <a:p>
          <a:endParaRPr lang="en-US"/>
        </a:p>
      </dgm:t>
    </dgm:pt>
    <dgm:pt modelId="{3DFD6344-0B60-4F51-BD9F-BCE375364B4F}" type="sibTrans" cxnId="{C29B4277-DFC2-463C-A940-FFF4DFAD7F89}">
      <dgm:prSet/>
      <dgm:spPr/>
      <dgm:t>
        <a:bodyPr/>
        <a:lstStyle/>
        <a:p>
          <a:endParaRPr lang="en-US"/>
        </a:p>
      </dgm:t>
    </dgm:pt>
    <dgm:pt modelId="{364A2DC4-9C5C-4505-9FDA-04B86462DE0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Pilots </a:t>
          </a:r>
        </a:p>
      </dgm:t>
    </dgm:pt>
    <dgm:pt modelId="{B7925E55-6281-4FC5-8398-E050043AEA8D}" type="parTrans" cxnId="{DBFB50E4-B426-430C-AB82-3DF859E6898E}">
      <dgm:prSet/>
      <dgm:spPr/>
      <dgm:t>
        <a:bodyPr/>
        <a:lstStyle/>
        <a:p>
          <a:endParaRPr lang="en-US"/>
        </a:p>
      </dgm:t>
    </dgm:pt>
    <dgm:pt modelId="{D1BDF410-D65F-4639-B2C3-7F5294B7A020}" type="sibTrans" cxnId="{DBFB50E4-B426-430C-AB82-3DF859E6898E}">
      <dgm:prSet/>
      <dgm:spPr/>
      <dgm:t>
        <a:bodyPr/>
        <a:lstStyle/>
        <a:p>
          <a:endParaRPr lang="en-US"/>
        </a:p>
      </dgm:t>
    </dgm:pt>
    <dgm:pt modelId="{AC80E8CD-AE22-804F-A2C8-886BBE914606}" type="pres">
      <dgm:prSet presAssocID="{5503942A-6AB9-4857-B194-EC5D2A41FC7D}" presName="Name0" presStyleCnt="0">
        <dgm:presLayoutVars>
          <dgm:dir/>
          <dgm:animLvl val="lvl"/>
          <dgm:resizeHandles val="exact"/>
        </dgm:presLayoutVars>
      </dgm:prSet>
      <dgm:spPr/>
    </dgm:pt>
    <dgm:pt modelId="{74F77002-34E8-304D-8D75-42C8805E3314}" type="pres">
      <dgm:prSet presAssocID="{96BDAF63-FF74-4301-9AA5-FDCE52A338B2}" presName="linNode" presStyleCnt="0"/>
      <dgm:spPr/>
    </dgm:pt>
    <dgm:pt modelId="{97918712-82A6-B744-A098-5521D53034C3}" type="pres">
      <dgm:prSet presAssocID="{96BDAF63-FF74-4301-9AA5-FDCE52A338B2}" presName="parentText" presStyleLbl="node1" presStyleIdx="0" presStyleCnt="2" custScaleX="92396" custScaleY="82734">
        <dgm:presLayoutVars>
          <dgm:chMax val="1"/>
          <dgm:bulletEnabled val="1"/>
        </dgm:presLayoutVars>
      </dgm:prSet>
      <dgm:spPr/>
    </dgm:pt>
    <dgm:pt modelId="{B3258E6C-5ABD-3742-8412-121B5CDAAE3C}" type="pres">
      <dgm:prSet presAssocID="{96BDAF63-FF74-4301-9AA5-FDCE52A338B2}" presName="descendantText" presStyleLbl="alignAccFollowNode1" presStyleIdx="0" presStyleCnt="2" custLinFactNeighborX="151" custLinFactNeighborY="-1770">
        <dgm:presLayoutVars>
          <dgm:bulletEnabled val="1"/>
        </dgm:presLayoutVars>
      </dgm:prSet>
      <dgm:spPr/>
    </dgm:pt>
    <dgm:pt modelId="{0D121ED4-C20B-B942-99D2-BFDB9B0AAAE2}" type="pres">
      <dgm:prSet presAssocID="{BBDA281E-D8DB-4E3D-8DB9-321FDA02898B}" presName="sp" presStyleCnt="0"/>
      <dgm:spPr/>
    </dgm:pt>
    <dgm:pt modelId="{3D60C2C2-23D8-3E4C-9141-93D85A363EA7}" type="pres">
      <dgm:prSet presAssocID="{E859198C-1739-4BDB-94A6-037D61B20DE8}" presName="linNode" presStyleCnt="0"/>
      <dgm:spPr/>
    </dgm:pt>
    <dgm:pt modelId="{DCCD0740-E310-4A4D-99B6-5DB6A26920D0}" type="pres">
      <dgm:prSet presAssocID="{E859198C-1739-4BDB-94A6-037D61B20DE8}" presName="parentText" presStyleLbl="node1" presStyleIdx="1" presStyleCnt="2" custScaleX="93520" custScaleY="87511" custLinFactNeighborY="-2784">
        <dgm:presLayoutVars>
          <dgm:chMax val="1"/>
          <dgm:bulletEnabled val="1"/>
        </dgm:presLayoutVars>
      </dgm:prSet>
      <dgm:spPr/>
    </dgm:pt>
    <dgm:pt modelId="{CE578ABA-3B7D-5A4C-995A-240B8EEC6FA0}" type="pres">
      <dgm:prSet presAssocID="{E859198C-1739-4BDB-94A6-037D61B20DE8}" presName="descendantText" presStyleLbl="alignAccFollowNode1" presStyleIdx="1" presStyleCnt="2" custScaleX="100631" custLinFactNeighborY="-1009">
        <dgm:presLayoutVars>
          <dgm:bulletEnabled val="1"/>
        </dgm:presLayoutVars>
      </dgm:prSet>
      <dgm:spPr/>
    </dgm:pt>
  </dgm:ptLst>
  <dgm:cxnLst>
    <dgm:cxn modelId="{3912CA01-6F50-8D46-8166-ED8DFC618AF5}" type="presOf" srcId="{96BDAF63-FF74-4301-9AA5-FDCE52A338B2}" destId="{97918712-82A6-B744-A098-5521D53034C3}" srcOrd="0" destOrd="0" presId="urn:microsoft.com/office/officeart/2005/8/layout/vList5"/>
    <dgm:cxn modelId="{94F2B303-80FF-4455-A82D-2CB253A3E115}" srcId="{63470695-C68F-41C1-97F1-E43F6DCA8E03}" destId="{AC657C34-5CD8-48E0-9C09-C3839B7B1401}" srcOrd="0" destOrd="0" parTransId="{71781C3C-1022-440B-B560-49ACE91A9A05}" sibTransId="{DB8820EA-8847-48CB-B668-6B0591E262D7}"/>
    <dgm:cxn modelId="{22BA730B-F71F-4740-91C2-6088D5F4D70B}" srcId="{FFCD2201-6AF1-4105-AA43-39B9014CDF90}" destId="{32BDFCCD-2A9A-4463-B553-8BDD211E368D}" srcOrd="0" destOrd="0" parTransId="{8A7BFDDD-A14E-4AF7-9F14-291D153ACF74}" sibTransId="{0269A7D9-EDB2-4F9A-8C08-AA3C5B6FA0F9}"/>
    <dgm:cxn modelId="{22FC4F0D-7D1C-6549-B7ED-277274A8631E}" type="presOf" srcId="{E859198C-1739-4BDB-94A6-037D61B20DE8}" destId="{DCCD0740-E310-4A4D-99B6-5DB6A26920D0}" srcOrd="0" destOrd="0" presId="urn:microsoft.com/office/officeart/2005/8/layout/vList5"/>
    <dgm:cxn modelId="{E98B9C19-FC6F-42E1-A78B-012F0AC13CCD}" srcId="{96BDAF63-FF74-4301-9AA5-FDCE52A338B2}" destId="{8186CBA7-6A7C-49C9-A12E-CB459D7EDD86}" srcOrd="2" destOrd="0" parTransId="{E999E4D2-C0B2-4492-B761-D606669EBB3A}" sibTransId="{E934BBD4-C6A0-494F-9243-C04B353FB995}"/>
    <dgm:cxn modelId="{6DCF601E-D90D-4056-A26D-A939CA4AFCE1}" type="presOf" srcId="{32BDFCCD-2A9A-4463-B553-8BDD211E368D}" destId="{B3258E6C-5ABD-3742-8412-121B5CDAAE3C}" srcOrd="0" destOrd="5" presId="urn:microsoft.com/office/officeart/2005/8/layout/vList5"/>
    <dgm:cxn modelId="{B4A99C21-C399-4125-8084-DECDCFEA41E9}" type="presOf" srcId="{2A97B754-0FBA-44F5-827A-55DE9A3718BC}" destId="{CE578ABA-3B7D-5A4C-995A-240B8EEC6FA0}" srcOrd="0" destOrd="5" presId="urn:microsoft.com/office/officeart/2005/8/layout/vList5"/>
    <dgm:cxn modelId="{4AABFC26-A207-4E94-A804-06EA7F0D10FF}" type="presOf" srcId="{A1F9384B-43CF-4302-B12C-49AE2C508031}" destId="{CE578ABA-3B7D-5A4C-995A-240B8EEC6FA0}" srcOrd="0" destOrd="4" presId="urn:microsoft.com/office/officeart/2005/8/layout/vList5"/>
    <dgm:cxn modelId="{8AF5383D-A5F9-497D-A51F-39D9980033E8}" type="presOf" srcId="{364A2DC4-9C5C-4505-9FDA-04B86462DE06}" destId="{CE578ABA-3B7D-5A4C-995A-240B8EEC6FA0}" srcOrd="0" destOrd="2" presId="urn:microsoft.com/office/officeart/2005/8/layout/vList5"/>
    <dgm:cxn modelId="{E8B1185B-EB36-468F-A33F-B922C48D91E2}" srcId="{E859198C-1739-4BDB-94A6-037D61B20DE8}" destId="{2A97B754-0FBA-44F5-827A-55DE9A3718BC}" srcOrd="5" destOrd="0" parTransId="{FEF2A266-498C-4A03-A8C2-0EBE27370B99}" sibTransId="{333D9A30-AB0B-4E30-8491-D41EE9B4AECA}"/>
    <dgm:cxn modelId="{8ABB8A63-DD22-42C2-83CE-D8EB0CAC1437}" type="presOf" srcId="{A7E5BFE4-330F-4000-A0AE-EF27BEAAA6D2}" destId="{CE578ABA-3B7D-5A4C-995A-240B8EEC6FA0}" srcOrd="0" destOrd="1" presId="urn:microsoft.com/office/officeart/2005/8/layout/vList5"/>
    <dgm:cxn modelId="{EB000B52-3D77-4566-8412-9662E2D6932F}" srcId="{96BDAF63-FF74-4301-9AA5-FDCE52A338B2}" destId="{63470695-C68F-41C1-97F1-E43F6DCA8E03}" srcOrd="0" destOrd="0" parTransId="{9416EF06-E220-4390-A16E-229B4A785754}" sibTransId="{6CFD2E35-F17F-4363-87B4-A040F4611C97}"/>
    <dgm:cxn modelId="{559BAF76-A717-4266-8846-0495B1DA3F54}" type="presOf" srcId="{FFCD2201-6AF1-4105-AA43-39B9014CDF90}" destId="{B3258E6C-5ABD-3742-8412-121B5CDAAE3C}" srcOrd="0" destOrd="4" presId="urn:microsoft.com/office/officeart/2005/8/layout/vList5"/>
    <dgm:cxn modelId="{C29B4277-DFC2-463C-A940-FFF4DFAD7F89}" srcId="{E859198C-1739-4BDB-94A6-037D61B20DE8}" destId="{901896FF-8291-4357-A1D9-C18B7F75177A}" srcOrd="3" destOrd="0" parTransId="{146D7BD2-C1A9-4D30-A964-00C925985FE1}" sibTransId="{3DFD6344-0B60-4F51-BD9F-BCE375364B4F}"/>
    <dgm:cxn modelId="{62C3DA7B-9CA4-204A-A086-7C7CCCE37427}" type="presOf" srcId="{8186CBA7-6A7C-49C9-A12E-CB459D7EDD86}" destId="{B3258E6C-5ABD-3742-8412-121B5CDAAE3C}" srcOrd="0" destOrd="6" presId="urn:microsoft.com/office/officeart/2005/8/layout/vList5"/>
    <dgm:cxn modelId="{FF3F1E83-FEAB-4CEF-AFD0-C21DAA452E1E}" type="presOf" srcId="{7C639A0A-1C87-4993-903A-697CC42F7A82}" destId="{B3258E6C-5ABD-3742-8412-121B5CDAAE3C}" srcOrd="0" destOrd="2" presId="urn:microsoft.com/office/officeart/2005/8/layout/vList5"/>
    <dgm:cxn modelId="{1E409189-7723-4348-B36D-A867A37DA079}" type="presOf" srcId="{63470695-C68F-41C1-97F1-E43F6DCA8E03}" destId="{B3258E6C-5ABD-3742-8412-121B5CDAAE3C}" srcOrd="0" destOrd="0" presId="urn:microsoft.com/office/officeart/2005/8/layout/vList5"/>
    <dgm:cxn modelId="{7E02418E-2352-4E9E-B102-575FAF83A7F6}" srcId="{E859198C-1739-4BDB-94A6-037D61B20DE8}" destId="{A7E5BFE4-330F-4000-A0AE-EF27BEAAA6D2}" srcOrd="1" destOrd="0" parTransId="{F7D492F4-59C2-4ED8-AA17-E7D5EDBE84E8}" sibTransId="{010F678C-94B9-402F-A641-8FA09DAC5668}"/>
    <dgm:cxn modelId="{FD6C3E92-E614-4132-BAF7-8FEA300008BE}" srcId="{5503942A-6AB9-4857-B194-EC5D2A41FC7D}" destId="{E859198C-1739-4BDB-94A6-037D61B20DE8}" srcOrd="1" destOrd="0" parTransId="{8D4E39B3-D7CF-4F32-B3D7-40325FABF4BB}" sibTransId="{92A1CC34-F064-4E74-87DF-08B76D72DAC0}"/>
    <dgm:cxn modelId="{1B6CC799-AA54-430B-A4C1-3A8519890CB2}" type="presOf" srcId="{901896FF-8291-4357-A1D9-C18B7F75177A}" destId="{CE578ABA-3B7D-5A4C-995A-240B8EEC6FA0}" srcOrd="0" destOrd="3" presId="urn:microsoft.com/office/officeart/2005/8/layout/vList5"/>
    <dgm:cxn modelId="{82932C9D-531B-4DCA-9E9B-4B9B6FBFA72A}" srcId="{5503942A-6AB9-4857-B194-EC5D2A41FC7D}" destId="{96BDAF63-FF74-4301-9AA5-FDCE52A338B2}" srcOrd="0" destOrd="0" parTransId="{471433BC-54A6-4070-9CAE-66AAFE09A3B0}" sibTransId="{BBDA281E-D8DB-4E3D-8DB9-321FDA02898B}"/>
    <dgm:cxn modelId="{65E3EDA6-317F-41C2-BABF-C235CB9627E4}" type="presOf" srcId="{AC657C34-5CD8-48E0-9C09-C3839B7B1401}" destId="{B3258E6C-5ABD-3742-8412-121B5CDAAE3C}" srcOrd="0" destOrd="1" presId="urn:microsoft.com/office/officeart/2005/8/layout/vList5"/>
    <dgm:cxn modelId="{A74838B9-CDB2-4CDD-AF31-A686013EBF8E}" srcId="{E859198C-1739-4BDB-94A6-037D61B20DE8}" destId="{A1F9384B-43CF-4302-B12C-49AE2C508031}" srcOrd="4" destOrd="0" parTransId="{F77A1130-CEB3-441C-809F-F91BDFFB0F41}" sibTransId="{4D550EE2-9666-48F5-9AC3-C8D7A77DB5D0}"/>
    <dgm:cxn modelId="{C095B8BF-3117-4B9B-9796-19B5029F90CF}" srcId="{7C639A0A-1C87-4993-903A-697CC42F7A82}" destId="{6A97EA91-4296-4CED-B736-31C2E2AF2544}" srcOrd="0" destOrd="0" parTransId="{B171653F-DFA5-4FD6-99DA-78CBE072EC18}" sibTransId="{BF1BE621-A2C5-4503-88DC-9DBDA7A7D12E}"/>
    <dgm:cxn modelId="{5C76C2C2-8640-46D4-9E1A-CC6268197C70}" srcId="{7C639A0A-1C87-4993-903A-697CC42F7A82}" destId="{FFCD2201-6AF1-4105-AA43-39B9014CDF90}" srcOrd="1" destOrd="0" parTransId="{16A39F15-1041-41C7-8A4E-3497F4BE324E}" sibTransId="{E047795D-00AC-41B6-927B-F57BF3440F0B}"/>
    <dgm:cxn modelId="{B8F26DD4-9DC3-4B1B-AE1F-6C9646DD595E}" srcId="{96BDAF63-FF74-4301-9AA5-FDCE52A338B2}" destId="{7C639A0A-1C87-4993-903A-697CC42F7A82}" srcOrd="1" destOrd="0" parTransId="{E5FDFA67-17A8-45F7-9917-1A7973FF0DBF}" sibTransId="{5DE1D555-A7C9-4EAE-90B0-E8B6DD9991C6}"/>
    <dgm:cxn modelId="{D0C049DE-BB22-A546-941E-B693BDEBCC7D}" type="presOf" srcId="{1813D686-C163-8042-9A0B-E000596DCAEB}" destId="{CE578ABA-3B7D-5A4C-995A-240B8EEC6FA0}" srcOrd="0" destOrd="0" presId="urn:microsoft.com/office/officeart/2005/8/layout/vList5"/>
    <dgm:cxn modelId="{027E25DF-E5D4-F542-9DA0-223DF0E03AE2}" srcId="{E859198C-1739-4BDB-94A6-037D61B20DE8}" destId="{1813D686-C163-8042-9A0B-E000596DCAEB}" srcOrd="0" destOrd="0" parTransId="{EC13F03F-5DA8-C948-AA2D-B550BDDCA4C2}" sibTransId="{F61F4887-F04E-FF4D-ABFB-ED99EDD81361}"/>
    <dgm:cxn modelId="{3FF7F0E2-0C14-43B2-9CA5-8F92F56B12B0}" type="presOf" srcId="{6A97EA91-4296-4CED-B736-31C2E2AF2544}" destId="{B3258E6C-5ABD-3742-8412-121B5CDAAE3C}" srcOrd="0" destOrd="3" presId="urn:microsoft.com/office/officeart/2005/8/layout/vList5"/>
    <dgm:cxn modelId="{DBFB50E4-B426-430C-AB82-3DF859E6898E}" srcId="{E859198C-1739-4BDB-94A6-037D61B20DE8}" destId="{364A2DC4-9C5C-4505-9FDA-04B86462DE06}" srcOrd="2" destOrd="0" parTransId="{B7925E55-6281-4FC5-8398-E050043AEA8D}" sibTransId="{D1BDF410-D65F-4639-B2C3-7F5294B7A020}"/>
    <dgm:cxn modelId="{0D652DF1-EAD2-DD44-8EA1-985050EF04D4}" type="presOf" srcId="{5503942A-6AB9-4857-B194-EC5D2A41FC7D}" destId="{AC80E8CD-AE22-804F-A2C8-886BBE914606}" srcOrd="0" destOrd="0" presId="urn:microsoft.com/office/officeart/2005/8/layout/vList5"/>
    <dgm:cxn modelId="{9D746D6F-4C48-C94E-8E30-314A19ED3C18}" type="presParOf" srcId="{AC80E8CD-AE22-804F-A2C8-886BBE914606}" destId="{74F77002-34E8-304D-8D75-42C8805E3314}" srcOrd="0" destOrd="0" presId="urn:microsoft.com/office/officeart/2005/8/layout/vList5"/>
    <dgm:cxn modelId="{171B31AD-877C-7A43-AD53-B6F3B8FF78DE}" type="presParOf" srcId="{74F77002-34E8-304D-8D75-42C8805E3314}" destId="{97918712-82A6-B744-A098-5521D53034C3}" srcOrd="0" destOrd="0" presId="urn:microsoft.com/office/officeart/2005/8/layout/vList5"/>
    <dgm:cxn modelId="{4ADEE300-18B2-8843-8CAA-F9DA04F060D9}" type="presParOf" srcId="{74F77002-34E8-304D-8D75-42C8805E3314}" destId="{B3258E6C-5ABD-3742-8412-121B5CDAAE3C}" srcOrd="1" destOrd="0" presId="urn:microsoft.com/office/officeart/2005/8/layout/vList5"/>
    <dgm:cxn modelId="{FDD48EBB-0586-B145-B918-813088CBCDAF}" type="presParOf" srcId="{AC80E8CD-AE22-804F-A2C8-886BBE914606}" destId="{0D121ED4-C20B-B942-99D2-BFDB9B0AAAE2}" srcOrd="1" destOrd="0" presId="urn:microsoft.com/office/officeart/2005/8/layout/vList5"/>
    <dgm:cxn modelId="{302FEE9B-DA47-624C-AE03-8DAE4D4E895A}" type="presParOf" srcId="{AC80E8CD-AE22-804F-A2C8-886BBE914606}" destId="{3D60C2C2-23D8-3E4C-9141-93D85A363EA7}" srcOrd="2" destOrd="0" presId="urn:microsoft.com/office/officeart/2005/8/layout/vList5"/>
    <dgm:cxn modelId="{5C8FF033-1BBC-3844-83FB-17BBDF3175AA}" type="presParOf" srcId="{3D60C2C2-23D8-3E4C-9141-93D85A363EA7}" destId="{DCCD0740-E310-4A4D-99B6-5DB6A26920D0}" srcOrd="0" destOrd="0" presId="urn:microsoft.com/office/officeart/2005/8/layout/vList5"/>
    <dgm:cxn modelId="{9B66DF9E-E144-7F49-BEF8-1F45B3FE87C4}" type="presParOf" srcId="{3D60C2C2-23D8-3E4C-9141-93D85A363EA7}" destId="{CE578ABA-3B7D-5A4C-995A-240B8EEC6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 custT="1"/>
      <dgm:spPr>
        <a:solidFill>
          <a:srgbClr val="008BBE"/>
        </a:solidFill>
      </dgm:spPr>
      <dgm:t>
        <a:bodyPr/>
        <a:lstStyle/>
        <a:p>
          <a:r>
            <a:rPr lang="en-GB" sz="4000" dirty="0"/>
            <a:t>Work out which jobs to include</a:t>
          </a:r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 custT="1"/>
      <dgm:spPr>
        <a:solidFill>
          <a:srgbClr val="008BBE"/>
        </a:solidFill>
      </dgm:spPr>
      <dgm:t>
        <a:bodyPr/>
        <a:lstStyle/>
        <a:p>
          <a:r>
            <a:rPr lang="en-GB" sz="4000" dirty="0"/>
            <a:t>Define the job profiles</a:t>
          </a:r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2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1"/>
      <dgm:spPr/>
    </dgm:pt>
    <dgm:pt modelId="{8F18406E-56B2-5946-AED6-35B7FE8227B0}" type="pres">
      <dgm:prSet presAssocID="{3893A9FB-C61C-964E-96F9-44154894CFDC}" presName="connectorText" presStyleLbl="sibTrans2D1" presStyleIdx="0" presStyleCnt="1"/>
      <dgm:spPr/>
    </dgm:pt>
    <dgm:pt modelId="{229CEB4A-2612-D140-A78B-0695217D27CA}" type="pres">
      <dgm:prSet presAssocID="{F6B1FA89-2A1E-A64C-9AB7-E33D2876B285}" presName="node" presStyleLbl="node1" presStyleIdx="1" presStyleCnt="2">
        <dgm:presLayoutVars>
          <dgm:bulletEnabled val="1"/>
        </dgm:presLayoutVars>
      </dgm:prSet>
      <dgm:spPr/>
    </dgm:pt>
  </dgm:ptLst>
  <dgm:cxnLst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99023116-C77C-2246-9B22-F3FD9E4DA0FA}" type="presOf" srcId="{F6B1FA89-2A1E-A64C-9AB7-E33D2876B285}" destId="{229CEB4A-2612-D140-A78B-0695217D27CA}" srcOrd="0" destOrd="0" presId="urn:microsoft.com/office/officeart/2005/8/layout/process1"/>
    <dgm:cxn modelId="{8994E02E-ED0C-A64D-95E6-54FC53CCC9A3}" type="presOf" srcId="{3893A9FB-C61C-964E-96F9-44154894CFDC}" destId="{8F18406E-56B2-5946-AED6-35B7FE8227B0}" srcOrd="1" destOrd="0" presId="urn:microsoft.com/office/officeart/2005/8/layout/process1"/>
    <dgm:cxn modelId="{5760123D-7E3E-8F40-878C-33851D7C4DD8}" type="presOf" srcId="{BD1112A1-BFF4-C64A-87C9-B1A80FD46963}" destId="{5ADDED17-5BA6-D549-8993-29D189D7FC96}" srcOrd="0" destOrd="0" presId="urn:microsoft.com/office/officeart/2005/8/layout/process1"/>
    <dgm:cxn modelId="{9E8AA0C1-3231-B444-95D3-7E2060455D81}" type="presOf" srcId="{3893A9FB-C61C-964E-96F9-44154894CFDC}" destId="{F03C32D6-A2A3-BC45-8970-C1952D1E527B}" srcOrd="0" destOrd="0" presId="urn:microsoft.com/office/officeart/2005/8/layout/process1"/>
    <dgm:cxn modelId="{30ABA1E3-6B5A-2D44-B0AD-0BE7C1B5036D}" type="presOf" srcId="{120B3650-3B23-8648-89DF-50E4904B9602}" destId="{DAA27E69-683A-6846-9A1C-ECABC9960EE7}" srcOrd="0" destOrd="0" presId="urn:microsoft.com/office/officeart/2005/8/layout/process1"/>
    <dgm:cxn modelId="{FE45E54F-780F-5440-98FF-666E3F6CA308}" type="presParOf" srcId="{DAA27E69-683A-6846-9A1C-ECABC9960EE7}" destId="{5ADDED17-5BA6-D549-8993-29D189D7FC96}" srcOrd="0" destOrd="0" presId="urn:microsoft.com/office/officeart/2005/8/layout/process1"/>
    <dgm:cxn modelId="{BE45064F-D113-6F4E-84F3-A47030CCCA71}" type="presParOf" srcId="{DAA27E69-683A-6846-9A1C-ECABC9960EE7}" destId="{F03C32D6-A2A3-BC45-8970-C1952D1E527B}" srcOrd="1" destOrd="0" presId="urn:microsoft.com/office/officeart/2005/8/layout/process1"/>
    <dgm:cxn modelId="{8104BE40-1C32-724A-8C2F-B69FF55DD636}" type="presParOf" srcId="{F03C32D6-A2A3-BC45-8970-C1952D1E527B}" destId="{8F18406E-56B2-5946-AED6-35B7FE8227B0}" srcOrd="0" destOrd="0" presId="urn:microsoft.com/office/officeart/2005/8/layout/process1"/>
    <dgm:cxn modelId="{E6F9E5D2-174E-0840-8005-FAC35A42C5D9}" type="presParOf" srcId="{DAA27E69-683A-6846-9A1C-ECABC9960EE7}" destId="{229CEB4A-2612-D140-A78B-0695217D27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Ensure staff and managers are prepared</a:t>
          </a:r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Staff carry out the self-assessment</a:t>
          </a:r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6BF8BF82-4C54-4F49-9226-88DB9B2829B6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Line manager discusses the results with the individual</a:t>
          </a:r>
        </a:p>
      </dgm:t>
    </dgm:pt>
    <dgm:pt modelId="{40668336-1E17-5543-B66E-4B881D3A9718}" type="parTrans" cxnId="{524443F3-96AC-114D-920E-10D96793B78B}">
      <dgm:prSet/>
      <dgm:spPr/>
      <dgm:t>
        <a:bodyPr/>
        <a:lstStyle/>
        <a:p>
          <a:endParaRPr lang="en-GB"/>
        </a:p>
      </dgm:t>
    </dgm:pt>
    <dgm:pt modelId="{ED993F77-ECCA-2B40-ADEF-C70FD498272D}" type="sibTrans" cxnId="{524443F3-96AC-114D-920E-10D96793B78B}">
      <dgm:prSet custT="1"/>
      <dgm:spPr>
        <a:solidFill>
          <a:srgbClr val="5B9BD5">
            <a:lumMod val="20000"/>
            <a:lumOff val="80000"/>
          </a:srgbClr>
        </a:solidFill>
        <a:ln>
          <a:solidFill>
            <a:srgbClr val="008BBE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E69EBDC-D3DB-6A47-978D-EA1A42723252}">
      <dgm:prSet custT="1"/>
      <dgm:spPr>
        <a:solidFill>
          <a:srgbClr val="008BBE"/>
        </a:solidFill>
      </dgm:spPr>
      <dgm:t>
        <a:bodyPr/>
        <a:lstStyle/>
        <a:p>
          <a:r>
            <a:rPr lang="en-GB" sz="1800" kern="1200" dirty="0"/>
            <a:t>Moderate the </a:t>
          </a:r>
          <a:r>
            <a:rPr lang="en-GB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self-assessments</a:t>
          </a:r>
        </a:p>
      </dgm:t>
    </dgm:pt>
    <dgm:pt modelId="{386ED5A1-FC6E-854D-8C8B-E7527FF54141}" type="parTrans" cxnId="{A3F91851-FD6D-004A-B01C-9F0EEF6B63F4}">
      <dgm:prSet/>
      <dgm:spPr/>
      <dgm:t>
        <a:bodyPr/>
        <a:lstStyle/>
        <a:p>
          <a:endParaRPr lang="en-GB"/>
        </a:p>
      </dgm:t>
    </dgm:pt>
    <dgm:pt modelId="{F31F867B-0BC7-2245-9DE9-CFA9A603CB21}" type="sibTrans" cxnId="{A3F91851-FD6D-004A-B01C-9F0EEF6B63F4}">
      <dgm:prSet custT="1"/>
      <dgm:spPr>
        <a:solidFill>
          <a:srgbClr val="5B9BD5">
            <a:lumMod val="20000"/>
            <a:lumOff val="80000"/>
          </a:srgbClr>
        </a:solidFill>
        <a:ln>
          <a:solidFill>
            <a:srgbClr val="008BBE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338ED15-B682-884F-8327-02C23C29D55D}">
      <dgm:prSet/>
      <dgm:spPr>
        <a:solidFill>
          <a:srgbClr val="008BBE"/>
        </a:solidFill>
      </dgm:spPr>
      <dgm:t>
        <a:bodyPr/>
        <a:lstStyle/>
        <a:p>
          <a:r>
            <a:rPr lang="en-GB" dirty="0"/>
            <a:t>Report the outcome of moderation to staff</a:t>
          </a:r>
        </a:p>
      </dgm:t>
    </dgm:pt>
    <dgm:pt modelId="{FDF7BCDA-7908-8D4C-BF2E-0EC96C03A6AC}" type="parTrans" cxnId="{1C71F223-5370-2140-8A25-3BD0768C6856}">
      <dgm:prSet/>
      <dgm:spPr/>
      <dgm:t>
        <a:bodyPr/>
        <a:lstStyle/>
        <a:p>
          <a:endParaRPr lang="en-GB"/>
        </a:p>
      </dgm:t>
    </dgm:pt>
    <dgm:pt modelId="{F0AE1E77-2633-DC4B-BE04-782B0377332F}" type="sibTrans" cxnId="{1C71F223-5370-2140-8A25-3BD0768C6856}">
      <dgm:prSet/>
      <dgm:spPr/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5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4"/>
      <dgm:spPr/>
    </dgm:pt>
    <dgm:pt modelId="{8F18406E-56B2-5946-AED6-35B7FE8227B0}" type="pres">
      <dgm:prSet presAssocID="{3893A9FB-C61C-964E-96F9-44154894CFDC}" presName="connectorText" presStyleLbl="sibTrans2D1" presStyleIdx="0" presStyleCnt="4"/>
      <dgm:spPr/>
    </dgm:pt>
    <dgm:pt modelId="{229CEB4A-2612-D140-A78B-0695217D27CA}" type="pres">
      <dgm:prSet presAssocID="{F6B1FA89-2A1E-A64C-9AB7-E33D2876B285}" presName="node" presStyleLbl="node1" presStyleIdx="1" presStyleCnt="5">
        <dgm:presLayoutVars>
          <dgm:bulletEnabled val="1"/>
        </dgm:presLayoutVars>
      </dgm:prSet>
      <dgm:spPr/>
    </dgm:pt>
    <dgm:pt modelId="{6AF47D2B-C616-9444-9F21-D9BC43A5E2E5}" type="pres">
      <dgm:prSet presAssocID="{DBAC4F1E-DA20-8949-B173-F1DC12B5E8EC}" presName="sibTrans" presStyleLbl="sibTrans2D1" presStyleIdx="1" presStyleCnt="4"/>
      <dgm:spPr/>
    </dgm:pt>
    <dgm:pt modelId="{CAE06238-3589-F94A-8378-46F148B0DD83}" type="pres">
      <dgm:prSet presAssocID="{DBAC4F1E-DA20-8949-B173-F1DC12B5E8EC}" presName="connectorText" presStyleLbl="sibTrans2D1" presStyleIdx="1" presStyleCnt="4"/>
      <dgm:spPr/>
    </dgm:pt>
    <dgm:pt modelId="{48A90D63-074F-1C4D-A884-94E601F1AFAA}" type="pres">
      <dgm:prSet presAssocID="{6BF8BF82-4C54-4F49-9226-88DB9B2829B6}" presName="node" presStyleLbl="node1" presStyleIdx="2" presStyleCnt="5">
        <dgm:presLayoutVars>
          <dgm:bulletEnabled val="1"/>
        </dgm:presLayoutVars>
      </dgm:prSet>
      <dgm:spPr/>
    </dgm:pt>
    <dgm:pt modelId="{FC0C4B8D-A180-7C47-AEAE-C4F1035A49DF}" type="pres">
      <dgm:prSet presAssocID="{ED993F77-ECCA-2B40-ADEF-C70FD498272D}" presName="sibTrans" presStyleLbl="sibTrans2D1" presStyleIdx="2" presStyleCnt="4"/>
      <dgm:spPr>
        <a:xfrm>
          <a:off x="6212830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7568F267-20E8-1340-BA34-D3D4CBDEFAF8}" type="pres">
      <dgm:prSet presAssocID="{ED993F77-ECCA-2B40-ADEF-C70FD498272D}" presName="connectorText" presStyleLbl="sibTrans2D1" presStyleIdx="2" presStyleCnt="4"/>
      <dgm:spPr/>
    </dgm:pt>
    <dgm:pt modelId="{4A7B0CE3-A97A-3E49-AFE7-2876E0512E8D}" type="pres">
      <dgm:prSet presAssocID="{7E69EBDC-D3DB-6A47-978D-EA1A42723252}" presName="node" presStyleLbl="node1" presStyleIdx="3" presStyleCnt="5">
        <dgm:presLayoutVars>
          <dgm:bulletEnabled val="1"/>
        </dgm:presLayoutVars>
      </dgm:prSet>
      <dgm:spPr/>
    </dgm:pt>
    <dgm:pt modelId="{2AD7AD1E-0A96-4C40-BFE1-977E68B2ACC4}" type="pres">
      <dgm:prSet presAssocID="{F31F867B-0BC7-2245-9DE9-CFA9A603CB21}" presName="sibTrans" presStyleLbl="sibTrans2D1" presStyleIdx="3" presStyleCnt="4"/>
      <dgm:spPr>
        <a:xfrm>
          <a:off x="8441233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6C409A5A-22B1-A44B-9C7B-82C6DEC822F2}" type="pres">
      <dgm:prSet presAssocID="{F31F867B-0BC7-2245-9DE9-CFA9A603CB21}" presName="connectorText" presStyleLbl="sibTrans2D1" presStyleIdx="3" presStyleCnt="4"/>
      <dgm:spPr/>
    </dgm:pt>
    <dgm:pt modelId="{171ADB79-E068-734B-B6DE-BF872E56ACF0}" type="pres">
      <dgm:prSet presAssocID="{6338ED15-B682-884F-8327-02C23C29D55D}" presName="node" presStyleLbl="node1" presStyleIdx="4" presStyleCnt="5">
        <dgm:presLayoutVars>
          <dgm:bulletEnabled val="1"/>
        </dgm:presLayoutVars>
      </dgm:prSet>
      <dgm:spPr/>
    </dgm:pt>
  </dgm:ptLst>
  <dgm:cxnLst>
    <dgm:cxn modelId="{C547EB0B-8733-544A-8F70-470D61AEE275}" type="presOf" srcId="{ED993F77-ECCA-2B40-ADEF-C70FD498272D}" destId="{FC0C4B8D-A180-7C47-AEAE-C4F1035A49DF}" srcOrd="0" destOrd="0" presId="urn:microsoft.com/office/officeart/2005/8/layout/process1"/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99023116-C77C-2246-9B22-F3FD9E4DA0FA}" type="presOf" srcId="{F6B1FA89-2A1E-A64C-9AB7-E33D2876B285}" destId="{229CEB4A-2612-D140-A78B-0695217D27CA}" srcOrd="0" destOrd="0" presId="urn:microsoft.com/office/officeart/2005/8/layout/process1"/>
    <dgm:cxn modelId="{1C71F223-5370-2140-8A25-3BD0768C6856}" srcId="{120B3650-3B23-8648-89DF-50E4904B9602}" destId="{6338ED15-B682-884F-8327-02C23C29D55D}" srcOrd="4" destOrd="0" parTransId="{FDF7BCDA-7908-8D4C-BF2E-0EC96C03A6AC}" sibTransId="{F0AE1E77-2633-DC4B-BE04-782B0377332F}"/>
    <dgm:cxn modelId="{31B31727-A844-AC4A-8A57-07B47F4C6174}" type="presOf" srcId="{F31F867B-0BC7-2245-9DE9-CFA9A603CB21}" destId="{2AD7AD1E-0A96-4C40-BFE1-977E68B2ACC4}" srcOrd="0" destOrd="0" presId="urn:microsoft.com/office/officeart/2005/8/layout/process1"/>
    <dgm:cxn modelId="{8994E02E-ED0C-A64D-95E6-54FC53CCC9A3}" type="presOf" srcId="{3893A9FB-C61C-964E-96F9-44154894CFDC}" destId="{8F18406E-56B2-5946-AED6-35B7FE8227B0}" srcOrd="1" destOrd="0" presId="urn:microsoft.com/office/officeart/2005/8/layout/process1"/>
    <dgm:cxn modelId="{5760123D-7E3E-8F40-878C-33851D7C4DD8}" type="presOf" srcId="{BD1112A1-BFF4-C64A-87C9-B1A80FD46963}" destId="{5ADDED17-5BA6-D549-8993-29D189D7FC96}" srcOrd="0" destOrd="0" presId="urn:microsoft.com/office/officeart/2005/8/layout/process1"/>
    <dgm:cxn modelId="{886C1265-30D3-904B-B74A-93848F478010}" type="presOf" srcId="{DBAC4F1E-DA20-8949-B173-F1DC12B5E8EC}" destId="{CAE06238-3589-F94A-8378-46F148B0DD83}" srcOrd="1" destOrd="0" presId="urn:microsoft.com/office/officeart/2005/8/layout/process1"/>
    <dgm:cxn modelId="{FCA1AB67-809C-D040-A90E-9D834509327A}" type="presOf" srcId="{7E69EBDC-D3DB-6A47-978D-EA1A42723252}" destId="{4A7B0CE3-A97A-3E49-AFE7-2876E0512E8D}" srcOrd="0" destOrd="0" presId="urn:microsoft.com/office/officeart/2005/8/layout/process1"/>
    <dgm:cxn modelId="{A3F91851-FD6D-004A-B01C-9F0EEF6B63F4}" srcId="{120B3650-3B23-8648-89DF-50E4904B9602}" destId="{7E69EBDC-D3DB-6A47-978D-EA1A42723252}" srcOrd="3" destOrd="0" parTransId="{386ED5A1-FC6E-854D-8C8B-E7527FF54141}" sibTransId="{F31F867B-0BC7-2245-9DE9-CFA9A603CB21}"/>
    <dgm:cxn modelId="{BC487F85-AE8D-AB49-ABF8-1288CD496B8A}" type="presOf" srcId="{6338ED15-B682-884F-8327-02C23C29D55D}" destId="{171ADB79-E068-734B-B6DE-BF872E56ACF0}" srcOrd="0" destOrd="0" presId="urn:microsoft.com/office/officeart/2005/8/layout/process1"/>
    <dgm:cxn modelId="{A0326F92-24A8-7F41-BB15-1F49AA874136}" type="presOf" srcId="{6BF8BF82-4C54-4F49-9226-88DB9B2829B6}" destId="{48A90D63-074F-1C4D-A884-94E601F1AFAA}" srcOrd="0" destOrd="0" presId="urn:microsoft.com/office/officeart/2005/8/layout/process1"/>
    <dgm:cxn modelId="{AED37C93-C64B-BE41-A0DE-7BA025807341}" type="presOf" srcId="{DBAC4F1E-DA20-8949-B173-F1DC12B5E8EC}" destId="{6AF47D2B-C616-9444-9F21-D9BC43A5E2E5}" srcOrd="0" destOrd="0" presId="urn:microsoft.com/office/officeart/2005/8/layout/process1"/>
    <dgm:cxn modelId="{9E8AA0C1-3231-B444-95D3-7E2060455D81}" type="presOf" srcId="{3893A9FB-C61C-964E-96F9-44154894CFDC}" destId="{F03C32D6-A2A3-BC45-8970-C1952D1E527B}" srcOrd="0" destOrd="0" presId="urn:microsoft.com/office/officeart/2005/8/layout/process1"/>
    <dgm:cxn modelId="{A26334D2-3928-5F41-8234-CE9ACC7636DF}" type="presOf" srcId="{F31F867B-0BC7-2245-9DE9-CFA9A603CB21}" destId="{6C409A5A-22B1-A44B-9C7B-82C6DEC822F2}" srcOrd="1" destOrd="0" presId="urn:microsoft.com/office/officeart/2005/8/layout/process1"/>
    <dgm:cxn modelId="{C453D1D7-7866-CE47-8E5B-ADF03B60B039}" type="presOf" srcId="{ED993F77-ECCA-2B40-ADEF-C70FD498272D}" destId="{7568F267-20E8-1340-BA34-D3D4CBDEFAF8}" srcOrd="1" destOrd="0" presId="urn:microsoft.com/office/officeart/2005/8/layout/process1"/>
    <dgm:cxn modelId="{30ABA1E3-6B5A-2D44-B0AD-0BE7C1B5036D}" type="presOf" srcId="{120B3650-3B23-8648-89DF-50E4904B9602}" destId="{DAA27E69-683A-6846-9A1C-ECABC9960EE7}" srcOrd="0" destOrd="0" presId="urn:microsoft.com/office/officeart/2005/8/layout/process1"/>
    <dgm:cxn modelId="{524443F3-96AC-114D-920E-10D96793B78B}" srcId="{120B3650-3B23-8648-89DF-50E4904B9602}" destId="{6BF8BF82-4C54-4F49-9226-88DB9B2829B6}" srcOrd="2" destOrd="0" parTransId="{40668336-1E17-5543-B66E-4B881D3A9718}" sibTransId="{ED993F77-ECCA-2B40-ADEF-C70FD498272D}"/>
    <dgm:cxn modelId="{FE45E54F-780F-5440-98FF-666E3F6CA308}" type="presParOf" srcId="{DAA27E69-683A-6846-9A1C-ECABC9960EE7}" destId="{5ADDED17-5BA6-D549-8993-29D189D7FC96}" srcOrd="0" destOrd="0" presId="urn:microsoft.com/office/officeart/2005/8/layout/process1"/>
    <dgm:cxn modelId="{BE45064F-D113-6F4E-84F3-A47030CCCA71}" type="presParOf" srcId="{DAA27E69-683A-6846-9A1C-ECABC9960EE7}" destId="{F03C32D6-A2A3-BC45-8970-C1952D1E527B}" srcOrd="1" destOrd="0" presId="urn:microsoft.com/office/officeart/2005/8/layout/process1"/>
    <dgm:cxn modelId="{8104BE40-1C32-724A-8C2F-B69FF55DD636}" type="presParOf" srcId="{F03C32D6-A2A3-BC45-8970-C1952D1E527B}" destId="{8F18406E-56B2-5946-AED6-35B7FE8227B0}" srcOrd="0" destOrd="0" presId="urn:microsoft.com/office/officeart/2005/8/layout/process1"/>
    <dgm:cxn modelId="{E6F9E5D2-174E-0840-8005-FAC35A42C5D9}" type="presParOf" srcId="{DAA27E69-683A-6846-9A1C-ECABC9960EE7}" destId="{229CEB4A-2612-D140-A78B-0695217D27CA}" srcOrd="2" destOrd="0" presId="urn:microsoft.com/office/officeart/2005/8/layout/process1"/>
    <dgm:cxn modelId="{6253BFDA-DA20-1C4F-92D5-1ACF23DD055E}" type="presParOf" srcId="{DAA27E69-683A-6846-9A1C-ECABC9960EE7}" destId="{6AF47D2B-C616-9444-9F21-D9BC43A5E2E5}" srcOrd="3" destOrd="0" presId="urn:microsoft.com/office/officeart/2005/8/layout/process1"/>
    <dgm:cxn modelId="{24DD0FD0-7A89-F14E-8FDD-D9CD234C7D6D}" type="presParOf" srcId="{6AF47D2B-C616-9444-9F21-D9BC43A5E2E5}" destId="{CAE06238-3589-F94A-8378-46F148B0DD83}" srcOrd="0" destOrd="0" presId="urn:microsoft.com/office/officeart/2005/8/layout/process1"/>
    <dgm:cxn modelId="{B2B7F0AE-8465-C443-9F26-8DD6FD64FC81}" type="presParOf" srcId="{DAA27E69-683A-6846-9A1C-ECABC9960EE7}" destId="{48A90D63-074F-1C4D-A884-94E601F1AFAA}" srcOrd="4" destOrd="0" presId="urn:microsoft.com/office/officeart/2005/8/layout/process1"/>
    <dgm:cxn modelId="{A594AE95-00AD-6241-9B83-083610ECF4C6}" type="presParOf" srcId="{DAA27E69-683A-6846-9A1C-ECABC9960EE7}" destId="{FC0C4B8D-A180-7C47-AEAE-C4F1035A49DF}" srcOrd="5" destOrd="0" presId="urn:microsoft.com/office/officeart/2005/8/layout/process1"/>
    <dgm:cxn modelId="{DD132541-8A13-D648-826F-F97C9BE0959D}" type="presParOf" srcId="{FC0C4B8D-A180-7C47-AEAE-C4F1035A49DF}" destId="{7568F267-20E8-1340-BA34-D3D4CBDEFAF8}" srcOrd="0" destOrd="0" presId="urn:microsoft.com/office/officeart/2005/8/layout/process1"/>
    <dgm:cxn modelId="{37BBCC43-45E1-F640-829E-6B37D0BF04E6}" type="presParOf" srcId="{DAA27E69-683A-6846-9A1C-ECABC9960EE7}" destId="{4A7B0CE3-A97A-3E49-AFE7-2876E0512E8D}" srcOrd="6" destOrd="0" presId="urn:microsoft.com/office/officeart/2005/8/layout/process1"/>
    <dgm:cxn modelId="{EB46A733-D2A0-3E42-8A5D-664CFA28B252}" type="presParOf" srcId="{DAA27E69-683A-6846-9A1C-ECABC9960EE7}" destId="{2AD7AD1E-0A96-4C40-BFE1-977E68B2ACC4}" srcOrd="7" destOrd="0" presId="urn:microsoft.com/office/officeart/2005/8/layout/process1"/>
    <dgm:cxn modelId="{72480164-66A4-BA48-943E-0E005B698C2D}" type="presParOf" srcId="{2AD7AD1E-0A96-4C40-BFE1-977E68B2ACC4}" destId="{6C409A5A-22B1-A44B-9C7B-82C6DEC822F2}" srcOrd="0" destOrd="0" presId="urn:microsoft.com/office/officeart/2005/8/layout/process1"/>
    <dgm:cxn modelId="{8B8BEA78-2B4D-8141-BBA5-74C39269CE8E}" type="presParOf" srcId="{DAA27E69-683A-6846-9A1C-ECABC9960EE7}" destId="{171ADB79-E068-734B-B6DE-BF872E56ACF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Collate organisational results</a:t>
          </a:r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Report results to the PPO President</a:t>
          </a:r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6BF8BF82-4C54-4F49-9226-88DB9B2829B6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Communicate results to managers and staff</a:t>
          </a:r>
        </a:p>
      </dgm:t>
    </dgm:pt>
    <dgm:pt modelId="{40668336-1E17-5543-B66E-4B881D3A9718}" type="parTrans" cxnId="{524443F3-96AC-114D-920E-10D96793B78B}">
      <dgm:prSet/>
      <dgm:spPr/>
      <dgm:t>
        <a:bodyPr/>
        <a:lstStyle/>
        <a:p>
          <a:endParaRPr lang="en-GB"/>
        </a:p>
      </dgm:t>
    </dgm:pt>
    <dgm:pt modelId="{ED993F77-ECCA-2B40-ADEF-C70FD498272D}" type="sibTrans" cxnId="{524443F3-96AC-114D-920E-10D96793B78B}">
      <dgm:prSet/>
      <dgm:spPr/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3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2"/>
      <dgm:spPr/>
    </dgm:pt>
    <dgm:pt modelId="{8F18406E-56B2-5946-AED6-35B7FE8227B0}" type="pres">
      <dgm:prSet presAssocID="{3893A9FB-C61C-964E-96F9-44154894CFDC}" presName="connectorText" presStyleLbl="sibTrans2D1" presStyleIdx="0" presStyleCnt="2"/>
      <dgm:spPr/>
    </dgm:pt>
    <dgm:pt modelId="{229CEB4A-2612-D140-A78B-0695217D27CA}" type="pres">
      <dgm:prSet presAssocID="{F6B1FA89-2A1E-A64C-9AB7-E33D2876B285}" presName="node" presStyleLbl="node1" presStyleIdx="1" presStyleCnt="3">
        <dgm:presLayoutVars>
          <dgm:bulletEnabled val="1"/>
        </dgm:presLayoutVars>
      </dgm:prSet>
      <dgm:spPr/>
    </dgm:pt>
    <dgm:pt modelId="{6AF47D2B-C616-9444-9F21-D9BC43A5E2E5}" type="pres">
      <dgm:prSet presAssocID="{DBAC4F1E-DA20-8949-B173-F1DC12B5E8EC}" presName="sibTrans" presStyleLbl="sibTrans2D1" presStyleIdx="1" presStyleCnt="2"/>
      <dgm:spPr/>
    </dgm:pt>
    <dgm:pt modelId="{CAE06238-3589-F94A-8378-46F148B0DD83}" type="pres">
      <dgm:prSet presAssocID="{DBAC4F1E-DA20-8949-B173-F1DC12B5E8EC}" presName="connectorText" presStyleLbl="sibTrans2D1" presStyleIdx="1" presStyleCnt="2"/>
      <dgm:spPr/>
    </dgm:pt>
    <dgm:pt modelId="{48A90D63-074F-1C4D-A884-94E601F1AFAA}" type="pres">
      <dgm:prSet presAssocID="{6BF8BF82-4C54-4F49-9226-88DB9B2829B6}" presName="node" presStyleLbl="node1" presStyleIdx="2" presStyleCnt="3">
        <dgm:presLayoutVars>
          <dgm:bulletEnabled val="1"/>
        </dgm:presLayoutVars>
      </dgm:prSet>
      <dgm:spPr/>
    </dgm:pt>
  </dgm:ptLst>
  <dgm:cxnLst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99023116-C77C-2246-9B22-F3FD9E4DA0FA}" type="presOf" srcId="{F6B1FA89-2A1E-A64C-9AB7-E33D2876B285}" destId="{229CEB4A-2612-D140-A78B-0695217D27CA}" srcOrd="0" destOrd="0" presId="urn:microsoft.com/office/officeart/2005/8/layout/process1"/>
    <dgm:cxn modelId="{8994E02E-ED0C-A64D-95E6-54FC53CCC9A3}" type="presOf" srcId="{3893A9FB-C61C-964E-96F9-44154894CFDC}" destId="{8F18406E-56B2-5946-AED6-35B7FE8227B0}" srcOrd="1" destOrd="0" presId="urn:microsoft.com/office/officeart/2005/8/layout/process1"/>
    <dgm:cxn modelId="{5760123D-7E3E-8F40-878C-33851D7C4DD8}" type="presOf" srcId="{BD1112A1-BFF4-C64A-87C9-B1A80FD46963}" destId="{5ADDED17-5BA6-D549-8993-29D189D7FC96}" srcOrd="0" destOrd="0" presId="urn:microsoft.com/office/officeart/2005/8/layout/process1"/>
    <dgm:cxn modelId="{886C1265-30D3-904B-B74A-93848F478010}" type="presOf" srcId="{DBAC4F1E-DA20-8949-B173-F1DC12B5E8EC}" destId="{CAE06238-3589-F94A-8378-46F148B0DD83}" srcOrd="1" destOrd="0" presId="urn:microsoft.com/office/officeart/2005/8/layout/process1"/>
    <dgm:cxn modelId="{A0326F92-24A8-7F41-BB15-1F49AA874136}" type="presOf" srcId="{6BF8BF82-4C54-4F49-9226-88DB9B2829B6}" destId="{48A90D63-074F-1C4D-A884-94E601F1AFAA}" srcOrd="0" destOrd="0" presId="urn:microsoft.com/office/officeart/2005/8/layout/process1"/>
    <dgm:cxn modelId="{AED37C93-C64B-BE41-A0DE-7BA025807341}" type="presOf" srcId="{DBAC4F1E-DA20-8949-B173-F1DC12B5E8EC}" destId="{6AF47D2B-C616-9444-9F21-D9BC43A5E2E5}" srcOrd="0" destOrd="0" presId="urn:microsoft.com/office/officeart/2005/8/layout/process1"/>
    <dgm:cxn modelId="{9E8AA0C1-3231-B444-95D3-7E2060455D81}" type="presOf" srcId="{3893A9FB-C61C-964E-96F9-44154894CFDC}" destId="{F03C32D6-A2A3-BC45-8970-C1952D1E527B}" srcOrd="0" destOrd="0" presId="urn:microsoft.com/office/officeart/2005/8/layout/process1"/>
    <dgm:cxn modelId="{30ABA1E3-6B5A-2D44-B0AD-0BE7C1B5036D}" type="presOf" srcId="{120B3650-3B23-8648-89DF-50E4904B9602}" destId="{DAA27E69-683A-6846-9A1C-ECABC9960EE7}" srcOrd="0" destOrd="0" presId="urn:microsoft.com/office/officeart/2005/8/layout/process1"/>
    <dgm:cxn modelId="{524443F3-96AC-114D-920E-10D96793B78B}" srcId="{120B3650-3B23-8648-89DF-50E4904B9602}" destId="{6BF8BF82-4C54-4F49-9226-88DB9B2829B6}" srcOrd="2" destOrd="0" parTransId="{40668336-1E17-5543-B66E-4B881D3A9718}" sibTransId="{ED993F77-ECCA-2B40-ADEF-C70FD498272D}"/>
    <dgm:cxn modelId="{FE45E54F-780F-5440-98FF-666E3F6CA308}" type="presParOf" srcId="{DAA27E69-683A-6846-9A1C-ECABC9960EE7}" destId="{5ADDED17-5BA6-D549-8993-29D189D7FC96}" srcOrd="0" destOrd="0" presId="urn:microsoft.com/office/officeart/2005/8/layout/process1"/>
    <dgm:cxn modelId="{BE45064F-D113-6F4E-84F3-A47030CCCA71}" type="presParOf" srcId="{DAA27E69-683A-6846-9A1C-ECABC9960EE7}" destId="{F03C32D6-A2A3-BC45-8970-C1952D1E527B}" srcOrd="1" destOrd="0" presId="urn:microsoft.com/office/officeart/2005/8/layout/process1"/>
    <dgm:cxn modelId="{8104BE40-1C32-724A-8C2F-B69FF55DD636}" type="presParOf" srcId="{F03C32D6-A2A3-BC45-8970-C1952D1E527B}" destId="{8F18406E-56B2-5946-AED6-35B7FE8227B0}" srcOrd="0" destOrd="0" presId="urn:microsoft.com/office/officeart/2005/8/layout/process1"/>
    <dgm:cxn modelId="{E6F9E5D2-174E-0840-8005-FAC35A42C5D9}" type="presParOf" srcId="{DAA27E69-683A-6846-9A1C-ECABC9960EE7}" destId="{229CEB4A-2612-D140-A78B-0695217D27CA}" srcOrd="2" destOrd="0" presId="urn:microsoft.com/office/officeart/2005/8/layout/process1"/>
    <dgm:cxn modelId="{6253BFDA-DA20-1C4F-92D5-1ACF23DD055E}" type="presParOf" srcId="{DAA27E69-683A-6846-9A1C-ECABC9960EE7}" destId="{6AF47D2B-C616-9444-9F21-D9BC43A5E2E5}" srcOrd="3" destOrd="0" presId="urn:microsoft.com/office/officeart/2005/8/layout/process1"/>
    <dgm:cxn modelId="{24DD0FD0-7A89-F14E-8FDD-D9CD234C7D6D}" type="presParOf" srcId="{6AF47D2B-C616-9444-9F21-D9BC43A5E2E5}" destId="{CAE06238-3589-F94A-8378-46F148B0DD83}" srcOrd="0" destOrd="0" presId="urn:microsoft.com/office/officeart/2005/8/layout/process1"/>
    <dgm:cxn modelId="{B2B7F0AE-8465-C443-9F26-8DD6FD64FC81}" type="presParOf" srcId="{DAA27E69-683A-6846-9A1C-ECABC9960EE7}" destId="{48A90D63-074F-1C4D-A884-94E601F1AF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Identify organizational priority development needs</a:t>
          </a:r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Identify options to meet the needs and choose</a:t>
          </a:r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6BF8BF82-4C54-4F49-9226-88DB9B2829B6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Managers agree individual development plans with staff</a:t>
          </a:r>
        </a:p>
      </dgm:t>
    </dgm:pt>
    <dgm:pt modelId="{40668336-1E17-5543-B66E-4B881D3A9718}" type="parTrans" cxnId="{524443F3-96AC-114D-920E-10D96793B78B}">
      <dgm:prSet/>
      <dgm:spPr/>
      <dgm:t>
        <a:bodyPr/>
        <a:lstStyle/>
        <a:p>
          <a:endParaRPr lang="en-GB"/>
        </a:p>
      </dgm:t>
    </dgm:pt>
    <dgm:pt modelId="{ED993F77-ECCA-2B40-ADEF-C70FD498272D}" type="sibTrans" cxnId="{524443F3-96AC-114D-920E-10D96793B78B}">
      <dgm:prSet/>
      <dgm:spPr/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3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2"/>
      <dgm:spPr/>
    </dgm:pt>
    <dgm:pt modelId="{8F18406E-56B2-5946-AED6-35B7FE8227B0}" type="pres">
      <dgm:prSet presAssocID="{3893A9FB-C61C-964E-96F9-44154894CFDC}" presName="connectorText" presStyleLbl="sibTrans2D1" presStyleIdx="0" presStyleCnt="2"/>
      <dgm:spPr/>
    </dgm:pt>
    <dgm:pt modelId="{229CEB4A-2612-D140-A78B-0695217D27CA}" type="pres">
      <dgm:prSet presAssocID="{F6B1FA89-2A1E-A64C-9AB7-E33D2876B285}" presName="node" presStyleLbl="node1" presStyleIdx="1" presStyleCnt="3">
        <dgm:presLayoutVars>
          <dgm:bulletEnabled val="1"/>
        </dgm:presLayoutVars>
      </dgm:prSet>
      <dgm:spPr/>
    </dgm:pt>
    <dgm:pt modelId="{6AF47D2B-C616-9444-9F21-D9BC43A5E2E5}" type="pres">
      <dgm:prSet presAssocID="{DBAC4F1E-DA20-8949-B173-F1DC12B5E8EC}" presName="sibTrans" presStyleLbl="sibTrans2D1" presStyleIdx="1" presStyleCnt="2"/>
      <dgm:spPr/>
    </dgm:pt>
    <dgm:pt modelId="{CAE06238-3589-F94A-8378-46F148B0DD83}" type="pres">
      <dgm:prSet presAssocID="{DBAC4F1E-DA20-8949-B173-F1DC12B5E8EC}" presName="connectorText" presStyleLbl="sibTrans2D1" presStyleIdx="1" presStyleCnt="2"/>
      <dgm:spPr/>
    </dgm:pt>
    <dgm:pt modelId="{48A90D63-074F-1C4D-A884-94E601F1AFAA}" type="pres">
      <dgm:prSet presAssocID="{6BF8BF82-4C54-4F49-9226-88DB9B2829B6}" presName="node" presStyleLbl="node1" presStyleIdx="2" presStyleCnt="3">
        <dgm:presLayoutVars>
          <dgm:bulletEnabled val="1"/>
        </dgm:presLayoutVars>
      </dgm:prSet>
      <dgm:spPr/>
    </dgm:pt>
  </dgm:ptLst>
  <dgm:cxnLst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99023116-C77C-2246-9B22-F3FD9E4DA0FA}" type="presOf" srcId="{F6B1FA89-2A1E-A64C-9AB7-E33D2876B285}" destId="{229CEB4A-2612-D140-A78B-0695217D27CA}" srcOrd="0" destOrd="0" presId="urn:microsoft.com/office/officeart/2005/8/layout/process1"/>
    <dgm:cxn modelId="{8994E02E-ED0C-A64D-95E6-54FC53CCC9A3}" type="presOf" srcId="{3893A9FB-C61C-964E-96F9-44154894CFDC}" destId="{8F18406E-56B2-5946-AED6-35B7FE8227B0}" srcOrd="1" destOrd="0" presId="urn:microsoft.com/office/officeart/2005/8/layout/process1"/>
    <dgm:cxn modelId="{5760123D-7E3E-8F40-878C-33851D7C4DD8}" type="presOf" srcId="{BD1112A1-BFF4-C64A-87C9-B1A80FD46963}" destId="{5ADDED17-5BA6-D549-8993-29D189D7FC96}" srcOrd="0" destOrd="0" presId="urn:microsoft.com/office/officeart/2005/8/layout/process1"/>
    <dgm:cxn modelId="{886C1265-30D3-904B-B74A-93848F478010}" type="presOf" srcId="{DBAC4F1E-DA20-8949-B173-F1DC12B5E8EC}" destId="{CAE06238-3589-F94A-8378-46F148B0DD83}" srcOrd="1" destOrd="0" presId="urn:microsoft.com/office/officeart/2005/8/layout/process1"/>
    <dgm:cxn modelId="{A0326F92-24A8-7F41-BB15-1F49AA874136}" type="presOf" srcId="{6BF8BF82-4C54-4F49-9226-88DB9B2829B6}" destId="{48A90D63-074F-1C4D-A884-94E601F1AFAA}" srcOrd="0" destOrd="0" presId="urn:microsoft.com/office/officeart/2005/8/layout/process1"/>
    <dgm:cxn modelId="{AED37C93-C64B-BE41-A0DE-7BA025807341}" type="presOf" srcId="{DBAC4F1E-DA20-8949-B173-F1DC12B5E8EC}" destId="{6AF47D2B-C616-9444-9F21-D9BC43A5E2E5}" srcOrd="0" destOrd="0" presId="urn:microsoft.com/office/officeart/2005/8/layout/process1"/>
    <dgm:cxn modelId="{9E8AA0C1-3231-B444-95D3-7E2060455D81}" type="presOf" srcId="{3893A9FB-C61C-964E-96F9-44154894CFDC}" destId="{F03C32D6-A2A3-BC45-8970-C1952D1E527B}" srcOrd="0" destOrd="0" presId="urn:microsoft.com/office/officeart/2005/8/layout/process1"/>
    <dgm:cxn modelId="{30ABA1E3-6B5A-2D44-B0AD-0BE7C1B5036D}" type="presOf" srcId="{120B3650-3B23-8648-89DF-50E4904B9602}" destId="{DAA27E69-683A-6846-9A1C-ECABC9960EE7}" srcOrd="0" destOrd="0" presId="urn:microsoft.com/office/officeart/2005/8/layout/process1"/>
    <dgm:cxn modelId="{524443F3-96AC-114D-920E-10D96793B78B}" srcId="{120B3650-3B23-8648-89DF-50E4904B9602}" destId="{6BF8BF82-4C54-4F49-9226-88DB9B2829B6}" srcOrd="2" destOrd="0" parTransId="{40668336-1E17-5543-B66E-4B881D3A9718}" sibTransId="{ED993F77-ECCA-2B40-ADEF-C70FD498272D}"/>
    <dgm:cxn modelId="{FE45E54F-780F-5440-98FF-666E3F6CA308}" type="presParOf" srcId="{DAA27E69-683A-6846-9A1C-ECABC9960EE7}" destId="{5ADDED17-5BA6-D549-8993-29D189D7FC96}" srcOrd="0" destOrd="0" presId="urn:microsoft.com/office/officeart/2005/8/layout/process1"/>
    <dgm:cxn modelId="{BE45064F-D113-6F4E-84F3-A47030CCCA71}" type="presParOf" srcId="{DAA27E69-683A-6846-9A1C-ECABC9960EE7}" destId="{F03C32D6-A2A3-BC45-8970-C1952D1E527B}" srcOrd="1" destOrd="0" presId="urn:microsoft.com/office/officeart/2005/8/layout/process1"/>
    <dgm:cxn modelId="{8104BE40-1C32-724A-8C2F-B69FF55DD636}" type="presParOf" srcId="{F03C32D6-A2A3-BC45-8970-C1952D1E527B}" destId="{8F18406E-56B2-5946-AED6-35B7FE8227B0}" srcOrd="0" destOrd="0" presId="urn:microsoft.com/office/officeart/2005/8/layout/process1"/>
    <dgm:cxn modelId="{E6F9E5D2-174E-0840-8005-FAC35A42C5D9}" type="presParOf" srcId="{DAA27E69-683A-6846-9A1C-ECABC9960EE7}" destId="{229CEB4A-2612-D140-A78B-0695217D27CA}" srcOrd="2" destOrd="0" presId="urn:microsoft.com/office/officeart/2005/8/layout/process1"/>
    <dgm:cxn modelId="{6253BFDA-DA20-1C4F-92D5-1ACF23DD055E}" type="presParOf" srcId="{DAA27E69-683A-6846-9A1C-ECABC9960EE7}" destId="{6AF47D2B-C616-9444-9F21-D9BC43A5E2E5}" srcOrd="3" destOrd="0" presId="urn:microsoft.com/office/officeart/2005/8/layout/process1"/>
    <dgm:cxn modelId="{24DD0FD0-7A89-F14E-8FDD-D9CD234C7D6D}" type="presParOf" srcId="{6AF47D2B-C616-9444-9F21-D9BC43A5E2E5}" destId="{CAE06238-3589-F94A-8378-46F148B0DD83}" srcOrd="0" destOrd="0" presId="urn:microsoft.com/office/officeart/2005/8/layout/process1"/>
    <dgm:cxn modelId="{B2B7F0AE-8465-C443-9F26-8DD6FD64FC81}" type="presParOf" srcId="{DAA27E69-683A-6846-9A1C-ECABC9960EE7}" destId="{48A90D63-074F-1C4D-A884-94E601F1AF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42DCC-E10E-48A3-898F-F68C9E845CC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C8B531-FC69-4477-B16A-689B9131FDAF}">
      <dgm:prSet/>
      <dgm:spPr/>
      <dgm:t>
        <a:bodyPr/>
        <a:lstStyle/>
        <a:p>
          <a:r>
            <a:rPr lang="en-US"/>
            <a:t>For the society – high-quality public services and efficient use of public funds</a:t>
          </a:r>
        </a:p>
      </dgm:t>
    </dgm:pt>
    <dgm:pt modelId="{3855C404-1A13-43CE-96F2-E3B5D3E035A2}" type="parTrans" cxnId="{96074870-43D3-4552-BE31-03C9B6502F8E}">
      <dgm:prSet/>
      <dgm:spPr/>
      <dgm:t>
        <a:bodyPr/>
        <a:lstStyle/>
        <a:p>
          <a:endParaRPr lang="en-US"/>
        </a:p>
      </dgm:t>
    </dgm:pt>
    <dgm:pt modelId="{D89C1200-B8AC-40B0-9D47-FE0205407710}" type="sibTrans" cxnId="{96074870-43D3-4552-BE31-03C9B6502F8E}">
      <dgm:prSet/>
      <dgm:spPr/>
      <dgm:t>
        <a:bodyPr/>
        <a:lstStyle/>
        <a:p>
          <a:endParaRPr lang="en-US"/>
        </a:p>
      </dgm:t>
    </dgm:pt>
    <dgm:pt modelId="{4CB1CB00-1B04-457B-9CC2-80D8476445E0}">
      <dgm:prSet/>
      <dgm:spPr/>
      <dgm:t>
        <a:bodyPr/>
        <a:lstStyle/>
        <a:p>
          <a:r>
            <a:rPr lang="en-US"/>
            <a:t>For the government/contracting authorities – achieved policy objectives, enhanced public trust and reduced administrative costs</a:t>
          </a:r>
        </a:p>
      </dgm:t>
    </dgm:pt>
    <dgm:pt modelId="{75B769BD-4B7D-486F-8E9E-2A0F5A22DA0E}" type="parTrans" cxnId="{C7F31AD8-EB0C-4F72-91B1-5E494F74614A}">
      <dgm:prSet/>
      <dgm:spPr/>
      <dgm:t>
        <a:bodyPr/>
        <a:lstStyle/>
        <a:p>
          <a:endParaRPr lang="en-US"/>
        </a:p>
      </dgm:t>
    </dgm:pt>
    <dgm:pt modelId="{4B5E48CE-4B9F-40CC-8163-C4E83F47948D}" type="sibTrans" cxnId="{C7F31AD8-EB0C-4F72-91B1-5E494F74614A}">
      <dgm:prSet/>
      <dgm:spPr/>
      <dgm:t>
        <a:bodyPr/>
        <a:lstStyle/>
        <a:p>
          <a:endParaRPr lang="en-US"/>
        </a:p>
      </dgm:t>
    </dgm:pt>
    <dgm:pt modelId="{C79AF20C-378B-4F7D-91DE-11F3730679EB}">
      <dgm:prSet/>
      <dgm:spPr/>
      <dgm:t>
        <a:bodyPr/>
        <a:lstStyle/>
        <a:p>
          <a:r>
            <a:rPr lang="en-US"/>
            <a:t>For the procurement practitioners - raise the status of public procurement as a profession, higher prestige, higher credibility, better opportunities for career development and better training opportunities</a:t>
          </a:r>
        </a:p>
      </dgm:t>
    </dgm:pt>
    <dgm:pt modelId="{B6E262B0-4DC9-4D2B-A073-D02F8D2A99AE}" type="parTrans" cxnId="{48A9705C-5998-4316-8639-D9BD86BA2657}">
      <dgm:prSet/>
      <dgm:spPr/>
      <dgm:t>
        <a:bodyPr/>
        <a:lstStyle/>
        <a:p>
          <a:endParaRPr lang="en-US"/>
        </a:p>
      </dgm:t>
    </dgm:pt>
    <dgm:pt modelId="{F817AFFC-4CB5-4A2A-BD60-DB778A9C3DB6}" type="sibTrans" cxnId="{48A9705C-5998-4316-8639-D9BD86BA2657}">
      <dgm:prSet/>
      <dgm:spPr/>
      <dgm:t>
        <a:bodyPr/>
        <a:lstStyle/>
        <a:p>
          <a:endParaRPr lang="en-US"/>
        </a:p>
      </dgm:t>
    </dgm:pt>
    <dgm:pt modelId="{E6832D2A-10B2-467B-8EC6-74EE81A993AA}" type="pres">
      <dgm:prSet presAssocID="{98F42DCC-E10E-48A3-898F-F68C9E845CCF}" presName="linear" presStyleCnt="0">
        <dgm:presLayoutVars>
          <dgm:animLvl val="lvl"/>
          <dgm:resizeHandles val="exact"/>
        </dgm:presLayoutVars>
      </dgm:prSet>
      <dgm:spPr/>
    </dgm:pt>
    <dgm:pt modelId="{587BDA79-3593-495B-86E9-EE6506AC0689}" type="pres">
      <dgm:prSet presAssocID="{22C8B531-FC69-4477-B16A-689B9131FD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A54407-89D8-4FED-9607-B44D1859F631}" type="pres">
      <dgm:prSet presAssocID="{D89C1200-B8AC-40B0-9D47-FE0205407710}" presName="spacer" presStyleCnt="0"/>
      <dgm:spPr/>
    </dgm:pt>
    <dgm:pt modelId="{A6AAAF2C-36FA-4F34-94BD-1AB68FA6A95E}" type="pres">
      <dgm:prSet presAssocID="{4CB1CB00-1B04-457B-9CC2-80D8476445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73D105-BF69-4283-B738-738CC18AF82A}" type="pres">
      <dgm:prSet presAssocID="{4B5E48CE-4B9F-40CC-8163-C4E83F47948D}" presName="spacer" presStyleCnt="0"/>
      <dgm:spPr/>
    </dgm:pt>
    <dgm:pt modelId="{B2C2EC63-425A-43E9-965D-664A5E78BB4F}" type="pres">
      <dgm:prSet presAssocID="{C79AF20C-378B-4F7D-91DE-11F3730679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5ABB1D-6FAD-498E-9636-06231BC745BA}" type="presOf" srcId="{C79AF20C-378B-4F7D-91DE-11F3730679EB}" destId="{B2C2EC63-425A-43E9-965D-664A5E78BB4F}" srcOrd="0" destOrd="0" presId="urn:microsoft.com/office/officeart/2005/8/layout/vList2"/>
    <dgm:cxn modelId="{48A9705C-5998-4316-8639-D9BD86BA2657}" srcId="{98F42DCC-E10E-48A3-898F-F68C9E845CCF}" destId="{C79AF20C-378B-4F7D-91DE-11F3730679EB}" srcOrd="2" destOrd="0" parTransId="{B6E262B0-4DC9-4D2B-A073-D02F8D2A99AE}" sibTransId="{F817AFFC-4CB5-4A2A-BD60-DB778A9C3DB6}"/>
    <dgm:cxn modelId="{96074870-43D3-4552-BE31-03C9B6502F8E}" srcId="{98F42DCC-E10E-48A3-898F-F68C9E845CCF}" destId="{22C8B531-FC69-4477-B16A-689B9131FDAF}" srcOrd="0" destOrd="0" parTransId="{3855C404-1A13-43CE-96F2-E3B5D3E035A2}" sibTransId="{D89C1200-B8AC-40B0-9D47-FE0205407710}"/>
    <dgm:cxn modelId="{BFD8FCC0-5A50-4FE1-81CC-B37BD0A52F40}" type="presOf" srcId="{4CB1CB00-1B04-457B-9CC2-80D8476445E0}" destId="{A6AAAF2C-36FA-4F34-94BD-1AB68FA6A95E}" srcOrd="0" destOrd="0" presId="urn:microsoft.com/office/officeart/2005/8/layout/vList2"/>
    <dgm:cxn modelId="{D94652D5-779D-41D3-8E3A-B81E20126694}" type="presOf" srcId="{22C8B531-FC69-4477-B16A-689B9131FDAF}" destId="{587BDA79-3593-495B-86E9-EE6506AC0689}" srcOrd="0" destOrd="0" presId="urn:microsoft.com/office/officeart/2005/8/layout/vList2"/>
    <dgm:cxn modelId="{C7F31AD8-EB0C-4F72-91B1-5E494F74614A}" srcId="{98F42DCC-E10E-48A3-898F-F68C9E845CCF}" destId="{4CB1CB00-1B04-457B-9CC2-80D8476445E0}" srcOrd="1" destOrd="0" parTransId="{75B769BD-4B7D-486F-8E9E-2A0F5A22DA0E}" sibTransId="{4B5E48CE-4B9F-40CC-8163-C4E83F47948D}"/>
    <dgm:cxn modelId="{CB2E8CF1-F6CA-48E1-BEF6-D2159868E024}" type="presOf" srcId="{98F42DCC-E10E-48A3-898F-F68C9E845CCF}" destId="{E6832D2A-10B2-467B-8EC6-74EE81A993AA}" srcOrd="0" destOrd="0" presId="urn:microsoft.com/office/officeart/2005/8/layout/vList2"/>
    <dgm:cxn modelId="{D42A4757-0EED-4954-9425-F5DEFB515635}" type="presParOf" srcId="{E6832D2A-10B2-467B-8EC6-74EE81A993AA}" destId="{587BDA79-3593-495B-86E9-EE6506AC0689}" srcOrd="0" destOrd="0" presId="urn:microsoft.com/office/officeart/2005/8/layout/vList2"/>
    <dgm:cxn modelId="{C4B5A360-2059-47CE-868D-A0B47380C153}" type="presParOf" srcId="{E6832D2A-10B2-467B-8EC6-74EE81A993AA}" destId="{72A54407-89D8-4FED-9607-B44D1859F631}" srcOrd="1" destOrd="0" presId="urn:microsoft.com/office/officeart/2005/8/layout/vList2"/>
    <dgm:cxn modelId="{E1B063FA-4DAA-4AB9-A622-C807B39E75EC}" type="presParOf" srcId="{E6832D2A-10B2-467B-8EC6-74EE81A993AA}" destId="{A6AAAF2C-36FA-4F34-94BD-1AB68FA6A95E}" srcOrd="2" destOrd="0" presId="urn:microsoft.com/office/officeart/2005/8/layout/vList2"/>
    <dgm:cxn modelId="{2856F7B0-90F2-4198-8A25-2C30F0282AA4}" type="presParOf" srcId="{E6832D2A-10B2-467B-8EC6-74EE81A993AA}" destId="{1273D105-BF69-4283-B738-738CC18AF82A}" srcOrd="3" destOrd="0" presId="urn:microsoft.com/office/officeart/2005/8/layout/vList2"/>
    <dgm:cxn modelId="{B4B0A4F3-9F50-4AF5-BE48-9903CF920C16}" type="presParOf" srcId="{E6832D2A-10B2-467B-8EC6-74EE81A993AA}" destId="{B2C2EC63-425A-43E9-965D-664A5E78BB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0C22E-70E2-4231-80DD-0943615B73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502DF7-FB98-437C-8E37-539DB50CE57B}">
      <dgm:prSet/>
      <dgm:spPr/>
      <dgm:t>
        <a:bodyPr/>
        <a:lstStyle/>
        <a:p>
          <a:r>
            <a:rPr lang="en-US" b="1" dirty="0"/>
            <a:t>Romania</a:t>
          </a:r>
          <a:r>
            <a:rPr lang="en-US" dirty="0"/>
            <a:t> – local competency frameworks and training curricula - (i) public procurement counsellor (PPC)and (ii) public procurement system counsellor (PPSC) competency frameworks and corresponding training curricula.</a:t>
          </a:r>
        </a:p>
      </dgm:t>
    </dgm:pt>
    <dgm:pt modelId="{E6B4EB40-7DCE-4CA6-BDAB-B1937C94A09B}" type="parTrans" cxnId="{67CE4FC5-4055-4AB8-8AF7-9B726FC29278}">
      <dgm:prSet/>
      <dgm:spPr/>
      <dgm:t>
        <a:bodyPr/>
        <a:lstStyle/>
        <a:p>
          <a:endParaRPr lang="en-US"/>
        </a:p>
      </dgm:t>
    </dgm:pt>
    <dgm:pt modelId="{048E05A9-A0D6-42FD-9591-73CDF0A39137}" type="sibTrans" cxnId="{67CE4FC5-4055-4AB8-8AF7-9B726FC29278}">
      <dgm:prSet/>
      <dgm:spPr/>
      <dgm:t>
        <a:bodyPr/>
        <a:lstStyle/>
        <a:p>
          <a:endParaRPr lang="en-US"/>
        </a:p>
      </dgm:t>
    </dgm:pt>
    <dgm:pt modelId="{64077A63-FFF2-4691-9B91-B4BF1F927242}">
      <dgm:prSet/>
      <dgm:spPr/>
      <dgm:t>
        <a:bodyPr/>
        <a:lstStyle/>
        <a:p>
          <a:r>
            <a:rPr lang="en-US" b="1"/>
            <a:t>Malta*</a:t>
          </a:r>
          <a:r>
            <a:rPr lang="en-US"/>
            <a:t> – organizational maturity assessment and a pilot for recognizing on the job learning - a pilot programme on Recognition for Prior Learning (RPL); </a:t>
          </a:r>
        </a:p>
      </dgm:t>
    </dgm:pt>
    <dgm:pt modelId="{086B2E43-7174-4BF2-8F89-D87040B0B4C4}" type="parTrans" cxnId="{6810E67B-D978-4A46-93DC-F5FADF2F8D21}">
      <dgm:prSet/>
      <dgm:spPr/>
      <dgm:t>
        <a:bodyPr/>
        <a:lstStyle/>
        <a:p>
          <a:endParaRPr lang="en-US"/>
        </a:p>
      </dgm:t>
    </dgm:pt>
    <dgm:pt modelId="{30683511-C697-45CA-9119-DECC3BB1B561}" type="sibTrans" cxnId="{6810E67B-D978-4A46-93DC-F5FADF2F8D21}">
      <dgm:prSet/>
      <dgm:spPr/>
      <dgm:t>
        <a:bodyPr/>
        <a:lstStyle/>
        <a:p>
          <a:endParaRPr lang="en-US"/>
        </a:p>
      </dgm:t>
    </dgm:pt>
    <dgm:pt modelId="{81D1AF57-1161-47E9-B2BC-2654C825CDAA}">
      <dgm:prSet/>
      <dgm:spPr/>
      <dgm:t>
        <a:bodyPr/>
        <a:lstStyle/>
        <a:p>
          <a:r>
            <a:rPr lang="en-US" b="1"/>
            <a:t>Costa Rica** </a:t>
          </a:r>
          <a:r>
            <a:rPr lang="en-US"/>
            <a:t>- to assess organizational maturity (2 entities)</a:t>
          </a:r>
        </a:p>
      </dgm:t>
    </dgm:pt>
    <dgm:pt modelId="{F1357B24-0B4B-465C-8390-EC22E8975A6F}" type="parTrans" cxnId="{CAA72969-AD88-46E7-9C91-191FC9F5536E}">
      <dgm:prSet/>
      <dgm:spPr/>
      <dgm:t>
        <a:bodyPr/>
        <a:lstStyle/>
        <a:p>
          <a:endParaRPr lang="en-US"/>
        </a:p>
      </dgm:t>
    </dgm:pt>
    <dgm:pt modelId="{AC36F184-46B5-4684-B7F3-812B4A1EBDAE}" type="sibTrans" cxnId="{CAA72969-AD88-46E7-9C91-191FC9F5536E}">
      <dgm:prSet/>
      <dgm:spPr/>
      <dgm:t>
        <a:bodyPr/>
        <a:lstStyle/>
        <a:p>
          <a:endParaRPr lang="en-US"/>
        </a:p>
      </dgm:t>
    </dgm:pt>
    <dgm:pt modelId="{912D1A71-CE99-448E-951F-DCC206252638}">
      <dgm:prSet/>
      <dgm:spPr/>
      <dgm:t>
        <a:bodyPr/>
        <a:lstStyle/>
        <a:p>
          <a:r>
            <a:rPr lang="en-US" b="1" dirty="0"/>
            <a:t>Chile**</a:t>
          </a:r>
          <a:r>
            <a:rPr lang="en-US" dirty="0"/>
            <a:t> – update of the national certification schemes by modernizing the competency matrix</a:t>
          </a:r>
        </a:p>
      </dgm:t>
    </dgm:pt>
    <dgm:pt modelId="{B362B165-F50F-4C2B-ABAB-443D4E58A9A7}" type="parTrans" cxnId="{E2B8BC3E-8307-45C7-9052-A946314220AF}">
      <dgm:prSet/>
      <dgm:spPr/>
      <dgm:t>
        <a:bodyPr/>
        <a:lstStyle/>
        <a:p>
          <a:endParaRPr lang="en-US"/>
        </a:p>
      </dgm:t>
    </dgm:pt>
    <dgm:pt modelId="{879E3245-E99E-437A-97A8-6856B792443F}" type="sibTrans" cxnId="{E2B8BC3E-8307-45C7-9052-A946314220AF}">
      <dgm:prSet/>
      <dgm:spPr/>
      <dgm:t>
        <a:bodyPr/>
        <a:lstStyle/>
        <a:p>
          <a:endParaRPr lang="en-US"/>
        </a:p>
      </dgm:t>
    </dgm:pt>
    <dgm:pt modelId="{15BED9D5-7398-4893-B128-C9B2E3C7D63A}">
      <dgm:prSet/>
      <dgm:spPr/>
      <dgm:t>
        <a:bodyPr/>
        <a:lstStyle/>
        <a:p>
          <a:r>
            <a:rPr lang="en-US" b="1"/>
            <a:t>Italy **  - </a:t>
          </a:r>
          <a:r>
            <a:rPr lang="en-US"/>
            <a:t>tailor training offer for regional CPBs.</a:t>
          </a:r>
        </a:p>
      </dgm:t>
    </dgm:pt>
    <dgm:pt modelId="{A82F3C96-7EB6-4A2D-AEF3-8B6914382DFA}" type="parTrans" cxnId="{14AB83A4-B2ED-42C0-AAA9-7D55CF6AEAB8}">
      <dgm:prSet/>
      <dgm:spPr/>
      <dgm:t>
        <a:bodyPr/>
        <a:lstStyle/>
        <a:p>
          <a:endParaRPr lang="en-US"/>
        </a:p>
      </dgm:t>
    </dgm:pt>
    <dgm:pt modelId="{6FB8B4E6-B7E9-4157-BFEC-DA764BEB6DFF}" type="sibTrans" cxnId="{14AB83A4-B2ED-42C0-AAA9-7D55CF6AEAB8}">
      <dgm:prSet/>
      <dgm:spPr/>
      <dgm:t>
        <a:bodyPr/>
        <a:lstStyle/>
        <a:p>
          <a:endParaRPr lang="en-US"/>
        </a:p>
      </dgm:t>
    </dgm:pt>
    <dgm:pt modelId="{52C2D140-1F49-4FFE-B8FF-3011F5A94D76}">
      <dgm:prSet/>
      <dgm:spPr/>
      <dgm:t>
        <a:bodyPr/>
        <a:lstStyle/>
        <a:p>
          <a:r>
            <a:rPr lang="en-US"/>
            <a:t>Source: EC</a:t>
          </a:r>
        </a:p>
      </dgm:t>
    </dgm:pt>
    <dgm:pt modelId="{9381E1AF-E1CB-40C7-8AD7-0B0644C69DD6}" type="parTrans" cxnId="{AB3EC39A-147E-4DF1-8789-60A81F5F285F}">
      <dgm:prSet/>
      <dgm:spPr/>
      <dgm:t>
        <a:bodyPr/>
        <a:lstStyle/>
        <a:p>
          <a:endParaRPr lang="en-US"/>
        </a:p>
      </dgm:t>
    </dgm:pt>
    <dgm:pt modelId="{BDD34C2D-A168-4411-A964-0D45FFAFF826}" type="sibTrans" cxnId="{AB3EC39A-147E-4DF1-8789-60A81F5F285F}">
      <dgm:prSet/>
      <dgm:spPr/>
      <dgm:t>
        <a:bodyPr/>
        <a:lstStyle/>
        <a:p>
          <a:endParaRPr lang="en-US"/>
        </a:p>
      </dgm:t>
    </dgm:pt>
    <dgm:pt modelId="{467D08C6-DEFA-42F1-B4E6-5811FF714E8D}" type="pres">
      <dgm:prSet presAssocID="{E590C22E-70E2-4231-80DD-0943615B73D4}" presName="diagram" presStyleCnt="0">
        <dgm:presLayoutVars>
          <dgm:dir/>
          <dgm:resizeHandles val="exact"/>
        </dgm:presLayoutVars>
      </dgm:prSet>
      <dgm:spPr/>
    </dgm:pt>
    <dgm:pt modelId="{7B47AAAB-F990-43EB-9C08-1B562B776BC6}" type="pres">
      <dgm:prSet presAssocID="{A0502DF7-FB98-437C-8E37-539DB50CE57B}" presName="node" presStyleLbl="node1" presStyleIdx="0" presStyleCnt="5">
        <dgm:presLayoutVars>
          <dgm:bulletEnabled val="1"/>
        </dgm:presLayoutVars>
      </dgm:prSet>
      <dgm:spPr/>
    </dgm:pt>
    <dgm:pt modelId="{FEE91C88-99D4-4B41-9B7D-3FAAB3F9EFD1}" type="pres">
      <dgm:prSet presAssocID="{048E05A9-A0D6-42FD-9591-73CDF0A39137}" presName="sibTrans" presStyleCnt="0"/>
      <dgm:spPr/>
    </dgm:pt>
    <dgm:pt modelId="{723C0B72-ACE4-480A-9F4A-62D60D91BE75}" type="pres">
      <dgm:prSet presAssocID="{64077A63-FFF2-4691-9B91-B4BF1F927242}" presName="node" presStyleLbl="node1" presStyleIdx="1" presStyleCnt="5">
        <dgm:presLayoutVars>
          <dgm:bulletEnabled val="1"/>
        </dgm:presLayoutVars>
      </dgm:prSet>
      <dgm:spPr/>
    </dgm:pt>
    <dgm:pt modelId="{DC3FA6C9-992E-4BBE-A4E7-64C497D56FB5}" type="pres">
      <dgm:prSet presAssocID="{30683511-C697-45CA-9119-DECC3BB1B561}" presName="sibTrans" presStyleCnt="0"/>
      <dgm:spPr/>
    </dgm:pt>
    <dgm:pt modelId="{C9B15EF4-4AAA-4487-8642-1B9D027AC2A1}" type="pres">
      <dgm:prSet presAssocID="{81D1AF57-1161-47E9-B2BC-2654C825CDAA}" presName="node" presStyleLbl="node1" presStyleIdx="2" presStyleCnt="5">
        <dgm:presLayoutVars>
          <dgm:bulletEnabled val="1"/>
        </dgm:presLayoutVars>
      </dgm:prSet>
      <dgm:spPr/>
    </dgm:pt>
    <dgm:pt modelId="{3B4D74C0-9718-4004-9673-430EFB305760}" type="pres">
      <dgm:prSet presAssocID="{AC36F184-46B5-4684-B7F3-812B4A1EBDAE}" presName="sibTrans" presStyleCnt="0"/>
      <dgm:spPr/>
    </dgm:pt>
    <dgm:pt modelId="{392B3D1F-ED6A-45C4-A36E-6CFAE40F328B}" type="pres">
      <dgm:prSet presAssocID="{912D1A71-CE99-448E-951F-DCC206252638}" presName="node" presStyleLbl="node1" presStyleIdx="3" presStyleCnt="5">
        <dgm:presLayoutVars>
          <dgm:bulletEnabled val="1"/>
        </dgm:presLayoutVars>
      </dgm:prSet>
      <dgm:spPr/>
    </dgm:pt>
    <dgm:pt modelId="{589B6F29-20B4-4890-88AD-D9E9241F9967}" type="pres">
      <dgm:prSet presAssocID="{879E3245-E99E-437A-97A8-6856B792443F}" presName="sibTrans" presStyleCnt="0"/>
      <dgm:spPr/>
    </dgm:pt>
    <dgm:pt modelId="{A934885A-582F-4C07-881B-314E742D2459}" type="pres">
      <dgm:prSet presAssocID="{15BED9D5-7398-4893-B128-C9B2E3C7D63A}" presName="node" presStyleLbl="node1" presStyleIdx="4" presStyleCnt="5">
        <dgm:presLayoutVars>
          <dgm:bulletEnabled val="1"/>
        </dgm:presLayoutVars>
      </dgm:prSet>
      <dgm:spPr/>
    </dgm:pt>
  </dgm:ptLst>
  <dgm:cxnLst>
    <dgm:cxn modelId="{87FF573E-166C-4A81-91F8-B8C3F5CFC9E8}" type="presOf" srcId="{A0502DF7-FB98-437C-8E37-539DB50CE57B}" destId="{7B47AAAB-F990-43EB-9C08-1B562B776BC6}" srcOrd="0" destOrd="0" presId="urn:microsoft.com/office/officeart/2005/8/layout/default"/>
    <dgm:cxn modelId="{E2B8BC3E-8307-45C7-9052-A946314220AF}" srcId="{E590C22E-70E2-4231-80DD-0943615B73D4}" destId="{912D1A71-CE99-448E-951F-DCC206252638}" srcOrd="3" destOrd="0" parTransId="{B362B165-F50F-4C2B-ABAB-443D4E58A9A7}" sibTransId="{879E3245-E99E-437A-97A8-6856B792443F}"/>
    <dgm:cxn modelId="{85C2BA68-297F-4B95-B4D9-6E3ABD779B8C}" type="presOf" srcId="{E590C22E-70E2-4231-80DD-0943615B73D4}" destId="{467D08C6-DEFA-42F1-B4E6-5811FF714E8D}" srcOrd="0" destOrd="0" presId="urn:microsoft.com/office/officeart/2005/8/layout/default"/>
    <dgm:cxn modelId="{CAA72969-AD88-46E7-9C91-191FC9F5536E}" srcId="{E590C22E-70E2-4231-80DD-0943615B73D4}" destId="{81D1AF57-1161-47E9-B2BC-2654C825CDAA}" srcOrd="2" destOrd="0" parTransId="{F1357B24-0B4B-465C-8390-EC22E8975A6F}" sibTransId="{AC36F184-46B5-4684-B7F3-812B4A1EBDAE}"/>
    <dgm:cxn modelId="{8A8C8A72-4D8F-47E2-B9DF-DB709F51BCB7}" type="presOf" srcId="{64077A63-FFF2-4691-9B91-B4BF1F927242}" destId="{723C0B72-ACE4-480A-9F4A-62D60D91BE75}" srcOrd="0" destOrd="0" presId="urn:microsoft.com/office/officeart/2005/8/layout/default"/>
    <dgm:cxn modelId="{6810E67B-D978-4A46-93DC-F5FADF2F8D21}" srcId="{E590C22E-70E2-4231-80DD-0943615B73D4}" destId="{64077A63-FFF2-4691-9B91-B4BF1F927242}" srcOrd="1" destOrd="0" parTransId="{086B2E43-7174-4BF2-8F89-D87040B0B4C4}" sibTransId="{30683511-C697-45CA-9119-DECC3BB1B561}"/>
    <dgm:cxn modelId="{AB3EC39A-147E-4DF1-8789-60A81F5F285F}" srcId="{15BED9D5-7398-4893-B128-C9B2E3C7D63A}" destId="{52C2D140-1F49-4FFE-B8FF-3011F5A94D76}" srcOrd="0" destOrd="0" parTransId="{9381E1AF-E1CB-40C7-8AD7-0B0644C69DD6}" sibTransId="{BDD34C2D-A168-4411-A964-0D45FFAFF826}"/>
    <dgm:cxn modelId="{14AB83A4-B2ED-42C0-AAA9-7D55CF6AEAB8}" srcId="{E590C22E-70E2-4231-80DD-0943615B73D4}" destId="{15BED9D5-7398-4893-B128-C9B2E3C7D63A}" srcOrd="4" destOrd="0" parTransId="{A82F3C96-7EB6-4A2D-AEF3-8B6914382DFA}" sibTransId="{6FB8B4E6-B7E9-4157-BFEC-DA764BEB6DFF}"/>
    <dgm:cxn modelId="{1282EBAA-DBBA-41D9-B615-58EA5808E9FB}" type="presOf" srcId="{81D1AF57-1161-47E9-B2BC-2654C825CDAA}" destId="{C9B15EF4-4AAA-4487-8642-1B9D027AC2A1}" srcOrd="0" destOrd="0" presId="urn:microsoft.com/office/officeart/2005/8/layout/default"/>
    <dgm:cxn modelId="{67CE4FC5-4055-4AB8-8AF7-9B726FC29278}" srcId="{E590C22E-70E2-4231-80DD-0943615B73D4}" destId="{A0502DF7-FB98-437C-8E37-539DB50CE57B}" srcOrd="0" destOrd="0" parTransId="{E6B4EB40-7DCE-4CA6-BDAB-B1937C94A09B}" sibTransId="{048E05A9-A0D6-42FD-9591-73CDF0A39137}"/>
    <dgm:cxn modelId="{31B6D9D2-549A-4039-A0AB-1330AD0B104B}" type="presOf" srcId="{912D1A71-CE99-448E-951F-DCC206252638}" destId="{392B3D1F-ED6A-45C4-A36E-6CFAE40F328B}" srcOrd="0" destOrd="0" presId="urn:microsoft.com/office/officeart/2005/8/layout/default"/>
    <dgm:cxn modelId="{ED8B9ED7-1ABC-456B-9A35-62647BF3685C}" type="presOf" srcId="{15BED9D5-7398-4893-B128-C9B2E3C7D63A}" destId="{A934885A-582F-4C07-881B-314E742D2459}" srcOrd="0" destOrd="0" presId="urn:microsoft.com/office/officeart/2005/8/layout/default"/>
    <dgm:cxn modelId="{85D716EB-5D5F-4B49-B8E3-A85627775068}" type="presOf" srcId="{52C2D140-1F49-4FFE-B8FF-3011F5A94D76}" destId="{A934885A-582F-4C07-881B-314E742D2459}" srcOrd="0" destOrd="1" presId="urn:microsoft.com/office/officeart/2005/8/layout/default"/>
    <dgm:cxn modelId="{D0A32B8B-EB75-4DA5-A8B0-2E0A7D566966}" type="presParOf" srcId="{467D08C6-DEFA-42F1-B4E6-5811FF714E8D}" destId="{7B47AAAB-F990-43EB-9C08-1B562B776BC6}" srcOrd="0" destOrd="0" presId="urn:microsoft.com/office/officeart/2005/8/layout/default"/>
    <dgm:cxn modelId="{7285C9D1-4BA8-471A-A728-6049AD3A66DC}" type="presParOf" srcId="{467D08C6-DEFA-42F1-B4E6-5811FF714E8D}" destId="{FEE91C88-99D4-4B41-9B7D-3FAAB3F9EFD1}" srcOrd="1" destOrd="0" presId="urn:microsoft.com/office/officeart/2005/8/layout/default"/>
    <dgm:cxn modelId="{F9CCB4DD-10A1-4B64-ACC3-BEE5A273ED01}" type="presParOf" srcId="{467D08C6-DEFA-42F1-B4E6-5811FF714E8D}" destId="{723C0B72-ACE4-480A-9F4A-62D60D91BE75}" srcOrd="2" destOrd="0" presId="urn:microsoft.com/office/officeart/2005/8/layout/default"/>
    <dgm:cxn modelId="{F97D3DD1-7F50-412E-A6B1-2E33D99B4CD2}" type="presParOf" srcId="{467D08C6-DEFA-42F1-B4E6-5811FF714E8D}" destId="{DC3FA6C9-992E-4BBE-A4E7-64C497D56FB5}" srcOrd="3" destOrd="0" presId="urn:microsoft.com/office/officeart/2005/8/layout/default"/>
    <dgm:cxn modelId="{BB5F88E9-0321-4F48-BDDE-1E5EA873D4C0}" type="presParOf" srcId="{467D08C6-DEFA-42F1-B4E6-5811FF714E8D}" destId="{C9B15EF4-4AAA-4487-8642-1B9D027AC2A1}" srcOrd="4" destOrd="0" presId="urn:microsoft.com/office/officeart/2005/8/layout/default"/>
    <dgm:cxn modelId="{3FE3F758-E40F-4F84-AF0D-D8F810494AA9}" type="presParOf" srcId="{467D08C6-DEFA-42F1-B4E6-5811FF714E8D}" destId="{3B4D74C0-9718-4004-9673-430EFB305760}" srcOrd="5" destOrd="0" presId="urn:microsoft.com/office/officeart/2005/8/layout/default"/>
    <dgm:cxn modelId="{C1641F7B-834B-4120-A776-FFCD561F99E0}" type="presParOf" srcId="{467D08C6-DEFA-42F1-B4E6-5811FF714E8D}" destId="{392B3D1F-ED6A-45C4-A36E-6CFAE40F328B}" srcOrd="6" destOrd="0" presId="urn:microsoft.com/office/officeart/2005/8/layout/default"/>
    <dgm:cxn modelId="{F1942C66-95C7-44BB-BEE3-A971878CC0A2}" type="presParOf" srcId="{467D08C6-DEFA-42F1-B4E6-5811FF714E8D}" destId="{589B6F29-20B4-4890-88AD-D9E9241F9967}" srcOrd="7" destOrd="0" presId="urn:microsoft.com/office/officeart/2005/8/layout/default"/>
    <dgm:cxn modelId="{470A0220-2F3F-4C93-934C-2616CCB9A14F}" type="presParOf" srcId="{467D08C6-DEFA-42F1-B4E6-5811FF714E8D}" destId="{A934885A-582F-4C07-881B-314E742D24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17244-BBE6-43A3-8BDD-9F034A70346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8FFFA3-2225-4544-A3FF-E3AF2BCCC104}">
      <dgm:prSet/>
      <dgm:spPr/>
      <dgm:t>
        <a:bodyPr/>
        <a:lstStyle/>
        <a:p>
          <a:r>
            <a:rPr lang="en-GB" b="1"/>
            <a:t>Scotland</a:t>
          </a:r>
          <a:r>
            <a:rPr lang="en-GB"/>
            <a:t> - the Public Procurement Reform Programme =&gt; reform board, centres of excellence, procurement journey, information hub, competency framework, </a:t>
          </a:r>
          <a:r>
            <a:rPr lang="en-US" dirty="0"/>
            <a:t>assessment of capability development within the Procurement and Commercial Improvement Plan (PCIP), Procurement People of Tomorrow (</a:t>
          </a:r>
          <a:r>
            <a:rPr lang="en-US" dirty="0" err="1"/>
            <a:t>PPoT</a:t>
          </a:r>
          <a:r>
            <a:rPr lang="en-US" dirty="0"/>
            <a:t>) program, Scotland Excel Academy</a:t>
          </a:r>
        </a:p>
      </dgm:t>
    </dgm:pt>
    <dgm:pt modelId="{4B33C8B2-406C-4545-8B31-D13E4DABF0A3}" type="parTrans" cxnId="{6442CB53-4DD9-46FE-B178-70FD811B8D41}">
      <dgm:prSet/>
      <dgm:spPr/>
      <dgm:t>
        <a:bodyPr/>
        <a:lstStyle/>
        <a:p>
          <a:endParaRPr lang="en-US"/>
        </a:p>
      </dgm:t>
    </dgm:pt>
    <dgm:pt modelId="{F6C9A375-5C3C-4102-B20A-EB66BAEEBCA7}" type="sibTrans" cxnId="{6442CB53-4DD9-46FE-B178-70FD811B8D41}">
      <dgm:prSet/>
      <dgm:spPr/>
      <dgm:t>
        <a:bodyPr/>
        <a:lstStyle/>
        <a:p>
          <a:endParaRPr lang="en-US"/>
        </a:p>
      </dgm:t>
    </dgm:pt>
    <dgm:pt modelId="{0FCE4086-CD91-4438-9114-E56B36C3744A}">
      <dgm:prSet/>
      <dgm:spPr/>
      <dgm:t>
        <a:bodyPr/>
        <a:lstStyle/>
        <a:p>
          <a:r>
            <a:rPr lang="en-GB" b="1"/>
            <a:t>Romania</a:t>
          </a:r>
          <a:r>
            <a:rPr lang="en-GB"/>
            <a:t>  - PP Strategy =&gt; competency frameworks, web guide, training curriculum, pilots – CAs capacity building, PP professionalization  strategy</a:t>
          </a:r>
          <a:endParaRPr lang="en-US"/>
        </a:p>
      </dgm:t>
    </dgm:pt>
    <dgm:pt modelId="{60EADF7E-DEE5-44C2-8BE7-DB0CC466D38D}" type="parTrans" cxnId="{E3D9AFDA-1A9B-402B-BA1F-6F4FE9217109}">
      <dgm:prSet/>
      <dgm:spPr/>
      <dgm:t>
        <a:bodyPr/>
        <a:lstStyle/>
        <a:p>
          <a:endParaRPr lang="en-US"/>
        </a:p>
      </dgm:t>
    </dgm:pt>
    <dgm:pt modelId="{E053AAFE-9A54-4AAB-9AC1-F94E04EB20BA}" type="sibTrans" cxnId="{E3D9AFDA-1A9B-402B-BA1F-6F4FE9217109}">
      <dgm:prSet/>
      <dgm:spPr/>
      <dgm:t>
        <a:bodyPr/>
        <a:lstStyle/>
        <a:p>
          <a:endParaRPr lang="en-US"/>
        </a:p>
      </dgm:t>
    </dgm:pt>
    <dgm:pt modelId="{86A94912-170F-4AC4-A4BD-2E66D0F19172}">
      <dgm:prSet/>
      <dgm:spPr/>
      <dgm:t>
        <a:bodyPr/>
        <a:lstStyle/>
        <a:p>
          <a:r>
            <a:rPr lang="en-GB" b="1" dirty="0"/>
            <a:t>New Zealand</a:t>
          </a:r>
          <a:r>
            <a:rPr lang="en-GB" dirty="0"/>
            <a:t> – Government Procurement Reform, Procurement Rules, Procurement Academy, Procurement for the future strategy, 4 priority outcomes, online learning platform</a:t>
          </a:r>
          <a:endParaRPr lang="en-US" dirty="0"/>
        </a:p>
      </dgm:t>
    </dgm:pt>
    <dgm:pt modelId="{FE60E4DC-5A57-4F7E-AE55-F735B6234372}" type="parTrans" cxnId="{D44FAC62-52F1-46A2-9564-B6FE7368E3B6}">
      <dgm:prSet/>
      <dgm:spPr/>
      <dgm:t>
        <a:bodyPr/>
        <a:lstStyle/>
        <a:p>
          <a:endParaRPr lang="en-US"/>
        </a:p>
      </dgm:t>
    </dgm:pt>
    <dgm:pt modelId="{50FA1BBD-0E36-4906-B82E-B08544416519}" type="sibTrans" cxnId="{D44FAC62-52F1-46A2-9564-B6FE7368E3B6}">
      <dgm:prSet/>
      <dgm:spPr/>
      <dgm:t>
        <a:bodyPr/>
        <a:lstStyle/>
        <a:p>
          <a:endParaRPr lang="en-US"/>
        </a:p>
      </dgm:t>
    </dgm:pt>
    <dgm:pt modelId="{4D759F17-9F5D-408F-AE88-DDA8CEB85EFC}">
      <dgm:prSet/>
      <dgm:spPr/>
      <dgm:t>
        <a:bodyPr/>
        <a:lstStyle/>
        <a:p>
          <a:r>
            <a:rPr lang="en-GB" b="1"/>
            <a:t>Australia</a:t>
          </a:r>
          <a:r>
            <a:rPr lang="en-GB"/>
            <a:t> – Procurement Policy, Centre of Procurement Excellence, </a:t>
          </a:r>
          <a:r>
            <a:rPr lang="en-US"/>
            <a:t>Procurement and Contract Management Community of Practice, Procurement and Contract Management Awards for Excellence program, Procurement Bulletin, Procurement and Contract Management Capability Self-Assessment Survey</a:t>
          </a:r>
        </a:p>
      </dgm:t>
    </dgm:pt>
    <dgm:pt modelId="{EF65D807-EC1B-4CBA-9644-D433A1323813}" type="parTrans" cxnId="{6644D073-45DB-42C9-A98A-650F1FBB2960}">
      <dgm:prSet/>
      <dgm:spPr/>
      <dgm:t>
        <a:bodyPr/>
        <a:lstStyle/>
        <a:p>
          <a:endParaRPr lang="en-US"/>
        </a:p>
      </dgm:t>
    </dgm:pt>
    <dgm:pt modelId="{27177958-1B7A-4008-B28B-3443FA9FB87A}" type="sibTrans" cxnId="{6644D073-45DB-42C9-A98A-650F1FBB2960}">
      <dgm:prSet/>
      <dgm:spPr/>
      <dgm:t>
        <a:bodyPr/>
        <a:lstStyle/>
        <a:p>
          <a:endParaRPr lang="en-US"/>
        </a:p>
      </dgm:t>
    </dgm:pt>
    <dgm:pt modelId="{AFAEEC40-280D-466D-8902-66140E02A3FF}">
      <dgm:prSet/>
      <dgm:spPr/>
      <dgm:t>
        <a:bodyPr/>
        <a:lstStyle/>
        <a:p>
          <a:r>
            <a:rPr lang="en-GB" b="1"/>
            <a:t>Bulgaria</a:t>
          </a:r>
          <a:r>
            <a:rPr lang="en-GB"/>
            <a:t> – PP Strategy, </a:t>
          </a:r>
          <a:r>
            <a:rPr lang="en-US"/>
            <a:t>design and implementation of the Bulgarian Public Procurement Training and  Development Programme</a:t>
          </a:r>
        </a:p>
      </dgm:t>
    </dgm:pt>
    <dgm:pt modelId="{906FE2A5-F27A-44DD-9459-B0A82265323C}" type="parTrans" cxnId="{273EC320-2679-476C-8E21-FCCA8E22B137}">
      <dgm:prSet/>
      <dgm:spPr/>
      <dgm:t>
        <a:bodyPr/>
        <a:lstStyle/>
        <a:p>
          <a:endParaRPr lang="en-US"/>
        </a:p>
      </dgm:t>
    </dgm:pt>
    <dgm:pt modelId="{6611C8B0-FB3A-4417-AE01-67F7A8D9EDC7}" type="sibTrans" cxnId="{273EC320-2679-476C-8E21-FCCA8E22B137}">
      <dgm:prSet/>
      <dgm:spPr/>
      <dgm:t>
        <a:bodyPr/>
        <a:lstStyle/>
        <a:p>
          <a:endParaRPr lang="en-US"/>
        </a:p>
      </dgm:t>
    </dgm:pt>
    <dgm:pt modelId="{77225BAD-5EE3-4240-BB10-BDE671BBFF32}">
      <dgm:prSet/>
      <dgm:spPr/>
      <dgm:t>
        <a:bodyPr/>
        <a:lstStyle/>
        <a:p>
          <a:r>
            <a:rPr lang="en-GB" b="1"/>
            <a:t>Botswana</a:t>
          </a:r>
          <a:r>
            <a:rPr lang="en-GB"/>
            <a:t> -  </a:t>
          </a:r>
          <a:r>
            <a:rPr lang="en-US"/>
            <a:t>E-Learning, e-learning strategy, Curriculum Development and Capacity Building in Public Sector Management</a:t>
          </a:r>
        </a:p>
      </dgm:t>
    </dgm:pt>
    <dgm:pt modelId="{9CE9BA96-66D3-4ED5-96E3-E9095F4A8AC5}" type="parTrans" cxnId="{1F10855F-C5A6-4FA6-92D0-EC277DA86388}">
      <dgm:prSet/>
      <dgm:spPr/>
      <dgm:t>
        <a:bodyPr/>
        <a:lstStyle/>
        <a:p>
          <a:endParaRPr lang="en-US"/>
        </a:p>
      </dgm:t>
    </dgm:pt>
    <dgm:pt modelId="{D0A36CE1-E688-4502-9546-0CD8EE5AF09A}" type="sibTrans" cxnId="{1F10855F-C5A6-4FA6-92D0-EC277DA86388}">
      <dgm:prSet/>
      <dgm:spPr/>
      <dgm:t>
        <a:bodyPr/>
        <a:lstStyle/>
        <a:p>
          <a:endParaRPr lang="en-US"/>
        </a:p>
      </dgm:t>
    </dgm:pt>
    <dgm:pt modelId="{07A69E1A-1E07-47E8-9CA7-9BC26A1911BB}">
      <dgm:prSet/>
      <dgm:spPr/>
      <dgm:t>
        <a:bodyPr/>
        <a:lstStyle/>
        <a:p>
          <a:r>
            <a:rPr lang="en-GB" b="1"/>
            <a:t>Bhutan</a:t>
          </a:r>
          <a:r>
            <a:rPr lang="en-GB"/>
            <a:t> - </a:t>
          </a:r>
          <a:r>
            <a:rPr lang="en-US"/>
            <a:t>Gross National Happiness Model for Pursuing Sustainable Public Procurement</a:t>
          </a:r>
        </a:p>
      </dgm:t>
    </dgm:pt>
    <dgm:pt modelId="{9A804637-B93F-470B-8575-5E7F87C14381}" type="parTrans" cxnId="{0261B31F-E895-4E67-AA56-F5AA4CAF5568}">
      <dgm:prSet/>
      <dgm:spPr/>
      <dgm:t>
        <a:bodyPr/>
        <a:lstStyle/>
        <a:p>
          <a:endParaRPr lang="en-US"/>
        </a:p>
      </dgm:t>
    </dgm:pt>
    <dgm:pt modelId="{AD69DFF5-592A-4B4E-8C8F-810C1CA7DBB0}" type="sibTrans" cxnId="{0261B31F-E895-4E67-AA56-F5AA4CAF5568}">
      <dgm:prSet/>
      <dgm:spPr/>
      <dgm:t>
        <a:bodyPr/>
        <a:lstStyle/>
        <a:p>
          <a:endParaRPr lang="en-US"/>
        </a:p>
      </dgm:t>
    </dgm:pt>
    <dgm:pt modelId="{B19590E4-B3BA-4031-8D02-99F0B4CC6A65}" type="pres">
      <dgm:prSet presAssocID="{A2917244-BBE6-43A3-8BDD-9F034A703462}" presName="linear" presStyleCnt="0">
        <dgm:presLayoutVars>
          <dgm:animLvl val="lvl"/>
          <dgm:resizeHandles val="exact"/>
        </dgm:presLayoutVars>
      </dgm:prSet>
      <dgm:spPr/>
    </dgm:pt>
    <dgm:pt modelId="{6CCE36DC-94FC-4AD0-A6D9-19AD737E603B}" type="pres">
      <dgm:prSet presAssocID="{508FFFA3-2225-4544-A3FF-E3AF2BCCC10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C0CEC2B-5455-4DD3-A001-93055C4B7FFB}" type="pres">
      <dgm:prSet presAssocID="{F6C9A375-5C3C-4102-B20A-EB66BAEEBCA7}" presName="spacer" presStyleCnt="0"/>
      <dgm:spPr/>
    </dgm:pt>
    <dgm:pt modelId="{D05AD7AF-EBCA-4401-A5E5-339C4A31B37F}" type="pres">
      <dgm:prSet presAssocID="{0FCE4086-CD91-4438-9114-E56B36C374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EA80E75-4AE3-4518-8639-8082591E858D}" type="pres">
      <dgm:prSet presAssocID="{E053AAFE-9A54-4AAB-9AC1-F94E04EB20BA}" presName="spacer" presStyleCnt="0"/>
      <dgm:spPr/>
    </dgm:pt>
    <dgm:pt modelId="{DE81949C-C2D4-4F42-85F5-E30EB72A42D6}" type="pres">
      <dgm:prSet presAssocID="{86A94912-170F-4AC4-A4BD-2E66D0F1917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DD7ED15-7A56-42F9-9CC2-765918D011A5}" type="pres">
      <dgm:prSet presAssocID="{50FA1BBD-0E36-4906-B82E-B08544416519}" presName="spacer" presStyleCnt="0"/>
      <dgm:spPr/>
    </dgm:pt>
    <dgm:pt modelId="{3BAC7C65-F15D-45A1-A1DA-C819956D8C40}" type="pres">
      <dgm:prSet presAssocID="{4D759F17-9F5D-408F-AE88-DDA8CEB85EF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0ACD735-89B4-4FB9-B2E3-E32550328CDD}" type="pres">
      <dgm:prSet presAssocID="{27177958-1B7A-4008-B28B-3443FA9FB87A}" presName="spacer" presStyleCnt="0"/>
      <dgm:spPr/>
    </dgm:pt>
    <dgm:pt modelId="{360B38D0-E830-482B-A5D3-2861A8880B2B}" type="pres">
      <dgm:prSet presAssocID="{AFAEEC40-280D-466D-8902-66140E02A3F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7737CE0-7678-48CC-B8D2-83392C2830E1}" type="pres">
      <dgm:prSet presAssocID="{6611C8B0-FB3A-4417-AE01-67F7A8D9EDC7}" presName="spacer" presStyleCnt="0"/>
      <dgm:spPr/>
    </dgm:pt>
    <dgm:pt modelId="{AADE66DA-6F38-470B-97CE-88AC325F2443}" type="pres">
      <dgm:prSet presAssocID="{77225BAD-5EE3-4240-BB10-BDE671BBFF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0F604E5-03E1-496F-8581-A523D1E21BDC}" type="pres">
      <dgm:prSet presAssocID="{D0A36CE1-E688-4502-9546-0CD8EE5AF09A}" presName="spacer" presStyleCnt="0"/>
      <dgm:spPr/>
    </dgm:pt>
    <dgm:pt modelId="{5DEB1A0B-F9EB-4956-8484-C17BD9487DD8}" type="pres">
      <dgm:prSet presAssocID="{07A69E1A-1E07-47E8-9CA7-9BC26A1911B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261B31F-E895-4E67-AA56-F5AA4CAF5568}" srcId="{A2917244-BBE6-43A3-8BDD-9F034A703462}" destId="{07A69E1A-1E07-47E8-9CA7-9BC26A1911BB}" srcOrd="6" destOrd="0" parTransId="{9A804637-B93F-470B-8575-5E7F87C14381}" sibTransId="{AD69DFF5-592A-4B4E-8C8F-810C1CA7DBB0}"/>
    <dgm:cxn modelId="{273EC320-2679-476C-8E21-FCCA8E22B137}" srcId="{A2917244-BBE6-43A3-8BDD-9F034A703462}" destId="{AFAEEC40-280D-466D-8902-66140E02A3FF}" srcOrd="4" destOrd="0" parTransId="{906FE2A5-F27A-44DD-9459-B0A82265323C}" sibTransId="{6611C8B0-FB3A-4417-AE01-67F7A8D9EDC7}"/>
    <dgm:cxn modelId="{FB3B542E-223A-4DD8-9351-CAC244169DA3}" type="presOf" srcId="{508FFFA3-2225-4544-A3FF-E3AF2BCCC104}" destId="{6CCE36DC-94FC-4AD0-A6D9-19AD737E603B}" srcOrd="0" destOrd="0" presId="urn:microsoft.com/office/officeart/2005/8/layout/vList2"/>
    <dgm:cxn modelId="{1F10855F-C5A6-4FA6-92D0-EC277DA86388}" srcId="{A2917244-BBE6-43A3-8BDD-9F034A703462}" destId="{77225BAD-5EE3-4240-BB10-BDE671BBFF32}" srcOrd="5" destOrd="0" parTransId="{9CE9BA96-66D3-4ED5-96E3-E9095F4A8AC5}" sibTransId="{D0A36CE1-E688-4502-9546-0CD8EE5AF09A}"/>
    <dgm:cxn modelId="{D44FAC62-52F1-46A2-9564-B6FE7368E3B6}" srcId="{A2917244-BBE6-43A3-8BDD-9F034A703462}" destId="{86A94912-170F-4AC4-A4BD-2E66D0F19172}" srcOrd="2" destOrd="0" parTransId="{FE60E4DC-5A57-4F7E-AE55-F735B6234372}" sibTransId="{50FA1BBD-0E36-4906-B82E-B08544416519}"/>
    <dgm:cxn modelId="{76FD0448-CAE2-403C-8BEE-B2C43ECD5949}" type="presOf" srcId="{4D759F17-9F5D-408F-AE88-DDA8CEB85EFC}" destId="{3BAC7C65-F15D-45A1-A1DA-C819956D8C40}" srcOrd="0" destOrd="0" presId="urn:microsoft.com/office/officeart/2005/8/layout/vList2"/>
    <dgm:cxn modelId="{73C4CB6A-4831-441C-B178-52A5251743DA}" type="presOf" srcId="{77225BAD-5EE3-4240-BB10-BDE671BBFF32}" destId="{AADE66DA-6F38-470B-97CE-88AC325F2443}" srcOrd="0" destOrd="0" presId="urn:microsoft.com/office/officeart/2005/8/layout/vList2"/>
    <dgm:cxn modelId="{6561FC6F-170D-42CB-A1ED-B3E2AF8C73AB}" type="presOf" srcId="{0FCE4086-CD91-4438-9114-E56B36C3744A}" destId="{D05AD7AF-EBCA-4401-A5E5-339C4A31B37F}" srcOrd="0" destOrd="0" presId="urn:microsoft.com/office/officeart/2005/8/layout/vList2"/>
    <dgm:cxn modelId="{6442CB53-4DD9-46FE-B178-70FD811B8D41}" srcId="{A2917244-BBE6-43A3-8BDD-9F034A703462}" destId="{508FFFA3-2225-4544-A3FF-E3AF2BCCC104}" srcOrd="0" destOrd="0" parTransId="{4B33C8B2-406C-4545-8B31-D13E4DABF0A3}" sibTransId="{F6C9A375-5C3C-4102-B20A-EB66BAEEBCA7}"/>
    <dgm:cxn modelId="{6644D073-45DB-42C9-A98A-650F1FBB2960}" srcId="{A2917244-BBE6-43A3-8BDD-9F034A703462}" destId="{4D759F17-9F5D-408F-AE88-DDA8CEB85EFC}" srcOrd="3" destOrd="0" parTransId="{EF65D807-EC1B-4CBA-9644-D433A1323813}" sibTransId="{27177958-1B7A-4008-B28B-3443FA9FB87A}"/>
    <dgm:cxn modelId="{15D53281-D616-4653-8873-5D9D3C563E6F}" type="presOf" srcId="{07A69E1A-1E07-47E8-9CA7-9BC26A1911BB}" destId="{5DEB1A0B-F9EB-4956-8484-C17BD9487DD8}" srcOrd="0" destOrd="0" presId="urn:microsoft.com/office/officeart/2005/8/layout/vList2"/>
    <dgm:cxn modelId="{2DD8F3D0-FA35-49F4-BF63-E4A1C64355FD}" type="presOf" srcId="{A2917244-BBE6-43A3-8BDD-9F034A703462}" destId="{B19590E4-B3BA-4031-8D02-99F0B4CC6A65}" srcOrd="0" destOrd="0" presId="urn:microsoft.com/office/officeart/2005/8/layout/vList2"/>
    <dgm:cxn modelId="{E3D9AFDA-1A9B-402B-BA1F-6F4FE9217109}" srcId="{A2917244-BBE6-43A3-8BDD-9F034A703462}" destId="{0FCE4086-CD91-4438-9114-E56B36C3744A}" srcOrd="1" destOrd="0" parTransId="{60EADF7E-DEE5-44C2-8BE7-DB0CC466D38D}" sibTransId="{E053AAFE-9A54-4AAB-9AC1-F94E04EB20BA}"/>
    <dgm:cxn modelId="{78D02EE5-EF30-4BC4-A31E-468688025AA4}" type="presOf" srcId="{AFAEEC40-280D-466D-8902-66140E02A3FF}" destId="{360B38D0-E830-482B-A5D3-2861A8880B2B}" srcOrd="0" destOrd="0" presId="urn:microsoft.com/office/officeart/2005/8/layout/vList2"/>
    <dgm:cxn modelId="{DA408EFB-3570-4A56-950E-D3AE3FD11208}" type="presOf" srcId="{86A94912-170F-4AC4-A4BD-2E66D0F19172}" destId="{DE81949C-C2D4-4F42-85F5-E30EB72A42D6}" srcOrd="0" destOrd="0" presId="urn:microsoft.com/office/officeart/2005/8/layout/vList2"/>
    <dgm:cxn modelId="{1B3F3646-F33C-4091-9875-17E0CB82E24D}" type="presParOf" srcId="{B19590E4-B3BA-4031-8D02-99F0B4CC6A65}" destId="{6CCE36DC-94FC-4AD0-A6D9-19AD737E603B}" srcOrd="0" destOrd="0" presId="urn:microsoft.com/office/officeart/2005/8/layout/vList2"/>
    <dgm:cxn modelId="{174733D3-77EC-4FDB-9D81-36725EC4BE22}" type="presParOf" srcId="{B19590E4-B3BA-4031-8D02-99F0B4CC6A65}" destId="{AC0CEC2B-5455-4DD3-A001-93055C4B7FFB}" srcOrd="1" destOrd="0" presId="urn:microsoft.com/office/officeart/2005/8/layout/vList2"/>
    <dgm:cxn modelId="{4AD60C9E-3A9F-48EE-B173-9312F32AB181}" type="presParOf" srcId="{B19590E4-B3BA-4031-8D02-99F0B4CC6A65}" destId="{D05AD7AF-EBCA-4401-A5E5-339C4A31B37F}" srcOrd="2" destOrd="0" presId="urn:microsoft.com/office/officeart/2005/8/layout/vList2"/>
    <dgm:cxn modelId="{D42B3621-0A49-4108-8B37-AA50D66DA078}" type="presParOf" srcId="{B19590E4-B3BA-4031-8D02-99F0B4CC6A65}" destId="{EEA80E75-4AE3-4518-8639-8082591E858D}" srcOrd="3" destOrd="0" presId="urn:microsoft.com/office/officeart/2005/8/layout/vList2"/>
    <dgm:cxn modelId="{AA3E6900-0114-4790-AB87-69267126D570}" type="presParOf" srcId="{B19590E4-B3BA-4031-8D02-99F0B4CC6A65}" destId="{DE81949C-C2D4-4F42-85F5-E30EB72A42D6}" srcOrd="4" destOrd="0" presId="urn:microsoft.com/office/officeart/2005/8/layout/vList2"/>
    <dgm:cxn modelId="{3211B7D9-54C6-4B83-AEFB-47B800781E5B}" type="presParOf" srcId="{B19590E4-B3BA-4031-8D02-99F0B4CC6A65}" destId="{5DD7ED15-7A56-42F9-9CC2-765918D011A5}" srcOrd="5" destOrd="0" presId="urn:microsoft.com/office/officeart/2005/8/layout/vList2"/>
    <dgm:cxn modelId="{4D64EFC7-E5B9-42DB-91C2-0B25A71BA2B3}" type="presParOf" srcId="{B19590E4-B3BA-4031-8D02-99F0B4CC6A65}" destId="{3BAC7C65-F15D-45A1-A1DA-C819956D8C40}" srcOrd="6" destOrd="0" presId="urn:microsoft.com/office/officeart/2005/8/layout/vList2"/>
    <dgm:cxn modelId="{DAFFC1F0-88FE-4906-87EA-ED5ACA4299D9}" type="presParOf" srcId="{B19590E4-B3BA-4031-8D02-99F0B4CC6A65}" destId="{10ACD735-89B4-4FB9-B2E3-E32550328CDD}" srcOrd="7" destOrd="0" presId="urn:microsoft.com/office/officeart/2005/8/layout/vList2"/>
    <dgm:cxn modelId="{65BFA807-EB46-4EC4-83BE-A8076E59DF39}" type="presParOf" srcId="{B19590E4-B3BA-4031-8D02-99F0B4CC6A65}" destId="{360B38D0-E830-482B-A5D3-2861A8880B2B}" srcOrd="8" destOrd="0" presId="urn:microsoft.com/office/officeart/2005/8/layout/vList2"/>
    <dgm:cxn modelId="{1310D59E-AD6B-4A4A-8C08-548DAF79CE93}" type="presParOf" srcId="{B19590E4-B3BA-4031-8D02-99F0B4CC6A65}" destId="{07737CE0-7678-48CC-B8D2-83392C2830E1}" srcOrd="9" destOrd="0" presId="urn:microsoft.com/office/officeart/2005/8/layout/vList2"/>
    <dgm:cxn modelId="{2FAB5B4F-F401-46C7-B1B1-FCDD0F1936B3}" type="presParOf" srcId="{B19590E4-B3BA-4031-8D02-99F0B4CC6A65}" destId="{AADE66DA-6F38-470B-97CE-88AC325F2443}" srcOrd="10" destOrd="0" presId="urn:microsoft.com/office/officeart/2005/8/layout/vList2"/>
    <dgm:cxn modelId="{03BB066C-E3D4-401D-9E88-E599900CBFA9}" type="presParOf" srcId="{B19590E4-B3BA-4031-8D02-99F0B4CC6A65}" destId="{60F604E5-03E1-496F-8581-A523D1E21BDC}" srcOrd="11" destOrd="0" presId="urn:microsoft.com/office/officeart/2005/8/layout/vList2"/>
    <dgm:cxn modelId="{9A83A479-4E31-4DDC-A105-2DA1B67EECA2}" type="presParOf" srcId="{B19590E4-B3BA-4031-8D02-99F0B4CC6A65}" destId="{5DEB1A0B-F9EB-4956-8484-C17BD9487D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0D612-260B-4E37-93F5-DBA4FB07886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372B44-43B1-42C5-BC75-70C1865FB048}">
      <dgm:prSet phldrT="[Text]"/>
      <dgm:spPr/>
      <dgm:t>
        <a:bodyPr/>
        <a:lstStyle/>
        <a:p>
          <a:r>
            <a:rPr lang="en-US" b="1"/>
            <a:t>Ministry of Economic Development and Science</a:t>
          </a:r>
        </a:p>
      </dgm:t>
    </dgm:pt>
    <dgm:pt modelId="{2DB8C45A-05BF-4CA7-8A1D-B2C19245E455}" type="parTrans" cxnId="{1F4E7627-825C-42C5-A5FE-238A52E4E1FB}">
      <dgm:prSet/>
      <dgm:spPr/>
      <dgm:t>
        <a:bodyPr/>
        <a:lstStyle/>
        <a:p>
          <a:endParaRPr lang="en-US"/>
        </a:p>
      </dgm:t>
    </dgm:pt>
    <dgm:pt modelId="{3E6C72D2-D097-450D-BBE2-A24E45C9972D}" type="sibTrans" cxnId="{1F4E7627-825C-42C5-A5FE-238A52E4E1FB}">
      <dgm:prSet/>
      <dgm:spPr/>
      <dgm:t>
        <a:bodyPr/>
        <a:lstStyle/>
        <a:p>
          <a:endParaRPr lang="en-US"/>
        </a:p>
      </dgm:t>
    </dgm:pt>
    <dgm:pt modelId="{EDB3C716-D6ED-4128-A831-90BA7166F754}">
      <dgm:prSet phldrT="[Text]"/>
      <dgm:spPr/>
      <dgm:t>
        <a:bodyPr/>
        <a:lstStyle/>
        <a:p>
          <a:r>
            <a:rPr lang="en-US" b="1"/>
            <a:t>Contracting authorities</a:t>
          </a:r>
        </a:p>
      </dgm:t>
    </dgm:pt>
    <dgm:pt modelId="{D3DAE509-5CA3-4122-B321-777BA1B420FD}" type="parTrans" cxnId="{25EF5B6D-7C00-4D56-85FD-4FD0787A241C}">
      <dgm:prSet/>
      <dgm:spPr/>
      <dgm:t>
        <a:bodyPr/>
        <a:lstStyle/>
        <a:p>
          <a:endParaRPr lang="en-US"/>
        </a:p>
      </dgm:t>
    </dgm:pt>
    <dgm:pt modelId="{F5833A6A-39F2-4F65-99A5-79DF52B34F40}" type="sibTrans" cxnId="{25EF5B6D-7C00-4D56-85FD-4FD0787A241C}">
      <dgm:prSet/>
      <dgm:spPr/>
      <dgm:t>
        <a:bodyPr/>
        <a:lstStyle/>
        <a:p>
          <a:endParaRPr lang="en-US"/>
        </a:p>
      </dgm:t>
    </dgm:pt>
    <dgm:pt modelId="{C3221D12-85A2-4D04-819F-E92A4FAC3EAA}">
      <dgm:prSet phldrT="[Text]"/>
      <dgm:spPr/>
      <dgm:t>
        <a:bodyPr/>
        <a:lstStyle/>
        <a:p>
          <a:r>
            <a:rPr lang="en-US"/>
            <a:t>Implement SPP, including ProcurComp</a:t>
          </a:r>
          <a:r>
            <a:rPr lang="en-US" baseline="30000"/>
            <a:t>EU</a:t>
          </a:r>
          <a:r>
            <a:rPr lang="en-US"/>
            <a:t>, send data on competency gaps to PPO, ensure staff is trained</a:t>
          </a:r>
        </a:p>
      </dgm:t>
    </dgm:pt>
    <dgm:pt modelId="{EA51E1DA-7152-46DF-A562-4B47639F1678}" type="parTrans" cxnId="{B14844D1-58B1-4372-9B6E-6F1F6AE8F89E}">
      <dgm:prSet/>
      <dgm:spPr/>
      <dgm:t>
        <a:bodyPr/>
        <a:lstStyle/>
        <a:p>
          <a:endParaRPr lang="en-US"/>
        </a:p>
      </dgm:t>
    </dgm:pt>
    <dgm:pt modelId="{EFE8BD5B-030D-44EE-B27A-6C085AB50461}" type="sibTrans" cxnId="{B14844D1-58B1-4372-9B6E-6F1F6AE8F89E}">
      <dgm:prSet/>
      <dgm:spPr/>
      <dgm:t>
        <a:bodyPr/>
        <a:lstStyle/>
        <a:p>
          <a:endParaRPr lang="en-US"/>
        </a:p>
      </dgm:t>
    </dgm:pt>
    <dgm:pt modelId="{422405BD-A3AC-4DD2-97BB-7E3E0A2F4ED3}">
      <dgm:prSet phldrT="[Text]"/>
      <dgm:spPr/>
      <dgm:t>
        <a:bodyPr/>
        <a:lstStyle/>
        <a:p>
          <a:r>
            <a:rPr lang="en-US" b="1"/>
            <a:t>Procurement practitioners</a:t>
          </a:r>
        </a:p>
      </dgm:t>
    </dgm:pt>
    <dgm:pt modelId="{5F423336-D61A-4179-B4CE-4E36790AC74F}" type="parTrans" cxnId="{372B9FC5-51DA-48F3-9D1A-929CD7E30967}">
      <dgm:prSet/>
      <dgm:spPr/>
      <dgm:t>
        <a:bodyPr/>
        <a:lstStyle/>
        <a:p>
          <a:endParaRPr lang="en-US"/>
        </a:p>
      </dgm:t>
    </dgm:pt>
    <dgm:pt modelId="{34F72D72-1FB6-4D3D-8A58-8CCF4A2FCBCE}" type="sibTrans" cxnId="{372B9FC5-51DA-48F3-9D1A-929CD7E30967}">
      <dgm:prSet/>
      <dgm:spPr/>
      <dgm:t>
        <a:bodyPr/>
        <a:lstStyle/>
        <a:p>
          <a:endParaRPr lang="en-US"/>
        </a:p>
      </dgm:t>
    </dgm:pt>
    <dgm:pt modelId="{620E4A15-A06B-4A8F-A830-54983CD891B8}">
      <dgm:prSet phldrT="[Text]"/>
      <dgm:spPr/>
      <dgm:t>
        <a:bodyPr/>
        <a:lstStyle/>
        <a:p>
          <a:r>
            <a:rPr lang="en-US"/>
            <a:t>Conduct self-assessment, develop a training plan, attend trainings and raise skills and knowledge</a:t>
          </a:r>
        </a:p>
      </dgm:t>
    </dgm:pt>
    <dgm:pt modelId="{79100AFB-D7BE-43F0-98F0-5F79EFBD449E}" type="parTrans" cxnId="{C1752D82-950D-4983-B415-3E25D6C65476}">
      <dgm:prSet/>
      <dgm:spPr/>
      <dgm:t>
        <a:bodyPr/>
        <a:lstStyle/>
        <a:p>
          <a:endParaRPr lang="en-US"/>
        </a:p>
      </dgm:t>
    </dgm:pt>
    <dgm:pt modelId="{F0AB9234-0E52-46DB-968F-D4C341A991D2}" type="sibTrans" cxnId="{C1752D82-950D-4983-B415-3E25D6C65476}">
      <dgm:prSet/>
      <dgm:spPr/>
      <dgm:t>
        <a:bodyPr/>
        <a:lstStyle/>
        <a:p>
          <a:endParaRPr lang="en-US"/>
        </a:p>
      </dgm:t>
    </dgm:pt>
    <dgm:pt modelId="{69438F75-F963-4946-8C87-8FA62D388DE8}">
      <dgm:prSet/>
      <dgm:spPr/>
      <dgm:t>
        <a:bodyPr/>
        <a:lstStyle/>
        <a:p>
          <a:r>
            <a:rPr lang="en-US" b="1"/>
            <a:t>Public Procurement Agency</a:t>
          </a:r>
        </a:p>
      </dgm:t>
    </dgm:pt>
    <dgm:pt modelId="{0226D35E-AA60-4719-9BC5-C044D051494B}" type="parTrans" cxnId="{15188BC2-0053-47CA-8ED0-853167FD84CD}">
      <dgm:prSet/>
      <dgm:spPr/>
      <dgm:t>
        <a:bodyPr/>
        <a:lstStyle/>
        <a:p>
          <a:endParaRPr lang="en-US"/>
        </a:p>
      </dgm:t>
    </dgm:pt>
    <dgm:pt modelId="{13CF9A05-D0F1-4417-890D-8E09B962866A}" type="sibTrans" cxnId="{15188BC2-0053-47CA-8ED0-853167FD84CD}">
      <dgm:prSet/>
      <dgm:spPr/>
      <dgm:t>
        <a:bodyPr/>
        <a:lstStyle/>
        <a:p>
          <a:endParaRPr lang="en-US"/>
        </a:p>
      </dgm:t>
    </dgm:pt>
    <dgm:pt modelId="{06CEE5FD-A6A1-4744-8032-E3A78DF0FCFF}">
      <dgm:prSet phldrT="[Text]"/>
      <dgm:spPr/>
      <dgm:t>
        <a:bodyPr/>
        <a:lstStyle/>
        <a:p>
          <a:r>
            <a:rPr lang="en-US"/>
            <a:t>Plans, develops, coordinates</a:t>
          </a:r>
          <a:r>
            <a:rPr lang="pl-PL"/>
            <a:t> and</a:t>
          </a:r>
          <a:r>
            <a:rPr lang="en-US"/>
            <a:t> monitors the State Purchasing Policy</a:t>
          </a:r>
        </a:p>
      </dgm:t>
    </dgm:pt>
    <dgm:pt modelId="{D601D8E5-EA87-421C-A3BD-AE9ACA87A3F1}" type="sibTrans" cxnId="{D69FD4FE-079F-487D-9523-1CDDFEBF4D92}">
      <dgm:prSet/>
      <dgm:spPr/>
      <dgm:t>
        <a:bodyPr/>
        <a:lstStyle/>
        <a:p>
          <a:endParaRPr lang="en-US"/>
        </a:p>
      </dgm:t>
    </dgm:pt>
    <dgm:pt modelId="{B108DE92-95E5-4FB8-9850-4EAAE3206904}" type="parTrans" cxnId="{D69FD4FE-079F-487D-9523-1CDDFEBF4D92}">
      <dgm:prSet/>
      <dgm:spPr/>
      <dgm:t>
        <a:bodyPr/>
        <a:lstStyle/>
        <a:p>
          <a:endParaRPr lang="en-US"/>
        </a:p>
      </dgm:t>
    </dgm:pt>
    <dgm:pt modelId="{CE5FF692-28B7-49C5-810C-FF82206F49C9}">
      <dgm:prSet/>
      <dgm:spPr/>
      <dgm:t>
        <a:bodyPr/>
        <a:lstStyle/>
        <a:p>
          <a:r>
            <a:rPr lang="en-US"/>
            <a:t>SPP's monitoring, collect data on competency gaps, guidance, trainings, good practice sharing</a:t>
          </a:r>
        </a:p>
      </dgm:t>
    </dgm:pt>
    <dgm:pt modelId="{DAB5B4AE-CDF3-4C8B-8770-2FDB57C67BCE}" type="parTrans" cxnId="{2C9D5C43-387E-4C8F-B13B-1DE971F3584A}">
      <dgm:prSet/>
      <dgm:spPr/>
      <dgm:t>
        <a:bodyPr/>
        <a:lstStyle/>
        <a:p>
          <a:endParaRPr lang="en-US"/>
        </a:p>
      </dgm:t>
    </dgm:pt>
    <dgm:pt modelId="{EB7E90FF-823A-4C40-A6C0-74472A1C07CC}" type="sibTrans" cxnId="{2C9D5C43-387E-4C8F-B13B-1DE971F3584A}">
      <dgm:prSet/>
      <dgm:spPr/>
      <dgm:t>
        <a:bodyPr/>
        <a:lstStyle/>
        <a:p>
          <a:endParaRPr lang="en-US"/>
        </a:p>
      </dgm:t>
    </dgm:pt>
    <dgm:pt modelId="{64E9C64E-A2D7-4015-8BAC-0135E695BB94}" type="pres">
      <dgm:prSet presAssocID="{7E70D612-260B-4E37-93F5-DBA4FB078863}" presName="Name0" presStyleCnt="0">
        <dgm:presLayoutVars>
          <dgm:dir/>
          <dgm:animLvl val="lvl"/>
          <dgm:resizeHandles val="exact"/>
        </dgm:presLayoutVars>
      </dgm:prSet>
      <dgm:spPr/>
    </dgm:pt>
    <dgm:pt modelId="{7B1BD2B8-D993-4114-9754-721C662FA87A}" type="pres">
      <dgm:prSet presAssocID="{2B372B44-43B1-42C5-BC75-70C1865FB048}" presName="linNode" presStyleCnt="0"/>
      <dgm:spPr/>
    </dgm:pt>
    <dgm:pt modelId="{3EAB6616-743A-43C3-BFCF-C9338E068D88}" type="pres">
      <dgm:prSet presAssocID="{2B372B44-43B1-42C5-BC75-70C1865FB04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AFA567-9C39-46C0-BED1-A8C2D42DFF10}" type="pres">
      <dgm:prSet presAssocID="{2B372B44-43B1-42C5-BC75-70C1865FB048}" presName="descendantText" presStyleLbl="alignAccFollowNode1" presStyleIdx="0" presStyleCnt="4">
        <dgm:presLayoutVars>
          <dgm:bulletEnabled val="1"/>
        </dgm:presLayoutVars>
      </dgm:prSet>
      <dgm:spPr/>
    </dgm:pt>
    <dgm:pt modelId="{40171D12-0AE1-4DD2-93AD-D4B885828FF6}" type="pres">
      <dgm:prSet presAssocID="{3E6C72D2-D097-450D-BBE2-A24E45C9972D}" presName="sp" presStyleCnt="0"/>
      <dgm:spPr/>
    </dgm:pt>
    <dgm:pt modelId="{8298BE4C-154B-43E4-9110-557951592A33}" type="pres">
      <dgm:prSet presAssocID="{69438F75-F963-4946-8C87-8FA62D388DE8}" presName="linNode" presStyleCnt="0"/>
      <dgm:spPr/>
    </dgm:pt>
    <dgm:pt modelId="{815F4E29-2FAC-43B4-A732-91667DD97939}" type="pres">
      <dgm:prSet presAssocID="{69438F75-F963-4946-8C87-8FA62D388DE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471C915-12A0-46E1-A94B-FDA587AE0FA8}" type="pres">
      <dgm:prSet presAssocID="{69438F75-F963-4946-8C87-8FA62D388DE8}" presName="descendantText" presStyleLbl="alignAccFollowNode1" presStyleIdx="1" presStyleCnt="4">
        <dgm:presLayoutVars>
          <dgm:bulletEnabled val="1"/>
        </dgm:presLayoutVars>
      </dgm:prSet>
      <dgm:spPr/>
    </dgm:pt>
    <dgm:pt modelId="{F667A5E9-6172-463E-A99A-717EBAEC6891}" type="pres">
      <dgm:prSet presAssocID="{13CF9A05-D0F1-4417-890D-8E09B962866A}" presName="sp" presStyleCnt="0"/>
      <dgm:spPr/>
    </dgm:pt>
    <dgm:pt modelId="{27EBFA75-77DD-4760-8BEC-F8A68EEFC901}" type="pres">
      <dgm:prSet presAssocID="{EDB3C716-D6ED-4128-A831-90BA7166F754}" presName="linNode" presStyleCnt="0"/>
      <dgm:spPr/>
    </dgm:pt>
    <dgm:pt modelId="{A9915E25-9051-4AC1-865C-3059A9185B6A}" type="pres">
      <dgm:prSet presAssocID="{EDB3C716-D6ED-4128-A831-90BA7166F75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78AFD92-B8F4-4986-B0CA-5D7C86C43EFD}" type="pres">
      <dgm:prSet presAssocID="{EDB3C716-D6ED-4128-A831-90BA7166F754}" presName="descendantText" presStyleLbl="alignAccFollowNode1" presStyleIdx="2" presStyleCnt="4">
        <dgm:presLayoutVars>
          <dgm:bulletEnabled val="1"/>
        </dgm:presLayoutVars>
      </dgm:prSet>
      <dgm:spPr/>
    </dgm:pt>
    <dgm:pt modelId="{EFEE395B-34D2-4791-8DEA-4EC567E468DA}" type="pres">
      <dgm:prSet presAssocID="{F5833A6A-39F2-4F65-99A5-79DF52B34F40}" presName="sp" presStyleCnt="0"/>
      <dgm:spPr/>
    </dgm:pt>
    <dgm:pt modelId="{A2CC6FB7-27E5-440F-B584-D8CE28C7DE27}" type="pres">
      <dgm:prSet presAssocID="{422405BD-A3AC-4DD2-97BB-7E3E0A2F4ED3}" presName="linNode" presStyleCnt="0"/>
      <dgm:spPr/>
    </dgm:pt>
    <dgm:pt modelId="{B25A5CAC-5D8D-47E2-B833-85F50AB05B40}" type="pres">
      <dgm:prSet presAssocID="{422405BD-A3AC-4DD2-97BB-7E3E0A2F4ED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64F97B3-300B-48C1-9F1E-BC9016FB8CC0}" type="pres">
      <dgm:prSet presAssocID="{422405BD-A3AC-4DD2-97BB-7E3E0A2F4ED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0732601-1D1F-4474-A4E7-BC74F5CF041A}" type="presOf" srcId="{EDB3C716-D6ED-4128-A831-90BA7166F754}" destId="{A9915E25-9051-4AC1-865C-3059A9185B6A}" srcOrd="0" destOrd="0" presId="urn:microsoft.com/office/officeart/2005/8/layout/vList5"/>
    <dgm:cxn modelId="{1F4E7627-825C-42C5-A5FE-238A52E4E1FB}" srcId="{7E70D612-260B-4E37-93F5-DBA4FB078863}" destId="{2B372B44-43B1-42C5-BC75-70C1865FB048}" srcOrd="0" destOrd="0" parTransId="{2DB8C45A-05BF-4CA7-8A1D-B2C19245E455}" sibTransId="{3E6C72D2-D097-450D-BBE2-A24E45C9972D}"/>
    <dgm:cxn modelId="{DD5C6F2A-BEA6-4713-AB68-AAD0D63A6D46}" type="presOf" srcId="{06CEE5FD-A6A1-4744-8032-E3A78DF0FCFF}" destId="{D1AFA567-9C39-46C0-BED1-A8C2D42DFF10}" srcOrd="0" destOrd="0" presId="urn:microsoft.com/office/officeart/2005/8/layout/vList5"/>
    <dgm:cxn modelId="{6F588934-5AD0-4D00-811A-66913B807D5A}" type="presOf" srcId="{7E70D612-260B-4E37-93F5-DBA4FB078863}" destId="{64E9C64E-A2D7-4015-8BAC-0135E695BB94}" srcOrd="0" destOrd="0" presId="urn:microsoft.com/office/officeart/2005/8/layout/vList5"/>
    <dgm:cxn modelId="{2C9D5C43-387E-4C8F-B13B-1DE971F3584A}" srcId="{69438F75-F963-4946-8C87-8FA62D388DE8}" destId="{CE5FF692-28B7-49C5-810C-FF82206F49C9}" srcOrd="0" destOrd="0" parTransId="{DAB5B4AE-CDF3-4C8B-8770-2FDB57C67BCE}" sibTransId="{EB7E90FF-823A-4C40-A6C0-74472A1C07CC}"/>
    <dgm:cxn modelId="{1604236B-D347-45AD-B3D5-00BD8C1AEE76}" type="presOf" srcId="{422405BD-A3AC-4DD2-97BB-7E3E0A2F4ED3}" destId="{B25A5CAC-5D8D-47E2-B833-85F50AB05B40}" srcOrd="0" destOrd="0" presId="urn:microsoft.com/office/officeart/2005/8/layout/vList5"/>
    <dgm:cxn modelId="{25EF5B6D-7C00-4D56-85FD-4FD0787A241C}" srcId="{7E70D612-260B-4E37-93F5-DBA4FB078863}" destId="{EDB3C716-D6ED-4128-A831-90BA7166F754}" srcOrd="2" destOrd="0" parTransId="{D3DAE509-5CA3-4122-B321-777BA1B420FD}" sibTransId="{F5833A6A-39F2-4F65-99A5-79DF52B34F40}"/>
    <dgm:cxn modelId="{1F491170-0AE7-4F86-B21B-3DF34C732939}" type="presOf" srcId="{CE5FF692-28B7-49C5-810C-FF82206F49C9}" destId="{2471C915-12A0-46E1-A94B-FDA587AE0FA8}" srcOrd="0" destOrd="0" presId="urn:microsoft.com/office/officeart/2005/8/layout/vList5"/>
    <dgm:cxn modelId="{D77DF07D-13AC-47E4-BC6B-FB765E1CADA2}" type="presOf" srcId="{69438F75-F963-4946-8C87-8FA62D388DE8}" destId="{815F4E29-2FAC-43B4-A732-91667DD97939}" srcOrd="0" destOrd="0" presId="urn:microsoft.com/office/officeart/2005/8/layout/vList5"/>
    <dgm:cxn modelId="{C1752D82-950D-4983-B415-3E25D6C65476}" srcId="{422405BD-A3AC-4DD2-97BB-7E3E0A2F4ED3}" destId="{620E4A15-A06B-4A8F-A830-54983CD891B8}" srcOrd="0" destOrd="0" parTransId="{79100AFB-D7BE-43F0-98F0-5F79EFBD449E}" sibTransId="{F0AB9234-0E52-46DB-968F-D4C341A991D2}"/>
    <dgm:cxn modelId="{03A55392-26F1-417D-A95C-1EF0A42633D5}" type="presOf" srcId="{2B372B44-43B1-42C5-BC75-70C1865FB048}" destId="{3EAB6616-743A-43C3-BFCF-C9338E068D88}" srcOrd="0" destOrd="0" presId="urn:microsoft.com/office/officeart/2005/8/layout/vList5"/>
    <dgm:cxn modelId="{5A69ACAC-D382-49D3-A3A0-E47F1D8C19D9}" type="presOf" srcId="{620E4A15-A06B-4A8F-A830-54983CD891B8}" destId="{464F97B3-300B-48C1-9F1E-BC9016FB8CC0}" srcOrd="0" destOrd="0" presId="urn:microsoft.com/office/officeart/2005/8/layout/vList5"/>
    <dgm:cxn modelId="{B71ECAB6-0A5B-4EC5-A2B4-242CAD41729B}" type="presOf" srcId="{C3221D12-85A2-4D04-819F-E92A4FAC3EAA}" destId="{678AFD92-B8F4-4986-B0CA-5D7C86C43EFD}" srcOrd="0" destOrd="0" presId="urn:microsoft.com/office/officeart/2005/8/layout/vList5"/>
    <dgm:cxn modelId="{15188BC2-0053-47CA-8ED0-853167FD84CD}" srcId="{7E70D612-260B-4E37-93F5-DBA4FB078863}" destId="{69438F75-F963-4946-8C87-8FA62D388DE8}" srcOrd="1" destOrd="0" parTransId="{0226D35E-AA60-4719-9BC5-C044D051494B}" sibTransId="{13CF9A05-D0F1-4417-890D-8E09B962866A}"/>
    <dgm:cxn modelId="{372B9FC5-51DA-48F3-9D1A-929CD7E30967}" srcId="{7E70D612-260B-4E37-93F5-DBA4FB078863}" destId="{422405BD-A3AC-4DD2-97BB-7E3E0A2F4ED3}" srcOrd="3" destOrd="0" parTransId="{5F423336-D61A-4179-B4CE-4E36790AC74F}" sibTransId="{34F72D72-1FB6-4D3D-8A58-8CCF4A2FCBCE}"/>
    <dgm:cxn modelId="{B14844D1-58B1-4372-9B6E-6F1F6AE8F89E}" srcId="{EDB3C716-D6ED-4128-A831-90BA7166F754}" destId="{C3221D12-85A2-4D04-819F-E92A4FAC3EAA}" srcOrd="0" destOrd="0" parTransId="{EA51E1DA-7152-46DF-A562-4B47639F1678}" sibTransId="{EFE8BD5B-030D-44EE-B27A-6C085AB50461}"/>
    <dgm:cxn modelId="{D69FD4FE-079F-487D-9523-1CDDFEBF4D92}" srcId="{2B372B44-43B1-42C5-BC75-70C1865FB048}" destId="{06CEE5FD-A6A1-4744-8032-E3A78DF0FCFF}" srcOrd="0" destOrd="0" parTransId="{B108DE92-95E5-4FB8-9850-4EAAE3206904}" sibTransId="{D601D8E5-EA87-421C-A3BD-AE9ACA87A3F1}"/>
    <dgm:cxn modelId="{7698CD1A-9D61-40F6-90DF-2C9F3F62982D}" type="presParOf" srcId="{64E9C64E-A2D7-4015-8BAC-0135E695BB94}" destId="{7B1BD2B8-D993-4114-9754-721C662FA87A}" srcOrd="0" destOrd="0" presId="urn:microsoft.com/office/officeart/2005/8/layout/vList5"/>
    <dgm:cxn modelId="{B691D55F-1F8A-4F3F-BEFC-D920AC4E4EAF}" type="presParOf" srcId="{7B1BD2B8-D993-4114-9754-721C662FA87A}" destId="{3EAB6616-743A-43C3-BFCF-C9338E068D88}" srcOrd="0" destOrd="0" presId="urn:microsoft.com/office/officeart/2005/8/layout/vList5"/>
    <dgm:cxn modelId="{D4F68024-E722-4B69-88BC-30D52E4E17B2}" type="presParOf" srcId="{7B1BD2B8-D993-4114-9754-721C662FA87A}" destId="{D1AFA567-9C39-46C0-BED1-A8C2D42DFF10}" srcOrd="1" destOrd="0" presId="urn:microsoft.com/office/officeart/2005/8/layout/vList5"/>
    <dgm:cxn modelId="{F93D4BEE-6421-4978-BBB1-61C98C229D55}" type="presParOf" srcId="{64E9C64E-A2D7-4015-8BAC-0135E695BB94}" destId="{40171D12-0AE1-4DD2-93AD-D4B885828FF6}" srcOrd="1" destOrd="0" presId="urn:microsoft.com/office/officeart/2005/8/layout/vList5"/>
    <dgm:cxn modelId="{B7C3FDE4-C68E-4E15-AF40-E78C93864AFC}" type="presParOf" srcId="{64E9C64E-A2D7-4015-8BAC-0135E695BB94}" destId="{8298BE4C-154B-43E4-9110-557951592A33}" srcOrd="2" destOrd="0" presId="urn:microsoft.com/office/officeart/2005/8/layout/vList5"/>
    <dgm:cxn modelId="{AC0F7E5D-77BF-453C-B5FE-0C98CBF99FCC}" type="presParOf" srcId="{8298BE4C-154B-43E4-9110-557951592A33}" destId="{815F4E29-2FAC-43B4-A732-91667DD97939}" srcOrd="0" destOrd="0" presId="urn:microsoft.com/office/officeart/2005/8/layout/vList5"/>
    <dgm:cxn modelId="{D5FA6ED8-D5A7-4DA1-8383-EE762609A184}" type="presParOf" srcId="{8298BE4C-154B-43E4-9110-557951592A33}" destId="{2471C915-12A0-46E1-A94B-FDA587AE0FA8}" srcOrd="1" destOrd="0" presId="urn:microsoft.com/office/officeart/2005/8/layout/vList5"/>
    <dgm:cxn modelId="{09B6950C-A246-4AD9-9B80-4BE4BA5FB297}" type="presParOf" srcId="{64E9C64E-A2D7-4015-8BAC-0135E695BB94}" destId="{F667A5E9-6172-463E-A99A-717EBAEC6891}" srcOrd="3" destOrd="0" presId="urn:microsoft.com/office/officeart/2005/8/layout/vList5"/>
    <dgm:cxn modelId="{A211895B-167D-4C62-A336-B1C0C8B1E1AB}" type="presParOf" srcId="{64E9C64E-A2D7-4015-8BAC-0135E695BB94}" destId="{27EBFA75-77DD-4760-8BEC-F8A68EEFC901}" srcOrd="4" destOrd="0" presId="urn:microsoft.com/office/officeart/2005/8/layout/vList5"/>
    <dgm:cxn modelId="{011C037A-7D6A-4932-9C97-220D9BBE1018}" type="presParOf" srcId="{27EBFA75-77DD-4760-8BEC-F8A68EEFC901}" destId="{A9915E25-9051-4AC1-865C-3059A9185B6A}" srcOrd="0" destOrd="0" presId="urn:microsoft.com/office/officeart/2005/8/layout/vList5"/>
    <dgm:cxn modelId="{39D5ED37-5ECA-4445-BD34-3D8EAEAE73EC}" type="presParOf" srcId="{27EBFA75-77DD-4760-8BEC-F8A68EEFC901}" destId="{678AFD92-B8F4-4986-B0CA-5D7C86C43EFD}" srcOrd="1" destOrd="0" presId="urn:microsoft.com/office/officeart/2005/8/layout/vList5"/>
    <dgm:cxn modelId="{518C69BA-96ED-489C-9701-F778A2155A5A}" type="presParOf" srcId="{64E9C64E-A2D7-4015-8BAC-0135E695BB94}" destId="{EFEE395B-34D2-4791-8DEA-4EC567E468DA}" srcOrd="5" destOrd="0" presId="urn:microsoft.com/office/officeart/2005/8/layout/vList5"/>
    <dgm:cxn modelId="{656498D9-9BC9-4967-8A5D-214B3851E1E0}" type="presParOf" srcId="{64E9C64E-A2D7-4015-8BAC-0135E695BB94}" destId="{A2CC6FB7-27E5-440F-B584-D8CE28C7DE27}" srcOrd="6" destOrd="0" presId="urn:microsoft.com/office/officeart/2005/8/layout/vList5"/>
    <dgm:cxn modelId="{431B9D09-9F08-4C8A-82E4-E5205B257C47}" type="presParOf" srcId="{A2CC6FB7-27E5-440F-B584-D8CE28C7DE27}" destId="{B25A5CAC-5D8D-47E2-B833-85F50AB05B40}" srcOrd="0" destOrd="0" presId="urn:microsoft.com/office/officeart/2005/8/layout/vList5"/>
    <dgm:cxn modelId="{AF156EB9-25FC-4E5F-8E95-E93F5F0D1979}" type="presParOf" srcId="{A2CC6FB7-27E5-440F-B584-D8CE28C7DE27}" destId="{464F97B3-300B-48C1-9F1E-BC9016FB8C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3E798-8FC6-43F8-B234-72121A48414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624558-C5F2-4401-BEAC-A4FE75194D1C}">
      <dgm:prSet/>
      <dgm:spPr/>
      <dgm:t>
        <a:bodyPr/>
        <a:lstStyle/>
        <a:p>
          <a:r>
            <a:rPr lang="en-US" b="1" dirty="0"/>
            <a:t>Step-by-step instructions</a:t>
          </a:r>
          <a:r>
            <a:rPr lang="en-US" dirty="0"/>
            <a:t>, a roadmap for implementing </a:t>
          </a:r>
          <a:r>
            <a:rPr lang="en-US" dirty="0" err="1"/>
            <a:t>ProcurComp</a:t>
          </a:r>
          <a:r>
            <a:rPr lang="en-US" baseline="30000" dirty="0" err="1"/>
            <a:t>EU</a:t>
          </a:r>
          <a:r>
            <a:rPr lang="en-US" dirty="0"/>
            <a:t> in central and local contracting authorities</a:t>
          </a:r>
        </a:p>
      </dgm:t>
    </dgm:pt>
    <dgm:pt modelId="{4B16291D-0D3F-4CB8-A567-2287E602BEEF}" type="parTrans" cxnId="{A9EAC0CC-0D24-4246-AFFA-136ED1C0AC76}">
      <dgm:prSet/>
      <dgm:spPr/>
      <dgm:t>
        <a:bodyPr/>
        <a:lstStyle/>
        <a:p>
          <a:endParaRPr lang="en-US"/>
        </a:p>
      </dgm:t>
    </dgm:pt>
    <dgm:pt modelId="{DF1A5549-A8D1-4655-9CAE-5589644BA41D}" type="sibTrans" cxnId="{A9EAC0CC-0D24-4246-AFFA-136ED1C0AC76}">
      <dgm:prSet/>
      <dgm:spPr/>
      <dgm:t>
        <a:bodyPr/>
        <a:lstStyle/>
        <a:p>
          <a:endParaRPr lang="en-US"/>
        </a:p>
      </dgm:t>
    </dgm:pt>
    <dgm:pt modelId="{8C8745C1-082F-401F-BF53-4792A2D5F7D5}">
      <dgm:prSet/>
      <dgm:spPr/>
      <dgm:t>
        <a:bodyPr/>
        <a:lstStyle/>
        <a:p>
          <a:r>
            <a:rPr lang="en-US" dirty="0"/>
            <a:t>A clear and concise overview of the process, including steps that can be taken to simplify the process in </a:t>
          </a:r>
          <a:r>
            <a:rPr lang="en-US" b="1" dirty="0"/>
            <a:t>smaller contracting authorities</a:t>
          </a:r>
          <a:endParaRPr lang="en-US" dirty="0"/>
        </a:p>
      </dgm:t>
    </dgm:pt>
    <dgm:pt modelId="{4F41A024-CB8B-42F8-87BA-EC459C0A23F7}" type="parTrans" cxnId="{19C7DB46-613F-42E4-BE49-8F2DE13827C1}">
      <dgm:prSet/>
      <dgm:spPr/>
      <dgm:t>
        <a:bodyPr/>
        <a:lstStyle/>
        <a:p>
          <a:endParaRPr lang="en-US"/>
        </a:p>
      </dgm:t>
    </dgm:pt>
    <dgm:pt modelId="{22BFE773-3D28-4A19-91F9-4CD0FBC6BA5C}" type="sibTrans" cxnId="{19C7DB46-613F-42E4-BE49-8F2DE13827C1}">
      <dgm:prSet/>
      <dgm:spPr/>
      <dgm:t>
        <a:bodyPr/>
        <a:lstStyle/>
        <a:p>
          <a:endParaRPr lang="en-US"/>
        </a:p>
      </dgm:t>
    </dgm:pt>
    <dgm:pt modelId="{C00E5F0A-7E73-486F-8436-EC03F67A2E3F}">
      <dgm:prSet/>
      <dgm:spPr/>
      <dgm:t>
        <a:bodyPr/>
        <a:lstStyle/>
        <a:p>
          <a:r>
            <a:rPr lang="en-US" dirty="0"/>
            <a:t>Detailed </a:t>
          </a:r>
          <a:r>
            <a:rPr lang="en-US" b="1" dirty="0"/>
            <a:t>instructions</a:t>
          </a:r>
          <a:r>
            <a:rPr lang="en-US" dirty="0"/>
            <a:t> on how to use the Competency Matrix and the Self-Assessment tool</a:t>
          </a:r>
        </a:p>
      </dgm:t>
    </dgm:pt>
    <dgm:pt modelId="{D519CC85-750C-4FC7-B509-6134E8C165A9}" type="parTrans" cxnId="{37AA351D-5865-4D5D-81DA-3354AC0CBA36}">
      <dgm:prSet/>
      <dgm:spPr/>
      <dgm:t>
        <a:bodyPr/>
        <a:lstStyle/>
        <a:p>
          <a:endParaRPr lang="en-US"/>
        </a:p>
      </dgm:t>
    </dgm:pt>
    <dgm:pt modelId="{B502A05B-103A-419A-87DA-1D685BE10DA7}" type="sibTrans" cxnId="{37AA351D-5865-4D5D-81DA-3354AC0CBA36}">
      <dgm:prSet/>
      <dgm:spPr/>
      <dgm:t>
        <a:bodyPr/>
        <a:lstStyle/>
        <a:p>
          <a:endParaRPr lang="en-US"/>
        </a:p>
      </dgm:t>
    </dgm:pt>
    <dgm:pt modelId="{6F7A2316-5D42-4EBB-8F1B-F25A688B488D}">
      <dgm:prSet/>
      <dgm:spPr/>
      <dgm:t>
        <a:bodyPr/>
        <a:lstStyle/>
        <a:p>
          <a:r>
            <a:rPr lang="en-US" dirty="0"/>
            <a:t>Guidance on how to </a:t>
          </a:r>
          <a:r>
            <a:rPr lang="en-US" b="1" dirty="0"/>
            <a:t>identify and address</a:t>
          </a:r>
          <a:r>
            <a:rPr lang="en-US" dirty="0"/>
            <a:t> the competency gaps to support staff development and training needs</a:t>
          </a:r>
        </a:p>
      </dgm:t>
    </dgm:pt>
    <dgm:pt modelId="{2FF0FB40-D7BB-4703-9EB2-3C223E8B8FFC}" type="parTrans" cxnId="{99CB4169-5C74-4E05-AC33-A213054FDB08}">
      <dgm:prSet/>
      <dgm:spPr/>
      <dgm:t>
        <a:bodyPr/>
        <a:lstStyle/>
        <a:p>
          <a:endParaRPr lang="en-US"/>
        </a:p>
      </dgm:t>
    </dgm:pt>
    <dgm:pt modelId="{E45D75A2-2039-4563-80AB-AD4922FE053B}" type="sibTrans" cxnId="{99CB4169-5C74-4E05-AC33-A213054FDB08}">
      <dgm:prSet/>
      <dgm:spPr/>
      <dgm:t>
        <a:bodyPr/>
        <a:lstStyle/>
        <a:p>
          <a:endParaRPr lang="en-US"/>
        </a:p>
      </dgm:t>
    </dgm:pt>
    <dgm:pt modelId="{09B6196B-513D-4754-9FAF-B615B4E40C2D}">
      <dgm:prSet/>
      <dgm:spPr/>
      <dgm:t>
        <a:bodyPr/>
        <a:lstStyle/>
        <a:p>
          <a:r>
            <a:rPr lang="en-US" dirty="0"/>
            <a:t>Recommendations on</a:t>
          </a:r>
          <a:r>
            <a:rPr lang="en-US" b="1" dirty="0"/>
            <a:t> managing communication</a:t>
          </a:r>
          <a:r>
            <a:rPr lang="en-US" dirty="0"/>
            <a:t> with an Example Question &amp; Answer handout to support communications with staff</a:t>
          </a:r>
        </a:p>
      </dgm:t>
    </dgm:pt>
    <dgm:pt modelId="{61D21892-216E-4FE2-B9F6-C1F0140D515E}" type="parTrans" cxnId="{051A8710-E110-4325-9F61-BD2B6630685D}">
      <dgm:prSet/>
      <dgm:spPr/>
      <dgm:t>
        <a:bodyPr/>
        <a:lstStyle/>
        <a:p>
          <a:endParaRPr lang="en-US"/>
        </a:p>
      </dgm:t>
    </dgm:pt>
    <dgm:pt modelId="{3FBDA662-A759-4BC7-BC26-1D05164553E4}" type="sibTrans" cxnId="{051A8710-E110-4325-9F61-BD2B6630685D}">
      <dgm:prSet/>
      <dgm:spPr/>
      <dgm:t>
        <a:bodyPr/>
        <a:lstStyle/>
        <a:p>
          <a:endParaRPr lang="en-US"/>
        </a:p>
      </dgm:t>
    </dgm:pt>
    <dgm:pt modelId="{A7E0A63D-936B-4E85-85C9-CF09DFCDA174}">
      <dgm:prSet/>
      <dgm:spPr/>
      <dgm:t>
        <a:bodyPr/>
        <a:lstStyle/>
        <a:p>
          <a:r>
            <a:rPr lang="en-US" dirty="0"/>
            <a:t>With </a:t>
          </a:r>
          <a:r>
            <a:rPr lang="en-US" b="1" dirty="0"/>
            <a:t>additional examples</a:t>
          </a:r>
          <a:r>
            <a:rPr lang="en-US" dirty="0"/>
            <a:t> of job profiles and target proficiency levels where procurement is only part of the job</a:t>
          </a:r>
        </a:p>
      </dgm:t>
    </dgm:pt>
    <dgm:pt modelId="{DA4FCFE8-384D-42E8-B8F7-71B834CD6CBC}" type="parTrans" cxnId="{7306F4E7-EF6B-478A-AF93-A7C9F764E8FC}">
      <dgm:prSet/>
      <dgm:spPr/>
      <dgm:t>
        <a:bodyPr/>
        <a:lstStyle/>
        <a:p>
          <a:endParaRPr lang="en-US"/>
        </a:p>
      </dgm:t>
    </dgm:pt>
    <dgm:pt modelId="{DB8D4A2F-2166-4C8C-80D5-3B56C3511735}" type="sibTrans" cxnId="{7306F4E7-EF6B-478A-AF93-A7C9F764E8FC}">
      <dgm:prSet/>
      <dgm:spPr/>
      <dgm:t>
        <a:bodyPr/>
        <a:lstStyle/>
        <a:p>
          <a:endParaRPr lang="en-US"/>
        </a:p>
      </dgm:t>
    </dgm:pt>
    <dgm:pt modelId="{0DCA57D1-815E-47B7-9F1F-9F416FC4C574}" type="pres">
      <dgm:prSet presAssocID="{CDB3E798-8FC6-43F8-B234-72121A48414D}" presName="linear" presStyleCnt="0">
        <dgm:presLayoutVars>
          <dgm:animLvl val="lvl"/>
          <dgm:resizeHandles val="exact"/>
        </dgm:presLayoutVars>
      </dgm:prSet>
      <dgm:spPr/>
    </dgm:pt>
    <dgm:pt modelId="{608C7CC9-2583-4EC4-A73E-1A6CB90F94B6}" type="pres">
      <dgm:prSet presAssocID="{14624558-C5F2-4401-BEAC-A4FE75194D1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D81BE1-CBC4-45F9-84F8-601A6ABC0AF5}" type="pres">
      <dgm:prSet presAssocID="{DF1A5549-A8D1-4655-9CAE-5589644BA41D}" presName="spacer" presStyleCnt="0"/>
      <dgm:spPr/>
    </dgm:pt>
    <dgm:pt modelId="{2702EC8A-5534-48D5-BAF4-CE82F21EB29D}" type="pres">
      <dgm:prSet presAssocID="{8C8745C1-082F-401F-BF53-4792A2D5F7D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D6B4A4-2843-43FC-8D64-A46D83BD407F}" type="pres">
      <dgm:prSet presAssocID="{22BFE773-3D28-4A19-91F9-4CD0FBC6BA5C}" presName="spacer" presStyleCnt="0"/>
      <dgm:spPr/>
    </dgm:pt>
    <dgm:pt modelId="{D7A1BEB9-C75E-4C50-98B7-988E724DC552}" type="pres">
      <dgm:prSet presAssocID="{C00E5F0A-7E73-486F-8436-EC03F67A2E3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77EF8D-FB38-418E-89C8-3B9D572DA1AA}" type="pres">
      <dgm:prSet presAssocID="{B502A05B-103A-419A-87DA-1D685BE10DA7}" presName="spacer" presStyleCnt="0"/>
      <dgm:spPr/>
    </dgm:pt>
    <dgm:pt modelId="{70981BC7-9414-436A-8B86-FEAA492DB1A6}" type="pres">
      <dgm:prSet presAssocID="{6F7A2316-5D42-4EBB-8F1B-F25A688B488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76462DF-3E77-47F3-A027-A6413D7D350A}" type="pres">
      <dgm:prSet presAssocID="{E45D75A2-2039-4563-80AB-AD4922FE053B}" presName="spacer" presStyleCnt="0"/>
      <dgm:spPr/>
    </dgm:pt>
    <dgm:pt modelId="{BFF07DF8-2E75-4AC0-82C6-3DF29A5FDF3D}" type="pres">
      <dgm:prSet presAssocID="{09B6196B-513D-4754-9FAF-B615B4E40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614734D-1927-4997-8BFD-F6165F237FF3}" type="pres">
      <dgm:prSet presAssocID="{3FBDA662-A759-4BC7-BC26-1D05164553E4}" presName="spacer" presStyleCnt="0"/>
      <dgm:spPr/>
    </dgm:pt>
    <dgm:pt modelId="{2F8AC01D-C244-4637-A73A-17DC961F1C72}" type="pres">
      <dgm:prSet presAssocID="{A7E0A63D-936B-4E85-85C9-CF09DFCDA17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51A8710-E110-4325-9F61-BD2B6630685D}" srcId="{CDB3E798-8FC6-43F8-B234-72121A48414D}" destId="{09B6196B-513D-4754-9FAF-B615B4E40C2D}" srcOrd="4" destOrd="0" parTransId="{61D21892-216E-4FE2-B9F6-C1F0140D515E}" sibTransId="{3FBDA662-A759-4BC7-BC26-1D05164553E4}"/>
    <dgm:cxn modelId="{12048916-F8E8-4FCA-8650-78BCBC5893AA}" type="presOf" srcId="{C00E5F0A-7E73-486F-8436-EC03F67A2E3F}" destId="{D7A1BEB9-C75E-4C50-98B7-988E724DC552}" srcOrd="0" destOrd="0" presId="urn:microsoft.com/office/officeart/2005/8/layout/vList2"/>
    <dgm:cxn modelId="{37AA351D-5865-4D5D-81DA-3354AC0CBA36}" srcId="{CDB3E798-8FC6-43F8-B234-72121A48414D}" destId="{C00E5F0A-7E73-486F-8436-EC03F67A2E3F}" srcOrd="2" destOrd="0" parTransId="{D519CC85-750C-4FC7-B509-6134E8C165A9}" sibTransId="{B502A05B-103A-419A-87DA-1D685BE10DA7}"/>
    <dgm:cxn modelId="{1ABD905E-132C-42DF-B1BE-D76A39458F9A}" type="presOf" srcId="{6F7A2316-5D42-4EBB-8F1B-F25A688B488D}" destId="{70981BC7-9414-436A-8B86-FEAA492DB1A6}" srcOrd="0" destOrd="0" presId="urn:microsoft.com/office/officeart/2005/8/layout/vList2"/>
    <dgm:cxn modelId="{19C7DB46-613F-42E4-BE49-8F2DE13827C1}" srcId="{CDB3E798-8FC6-43F8-B234-72121A48414D}" destId="{8C8745C1-082F-401F-BF53-4792A2D5F7D5}" srcOrd="1" destOrd="0" parTransId="{4F41A024-CB8B-42F8-87BA-EC459C0A23F7}" sibTransId="{22BFE773-3D28-4A19-91F9-4CD0FBC6BA5C}"/>
    <dgm:cxn modelId="{99CB4169-5C74-4E05-AC33-A213054FDB08}" srcId="{CDB3E798-8FC6-43F8-B234-72121A48414D}" destId="{6F7A2316-5D42-4EBB-8F1B-F25A688B488D}" srcOrd="3" destOrd="0" parTransId="{2FF0FB40-D7BB-4703-9EB2-3C223E8B8FFC}" sibTransId="{E45D75A2-2039-4563-80AB-AD4922FE053B}"/>
    <dgm:cxn modelId="{7187B64F-E962-4B2C-9E6A-5B82A64081F4}" type="presOf" srcId="{CDB3E798-8FC6-43F8-B234-72121A48414D}" destId="{0DCA57D1-815E-47B7-9F1F-9F416FC4C574}" srcOrd="0" destOrd="0" presId="urn:microsoft.com/office/officeart/2005/8/layout/vList2"/>
    <dgm:cxn modelId="{509038B4-B6CC-4B1C-86A6-72E46CECA344}" type="presOf" srcId="{A7E0A63D-936B-4E85-85C9-CF09DFCDA174}" destId="{2F8AC01D-C244-4637-A73A-17DC961F1C72}" srcOrd="0" destOrd="0" presId="urn:microsoft.com/office/officeart/2005/8/layout/vList2"/>
    <dgm:cxn modelId="{A9EAC0CC-0D24-4246-AFFA-136ED1C0AC76}" srcId="{CDB3E798-8FC6-43F8-B234-72121A48414D}" destId="{14624558-C5F2-4401-BEAC-A4FE75194D1C}" srcOrd="0" destOrd="0" parTransId="{4B16291D-0D3F-4CB8-A567-2287E602BEEF}" sibTransId="{DF1A5549-A8D1-4655-9CAE-5589644BA41D}"/>
    <dgm:cxn modelId="{9E5B03E0-FC09-4872-B7F2-E883D0951EDE}" type="presOf" srcId="{8C8745C1-082F-401F-BF53-4792A2D5F7D5}" destId="{2702EC8A-5534-48D5-BAF4-CE82F21EB29D}" srcOrd="0" destOrd="0" presId="urn:microsoft.com/office/officeart/2005/8/layout/vList2"/>
    <dgm:cxn modelId="{7306F4E7-EF6B-478A-AF93-A7C9F764E8FC}" srcId="{CDB3E798-8FC6-43F8-B234-72121A48414D}" destId="{A7E0A63D-936B-4E85-85C9-CF09DFCDA174}" srcOrd="5" destOrd="0" parTransId="{DA4FCFE8-384D-42E8-B8F7-71B834CD6CBC}" sibTransId="{DB8D4A2F-2166-4C8C-80D5-3B56C3511735}"/>
    <dgm:cxn modelId="{D49974E8-BB4D-41E7-86B6-098010C77CA0}" type="presOf" srcId="{14624558-C5F2-4401-BEAC-A4FE75194D1C}" destId="{608C7CC9-2583-4EC4-A73E-1A6CB90F94B6}" srcOrd="0" destOrd="0" presId="urn:microsoft.com/office/officeart/2005/8/layout/vList2"/>
    <dgm:cxn modelId="{0A6AA2E8-472A-4AAF-9F52-ABEDBF4C0245}" type="presOf" srcId="{09B6196B-513D-4754-9FAF-B615B4E40C2D}" destId="{BFF07DF8-2E75-4AC0-82C6-3DF29A5FDF3D}" srcOrd="0" destOrd="0" presId="urn:microsoft.com/office/officeart/2005/8/layout/vList2"/>
    <dgm:cxn modelId="{9D9423BE-7D35-4D03-BFEF-3DDE38C9071E}" type="presParOf" srcId="{0DCA57D1-815E-47B7-9F1F-9F416FC4C574}" destId="{608C7CC9-2583-4EC4-A73E-1A6CB90F94B6}" srcOrd="0" destOrd="0" presId="urn:microsoft.com/office/officeart/2005/8/layout/vList2"/>
    <dgm:cxn modelId="{A014D526-630D-4545-9527-8B59A9446974}" type="presParOf" srcId="{0DCA57D1-815E-47B7-9F1F-9F416FC4C574}" destId="{FBD81BE1-CBC4-45F9-84F8-601A6ABC0AF5}" srcOrd="1" destOrd="0" presId="urn:microsoft.com/office/officeart/2005/8/layout/vList2"/>
    <dgm:cxn modelId="{A1ADDFEE-32D5-4E70-BC36-097CD3C19663}" type="presParOf" srcId="{0DCA57D1-815E-47B7-9F1F-9F416FC4C574}" destId="{2702EC8A-5534-48D5-BAF4-CE82F21EB29D}" srcOrd="2" destOrd="0" presId="urn:microsoft.com/office/officeart/2005/8/layout/vList2"/>
    <dgm:cxn modelId="{686B333E-B270-4C47-9022-2ADD9F42E09C}" type="presParOf" srcId="{0DCA57D1-815E-47B7-9F1F-9F416FC4C574}" destId="{CFD6B4A4-2843-43FC-8D64-A46D83BD407F}" srcOrd="3" destOrd="0" presId="urn:microsoft.com/office/officeart/2005/8/layout/vList2"/>
    <dgm:cxn modelId="{3FD4FA96-949F-4DF5-8A12-F6B792C472F1}" type="presParOf" srcId="{0DCA57D1-815E-47B7-9F1F-9F416FC4C574}" destId="{D7A1BEB9-C75E-4C50-98B7-988E724DC552}" srcOrd="4" destOrd="0" presId="urn:microsoft.com/office/officeart/2005/8/layout/vList2"/>
    <dgm:cxn modelId="{51D255A2-6E2B-455F-9DD2-FF8A17C6B187}" type="presParOf" srcId="{0DCA57D1-815E-47B7-9F1F-9F416FC4C574}" destId="{CA77EF8D-FB38-418E-89C8-3B9D572DA1AA}" srcOrd="5" destOrd="0" presId="urn:microsoft.com/office/officeart/2005/8/layout/vList2"/>
    <dgm:cxn modelId="{6DE929B7-133E-400B-B467-321144E65F8D}" type="presParOf" srcId="{0DCA57D1-815E-47B7-9F1F-9F416FC4C574}" destId="{70981BC7-9414-436A-8B86-FEAA492DB1A6}" srcOrd="6" destOrd="0" presId="urn:microsoft.com/office/officeart/2005/8/layout/vList2"/>
    <dgm:cxn modelId="{793E13FA-C56F-479F-96C9-EB4CC0D1D624}" type="presParOf" srcId="{0DCA57D1-815E-47B7-9F1F-9F416FC4C574}" destId="{976462DF-3E77-47F3-A027-A6413D7D350A}" srcOrd="7" destOrd="0" presId="urn:microsoft.com/office/officeart/2005/8/layout/vList2"/>
    <dgm:cxn modelId="{1BB26704-8620-4E0C-A788-08A4FF920888}" type="presParOf" srcId="{0DCA57D1-815E-47B7-9F1F-9F416FC4C574}" destId="{BFF07DF8-2E75-4AC0-82C6-3DF29A5FDF3D}" srcOrd="8" destOrd="0" presId="urn:microsoft.com/office/officeart/2005/8/layout/vList2"/>
    <dgm:cxn modelId="{AA605FAC-8F6B-411D-B7EA-B03972B38ACB}" type="presParOf" srcId="{0DCA57D1-815E-47B7-9F1F-9F416FC4C574}" destId="{F614734D-1927-4997-8BFD-F6165F237FF3}" srcOrd="9" destOrd="0" presId="urn:microsoft.com/office/officeart/2005/8/layout/vList2"/>
    <dgm:cxn modelId="{EFFC0882-FEBA-4ECD-A719-DA5D1189253D}" type="presParOf" srcId="{0DCA57D1-815E-47B7-9F1F-9F416FC4C574}" destId="{2F8AC01D-C244-4637-A73A-17DC961F1C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5FC567-5F04-48D8-9029-9CDBD689E6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A614A9-DDC5-4381-8DC4-FD643ACF1DF1}">
      <dgm:prSet/>
      <dgm:spPr/>
      <dgm:t>
        <a:bodyPr/>
        <a:lstStyle/>
        <a:p>
          <a:r>
            <a:rPr lang="en-US"/>
            <a:t>Intended for managers in contracting authorities</a:t>
          </a:r>
        </a:p>
      </dgm:t>
    </dgm:pt>
    <dgm:pt modelId="{D7944C35-C3A6-4DA0-AA17-E24298373A2E}" type="parTrans" cxnId="{D2E766C4-FC6B-42CE-9770-2CBE7D859448}">
      <dgm:prSet/>
      <dgm:spPr/>
      <dgm:t>
        <a:bodyPr/>
        <a:lstStyle/>
        <a:p>
          <a:endParaRPr lang="en-US"/>
        </a:p>
      </dgm:t>
    </dgm:pt>
    <dgm:pt modelId="{9EB56107-8DED-4921-B369-1145ACC699AB}" type="sibTrans" cxnId="{D2E766C4-FC6B-42CE-9770-2CBE7D859448}">
      <dgm:prSet/>
      <dgm:spPr/>
      <dgm:t>
        <a:bodyPr/>
        <a:lstStyle/>
        <a:p>
          <a:endParaRPr lang="en-US"/>
        </a:p>
      </dgm:t>
    </dgm:pt>
    <dgm:pt modelId="{6A94F0CD-3371-4870-8171-1AD493D79C97}">
      <dgm:prSet/>
      <dgm:spPr/>
      <dgm:t>
        <a:bodyPr/>
        <a:lstStyle/>
        <a:p>
          <a:r>
            <a:rPr lang="en-GB"/>
            <a:t>One additional step Step 0 included – preparation and communication</a:t>
          </a:r>
          <a:endParaRPr lang="en-US"/>
        </a:p>
      </dgm:t>
    </dgm:pt>
    <dgm:pt modelId="{7D20B9F8-E78A-4D1B-BF4E-BAD878F71571}" type="parTrans" cxnId="{955C6121-2CE6-4ACE-8E22-AF27109226C7}">
      <dgm:prSet/>
      <dgm:spPr/>
      <dgm:t>
        <a:bodyPr/>
        <a:lstStyle/>
        <a:p>
          <a:endParaRPr lang="en-US"/>
        </a:p>
      </dgm:t>
    </dgm:pt>
    <dgm:pt modelId="{4CB77369-7375-4A70-83A1-FCCB511309B8}" type="sibTrans" cxnId="{955C6121-2CE6-4ACE-8E22-AF27109226C7}">
      <dgm:prSet/>
      <dgm:spPr/>
      <dgm:t>
        <a:bodyPr/>
        <a:lstStyle/>
        <a:p>
          <a:endParaRPr lang="en-US"/>
        </a:p>
      </dgm:t>
    </dgm:pt>
    <dgm:pt modelId="{E8580DAD-6133-40FD-9BEA-8458B8378A5A}">
      <dgm:prSet/>
      <dgm:spPr/>
      <dgm:t>
        <a:bodyPr/>
        <a:lstStyle/>
        <a:p>
          <a:r>
            <a:rPr lang="en-GB"/>
            <a:t>Guidance on how to simplify the process for smaller contracting authorities</a:t>
          </a:r>
          <a:endParaRPr lang="en-US"/>
        </a:p>
      </dgm:t>
    </dgm:pt>
    <dgm:pt modelId="{27DCE7B5-31D6-44A7-A708-A3C39D6765B2}" type="parTrans" cxnId="{1A9A253F-A5DA-460E-BFF5-4C0A52BE9216}">
      <dgm:prSet/>
      <dgm:spPr/>
      <dgm:t>
        <a:bodyPr/>
        <a:lstStyle/>
        <a:p>
          <a:endParaRPr lang="en-US"/>
        </a:p>
      </dgm:t>
    </dgm:pt>
    <dgm:pt modelId="{CDFE8EE7-FF65-47D3-A30F-AB6928E038AB}" type="sibTrans" cxnId="{1A9A253F-A5DA-460E-BFF5-4C0A52BE9216}">
      <dgm:prSet/>
      <dgm:spPr/>
      <dgm:t>
        <a:bodyPr/>
        <a:lstStyle/>
        <a:p>
          <a:endParaRPr lang="en-US"/>
        </a:p>
      </dgm:t>
    </dgm:pt>
    <dgm:pt modelId="{AC960770-5678-409E-8F1E-B8AA84D285A1}">
      <dgm:prSet/>
      <dgm:spPr/>
      <dgm:t>
        <a:bodyPr/>
        <a:lstStyle/>
        <a:p>
          <a:r>
            <a:rPr lang="en-US"/>
            <a:t>Examples of job profiles and target proficiency levels where procurement is only part of the job</a:t>
          </a:r>
        </a:p>
      </dgm:t>
    </dgm:pt>
    <dgm:pt modelId="{68BECBDD-2CAA-4B55-A7B6-2653E346D07A}" type="parTrans" cxnId="{4360781D-22C9-4F9D-875C-7200DA4D3558}">
      <dgm:prSet/>
      <dgm:spPr/>
      <dgm:t>
        <a:bodyPr/>
        <a:lstStyle/>
        <a:p>
          <a:endParaRPr lang="en-US"/>
        </a:p>
      </dgm:t>
    </dgm:pt>
    <dgm:pt modelId="{F4E77E8E-A289-495F-A2C7-DCCAA0604B29}" type="sibTrans" cxnId="{4360781D-22C9-4F9D-875C-7200DA4D3558}">
      <dgm:prSet/>
      <dgm:spPr/>
      <dgm:t>
        <a:bodyPr/>
        <a:lstStyle/>
        <a:p>
          <a:endParaRPr lang="en-US"/>
        </a:p>
      </dgm:t>
    </dgm:pt>
    <dgm:pt modelId="{5CBDB43D-B820-47AE-8452-9DAA13273924}">
      <dgm:prSet/>
      <dgm:spPr/>
      <dgm:t>
        <a:bodyPr/>
        <a:lstStyle/>
        <a:p>
          <a:r>
            <a:rPr lang="en-US"/>
            <a:t>Example Question &amp; Answer handout to support communications with staff</a:t>
          </a:r>
        </a:p>
      </dgm:t>
    </dgm:pt>
    <dgm:pt modelId="{E0C10742-DD24-40FA-8673-D1EB2DF3E6C3}" type="parTrans" cxnId="{BC091F99-C8FF-4E21-9217-FB4DBE0D53BF}">
      <dgm:prSet/>
      <dgm:spPr/>
      <dgm:t>
        <a:bodyPr/>
        <a:lstStyle/>
        <a:p>
          <a:endParaRPr lang="en-US"/>
        </a:p>
      </dgm:t>
    </dgm:pt>
    <dgm:pt modelId="{7D208FA0-B011-4ECB-869F-4A09256B15CB}" type="sibTrans" cxnId="{BC091F99-C8FF-4E21-9217-FB4DBE0D53BF}">
      <dgm:prSet/>
      <dgm:spPr/>
      <dgm:t>
        <a:bodyPr/>
        <a:lstStyle/>
        <a:p>
          <a:endParaRPr lang="en-US"/>
        </a:p>
      </dgm:t>
    </dgm:pt>
    <dgm:pt modelId="{F7FB47CE-8D27-4B4F-95B1-7AF81BB2F912}" type="pres">
      <dgm:prSet presAssocID="{0B5FC567-5F04-48D8-9029-9CDBD689E6A2}" presName="root" presStyleCnt="0">
        <dgm:presLayoutVars>
          <dgm:dir/>
          <dgm:resizeHandles val="exact"/>
        </dgm:presLayoutVars>
      </dgm:prSet>
      <dgm:spPr/>
    </dgm:pt>
    <dgm:pt modelId="{E5A4669A-55CE-4F1F-8FD7-8F000C79B6ED}" type="pres">
      <dgm:prSet presAssocID="{1AA614A9-DDC5-4381-8DC4-FD643ACF1DF1}" presName="compNode" presStyleCnt="0"/>
      <dgm:spPr/>
    </dgm:pt>
    <dgm:pt modelId="{88A917A2-B543-46D9-82FB-D0096821CBC1}" type="pres">
      <dgm:prSet presAssocID="{1AA614A9-DDC5-4381-8DC4-FD643ACF1DF1}" presName="bgRect" presStyleLbl="bgShp" presStyleIdx="0" presStyleCnt="5"/>
      <dgm:spPr/>
    </dgm:pt>
    <dgm:pt modelId="{F3014710-BE0B-4AD0-A07F-0B0269DB9F24}" type="pres">
      <dgm:prSet presAssocID="{1AA614A9-DDC5-4381-8DC4-FD643ACF1DF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C802503-94FC-4E1B-B366-5E981156520D}" type="pres">
      <dgm:prSet presAssocID="{1AA614A9-DDC5-4381-8DC4-FD643ACF1DF1}" presName="spaceRect" presStyleCnt="0"/>
      <dgm:spPr/>
    </dgm:pt>
    <dgm:pt modelId="{B489F29F-6805-477C-9272-992799223AFB}" type="pres">
      <dgm:prSet presAssocID="{1AA614A9-DDC5-4381-8DC4-FD643ACF1DF1}" presName="parTx" presStyleLbl="revTx" presStyleIdx="0" presStyleCnt="5">
        <dgm:presLayoutVars>
          <dgm:chMax val="0"/>
          <dgm:chPref val="0"/>
        </dgm:presLayoutVars>
      </dgm:prSet>
      <dgm:spPr/>
    </dgm:pt>
    <dgm:pt modelId="{CD61E204-64CA-4233-B38D-28D9E192A316}" type="pres">
      <dgm:prSet presAssocID="{9EB56107-8DED-4921-B369-1145ACC699AB}" presName="sibTrans" presStyleCnt="0"/>
      <dgm:spPr/>
    </dgm:pt>
    <dgm:pt modelId="{584404DF-BCD5-4B4D-B197-5428A17EE6EE}" type="pres">
      <dgm:prSet presAssocID="{6A94F0CD-3371-4870-8171-1AD493D79C97}" presName="compNode" presStyleCnt="0"/>
      <dgm:spPr/>
    </dgm:pt>
    <dgm:pt modelId="{7239DB02-E209-460F-A0A6-ED72372D4979}" type="pres">
      <dgm:prSet presAssocID="{6A94F0CD-3371-4870-8171-1AD493D79C97}" presName="bgRect" presStyleLbl="bgShp" presStyleIdx="1" presStyleCnt="5"/>
      <dgm:spPr/>
    </dgm:pt>
    <dgm:pt modelId="{6C7CC866-0DB1-4098-A6A7-2C56A91948B7}" type="pres">
      <dgm:prSet presAssocID="{6A94F0CD-3371-4870-8171-1AD493D79C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709DD68-03D0-4BD4-B9DA-11F1DF097699}" type="pres">
      <dgm:prSet presAssocID="{6A94F0CD-3371-4870-8171-1AD493D79C97}" presName="spaceRect" presStyleCnt="0"/>
      <dgm:spPr/>
    </dgm:pt>
    <dgm:pt modelId="{98293378-1F33-441F-A74A-D281502AFD2C}" type="pres">
      <dgm:prSet presAssocID="{6A94F0CD-3371-4870-8171-1AD493D79C97}" presName="parTx" presStyleLbl="revTx" presStyleIdx="1" presStyleCnt="5">
        <dgm:presLayoutVars>
          <dgm:chMax val="0"/>
          <dgm:chPref val="0"/>
        </dgm:presLayoutVars>
      </dgm:prSet>
      <dgm:spPr/>
    </dgm:pt>
    <dgm:pt modelId="{BDD6CD8C-5733-4019-83B4-B36DA8D393C3}" type="pres">
      <dgm:prSet presAssocID="{4CB77369-7375-4A70-83A1-FCCB511309B8}" presName="sibTrans" presStyleCnt="0"/>
      <dgm:spPr/>
    </dgm:pt>
    <dgm:pt modelId="{671526D0-5A9A-485F-9C00-6ACA859CBE7B}" type="pres">
      <dgm:prSet presAssocID="{E8580DAD-6133-40FD-9BEA-8458B8378A5A}" presName="compNode" presStyleCnt="0"/>
      <dgm:spPr/>
    </dgm:pt>
    <dgm:pt modelId="{76BDD3CF-35DD-4D93-A033-BD0A0901A724}" type="pres">
      <dgm:prSet presAssocID="{E8580DAD-6133-40FD-9BEA-8458B8378A5A}" presName="bgRect" presStyleLbl="bgShp" presStyleIdx="2" presStyleCnt="5"/>
      <dgm:spPr/>
    </dgm:pt>
    <dgm:pt modelId="{95E221A4-6D18-4798-AE7B-B8F0DBB1E0B3}" type="pres">
      <dgm:prSet presAssocID="{E8580DAD-6133-40FD-9BEA-8458B8378A5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46B8F47-65D6-4D13-AFD1-54D6BE16E609}" type="pres">
      <dgm:prSet presAssocID="{E8580DAD-6133-40FD-9BEA-8458B8378A5A}" presName="spaceRect" presStyleCnt="0"/>
      <dgm:spPr/>
    </dgm:pt>
    <dgm:pt modelId="{AC6DE09B-2955-4A3D-B265-6A78269CC40D}" type="pres">
      <dgm:prSet presAssocID="{E8580DAD-6133-40FD-9BEA-8458B8378A5A}" presName="parTx" presStyleLbl="revTx" presStyleIdx="2" presStyleCnt="5">
        <dgm:presLayoutVars>
          <dgm:chMax val="0"/>
          <dgm:chPref val="0"/>
        </dgm:presLayoutVars>
      </dgm:prSet>
      <dgm:spPr/>
    </dgm:pt>
    <dgm:pt modelId="{47C373F4-DE59-4110-903A-A43DDEE3B1FE}" type="pres">
      <dgm:prSet presAssocID="{CDFE8EE7-FF65-47D3-A30F-AB6928E038AB}" presName="sibTrans" presStyleCnt="0"/>
      <dgm:spPr/>
    </dgm:pt>
    <dgm:pt modelId="{3533B609-B101-4418-89BD-D200C1F9F278}" type="pres">
      <dgm:prSet presAssocID="{AC960770-5678-409E-8F1E-B8AA84D285A1}" presName="compNode" presStyleCnt="0"/>
      <dgm:spPr/>
    </dgm:pt>
    <dgm:pt modelId="{38E0D128-67C0-42CC-AF7B-782E99000AEE}" type="pres">
      <dgm:prSet presAssocID="{AC960770-5678-409E-8F1E-B8AA84D285A1}" presName="bgRect" presStyleLbl="bgShp" presStyleIdx="3" presStyleCnt="5"/>
      <dgm:spPr/>
    </dgm:pt>
    <dgm:pt modelId="{DAD1FC00-57F8-4471-8ED9-C5A1F96B2D9E}" type="pres">
      <dgm:prSet presAssocID="{AC960770-5678-409E-8F1E-B8AA84D285A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C6709D3-FF33-4918-89DF-BF1354B453C9}" type="pres">
      <dgm:prSet presAssocID="{AC960770-5678-409E-8F1E-B8AA84D285A1}" presName="spaceRect" presStyleCnt="0"/>
      <dgm:spPr/>
    </dgm:pt>
    <dgm:pt modelId="{F74398BD-16AF-4642-82C5-510B967C512E}" type="pres">
      <dgm:prSet presAssocID="{AC960770-5678-409E-8F1E-B8AA84D285A1}" presName="parTx" presStyleLbl="revTx" presStyleIdx="3" presStyleCnt="5">
        <dgm:presLayoutVars>
          <dgm:chMax val="0"/>
          <dgm:chPref val="0"/>
        </dgm:presLayoutVars>
      </dgm:prSet>
      <dgm:spPr/>
    </dgm:pt>
    <dgm:pt modelId="{C1E170D7-453B-4BAE-AE2B-C0CB04284DDF}" type="pres">
      <dgm:prSet presAssocID="{F4E77E8E-A289-495F-A2C7-DCCAA0604B29}" presName="sibTrans" presStyleCnt="0"/>
      <dgm:spPr/>
    </dgm:pt>
    <dgm:pt modelId="{0D291FEB-E9C1-4E84-8F92-18928FFDFD06}" type="pres">
      <dgm:prSet presAssocID="{5CBDB43D-B820-47AE-8452-9DAA13273924}" presName="compNode" presStyleCnt="0"/>
      <dgm:spPr/>
    </dgm:pt>
    <dgm:pt modelId="{DD66EB1A-7469-417A-AC4F-931938873BE0}" type="pres">
      <dgm:prSet presAssocID="{5CBDB43D-B820-47AE-8452-9DAA13273924}" presName="bgRect" presStyleLbl="bgShp" presStyleIdx="4" presStyleCnt="5"/>
      <dgm:spPr/>
    </dgm:pt>
    <dgm:pt modelId="{6CC7BEAF-6F9A-4ACA-BE91-730DC5C7D0B3}" type="pres">
      <dgm:prSet presAssocID="{5CBDB43D-B820-47AE-8452-9DAA1327392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CB7C9E79-4E89-430C-8A8A-981B9216208F}" type="pres">
      <dgm:prSet presAssocID="{5CBDB43D-B820-47AE-8452-9DAA13273924}" presName="spaceRect" presStyleCnt="0"/>
      <dgm:spPr/>
    </dgm:pt>
    <dgm:pt modelId="{05DCF47D-8AD2-477E-AA11-74F851A994F9}" type="pres">
      <dgm:prSet presAssocID="{5CBDB43D-B820-47AE-8452-9DAA132739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BEC4E02-250E-4B4E-91F5-1D8177E4902E}" type="presOf" srcId="{5CBDB43D-B820-47AE-8452-9DAA13273924}" destId="{05DCF47D-8AD2-477E-AA11-74F851A994F9}" srcOrd="0" destOrd="0" presId="urn:microsoft.com/office/officeart/2018/2/layout/IconVerticalSolidList"/>
    <dgm:cxn modelId="{F1742414-41ED-4DFB-BAF6-CBDA794EF46C}" type="presOf" srcId="{1AA614A9-DDC5-4381-8DC4-FD643ACF1DF1}" destId="{B489F29F-6805-477C-9272-992799223AFB}" srcOrd="0" destOrd="0" presId="urn:microsoft.com/office/officeart/2018/2/layout/IconVerticalSolidList"/>
    <dgm:cxn modelId="{4360781D-22C9-4F9D-875C-7200DA4D3558}" srcId="{0B5FC567-5F04-48D8-9029-9CDBD689E6A2}" destId="{AC960770-5678-409E-8F1E-B8AA84D285A1}" srcOrd="3" destOrd="0" parTransId="{68BECBDD-2CAA-4B55-A7B6-2653E346D07A}" sibTransId="{F4E77E8E-A289-495F-A2C7-DCCAA0604B29}"/>
    <dgm:cxn modelId="{955C6121-2CE6-4ACE-8E22-AF27109226C7}" srcId="{0B5FC567-5F04-48D8-9029-9CDBD689E6A2}" destId="{6A94F0CD-3371-4870-8171-1AD493D79C97}" srcOrd="1" destOrd="0" parTransId="{7D20B9F8-E78A-4D1B-BF4E-BAD878F71571}" sibTransId="{4CB77369-7375-4A70-83A1-FCCB511309B8}"/>
    <dgm:cxn modelId="{2CF6322D-63FC-473D-BB8D-9FBC6EE8717C}" type="presOf" srcId="{AC960770-5678-409E-8F1E-B8AA84D285A1}" destId="{F74398BD-16AF-4642-82C5-510B967C512E}" srcOrd="0" destOrd="0" presId="urn:microsoft.com/office/officeart/2018/2/layout/IconVerticalSolidList"/>
    <dgm:cxn modelId="{02841D3E-0708-4707-BA28-B86FDA9B66F8}" type="presOf" srcId="{6A94F0CD-3371-4870-8171-1AD493D79C97}" destId="{98293378-1F33-441F-A74A-D281502AFD2C}" srcOrd="0" destOrd="0" presId="urn:microsoft.com/office/officeart/2018/2/layout/IconVerticalSolidList"/>
    <dgm:cxn modelId="{1A9A253F-A5DA-460E-BFF5-4C0A52BE9216}" srcId="{0B5FC567-5F04-48D8-9029-9CDBD689E6A2}" destId="{E8580DAD-6133-40FD-9BEA-8458B8378A5A}" srcOrd="2" destOrd="0" parTransId="{27DCE7B5-31D6-44A7-A708-A3C39D6765B2}" sibTransId="{CDFE8EE7-FF65-47D3-A30F-AB6928E038AB}"/>
    <dgm:cxn modelId="{6BDD4A7B-64CD-455B-A943-B689FB291DAC}" type="presOf" srcId="{E8580DAD-6133-40FD-9BEA-8458B8378A5A}" destId="{AC6DE09B-2955-4A3D-B265-6A78269CC40D}" srcOrd="0" destOrd="0" presId="urn:microsoft.com/office/officeart/2018/2/layout/IconVerticalSolidList"/>
    <dgm:cxn modelId="{BC091F99-C8FF-4E21-9217-FB4DBE0D53BF}" srcId="{0B5FC567-5F04-48D8-9029-9CDBD689E6A2}" destId="{5CBDB43D-B820-47AE-8452-9DAA13273924}" srcOrd="4" destOrd="0" parTransId="{E0C10742-DD24-40FA-8673-D1EB2DF3E6C3}" sibTransId="{7D208FA0-B011-4ECB-869F-4A09256B15CB}"/>
    <dgm:cxn modelId="{D2E766C4-FC6B-42CE-9770-2CBE7D859448}" srcId="{0B5FC567-5F04-48D8-9029-9CDBD689E6A2}" destId="{1AA614A9-DDC5-4381-8DC4-FD643ACF1DF1}" srcOrd="0" destOrd="0" parTransId="{D7944C35-C3A6-4DA0-AA17-E24298373A2E}" sibTransId="{9EB56107-8DED-4921-B369-1145ACC699AB}"/>
    <dgm:cxn modelId="{30BB24F2-AF87-40FB-ADDC-2590A0500028}" type="presOf" srcId="{0B5FC567-5F04-48D8-9029-9CDBD689E6A2}" destId="{F7FB47CE-8D27-4B4F-95B1-7AF81BB2F912}" srcOrd="0" destOrd="0" presId="urn:microsoft.com/office/officeart/2018/2/layout/IconVerticalSolidList"/>
    <dgm:cxn modelId="{F3F37E26-97EE-4B5A-A390-D5CBDEF58A51}" type="presParOf" srcId="{F7FB47CE-8D27-4B4F-95B1-7AF81BB2F912}" destId="{E5A4669A-55CE-4F1F-8FD7-8F000C79B6ED}" srcOrd="0" destOrd="0" presId="urn:microsoft.com/office/officeart/2018/2/layout/IconVerticalSolidList"/>
    <dgm:cxn modelId="{54D20388-933F-4AD4-9B39-1C9471A0C9F1}" type="presParOf" srcId="{E5A4669A-55CE-4F1F-8FD7-8F000C79B6ED}" destId="{88A917A2-B543-46D9-82FB-D0096821CBC1}" srcOrd="0" destOrd="0" presId="urn:microsoft.com/office/officeart/2018/2/layout/IconVerticalSolidList"/>
    <dgm:cxn modelId="{9CCB2DF8-ACC1-4AAB-AB6E-571554F35CA3}" type="presParOf" srcId="{E5A4669A-55CE-4F1F-8FD7-8F000C79B6ED}" destId="{F3014710-BE0B-4AD0-A07F-0B0269DB9F24}" srcOrd="1" destOrd="0" presId="urn:microsoft.com/office/officeart/2018/2/layout/IconVerticalSolidList"/>
    <dgm:cxn modelId="{7DB80AAE-2992-47F1-A6D9-80A0AD3BC631}" type="presParOf" srcId="{E5A4669A-55CE-4F1F-8FD7-8F000C79B6ED}" destId="{2C802503-94FC-4E1B-B366-5E981156520D}" srcOrd="2" destOrd="0" presId="urn:microsoft.com/office/officeart/2018/2/layout/IconVerticalSolidList"/>
    <dgm:cxn modelId="{620BC6EC-473E-4980-BA00-2592A79DE8EC}" type="presParOf" srcId="{E5A4669A-55CE-4F1F-8FD7-8F000C79B6ED}" destId="{B489F29F-6805-477C-9272-992799223AFB}" srcOrd="3" destOrd="0" presId="urn:microsoft.com/office/officeart/2018/2/layout/IconVerticalSolidList"/>
    <dgm:cxn modelId="{3CDA59BE-ABA3-49D4-BCA2-A52AB5BC8020}" type="presParOf" srcId="{F7FB47CE-8D27-4B4F-95B1-7AF81BB2F912}" destId="{CD61E204-64CA-4233-B38D-28D9E192A316}" srcOrd="1" destOrd="0" presId="urn:microsoft.com/office/officeart/2018/2/layout/IconVerticalSolidList"/>
    <dgm:cxn modelId="{FA867DD7-E254-4844-B592-8E37D39A6A6E}" type="presParOf" srcId="{F7FB47CE-8D27-4B4F-95B1-7AF81BB2F912}" destId="{584404DF-BCD5-4B4D-B197-5428A17EE6EE}" srcOrd="2" destOrd="0" presId="urn:microsoft.com/office/officeart/2018/2/layout/IconVerticalSolidList"/>
    <dgm:cxn modelId="{EA1025B6-5B15-4861-8D99-76646BC41A5F}" type="presParOf" srcId="{584404DF-BCD5-4B4D-B197-5428A17EE6EE}" destId="{7239DB02-E209-460F-A0A6-ED72372D4979}" srcOrd="0" destOrd="0" presId="urn:microsoft.com/office/officeart/2018/2/layout/IconVerticalSolidList"/>
    <dgm:cxn modelId="{5894FF3D-B362-4F53-AB65-9340C45E6E81}" type="presParOf" srcId="{584404DF-BCD5-4B4D-B197-5428A17EE6EE}" destId="{6C7CC866-0DB1-4098-A6A7-2C56A91948B7}" srcOrd="1" destOrd="0" presId="urn:microsoft.com/office/officeart/2018/2/layout/IconVerticalSolidList"/>
    <dgm:cxn modelId="{B4A9F9E9-326F-46D3-9782-D6C70AAB1A47}" type="presParOf" srcId="{584404DF-BCD5-4B4D-B197-5428A17EE6EE}" destId="{6709DD68-03D0-4BD4-B9DA-11F1DF097699}" srcOrd="2" destOrd="0" presId="urn:microsoft.com/office/officeart/2018/2/layout/IconVerticalSolidList"/>
    <dgm:cxn modelId="{F5B4364A-2F9E-44BE-9C6F-6C7D6E3838AD}" type="presParOf" srcId="{584404DF-BCD5-4B4D-B197-5428A17EE6EE}" destId="{98293378-1F33-441F-A74A-D281502AFD2C}" srcOrd="3" destOrd="0" presId="urn:microsoft.com/office/officeart/2018/2/layout/IconVerticalSolidList"/>
    <dgm:cxn modelId="{CEEA8529-7943-4AEE-96B7-544ACBCF4097}" type="presParOf" srcId="{F7FB47CE-8D27-4B4F-95B1-7AF81BB2F912}" destId="{BDD6CD8C-5733-4019-83B4-B36DA8D393C3}" srcOrd="3" destOrd="0" presId="urn:microsoft.com/office/officeart/2018/2/layout/IconVerticalSolidList"/>
    <dgm:cxn modelId="{1579E3BD-3D3A-4FAF-86F6-F820B538B6F0}" type="presParOf" srcId="{F7FB47CE-8D27-4B4F-95B1-7AF81BB2F912}" destId="{671526D0-5A9A-485F-9C00-6ACA859CBE7B}" srcOrd="4" destOrd="0" presId="urn:microsoft.com/office/officeart/2018/2/layout/IconVerticalSolidList"/>
    <dgm:cxn modelId="{8DA40FD8-A96F-4374-A1A4-5EDFDFFEB24D}" type="presParOf" srcId="{671526D0-5A9A-485F-9C00-6ACA859CBE7B}" destId="{76BDD3CF-35DD-4D93-A033-BD0A0901A724}" srcOrd="0" destOrd="0" presId="urn:microsoft.com/office/officeart/2018/2/layout/IconVerticalSolidList"/>
    <dgm:cxn modelId="{D701E9D1-B177-4434-992C-DBCF332FE1DD}" type="presParOf" srcId="{671526D0-5A9A-485F-9C00-6ACA859CBE7B}" destId="{95E221A4-6D18-4798-AE7B-B8F0DBB1E0B3}" srcOrd="1" destOrd="0" presId="urn:microsoft.com/office/officeart/2018/2/layout/IconVerticalSolidList"/>
    <dgm:cxn modelId="{F5F74F22-D835-4748-B7B3-781AE74CC8DE}" type="presParOf" srcId="{671526D0-5A9A-485F-9C00-6ACA859CBE7B}" destId="{346B8F47-65D6-4D13-AFD1-54D6BE16E609}" srcOrd="2" destOrd="0" presId="urn:microsoft.com/office/officeart/2018/2/layout/IconVerticalSolidList"/>
    <dgm:cxn modelId="{B44E4480-A7D8-492B-9995-DC68740A73B5}" type="presParOf" srcId="{671526D0-5A9A-485F-9C00-6ACA859CBE7B}" destId="{AC6DE09B-2955-4A3D-B265-6A78269CC40D}" srcOrd="3" destOrd="0" presId="urn:microsoft.com/office/officeart/2018/2/layout/IconVerticalSolidList"/>
    <dgm:cxn modelId="{108AD510-8B37-4E62-96A7-5C1A3EF5EE76}" type="presParOf" srcId="{F7FB47CE-8D27-4B4F-95B1-7AF81BB2F912}" destId="{47C373F4-DE59-4110-903A-A43DDEE3B1FE}" srcOrd="5" destOrd="0" presId="urn:microsoft.com/office/officeart/2018/2/layout/IconVerticalSolidList"/>
    <dgm:cxn modelId="{8FAC34AD-E346-483A-8CA3-C279CD904C3F}" type="presParOf" srcId="{F7FB47CE-8D27-4B4F-95B1-7AF81BB2F912}" destId="{3533B609-B101-4418-89BD-D200C1F9F278}" srcOrd="6" destOrd="0" presId="urn:microsoft.com/office/officeart/2018/2/layout/IconVerticalSolidList"/>
    <dgm:cxn modelId="{7B0DA693-1241-4AC1-8AF3-1F4F49669BFA}" type="presParOf" srcId="{3533B609-B101-4418-89BD-D200C1F9F278}" destId="{38E0D128-67C0-42CC-AF7B-782E99000AEE}" srcOrd="0" destOrd="0" presId="urn:microsoft.com/office/officeart/2018/2/layout/IconVerticalSolidList"/>
    <dgm:cxn modelId="{8D29826F-DB40-469C-AF41-4B5AE27270F4}" type="presParOf" srcId="{3533B609-B101-4418-89BD-D200C1F9F278}" destId="{DAD1FC00-57F8-4471-8ED9-C5A1F96B2D9E}" srcOrd="1" destOrd="0" presId="urn:microsoft.com/office/officeart/2018/2/layout/IconVerticalSolidList"/>
    <dgm:cxn modelId="{34B60827-9880-4DEE-A888-AABE67796CBB}" type="presParOf" srcId="{3533B609-B101-4418-89BD-D200C1F9F278}" destId="{7C6709D3-FF33-4918-89DF-BF1354B453C9}" srcOrd="2" destOrd="0" presId="urn:microsoft.com/office/officeart/2018/2/layout/IconVerticalSolidList"/>
    <dgm:cxn modelId="{DA80D38F-04A7-4345-9FFB-469B2A3D7014}" type="presParOf" srcId="{3533B609-B101-4418-89BD-D200C1F9F278}" destId="{F74398BD-16AF-4642-82C5-510B967C512E}" srcOrd="3" destOrd="0" presId="urn:microsoft.com/office/officeart/2018/2/layout/IconVerticalSolidList"/>
    <dgm:cxn modelId="{B0C6B283-00A5-4A4B-936E-27B2555F8C31}" type="presParOf" srcId="{F7FB47CE-8D27-4B4F-95B1-7AF81BB2F912}" destId="{C1E170D7-453B-4BAE-AE2B-C0CB04284DDF}" srcOrd="7" destOrd="0" presId="urn:microsoft.com/office/officeart/2018/2/layout/IconVerticalSolidList"/>
    <dgm:cxn modelId="{31721812-375C-4C03-B67F-3DCF8044098A}" type="presParOf" srcId="{F7FB47CE-8D27-4B4F-95B1-7AF81BB2F912}" destId="{0D291FEB-E9C1-4E84-8F92-18928FFDFD06}" srcOrd="8" destOrd="0" presId="urn:microsoft.com/office/officeart/2018/2/layout/IconVerticalSolidList"/>
    <dgm:cxn modelId="{5866AD90-1676-47B5-AFBB-8DA366142E9F}" type="presParOf" srcId="{0D291FEB-E9C1-4E84-8F92-18928FFDFD06}" destId="{DD66EB1A-7469-417A-AC4F-931938873BE0}" srcOrd="0" destOrd="0" presId="urn:microsoft.com/office/officeart/2018/2/layout/IconVerticalSolidList"/>
    <dgm:cxn modelId="{41813662-75AD-4DA5-A1B3-F1916695B9F4}" type="presParOf" srcId="{0D291FEB-E9C1-4E84-8F92-18928FFDFD06}" destId="{6CC7BEAF-6F9A-4ACA-BE91-730DC5C7D0B3}" srcOrd="1" destOrd="0" presId="urn:microsoft.com/office/officeart/2018/2/layout/IconVerticalSolidList"/>
    <dgm:cxn modelId="{2F17F6F0-6E10-410F-AEE0-787F10A351F3}" type="presParOf" srcId="{0D291FEB-E9C1-4E84-8F92-18928FFDFD06}" destId="{CB7C9E79-4E89-430C-8A8A-981B9216208F}" srcOrd="2" destOrd="0" presId="urn:microsoft.com/office/officeart/2018/2/layout/IconVerticalSolidList"/>
    <dgm:cxn modelId="{5FE7C4A4-387E-4732-9CA2-E192A47F65EA}" type="presParOf" srcId="{0D291FEB-E9C1-4E84-8F92-18928FFDFD06}" destId="{05DCF47D-8AD2-477E-AA11-74F851A994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/>
      <dgm:spPr>
        <a:solidFill>
          <a:srgbClr val="008BBE"/>
        </a:solidFill>
      </dgm:spPr>
      <dgm:t>
        <a:bodyPr/>
        <a:lstStyle/>
        <a:p>
          <a:r>
            <a:rPr lang="en-GB"/>
            <a:t>Familiarise yourself with the SPP and guidance</a:t>
          </a:r>
          <a:endParaRPr lang="en-GB" dirty="0"/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/>
      <dgm:spPr>
        <a:solidFill>
          <a:srgbClr val="008BBE"/>
        </a:solidFill>
      </dgm:spPr>
      <dgm:t>
        <a:bodyPr/>
        <a:lstStyle/>
        <a:p>
          <a:r>
            <a:rPr lang="en-GB"/>
            <a:t>Coordinate with other units– HR, senior management</a:t>
          </a:r>
          <a:endParaRPr lang="en-GB" dirty="0"/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6BF8BF82-4C54-4F49-9226-88DB9B2829B6}">
      <dgm:prSet phldrT="[Text]"/>
      <dgm:spPr>
        <a:solidFill>
          <a:srgbClr val="008BBE"/>
        </a:solidFill>
      </dgm:spPr>
      <dgm:t>
        <a:bodyPr/>
        <a:lstStyle/>
        <a:p>
          <a:r>
            <a:rPr lang="en-GB"/>
            <a:t>Manage communication with staff</a:t>
          </a:r>
          <a:endParaRPr lang="en-GB" dirty="0"/>
        </a:p>
      </dgm:t>
    </dgm:pt>
    <dgm:pt modelId="{40668336-1E17-5543-B66E-4B881D3A9718}" type="parTrans" cxnId="{524443F3-96AC-114D-920E-10D96793B78B}">
      <dgm:prSet/>
      <dgm:spPr/>
      <dgm:t>
        <a:bodyPr/>
        <a:lstStyle/>
        <a:p>
          <a:endParaRPr lang="en-GB"/>
        </a:p>
      </dgm:t>
    </dgm:pt>
    <dgm:pt modelId="{ED993F77-ECCA-2B40-ADEF-C70FD498272D}" type="sibTrans" cxnId="{524443F3-96AC-114D-920E-10D96793B78B}">
      <dgm:prSet/>
      <dgm:spPr/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3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2"/>
      <dgm:spPr/>
    </dgm:pt>
    <dgm:pt modelId="{8F18406E-56B2-5946-AED6-35B7FE8227B0}" type="pres">
      <dgm:prSet presAssocID="{3893A9FB-C61C-964E-96F9-44154894CFDC}" presName="connectorText" presStyleLbl="sibTrans2D1" presStyleIdx="0" presStyleCnt="2"/>
      <dgm:spPr/>
    </dgm:pt>
    <dgm:pt modelId="{229CEB4A-2612-D140-A78B-0695217D27CA}" type="pres">
      <dgm:prSet presAssocID="{F6B1FA89-2A1E-A64C-9AB7-E33D2876B285}" presName="node" presStyleLbl="node1" presStyleIdx="1" presStyleCnt="3">
        <dgm:presLayoutVars>
          <dgm:bulletEnabled val="1"/>
        </dgm:presLayoutVars>
      </dgm:prSet>
      <dgm:spPr/>
    </dgm:pt>
    <dgm:pt modelId="{6AF47D2B-C616-9444-9F21-D9BC43A5E2E5}" type="pres">
      <dgm:prSet presAssocID="{DBAC4F1E-DA20-8949-B173-F1DC12B5E8EC}" presName="sibTrans" presStyleLbl="sibTrans2D1" presStyleIdx="1" presStyleCnt="2"/>
      <dgm:spPr/>
    </dgm:pt>
    <dgm:pt modelId="{CAE06238-3589-F94A-8378-46F148B0DD83}" type="pres">
      <dgm:prSet presAssocID="{DBAC4F1E-DA20-8949-B173-F1DC12B5E8EC}" presName="connectorText" presStyleLbl="sibTrans2D1" presStyleIdx="1" presStyleCnt="2"/>
      <dgm:spPr/>
    </dgm:pt>
    <dgm:pt modelId="{48A90D63-074F-1C4D-A884-94E601F1AFAA}" type="pres">
      <dgm:prSet presAssocID="{6BF8BF82-4C54-4F49-9226-88DB9B2829B6}" presName="node" presStyleLbl="node1" presStyleIdx="2" presStyleCnt="3">
        <dgm:presLayoutVars>
          <dgm:bulletEnabled val="1"/>
        </dgm:presLayoutVars>
      </dgm:prSet>
      <dgm:spPr/>
    </dgm:pt>
  </dgm:ptLst>
  <dgm:cxnLst>
    <dgm:cxn modelId="{EE5F4F09-F8CF-4E2A-A153-3F16202B404F}" type="presOf" srcId="{3893A9FB-C61C-964E-96F9-44154894CFDC}" destId="{F03C32D6-A2A3-BC45-8970-C1952D1E527B}" srcOrd="0" destOrd="0" presId="urn:microsoft.com/office/officeart/2005/8/layout/process1"/>
    <dgm:cxn modelId="{1158040B-98AA-454D-A41E-FC6384461807}" type="presOf" srcId="{120B3650-3B23-8648-89DF-50E4904B9602}" destId="{DAA27E69-683A-6846-9A1C-ECABC9960EE7}" srcOrd="0" destOrd="0" presId="urn:microsoft.com/office/officeart/2005/8/layout/process1"/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2E967D24-BD68-4A39-A93A-575A382C7C91}" type="presOf" srcId="{3893A9FB-C61C-964E-96F9-44154894CFDC}" destId="{8F18406E-56B2-5946-AED6-35B7FE8227B0}" srcOrd="1" destOrd="0" presId="urn:microsoft.com/office/officeart/2005/8/layout/process1"/>
    <dgm:cxn modelId="{BBB0887B-BB0F-4268-B724-99201EF414A1}" type="presOf" srcId="{6BF8BF82-4C54-4F49-9226-88DB9B2829B6}" destId="{48A90D63-074F-1C4D-A884-94E601F1AFAA}" srcOrd="0" destOrd="0" presId="urn:microsoft.com/office/officeart/2005/8/layout/process1"/>
    <dgm:cxn modelId="{BC411585-AF19-477F-B87F-1524F85DED24}" type="presOf" srcId="{F6B1FA89-2A1E-A64C-9AB7-E33D2876B285}" destId="{229CEB4A-2612-D140-A78B-0695217D27CA}" srcOrd="0" destOrd="0" presId="urn:microsoft.com/office/officeart/2005/8/layout/process1"/>
    <dgm:cxn modelId="{B7E18B95-08F7-43B5-8608-357092525660}" type="presOf" srcId="{DBAC4F1E-DA20-8949-B173-F1DC12B5E8EC}" destId="{CAE06238-3589-F94A-8378-46F148B0DD83}" srcOrd="1" destOrd="0" presId="urn:microsoft.com/office/officeart/2005/8/layout/process1"/>
    <dgm:cxn modelId="{0D5374DE-C90B-4FF2-9F8F-8220D92CFDC0}" type="presOf" srcId="{BD1112A1-BFF4-C64A-87C9-B1A80FD46963}" destId="{5ADDED17-5BA6-D549-8993-29D189D7FC96}" srcOrd="0" destOrd="0" presId="urn:microsoft.com/office/officeart/2005/8/layout/process1"/>
    <dgm:cxn modelId="{6879C9E2-70D6-4DA0-8AAB-43B5F5D3EC4A}" type="presOf" srcId="{DBAC4F1E-DA20-8949-B173-F1DC12B5E8EC}" destId="{6AF47D2B-C616-9444-9F21-D9BC43A5E2E5}" srcOrd="0" destOrd="0" presId="urn:microsoft.com/office/officeart/2005/8/layout/process1"/>
    <dgm:cxn modelId="{524443F3-96AC-114D-920E-10D96793B78B}" srcId="{120B3650-3B23-8648-89DF-50E4904B9602}" destId="{6BF8BF82-4C54-4F49-9226-88DB9B2829B6}" srcOrd="2" destOrd="0" parTransId="{40668336-1E17-5543-B66E-4B881D3A9718}" sibTransId="{ED993F77-ECCA-2B40-ADEF-C70FD498272D}"/>
    <dgm:cxn modelId="{CFB192A9-AFF6-4C48-B4DE-DFEC9E5E0B61}" type="presParOf" srcId="{DAA27E69-683A-6846-9A1C-ECABC9960EE7}" destId="{5ADDED17-5BA6-D549-8993-29D189D7FC96}" srcOrd="0" destOrd="0" presId="urn:microsoft.com/office/officeart/2005/8/layout/process1"/>
    <dgm:cxn modelId="{86E8F661-FBA4-4A5B-B600-A5055CA802CA}" type="presParOf" srcId="{DAA27E69-683A-6846-9A1C-ECABC9960EE7}" destId="{F03C32D6-A2A3-BC45-8970-C1952D1E527B}" srcOrd="1" destOrd="0" presId="urn:microsoft.com/office/officeart/2005/8/layout/process1"/>
    <dgm:cxn modelId="{019B96D5-E1D7-4179-BC03-47A40E8EE2AF}" type="presParOf" srcId="{F03C32D6-A2A3-BC45-8970-C1952D1E527B}" destId="{8F18406E-56B2-5946-AED6-35B7FE8227B0}" srcOrd="0" destOrd="0" presId="urn:microsoft.com/office/officeart/2005/8/layout/process1"/>
    <dgm:cxn modelId="{B4B478D7-B6A0-4B11-AD19-B31CCEBE3135}" type="presParOf" srcId="{DAA27E69-683A-6846-9A1C-ECABC9960EE7}" destId="{229CEB4A-2612-D140-A78B-0695217D27CA}" srcOrd="2" destOrd="0" presId="urn:microsoft.com/office/officeart/2005/8/layout/process1"/>
    <dgm:cxn modelId="{93A70DB4-067B-4952-B0B6-80C1251597D3}" type="presParOf" srcId="{DAA27E69-683A-6846-9A1C-ECABC9960EE7}" destId="{6AF47D2B-C616-9444-9F21-D9BC43A5E2E5}" srcOrd="3" destOrd="0" presId="urn:microsoft.com/office/officeart/2005/8/layout/process1"/>
    <dgm:cxn modelId="{845E218E-BE9A-4E7F-BCBE-45893B301FDC}" type="presParOf" srcId="{6AF47D2B-C616-9444-9F21-D9BC43A5E2E5}" destId="{CAE06238-3589-F94A-8378-46F148B0DD83}" srcOrd="0" destOrd="0" presId="urn:microsoft.com/office/officeart/2005/8/layout/process1"/>
    <dgm:cxn modelId="{885C874B-8A6F-46DA-85B7-0352C8F49C6D}" type="presParOf" srcId="{DAA27E69-683A-6846-9A1C-ECABC9960EE7}" destId="{48A90D63-074F-1C4D-A884-94E601F1AF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0B3650-3B23-8648-89DF-50E4904B9602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BD1112A1-BFF4-C64A-87C9-B1A80FD46963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Familiarise yourself with the competency matrix</a:t>
          </a:r>
        </a:p>
      </dgm:t>
    </dgm:pt>
    <dgm:pt modelId="{C7DB044E-D7A1-314D-BF2B-75C8FC08BE72}" type="parTrans" cxnId="{0E9C6F13-8D19-BA40-BD6B-7DC202F200DE}">
      <dgm:prSet/>
      <dgm:spPr/>
      <dgm:t>
        <a:bodyPr/>
        <a:lstStyle/>
        <a:p>
          <a:endParaRPr lang="en-GB"/>
        </a:p>
      </dgm:t>
    </dgm:pt>
    <dgm:pt modelId="{3893A9FB-C61C-964E-96F9-44154894CFDC}" type="sibTrans" cxnId="{0E9C6F13-8D19-BA40-BD6B-7DC202F200DE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F6B1FA89-2A1E-A64C-9AB7-E33D2876B285}">
      <dgm:prSet phldrT="[Text]"/>
      <dgm:spPr>
        <a:solidFill>
          <a:srgbClr val="008BBE"/>
        </a:solidFill>
      </dgm:spPr>
      <dgm:t>
        <a:bodyPr/>
        <a:lstStyle/>
        <a:p>
          <a:r>
            <a:rPr lang="en-GB" dirty="0"/>
            <a:t>Adapt the competency matrix to your organisation’s </a:t>
          </a:r>
          <a:r>
            <a:rPr lang="en-GB" u="sng" dirty="0"/>
            <a:t>current and future</a:t>
          </a:r>
          <a:r>
            <a:rPr lang="en-GB" dirty="0"/>
            <a:t> needs</a:t>
          </a:r>
        </a:p>
      </dgm:t>
    </dgm:pt>
    <dgm:pt modelId="{C0CD31B3-BB16-9146-AFD4-92B529BE5995}" type="parTrans" cxnId="{D5C70B16-0E6D-8D4E-A74B-56E7386143AA}">
      <dgm:prSet/>
      <dgm:spPr/>
      <dgm:t>
        <a:bodyPr/>
        <a:lstStyle/>
        <a:p>
          <a:endParaRPr lang="en-GB"/>
        </a:p>
      </dgm:t>
    </dgm:pt>
    <dgm:pt modelId="{DBAC4F1E-DA20-8949-B173-F1DC12B5E8EC}" type="sibTrans" cxnId="{D5C70B16-0E6D-8D4E-A74B-56E7386143AA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</dgm:spPr>
      <dgm:t>
        <a:bodyPr/>
        <a:lstStyle/>
        <a:p>
          <a:endParaRPr lang="en-GB"/>
        </a:p>
      </dgm:t>
    </dgm:pt>
    <dgm:pt modelId="{DAA27E69-683A-6846-9A1C-ECABC9960EE7}" type="pres">
      <dgm:prSet presAssocID="{120B3650-3B23-8648-89DF-50E4904B9602}" presName="Name0" presStyleCnt="0">
        <dgm:presLayoutVars>
          <dgm:dir/>
          <dgm:resizeHandles val="exact"/>
        </dgm:presLayoutVars>
      </dgm:prSet>
      <dgm:spPr/>
    </dgm:pt>
    <dgm:pt modelId="{5ADDED17-5BA6-D549-8993-29D189D7FC96}" type="pres">
      <dgm:prSet presAssocID="{BD1112A1-BFF4-C64A-87C9-B1A80FD46963}" presName="node" presStyleLbl="node1" presStyleIdx="0" presStyleCnt="2">
        <dgm:presLayoutVars>
          <dgm:bulletEnabled val="1"/>
        </dgm:presLayoutVars>
      </dgm:prSet>
      <dgm:spPr/>
    </dgm:pt>
    <dgm:pt modelId="{F03C32D6-A2A3-BC45-8970-C1952D1E527B}" type="pres">
      <dgm:prSet presAssocID="{3893A9FB-C61C-964E-96F9-44154894CFDC}" presName="sibTrans" presStyleLbl="sibTrans2D1" presStyleIdx="0" presStyleCnt="1"/>
      <dgm:spPr/>
    </dgm:pt>
    <dgm:pt modelId="{8F18406E-56B2-5946-AED6-35B7FE8227B0}" type="pres">
      <dgm:prSet presAssocID="{3893A9FB-C61C-964E-96F9-44154894CFDC}" presName="connectorText" presStyleLbl="sibTrans2D1" presStyleIdx="0" presStyleCnt="1"/>
      <dgm:spPr/>
    </dgm:pt>
    <dgm:pt modelId="{229CEB4A-2612-D140-A78B-0695217D27CA}" type="pres">
      <dgm:prSet presAssocID="{F6B1FA89-2A1E-A64C-9AB7-E33D2876B285}" presName="node" presStyleLbl="node1" presStyleIdx="1" presStyleCnt="2">
        <dgm:presLayoutVars>
          <dgm:bulletEnabled val="1"/>
        </dgm:presLayoutVars>
      </dgm:prSet>
      <dgm:spPr/>
    </dgm:pt>
  </dgm:ptLst>
  <dgm:cxnLst>
    <dgm:cxn modelId="{0E9C6F13-8D19-BA40-BD6B-7DC202F200DE}" srcId="{120B3650-3B23-8648-89DF-50E4904B9602}" destId="{BD1112A1-BFF4-C64A-87C9-B1A80FD46963}" srcOrd="0" destOrd="0" parTransId="{C7DB044E-D7A1-314D-BF2B-75C8FC08BE72}" sibTransId="{3893A9FB-C61C-964E-96F9-44154894CFDC}"/>
    <dgm:cxn modelId="{D5C70B16-0E6D-8D4E-A74B-56E7386143AA}" srcId="{120B3650-3B23-8648-89DF-50E4904B9602}" destId="{F6B1FA89-2A1E-A64C-9AB7-E33D2876B285}" srcOrd="1" destOrd="0" parTransId="{C0CD31B3-BB16-9146-AFD4-92B529BE5995}" sibTransId="{DBAC4F1E-DA20-8949-B173-F1DC12B5E8EC}"/>
    <dgm:cxn modelId="{99023116-C77C-2246-9B22-F3FD9E4DA0FA}" type="presOf" srcId="{F6B1FA89-2A1E-A64C-9AB7-E33D2876B285}" destId="{229CEB4A-2612-D140-A78B-0695217D27CA}" srcOrd="0" destOrd="0" presId="urn:microsoft.com/office/officeart/2005/8/layout/process1"/>
    <dgm:cxn modelId="{8994E02E-ED0C-A64D-95E6-54FC53CCC9A3}" type="presOf" srcId="{3893A9FB-C61C-964E-96F9-44154894CFDC}" destId="{8F18406E-56B2-5946-AED6-35B7FE8227B0}" srcOrd="1" destOrd="0" presId="urn:microsoft.com/office/officeart/2005/8/layout/process1"/>
    <dgm:cxn modelId="{5760123D-7E3E-8F40-878C-33851D7C4DD8}" type="presOf" srcId="{BD1112A1-BFF4-C64A-87C9-B1A80FD46963}" destId="{5ADDED17-5BA6-D549-8993-29D189D7FC96}" srcOrd="0" destOrd="0" presId="urn:microsoft.com/office/officeart/2005/8/layout/process1"/>
    <dgm:cxn modelId="{9E8AA0C1-3231-B444-95D3-7E2060455D81}" type="presOf" srcId="{3893A9FB-C61C-964E-96F9-44154894CFDC}" destId="{F03C32D6-A2A3-BC45-8970-C1952D1E527B}" srcOrd="0" destOrd="0" presId="urn:microsoft.com/office/officeart/2005/8/layout/process1"/>
    <dgm:cxn modelId="{30ABA1E3-6B5A-2D44-B0AD-0BE7C1B5036D}" type="presOf" srcId="{120B3650-3B23-8648-89DF-50E4904B9602}" destId="{DAA27E69-683A-6846-9A1C-ECABC9960EE7}" srcOrd="0" destOrd="0" presId="urn:microsoft.com/office/officeart/2005/8/layout/process1"/>
    <dgm:cxn modelId="{FE45E54F-780F-5440-98FF-666E3F6CA308}" type="presParOf" srcId="{DAA27E69-683A-6846-9A1C-ECABC9960EE7}" destId="{5ADDED17-5BA6-D549-8993-29D189D7FC96}" srcOrd="0" destOrd="0" presId="urn:microsoft.com/office/officeart/2005/8/layout/process1"/>
    <dgm:cxn modelId="{BE45064F-D113-6F4E-84F3-A47030CCCA71}" type="presParOf" srcId="{DAA27E69-683A-6846-9A1C-ECABC9960EE7}" destId="{F03C32D6-A2A3-BC45-8970-C1952D1E527B}" srcOrd="1" destOrd="0" presId="urn:microsoft.com/office/officeart/2005/8/layout/process1"/>
    <dgm:cxn modelId="{8104BE40-1C32-724A-8C2F-B69FF55DD636}" type="presParOf" srcId="{F03C32D6-A2A3-BC45-8970-C1952D1E527B}" destId="{8F18406E-56B2-5946-AED6-35B7FE8227B0}" srcOrd="0" destOrd="0" presId="urn:microsoft.com/office/officeart/2005/8/layout/process1"/>
    <dgm:cxn modelId="{E6F9E5D2-174E-0840-8005-FAC35A42C5D9}" type="presParOf" srcId="{DAA27E69-683A-6846-9A1C-ECABC9960EE7}" destId="{229CEB4A-2612-D140-A78B-0695217D27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58E6C-5ABD-3742-8412-121B5CDAAE3C}">
      <dsp:nvSpPr>
        <dsp:cNvPr id="0" name=""/>
        <dsp:cNvSpPr/>
      </dsp:nvSpPr>
      <dsp:spPr>
        <a:xfrm rot="5400000">
          <a:off x="5749428" y="-2144533"/>
          <a:ext cx="2440916" cy="6729984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GB" sz="22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Professionalization of public procurement</a:t>
          </a:r>
          <a:endParaRPr lang="en-US" sz="22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GB" sz="1900" b="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Green public procurement</a:t>
          </a:r>
          <a:endParaRPr lang="en-US" sz="1900" b="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900" b="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b="0" kern="1200" dirty="0">
              <a:solidFill>
                <a:srgbClr val="002060"/>
              </a:solidFill>
            </a:rPr>
            <a:t> Increasing the participation of SMEs</a:t>
          </a:r>
          <a:br>
            <a:rPr lang="en-GB" sz="1900" b="1" kern="1200" dirty="0">
              <a:solidFill>
                <a:srgbClr val="002060"/>
              </a:solidFill>
            </a:rPr>
          </a:br>
          <a:endParaRPr lang="en-US" sz="19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>
            <a:solidFill>
              <a:srgbClr val="002060"/>
            </a:solidFill>
          </a:endParaRPr>
        </a:p>
      </dsp:txBody>
      <dsp:txXfrm rot="-5400000">
        <a:off x="3604894" y="119157"/>
        <a:ext cx="6610828" cy="2202604"/>
      </dsp:txXfrm>
    </dsp:sp>
    <dsp:sp modelId="{97918712-82A6-B744-A098-5521D53034C3}">
      <dsp:nvSpPr>
        <dsp:cNvPr id="0" name=""/>
        <dsp:cNvSpPr/>
      </dsp:nvSpPr>
      <dsp:spPr>
        <a:xfrm>
          <a:off x="101420" y="1486"/>
          <a:ext cx="3497757" cy="252433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World Bank support to the Polish government on implementing three aspects of the State Purchasing Policy</a:t>
          </a:r>
          <a:endParaRPr lang="en-US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24648" y="124714"/>
        <a:ext cx="3251301" cy="2277878"/>
      </dsp:txXfrm>
    </dsp:sp>
    <dsp:sp modelId="{CE578ABA-3B7D-5A4C-995A-240B8EEC6FA0}">
      <dsp:nvSpPr>
        <dsp:cNvPr id="0" name=""/>
        <dsp:cNvSpPr/>
      </dsp:nvSpPr>
      <dsp:spPr>
        <a:xfrm rot="5400000">
          <a:off x="5807496" y="602568"/>
          <a:ext cx="2440916" cy="677245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solidFill>
                <a:srgbClr val="002060"/>
              </a:solidFill>
            </a:rPr>
            <a:t>Stakeholders’ engagement</a:t>
          </a:r>
          <a:endParaRPr lang="en-US" sz="1900" kern="1200" dirty="0">
            <a:solidFill>
              <a:srgbClr val="00206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Focus groups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Pilots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Round table consultations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Data analysis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Research and analysis</a:t>
          </a:r>
          <a:endParaRPr lang="en-US" sz="1900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3641729" y="2887491"/>
        <a:ext cx="6653294" cy="2202604"/>
      </dsp:txXfrm>
    </dsp:sp>
    <dsp:sp modelId="{DCCD0740-E310-4A4D-99B6-5DB6A26920D0}">
      <dsp:nvSpPr>
        <dsp:cNvPr id="0" name=""/>
        <dsp:cNvSpPr/>
      </dsp:nvSpPr>
      <dsp:spPr>
        <a:xfrm>
          <a:off x="101420" y="2593434"/>
          <a:ext cx="3540308" cy="267008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Approach to implementation</a:t>
          </a:r>
        </a:p>
      </dsp:txBody>
      <dsp:txXfrm>
        <a:off x="231763" y="2723777"/>
        <a:ext cx="3279622" cy="2409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1914" y="148710"/>
          <a:ext cx="4083283" cy="244996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Work out which jobs to include</a:t>
          </a:r>
        </a:p>
      </dsp:txBody>
      <dsp:txXfrm>
        <a:off x="73671" y="220467"/>
        <a:ext cx="3939769" cy="2306455"/>
      </dsp:txXfrm>
    </dsp:sp>
    <dsp:sp modelId="{F03C32D6-A2A3-BC45-8970-C1952D1E527B}">
      <dsp:nvSpPr>
        <dsp:cNvPr id="0" name=""/>
        <dsp:cNvSpPr/>
      </dsp:nvSpPr>
      <dsp:spPr>
        <a:xfrm>
          <a:off x="4493526" y="867368"/>
          <a:ext cx="865656" cy="101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/>
        </a:p>
      </dsp:txBody>
      <dsp:txXfrm>
        <a:off x="4493526" y="1069899"/>
        <a:ext cx="605959" cy="607592"/>
      </dsp:txXfrm>
    </dsp:sp>
    <dsp:sp modelId="{229CEB4A-2612-D140-A78B-0695217D27CA}">
      <dsp:nvSpPr>
        <dsp:cNvPr id="0" name=""/>
        <dsp:cNvSpPr/>
      </dsp:nvSpPr>
      <dsp:spPr>
        <a:xfrm>
          <a:off x="5718511" y="148710"/>
          <a:ext cx="4083283" cy="244996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Define the job profiles</a:t>
          </a:r>
        </a:p>
      </dsp:txBody>
      <dsp:txXfrm>
        <a:off x="5790268" y="220467"/>
        <a:ext cx="3939769" cy="2306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5134" y="726653"/>
          <a:ext cx="1591716" cy="1669903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Ensure staff and managers are prepared</a:t>
          </a:r>
        </a:p>
      </dsp:txBody>
      <dsp:txXfrm>
        <a:off x="51754" y="773273"/>
        <a:ext cx="1498476" cy="1576663"/>
      </dsp:txXfrm>
    </dsp:sp>
    <dsp:sp modelId="{F03C32D6-A2A3-BC45-8970-C1952D1E527B}">
      <dsp:nvSpPr>
        <dsp:cNvPr id="0" name=""/>
        <dsp:cNvSpPr/>
      </dsp:nvSpPr>
      <dsp:spPr>
        <a:xfrm>
          <a:off x="1756023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756023" y="1443181"/>
        <a:ext cx="236210" cy="236847"/>
      </dsp:txXfrm>
    </dsp:sp>
    <dsp:sp modelId="{229CEB4A-2612-D140-A78B-0695217D27CA}">
      <dsp:nvSpPr>
        <dsp:cNvPr id="0" name=""/>
        <dsp:cNvSpPr/>
      </dsp:nvSpPr>
      <dsp:spPr>
        <a:xfrm>
          <a:off x="2233538" y="726653"/>
          <a:ext cx="1591716" cy="1669903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Staff carry out the self-assessment</a:t>
          </a:r>
        </a:p>
      </dsp:txBody>
      <dsp:txXfrm>
        <a:off x="2280158" y="773273"/>
        <a:ext cx="1498476" cy="1576663"/>
      </dsp:txXfrm>
    </dsp:sp>
    <dsp:sp modelId="{6AF47D2B-C616-9444-9F21-D9BC43A5E2E5}">
      <dsp:nvSpPr>
        <dsp:cNvPr id="0" name=""/>
        <dsp:cNvSpPr/>
      </dsp:nvSpPr>
      <dsp:spPr>
        <a:xfrm>
          <a:off x="3984426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984426" y="1443181"/>
        <a:ext cx="236210" cy="236847"/>
      </dsp:txXfrm>
    </dsp:sp>
    <dsp:sp modelId="{48A90D63-074F-1C4D-A884-94E601F1AFAA}">
      <dsp:nvSpPr>
        <dsp:cNvPr id="0" name=""/>
        <dsp:cNvSpPr/>
      </dsp:nvSpPr>
      <dsp:spPr>
        <a:xfrm>
          <a:off x="4461941" y="726653"/>
          <a:ext cx="1591716" cy="1669903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Line manager discusses the results with the individual</a:t>
          </a:r>
        </a:p>
      </dsp:txBody>
      <dsp:txXfrm>
        <a:off x="4508561" y="773273"/>
        <a:ext cx="1498476" cy="1576663"/>
      </dsp:txXfrm>
    </dsp:sp>
    <dsp:sp modelId="{FC0C4B8D-A180-7C47-AEAE-C4F1035A49DF}">
      <dsp:nvSpPr>
        <dsp:cNvPr id="0" name=""/>
        <dsp:cNvSpPr/>
      </dsp:nvSpPr>
      <dsp:spPr>
        <a:xfrm>
          <a:off x="6212830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lumMod val="20000"/>
            <a:lumOff val="80000"/>
          </a:srgb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212830" y="1443181"/>
        <a:ext cx="236210" cy="236847"/>
      </dsp:txXfrm>
    </dsp:sp>
    <dsp:sp modelId="{4A7B0CE3-A97A-3E49-AFE7-2876E0512E8D}">
      <dsp:nvSpPr>
        <dsp:cNvPr id="0" name=""/>
        <dsp:cNvSpPr/>
      </dsp:nvSpPr>
      <dsp:spPr>
        <a:xfrm>
          <a:off x="6690345" y="726653"/>
          <a:ext cx="1591716" cy="1669903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Moderate the </a:t>
          </a:r>
          <a:r>
            <a:rPr lang="en-GB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self-assessments</a:t>
          </a:r>
        </a:p>
      </dsp:txBody>
      <dsp:txXfrm>
        <a:off x="6736965" y="773273"/>
        <a:ext cx="1498476" cy="1576663"/>
      </dsp:txXfrm>
    </dsp:sp>
    <dsp:sp modelId="{2AD7AD1E-0A96-4C40-BFE1-977E68B2ACC4}">
      <dsp:nvSpPr>
        <dsp:cNvPr id="0" name=""/>
        <dsp:cNvSpPr/>
      </dsp:nvSpPr>
      <dsp:spPr>
        <a:xfrm>
          <a:off x="8441233" y="136423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lumMod val="20000"/>
            <a:lumOff val="80000"/>
          </a:srgb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41233" y="1443181"/>
        <a:ext cx="236210" cy="236847"/>
      </dsp:txXfrm>
    </dsp:sp>
    <dsp:sp modelId="{171ADB79-E068-734B-B6DE-BF872E56ACF0}">
      <dsp:nvSpPr>
        <dsp:cNvPr id="0" name=""/>
        <dsp:cNvSpPr/>
      </dsp:nvSpPr>
      <dsp:spPr>
        <a:xfrm>
          <a:off x="8918748" y="726653"/>
          <a:ext cx="1591716" cy="1669903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Report the outcome of moderation to staff</a:t>
          </a:r>
        </a:p>
      </dsp:txBody>
      <dsp:txXfrm>
        <a:off x="8965368" y="773273"/>
        <a:ext cx="1498476" cy="15766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9242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Collate organisational results</a:t>
          </a:r>
        </a:p>
      </dsp:txBody>
      <dsp:txXfrm>
        <a:off x="57787" y="781430"/>
        <a:ext cx="2665308" cy="1560349"/>
      </dsp:txXfrm>
    </dsp:sp>
    <dsp:sp modelId="{F03C32D6-A2A3-BC45-8970-C1952D1E527B}">
      <dsp:nvSpPr>
        <dsp:cNvPr id="0" name=""/>
        <dsp:cNvSpPr/>
      </dsp:nvSpPr>
      <dsp:spPr>
        <a:xfrm>
          <a:off x="3047880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3047880" y="1356083"/>
        <a:ext cx="409940" cy="411044"/>
      </dsp:txXfrm>
    </dsp:sp>
    <dsp:sp modelId="{229CEB4A-2612-D140-A78B-0695217D27CA}">
      <dsp:nvSpPr>
        <dsp:cNvPr id="0" name=""/>
        <dsp:cNvSpPr/>
      </dsp:nvSpPr>
      <dsp:spPr>
        <a:xfrm>
          <a:off x="3876600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Report results to the PPO President</a:t>
          </a:r>
        </a:p>
      </dsp:txBody>
      <dsp:txXfrm>
        <a:off x="3925145" y="781430"/>
        <a:ext cx="2665308" cy="1560349"/>
      </dsp:txXfrm>
    </dsp:sp>
    <dsp:sp modelId="{6AF47D2B-C616-9444-9F21-D9BC43A5E2E5}">
      <dsp:nvSpPr>
        <dsp:cNvPr id="0" name=""/>
        <dsp:cNvSpPr/>
      </dsp:nvSpPr>
      <dsp:spPr>
        <a:xfrm>
          <a:off x="6915239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6915239" y="1356083"/>
        <a:ext cx="409940" cy="411044"/>
      </dsp:txXfrm>
    </dsp:sp>
    <dsp:sp modelId="{48A90D63-074F-1C4D-A884-94E601F1AFAA}">
      <dsp:nvSpPr>
        <dsp:cNvPr id="0" name=""/>
        <dsp:cNvSpPr/>
      </dsp:nvSpPr>
      <dsp:spPr>
        <a:xfrm>
          <a:off x="7743958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Communicate results to managers and staff</a:t>
          </a:r>
        </a:p>
      </dsp:txBody>
      <dsp:txXfrm>
        <a:off x="7792503" y="781430"/>
        <a:ext cx="2665308" cy="15603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9242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Identify organizational priority development needs</a:t>
          </a:r>
        </a:p>
      </dsp:txBody>
      <dsp:txXfrm>
        <a:off x="57787" y="781430"/>
        <a:ext cx="2665308" cy="1560349"/>
      </dsp:txXfrm>
    </dsp:sp>
    <dsp:sp modelId="{F03C32D6-A2A3-BC45-8970-C1952D1E527B}">
      <dsp:nvSpPr>
        <dsp:cNvPr id="0" name=""/>
        <dsp:cNvSpPr/>
      </dsp:nvSpPr>
      <dsp:spPr>
        <a:xfrm>
          <a:off x="3047880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047880" y="1356083"/>
        <a:ext cx="409940" cy="411044"/>
      </dsp:txXfrm>
    </dsp:sp>
    <dsp:sp modelId="{229CEB4A-2612-D140-A78B-0695217D27CA}">
      <dsp:nvSpPr>
        <dsp:cNvPr id="0" name=""/>
        <dsp:cNvSpPr/>
      </dsp:nvSpPr>
      <dsp:spPr>
        <a:xfrm>
          <a:off x="3876600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Identify options to meet the needs and choose</a:t>
          </a:r>
        </a:p>
      </dsp:txBody>
      <dsp:txXfrm>
        <a:off x="3925145" y="781430"/>
        <a:ext cx="2665308" cy="1560349"/>
      </dsp:txXfrm>
    </dsp:sp>
    <dsp:sp modelId="{6AF47D2B-C616-9444-9F21-D9BC43A5E2E5}">
      <dsp:nvSpPr>
        <dsp:cNvPr id="0" name=""/>
        <dsp:cNvSpPr/>
      </dsp:nvSpPr>
      <dsp:spPr>
        <a:xfrm>
          <a:off x="6915239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915239" y="1356083"/>
        <a:ext cx="409940" cy="411044"/>
      </dsp:txXfrm>
    </dsp:sp>
    <dsp:sp modelId="{48A90D63-074F-1C4D-A884-94E601F1AFAA}">
      <dsp:nvSpPr>
        <dsp:cNvPr id="0" name=""/>
        <dsp:cNvSpPr/>
      </dsp:nvSpPr>
      <dsp:spPr>
        <a:xfrm>
          <a:off x="7743958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Managers agree individual development plans with staff</a:t>
          </a:r>
        </a:p>
      </dsp:txBody>
      <dsp:txXfrm>
        <a:off x="7792503" y="781430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BDA79-3593-495B-86E9-EE6506AC0689}">
      <dsp:nvSpPr>
        <dsp:cNvPr id="0" name=""/>
        <dsp:cNvSpPr/>
      </dsp:nvSpPr>
      <dsp:spPr>
        <a:xfrm>
          <a:off x="0" y="313396"/>
          <a:ext cx="6692813" cy="136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 the society – high-quality public services and efficient use of public funds</a:t>
          </a:r>
        </a:p>
      </dsp:txBody>
      <dsp:txXfrm>
        <a:off x="66409" y="379805"/>
        <a:ext cx="6559995" cy="1227581"/>
      </dsp:txXfrm>
    </dsp:sp>
    <dsp:sp modelId="{A6AAAF2C-36FA-4F34-94BD-1AB68FA6A95E}">
      <dsp:nvSpPr>
        <dsp:cNvPr id="0" name=""/>
        <dsp:cNvSpPr/>
      </dsp:nvSpPr>
      <dsp:spPr>
        <a:xfrm>
          <a:off x="0" y="1731395"/>
          <a:ext cx="6692813" cy="1360399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 the government/contracting authorities – achieved policy objectives, enhanced public trust and reduced administrative costs</a:t>
          </a:r>
        </a:p>
      </dsp:txBody>
      <dsp:txXfrm>
        <a:off x="66409" y="1797804"/>
        <a:ext cx="6559995" cy="1227581"/>
      </dsp:txXfrm>
    </dsp:sp>
    <dsp:sp modelId="{B2C2EC63-425A-43E9-965D-664A5E78BB4F}">
      <dsp:nvSpPr>
        <dsp:cNvPr id="0" name=""/>
        <dsp:cNvSpPr/>
      </dsp:nvSpPr>
      <dsp:spPr>
        <a:xfrm>
          <a:off x="0" y="3149394"/>
          <a:ext cx="6692813" cy="136039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 the procurement practitioners - raise the status of public procurement as a profession, higher prestige, higher credibility, better opportunities for career development and better training opportunities</a:t>
          </a:r>
        </a:p>
      </dsp:txBody>
      <dsp:txXfrm>
        <a:off x="66409" y="3215803"/>
        <a:ext cx="6559995" cy="1227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7AAAB-F990-43EB-9C08-1B562B776BC6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Romania</a:t>
          </a:r>
          <a:r>
            <a:rPr lang="en-US" sz="1300" kern="1200" dirty="0"/>
            <a:t> – local competency frameworks and training curricula - (i) public procurement counsellor (PPC)and (ii) public procurement system counsellor (PPSC) competency frameworks and corresponding training curricula.</a:t>
          </a:r>
        </a:p>
      </dsp:txBody>
      <dsp:txXfrm>
        <a:off x="0" y="194592"/>
        <a:ext cx="2686347" cy="1611808"/>
      </dsp:txXfrm>
    </dsp:sp>
    <dsp:sp modelId="{723C0B72-ACE4-480A-9F4A-62D60D91BE75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Malta*</a:t>
          </a:r>
          <a:r>
            <a:rPr lang="en-US" sz="1300" kern="1200"/>
            <a:t> – organizational maturity assessment and a pilot for recognizing on the job learning - a pilot programme on Recognition for Prior Learning (RPL); </a:t>
          </a:r>
        </a:p>
      </dsp:txBody>
      <dsp:txXfrm>
        <a:off x="2954982" y="194592"/>
        <a:ext cx="2686347" cy="1611808"/>
      </dsp:txXfrm>
    </dsp:sp>
    <dsp:sp modelId="{C9B15EF4-4AAA-4487-8642-1B9D027AC2A1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Costa Rica** </a:t>
          </a:r>
          <a:r>
            <a:rPr lang="en-US" sz="1300" kern="1200"/>
            <a:t>- to assess organizational maturity (2 entities)</a:t>
          </a:r>
        </a:p>
      </dsp:txBody>
      <dsp:txXfrm>
        <a:off x="5909964" y="194592"/>
        <a:ext cx="2686347" cy="1611808"/>
      </dsp:txXfrm>
    </dsp:sp>
    <dsp:sp modelId="{392B3D1F-ED6A-45C4-A36E-6CFAE40F328B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Chile**</a:t>
          </a:r>
          <a:r>
            <a:rPr lang="en-US" sz="1300" kern="1200" dirty="0"/>
            <a:t> – update of the national certification schemes by modernizing the competency matrix</a:t>
          </a:r>
        </a:p>
      </dsp:txBody>
      <dsp:txXfrm>
        <a:off x="1477491" y="2075035"/>
        <a:ext cx="2686347" cy="1611808"/>
      </dsp:txXfrm>
    </dsp:sp>
    <dsp:sp modelId="{A934885A-582F-4C07-881B-314E742D2459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Italy **  - </a:t>
          </a:r>
          <a:r>
            <a:rPr lang="en-US" sz="1300" kern="1200"/>
            <a:t>tailor training offer for regional CPBs.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Source: EC</a:t>
          </a:r>
        </a:p>
      </dsp:txBody>
      <dsp:txXfrm>
        <a:off x="4432473" y="2075035"/>
        <a:ext cx="2686347" cy="161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E36DC-94FC-4AD0-A6D9-19AD737E603B}">
      <dsp:nvSpPr>
        <dsp:cNvPr id="0" name=""/>
        <dsp:cNvSpPr/>
      </dsp:nvSpPr>
      <dsp:spPr>
        <a:xfrm>
          <a:off x="0" y="2352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Scotland</a:t>
          </a:r>
          <a:r>
            <a:rPr lang="en-GB" sz="1300" kern="1200"/>
            <a:t> - the Public Procurement Reform Programme =&gt; reform board, centres of excellence, procurement journey, information hub, competency framework, </a:t>
          </a:r>
          <a:r>
            <a:rPr lang="en-US" sz="1300" kern="1200" dirty="0"/>
            <a:t>assessment of capability development within the Procurement and Commercial Improvement Plan (PCIP), Procurement People of Tomorrow (</a:t>
          </a:r>
          <a:r>
            <a:rPr lang="en-US" sz="1300" kern="1200" dirty="0" err="1"/>
            <a:t>PPoT</a:t>
          </a:r>
          <a:r>
            <a:rPr lang="en-US" sz="1300" kern="1200" dirty="0"/>
            <a:t>) program, Scotland Excel Academy</a:t>
          </a:r>
        </a:p>
      </dsp:txBody>
      <dsp:txXfrm>
        <a:off x="33412" y="56932"/>
        <a:ext cx="9309490" cy="617626"/>
      </dsp:txXfrm>
    </dsp:sp>
    <dsp:sp modelId="{D05AD7AF-EBCA-4401-A5E5-339C4A31B37F}">
      <dsp:nvSpPr>
        <dsp:cNvPr id="0" name=""/>
        <dsp:cNvSpPr/>
      </dsp:nvSpPr>
      <dsp:spPr>
        <a:xfrm>
          <a:off x="0" y="74541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Romania</a:t>
          </a:r>
          <a:r>
            <a:rPr lang="en-GB" sz="1300" kern="1200"/>
            <a:t>  - PP Strategy =&gt; competency frameworks, web guide, training curriculum, pilots – CAs capacity building, PP professionalization  strategy</a:t>
          </a:r>
          <a:endParaRPr lang="en-US" sz="1300" kern="1200"/>
        </a:p>
      </dsp:txBody>
      <dsp:txXfrm>
        <a:off x="33412" y="778822"/>
        <a:ext cx="9309490" cy="617626"/>
      </dsp:txXfrm>
    </dsp:sp>
    <dsp:sp modelId="{DE81949C-C2D4-4F42-85F5-E30EB72A42D6}">
      <dsp:nvSpPr>
        <dsp:cNvPr id="0" name=""/>
        <dsp:cNvSpPr/>
      </dsp:nvSpPr>
      <dsp:spPr>
        <a:xfrm>
          <a:off x="0" y="146730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New Zealand</a:t>
          </a:r>
          <a:r>
            <a:rPr lang="en-GB" sz="1300" kern="1200" dirty="0"/>
            <a:t> – Government Procurement Reform, Procurement Rules, Procurement Academy, Procurement for the future strategy, 4 priority outcomes, online learning platform</a:t>
          </a:r>
          <a:endParaRPr lang="en-US" sz="1300" kern="1200" dirty="0"/>
        </a:p>
      </dsp:txBody>
      <dsp:txXfrm>
        <a:off x="33412" y="1500712"/>
        <a:ext cx="9309490" cy="617626"/>
      </dsp:txXfrm>
    </dsp:sp>
    <dsp:sp modelId="{3BAC7C65-F15D-45A1-A1DA-C819956D8C40}">
      <dsp:nvSpPr>
        <dsp:cNvPr id="0" name=""/>
        <dsp:cNvSpPr/>
      </dsp:nvSpPr>
      <dsp:spPr>
        <a:xfrm>
          <a:off x="0" y="218919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Australia</a:t>
          </a:r>
          <a:r>
            <a:rPr lang="en-GB" sz="1300" kern="1200"/>
            <a:t> – Procurement Policy, Centre of Procurement Excellence, </a:t>
          </a:r>
          <a:r>
            <a:rPr lang="en-US" sz="1300" kern="1200"/>
            <a:t>Procurement and Contract Management Community of Practice, Procurement and Contract Management Awards for Excellence program, Procurement Bulletin, Procurement and Contract Management Capability Self-Assessment Survey</a:t>
          </a:r>
        </a:p>
      </dsp:txBody>
      <dsp:txXfrm>
        <a:off x="33412" y="2222602"/>
        <a:ext cx="9309490" cy="617626"/>
      </dsp:txXfrm>
    </dsp:sp>
    <dsp:sp modelId="{360B38D0-E830-482B-A5D3-2861A8880B2B}">
      <dsp:nvSpPr>
        <dsp:cNvPr id="0" name=""/>
        <dsp:cNvSpPr/>
      </dsp:nvSpPr>
      <dsp:spPr>
        <a:xfrm>
          <a:off x="0" y="291108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Bulgaria</a:t>
          </a:r>
          <a:r>
            <a:rPr lang="en-GB" sz="1300" kern="1200"/>
            <a:t> – PP Strategy, </a:t>
          </a:r>
          <a:r>
            <a:rPr lang="en-US" sz="1300" kern="1200"/>
            <a:t>design and implementation of the Bulgarian Public Procurement Training and  Development Programme</a:t>
          </a:r>
        </a:p>
      </dsp:txBody>
      <dsp:txXfrm>
        <a:off x="33412" y="2944492"/>
        <a:ext cx="9309490" cy="617626"/>
      </dsp:txXfrm>
    </dsp:sp>
    <dsp:sp modelId="{AADE66DA-6F38-470B-97CE-88AC325F2443}">
      <dsp:nvSpPr>
        <dsp:cNvPr id="0" name=""/>
        <dsp:cNvSpPr/>
      </dsp:nvSpPr>
      <dsp:spPr>
        <a:xfrm>
          <a:off x="0" y="363297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Botswana</a:t>
          </a:r>
          <a:r>
            <a:rPr lang="en-GB" sz="1300" kern="1200"/>
            <a:t> -  </a:t>
          </a:r>
          <a:r>
            <a:rPr lang="en-US" sz="1300" kern="1200"/>
            <a:t>E-Learning, e-learning strategy, Curriculum Development and Capacity Building in Public Sector Management</a:t>
          </a:r>
        </a:p>
      </dsp:txBody>
      <dsp:txXfrm>
        <a:off x="33412" y="3666382"/>
        <a:ext cx="9309490" cy="617626"/>
      </dsp:txXfrm>
    </dsp:sp>
    <dsp:sp modelId="{5DEB1A0B-F9EB-4956-8484-C17BD9487DD8}">
      <dsp:nvSpPr>
        <dsp:cNvPr id="0" name=""/>
        <dsp:cNvSpPr/>
      </dsp:nvSpPr>
      <dsp:spPr>
        <a:xfrm>
          <a:off x="0" y="4354860"/>
          <a:ext cx="9376314" cy="68445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Bhutan</a:t>
          </a:r>
          <a:r>
            <a:rPr lang="en-GB" sz="1300" kern="1200"/>
            <a:t> - </a:t>
          </a:r>
          <a:r>
            <a:rPr lang="en-US" sz="1300" kern="1200"/>
            <a:t>Gross National Happiness Model for Pursuing Sustainable Public Procurement</a:t>
          </a:r>
        </a:p>
      </dsp:txBody>
      <dsp:txXfrm>
        <a:off x="33412" y="4388272"/>
        <a:ext cx="9309490" cy="617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A567-9C39-46C0-BED1-A8C2D42DFF10}">
      <dsp:nvSpPr>
        <dsp:cNvPr id="0" name=""/>
        <dsp:cNvSpPr/>
      </dsp:nvSpPr>
      <dsp:spPr>
        <a:xfrm rot="5400000">
          <a:off x="6646540" y="-2879519"/>
          <a:ext cx="632835" cy="65533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Plans, develops, coordinates</a:t>
          </a:r>
          <a:r>
            <a:rPr lang="pl-PL" sz="1800" kern="1200"/>
            <a:t> and</a:t>
          </a:r>
          <a:r>
            <a:rPr lang="en-US" sz="1800" kern="1200"/>
            <a:t> monitors the State Purchasing Policy</a:t>
          </a:r>
        </a:p>
      </dsp:txBody>
      <dsp:txXfrm rot="-5400000">
        <a:off x="3686272" y="111641"/>
        <a:ext cx="6522480" cy="571051"/>
      </dsp:txXfrm>
    </dsp:sp>
    <dsp:sp modelId="{3EAB6616-743A-43C3-BFCF-C9338E068D88}">
      <dsp:nvSpPr>
        <dsp:cNvPr id="0" name=""/>
        <dsp:cNvSpPr/>
      </dsp:nvSpPr>
      <dsp:spPr>
        <a:xfrm>
          <a:off x="0" y="1644"/>
          <a:ext cx="3686271" cy="791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Ministry of Economic Development and Science</a:t>
          </a:r>
        </a:p>
      </dsp:txBody>
      <dsp:txXfrm>
        <a:off x="38616" y="40260"/>
        <a:ext cx="3609039" cy="713812"/>
      </dsp:txXfrm>
    </dsp:sp>
    <dsp:sp modelId="{2471C915-12A0-46E1-A94B-FDA587AE0FA8}">
      <dsp:nvSpPr>
        <dsp:cNvPr id="0" name=""/>
        <dsp:cNvSpPr/>
      </dsp:nvSpPr>
      <dsp:spPr>
        <a:xfrm rot="5400000">
          <a:off x="6646540" y="-2048922"/>
          <a:ext cx="632835" cy="6553372"/>
        </a:xfrm>
        <a:prstGeom prst="round2SameRect">
          <a:avLst/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SPP's monitoring, collect data on competency gaps, guidance, trainings, good practice sharing</a:t>
          </a:r>
        </a:p>
      </dsp:txBody>
      <dsp:txXfrm rot="-5400000">
        <a:off x="3686272" y="942238"/>
        <a:ext cx="6522480" cy="571051"/>
      </dsp:txXfrm>
    </dsp:sp>
    <dsp:sp modelId="{815F4E29-2FAC-43B4-A732-91667DD97939}">
      <dsp:nvSpPr>
        <dsp:cNvPr id="0" name=""/>
        <dsp:cNvSpPr/>
      </dsp:nvSpPr>
      <dsp:spPr>
        <a:xfrm>
          <a:off x="0" y="832241"/>
          <a:ext cx="3686271" cy="791044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Public Procurement Agency</a:t>
          </a:r>
        </a:p>
      </dsp:txBody>
      <dsp:txXfrm>
        <a:off x="38616" y="870857"/>
        <a:ext cx="3609039" cy="713812"/>
      </dsp:txXfrm>
    </dsp:sp>
    <dsp:sp modelId="{678AFD92-B8F4-4986-B0CA-5D7C86C43EFD}">
      <dsp:nvSpPr>
        <dsp:cNvPr id="0" name=""/>
        <dsp:cNvSpPr/>
      </dsp:nvSpPr>
      <dsp:spPr>
        <a:xfrm rot="5400000">
          <a:off x="6646540" y="-1218325"/>
          <a:ext cx="632835" cy="6553372"/>
        </a:xfrm>
        <a:prstGeom prst="round2SameRect">
          <a:avLst/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Implement SPP, including ProcurComp</a:t>
          </a:r>
          <a:r>
            <a:rPr lang="en-US" sz="1800" kern="1200" baseline="30000"/>
            <a:t>EU</a:t>
          </a:r>
          <a:r>
            <a:rPr lang="en-US" sz="1800" kern="1200"/>
            <a:t>, send data on competency gaps to PPO, ensure staff is trained</a:t>
          </a:r>
        </a:p>
      </dsp:txBody>
      <dsp:txXfrm rot="-5400000">
        <a:off x="3686272" y="1772835"/>
        <a:ext cx="6522480" cy="571051"/>
      </dsp:txXfrm>
    </dsp:sp>
    <dsp:sp modelId="{A9915E25-9051-4AC1-865C-3059A9185B6A}">
      <dsp:nvSpPr>
        <dsp:cNvPr id="0" name=""/>
        <dsp:cNvSpPr/>
      </dsp:nvSpPr>
      <dsp:spPr>
        <a:xfrm>
          <a:off x="0" y="1662838"/>
          <a:ext cx="3686271" cy="791044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Contracting authorities</a:t>
          </a:r>
        </a:p>
      </dsp:txBody>
      <dsp:txXfrm>
        <a:off x="38616" y="1701454"/>
        <a:ext cx="3609039" cy="713812"/>
      </dsp:txXfrm>
    </dsp:sp>
    <dsp:sp modelId="{464F97B3-300B-48C1-9F1E-BC9016FB8CC0}">
      <dsp:nvSpPr>
        <dsp:cNvPr id="0" name=""/>
        <dsp:cNvSpPr/>
      </dsp:nvSpPr>
      <dsp:spPr>
        <a:xfrm rot="5400000">
          <a:off x="6646540" y="-387728"/>
          <a:ext cx="632835" cy="6553372"/>
        </a:xfrm>
        <a:prstGeom prst="round2Same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Conduct self-assessment, develop a training plan, attend trainings and raise skills and knowledge</a:t>
          </a:r>
        </a:p>
      </dsp:txBody>
      <dsp:txXfrm rot="-5400000">
        <a:off x="3686272" y="2603432"/>
        <a:ext cx="6522480" cy="571051"/>
      </dsp:txXfrm>
    </dsp:sp>
    <dsp:sp modelId="{B25A5CAC-5D8D-47E2-B833-85F50AB05B40}">
      <dsp:nvSpPr>
        <dsp:cNvPr id="0" name=""/>
        <dsp:cNvSpPr/>
      </dsp:nvSpPr>
      <dsp:spPr>
        <a:xfrm>
          <a:off x="0" y="2493435"/>
          <a:ext cx="3686271" cy="791044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Procurement practitioners</a:t>
          </a:r>
        </a:p>
      </dsp:txBody>
      <dsp:txXfrm>
        <a:off x="38616" y="2532051"/>
        <a:ext cx="3609039" cy="713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7CC9-2583-4EC4-A73E-1A6CB90F94B6}">
      <dsp:nvSpPr>
        <dsp:cNvPr id="0" name=""/>
        <dsp:cNvSpPr/>
      </dsp:nvSpPr>
      <dsp:spPr>
        <a:xfrm>
          <a:off x="0" y="74024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Step-by-step instructions</a:t>
          </a:r>
          <a:r>
            <a:rPr lang="en-US" sz="1900" kern="1200" dirty="0"/>
            <a:t>, a roadmap for implementing </a:t>
          </a:r>
          <a:r>
            <a:rPr lang="en-US" sz="1900" kern="1200" dirty="0" err="1"/>
            <a:t>ProcurComp</a:t>
          </a:r>
          <a:r>
            <a:rPr lang="en-US" sz="1900" kern="1200" baseline="30000" dirty="0" err="1"/>
            <a:t>EU</a:t>
          </a:r>
          <a:r>
            <a:rPr lang="en-US" sz="1900" kern="1200" dirty="0"/>
            <a:t> in central and local contracting authorities</a:t>
          </a:r>
        </a:p>
      </dsp:txBody>
      <dsp:txXfrm>
        <a:off x="35811" y="109835"/>
        <a:ext cx="9185240" cy="661968"/>
      </dsp:txXfrm>
    </dsp:sp>
    <dsp:sp modelId="{2702EC8A-5534-48D5-BAF4-CE82F21EB29D}">
      <dsp:nvSpPr>
        <dsp:cNvPr id="0" name=""/>
        <dsp:cNvSpPr/>
      </dsp:nvSpPr>
      <dsp:spPr>
        <a:xfrm>
          <a:off x="0" y="862334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clear and concise overview of the process, including steps that can be taken to simplify the process in </a:t>
          </a:r>
          <a:r>
            <a:rPr lang="en-US" sz="1900" b="1" kern="1200" dirty="0"/>
            <a:t>smaller contracting authorities</a:t>
          </a:r>
          <a:endParaRPr lang="en-US" sz="1900" kern="1200" dirty="0"/>
        </a:p>
      </dsp:txBody>
      <dsp:txXfrm>
        <a:off x="35811" y="898145"/>
        <a:ext cx="9185240" cy="661968"/>
      </dsp:txXfrm>
    </dsp:sp>
    <dsp:sp modelId="{D7A1BEB9-C75E-4C50-98B7-988E724DC552}">
      <dsp:nvSpPr>
        <dsp:cNvPr id="0" name=""/>
        <dsp:cNvSpPr/>
      </dsp:nvSpPr>
      <dsp:spPr>
        <a:xfrm>
          <a:off x="0" y="1650645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Detailed </a:t>
          </a:r>
          <a:r>
            <a:rPr lang="en-US" sz="1900" b="1" kern="1200" dirty="0"/>
            <a:t>instructions</a:t>
          </a:r>
          <a:r>
            <a:rPr lang="en-US" sz="1900" kern="1200" dirty="0"/>
            <a:t> on how to use the Competency Matrix and the Self-Assessment tool</a:t>
          </a:r>
        </a:p>
      </dsp:txBody>
      <dsp:txXfrm>
        <a:off x="35811" y="1686456"/>
        <a:ext cx="9185240" cy="661968"/>
      </dsp:txXfrm>
    </dsp:sp>
    <dsp:sp modelId="{70981BC7-9414-436A-8B86-FEAA492DB1A6}">
      <dsp:nvSpPr>
        <dsp:cNvPr id="0" name=""/>
        <dsp:cNvSpPr/>
      </dsp:nvSpPr>
      <dsp:spPr>
        <a:xfrm>
          <a:off x="0" y="2438955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Guidance on how to </a:t>
          </a:r>
          <a:r>
            <a:rPr lang="en-US" sz="1900" b="1" kern="1200" dirty="0"/>
            <a:t>identify and address</a:t>
          </a:r>
          <a:r>
            <a:rPr lang="en-US" sz="1900" kern="1200" dirty="0"/>
            <a:t> the competency gaps to support staff development and training needs</a:t>
          </a:r>
        </a:p>
      </dsp:txBody>
      <dsp:txXfrm>
        <a:off x="35811" y="2474766"/>
        <a:ext cx="9185240" cy="661968"/>
      </dsp:txXfrm>
    </dsp:sp>
    <dsp:sp modelId="{BFF07DF8-2E75-4AC0-82C6-3DF29A5FDF3D}">
      <dsp:nvSpPr>
        <dsp:cNvPr id="0" name=""/>
        <dsp:cNvSpPr/>
      </dsp:nvSpPr>
      <dsp:spPr>
        <a:xfrm>
          <a:off x="0" y="3227265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Recommendations on</a:t>
          </a:r>
          <a:r>
            <a:rPr lang="en-US" sz="1900" b="1" kern="1200" dirty="0"/>
            <a:t> managing communication</a:t>
          </a:r>
          <a:r>
            <a:rPr lang="en-US" sz="1900" kern="1200" dirty="0"/>
            <a:t> with an Example Question &amp; Answer handout to support communications with staff</a:t>
          </a:r>
        </a:p>
      </dsp:txBody>
      <dsp:txXfrm>
        <a:off x="35811" y="3263076"/>
        <a:ext cx="9185240" cy="661968"/>
      </dsp:txXfrm>
    </dsp:sp>
    <dsp:sp modelId="{2F8AC01D-C244-4637-A73A-17DC961F1C72}">
      <dsp:nvSpPr>
        <dsp:cNvPr id="0" name=""/>
        <dsp:cNvSpPr/>
      </dsp:nvSpPr>
      <dsp:spPr>
        <a:xfrm>
          <a:off x="0" y="4015574"/>
          <a:ext cx="9256862" cy="73359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With </a:t>
          </a:r>
          <a:r>
            <a:rPr lang="en-US" sz="1900" b="1" kern="1200" dirty="0"/>
            <a:t>additional examples</a:t>
          </a:r>
          <a:r>
            <a:rPr lang="en-US" sz="1900" kern="1200" dirty="0"/>
            <a:t> of job profiles and target proficiency levels where procurement is only part of the job</a:t>
          </a:r>
        </a:p>
      </dsp:txBody>
      <dsp:txXfrm>
        <a:off x="35811" y="4051385"/>
        <a:ext cx="9185240" cy="661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17A2-B543-46D9-82FB-D0096821CBC1}">
      <dsp:nvSpPr>
        <dsp:cNvPr id="0" name=""/>
        <dsp:cNvSpPr/>
      </dsp:nvSpPr>
      <dsp:spPr>
        <a:xfrm>
          <a:off x="0" y="3768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14710-BE0B-4AD0-A07F-0B0269DB9F24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F29F-6805-477C-9272-992799223AFB}">
      <dsp:nvSpPr>
        <dsp:cNvPr id="0" name=""/>
        <dsp:cNvSpPr/>
      </dsp:nvSpPr>
      <dsp:spPr>
        <a:xfrm>
          <a:off x="927013" y="3768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Intended for managers in contracting authorities</a:t>
          </a:r>
        </a:p>
      </dsp:txBody>
      <dsp:txXfrm>
        <a:off x="927013" y="3768"/>
        <a:ext cx="5765800" cy="802608"/>
      </dsp:txXfrm>
    </dsp:sp>
    <dsp:sp modelId="{7239DB02-E209-460F-A0A6-ED72372D4979}">
      <dsp:nvSpPr>
        <dsp:cNvPr id="0" name=""/>
        <dsp:cNvSpPr/>
      </dsp:nvSpPr>
      <dsp:spPr>
        <a:xfrm>
          <a:off x="0" y="1007029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CC866-0DB1-4098-A6A7-2C56A91948B7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93378-1F33-441F-A74A-D281502AFD2C}">
      <dsp:nvSpPr>
        <dsp:cNvPr id="0" name=""/>
        <dsp:cNvSpPr/>
      </dsp:nvSpPr>
      <dsp:spPr>
        <a:xfrm>
          <a:off x="927013" y="1007029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One additional step Step 0 included – preparation and communication</a:t>
          </a:r>
          <a:endParaRPr lang="en-US" sz="1900" kern="1200"/>
        </a:p>
      </dsp:txBody>
      <dsp:txXfrm>
        <a:off x="927013" y="1007029"/>
        <a:ext cx="5765800" cy="802608"/>
      </dsp:txXfrm>
    </dsp:sp>
    <dsp:sp modelId="{76BDD3CF-35DD-4D93-A033-BD0A0901A724}">
      <dsp:nvSpPr>
        <dsp:cNvPr id="0" name=""/>
        <dsp:cNvSpPr/>
      </dsp:nvSpPr>
      <dsp:spPr>
        <a:xfrm>
          <a:off x="0" y="2010290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221A4-6D18-4798-AE7B-B8F0DBB1E0B3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DE09B-2955-4A3D-B265-6A78269CC40D}">
      <dsp:nvSpPr>
        <dsp:cNvPr id="0" name=""/>
        <dsp:cNvSpPr/>
      </dsp:nvSpPr>
      <dsp:spPr>
        <a:xfrm>
          <a:off x="927013" y="2010290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Guidance on how to simplify the process for smaller contracting authorities</a:t>
          </a:r>
          <a:endParaRPr lang="en-US" sz="1900" kern="1200"/>
        </a:p>
      </dsp:txBody>
      <dsp:txXfrm>
        <a:off x="927013" y="2010290"/>
        <a:ext cx="5765800" cy="802608"/>
      </dsp:txXfrm>
    </dsp:sp>
    <dsp:sp modelId="{38E0D128-67C0-42CC-AF7B-782E99000AEE}">
      <dsp:nvSpPr>
        <dsp:cNvPr id="0" name=""/>
        <dsp:cNvSpPr/>
      </dsp:nvSpPr>
      <dsp:spPr>
        <a:xfrm>
          <a:off x="0" y="3013551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FC00-57F8-4471-8ED9-C5A1F96B2D9E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398BD-16AF-4642-82C5-510B967C512E}">
      <dsp:nvSpPr>
        <dsp:cNvPr id="0" name=""/>
        <dsp:cNvSpPr/>
      </dsp:nvSpPr>
      <dsp:spPr>
        <a:xfrm>
          <a:off x="927013" y="3013551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Examples of job profiles and target proficiency levels where procurement is only part of the job</a:t>
          </a:r>
        </a:p>
      </dsp:txBody>
      <dsp:txXfrm>
        <a:off x="927013" y="3013551"/>
        <a:ext cx="5765800" cy="802608"/>
      </dsp:txXfrm>
    </dsp:sp>
    <dsp:sp modelId="{DD66EB1A-7469-417A-AC4F-931938873BE0}">
      <dsp:nvSpPr>
        <dsp:cNvPr id="0" name=""/>
        <dsp:cNvSpPr/>
      </dsp:nvSpPr>
      <dsp:spPr>
        <a:xfrm>
          <a:off x="0" y="4016812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7BEAF-6F9A-4ACA-BE91-730DC5C7D0B3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CF47D-8AD2-477E-AA11-74F851A994F9}">
      <dsp:nvSpPr>
        <dsp:cNvPr id="0" name=""/>
        <dsp:cNvSpPr/>
      </dsp:nvSpPr>
      <dsp:spPr>
        <a:xfrm>
          <a:off x="927013" y="4016812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Example Question &amp; Answer handout to support communications with staff</a:t>
          </a:r>
        </a:p>
      </dsp:txBody>
      <dsp:txXfrm>
        <a:off x="927013" y="4016812"/>
        <a:ext cx="5765800" cy="802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9242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Familiarise yourself with the SPP and guidance</a:t>
          </a:r>
          <a:endParaRPr lang="en-GB" sz="2500" kern="1200" dirty="0"/>
        </a:p>
      </dsp:txBody>
      <dsp:txXfrm>
        <a:off x="57787" y="781430"/>
        <a:ext cx="2665308" cy="1560349"/>
      </dsp:txXfrm>
    </dsp:sp>
    <dsp:sp modelId="{F03C32D6-A2A3-BC45-8970-C1952D1E527B}">
      <dsp:nvSpPr>
        <dsp:cNvPr id="0" name=""/>
        <dsp:cNvSpPr/>
      </dsp:nvSpPr>
      <dsp:spPr>
        <a:xfrm>
          <a:off x="3047880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3047880" y="1356083"/>
        <a:ext cx="409940" cy="411044"/>
      </dsp:txXfrm>
    </dsp:sp>
    <dsp:sp modelId="{229CEB4A-2612-D140-A78B-0695217D27CA}">
      <dsp:nvSpPr>
        <dsp:cNvPr id="0" name=""/>
        <dsp:cNvSpPr/>
      </dsp:nvSpPr>
      <dsp:spPr>
        <a:xfrm>
          <a:off x="3876600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Coordinate with other units– HR, senior management</a:t>
          </a:r>
          <a:endParaRPr lang="en-GB" sz="2500" kern="1200" dirty="0"/>
        </a:p>
      </dsp:txBody>
      <dsp:txXfrm>
        <a:off x="3925145" y="781430"/>
        <a:ext cx="2665308" cy="1560349"/>
      </dsp:txXfrm>
    </dsp:sp>
    <dsp:sp modelId="{6AF47D2B-C616-9444-9F21-D9BC43A5E2E5}">
      <dsp:nvSpPr>
        <dsp:cNvPr id="0" name=""/>
        <dsp:cNvSpPr/>
      </dsp:nvSpPr>
      <dsp:spPr>
        <a:xfrm>
          <a:off x="6915239" y="121906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6915239" y="1356083"/>
        <a:ext cx="409940" cy="411044"/>
      </dsp:txXfrm>
    </dsp:sp>
    <dsp:sp modelId="{48A90D63-074F-1C4D-A884-94E601F1AFAA}">
      <dsp:nvSpPr>
        <dsp:cNvPr id="0" name=""/>
        <dsp:cNvSpPr/>
      </dsp:nvSpPr>
      <dsp:spPr>
        <a:xfrm>
          <a:off x="7743958" y="732885"/>
          <a:ext cx="2762398" cy="165743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Manage communication with staff</a:t>
          </a:r>
          <a:endParaRPr lang="en-GB" sz="2500" kern="1200" dirty="0"/>
        </a:p>
      </dsp:txBody>
      <dsp:txXfrm>
        <a:off x="7792503" y="781430"/>
        <a:ext cx="2665308" cy="15603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ED17-5BA6-D549-8993-29D189D7FC96}">
      <dsp:nvSpPr>
        <dsp:cNvPr id="0" name=""/>
        <dsp:cNvSpPr/>
      </dsp:nvSpPr>
      <dsp:spPr>
        <a:xfrm>
          <a:off x="1958" y="146816"/>
          <a:ext cx="4176281" cy="250576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Familiarise yourself with the competency matrix</a:t>
          </a:r>
        </a:p>
      </dsp:txBody>
      <dsp:txXfrm>
        <a:off x="75349" y="220207"/>
        <a:ext cx="4029499" cy="2358987"/>
      </dsp:txXfrm>
    </dsp:sp>
    <dsp:sp modelId="{F03C32D6-A2A3-BC45-8970-C1952D1E527B}">
      <dsp:nvSpPr>
        <dsp:cNvPr id="0" name=""/>
        <dsp:cNvSpPr/>
      </dsp:nvSpPr>
      <dsp:spPr>
        <a:xfrm>
          <a:off x="4595868" y="881842"/>
          <a:ext cx="885371" cy="103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solidFill>
            <a:srgbClr val="008BB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4595868" y="1088985"/>
        <a:ext cx="619760" cy="621431"/>
      </dsp:txXfrm>
    </dsp:sp>
    <dsp:sp modelId="{229CEB4A-2612-D140-A78B-0695217D27CA}">
      <dsp:nvSpPr>
        <dsp:cNvPr id="0" name=""/>
        <dsp:cNvSpPr/>
      </dsp:nvSpPr>
      <dsp:spPr>
        <a:xfrm>
          <a:off x="5848752" y="146816"/>
          <a:ext cx="4176281" cy="2505769"/>
        </a:xfrm>
        <a:prstGeom prst="roundRect">
          <a:avLst>
            <a:gd name="adj" fmla="val 10000"/>
          </a:avLst>
        </a:prstGeom>
        <a:solidFill>
          <a:srgbClr val="008BB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Adapt the competency matrix to your organisation’s </a:t>
          </a:r>
          <a:r>
            <a:rPr lang="en-GB" sz="3000" u="sng" kern="1200" dirty="0"/>
            <a:t>current and future</a:t>
          </a:r>
          <a:r>
            <a:rPr lang="en-GB" sz="3000" kern="1200" dirty="0"/>
            <a:t> needs</a:t>
          </a:r>
        </a:p>
      </dsp:txBody>
      <dsp:txXfrm>
        <a:off x="5922143" y="220207"/>
        <a:ext cx="4029499" cy="235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5428-C050-4651-8AFA-F60483A3E45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A36AB-D75B-4DE1-84C4-F785492F6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A36AB-D75B-4DE1-84C4-F785492F6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1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9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A36AB-D75B-4DE1-84C4-F785492F6A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A36AB-D75B-4DE1-84C4-F785492F6A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6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F6F13-E07C-9147-A41E-B2EFD743C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8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6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4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3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7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6F13-E07C-9147-A41E-B2EFD743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28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8FB9-66B3-8553-D7B1-6AE9A92FB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F8986-A0A3-003E-6306-78D73EB6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64F4-B965-D8E3-1636-526DA754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C1E3-436D-9F5C-7511-DE766774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8238-B175-1958-5856-673DE1C0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2D3A-00F3-F7D1-A60F-B56DBD0F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1CEC-318D-4B79-CEBD-4858D5ED8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D374A-748D-A43D-5D21-58EFEA45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8E31-6EC1-BAEE-EAB2-7AA2B912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1D6E-04E6-31EF-7542-148FB1DE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65C02-B05C-467F-A3C6-3B561DEDD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30F90-383A-D9EE-41BF-0792EFB89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A2ED4-72E6-8A1E-B85A-69E9FB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3BB2-CD6D-9D04-1514-9D37DA2C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B929-3E79-8EF4-3017-3275DE94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Title: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B7D35-E318-434C-A503-B9B4B911329E}"/>
              </a:ext>
            </a:extLst>
          </p:cNvPr>
          <p:cNvSpPr/>
          <p:nvPr/>
        </p:nvSpPr>
        <p:spPr>
          <a:xfrm>
            <a:off x="145389" y="2986750"/>
            <a:ext cx="5839971" cy="2999232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44C5E5-54A6-40BC-B4A1-9B4B2DBE5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5434" y="3980748"/>
            <a:ext cx="5845713" cy="1011234"/>
          </a:xfrm>
        </p:spPr>
        <p:txBody>
          <a:bodyPr bIns="0"/>
          <a:lstStyle>
            <a:lvl1pPr>
              <a:defRPr sz="3500">
                <a:solidFill>
                  <a:srgbClr val="00ADE4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363B78-9961-413D-BE61-917B4F8BE2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7390" y="5153082"/>
            <a:ext cx="5379451" cy="1127409"/>
          </a:xfrm>
        </p:spPr>
        <p:txBody>
          <a:bodyPr/>
          <a:lstStyle>
            <a:lvl1pPr>
              <a:spcBef>
                <a:spcPts val="500"/>
              </a:spcBef>
              <a:defRPr sz="2000">
                <a:cs typeface="Arial"/>
              </a:defRPr>
            </a:lvl1pPr>
            <a:lvl2pPr lvl="0">
              <a:spcBef>
                <a:spcPts val="500"/>
              </a:spcBef>
              <a:defRPr sz="2000">
                <a:solidFill>
                  <a:srgbClr val="002345"/>
                </a:solidFill>
                <a:cs typeface="Arial"/>
              </a:defRPr>
            </a:lvl2pPr>
            <a:lvl3pPr marL="0" lvl="0" indent="0">
              <a:spcBef>
                <a:spcPts val="500"/>
              </a:spcBef>
              <a:buNone/>
              <a:defRPr sz="2000">
                <a:solidFill>
                  <a:srgbClr val="002345"/>
                </a:solidFill>
                <a:cs typeface="Arial"/>
              </a:defRPr>
            </a:lvl3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774FC4-8719-41B2-816F-702F9A0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87D07B-ED3F-4114-B415-72EC4F0489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9E496-CE4B-4881-A010-F7336E07B75C}"/>
              </a:ext>
            </a:extLst>
          </p:cNvPr>
          <p:cNvSpPr/>
          <p:nvPr userDrawn="1"/>
        </p:nvSpPr>
        <p:spPr bwMode="auto">
          <a:xfrm>
            <a:off x="569843" y="982781"/>
            <a:ext cx="9144000" cy="62484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28D665-F72E-4D0F-9056-264ACAF9C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" y="6367463"/>
            <a:ext cx="2093695" cy="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73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A5CCE-9A7F-DDA7-E91A-725BB66A548C}"/>
              </a:ext>
            </a:extLst>
          </p:cNvPr>
          <p:cNvSpPr/>
          <p:nvPr userDrawn="1"/>
        </p:nvSpPr>
        <p:spPr bwMode="auto">
          <a:xfrm>
            <a:off x="1524000" y="3539554"/>
            <a:ext cx="9144000" cy="62484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4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60442-5003-C667-CC16-72E3CE382AF3}"/>
              </a:ext>
            </a:extLst>
          </p:cNvPr>
          <p:cNvSpPr/>
          <p:nvPr userDrawn="1"/>
        </p:nvSpPr>
        <p:spPr bwMode="auto">
          <a:xfrm>
            <a:off x="838200" y="1033157"/>
            <a:ext cx="9144000" cy="62484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0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311D-31A4-DC5E-91AF-64FA921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F42E-9A5C-117B-E937-39C56B228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327B7-EFA4-2D6F-0489-D50893A0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8728-3DDA-1B94-2BFA-A7E687F5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6402-C525-6DD3-98C6-2E569A8D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4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799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841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4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74C6-8D9B-8549-AD62-08D96039CD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1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Title: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B7D35-E318-434C-A503-B9B4B911329E}"/>
              </a:ext>
            </a:extLst>
          </p:cNvPr>
          <p:cNvSpPr/>
          <p:nvPr/>
        </p:nvSpPr>
        <p:spPr>
          <a:xfrm>
            <a:off x="145389" y="2986750"/>
            <a:ext cx="5839971" cy="2999232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44C5E5-54A6-40BC-B4A1-9B4B2DBE5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5434" y="3980748"/>
            <a:ext cx="5845713" cy="1011234"/>
          </a:xfrm>
        </p:spPr>
        <p:txBody>
          <a:bodyPr bIns="0"/>
          <a:lstStyle>
            <a:lvl1pPr>
              <a:defRPr sz="3500">
                <a:solidFill>
                  <a:srgbClr val="00ADE4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363B78-9961-413D-BE61-917B4F8BE2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7390" y="5153082"/>
            <a:ext cx="5379451" cy="1127409"/>
          </a:xfrm>
        </p:spPr>
        <p:txBody>
          <a:bodyPr/>
          <a:lstStyle>
            <a:lvl1pPr>
              <a:spcBef>
                <a:spcPts val="500"/>
              </a:spcBef>
              <a:defRPr sz="2000">
                <a:cs typeface="Arial"/>
              </a:defRPr>
            </a:lvl1pPr>
            <a:lvl2pPr lvl="0">
              <a:spcBef>
                <a:spcPts val="500"/>
              </a:spcBef>
              <a:defRPr sz="2000">
                <a:solidFill>
                  <a:srgbClr val="002345"/>
                </a:solidFill>
                <a:cs typeface="Arial"/>
              </a:defRPr>
            </a:lvl2pPr>
            <a:lvl3pPr marL="0" lvl="0" indent="0">
              <a:spcBef>
                <a:spcPts val="500"/>
              </a:spcBef>
              <a:buNone/>
              <a:defRPr sz="2000">
                <a:solidFill>
                  <a:srgbClr val="002345"/>
                </a:solidFill>
                <a:cs typeface="Arial"/>
              </a:defRPr>
            </a:lvl3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774FC4-8719-41B2-816F-702F9A0F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87D07B-ED3F-4114-B415-72EC4F0489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9E496-CE4B-4881-A010-F7336E07B75C}"/>
              </a:ext>
            </a:extLst>
          </p:cNvPr>
          <p:cNvSpPr/>
          <p:nvPr userDrawn="1"/>
        </p:nvSpPr>
        <p:spPr bwMode="auto">
          <a:xfrm>
            <a:off x="569843" y="982781"/>
            <a:ext cx="9144000" cy="62484"/>
          </a:xfrm>
          <a:prstGeom prst="rect">
            <a:avLst/>
          </a:prstGeom>
          <a:solidFill>
            <a:srgbClr val="00AD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28D665-F72E-4D0F-9056-264ACAF9C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" y="6367463"/>
            <a:ext cx="2093695" cy="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18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C627-880B-BB4E-E3B9-61AEB45D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C75A2-02D9-8A25-4222-9B70A273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CDFB-D24C-4EB9-E72B-515556AB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DD70-786E-80C8-ABA7-3A7BBE0C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0063D-8FD1-BC35-5D0A-486EA222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AB4A-DA8A-F120-92B7-1628B07F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FA9E-FED7-8073-A37F-F3686625D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F3502-5DFA-60EF-BAED-9D3BA4A8F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66CC-7D2E-2E70-8580-5A53D20D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9C9B-5DC4-9D87-B6B0-907AFDD0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E67A7-DD39-6657-C5B0-AD6F0240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5AD3-3DF0-74E4-91C5-0CFF6600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9A7C0-FDCC-DC20-2BBC-9D6EF9B8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30C98-200B-6BEF-19EB-B62A23AFA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B8D7B-B005-2280-4890-4301DA6FB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97DE2-C29F-CB1E-BA51-435F3E55B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57615-0F8C-5162-F1F8-DD479124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8F4D4-A852-4CC4-0CEB-9264BB22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28FD1-AC5C-FCA2-AF5F-719EF3C9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B0B8-D596-1ECE-6934-5B6A663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D1BAD-905D-7B28-9FF4-47CE3333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82981-E456-3B34-619E-97943014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36CA9-D244-219B-4460-5AC1642A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72F36-3971-BBA2-D14F-5D2ADB7C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42752-F598-7016-1DB5-75D5752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546C-2D9D-7917-F7AD-9192907D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EA3-D9AF-37D4-DB30-C0951B2C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C842-A942-542F-C29A-12CAB20C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6E721-6459-CB19-B985-DBB5F578E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ABF1E-5077-BE4D-3749-42FC26A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923E7-3477-8443-0920-353E5041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3DD55-F7FA-F87E-1C69-CCA752C2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2CC2-DF9F-9137-9978-26F508D3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69A0B-5F66-F397-DF74-C8E79EF3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E39D-0AD0-C178-A020-F4D733887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2A4F5-3739-9A4D-1823-36E6A19D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6E4E-CF17-5025-FDA3-687693AB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695CF-16A6-EDE3-4058-C6B6ADD4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F6B32-599B-169D-D836-FF7B0899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965D5-7FA2-F55D-A0B3-CCEFC8A0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E50F-B6FD-466C-5395-BD1282204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D26A-7F96-4F8E-8557-F7114456AB8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9D36-1F71-02C4-90E9-E52F04764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2340A-044B-4CC2-722F-429D443F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554B-03BA-409A-9668-4949B917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D3007A-994A-E847-8E20-D9FD709C68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2F8A2-F1E1-2D3A-6FDA-A461D74DA74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" y="6311900"/>
            <a:ext cx="2093695" cy="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0DFA-4F61-0F43-B75C-DABD72A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076" y="2048282"/>
            <a:ext cx="5856270" cy="1011234"/>
          </a:xfrm>
        </p:spPr>
        <p:txBody>
          <a:bodyPr/>
          <a:lstStyle/>
          <a:p>
            <a:r>
              <a:rPr lang="en-GB" dirty="0"/>
              <a:t>Professionalization of Public Procurement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BBEF-C99C-1D47-8381-4F4B1B73030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73738" y="3429000"/>
            <a:ext cx="5929312" cy="2193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B0F0"/>
                </a:solidFill>
              </a:rPr>
              <a:t>September 24, 2024</a:t>
            </a:r>
          </a:p>
        </p:txBody>
      </p:sp>
    </p:spTree>
    <p:extLst>
      <p:ext uri="{BB962C8B-B14F-4D97-AF65-F5344CB8AC3E}">
        <p14:creationId xmlns:p14="http://schemas.microsoft.com/office/powerpoint/2010/main" val="1027388443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090D405-BFFA-DB13-1764-B06A02CF938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600" b="1" dirty="0">
                <a:solidFill>
                  <a:srgbClr val="002060"/>
                </a:solidFill>
              </a:rPr>
              <a:t>ProcurCompEU international experience </a:t>
            </a:r>
            <a:endParaRPr lang="en-US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B7CEEC4D-8456-1A57-6A4E-E254BFC52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340604"/>
              </p:ext>
            </p:extLst>
          </p:nvPr>
        </p:nvGraphicFramePr>
        <p:xfrm>
          <a:off x="677690" y="162896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E0F6CE-961A-9263-C693-B3FE1D27BAB3}"/>
              </a:ext>
            </a:extLst>
          </p:cNvPr>
          <p:cNvSpPr txBox="1"/>
          <p:nvPr/>
        </p:nvSpPr>
        <p:spPr>
          <a:xfrm>
            <a:off x="677334" y="5229040"/>
            <a:ext cx="6103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800" dirty="0"/>
              <a:t>* Source: EC</a:t>
            </a:r>
          </a:p>
          <a:p>
            <a:r>
              <a:rPr lang="en-US" sz="1800" dirty="0"/>
              <a:t>** Source: OECD</a:t>
            </a:r>
          </a:p>
        </p:txBody>
      </p:sp>
    </p:spTree>
    <p:extLst>
      <p:ext uri="{BB962C8B-B14F-4D97-AF65-F5344CB8AC3E}">
        <p14:creationId xmlns:p14="http://schemas.microsoft.com/office/powerpoint/2010/main" val="90135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090D405-BFFA-DB13-1764-B06A02CF9387}"/>
              </a:ext>
            </a:extLst>
          </p:cNvPr>
          <p:cNvSpPr txBox="1">
            <a:spLocks/>
          </p:cNvSpPr>
          <p:nvPr/>
        </p:nvSpPr>
        <p:spPr>
          <a:xfrm>
            <a:off x="709232" y="22682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600" b="1" dirty="0">
                <a:solidFill>
                  <a:srgbClr val="002060"/>
                </a:solidFill>
              </a:rPr>
              <a:t>International examples of policy driven and coordinated </a:t>
            </a:r>
            <a:r>
              <a:rPr lang="en-US" sz="2600" b="1" dirty="0">
                <a:solidFill>
                  <a:srgbClr val="002060"/>
                </a:solidFill>
              </a:rPr>
              <a:t>capacity building initiatives</a:t>
            </a:r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2F768140-4049-8E94-2E15-01DB6402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104858"/>
              </p:ext>
            </p:extLst>
          </p:nvPr>
        </p:nvGraphicFramePr>
        <p:xfrm>
          <a:off x="584791" y="1270000"/>
          <a:ext cx="9376315" cy="506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08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1B871-1733-BE2D-6A87-B937504A2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55503"/>
            <a:ext cx="6213953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State Purchasing Policy has 5 steps for implementing </a:t>
            </a:r>
            <a:r>
              <a:rPr lang="en-GB" sz="2000" dirty="0" err="1"/>
              <a:t>ProcurComp</a:t>
            </a:r>
            <a:r>
              <a:rPr lang="en-GB" sz="2000" baseline="30000" dirty="0" err="1"/>
              <a:t>EU</a:t>
            </a:r>
            <a:endParaRPr lang="en-GB" sz="2000" baseline="30000" dirty="0"/>
          </a:p>
          <a:p>
            <a:pPr marL="0" indent="0">
              <a:buNone/>
            </a:pPr>
            <a:endParaRPr lang="en-GB" baseline="30000" dirty="0"/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Adapt the competency matrix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Define the job profiles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Perform self-assessment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Identify the gaps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Address the gaps</a:t>
            </a:r>
          </a:p>
        </p:txBody>
      </p:sp>
      <p:pic>
        <p:nvPicPr>
          <p:cNvPr id="9" name="Content Placeholder 8" descr="A cover of a book&#10;&#10;Description automatically generated">
            <a:extLst>
              <a:ext uri="{FF2B5EF4-FFF2-40B4-BE49-F238E27FC236}">
                <a16:creationId xmlns:a16="http://schemas.microsoft.com/office/drawing/2014/main" id="{650754D0-47A2-5921-8431-8DB0C96CE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5880" y="449390"/>
            <a:ext cx="3524083" cy="4987023"/>
          </a:xfrm>
        </p:spPr>
      </p:pic>
    </p:spTree>
    <p:extLst>
      <p:ext uri="{BB962C8B-B14F-4D97-AF65-F5344CB8AC3E}">
        <p14:creationId xmlns:p14="http://schemas.microsoft.com/office/powerpoint/2010/main" val="386893948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Roles and responsibilities in implementing ProcurCompEU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005D5E6-7A4D-6A21-6294-196209323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666951"/>
              </p:ext>
            </p:extLst>
          </p:nvPr>
        </p:nvGraphicFramePr>
        <p:xfrm>
          <a:off x="563036" y="1919767"/>
          <a:ext cx="10239644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68604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 – what they are?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E1E50EF-7ACB-40C0-4B1F-E86892EB9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984254"/>
              </p:ext>
            </p:extLst>
          </p:nvPr>
        </p:nvGraphicFramePr>
        <p:xfrm>
          <a:off x="663315" y="1259367"/>
          <a:ext cx="9256862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1385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 err="1">
                <a:solidFill>
                  <a:srgbClr val="002060"/>
                </a:solidFill>
              </a:rPr>
              <a:t>ProcurCompEU</a:t>
            </a:r>
            <a:r>
              <a:rPr lang="en-US" sz="2600" b="1" dirty="0">
                <a:solidFill>
                  <a:srgbClr val="002060"/>
                </a:solidFill>
              </a:rPr>
              <a:t> Guidelines – added value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CB81D59A-8A76-00D9-AA54-8A3CC633A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27924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7160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EAAAA09C-5E0A-214E-0649-7E7BD23814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008473"/>
              </p:ext>
            </p:extLst>
          </p:nvPr>
        </p:nvGraphicFramePr>
        <p:xfrm>
          <a:off x="370368" y="2059677"/>
          <a:ext cx="10515600" cy="312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6C2A2C-5B09-B507-DCE1-A9E55B8F2C77}"/>
              </a:ext>
            </a:extLst>
          </p:cNvPr>
          <p:cNvSpPr txBox="1"/>
          <p:nvPr/>
        </p:nvSpPr>
        <p:spPr>
          <a:xfrm>
            <a:off x="563035" y="1295990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0: Prepare to implement </a:t>
            </a:r>
            <a:r>
              <a:rPr lang="en-GB" sz="2800" b="1" dirty="0" err="1">
                <a:solidFill>
                  <a:srgbClr val="008BBE"/>
                </a:solidFill>
              </a:rPr>
              <a:t>ProcurComp</a:t>
            </a:r>
            <a:r>
              <a:rPr lang="en-GB" sz="2800" b="1" baseline="30000" dirty="0" err="1">
                <a:solidFill>
                  <a:srgbClr val="008BBE"/>
                </a:solidFill>
              </a:rPr>
              <a:t>EU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603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0BCB10A3-2944-7B32-727B-30E5BBE60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58743"/>
              </p:ext>
            </p:extLst>
          </p:nvPr>
        </p:nvGraphicFramePr>
        <p:xfrm>
          <a:off x="563035" y="1995883"/>
          <a:ext cx="10026993" cy="279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A6796F-D812-7BF2-621F-B81EF22E8E42}"/>
              </a:ext>
            </a:extLst>
          </p:cNvPr>
          <p:cNvSpPr txBox="1"/>
          <p:nvPr/>
        </p:nvSpPr>
        <p:spPr>
          <a:xfrm>
            <a:off x="563035" y="1259367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1: Adapt the competency matrix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1448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8635F56-3CA6-1DF8-5CB4-D7256FADA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59772"/>
              </p:ext>
            </p:extLst>
          </p:nvPr>
        </p:nvGraphicFramePr>
        <p:xfrm>
          <a:off x="563035" y="2190843"/>
          <a:ext cx="9803709" cy="274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4B7485-92C1-FEB5-EFE7-A537979FD60D}"/>
              </a:ext>
            </a:extLst>
          </p:cNvPr>
          <p:cNvSpPr txBox="1"/>
          <p:nvPr/>
        </p:nvSpPr>
        <p:spPr>
          <a:xfrm>
            <a:off x="563035" y="1259367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2: Define the job profiles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8350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C97ABBEB-045D-5C1F-D630-BD9B96196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64155"/>
              </p:ext>
            </p:extLst>
          </p:nvPr>
        </p:nvGraphicFramePr>
        <p:xfrm>
          <a:off x="563035" y="2027779"/>
          <a:ext cx="10515600" cy="312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77291F-69F8-3026-C2CE-D470869D8DFD}"/>
              </a:ext>
            </a:extLst>
          </p:cNvPr>
          <p:cNvSpPr txBox="1"/>
          <p:nvPr/>
        </p:nvSpPr>
        <p:spPr>
          <a:xfrm>
            <a:off x="563035" y="1259367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3: Perform self-assessment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7231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8F47-D544-3A49-80B9-C5F4A9E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258647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Outline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71E7-4423-A540-BE4F-04145439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2" y="1579447"/>
            <a:ext cx="10515600" cy="4628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Background to World Bank support</a:t>
            </a:r>
          </a:p>
          <a:p>
            <a:r>
              <a:rPr lang="en-GB" dirty="0">
                <a:solidFill>
                  <a:srgbClr val="002060"/>
                </a:solidFill>
              </a:rPr>
              <a:t>Why professionalization is important</a:t>
            </a:r>
          </a:p>
          <a:p>
            <a:r>
              <a:rPr lang="en-GB" dirty="0">
                <a:solidFill>
                  <a:srgbClr val="002060"/>
                </a:solidFill>
              </a:rPr>
              <a:t>Overview of ProcurCompEU</a:t>
            </a:r>
          </a:p>
          <a:p>
            <a:r>
              <a:rPr lang="en-GB" dirty="0">
                <a:solidFill>
                  <a:srgbClr val="002060"/>
                </a:solidFill>
              </a:rPr>
              <a:t>International examples</a:t>
            </a:r>
          </a:p>
          <a:p>
            <a:r>
              <a:rPr lang="en-GB" dirty="0">
                <a:solidFill>
                  <a:srgbClr val="002060"/>
                </a:solidFill>
              </a:rPr>
              <a:t>Guidelines to introduce ProcurCompEU</a:t>
            </a:r>
          </a:p>
          <a:p>
            <a:r>
              <a:rPr lang="en-GB" dirty="0">
                <a:solidFill>
                  <a:srgbClr val="002060"/>
                </a:solidFill>
              </a:rPr>
              <a:t>Polish experiences and lessons learned</a:t>
            </a:r>
          </a:p>
          <a:p>
            <a:r>
              <a:rPr lang="en-GB" dirty="0">
                <a:solidFill>
                  <a:srgbClr val="002060"/>
                </a:solidFill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3542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F1BDC8D6-BFAC-5D4C-BB39-847AD5902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57318"/>
              </p:ext>
            </p:extLst>
          </p:nvPr>
        </p:nvGraphicFramePr>
        <p:xfrm>
          <a:off x="563035" y="1926855"/>
          <a:ext cx="10515600" cy="312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90E094-11EA-B8F9-9D20-DAA1000A9AF6}"/>
              </a:ext>
            </a:extLst>
          </p:cNvPr>
          <p:cNvSpPr txBox="1"/>
          <p:nvPr/>
        </p:nvSpPr>
        <p:spPr>
          <a:xfrm>
            <a:off x="563035" y="1259367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4: Identify the gaps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2100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98967"/>
            <a:ext cx="8596668" cy="1320800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ProcurCompEU guidelines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1A81128C-B54B-0B49-F7ED-69F16B09F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4422"/>
              </p:ext>
            </p:extLst>
          </p:nvPr>
        </p:nvGraphicFramePr>
        <p:xfrm>
          <a:off x="563035" y="2049044"/>
          <a:ext cx="10515600" cy="312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56850A-5C5A-ED2B-FBD2-A18045FEA8E4}"/>
              </a:ext>
            </a:extLst>
          </p:cNvPr>
          <p:cNvSpPr txBox="1"/>
          <p:nvPr/>
        </p:nvSpPr>
        <p:spPr>
          <a:xfrm>
            <a:off x="563035" y="1259367"/>
            <a:ext cx="834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BBE"/>
                </a:solidFill>
              </a:rPr>
              <a:t>STEP 5: Address the gaps</a:t>
            </a:r>
            <a:endParaRPr lang="en-GB" sz="2800" b="1" baseline="30000" dirty="0">
              <a:solidFill>
                <a:srgbClr val="008B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512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Experiences &amp; lessons learned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21536D-873B-AE19-1021-01D61904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947" y="669851"/>
            <a:ext cx="5572197" cy="5371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Adaptable and flexible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Management’s involvement and support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Good planning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Communication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Cooperation at all levels 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Coordination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Promoting a culture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of continuous learning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41355F8-544E-1E32-9106-6F63C2BE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7" y="3715390"/>
            <a:ext cx="21512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97450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Next steps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41355F8-544E-1E32-9106-6F63C2BE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7" y="3715390"/>
            <a:ext cx="21512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3CCA99-EBEB-A11D-FB82-E8C85140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947" y="669851"/>
            <a:ext cx="5572197" cy="53715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Further dissemination of the guidelines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Communication materials to facilitate the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ProcurCompEU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 implementation – at central and local level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Monitoring and evaluation – to ensure the desired results</a:t>
            </a:r>
          </a:p>
          <a:p>
            <a:pPr marL="0" marR="0" lvl="0" indent="0" defTabSz="45720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11049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7F730-C47E-19E6-6026-599292F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4672812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Questions?</a:t>
            </a:r>
            <a:br>
              <a:rPr lang="en-US" sz="2600" b="1" dirty="0">
                <a:solidFill>
                  <a:srgbClr val="002060"/>
                </a:solidFill>
              </a:rPr>
            </a:b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200" b="1" dirty="0">
                <a:solidFill>
                  <a:srgbClr val="002060"/>
                </a:solidFill>
              </a:rPr>
              <a:t>Carmen Calin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en-US" sz="2200" b="1" dirty="0">
                <a:solidFill>
                  <a:srgbClr val="002060"/>
                </a:solidFill>
              </a:rPr>
              <a:t>Procurement Specialist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en-US" sz="2200" b="1" dirty="0">
                <a:solidFill>
                  <a:srgbClr val="002060"/>
                </a:solidFill>
              </a:rPr>
              <a:t>World Bank</a:t>
            </a:r>
            <a:br>
              <a:rPr lang="en-US" sz="2600" b="1" dirty="0">
                <a:solidFill>
                  <a:srgbClr val="002060"/>
                </a:solidFill>
              </a:rPr>
            </a:b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ecalin@worldbank.org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41355F8-544E-1E32-9106-6F63C2BE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7" y="3715390"/>
            <a:ext cx="21512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634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E72F65-7B92-7F29-61AE-CA793210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3" y="-18264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Background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89204F-F31B-84E1-475A-32069D856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0759"/>
              </p:ext>
            </p:extLst>
          </p:nvPr>
        </p:nvGraphicFramePr>
        <p:xfrm>
          <a:off x="770823" y="1142922"/>
          <a:ext cx="10515600" cy="534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614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090D405-BFFA-DB13-1764-B06A02CF938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rgbClr val="002060"/>
                </a:solidFill>
              </a:rPr>
              <a:t>Professionalization: scope of activities</a:t>
            </a:r>
            <a:endParaRPr lang="en-GB" sz="2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BF01-3EDC-7B27-9AB9-2CF23741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3631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739140" algn="l"/>
              </a:tabLst>
            </a:pPr>
            <a:r>
              <a:rPr lang="en-GB" sz="2300" b="1" dirty="0">
                <a:solidFill>
                  <a:srgbClr val="00B0F0"/>
                </a:solidFill>
              </a:rPr>
              <a:t>Assessment of the current status of professionalization in Poland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739140" algn="l"/>
              </a:tabLst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Polish public procurement system: main functions and institutional landscape		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739140" algn="l"/>
              </a:tabLst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Polish Public Procurement System: performance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739140" algn="l"/>
              </a:tabLst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Legal and policy framework for public employees in Poland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739140" algn="l"/>
              </a:tabLst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Current Position on Professionalization of Public Procurement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739140" algn="l"/>
              </a:tabLst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Gap analysis and recommendations for full implementation of the State Purchasing Policy	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739140" algn="l"/>
              </a:tabLst>
            </a:pPr>
            <a:endParaRPr lang="en-US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739140" algn="l"/>
              </a:tabLst>
            </a:pPr>
            <a:r>
              <a:rPr lang="en-US" sz="2300" b="1" dirty="0">
                <a:solidFill>
                  <a:srgbClr val="00B0F0"/>
                </a:solidFill>
              </a:rPr>
              <a:t>Guidelines to implement </a:t>
            </a:r>
            <a:r>
              <a:rPr lang="en-US" sz="2300" b="1" dirty="0" err="1">
                <a:solidFill>
                  <a:srgbClr val="00B0F0"/>
                </a:solidFill>
              </a:rPr>
              <a:t>ProcurCompEU</a:t>
            </a:r>
            <a:endParaRPr lang="en-US" sz="2300" b="1" dirty="0">
              <a:solidFill>
                <a:srgbClr val="00B0F0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739140" algn="l"/>
              </a:tabLst>
            </a:pPr>
            <a:endParaRPr lang="en-US" sz="2300" b="1" dirty="0">
              <a:solidFill>
                <a:srgbClr val="00B0F0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739140" algn="l"/>
              </a:tabLst>
            </a:pPr>
            <a:r>
              <a:rPr lang="en-US" sz="2300" b="1" dirty="0">
                <a:solidFill>
                  <a:srgbClr val="00B0F0"/>
                </a:solidFill>
              </a:rPr>
              <a:t>Pilots, communication and dissemination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4065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958F47-D544-3A49-80B9-C5F4A9E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Why professionalize public procurement?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BD59F6-558E-39EE-7073-7AABF886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4413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00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8F47-D544-3A49-80B9-C5F4A9E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6" y="258647"/>
            <a:ext cx="10830471" cy="1320800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rgbClr val="002060"/>
                </a:solidFill>
              </a:rPr>
              <a:t>Public procurement professionalization process</a:t>
            </a:r>
          </a:p>
        </p:txBody>
      </p:sp>
      <p:pic>
        <p:nvPicPr>
          <p:cNvPr id="6" name="Picture 5" descr="A diagram of process cycle&#10;&#10;Description automatically generated">
            <a:extLst>
              <a:ext uri="{FF2B5EF4-FFF2-40B4-BE49-F238E27FC236}">
                <a16:creationId xmlns:a16="http://schemas.microsoft.com/office/drawing/2014/main" id="{1BABAB1B-AEF3-41AF-495C-B4A0CB7F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2" y="1230205"/>
            <a:ext cx="8747635" cy="43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8F47-D544-3A49-80B9-C5F4A9E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6" y="258647"/>
            <a:ext cx="10820044" cy="1006627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The European competency framework for procurement professionals - </a:t>
            </a:r>
            <a:r>
              <a:rPr lang="en-US" sz="2600" b="1" dirty="0" err="1">
                <a:solidFill>
                  <a:srgbClr val="002060"/>
                </a:solidFill>
              </a:rPr>
              <a:t>ProcurCompEU</a:t>
            </a:r>
            <a:endParaRPr lang="en-GB" sz="2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71E7-4423-A540-BE4F-04145439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2" y="1579447"/>
            <a:ext cx="10515600" cy="4628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 tool designed by the European Commission to support the professionalization of public procurement.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Provides a </a:t>
            </a:r>
            <a:r>
              <a:rPr lang="en-US" sz="2400" b="1" dirty="0">
                <a:solidFill>
                  <a:srgbClr val="002060"/>
                </a:solidFill>
              </a:rPr>
              <a:t>common reference</a:t>
            </a:r>
            <a:r>
              <a:rPr lang="en-US" sz="2400" dirty="0">
                <a:solidFill>
                  <a:srgbClr val="002060"/>
                </a:solidFill>
              </a:rPr>
              <a:t> for PP professionals in the European Union and beyond.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Aim is to support all procurement practitioners and procurement units </a:t>
            </a:r>
            <a:r>
              <a:rPr lang="en-US" sz="2400" b="1" dirty="0">
                <a:solidFill>
                  <a:srgbClr val="002060"/>
                </a:solidFill>
              </a:rPr>
              <a:t>to reach their full potential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2060"/>
                </a:solidFill>
              </a:rPr>
              <a:t> raise the status of public procurement as a profession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It recognizes and supports public procurement as a </a:t>
            </a:r>
            <a:r>
              <a:rPr lang="en-US" sz="2400" b="1" dirty="0">
                <a:solidFill>
                  <a:srgbClr val="002060"/>
                </a:solidFill>
              </a:rPr>
              <a:t>strategic function</a:t>
            </a:r>
            <a:r>
              <a:rPr lang="en-US" sz="2400" dirty="0">
                <a:solidFill>
                  <a:srgbClr val="002060"/>
                </a:solidFill>
              </a:rPr>
              <a:t> that delivers public investment for sustainable growth. 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8F47-D544-3A49-80B9-C5F4A9E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 anchor="t"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Background on </a:t>
            </a:r>
            <a:r>
              <a:rPr lang="en-US" sz="2600" b="1" dirty="0" err="1">
                <a:solidFill>
                  <a:srgbClr val="002060"/>
                </a:solidFill>
              </a:rPr>
              <a:t>ProcurCompEU</a:t>
            </a:r>
            <a:endParaRPr lang="en-GB" sz="2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71E7-4423-A540-BE4F-04145439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a common framework of reference to assist public sector to self-assess its competency gaps in PP area </a:t>
            </a:r>
          </a:p>
          <a:p>
            <a:pPr>
              <a:lnSpc>
                <a:spcPct val="90000"/>
              </a:lnSpc>
            </a:pPr>
            <a:r>
              <a:rPr lang="en-US" sz="1700"/>
              <a:t>facilitates training and development</a:t>
            </a:r>
          </a:p>
          <a:p>
            <a:pPr>
              <a:lnSpc>
                <a:spcPct val="90000"/>
              </a:lnSpc>
            </a:pPr>
            <a:r>
              <a:rPr lang="en-US" sz="1700"/>
              <a:t>30 standard competences for public procurement</a:t>
            </a:r>
          </a:p>
          <a:p>
            <a:pPr>
              <a:lnSpc>
                <a:spcPct val="90000"/>
              </a:lnSpc>
            </a:pPr>
            <a:r>
              <a:rPr lang="en-US" sz="1700"/>
              <a:t>each defined at four proficiency levels:  Basic, Intermediate, Advanced, Expert</a:t>
            </a:r>
          </a:p>
          <a:p>
            <a:pPr>
              <a:lnSpc>
                <a:spcPct val="90000"/>
              </a:lnSpc>
            </a:pPr>
            <a:r>
              <a:rPr lang="en-US" sz="1700"/>
              <a:t>3 elements – competency matrix, self-assessment tool and generic training curriculum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/>
          </a:p>
        </p:txBody>
      </p:sp>
      <p:pic>
        <p:nvPicPr>
          <p:cNvPr id="4" name="Content Placeholder 11" descr="A diagram of different stages of performance">
            <a:extLst>
              <a:ext uri="{FF2B5EF4-FFF2-40B4-BE49-F238E27FC236}">
                <a16:creationId xmlns:a16="http://schemas.microsoft.com/office/drawing/2014/main" id="{C63F782D-C872-D612-A6CC-E2E66A69AC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" b="10559"/>
          <a:stretch/>
        </p:blipFill>
        <p:spPr>
          <a:xfrm>
            <a:off x="4857451" y="208490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7" descr="A diagram of a diagram of a job profile&#10;&#10;Description automatically generated with medium confidence">
            <a:extLst>
              <a:ext uri="{FF2B5EF4-FFF2-40B4-BE49-F238E27FC236}">
                <a16:creationId xmlns:a16="http://schemas.microsoft.com/office/drawing/2014/main" id="{E4C9CB39-505A-285D-C2E6-837BD8120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762" y="1850064"/>
            <a:ext cx="6162916" cy="3327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F532F5-DD31-B70A-A786-AF636981D99B}"/>
              </a:ext>
            </a:extLst>
          </p:cNvPr>
          <p:cNvSpPr txBox="1"/>
          <p:nvPr/>
        </p:nvSpPr>
        <p:spPr>
          <a:xfrm>
            <a:off x="6416039" y="1446029"/>
            <a:ext cx="3302119" cy="459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US" sz="15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competency matrix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outlines the competences and skills PP professionals should have depending on the role they perform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US" sz="15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self-assessment tool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could be used to assess the PP practitioners’ and public organizations’ levels of proficiency and </a:t>
            </a:r>
            <a:r>
              <a:rPr lang="en-US" sz="15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organisational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maturity in the competences identified in the competency matrix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US" sz="15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generic training curriculum</a:t>
            </a:r>
            <a:r>
              <a:rPr lang="en-US" sz="15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shows how government administrations can upskill their procurement professionals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90D405-BFFA-DB13-1764-B06A02CF938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730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rgbClr val="002060"/>
                </a:solidFill>
              </a:rPr>
              <a:t>Background on </a:t>
            </a:r>
            <a:r>
              <a:rPr lang="en-US" sz="2600" b="1" dirty="0" err="1">
                <a:solidFill>
                  <a:srgbClr val="002060"/>
                </a:solidFill>
              </a:rPr>
              <a:t>ProcurCompEU</a:t>
            </a:r>
            <a:endParaRPr lang="en-GB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2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1256</Words>
  <Application>Microsoft Office PowerPoint</Application>
  <PresentationFormat>Widescreen</PresentationFormat>
  <Paragraphs>169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Wingdings 3</vt:lpstr>
      <vt:lpstr>Office Theme</vt:lpstr>
      <vt:lpstr>Facet</vt:lpstr>
      <vt:lpstr>Professionalization of Public Procurement</vt:lpstr>
      <vt:lpstr>Outline of session</vt:lpstr>
      <vt:lpstr>Background</vt:lpstr>
      <vt:lpstr>PowerPoint Presentation</vt:lpstr>
      <vt:lpstr>Why professionalize public procurement?</vt:lpstr>
      <vt:lpstr>Public procurement professionalization process</vt:lpstr>
      <vt:lpstr>The European competency framework for procurement professionals - ProcurCompEU</vt:lpstr>
      <vt:lpstr>Background on ProcurCompEU</vt:lpstr>
      <vt:lpstr>PowerPoint Presentation</vt:lpstr>
      <vt:lpstr>PowerPoint Presentation</vt:lpstr>
      <vt:lpstr>PowerPoint Presentation</vt:lpstr>
      <vt:lpstr>ProcurCompEU guidelines</vt:lpstr>
      <vt:lpstr>Roles and responsibilities in implementing ProcurCompEU</vt:lpstr>
      <vt:lpstr>ProcurCompEU Guidelines – what they are?</vt:lpstr>
      <vt:lpstr>ProcurCompEU Guidelines – added value</vt:lpstr>
      <vt:lpstr>ProcurCompEU guidelines</vt:lpstr>
      <vt:lpstr>ProcurCompEU guidelines</vt:lpstr>
      <vt:lpstr>ProcurCompEU guidelines</vt:lpstr>
      <vt:lpstr>ProcurCompEU guidelines</vt:lpstr>
      <vt:lpstr>ProcurCompEU guidelines</vt:lpstr>
      <vt:lpstr>ProcurCompEU guidelines</vt:lpstr>
      <vt:lpstr>Experiences &amp; lessons learned</vt:lpstr>
      <vt:lpstr>Next steps</vt:lpstr>
      <vt:lpstr>Questions?  Carmen Calin Procurement Specialist World Bank  ecalin@worldbank.org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Calin</dc:creator>
  <cp:lastModifiedBy>Carmen Calin</cp:lastModifiedBy>
  <cp:revision>2</cp:revision>
  <dcterms:created xsi:type="dcterms:W3CDTF">2024-09-18T11:27:16Z</dcterms:created>
  <dcterms:modified xsi:type="dcterms:W3CDTF">2024-09-19T10:10:01Z</dcterms:modified>
</cp:coreProperties>
</file>