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6" r:id="rId2"/>
    <p:sldId id="257" r:id="rId3"/>
    <p:sldId id="259" r:id="rId4"/>
    <p:sldId id="258" r:id="rId5"/>
    <p:sldId id="272" r:id="rId6"/>
    <p:sldId id="262" r:id="rId7"/>
    <p:sldId id="300" r:id="rId8"/>
    <p:sldId id="301" r:id="rId9"/>
    <p:sldId id="263" r:id="rId10"/>
    <p:sldId id="298" r:id="rId11"/>
    <p:sldId id="299" r:id="rId12"/>
    <p:sldId id="264" r:id="rId13"/>
    <p:sldId id="289" r:id="rId14"/>
    <p:sldId id="274" r:id="rId15"/>
    <p:sldId id="267" r:id="rId16"/>
    <p:sldId id="281" r:id="rId17"/>
    <p:sldId id="266" r:id="rId18"/>
    <p:sldId id="275" r:id="rId19"/>
    <p:sldId id="265" r:id="rId20"/>
    <p:sldId id="304" r:id="rId21"/>
    <p:sldId id="305" r:id="rId22"/>
    <p:sldId id="306" r:id="rId23"/>
    <p:sldId id="287" r:id="rId24"/>
    <p:sldId id="276" r:id="rId25"/>
    <p:sldId id="297" r:id="rId26"/>
    <p:sldId id="277" r:id="rId27"/>
    <p:sldId id="278" r:id="rId28"/>
    <p:sldId id="271" r:id="rId29"/>
    <p:sldId id="291" r:id="rId30"/>
    <p:sldId id="292" r:id="rId31"/>
    <p:sldId id="302" r:id="rId32"/>
    <p:sldId id="303" r:id="rId33"/>
    <p:sldId id="269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1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634" autoAdjust="0"/>
    <p:restoredTop sz="94660"/>
  </p:normalViewPr>
  <p:slideViewPr>
    <p:cSldViewPr>
      <p:cViewPr>
        <p:scale>
          <a:sx n="100" d="100"/>
          <a:sy n="100" d="100"/>
        </p:scale>
        <p:origin x="-78" y="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uba\Documents\dane_dla%20Kuby%20vii%20ofip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0446460262765312E-2"/>
          <c:y val="1.0465664590507505E-2"/>
          <c:w val="0.88489945877909804"/>
          <c:h val="0.6907077115587843"/>
        </c:manualLayout>
      </c:layout>
      <c:lineChart>
        <c:grouping val="standard"/>
        <c:ser>
          <c:idx val="0"/>
          <c:order val="0"/>
          <c:tx>
            <c:strRef>
              <c:f>'liczba org_wiek org'!$O$2</c:f>
              <c:strCache>
                <c:ptCount val="1"/>
                <c:pt idx="0">
                  <c:v>Fundacje</c:v>
                </c:pt>
              </c:strCache>
            </c:strRef>
          </c:tx>
          <c:spPr>
            <a:ln>
              <a:solidFill>
                <a:sysClr val="window" lastClr="FFFFFF">
                  <a:lumMod val="65000"/>
                </a:sysClr>
              </a:solidFill>
            </a:ln>
          </c:spPr>
          <c:marker>
            <c:symbol val="none"/>
          </c:marker>
          <c:trendline>
            <c:spPr>
              <a:ln w="25400">
                <a:solidFill>
                  <a:srgbClr val="4F81BD">
                    <a:lumMod val="60000"/>
                    <a:lumOff val="40000"/>
                  </a:srgbClr>
                </a:solidFill>
                <a:prstDash val="sysDash"/>
              </a:ln>
            </c:spPr>
            <c:trendlineType val="poly"/>
            <c:order val="5"/>
          </c:trendline>
          <c:cat>
            <c:strRef>
              <c:f>'liczba org_wiek org'!$N$4:$N$27</c:f>
              <c:strCache>
                <c:ptCount val="24"/>
                <c:pt idx="0">
                  <c:v>1989 rok</c:v>
                </c:pt>
                <c:pt idx="1">
                  <c:v>1990 rok</c:v>
                </c:pt>
                <c:pt idx="2">
                  <c:v>1991 rok</c:v>
                </c:pt>
                <c:pt idx="3">
                  <c:v>1992 rok</c:v>
                </c:pt>
                <c:pt idx="4">
                  <c:v>1993 rok</c:v>
                </c:pt>
                <c:pt idx="5">
                  <c:v>1994 rok</c:v>
                </c:pt>
                <c:pt idx="6">
                  <c:v>1995 rok</c:v>
                </c:pt>
                <c:pt idx="7">
                  <c:v>1996 rok</c:v>
                </c:pt>
                <c:pt idx="8">
                  <c:v>1997 rok</c:v>
                </c:pt>
                <c:pt idx="9">
                  <c:v>1998 rok</c:v>
                </c:pt>
                <c:pt idx="10">
                  <c:v>1999 rok</c:v>
                </c:pt>
                <c:pt idx="11">
                  <c:v>2000 rok</c:v>
                </c:pt>
                <c:pt idx="12">
                  <c:v>2001 rok</c:v>
                </c:pt>
                <c:pt idx="13">
                  <c:v>2002 rok</c:v>
                </c:pt>
                <c:pt idx="14">
                  <c:v>2003 rok</c:v>
                </c:pt>
                <c:pt idx="15">
                  <c:v>2004 rok</c:v>
                </c:pt>
                <c:pt idx="16">
                  <c:v>2005 rok</c:v>
                </c:pt>
                <c:pt idx="17">
                  <c:v>2006 rok</c:v>
                </c:pt>
                <c:pt idx="18">
                  <c:v>2007 rok</c:v>
                </c:pt>
                <c:pt idx="19">
                  <c:v>2008 rok</c:v>
                </c:pt>
                <c:pt idx="20">
                  <c:v>2009 rok</c:v>
                </c:pt>
                <c:pt idx="21">
                  <c:v>2010 rok</c:v>
                </c:pt>
                <c:pt idx="22">
                  <c:v>2011 rok</c:v>
                </c:pt>
                <c:pt idx="23">
                  <c:v>2012 rok</c:v>
                </c:pt>
              </c:strCache>
            </c:strRef>
          </c:cat>
          <c:val>
            <c:numRef>
              <c:f>'liczba org_wiek org'!$O$4:$O$27</c:f>
              <c:numCache>
                <c:formatCode>General</c:formatCode>
                <c:ptCount val="24"/>
                <c:pt idx="0">
                  <c:v>88</c:v>
                </c:pt>
                <c:pt idx="1">
                  <c:v>490</c:v>
                </c:pt>
                <c:pt idx="2">
                  <c:v>737</c:v>
                </c:pt>
                <c:pt idx="3">
                  <c:v>1119</c:v>
                </c:pt>
                <c:pt idx="4">
                  <c:v>723</c:v>
                </c:pt>
                <c:pt idx="5">
                  <c:v>430</c:v>
                </c:pt>
                <c:pt idx="6">
                  <c:v>325</c:v>
                </c:pt>
                <c:pt idx="7">
                  <c:v>254</c:v>
                </c:pt>
                <c:pt idx="8">
                  <c:v>306</c:v>
                </c:pt>
                <c:pt idx="9">
                  <c:v>318</c:v>
                </c:pt>
                <c:pt idx="10">
                  <c:v>251</c:v>
                </c:pt>
                <c:pt idx="11">
                  <c:v>337</c:v>
                </c:pt>
                <c:pt idx="12">
                  <c:v>367</c:v>
                </c:pt>
                <c:pt idx="13">
                  <c:v>598</c:v>
                </c:pt>
                <c:pt idx="14">
                  <c:v>864</c:v>
                </c:pt>
                <c:pt idx="15">
                  <c:v>821</c:v>
                </c:pt>
                <c:pt idx="16">
                  <c:v>727</c:v>
                </c:pt>
                <c:pt idx="17">
                  <c:v>717</c:v>
                </c:pt>
                <c:pt idx="18">
                  <c:v>742</c:v>
                </c:pt>
                <c:pt idx="19">
                  <c:v>835</c:v>
                </c:pt>
                <c:pt idx="20">
                  <c:v>974</c:v>
                </c:pt>
                <c:pt idx="21">
                  <c:v>1250</c:v>
                </c:pt>
                <c:pt idx="22">
                  <c:v>1352</c:v>
                </c:pt>
                <c:pt idx="23">
                  <c:v>1682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'liczba org_wiek org'!$P$2</c:f>
              <c:strCache>
                <c:ptCount val="1"/>
                <c:pt idx="0">
                  <c:v>Stowarzyszenia</c:v>
                </c:pt>
              </c:strCache>
            </c:strRef>
          </c:tx>
          <c:spPr>
            <a:ln>
              <a:solidFill>
                <a:srgbClr val="C0504D">
                  <a:lumMod val="75000"/>
                </a:srgbClr>
              </a:solidFill>
            </a:ln>
          </c:spPr>
          <c:marker>
            <c:symbol val="none"/>
          </c:marker>
          <c:trendline>
            <c:spPr>
              <a:ln w="25400">
                <a:solidFill>
                  <a:srgbClr val="C0504D">
                    <a:lumMod val="60000"/>
                    <a:lumOff val="40000"/>
                  </a:srgbClr>
                </a:solidFill>
                <a:prstDash val="sysDash"/>
              </a:ln>
            </c:spPr>
            <c:trendlineType val="poly"/>
            <c:order val="5"/>
          </c:trendline>
          <c:cat>
            <c:strRef>
              <c:f>'liczba org_wiek org'!$N$4:$N$27</c:f>
              <c:strCache>
                <c:ptCount val="24"/>
                <c:pt idx="0">
                  <c:v>1989 rok</c:v>
                </c:pt>
                <c:pt idx="1">
                  <c:v>1990 rok</c:v>
                </c:pt>
                <c:pt idx="2">
                  <c:v>1991 rok</c:v>
                </c:pt>
                <c:pt idx="3">
                  <c:v>1992 rok</c:v>
                </c:pt>
                <c:pt idx="4">
                  <c:v>1993 rok</c:v>
                </c:pt>
                <c:pt idx="5">
                  <c:v>1994 rok</c:v>
                </c:pt>
                <c:pt idx="6">
                  <c:v>1995 rok</c:v>
                </c:pt>
                <c:pt idx="7">
                  <c:v>1996 rok</c:v>
                </c:pt>
                <c:pt idx="8">
                  <c:v>1997 rok</c:v>
                </c:pt>
                <c:pt idx="9">
                  <c:v>1998 rok</c:v>
                </c:pt>
                <c:pt idx="10">
                  <c:v>1999 rok</c:v>
                </c:pt>
                <c:pt idx="11">
                  <c:v>2000 rok</c:v>
                </c:pt>
                <c:pt idx="12">
                  <c:v>2001 rok</c:v>
                </c:pt>
                <c:pt idx="13">
                  <c:v>2002 rok</c:v>
                </c:pt>
                <c:pt idx="14">
                  <c:v>2003 rok</c:v>
                </c:pt>
                <c:pt idx="15">
                  <c:v>2004 rok</c:v>
                </c:pt>
                <c:pt idx="16">
                  <c:v>2005 rok</c:v>
                </c:pt>
                <c:pt idx="17">
                  <c:v>2006 rok</c:v>
                </c:pt>
                <c:pt idx="18">
                  <c:v>2007 rok</c:v>
                </c:pt>
                <c:pt idx="19">
                  <c:v>2008 rok</c:v>
                </c:pt>
                <c:pt idx="20">
                  <c:v>2009 rok</c:v>
                </c:pt>
                <c:pt idx="21">
                  <c:v>2010 rok</c:v>
                </c:pt>
                <c:pt idx="22">
                  <c:v>2011 rok</c:v>
                </c:pt>
                <c:pt idx="23">
                  <c:v>2012 rok</c:v>
                </c:pt>
              </c:strCache>
            </c:strRef>
          </c:cat>
          <c:val>
            <c:numRef>
              <c:f>'liczba org_wiek org'!$P$4:$P$27</c:f>
              <c:numCache>
                <c:formatCode>General</c:formatCode>
                <c:ptCount val="24"/>
                <c:pt idx="0">
                  <c:v>491</c:v>
                </c:pt>
                <c:pt idx="1">
                  <c:v>902</c:v>
                </c:pt>
                <c:pt idx="2">
                  <c:v>1531</c:v>
                </c:pt>
                <c:pt idx="3">
                  <c:v>2048</c:v>
                </c:pt>
                <c:pt idx="4">
                  <c:v>1923</c:v>
                </c:pt>
                <c:pt idx="5">
                  <c:v>2256</c:v>
                </c:pt>
                <c:pt idx="6">
                  <c:v>2852</c:v>
                </c:pt>
                <c:pt idx="7">
                  <c:v>3652</c:v>
                </c:pt>
                <c:pt idx="8">
                  <c:v>3655</c:v>
                </c:pt>
                <c:pt idx="9">
                  <c:v>4121</c:v>
                </c:pt>
                <c:pt idx="10">
                  <c:v>4513</c:v>
                </c:pt>
                <c:pt idx="11">
                  <c:v>5561</c:v>
                </c:pt>
                <c:pt idx="12">
                  <c:v>3308</c:v>
                </c:pt>
                <c:pt idx="13">
                  <c:v>3869</c:v>
                </c:pt>
                <c:pt idx="14">
                  <c:v>4715</c:v>
                </c:pt>
                <c:pt idx="15">
                  <c:v>4612</c:v>
                </c:pt>
                <c:pt idx="16">
                  <c:v>4088</c:v>
                </c:pt>
                <c:pt idx="17">
                  <c:v>3628</c:v>
                </c:pt>
                <c:pt idx="18">
                  <c:v>4159</c:v>
                </c:pt>
                <c:pt idx="19">
                  <c:v>4333</c:v>
                </c:pt>
                <c:pt idx="20">
                  <c:v>4168</c:v>
                </c:pt>
                <c:pt idx="21">
                  <c:v>4087</c:v>
                </c:pt>
                <c:pt idx="22">
                  <c:v>4533</c:v>
                </c:pt>
                <c:pt idx="23">
                  <c:v>4329</c:v>
                </c:pt>
              </c:numCache>
            </c:numRef>
          </c:val>
          <c:smooth val="1"/>
        </c:ser>
        <c:marker val="1"/>
        <c:axId val="107184128"/>
        <c:axId val="107185664"/>
      </c:lineChart>
      <c:catAx>
        <c:axId val="107184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pl-PL"/>
          </a:p>
        </c:txPr>
        <c:crossAx val="107185664"/>
        <c:crosses val="autoZero"/>
        <c:auto val="1"/>
        <c:lblAlgn val="ctr"/>
        <c:lblOffset val="100"/>
      </c:catAx>
      <c:valAx>
        <c:axId val="107185664"/>
        <c:scaling>
          <c:orientation val="minMax"/>
          <c:min val="0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200" b="0"/>
            </a:pPr>
            <a:endParaRPr lang="pl-PL"/>
          </a:p>
        </c:txPr>
        <c:crossAx val="107184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134957264544204"/>
          <c:y val="0.90572957759544581"/>
          <c:w val="0.55365046225818637"/>
          <c:h val="4.4917110706175413E-2"/>
        </c:manualLayout>
      </c:layout>
      <c:txPr>
        <a:bodyPr/>
        <a:lstStyle/>
        <a:p>
          <a:pPr>
            <a:defRPr sz="1200" b="0"/>
          </a:pPr>
          <a:endParaRPr lang="pl-PL"/>
        </a:p>
      </c:txPr>
    </c:legend>
    <c:plotVisOnly val="1"/>
    <c:dispBlanksAs val="gap"/>
  </c:chart>
  <c:spPr>
    <a:ln>
      <a:noFill/>
    </a:ln>
  </c:spPr>
  <c:externalData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15T13:58:04.956" idx="1">
    <p:pos x="10" y="10"/>
    <p:text>tu tez musimy wybrać - max. 2 slajdy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2C404-5F82-4238-97AB-4069816FA9D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9FFD7AC-9864-4F77-B1E2-460962542729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3200" dirty="0"/>
            <a:t>Typologia organizacji w obszarze działań MS</a:t>
          </a:r>
        </a:p>
      </dgm:t>
    </dgm:pt>
    <dgm:pt modelId="{56BB91D0-1A48-4835-A4A6-24ADF253B5BD}" type="parTrans" cxnId="{78388ED0-A15A-4031-9BE2-BE4AABED6B2A}">
      <dgm:prSet/>
      <dgm:spPr/>
      <dgm:t>
        <a:bodyPr/>
        <a:lstStyle/>
        <a:p>
          <a:endParaRPr lang="pl-PL"/>
        </a:p>
      </dgm:t>
    </dgm:pt>
    <dgm:pt modelId="{C4761309-C146-478D-BC06-5557CC519105}" type="sibTrans" cxnId="{78388ED0-A15A-4031-9BE2-BE4AABED6B2A}">
      <dgm:prSet/>
      <dgm:spPr/>
      <dgm:t>
        <a:bodyPr/>
        <a:lstStyle/>
        <a:p>
          <a:endParaRPr lang="pl-PL"/>
        </a:p>
      </dgm:t>
    </dgm:pt>
    <dgm:pt modelId="{5409168D-FC5E-4EC7-9594-A3184CCA0A3F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600" dirty="0"/>
            <a:t>Zawodowe</a:t>
          </a:r>
        </a:p>
      </dgm:t>
    </dgm:pt>
    <dgm:pt modelId="{E0F06D1C-BE77-4E40-B146-53D8105E299C}" type="parTrans" cxnId="{9CA942A8-9D80-4D18-90B1-ECB52809E2A7}">
      <dgm:prSet/>
      <dgm:spPr/>
      <dgm:t>
        <a:bodyPr/>
        <a:lstStyle/>
        <a:p>
          <a:endParaRPr lang="pl-PL"/>
        </a:p>
      </dgm:t>
    </dgm:pt>
    <dgm:pt modelId="{73E0EAE3-8A5F-4A67-906F-52E7E22B3478}" type="sibTrans" cxnId="{9CA942A8-9D80-4D18-90B1-ECB52809E2A7}">
      <dgm:prSet/>
      <dgm:spPr/>
      <dgm:t>
        <a:bodyPr/>
        <a:lstStyle/>
        <a:p>
          <a:endParaRPr lang="pl-PL"/>
        </a:p>
      </dgm:t>
    </dgm:pt>
    <dgm:pt modelId="{22A0C30E-2910-4D46-B860-EEB837C9722B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 vert="vert270"/>
        <a:lstStyle/>
        <a:p>
          <a:r>
            <a:rPr lang="pl-PL"/>
            <a:t>Korporacje zawodowe</a:t>
          </a:r>
        </a:p>
      </dgm:t>
    </dgm:pt>
    <dgm:pt modelId="{75576B15-4184-4FAF-91BA-AC80DBF7B3D8}" type="parTrans" cxnId="{34AA09D4-956F-4CC6-A8A5-EC9FD9649955}">
      <dgm:prSet/>
      <dgm:spPr/>
      <dgm:t>
        <a:bodyPr/>
        <a:lstStyle/>
        <a:p>
          <a:endParaRPr lang="pl-PL"/>
        </a:p>
      </dgm:t>
    </dgm:pt>
    <dgm:pt modelId="{2CEAA190-1A95-448A-A79E-CFA581596584}" type="sibTrans" cxnId="{34AA09D4-956F-4CC6-A8A5-EC9FD9649955}">
      <dgm:prSet/>
      <dgm:spPr/>
      <dgm:t>
        <a:bodyPr/>
        <a:lstStyle/>
        <a:p>
          <a:endParaRPr lang="pl-PL"/>
        </a:p>
      </dgm:t>
    </dgm:pt>
    <dgm:pt modelId="{9CA2D5B1-746D-4A8F-B5AE-61F4E3B347E4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 vert="vert270"/>
        <a:lstStyle/>
        <a:p>
          <a:r>
            <a:rPr lang="pl-PL"/>
            <a:t>Stowarzyszenia zawodowe</a:t>
          </a:r>
        </a:p>
      </dgm:t>
    </dgm:pt>
    <dgm:pt modelId="{992D6FD6-A7A3-4F03-872F-82C403A7F6DE}" type="parTrans" cxnId="{C65F3A86-934A-4DFD-A149-278AA1FAD575}">
      <dgm:prSet/>
      <dgm:spPr/>
      <dgm:t>
        <a:bodyPr/>
        <a:lstStyle/>
        <a:p>
          <a:endParaRPr lang="pl-PL"/>
        </a:p>
      </dgm:t>
    </dgm:pt>
    <dgm:pt modelId="{247AC113-B1CC-4633-89BB-E7734D1F87FB}" type="sibTrans" cxnId="{C65F3A86-934A-4DFD-A149-278AA1FAD575}">
      <dgm:prSet/>
      <dgm:spPr/>
      <dgm:t>
        <a:bodyPr/>
        <a:lstStyle/>
        <a:p>
          <a:endParaRPr lang="pl-PL"/>
        </a:p>
      </dgm:t>
    </dgm:pt>
    <dgm:pt modelId="{0B3EADC9-9580-463E-A509-9B38E8BCD33D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pl-PL" sz="1400" dirty="0"/>
            <a:t>Wsparcie </a:t>
          </a:r>
          <a:r>
            <a:rPr lang="pl-PL" sz="1400" dirty="0" err="1"/>
            <a:t>przedsądowe</a:t>
          </a:r>
          <a:endParaRPr lang="pl-PL" sz="1400" dirty="0"/>
        </a:p>
      </dgm:t>
    </dgm:pt>
    <dgm:pt modelId="{4BEA210D-8D42-4B62-AC2E-22ED5C6DC3BE}" type="parTrans" cxnId="{79047940-C660-47C6-90B4-0CDEE3BE6BA3}">
      <dgm:prSet/>
      <dgm:spPr/>
      <dgm:t>
        <a:bodyPr/>
        <a:lstStyle/>
        <a:p>
          <a:endParaRPr lang="pl-PL"/>
        </a:p>
      </dgm:t>
    </dgm:pt>
    <dgm:pt modelId="{F37B1D9B-0EAE-4E75-B9F4-DEF8798C17E4}" type="sibTrans" cxnId="{79047940-C660-47C6-90B4-0CDEE3BE6BA3}">
      <dgm:prSet/>
      <dgm:spPr/>
      <dgm:t>
        <a:bodyPr/>
        <a:lstStyle/>
        <a:p>
          <a:endParaRPr lang="pl-PL"/>
        </a:p>
      </dgm:t>
    </dgm:pt>
    <dgm:pt modelId="{03E36DFA-9144-4846-A72C-A0056020CD61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 vert="vert270"/>
        <a:lstStyle/>
        <a:p>
          <a:r>
            <a:rPr lang="pl-PL"/>
            <a:t>Poradnictwo prawne</a:t>
          </a:r>
        </a:p>
      </dgm:t>
    </dgm:pt>
    <dgm:pt modelId="{75FBE15D-22EB-45FE-97D8-CE735BFD837C}" type="parTrans" cxnId="{AB3FC288-78C6-4B81-9F63-48139DFE9947}">
      <dgm:prSet/>
      <dgm:spPr/>
      <dgm:t>
        <a:bodyPr/>
        <a:lstStyle/>
        <a:p>
          <a:endParaRPr lang="pl-PL"/>
        </a:p>
      </dgm:t>
    </dgm:pt>
    <dgm:pt modelId="{85A935AD-216C-4E9E-A506-B764DE768DD4}" type="sibTrans" cxnId="{AB3FC288-78C6-4B81-9F63-48139DFE9947}">
      <dgm:prSet/>
      <dgm:spPr/>
      <dgm:t>
        <a:bodyPr/>
        <a:lstStyle/>
        <a:p>
          <a:endParaRPr lang="pl-PL"/>
        </a:p>
      </dgm:t>
    </dgm:pt>
    <dgm:pt modelId="{610A0D3E-0B9D-4195-837B-41FA48EE0AF1}">
      <dgm:prSet custT="1"/>
      <dgm:spPr>
        <a:solidFill>
          <a:schemeClr val="accent3"/>
        </a:solidFill>
      </dgm:spPr>
      <dgm:t>
        <a:bodyPr/>
        <a:lstStyle/>
        <a:p>
          <a:r>
            <a:rPr lang="pl-PL" sz="2000"/>
            <a:t>Socjalne</a:t>
          </a:r>
        </a:p>
      </dgm:t>
    </dgm:pt>
    <dgm:pt modelId="{CBC302B9-C0F3-4071-8BED-CDDA9CEC6C1B}" type="parTrans" cxnId="{D0AF398E-603B-4767-A342-ED94A6E61572}">
      <dgm:prSet/>
      <dgm:spPr/>
      <dgm:t>
        <a:bodyPr/>
        <a:lstStyle/>
        <a:p>
          <a:endParaRPr lang="pl-PL"/>
        </a:p>
      </dgm:t>
    </dgm:pt>
    <dgm:pt modelId="{E4812600-77F3-417E-B858-A305F8344458}" type="sibTrans" cxnId="{D0AF398E-603B-4767-A342-ED94A6E61572}">
      <dgm:prSet/>
      <dgm:spPr/>
      <dgm:t>
        <a:bodyPr/>
        <a:lstStyle/>
        <a:p>
          <a:endParaRPr lang="pl-PL"/>
        </a:p>
      </dgm:t>
    </dgm:pt>
    <dgm:pt modelId="{A2321E20-3C73-4586-8CAC-71596164D153}">
      <dgm:prSet custT="1"/>
      <dgm:spPr>
        <a:solidFill>
          <a:schemeClr val="accent4"/>
        </a:solidFill>
      </dgm:spPr>
      <dgm:t>
        <a:bodyPr/>
        <a:lstStyle/>
        <a:p>
          <a:r>
            <a:rPr lang="pl-PL" sz="2000"/>
            <a:t>Strażnicze</a:t>
          </a:r>
        </a:p>
      </dgm:t>
    </dgm:pt>
    <dgm:pt modelId="{CDDD46A8-AA3C-44EB-9DD0-AF77E89DC3BF}" type="parTrans" cxnId="{75B30BFD-EB7D-4B08-9927-2938D32B02C4}">
      <dgm:prSet/>
      <dgm:spPr/>
      <dgm:t>
        <a:bodyPr/>
        <a:lstStyle/>
        <a:p>
          <a:endParaRPr lang="pl-PL"/>
        </a:p>
      </dgm:t>
    </dgm:pt>
    <dgm:pt modelId="{0889D430-C4D4-4227-A938-D3D89A09123A}" type="sibTrans" cxnId="{75B30BFD-EB7D-4B08-9927-2938D32B02C4}">
      <dgm:prSet/>
      <dgm:spPr/>
      <dgm:t>
        <a:bodyPr/>
        <a:lstStyle/>
        <a:p>
          <a:endParaRPr lang="pl-PL"/>
        </a:p>
      </dgm:t>
    </dgm:pt>
    <dgm:pt modelId="{25AA2D56-4E6C-48C9-BFE4-62604B898481}">
      <dgm:prSet custT="1"/>
      <dgm:spPr>
        <a:solidFill>
          <a:schemeClr val="accent5"/>
        </a:solidFill>
      </dgm:spPr>
      <dgm:t>
        <a:bodyPr/>
        <a:lstStyle/>
        <a:p>
          <a:r>
            <a:rPr lang="pl-PL" sz="1200" baseline="0" dirty="0"/>
            <a:t>Akademickie i badawcze</a:t>
          </a:r>
        </a:p>
      </dgm:t>
    </dgm:pt>
    <dgm:pt modelId="{32FFFA31-0B43-4898-AFC3-449137D770CB}" type="parTrans" cxnId="{246FA4F2-AA43-4F35-8E1F-4A74735BF79A}">
      <dgm:prSet/>
      <dgm:spPr/>
      <dgm:t>
        <a:bodyPr/>
        <a:lstStyle/>
        <a:p>
          <a:endParaRPr lang="pl-PL"/>
        </a:p>
      </dgm:t>
    </dgm:pt>
    <dgm:pt modelId="{B7344BD8-9385-42FA-9F2B-CE20C577FD41}" type="sibTrans" cxnId="{246FA4F2-AA43-4F35-8E1F-4A74735BF79A}">
      <dgm:prSet/>
      <dgm:spPr/>
      <dgm:t>
        <a:bodyPr/>
        <a:lstStyle/>
        <a:p>
          <a:endParaRPr lang="pl-PL"/>
        </a:p>
      </dgm:t>
    </dgm:pt>
    <dgm:pt modelId="{FBC294D0-E2CA-4633-B808-51025B0FEECB}">
      <dgm:prSet custT="1"/>
      <dgm:spPr>
        <a:solidFill>
          <a:schemeClr val="accent6"/>
        </a:solidFill>
      </dgm:spPr>
      <dgm:t>
        <a:bodyPr/>
        <a:lstStyle/>
        <a:p>
          <a:r>
            <a:rPr lang="pl-PL" sz="2000"/>
            <a:t>Inne</a:t>
          </a:r>
        </a:p>
      </dgm:t>
    </dgm:pt>
    <dgm:pt modelId="{1D78D031-6CC3-4AE5-A529-F7CB41E57562}" type="parTrans" cxnId="{1041A5BB-ED6D-4C01-9FE7-991E374BC5FF}">
      <dgm:prSet/>
      <dgm:spPr/>
      <dgm:t>
        <a:bodyPr/>
        <a:lstStyle/>
        <a:p>
          <a:endParaRPr lang="pl-PL"/>
        </a:p>
      </dgm:t>
    </dgm:pt>
    <dgm:pt modelId="{CA55C0A0-00C5-49BF-B00D-FC9162C89364}" type="sibTrans" cxnId="{1041A5BB-ED6D-4C01-9FE7-991E374BC5FF}">
      <dgm:prSet/>
      <dgm:spPr/>
      <dgm:t>
        <a:bodyPr/>
        <a:lstStyle/>
        <a:p>
          <a:endParaRPr lang="pl-PL"/>
        </a:p>
      </dgm:t>
    </dgm:pt>
    <dgm:pt modelId="{9AB949B6-0532-452E-AF3F-56538B3D8B4E}">
      <dgm:prSet/>
      <dgm:spPr>
        <a:solidFill>
          <a:schemeClr val="accent1">
            <a:lumMod val="60000"/>
            <a:lumOff val="40000"/>
          </a:schemeClr>
        </a:solidFill>
      </dgm:spPr>
      <dgm:t>
        <a:bodyPr vert="vert270"/>
        <a:lstStyle/>
        <a:p>
          <a:r>
            <a:rPr lang="pl-PL"/>
            <a:t>Związki zawodowe</a:t>
          </a:r>
        </a:p>
      </dgm:t>
    </dgm:pt>
    <dgm:pt modelId="{133F6CE1-98AD-445F-AA0B-E358B10F382D}" type="parTrans" cxnId="{DB09AB4B-2D66-47A3-AA7F-8DC8138C7020}">
      <dgm:prSet/>
      <dgm:spPr/>
      <dgm:t>
        <a:bodyPr/>
        <a:lstStyle/>
        <a:p>
          <a:endParaRPr lang="pl-PL"/>
        </a:p>
      </dgm:t>
    </dgm:pt>
    <dgm:pt modelId="{D30A5AEB-4062-4BC3-B987-994ABF4864C8}" type="sibTrans" cxnId="{DB09AB4B-2D66-47A3-AA7F-8DC8138C7020}">
      <dgm:prSet/>
      <dgm:spPr/>
      <dgm:t>
        <a:bodyPr/>
        <a:lstStyle/>
        <a:p>
          <a:endParaRPr lang="pl-PL"/>
        </a:p>
      </dgm:t>
    </dgm:pt>
    <dgm:pt modelId="{136F86B8-F7A2-470B-90AB-CB1A8861FE15}">
      <dgm:prSet/>
      <dgm:spPr>
        <a:solidFill>
          <a:schemeClr val="accent2">
            <a:lumMod val="60000"/>
            <a:lumOff val="40000"/>
          </a:schemeClr>
        </a:solidFill>
      </dgm:spPr>
      <dgm:t>
        <a:bodyPr vert="vert270"/>
        <a:lstStyle/>
        <a:p>
          <a:r>
            <a:rPr lang="pl-PL"/>
            <a:t>Organizacje konsumenckie</a:t>
          </a:r>
        </a:p>
      </dgm:t>
    </dgm:pt>
    <dgm:pt modelId="{30C8C239-7F29-4CC3-A712-DE992E70A993}" type="parTrans" cxnId="{03D71925-87EA-497C-8A15-FAF7EA5672DC}">
      <dgm:prSet/>
      <dgm:spPr/>
      <dgm:t>
        <a:bodyPr/>
        <a:lstStyle/>
        <a:p>
          <a:endParaRPr lang="pl-PL"/>
        </a:p>
      </dgm:t>
    </dgm:pt>
    <dgm:pt modelId="{400A261E-85F9-4C07-A9FF-F7BFC5BB909C}" type="sibTrans" cxnId="{03D71925-87EA-497C-8A15-FAF7EA5672DC}">
      <dgm:prSet/>
      <dgm:spPr/>
      <dgm:t>
        <a:bodyPr/>
        <a:lstStyle/>
        <a:p>
          <a:endParaRPr lang="pl-PL"/>
        </a:p>
      </dgm:t>
    </dgm:pt>
    <dgm:pt modelId="{C39986D0-F85D-4C09-83A3-1748186F9910}">
      <dgm:prSet/>
      <dgm:spPr>
        <a:solidFill>
          <a:schemeClr val="accent2">
            <a:lumMod val="60000"/>
            <a:lumOff val="40000"/>
          </a:schemeClr>
        </a:solidFill>
      </dgm:spPr>
      <dgm:t>
        <a:bodyPr vert="vert270"/>
        <a:lstStyle/>
        <a:p>
          <a:r>
            <a:rPr lang="pl-PL"/>
            <a:t>Organizacje mediatorów</a:t>
          </a:r>
        </a:p>
      </dgm:t>
    </dgm:pt>
    <dgm:pt modelId="{B6D262E6-508C-481B-8EEC-E02C15FC3888}" type="parTrans" cxnId="{95FC959A-C737-41F6-BFAF-AF94FE4005F2}">
      <dgm:prSet/>
      <dgm:spPr/>
      <dgm:t>
        <a:bodyPr/>
        <a:lstStyle/>
        <a:p>
          <a:endParaRPr lang="pl-PL"/>
        </a:p>
      </dgm:t>
    </dgm:pt>
    <dgm:pt modelId="{4C61C48F-EE52-4D3D-9DBD-26B0A92D18AE}" type="sibTrans" cxnId="{95FC959A-C737-41F6-BFAF-AF94FE4005F2}">
      <dgm:prSet/>
      <dgm:spPr/>
      <dgm:t>
        <a:bodyPr/>
        <a:lstStyle/>
        <a:p>
          <a:endParaRPr lang="pl-PL"/>
        </a:p>
      </dgm:t>
    </dgm:pt>
    <dgm:pt modelId="{BD904053-FC5D-494F-848B-FD804CED45BE}">
      <dgm:prSet/>
      <dgm:spPr>
        <a:solidFill>
          <a:schemeClr val="accent3">
            <a:lumMod val="60000"/>
            <a:lumOff val="40000"/>
          </a:schemeClr>
        </a:solidFill>
      </dgm:spPr>
      <dgm:t>
        <a:bodyPr vert="vert270"/>
        <a:lstStyle/>
        <a:p>
          <a:r>
            <a:rPr lang="pl-PL"/>
            <a:t>Pomoc pokrzywdzonym przestępstwem</a:t>
          </a:r>
        </a:p>
      </dgm:t>
    </dgm:pt>
    <dgm:pt modelId="{9D2888FB-22D0-4E67-835E-4EA47F0E67CF}" type="parTrans" cxnId="{BDC81F82-4EE4-4863-874D-E8687E771BBC}">
      <dgm:prSet/>
      <dgm:spPr/>
      <dgm:t>
        <a:bodyPr/>
        <a:lstStyle/>
        <a:p>
          <a:endParaRPr lang="pl-PL"/>
        </a:p>
      </dgm:t>
    </dgm:pt>
    <dgm:pt modelId="{0FE2B561-5E89-4111-A4F8-862046EB062F}" type="sibTrans" cxnId="{BDC81F82-4EE4-4863-874D-E8687E771BBC}">
      <dgm:prSet/>
      <dgm:spPr/>
      <dgm:t>
        <a:bodyPr/>
        <a:lstStyle/>
        <a:p>
          <a:endParaRPr lang="pl-PL"/>
        </a:p>
      </dgm:t>
    </dgm:pt>
    <dgm:pt modelId="{C882906C-8952-40C5-989A-B9E23BFC8974}">
      <dgm:prSet/>
      <dgm:spPr>
        <a:solidFill>
          <a:schemeClr val="accent3">
            <a:lumMod val="60000"/>
            <a:lumOff val="40000"/>
          </a:schemeClr>
        </a:solidFill>
      </dgm:spPr>
      <dgm:t>
        <a:bodyPr vert="vert270"/>
        <a:lstStyle/>
        <a:p>
          <a:r>
            <a:rPr lang="pl-PL"/>
            <a:t>Pomoc postpenitencjarna</a:t>
          </a:r>
        </a:p>
      </dgm:t>
    </dgm:pt>
    <dgm:pt modelId="{1F8B4362-6CA2-4F91-A597-5FF08F7845FD}" type="parTrans" cxnId="{E21A4832-44B6-4FA7-B9B9-73F5BA9EC142}">
      <dgm:prSet/>
      <dgm:spPr/>
      <dgm:t>
        <a:bodyPr/>
        <a:lstStyle/>
        <a:p>
          <a:endParaRPr lang="pl-PL"/>
        </a:p>
      </dgm:t>
    </dgm:pt>
    <dgm:pt modelId="{D95C955C-1F8C-4711-BF8D-907435502C8E}" type="sibTrans" cxnId="{E21A4832-44B6-4FA7-B9B9-73F5BA9EC142}">
      <dgm:prSet/>
      <dgm:spPr/>
      <dgm:t>
        <a:bodyPr/>
        <a:lstStyle/>
        <a:p>
          <a:endParaRPr lang="pl-PL"/>
        </a:p>
      </dgm:t>
    </dgm:pt>
    <dgm:pt modelId="{7ACA1A6C-937C-4528-B1DB-B23847A4B911}">
      <dgm:prSet/>
      <dgm:spPr>
        <a:solidFill>
          <a:schemeClr val="accent3">
            <a:lumMod val="60000"/>
            <a:lumOff val="40000"/>
          </a:schemeClr>
        </a:solidFill>
      </dgm:spPr>
      <dgm:t>
        <a:bodyPr vert="vert270"/>
        <a:lstStyle/>
        <a:p>
          <a:r>
            <a:rPr lang="pl-PL" b="0" i="0" u="none"/>
            <a:t>Readaptacja i pomoc skazanym</a:t>
          </a:r>
          <a:endParaRPr lang="pl-PL"/>
        </a:p>
      </dgm:t>
    </dgm:pt>
    <dgm:pt modelId="{2EF2FAEF-EE28-4C9B-9B8F-54CB6F3D4441}" type="parTrans" cxnId="{8767C828-FD3B-4022-8006-451D4DDA0076}">
      <dgm:prSet/>
      <dgm:spPr/>
      <dgm:t>
        <a:bodyPr/>
        <a:lstStyle/>
        <a:p>
          <a:endParaRPr lang="pl-PL"/>
        </a:p>
      </dgm:t>
    </dgm:pt>
    <dgm:pt modelId="{34DCB7D5-F85A-4258-8738-70E06D4AA8F8}" type="sibTrans" cxnId="{8767C828-FD3B-4022-8006-451D4DDA0076}">
      <dgm:prSet/>
      <dgm:spPr/>
      <dgm:t>
        <a:bodyPr/>
        <a:lstStyle/>
        <a:p>
          <a:endParaRPr lang="pl-PL"/>
        </a:p>
      </dgm:t>
    </dgm:pt>
    <dgm:pt modelId="{8818F914-36EF-46CD-B9FF-7BD6F0BB4BA0}">
      <dgm:prSet/>
      <dgm:spPr>
        <a:solidFill>
          <a:schemeClr val="accent3">
            <a:lumMod val="60000"/>
            <a:lumOff val="40000"/>
          </a:schemeClr>
        </a:solidFill>
      </dgm:spPr>
      <dgm:t>
        <a:bodyPr vert="vert270"/>
        <a:lstStyle/>
        <a:p>
          <a:r>
            <a:rPr lang="pl-PL" b="0" i="0" u="none"/>
            <a:t>Wsparcie wykonywania orzeczeń</a:t>
          </a:r>
          <a:endParaRPr lang="pl-PL"/>
        </a:p>
      </dgm:t>
    </dgm:pt>
    <dgm:pt modelId="{A7E96C75-B548-4C02-8EF7-1F01827D7CD3}" type="parTrans" cxnId="{89CFB61B-DA65-4ECE-AC15-9AF26319AA3B}">
      <dgm:prSet/>
      <dgm:spPr/>
      <dgm:t>
        <a:bodyPr/>
        <a:lstStyle/>
        <a:p>
          <a:endParaRPr lang="pl-PL"/>
        </a:p>
      </dgm:t>
    </dgm:pt>
    <dgm:pt modelId="{34233242-1A9D-4E9D-96B9-3A92782FE9AC}" type="sibTrans" cxnId="{89CFB61B-DA65-4ECE-AC15-9AF26319AA3B}">
      <dgm:prSet/>
      <dgm:spPr/>
      <dgm:t>
        <a:bodyPr/>
        <a:lstStyle/>
        <a:p>
          <a:endParaRPr lang="pl-PL"/>
        </a:p>
      </dgm:t>
    </dgm:pt>
    <dgm:pt modelId="{80A94E13-8A2A-420D-912E-E5FC00EB18C2}">
      <dgm:prSet/>
      <dgm:spPr>
        <a:solidFill>
          <a:schemeClr val="accent4">
            <a:lumMod val="60000"/>
            <a:lumOff val="40000"/>
          </a:schemeClr>
        </a:solidFill>
      </dgm:spPr>
      <dgm:t>
        <a:bodyPr vert="vert270"/>
        <a:lstStyle/>
        <a:p>
          <a:r>
            <a:rPr lang="pl-PL" b="0" i="0" u="none"/>
            <a:t>Monitoring procesu legislacyjnego</a:t>
          </a:r>
          <a:endParaRPr lang="pl-PL"/>
        </a:p>
      </dgm:t>
    </dgm:pt>
    <dgm:pt modelId="{D89549F8-451A-4CA5-B9AC-D88498403849}" type="parTrans" cxnId="{4A48B0F1-8422-47A2-9AFD-B759949331F0}">
      <dgm:prSet/>
      <dgm:spPr/>
      <dgm:t>
        <a:bodyPr/>
        <a:lstStyle/>
        <a:p>
          <a:endParaRPr lang="pl-PL"/>
        </a:p>
      </dgm:t>
    </dgm:pt>
    <dgm:pt modelId="{BFD91E77-4BA0-4C38-AB2E-E6EDF29D3036}" type="sibTrans" cxnId="{4A48B0F1-8422-47A2-9AFD-B759949331F0}">
      <dgm:prSet/>
      <dgm:spPr/>
      <dgm:t>
        <a:bodyPr/>
        <a:lstStyle/>
        <a:p>
          <a:endParaRPr lang="pl-PL"/>
        </a:p>
      </dgm:t>
    </dgm:pt>
    <dgm:pt modelId="{B05E38A5-4B1C-41AC-8DA8-EF99A720BE11}">
      <dgm:prSet/>
      <dgm:spPr>
        <a:solidFill>
          <a:schemeClr val="accent4">
            <a:lumMod val="60000"/>
            <a:lumOff val="40000"/>
          </a:schemeClr>
        </a:solidFill>
      </dgm:spPr>
      <dgm:t>
        <a:bodyPr vert="vert270"/>
        <a:lstStyle/>
        <a:p>
          <a:r>
            <a:rPr lang="pl-PL" b="0" i="0" u="none"/>
            <a:t>Monitoring pracy sądów</a:t>
          </a:r>
          <a:endParaRPr lang="pl-PL"/>
        </a:p>
      </dgm:t>
    </dgm:pt>
    <dgm:pt modelId="{4894F956-20CE-4242-907B-6BAA0E84BEEB}" type="parTrans" cxnId="{42B724DB-1E73-4995-82BA-EACEBCEC0053}">
      <dgm:prSet/>
      <dgm:spPr/>
      <dgm:t>
        <a:bodyPr/>
        <a:lstStyle/>
        <a:p>
          <a:endParaRPr lang="pl-PL"/>
        </a:p>
      </dgm:t>
    </dgm:pt>
    <dgm:pt modelId="{B6151E0F-D8DC-4080-A302-BE4B9B49514F}" type="sibTrans" cxnId="{42B724DB-1E73-4995-82BA-EACEBCEC0053}">
      <dgm:prSet/>
      <dgm:spPr/>
      <dgm:t>
        <a:bodyPr/>
        <a:lstStyle/>
        <a:p>
          <a:endParaRPr lang="pl-PL"/>
        </a:p>
      </dgm:t>
    </dgm:pt>
    <dgm:pt modelId="{D510D50D-2B3A-4FED-8194-76DB1D0353CA}">
      <dgm:prSet/>
      <dgm:spPr>
        <a:solidFill>
          <a:schemeClr val="accent4">
            <a:lumMod val="60000"/>
            <a:lumOff val="40000"/>
          </a:schemeClr>
        </a:solidFill>
      </dgm:spPr>
      <dgm:t>
        <a:bodyPr vert="vert270"/>
        <a:lstStyle/>
        <a:p>
          <a:r>
            <a:rPr lang="pl-PL" b="0" i="0" u="none"/>
            <a:t>Monitoring wyboru sędziów</a:t>
          </a:r>
          <a:endParaRPr lang="pl-PL"/>
        </a:p>
      </dgm:t>
    </dgm:pt>
    <dgm:pt modelId="{0DB403C2-9969-4BE6-9AF3-7001A9C21FD2}" type="parTrans" cxnId="{60AE55F9-CA86-4A50-BEB6-6CE39D645C04}">
      <dgm:prSet/>
      <dgm:spPr/>
      <dgm:t>
        <a:bodyPr/>
        <a:lstStyle/>
        <a:p>
          <a:endParaRPr lang="pl-PL"/>
        </a:p>
      </dgm:t>
    </dgm:pt>
    <dgm:pt modelId="{D3D7655E-40CF-4781-9974-79EE04FC6D7B}" type="sibTrans" cxnId="{60AE55F9-CA86-4A50-BEB6-6CE39D645C04}">
      <dgm:prSet/>
      <dgm:spPr/>
      <dgm:t>
        <a:bodyPr/>
        <a:lstStyle/>
        <a:p>
          <a:endParaRPr lang="pl-PL"/>
        </a:p>
      </dgm:t>
    </dgm:pt>
    <dgm:pt modelId="{DCEEA88F-A960-4FA9-9DEE-110087561285}">
      <dgm:prSet/>
      <dgm:spPr>
        <a:solidFill>
          <a:schemeClr val="accent4">
            <a:lumMod val="60000"/>
            <a:lumOff val="40000"/>
          </a:schemeClr>
        </a:solidFill>
      </dgm:spPr>
      <dgm:t>
        <a:bodyPr vert="vert270"/>
        <a:lstStyle/>
        <a:p>
          <a:r>
            <a:rPr lang="pl-PL" b="0" i="0" u="none"/>
            <a:t>Dostęp do informacji publicznej</a:t>
          </a:r>
          <a:endParaRPr lang="pl-PL"/>
        </a:p>
      </dgm:t>
    </dgm:pt>
    <dgm:pt modelId="{6C58938B-0B07-4373-BD16-91578F423449}" type="parTrans" cxnId="{4038936D-C55B-484E-9F45-ACB948A00E48}">
      <dgm:prSet/>
      <dgm:spPr/>
      <dgm:t>
        <a:bodyPr/>
        <a:lstStyle/>
        <a:p>
          <a:endParaRPr lang="pl-PL"/>
        </a:p>
      </dgm:t>
    </dgm:pt>
    <dgm:pt modelId="{EAD2F0E5-1E40-48E2-A54A-9C41F403D51E}" type="sibTrans" cxnId="{4038936D-C55B-484E-9F45-ACB948A00E48}">
      <dgm:prSet/>
      <dgm:spPr/>
      <dgm:t>
        <a:bodyPr/>
        <a:lstStyle/>
        <a:p>
          <a:endParaRPr lang="pl-PL"/>
        </a:p>
      </dgm:t>
    </dgm:pt>
    <dgm:pt modelId="{FC35A06F-A0B9-437E-BCFF-C6108AF53020}">
      <dgm:prSet/>
      <dgm:spPr>
        <a:solidFill>
          <a:schemeClr val="accent4">
            <a:lumMod val="60000"/>
            <a:lumOff val="40000"/>
          </a:schemeClr>
        </a:solidFill>
      </dgm:spPr>
      <dgm:t>
        <a:bodyPr vert="vert270"/>
        <a:lstStyle/>
        <a:p>
          <a:r>
            <a:rPr lang="pl-PL" b="0" i="0" u="none"/>
            <a:t>Prawa człowieka</a:t>
          </a:r>
          <a:endParaRPr lang="pl-PL"/>
        </a:p>
      </dgm:t>
    </dgm:pt>
    <dgm:pt modelId="{E300976D-A753-41C5-A12A-AB7B24499E5E}" type="parTrans" cxnId="{A9FD9CF0-C92B-4945-9EA8-26247761734E}">
      <dgm:prSet/>
      <dgm:spPr/>
      <dgm:t>
        <a:bodyPr/>
        <a:lstStyle/>
        <a:p>
          <a:endParaRPr lang="pl-PL"/>
        </a:p>
      </dgm:t>
    </dgm:pt>
    <dgm:pt modelId="{D15F0E89-A12E-4933-81DD-231EC0FF4632}" type="sibTrans" cxnId="{A9FD9CF0-C92B-4945-9EA8-26247761734E}">
      <dgm:prSet/>
      <dgm:spPr/>
      <dgm:t>
        <a:bodyPr/>
        <a:lstStyle/>
        <a:p>
          <a:endParaRPr lang="pl-PL"/>
        </a:p>
      </dgm:t>
    </dgm:pt>
    <dgm:pt modelId="{8C03D61F-7B9E-4558-AB1B-A06536F8A23F}">
      <dgm:prSet/>
      <dgm:spPr>
        <a:solidFill>
          <a:schemeClr val="accent5">
            <a:lumMod val="60000"/>
            <a:lumOff val="40000"/>
          </a:schemeClr>
        </a:solidFill>
      </dgm:spPr>
      <dgm:t>
        <a:bodyPr vert="vert270"/>
        <a:lstStyle/>
        <a:p>
          <a:r>
            <a:rPr lang="pl-PL" b="0" i="0" u="none"/>
            <a:t>Think tanki</a:t>
          </a:r>
          <a:endParaRPr lang="pl-PL"/>
        </a:p>
      </dgm:t>
    </dgm:pt>
    <dgm:pt modelId="{6F26DA97-29D8-4521-94E4-2CCC1CE7D965}" type="parTrans" cxnId="{DA2AA324-5C38-4418-BACA-6D360130EA00}">
      <dgm:prSet/>
      <dgm:spPr/>
      <dgm:t>
        <a:bodyPr/>
        <a:lstStyle/>
        <a:p>
          <a:endParaRPr lang="pl-PL"/>
        </a:p>
      </dgm:t>
    </dgm:pt>
    <dgm:pt modelId="{EDA70641-A10E-4B20-A645-D6D0BB2A4857}" type="sibTrans" cxnId="{DA2AA324-5C38-4418-BACA-6D360130EA00}">
      <dgm:prSet/>
      <dgm:spPr/>
      <dgm:t>
        <a:bodyPr/>
        <a:lstStyle/>
        <a:p>
          <a:endParaRPr lang="pl-PL"/>
        </a:p>
      </dgm:t>
    </dgm:pt>
    <dgm:pt modelId="{8387BDA4-F4EF-42E2-94DC-7067C03EBC4B}">
      <dgm:prSet/>
      <dgm:spPr>
        <a:solidFill>
          <a:schemeClr val="accent5">
            <a:lumMod val="60000"/>
            <a:lumOff val="40000"/>
          </a:schemeClr>
        </a:solidFill>
      </dgm:spPr>
      <dgm:t>
        <a:bodyPr vert="vert270"/>
        <a:lstStyle/>
        <a:p>
          <a:r>
            <a:rPr lang="pl-PL" b="0" i="0" u="none"/>
            <a:t>Uczelnie i ich jednostki organizacyjne</a:t>
          </a:r>
          <a:endParaRPr lang="pl-PL"/>
        </a:p>
      </dgm:t>
    </dgm:pt>
    <dgm:pt modelId="{B5292772-AB6C-471E-AAB9-9B1299F6775F}" type="parTrans" cxnId="{A4E460AD-4D19-4E4A-B6BE-71AA12B9C092}">
      <dgm:prSet/>
      <dgm:spPr/>
      <dgm:t>
        <a:bodyPr/>
        <a:lstStyle/>
        <a:p>
          <a:endParaRPr lang="pl-PL"/>
        </a:p>
      </dgm:t>
    </dgm:pt>
    <dgm:pt modelId="{77A3D021-59AE-4533-A66B-583D519B0ACC}" type="sibTrans" cxnId="{A4E460AD-4D19-4E4A-B6BE-71AA12B9C092}">
      <dgm:prSet/>
      <dgm:spPr/>
      <dgm:t>
        <a:bodyPr/>
        <a:lstStyle/>
        <a:p>
          <a:endParaRPr lang="pl-PL"/>
        </a:p>
      </dgm:t>
    </dgm:pt>
    <dgm:pt modelId="{59782BD8-DE8F-47DE-881A-0B879A93AB79}">
      <dgm:prSet/>
      <dgm:spPr>
        <a:solidFill>
          <a:schemeClr val="accent6">
            <a:lumMod val="60000"/>
            <a:lumOff val="40000"/>
          </a:schemeClr>
        </a:solidFill>
      </dgm:spPr>
      <dgm:t>
        <a:bodyPr vert="vert270"/>
        <a:lstStyle/>
        <a:p>
          <a:r>
            <a:rPr lang="pl-PL" b="0" i="0" u="none"/>
            <a:t>partnerzy społeczni</a:t>
          </a:r>
          <a:endParaRPr lang="pl-PL"/>
        </a:p>
      </dgm:t>
    </dgm:pt>
    <dgm:pt modelId="{66281149-37C2-48FD-A13E-9C349A6DDE87}" type="parTrans" cxnId="{ECECF585-D6F0-4159-AF46-34B85F4CE041}">
      <dgm:prSet/>
      <dgm:spPr/>
      <dgm:t>
        <a:bodyPr/>
        <a:lstStyle/>
        <a:p>
          <a:endParaRPr lang="pl-PL"/>
        </a:p>
      </dgm:t>
    </dgm:pt>
    <dgm:pt modelId="{DCF8031B-EFD7-410E-9AF3-72F9B8B8B257}" type="sibTrans" cxnId="{ECECF585-D6F0-4159-AF46-34B85F4CE041}">
      <dgm:prSet/>
      <dgm:spPr/>
      <dgm:t>
        <a:bodyPr/>
        <a:lstStyle/>
        <a:p>
          <a:endParaRPr lang="pl-PL"/>
        </a:p>
      </dgm:t>
    </dgm:pt>
    <dgm:pt modelId="{542BB36A-734D-4676-A3FA-9428D3A7D3F8}">
      <dgm:prSet/>
      <dgm:spPr>
        <a:solidFill>
          <a:schemeClr val="accent6">
            <a:lumMod val="60000"/>
            <a:lumOff val="40000"/>
          </a:schemeClr>
        </a:solidFill>
      </dgm:spPr>
      <dgm:t>
        <a:bodyPr vert="vert270"/>
        <a:lstStyle/>
        <a:p>
          <a:r>
            <a:rPr lang="pl-PL" b="0" i="0" u="none"/>
            <a:t>instytucje publiczne</a:t>
          </a:r>
          <a:endParaRPr lang="pl-PL"/>
        </a:p>
      </dgm:t>
    </dgm:pt>
    <dgm:pt modelId="{C8955F0B-EF7A-4ED4-AD9A-F24D911177C8}" type="parTrans" cxnId="{81958AF5-D6E0-4B22-92D5-EBD6E7DF5E61}">
      <dgm:prSet/>
      <dgm:spPr/>
      <dgm:t>
        <a:bodyPr/>
        <a:lstStyle/>
        <a:p>
          <a:endParaRPr lang="pl-PL"/>
        </a:p>
      </dgm:t>
    </dgm:pt>
    <dgm:pt modelId="{701BD02B-7FAD-4B1D-B476-521B3394187F}" type="sibTrans" cxnId="{81958AF5-D6E0-4B22-92D5-EBD6E7DF5E61}">
      <dgm:prSet/>
      <dgm:spPr/>
      <dgm:t>
        <a:bodyPr/>
        <a:lstStyle/>
        <a:p>
          <a:endParaRPr lang="pl-PL"/>
        </a:p>
      </dgm:t>
    </dgm:pt>
    <dgm:pt modelId="{5223824D-F065-41C6-945A-E6F74791C2BD}">
      <dgm:prSet/>
      <dgm:spPr>
        <a:solidFill>
          <a:schemeClr val="accent6">
            <a:lumMod val="60000"/>
            <a:lumOff val="40000"/>
          </a:schemeClr>
        </a:solidFill>
      </dgm:spPr>
      <dgm:t>
        <a:bodyPr vert="vert270"/>
        <a:lstStyle/>
        <a:p>
          <a:r>
            <a:rPr lang="pl-PL" b="0" i="0" u="none"/>
            <a:t>federacje organizacji pozarządowych</a:t>
          </a:r>
          <a:endParaRPr lang="pl-PL"/>
        </a:p>
      </dgm:t>
    </dgm:pt>
    <dgm:pt modelId="{F1903837-DB3F-4745-91B9-DE8E37A8FF6C}" type="parTrans" cxnId="{AF21E529-CAFF-4D5C-B5A7-638083380CD6}">
      <dgm:prSet/>
      <dgm:spPr/>
      <dgm:t>
        <a:bodyPr/>
        <a:lstStyle/>
        <a:p>
          <a:endParaRPr lang="pl-PL"/>
        </a:p>
      </dgm:t>
    </dgm:pt>
    <dgm:pt modelId="{F6F56F31-F1C3-4734-B710-1D0D5EFACFB4}" type="sibTrans" cxnId="{AF21E529-CAFF-4D5C-B5A7-638083380CD6}">
      <dgm:prSet/>
      <dgm:spPr/>
      <dgm:t>
        <a:bodyPr/>
        <a:lstStyle/>
        <a:p>
          <a:endParaRPr lang="pl-PL"/>
        </a:p>
      </dgm:t>
    </dgm:pt>
    <dgm:pt modelId="{EDA02260-0955-4FB3-800E-468781409569}">
      <dgm:prSet/>
      <dgm:spPr>
        <a:solidFill>
          <a:schemeClr val="accent6">
            <a:lumMod val="60000"/>
            <a:lumOff val="40000"/>
          </a:schemeClr>
        </a:solidFill>
      </dgm:spPr>
      <dgm:t>
        <a:bodyPr vert="vert270"/>
        <a:lstStyle/>
        <a:p>
          <a:r>
            <a:rPr lang="pl-PL" b="0" i="0" u="none"/>
            <a:t>kościoły i związki wyznaniowe</a:t>
          </a:r>
          <a:endParaRPr lang="pl-PL"/>
        </a:p>
      </dgm:t>
    </dgm:pt>
    <dgm:pt modelId="{3BE38F42-73F9-4215-9598-F10EA9E7BE6D}" type="parTrans" cxnId="{2F801365-8D2E-4A34-91FF-D8B56FC01FC0}">
      <dgm:prSet/>
      <dgm:spPr/>
      <dgm:t>
        <a:bodyPr/>
        <a:lstStyle/>
        <a:p>
          <a:endParaRPr lang="pl-PL"/>
        </a:p>
      </dgm:t>
    </dgm:pt>
    <dgm:pt modelId="{40B6B08E-7281-44AC-B4DF-66BA2FB76438}" type="sibTrans" cxnId="{2F801365-8D2E-4A34-91FF-D8B56FC01FC0}">
      <dgm:prSet/>
      <dgm:spPr/>
      <dgm:t>
        <a:bodyPr/>
        <a:lstStyle/>
        <a:p>
          <a:endParaRPr lang="pl-PL"/>
        </a:p>
      </dgm:t>
    </dgm:pt>
    <dgm:pt modelId="{DD357E41-AC60-4AD2-AC48-482BF884FAC4}">
      <dgm:prSet/>
      <dgm:spPr>
        <a:solidFill>
          <a:schemeClr val="accent6">
            <a:lumMod val="60000"/>
            <a:lumOff val="40000"/>
          </a:schemeClr>
        </a:solidFill>
      </dgm:spPr>
      <dgm:t>
        <a:bodyPr vert="vert270"/>
        <a:lstStyle/>
        <a:p>
          <a:r>
            <a:rPr lang="pl-PL" b="0" i="0" u="none"/>
            <a:t>komisje sejmowe, partie polityczne (?)</a:t>
          </a:r>
          <a:endParaRPr lang="pl-PL"/>
        </a:p>
      </dgm:t>
    </dgm:pt>
    <dgm:pt modelId="{A318BECC-6942-4EE3-B7E8-5285C659C61B}" type="parTrans" cxnId="{D1B9A172-8D6F-47E1-B4A7-04E398836BCF}">
      <dgm:prSet/>
      <dgm:spPr/>
      <dgm:t>
        <a:bodyPr/>
        <a:lstStyle/>
        <a:p>
          <a:endParaRPr lang="pl-PL"/>
        </a:p>
      </dgm:t>
    </dgm:pt>
    <dgm:pt modelId="{D9439FE2-F909-4529-86F4-B47817CA7F7D}" type="sibTrans" cxnId="{D1B9A172-8D6F-47E1-B4A7-04E398836BCF}">
      <dgm:prSet/>
      <dgm:spPr/>
      <dgm:t>
        <a:bodyPr/>
        <a:lstStyle/>
        <a:p>
          <a:endParaRPr lang="pl-PL"/>
        </a:p>
      </dgm:t>
    </dgm:pt>
    <dgm:pt modelId="{25453893-412A-43EA-880A-718900B50847}" type="pres">
      <dgm:prSet presAssocID="{5552C404-5F82-4238-97AB-4069816FA9D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97E6744E-B16F-40E2-9F8A-AA1A41425789}" type="pres">
      <dgm:prSet presAssocID="{89FFD7AC-9864-4F77-B1E2-460962542729}" presName="vertOne" presStyleCnt="0"/>
      <dgm:spPr/>
    </dgm:pt>
    <dgm:pt modelId="{565B639B-9486-48E1-833E-D87E1B411AFA}" type="pres">
      <dgm:prSet presAssocID="{89FFD7AC-9864-4F77-B1E2-460962542729}" presName="txOne" presStyleLbl="node0" presStyleIdx="0" presStyleCnt="1" custScaleY="3078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316FBF1-8547-41BF-961D-7FE359F88CCB}" type="pres">
      <dgm:prSet presAssocID="{89FFD7AC-9864-4F77-B1E2-460962542729}" presName="parTransOne" presStyleCnt="0"/>
      <dgm:spPr/>
    </dgm:pt>
    <dgm:pt modelId="{6652BB27-E6B6-4F06-8A68-1C5A71D5570C}" type="pres">
      <dgm:prSet presAssocID="{89FFD7AC-9864-4F77-B1E2-460962542729}" presName="horzOne" presStyleCnt="0"/>
      <dgm:spPr/>
    </dgm:pt>
    <dgm:pt modelId="{85C3B356-9B7D-4BBA-BBD2-DC5D906D62AE}" type="pres">
      <dgm:prSet presAssocID="{5409168D-FC5E-4EC7-9594-A3184CCA0A3F}" presName="vertTwo" presStyleCnt="0"/>
      <dgm:spPr/>
    </dgm:pt>
    <dgm:pt modelId="{E4B8B36C-05D9-4B96-82A3-1BCDFC136D15}" type="pres">
      <dgm:prSet presAssocID="{5409168D-FC5E-4EC7-9594-A3184CCA0A3F}" presName="txTwo" presStyleLbl="node2" presStyleIdx="0" presStyleCnt="6" custScaleY="2824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9E50E73-900C-4436-AE08-4129A839D398}" type="pres">
      <dgm:prSet presAssocID="{5409168D-FC5E-4EC7-9594-A3184CCA0A3F}" presName="parTransTwo" presStyleCnt="0"/>
      <dgm:spPr/>
    </dgm:pt>
    <dgm:pt modelId="{C675D226-F62A-4692-B8F7-C5BB64CA7C98}" type="pres">
      <dgm:prSet presAssocID="{5409168D-FC5E-4EC7-9594-A3184CCA0A3F}" presName="horzTwo" presStyleCnt="0"/>
      <dgm:spPr/>
    </dgm:pt>
    <dgm:pt modelId="{C9CD0C50-5EF9-4B5D-B09E-747A8133BDD6}" type="pres">
      <dgm:prSet presAssocID="{22A0C30E-2910-4D46-B860-EEB837C9722B}" presName="vertThree" presStyleCnt="0"/>
      <dgm:spPr/>
    </dgm:pt>
    <dgm:pt modelId="{1CF8FBD6-F89B-45DF-BE6E-086AA560E1BF}" type="pres">
      <dgm:prSet presAssocID="{22A0C30E-2910-4D46-B860-EEB837C9722B}" presName="txThree" presStyleLbl="node3" presStyleIdx="0" presStyleCnt="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6816B08-6882-4712-85FA-F7C86EC51A9F}" type="pres">
      <dgm:prSet presAssocID="{22A0C30E-2910-4D46-B860-EEB837C9722B}" presName="horzThree" presStyleCnt="0"/>
      <dgm:spPr/>
    </dgm:pt>
    <dgm:pt modelId="{8EE7A035-E26E-4352-B0B4-71382CD821E8}" type="pres">
      <dgm:prSet presAssocID="{2CEAA190-1A95-448A-A79E-CFA581596584}" presName="sibSpaceThree" presStyleCnt="0"/>
      <dgm:spPr/>
    </dgm:pt>
    <dgm:pt modelId="{77076612-A00B-4DCB-9237-671FB389467C}" type="pres">
      <dgm:prSet presAssocID="{9CA2D5B1-746D-4A8F-B5AE-61F4E3B347E4}" presName="vertThree" presStyleCnt="0"/>
      <dgm:spPr/>
    </dgm:pt>
    <dgm:pt modelId="{6F7E0782-EE7D-4B1A-99D6-EE12F20C6528}" type="pres">
      <dgm:prSet presAssocID="{9CA2D5B1-746D-4A8F-B5AE-61F4E3B347E4}" presName="txThree" presStyleLbl="node3" presStyleIdx="1" presStyleCnt="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EED538B-7EF5-490E-BCD5-9919C95183C1}" type="pres">
      <dgm:prSet presAssocID="{9CA2D5B1-746D-4A8F-B5AE-61F4E3B347E4}" presName="horzThree" presStyleCnt="0"/>
      <dgm:spPr/>
    </dgm:pt>
    <dgm:pt modelId="{5CAA16EE-5889-4FDC-A1E1-C171A858957A}" type="pres">
      <dgm:prSet presAssocID="{247AC113-B1CC-4633-89BB-E7734D1F87FB}" presName="sibSpaceThree" presStyleCnt="0"/>
      <dgm:spPr/>
    </dgm:pt>
    <dgm:pt modelId="{5EFDBC78-7443-46E7-A721-08F0713B5170}" type="pres">
      <dgm:prSet presAssocID="{9AB949B6-0532-452E-AF3F-56538B3D8B4E}" presName="vertThree" presStyleCnt="0"/>
      <dgm:spPr/>
    </dgm:pt>
    <dgm:pt modelId="{E0AA142A-95AC-4061-9BBC-333A34C7ED6F}" type="pres">
      <dgm:prSet presAssocID="{9AB949B6-0532-452E-AF3F-56538B3D8B4E}" presName="txThree" presStyleLbl="node3" presStyleIdx="2" presStyleCnt="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BA82A9E-D480-454F-8EFE-6CEC419A8438}" type="pres">
      <dgm:prSet presAssocID="{9AB949B6-0532-452E-AF3F-56538B3D8B4E}" presName="horzThree" presStyleCnt="0"/>
      <dgm:spPr/>
    </dgm:pt>
    <dgm:pt modelId="{2B4C28A1-6693-4570-8B14-309C48169191}" type="pres">
      <dgm:prSet presAssocID="{73E0EAE3-8A5F-4A67-906F-52E7E22B3478}" presName="sibSpaceTwo" presStyleCnt="0"/>
      <dgm:spPr/>
    </dgm:pt>
    <dgm:pt modelId="{7617E8B5-7A31-4E2A-AF8F-D291E1A20EF7}" type="pres">
      <dgm:prSet presAssocID="{0B3EADC9-9580-463E-A509-9B38E8BCD33D}" presName="vertTwo" presStyleCnt="0"/>
      <dgm:spPr/>
    </dgm:pt>
    <dgm:pt modelId="{4DD27415-06D0-4F63-BF5A-A873A79DA9DB}" type="pres">
      <dgm:prSet presAssocID="{0B3EADC9-9580-463E-A509-9B38E8BCD33D}" presName="txTwo" presStyleLbl="node2" presStyleIdx="1" presStyleCnt="6" custScaleY="2881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D544058-CADC-465E-B127-051BB058B340}" type="pres">
      <dgm:prSet presAssocID="{0B3EADC9-9580-463E-A509-9B38E8BCD33D}" presName="parTransTwo" presStyleCnt="0"/>
      <dgm:spPr/>
    </dgm:pt>
    <dgm:pt modelId="{46833EF8-C872-4A08-8E6A-447F49A61B80}" type="pres">
      <dgm:prSet presAssocID="{0B3EADC9-9580-463E-A509-9B38E8BCD33D}" presName="horzTwo" presStyleCnt="0"/>
      <dgm:spPr/>
    </dgm:pt>
    <dgm:pt modelId="{604DE8B5-999A-4B07-B6A8-81C911117D94}" type="pres">
      <dgm:prSet presAssocID="{03E36DFA-9144-4846-A72C-A0056020CD61}" presName="vertThree" presStyleCnt="0"/>
      <dgm:spPr/>
    </dgm:pt>
    <dgm:pt modelId="{7EADF2D4-321E-4037-95DD-67E8C567D8E2}" type="pres">
      <dgm:prSet presAssocID="{03E36DFA-9144-4846-A72C-A0056020CD61}" presName="txThree" presStyleLbl="node3" presStyleIdx="3" presStyleCnt="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4AA9607-3C03-490D-8620-26007D876597}" type="pres">
      <dgm:prSet presAssocID="{03E36DFA-9144-4846-A72C-A0056020CD61}" presName="horzThree" presStyleCnt="0"/>
      <dgm:spPr/>
    </dgm:pt>
    <dgm:pt modelId="{EEB55CF9-5E16-41E8-83CB-EA4939C0AABA}" type="pres">
      <dgm:prSet presAssocID="{85A935AD-216C-4E9E-A506-B764DE768DD4}" presName="sibSpaceThree" presStyleCnt="0"/>
      <dgm:spPr/>
    </dgm:pt>
    <dgm:pt modelId="{F064908C-F615-4B79-A1F9-081064224A8E}" type="pres">
      <dgm:prSet presAssocID="{C39986D0-F85D-4C09-83A3-1748186F9910}" presName="vertThree" presStyleCnt="0"/>
      <dgm:spPr/>
    </dgm:pt>
    <dgm:pt modelId="{E05C20F4-1611-450C-AEEA-7B94CD5327D1}" type="pres">
      <dgm:prSet presAssocID="{C39986D0-F85D-4C09-83A3-1748186F9910}" presName="txThree" presStyleLbl="node3" presStyleIdx="4" presStyleCnt="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25AF327-AB74-4E3E-B6D9-D1A8B79C268B}" type="pres">
      <dgm:prSet presAssocID="{C39986D0-F85D-4C09-83A3-1748186F9910}" presName="horzThree" presStyleCnt="0"/>
      <dgm:spPr/>
    </dgm:pt>
    <dgm:pt modelId="{5C79D3F3-3C79-4429-939A-149C064AB1B5}" type="pres">
      <dgm:prSet presAssocID="{4C61C48F-EE52-4D3D-9DBD-26B0A92D18AE}" presName="sibSpaceThree" presStyleCnt="0"/>
      <dgm:spPr/>
    </dgm:pt>
    <dgm:pt modelId="{80B15CA2-34F9-4984-AC73-818B6775A67D}" type="pres">
      <dgm:prSet presAssocID="{136F86B8-F7A2-470B-90AB-CB1A8861FE15}" presName="vertThree" presStyleCnt="0"/>
      <dgm:spPr/>
    </dgm:pt>
    <dgm:pt modelId="{E06C2E15-6663-4D0B-9F24-3F64E24079CE}" type="pres">
      <dgm:prSet presAssocID="{136F86B8-F7A2-470B-90AB-CB1A8861FE15}" presName="txThree" presStyleLbl="node3" presStyleIdx="5" presStyleCnt="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847D020-A68D-4021-9380-50099EDB062C}" type="pres">
      <dgm:prSet presAssocID="{136F86B8-F7A2-470B-90AB-CB1A8861FE15}" presName="horzThree" presStyleCnt="0"/>
      <dgm:spPr/>
    </dgm:pt>
    <dgm:pt modelId="{8E6BA6C6-1B43-4916-B876-A1AF49E94328}" type="pres">
      <dgm:prSet presAssocID="{F37B1D9B-0EAE-4E75-B9F4-DEF8798C17E4}" presName="sibSpaceTwo" presStyleCnt="0"/>
      <dgm:spPr/>
    </dgm:pt>
    <dgm:pt modelId="{82CD0B20-FD6F-4CC8-915E-3EC197DC20E2}" type="pres">
      <dgm:prSet presAssocID="{610A0D3E-0B9D-4195-837B-41FA48EE0AF1}" presName="vertTwo" presStyleCnt="0"/>
      <dgm:spPr/>
    </dgm:pt>
    <dgm:pt modelId="{54A9BCE4-AEC5-4AF7-8525-22EEA534A32D}" type="pres">
      <dgm:prSet presAssocID="{610A0D3E-0B9D-4195-837B-41FA48EE0AF1}" presName="txTwo" presStyleLbl="node2" presStyleIdx="2" presStyleCnt="6" custScaleY="2930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E266010-26EF-4529-A9FB-A5A7CE38AA06}" type="pres">
      <dgm:prSet presAssocID="{610A0D3E-0B9D-4195-837B-41FA48EE0AF1}" presName="parTransTwo" presStyleCnt="0"/>
      <dgm:spPr/>
    </dgm:pt>
    <dgm:pt modelId="{07F1A907-9B36-4F2E-AD9F-DE493BFE7905}" type="pres">
      <dgm:prSet presAssocID="{610A0D3E-0B9D-4195-837B-41FA48EE0AF1}" presName="horzTwo" presStyleCnt="0"/>
      <dgm:spPr/>
    </dgm:pt>
    <dgm:pt modelId="{1EB84294-96D9-4FFB-A1CC-980327CAF483}" type="pres">
      <dgm:prSet presAssocID="{7ACA1A6C-937C-4528-B1DB-B23847A4B911}" presName="vertThree" presStyleCnt="0"/>
      <dgm:spPr/>
    </dgm:pt>
    <dgm:pt modelId="{C415EC81-C4FA-419D-9ECB-2483F245C883}" type="pres">
      <dgm:prSet presAssocID="{7ACA1A6C-937C-4528-B1DB-B23847A4B911}" presName="txThree" presStyleLbl="node3" presStyleIdx="6" presStyleCnt="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074A226-0C5B-497F-9482-E316B43D5830}" type="pres">
      <dgm:prSet presAssocID="{7ACA1A6C-937C-4528-B1DB-B23847A4B911}" presName="horzThree" presStyleCnt="0"/>
      <dgm:spPr/>
    </dgm:pt>
    <dgm:pt modelId="{CBE8226C-F2A0-4CB4-96FE-7B2DE86FE953}" type="pres">
      <dgm:prSet presAssocID="{34DCB7D5-F85A-4258-8738-70E06D4AA8F8}" presName="sibSpaceThree" presStyleCnt="0"/>
      <dgm:spPr/>
    </dgm:pt>
    <dgm:pt modelId="{C0A7FBF5-B334-4B49-B656-F1F174F03293}" type="pres">
      <dgm:prSet presAssocID="{C882906C-8952-40C5-989A-B9E23BFC8974}" presName="vertThree" presStyleCnt="0"/>
      <dgm:spPr/>
    </dgm:pt>
    <dgm:pt modelId="{2D34896B-FC2E-4146-84FD-D71A7A554330}" type="pres">
      <dgm:prSet presAssocID="{C882906C-8952-40C5-989A-B9E23BFC8974}" presName="txThree" presStyleLbl="node3" presStyleIdx="7" presStyleCnt="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BAFFF42-A415-4791-9D26-8062568B0EB5}" type="pres">
      <dgm:prSet presAssocID="{C882906C-8952-40C5-989A-B9E23BFC8974}" presName="horzThree" presStyleCnt="0"/>
      <dgm:spPr/>
    </dgm:pt>
    <dgm:pt modelId="{E1461FC5-1BC3-46A0-8974-F76C87C3DFD7}" type="pres">
      <dgm:prSet presAssocID="{D95C955C-1F8C-4711-BF8D-907435502C8E}" presName="sibSpaceThree" presStyleCnt="0"/>
      <dgm:spPr/>
    </dgm:pt>
    <dgm:pt modelId="{51FDD620-432B-4BCD-99DF-CF5D5AEEDF5F}" type="pres">
      <dgm:prSet presAssocID="{BD904053-FC5D-494F-848B-FD804CED45BE}" presName="vertThree" presStyleCnt="0"/>
      <dgm:spPr/>
    </dgm:pt>
    <dgm:pt modelId="{F9DB65E5-BFEF-4059-90A1-77DE441252FD}" type="pres">
      <dgm:prSet presAssocID="{BD904053-FC5D-494F-848B-FD804CED45BE}" presName="txThree" presStyleLbl="node3" presStyleIdx="8" presStyleCnt="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301283D-8712-442E-9785-EA959C596557}" type="pres">
      <dgm:prSet presAssocID="{BD904053-FC5D-494F-848B-FD804CED45BE}" presName="horzThree" presStyleCnt="0"/>
      <dgm:spPr/>
    </dgm:pt>
    <dgm:pt modelId="{305D3DD3-A9F9-44DE-9278-ED856CB944E7}" type="pres">
      <dgm:prSet presAssocID="{0FE2B561-5E89-4111-A4F8-862046EB062F}" presName="sibSpaceThree" presStyleCnt="0"/>
      <dgm:spPr/>
    </dgm:pt>
    <dgm:pt modelId="{9DD98124-E4A2-4393-86EB-ACEE84CB65E6}" type="pres">
      <dgm:prSet presAssocID="{8818F914-36EF-46CD-B9FF-7BD6F0BB4BA0}" presName="vertThree" presStyleCnt="0"/>
      <dgm:spPr/>
    </dgm:pt>
    <dgm:pt modelId="{3D47AAAB-EB33-4B40-A609-01E4F7E48965}" type="pres">
      <dgm:prSet presAssocID="{8818F914-36EF-46CD-B9FF-7BD6F0BB4BA0}" presName="txThree" presStyleLbl="node3" presStyleIdx="9" presStyleCnt="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EEED3BC-5E11-47C4-9B45-6B8E38E27EDE}" type="pres">
      <dgm:prSet presAssocID="{8818F914-36EF-46CD-B9FF-7BD6F0BB4BA0}" presName="horzThree" presStyleCnt="0"/>
      <dgm:spPr/>
    </dgm:pt>
    <dgm:pt modelId="{571272E2-C138-430B-8F2A-84858799E7E2}" type="pres">
      <dgm:prSet presAssocID="{E4812600-77F3-417E-B858-A305F8344458}" presName="sibSpaceTwo" presStyleCnt="0"/>
      <dgm:spPr/>
    </dgm:pt>
    <dgm:pt modelId="{6E9D472B-8F27-481A-ACEE-8555D08918B1}" type="pres">
      <dgm:prSet presAssocID="{A2321E20-3C73-4586-8CAC-71596164D153}" presName="vertTwo" presStyleCnt="0"/>
      <dgm:spPr/>
    </dgm:pt>
    <dgm:pt modelId="{4712D041-FEED-42CC-865C-0B8A8BB5E624}" type="pres">
      <dgm:prSet presAssocID="{A2321E20-3C73-4586-8CAC-71596164D153}" presName="txTwo" presStyleLbl="node2" presStyleIdx="3" presStyleCnt="6" custScaleY="2930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9C7C808-656C-4752-9F74-B7A913588D4E}" type="pres">
      <dgm:prSet presAssocID="{A2321E20-3C73-4586-8CAC-71596164D153}" presName="parTransTwo" presStyleCnt="0"/>
      <dgm:spPr/>
    </dgm:pt>
    <dgm:pt modelId="{2A66E3D5-1B98-424A-B77F-11FD694304DA}" type="pres">
      <dgm:prSet presAssocID="{A2321E20-3C73-4586-8CAC-71596164D153}" presName="horzTwo" presStyleCnt="0"/>
      <dgm:spPr/>
    </dgm:pt>
    <dgm:pt modelId="{E2A5B2CF-CE72-46CF-8A19-402891DA7C45}" type="pres">
      <dgm:prSet presAssocID="{FC35A06F-A0B9-437E-BCFF-C6108AF53020}" presName="vertThree" presStyleCnt="0"/>
      <dgm:spPr/>
    </dgm:pt>
    <dgm:pt modelId="{E3F25234-DE36-4ECA-9F3E-A8ADB40F4576}" type="pres">
      <dgm:prSet presAssocID="{FC35A06F-A0B9-437E-BCFF-C6108AF53020}" presName="txThree" presStyleLbl="node3" presStyleIdx="10" presStyleCnt="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618D1C0-3B81-4C9A-9291-9BEBE1EED1AD}" type="pres">
      <dgm:prSet presAssocID="{FC35A06F-A0B9-437E-BCFF-C6108AF53020}" presName="horzThree" presStyleCnt="0"/>
      <dgm:spPr/>
    </dgm:pt>
    <dgm:pt modelId="{AC4EEB4C-F608-4A88-BF31-A29C00F198A6}" type="pres">
      <dgm:prSet presAssocID="{D15F0E89-A12E-4933-81DD-231EC0FF4632}" presName="sibSpaceThree" presStyleCnt="0"/>
      <dgm:spPr/>
    </dgm:pt>
    <dgm:pt modelId="{0419DFC7-8CC9-49EA-9BEC-D086876CC095}" type="pres">
      <dgm:prSet presAssocID="{DCEEA88F-A960-4FA9-9DEE-110087561285}" presName="vertThree" presStyleCnt="0"/>
      <dgm:spPr/>
    </dgm:pt>
    <dgm:pt modelId="{20BF43EC-FEFE-4C59-BF84-28A1ADC22E17}" type="pres">
      <dgm:prSet presAssocID="{DCEEA88F-A960-4FA9-9DEE-110087561285}" presName="txThree" presStyleLbl="node3" presStyleIdx="11" presStyleCnt="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5A5E254-EFD9-4E07-B0D7-B1680B63F947}" type="pres">
      <dgm:prSet presAssocID="{DCEEA88F-A960-4FA9-9DEE-110087561285}" presName="horzThree" presStyleCnt="0"/>
      <dgm:spPr/>
    </dgm:pt>
    <dgm:pt modelId="{636956FE-E933-437F-8468-E45305AE72E1}" type="pres">
      <dgm:prSet presAssocID="{EAD2F0E5-1E40-48E2-A54A-9C41F403D51E}" presName="sibSpaceThree" presStyleCnt="0"/>
      <dgm:spPr/>
    </dgm:pt>
    <dgm:pt modelId="{5CF752CF-B16C-41D4-9FD6-AAFC21C50258}" type="pres">
      <dgm:prSet presAssocID="{D510D50D-2B3A-4FED-8194-76DB1D0353CA}" presName="vertThree" presStyleCnt="0"/>
      <dgm:spPr/>
    </dgm:pt>
    <dgm:pt modelId="{979890A3-BB8E-4A33-A9E9-C3B6CAA439A2}" type="pres">
      <dgm:prSet presAssocID="{D510D50D-2B3A-4FED-8194-76DB1D0353CA}" presName="txThree" presStyleLbl="node3" presStyleIdx="12" presStyleCnt="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901AD99-2D49-477A-99D6-2DE19905EC0F}" type="pres">
      <dgm:prSet presAssocID="{D510D50D-2B3A-4FED-8194-76DB1D0353CA}" presName="horzThree" presStyleCnt="0"/>
      <dgm:spPr/>
    </dgm:pt>
    <dgm:pt modelId="{3798F7B7-5A74-4DE1-8AAA-2CF1BAA420E1}" type="pres">
      <dgm:prSet presAssocID="{D3D7655E-40CF-4781-9974-79EE04FC6D7B}" presName="sibSpaceThree" presStyleCnt="0"/>
      <dgm:spPr/>
    </dgm:pt>
    <dgm:pt modelId="{B859FDA7-1BDA-48CE-B679-1E79013DB534}" type="pres">
      <dgm:prSet presAssocID="{B05E38A5-4B1C-41AC-8DA8-EF99A720BE11}" presName="vertThree" presStyleCnt="0"/>
      <dgm:spPr/>
    </dgm:pt>
    <dgm:pt modelId="{457B2AFD-BC1B-4FC6-BE61-3BC3650C450C}" type="pres">
      <dgm:prSet presAssocID="{B05E38A5-4B1C-41AC-8DA8-EF99A720BE11}" presName="txThree" presStyleLbl="node3" presStyleIdx="13" presStyleCnt="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A2C7673-2831-405D-AB21-D6891A9A045A}" type="pres">
      <dgm:prSet presAssocID="{B05E38A5-4B1C-41AC-8DA8-EF99A720BE11}" presName="horzThree" presStyleCnt="0"/>
      <dgm:spPr/>
    </dgm:pt>
    <dgm:pt modelId="{DD7C42CA-05E4-49C2-B94C-D76DA7729BCE}" type="pres">
      <dgm:prSet presAssocID="{B6151E0F-D8DC-4080-A302-BE4B9B49514F}" presName="sibSpaceThree" presStyleCnt="0"/>
      <dgm:spPr/>
    </dgm:pt>
    <dgm:pt modelId="{67C57B05-B4FC-41C1-8F50-43E815DEE763}" type="pres">
      <dgm:prSet presAssocID="{80A94E13-8A2A-420D-912E-E5FC00EB18C2}" presName="vertThree" presStyleCnt="0"/>
      <dgm:spPr/>
    </dgm:pt>
    <dgm:pt modelId="{37E9BADC-07DD-4F79-82A5-91C1D815B4CC}" type="pres">
      <dgm:prSet presAssocID="{80A94E13-8A2A-420D-912E-E5FC00EB18C2}" presName="txThree" presStyleLbl="node3" presStyleIdx="14" presStyleCnt="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554319C-9971-4D31-BC2E-1CF5D31E9BDF}" type="pres">
      <dgm:prSet presAssocID="{80A94E13-8A2A-420D-912E-E5FC00EB18C2}" presName="horzThree" presStyleCnt="0"/>
      <dgm:spPr/>
    </dgm:pt>
    <dgm:pt modelId="{AA649151-9F03-45FB-BADB-75D00D22C693}" type="pres">
      <dgm:prSet presAssocID="{0889D430-C4D4-4227-A938-D3D89A09123A}" presName="sibSpaceTwo" presStyleCnt="0"/>
      <dgm:spPr/>
    </dgm:pt>
    <dgm:pt modelId="{6316807A-9453-46BC-B40F-C41B80E0488E}" type="pres">
      <dgm:prSet presAssocID="{25AA2D56-4E6C-48C9-BFE4-62604B898481}" presName="vertTwo" presStyleCnt="0"/>
      <dgm:spPr/>
    </dgm:pt>
    <dgm:pt modelId="{62C2A8AF-C09E-4C8B-A656-673B22C3DBA8}" type="pres">
      <dgm:prSet presAssocID="{25AA2D56-4E6C-48C9-BFE4-62604B898481}" presName="txTwo" presStyleLbl="node2" presStyleIdx="4" presStyleCnt="6" custScaleY="2930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9B3073D-33A5-4703-A8C8-842A06A22647}" type="pres">
      <dgm:prSet presAssocID="{25AA2D56-4E6C-48C9-BFE4-62604B898481}" presName="parTransTwo" presStyleCnt="0"/>
      <dgm:spPr/>
    </dgm:pt>
    <dgm:pt modelId="{042F4B11-7532-4B16-BC73-A67D01AFFF4F}" type="pres">
      <dgm:prSet presAssocID="{25AA2D56-4E6C-48C9-BFE4-62604B898481}" presName="horzTwo" presStyleCnt="0"/>
      <dgm:spPr/>
    </dgm:pt>
    <dgm:pt modelId="{23BE6F25-6580-45DE-9B88-C48C440DE83E}" type="pres">
      <dgm:prSet presAssocID="{8387BDA4-F4EF-42E2-94DC-7067C03EBC4B}" presName="vertThree" presStyleCnt="0"/>
      <dgm:spPr/>
    </dgm:pt>
    <dgm:pt modelId="{685A77F8-5E02-40F3-A1DB-2A1188F1F10C}" type="pres">
      <dgm:prSet presAssocID="{8387BDA4-F4EF-42E2-94DC-7067C03EBC4B}" presName="txThree" presStyleLbl="node3" presStyleIdx="15" presStyleCnt="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80E0257-F63D-4382-9581-97E924DB3C57}" type="pres">
      <dgm:prSet presAssocID="{8387BDA4-F4EF-42E2-94DC-7067C03EBC4B}" presName="horzThree" presStyleCnt="0"/>
      <dgm:spPr/>
    </dgm:pt>
    <dgm:pt modelId="{132BDC32-B1CE-4F08-AC13-CF81AFF047BC}" type="pres">
      <dgm:prSet presAssocID="{77A3D021-59AE-4533-A66B-583D519B0ACC}" presName="sibSpaceThree" presStyleCnt="0"/>
      <dgm:spPr/>
    </dgm:pt>
    <dgm:pt modelId="{BC1F9C85-FA6B-4430-AAFC-C8DA614B405C}" type="pres">
      <dgm:prSet presAssocID="{8C03D61F-7B9E-4558-AB1B-A06536F8A23F}" presName="vertThree" presStyleCnt="0"/>
      <dgm:spPr/>
    </dgm:pt>
    <dgm:pt modelId="{3392770C-5890-4FB7-B743-7CA6A90818BA}" type="pres">
      <dgm:prSet presAssocID="{8C03D61F-7B9E-4558-AB1B-A06536F8A23F}" presName="txThree" presStyleLbl="node3" presStyleIdx="16" presStyleCnt="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C51003E-B5EB-4095-877F-9BAE9DF2154D}" type="pres">
      <dgm:prSet presAssocID="{8C03D61F-7B9E-4558-AB1B-A06536F8A23F}" presName="horzThree" presStyleCnt="0"/>
      <dgm:spPr/>
    </dgm:pt>
    <dgm:pt modelId="{EA807B0F-3CBC-4D6F-AB64-3BFF80D81ECF}" type="pres">
      <dgm:prSet presAssocID="{B7344BD8-9385-42FA-9F2B-CE20C577FD41}" presName="sibSpaceTwo" presStyleCnt="0"/>
      <dgm:spPr/>
    </dgm:pt>
    <dgm:pt modelId="{DB79432E-4364-4604-9B9A-BA89FBDECE79}" type="pres">
      <dgm:prSet presAssocID="{FBC294D0-E2CA-4633-B808-51025B0FEECB}" presName="vertTwo" presStyleCnt="0"/>
      <dgm:spPr/>
    </dgm:pt>
    <dgm:pt modelId="{0BE905A8-EF17-4B55-9BA2-63A594F68BBC}" type="pres">
      <dgm:prSet presAssocID="{FBC294D0-E2CA-4633-B808-51025B0FEECB}" presName="txTwo" presStyleLbl="node2" presStyleIdx="5" presStyleCnt="6" custScaleY="2930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67F971C-01DF-487C-8299-D2E2D5FF1299}" type="pres">
      <dgm:prSet presAssocID="{FBC294D0-E2CA-4633-B808-51025B0FEECB}" presName="parTransTwo" presStyleCnt="0"/>
      <dgm:spPr/>
    </dgm:pt>
    <dgm:pt modelId="{702C56AC-2D07-4A65-8AF7-757D94353922}" type="pres">
      <dgm:prSet presAssocID="{FBC294D0-E2CA-4633-B808-51025B0FEECB}" presName="horzTwo" presStyleCnt="0"/>
      <dgm:spPr/>
    </dgm:pt>
    <dgm:pt modelId="{33D208EC-93FE-48F2-AD27-4D5D60908641}" type="pres">
      <dgm:prSet presAssocID="{542BB36A-734D-4676-A3FA-9428D3A7D3F8}" presName="vertThree" presStyleCnt="0"/>
      <dgm:spPr/>
    </dgm:pt>
    <dgm:pt modelId="{45F0316D-9A81-4FF8-B730-BEE36911A855}" type="pres">
      <dgm:prSet presAssocID="{542BB36A-734D-4676-A3FA-9428D3A7D3F8}" presName="txThree" presStyleLbl="node3" presStyleIdx="17" presStyleCnt="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E22F7E7-B521-4922-8F75-9A56AEE90041}" type="pres">
      <dgm:prSet presAssocID="{542BB36A-734D-4676-A3FA-9428D3A7D3F8}" presName="horzThree" presStyleCnt="0"/>
      <dgm:spPr/>
    </dgm:pt>
    <dgm:pt modelId="{F962DC1B-0708-4AA4-9CFB-FC6FE4DFC024}" type="pres">
      <dgm:prSet presAssocID="{701BD02B-7FAD-4B1D-B476-521B3394187F}" presName="sibSpaceThree" presStyleCnt="0"/>
      <dgm:spPr/>
    </dgm:pt>
    <dgm:pt modelId="{1C7876EC-B9D5-491E-95FA-33D983581F69}" type="pres">
      <dgm:prSet presAssocID="{DD357E41-AC60-4AD2-AC48-482BF884FAC4}" presName="vertThree" presStyleCnt="0"/>
      <dgm:spPr/>
    </dgm:pt>
    <dgm:pt modelId="{459247E8-0816-483B-AA14-6988F4C26C05}" type="pres">
      <dgm:prSet presAssocID="{DD357E41-AC60-4AD2-AC48-482BF884FAC4}" presName="txThree" presStyleLbl="node3" presStyleIdx="18" presStyleCnt="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09F316F-A1EC-477E-B8C0-35A67B75812D}" type="pres">
      <dgm:prSet presAssocID="{DD357E41-AC60-4AD2-AC48-482BF884FAC4}" presName="horzThree" presStyleCnt="0"/>
      <dgm:spPr/>
    </dgm:pt>
    <dgm:pt modelId="{56C90E09-33EA-4BE7-A4B9-2E43BB7AB0D5}" type="pres">
      <dgm:prSet presAssocID="{D9439FE2-F909-4529-86F4-B47817CA7F7D}" presName="sibSpaceThree" presStyleCnt="0"/>
      <dgm:spPr/>
    </dgm:pt>
    <dgm:pt modelId="{C9557E12-DBF9-41D2-B66F-1EA1FBD5FF48}" type="pres">
      <dgm:prSet presAssocID="{59782BD8-DE8F-47DE-881A-0B879A93AB79}" presName="vertThree" presStyleCnt="0"/>
      <dgm:spPr/>
    </dgm:pt>
    <dgm:pt modelId="{AE08040D-9FD3-41E1-A8AE-7E4D4A418F2C}" type="pres">
      <dgm:prSet presAssocID="{59782BD8-DE8F-47DE-881A-0B879A93AB79}" presName="txThree" presStyleLbl="node3" presStyleIdx="19" presStyleCnt="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47E3D25-D666-429C-8A82-E6A292C94121}" type="pres">
      <dgm:prSet presAssocID="{59782BD8-DE8F-47DE-881A-0B879A93AB79}" presName="horzThree" presStyleCnt="0"/>
      <dgm:spPr/>
    </dgm:pt>
    <dgm:pt modelId="{EB60EEAF-4FC9-41F8-9A58-B669D1A66989}" type="pres">
      <dgm:prSet presAssocID="{DCF8031B-EFD7-410E-9AF3-72F9B8B8B257}" presName="sibSpaceThree" presStyleCnt="0"/>
      <dgm:spPr/>
    </dgm:pt>
    <dgm:pt modelId="{0ACD8EBA-C0E4-47B4-BFB1-F115B0D717C9}" type="pres">
      <dgm:prSet presAssocID="{5223824D-F065-41C6-945A-E6F74791C2BD}" presName="vertThree" presStyleCnt="0"/>
      <dgm:spPr/>
    </dgm:pt>
    <dgm:pt modelId="{3BC65872-24D6-4B51-A548-C4E36623315B}" type="pres">
      <dgm:prSet presAssocID="{5223824D-F065-41C6-945A-E6F74791C2BD}" presName="txThree" presStyleLbl="node3" presStyleIdx="20" presStyleCnt="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25F4994-8396-48F6-944F-420F66A7C75F}" type="pres">
      <dgm:prSet presAssocID="{5223824D-F065-41C6-945A-E6F74791C2BD}" presName="horzThree" presStyleCnt="0"/>
      <dgm:spPr/>
    </dgm:pt>
    <dgm:pt modelId="{B24BE711-52F7-4026-84C3-B9CF97D6C91E}" type="pres">
      <dgm:prSet presAssocID="{F6F56F31-F1C3-4734-B710-1D0D5EFACFB4}" presName="sibSpaceThree" presStyleCnt="0"/>
      <dgm:spPr/>
    </dgm:pt>
    <dgm:pt modelId="{706910CC-4147-4CD2-9DDE-65E0EDD81AEA}" type="pres">
      <dgm:prSet presAssocID="{EDA02260-0955-4FB3-800E-468781409569}" presName="vertThree" presStyleCnt="0"/>
      <dgm:spPr/>
    </dgm:pt>
    <dgm:pt modelId="{23022D1A-02EA-404A-8DFA-1C09970A437A}" type="pres">
      <dgm:prSet presAssocID="{EDA02260-0955-4FB3-800E-468781409569}" presName="txThree" presStyleLbl="node3" presStyleIdx="21" presStyleCnt="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BF099CB-B00C-4537-9930-853D0734A709}" type="pres">
      <dgm:prSet presAssocID="{EDA02260-0955-4FB3-800E-468781409569}" presName="horzThree" presStyleCnt="0"/>
      <dgm:spPr/>
    </dgm:pt>
  </dgm:ptLst>
  <dgm:cxnLst>
    <dgm:cxn modelId="{89D77BC0-68AF-4894-8A5B-6CCB2A453ED1}" type="presOf" srcId="{DD357E41-AC60-4AD2-AC48-482BF884FAC4}" destId="{459247E8-0816-483B-AA14-6988F4C26C05}" srcOrd="0" destOrd="0" presId="urn:microsoft.com/office/officeart/2005/8/layout/hierarchy4"/>
    <dgm:cxn modelId="{79047940-C660-47C6-90B4-0CDEE3BE6BA3}" srcId="{89FFD7AC-9864-4F77-B1E2-460962542729}" destId="{0B3EADC9-9580-463E-A509-9B38E8BCD33D}" srcOrd="1" destOrd="0" parTransId="{4BEA210D-8D42-4B62-AC2E-22ED5C6DC3BE}" sibTransId="{F37B1D9B-0EAE-4E75-B9F4-DEF8798C17E4}"/>
    <dgm:cxn modelId="{89CFB61B-DA65-4ECE-AC15-9AF26319AA3B}" srcId="{610A0D3E-0B9D-4195-837B-41FA48EE0AF1}" destId="{8818F914-36EF-46CD-B9FF-7BD6F0BB4BA0}" srcOrd="3" destOrd="0" parTransId="{A7E96C75-B548-4C02-8EF7-1F01827D7CD3}" sibTransId="{34233242-1A9D-4E9D-96B9-3A92782FE9AC}"/>
    <dgm:cxn modelId="{81958AF5-D6E0-4B22-92D5-EBD6E7DF5E61}" srcId="{FBC294D0-E2CA-4633-B808-51025B0FEECB}" destId="{542BB36A-734D-4676-A3FA-9428D3A7D3F8}" srcOrd="0" destOrd="0" parTransId="{C8955F0B-EF7A-4ED4-AD9A-F24D911177C8}" sibTransId="{701BD02B-7FAD-4B1D-B476-521B3394187F}"/>
    <dgm:cxn modelId="{8767C828-FD3B-4022-8006-451D4DDA0076}" srcId="{610A0D3E-0B9D-4195-837B-41FA48EE0AF1}" destId="{7ACA1A6C-937C-4528-B1DB-B23847A4B911}" srcOrd="0" destOrd="0" parTransId="{2EF2FAEF-EE28-4C9B-9B8F-54CB6F3D4441}" sibTransId="{34DCB7D5-F85A-4258-8738-70E06D4AA8F8}"/>
    <dgm:cxn modelId="{4038936D-C55B-484E-9F45-ACB948A00E48}" srcId="{A2321E20-3C73-4586-8CAC-71596164D153}" destId="{DCEEA88F-A960-4FA9-9DEE-110087561285}" srcOrd="1" destOrd="0" parTransId="{6C58938B-0B07-4373-BD16-91578F423449}" sibTransId="{EAD2F0E5-1E40-48E2-A54A-9C41F403D51E}"/>
    <dgm:cxn modelId="{DA2AA324-5C38-4418-BACA-6D360130EA00}" srcId="{25AA2D56-4E6C-48C9-BFE4-62604B898481}" destId="{8C03D61F-7B9E-4558-AB1B-A06536F8A23F}" srcOrd="1" destOrd="0" parTransId="{6F26DA97-29D8-4521-94E4-2CCC1CE7D965}" sibTransId="{EDA70641-A10E-4B20-A645-D6D0BB2A4857}"/>
    <dgm:cxn modelId="{88C34CBA-9E52-4C50-8F70-74AE50D90748}" type="presOf" srcId="{C882906C-8952-40C5-989A-B9E23BFC8974}" destId="{2D34896B-FC2E-4146-84FD-D71A7A554330}" srcOrd="0" destOrd="0" presId="urn:microsoft.com/office/officeart/2005/8/layout/hierarchy4"/>
    <dgm:cxn modelId="{DB09AB4B-2D66-47A3-AA7F-8DC8138C7020}" srcId="{5409168D-FC5E-4EC7-9594-A3184CCA0A3F}" destId="{9AB949B6-0532-452E-AF3F-56538B3D8B4E}" srcOrd="2" destOrd="0" parTransId="{133F6CE1-98AD-445F-AA0B-E358B10F382D}" sibTransId="{D30A5AEB-4062-4BC3-B987-994ABF4864C8}"/>
    <dgm:cxn modelId="{E21A4832-44B6-4FA7-B9B9-73F5BA9EC142}" srcId="{610A0D3E-0B9D-4195-837B-41FA48EE0AF1}" destId="{C882906C-8952-40C5-989A-B9E23BFC8974}" srcOrd="1" destOrd="0" parTransId="{1F8B4362-6CA2-4F91-A597-5FF08F7845FD}" sibTransId="{D95C955C-1F8C-4711-BF8D-907435502C8E}"/>
    <dgm:cxn modelId="{4A48B0F1-8422-47A2-9AFD-B759949331F0}" srcId="{A2321E20-3C73-4586-8CAC-71596164D153}" destId="{80A94E13-8A2A-420D-912E-E5FC00EB18C2}" srcOrd="4" destOrd="0" parTransId="{D89549F8-451A-4CA5-B9AC-D88498403849}" sibTransId="{BFD91E77-4BA0-4C38-AB2E-E6EDF29D3036}"/>
    <dgm:cxn modelId="{10F4BC63-3B5C-403A-8611-D1725D781D33}" type="presOf" srcId="{542BB36A-734D-4676-A3FA-9428D3A7D3F8}" destId="{45F0316D-9A81-4FF8-B730-BEE36911A855}" srcOrd="0" destOrd="0" presId="urn:microsoft.com/office/officeart/2005/8/layout/hierarchy4"/>
    <dgm:cxn modelId="{E8747C2E-7995-4762-AC20-49C03A5A9A4C}" type="presOf" srcId="{22A0C30E-2910-4D46-B860-EEB837C9722B}" destId="{1CF8FBD6-F89B-45DF-BE6E-086AA560E1BF}" srcOrd="0" destOrd="0" presId="urn:microsoft.com/office/officeart/2005/8/layout/hierarchy4"/>
    <dgm:cxn modelId="{3A47EBF3-C399-4B3E-BF6C-5C5001886D26}" type="presOf" srcId="{7ACA1A6C-937C-4528-B1DB-B23847A4B911}" destId="{C415EC81-C4FA-419D-9ECB-2483F245C883}" srcOrd="0" destOrd="0" presId="urn:microsoft.com/office/officeart/2005/8/layout/hierarchy4"/>
    <dgm:cxn modelId="{AD26FF44-2AD8-40F8-BB4F-F08645A3B4B3}" type="presOf" srcId="{03E36DFA-9144-4846-A72C-A0056020CD61}" destId="{7EADF2D4-321E-4037-95DD-67E8C567D8E2}" srcOrd="0" destOrd="0" presId="urn:microsoft.com/office/officeart/2005/8/layout/hierarchy4"/>
    <dgm:cxn modelId="{77EA1CA6-7117-459E-B83F-F570BBB8380B}" type="presOf" srcId="{A2321E20-3C73-4586-8CAC-71596164D153}" destId="{4712D041-FEED-42CC-865C-0B8A8BB5E624}" srcOrd="0" destOrd="0" presId="urn:microsoft.com/office/officeart/2005/8/layout/hierarchy4"/>
    <dgm:cxn modelId="{901DDB8E-40EA-4402-A73D-CCC2B8EF7573}" type="presOf" srcId="{DCEEA88F-A960-4FA9-9DEE-110087561285}" destId="{20BF43EC-FEFE-4C59-BF84-28A1ADC22E17}" srcOrd="0" destOrd="0" presId="urn:microsoft.com/office/officeart/2005/8/layout/hierarchy4"/>
    <dgm:cxn modelId="{396B41AC-C929-43B1-B628-D63FF2CD6C1C}" type="presOf" srcId="{136F86B8-F7A2-470B-90AB-CB1A8861FE15}" destId="{E06C2E15-6663-4D0B-9F24-3F64E24079CE}" srcOrd="0" destOrd="0" presId="urn:microsoft.com/office/officeart/2005/8/layout/hierarchy4"/>
    <dgm:cxn modelId="{A82FD541-259A-442C-B3D2-0B1CABABF91B}" type="presOf" srcId="{5409168D-FC5E-4EC7-9594-A3184CCA0A3F}" destId="{E4B8B36C-05D9-4B96-82A3-1BCDFC136D15}" srcOrd="0" destOrd="0" presId="urn:microsoft.com/office/officeart/2005/8/layout/hierarchy4"/>
    <dgm:cxn modelId="{D60CF11A-9084-40B8-B8B3-6A7C881CCC2B}" type="presOf" srcId="{FC35A06F-A0B9-437E-BCFF-C6108AF53020}" destId="{E3F25234-DE36-4ECA-9F3E-A8ADB40F4576}" srcOrd="0" destOrd="0" presId="urn:microsoft.com/office/officeart/2005/8/layout/hierarchy4"/>
    <dgm:cxn modelId="{AF21E529-CAFF-4D5C-B5A7-638083380CD6}" srcId="{FBC294D0-E2CA-4633-B808-51025B0FEECB}" destId="{5223824D-F065-41C6-945A-E6F74791C2BD}" srcOrd="3" destOrd="0" parTransId="{F1903837-DB3F-4745-91B9-DE8E37A8FF6C}" sibTransId="{F6F56F31-F1C3-4734-B710-1D0D5EFACFB4}"/>
    <dgm:cxn modelId="{78388ED0-A15A-4031-9BE2-BE4AABED6B2A}" srcId="{5552C404-5F82-4238-97AB-4069816FA9D0}" destId="{89FFD7AC-9864-4F77-B1E2-460962542729}" srcOrd="0" destOrd="0" parTransId="{56BB91D0-1A48-4835-A4A6-24ADF253B5BD}" sibTransId="{C4761309-C146-478D-BC06-5557CC519105}"/>
    <dgm:cxn modelId="{C65F3A86-934A-4DFD-A149-278AA1FAD575}" srcId="{5409168D-FC5E-4EC7-9594-A3184CCA0A3F}" destId="{9CA2D5B1-746D-4A8F-B5AE-61F4E3B347E4}" srcOrd="1" destOrd="0" parTransId="{992D6FD6-A7A3-4F03-872F-82C403A7F6DE}" sibTransId="{247AC113-B1CC-4633-89BB-E7734D1F87FB}"/>
    <dgm:cxn modelId="{0653151B-62A1-4F45-B5B7-3248C2AEBD05}" type="presOf" srcId="{5223824D-F065-41C6-945A-E6F74791C2BD}" destId="{3BC65872-24D6-4B51-A548-C4E36623315B}" srcOrd="0" destOrd="0" presId="urn:microsoft.com/office/officeart/2005/8/layout/hierarchy4"/>
    <dgm:cxn modelId="{68CA9960-A33F-4FF2-B274-B6660BD3F810}" type="presOf" srcId="{89FFD7AC-9864-4F77-B1E2-460962542729}" destId="{565B639B-9486-48E1-833E-D87E1B411AFA}" srcOrd="0" destOrd="0" presId="urn:microsoft.com/office/officeart/2005/8/layout/hierarchy4"/>
    <dgm:cxn modelId="{947BBE51-40E6-4CCA-B3D3-915F01CA49AF}" type="presOf" srcId="{25AA2D56-4E6C-48C9-BFE4-62604B898481}" destId="{62C2A8AF-C09E-4C8B-A656-673B22C3DBA8}" srcOrd="0" destOrd="0" presId="urn:microsoft.com/office/officeart/2005/8/layout/hierarchy4"/>
    <dgm:cxn modelId="{5BEC6DC1-5C53-4DA9-BF5A-6F165F820596}" type="presOf" srcId="{8818F914-36EF-46CD-B9FF-7BD6F0BB4BA0}" destId="{3D47AAAB-EB33-4B40-A609-01E4F7E48965}" srcOrd="0" destOrd="0" presId="urn:microsoft.com/office/officeart/2005/8/layout/hierarchy4"/>
    <dgm:cxn modelId="{A4E460AD-4D19-4E4A-B6BE-71AA12B9C092}" srcId="{25AA2D56-4E6C-48C9-BFE4-62604B898481}" destId="{8387BDA4-F4EF-42E2-94DC-7067C03EBC4B}" srcOrd="0" destOrd="0" parTransId="{B5292772-AB6C-471E-AAB9-9B1299F6775F}" sibTransId="{77A3D021-59AE-4533-A66B-583D519B0ACC}"/>
    <dgm:cxn modelId="{75B30BFD-EB7D-4B08-9927-2938D32B02C4}" srcId="{89FFD7AC-9864-4F77-B1E2-460962542729}" destId="{A2321E20-3C73-4586-8CAC-71596164D153}" srcOrd="3" destOrd="0" parTransId="{CDDD46A8-AA3C-44EB-9DD0-AF77E89DC3BF}" sibTransId="{0889D430-C4D4-4227-A938-D3D89A09123A}"/>
    <dgm:cxn modelId="{BDC81F82-4EE4-4863-874D-E8687E771BBC}" srcId="{610A0D3E-0B9D-4195-837B-41FA48EE0AF1}" destId="{BD904053-FC5D-494F-848B-FD804CED45BE}" srcOrd="2" destOrd="0" parTransId="{9D2888FB-22D0-4E67-835E-4EA47F0E67CF}" sibTransId="{0FE2B561-5E89-4111-A4F8-862046EB062F}"/>
    <dgm:cxn modelId="{03D71925-87EA-497C-8A15-FAF7EA5672DC}" srcId="{0B3EADC9-9580-463E-A509-9B38E8BCD33D}" destId="{136F86B8-F7A2-470B-90AB-CB1A8861FE15}" srcOrd="2" destOrd="0" parTransId="{30C8C239-7F29-4CC3-A712-DE992E70A993}" sibTransId="{400A261E-85F9-4C07-A9FF-F7BFC5BB909C}"/>
    <dgm:cxn modelId="{986D1135-D536-49BA-B59A-A62FC9ABA68C}" type="presOf" srcId="{8C03D61F-7B9E-4558-AB1B-A06536F8A23F}" destId="{3392770C-5890-4FB7-B743-7CA6A90818BA}" srcOrd="0" destOrd="0" presId="urn:microsoft.com/office/officeart/2005/8/layout/hierarchy4"/>
    <dgm:cxn modelId="{42B724DB-1E73-4995-82BA-EACEBCEC0053}" srcId="{A2321E20-3C73-4586-8CAC-71596164D153}" destId="{B05E38A5-4B1C-41AC-8DA8-EF99A720BE11}" srcOrd="3" destOrd="0" parTransId="{4894F956-20CE-4242-907B-6BAA0E84BEEB}" sibTransId="{B6151E0F-D8DC-4080-A302-BE4B9B49514F}"/>
    <dgm:cxn modelId="{4F828315-1336-463C-B42D-0B1FAED010B2}" type="presOf" srcId="{80A94E13-8A2A-420D-912E-E5FC00EB18C2}" destId="{37E9BADC-07DD-4F79-82A5-91C1D815B4CC}" srcOrd="0" destOrd="0" presId="urn:microsoft.com/office/officeart/2005/8/layout/hierarchy4"/>
    <dgm:cxn modelId="{732F7B02-2E2C-49B6-B55B-632ABC0B77C5}" type="presOf" srcId="{BD904053-FC5D-494F-848B-FD804CED45BE}" destId="{F9DB65E5-BFEF-4059-90A1-77DE441252FD}" srcOrd="0" destOrd="0" presId="urn:microsoft.com/office/officeart/2005/8/layout/hierarchy4"/>
    <dgm:cxn modelId="{D1B9A172-8D6F-47E1-B4A7-04E398836BCF}" srcId="{FBC294D0-E2CA-4633-B808-51025B0FEECB}" destId="{DD357E41-AC60-4AD2-AC48-482BF884FAC4}" srcOrd="1" destOrd="0" parTransId="{A318BECC-6942-4EE3-B7E8-5285C659C61B}" sibTransId="{D9439FE2-F909-4529-86F4-B47817CA7F7D}"/>
    <dgm:cxn modelId="{ECECF585-D6F0-4159-AF46-34B85F4CE041}" srcId="{FBC294D0-E2CA-4633-B808-51025B0FEECB}" destId="{59782BD8-DE8F-47DE-881A-0B879A93AB79}" srcOrd="2" destOrd="0" parTransId="{66281149-37C2-48FD-A13E-9C349A6DDE87}" sibTransId="{DCF8031B-EFD7-410E-9AF3-72F9B8B8B257}"/>
    <dgm:cxn modelId="{A3B05D72-8288-4E25-BBBA-9E127AE370E8}" type="presOf" srcId="{9CA2D5B1-746D-4A8F-B5AE-61F4E3B347E4}" destId="{6F7E0782-EE7D-4B1A-99D6-EE12F20C6528}" srcOrd="0" destOrd="0" presId="urn:microsoft.com/office/officeart/2005/8/layout/hierarchy4"/>
    <dgm:cxn modelId="{2DE435CA-150D-4EB1-8CCA-40E14B75A558}" type="presOf" srcId="{EDA02260-0955-4FB3-800E-468781409569}" destId="{23022D1A-02EA-404A-8DFA-1C09970A437A}" srcOrd="0" destOrd="0" presId="urn:microsoft.com/office/officeart/2005/8/layout/hierarchy4"/>
    <dgm:cxn modelId="{35DE34B0-0AC7-47C6-99D9-CCA8CDAAA4F2}" type="presOf" srcId="{B05E38A5-4B1C-41AC-8DA8-EF99A720BE11}" destId="{457B2AFD-BC1B-4FC6-BE61-3BC3650C450C}" srcOrd="0" destOrd="0" presId="urn:microsoft.com/office/officeart/2005/8/layout/hierarchy4"/>
    <dgm:cxn modelId="{D0AF398E-603B-4767-A342-ED94A6E61572}" srcId="{89FFD7AC-9864-4F77-B1E2-460962542729}" destId="{610A0D3E-0B9D-4195-837B-41FA48EE0AF1}" srcOrd="2" destOrd="0" parTransId="{CBC302B9-C0F3-4071-8BED-CDDA9CEC6C1B}" sibTransId="{E4812600-77F3-417E-B858-A305F8344458}"/>
    <dgm:cxn modelId="{36488393-CC78-46CE-94E3-EEDFB4F58B79}" type="presOf" srcId="{0B3EADC9-9580-463E-A509-9B38E8BCD33D}" destId="{4DD27415-06D0-4F63-BF5A-A873A79DA9DB}" srcOrd="0" destOrd="0" presId="urn:microsoft.com/office/officeart/2005/8/layout/hierarchy4"/>
    <dgm:cxn modelId="{8BFE3990-E9D7-41E2-BAF5-C582479F278B}" type="presOf" srcId="{610A0D3E-0B9D-4195-837B-41FA48EE0AF1}" destId="{54A9BCE4-AEC5-4AF7-8525-22EEA534A32D}" srcOrd="0" destOrd="0" presId="urn:microsoft.com/office/officeart/2005/8/layout/hierarchy4"/>
    <dgm:cxn modelId="{CD055AA9-C8A7-41E5-AB51-789EAD9BCBE0}" type="presOf" srcId="{D510D50D-2B3A-4FED-8194-76DB1D0353CA}" destId="{979890A3-BB8E-4A33-A9E9-C3B6CAA439A2}" srcOrd="0" destOrd="0" presId="urn:microsoft.com/office/officeart/2005/8/layout/hierarchy4"/>
    <dgm:cxn modelId="{AB3FC288-78C6-4B81-9F63-48139DFE9947}" srcId="{0B3EADC9-9580-463E-A509-9B38E8BCD33D}" destId="{03E36DFA-9144-4846-A72C-A0056020CD61}" srcOrd="0" destOrd="0" parTransId="{75FBE15D-22EB-45FE-97D8-CE735BFD837C}" sibTransId="{85A935AD-216C-4E9E-A506-B764DE768DD4}"/>
    <dgm:cxn modelId="{34AA09D4-956F-4CC6-A8A5-EC9FD9649955}" srcId="{5409168D-FC5E-4EC7-9594-A3184CCA0A3F}" destId="{22A0C30E-2910-4D46-B860-EEB837C9722B}" srcOrd="0" destOrd="0" parTransId="{75576B15-4184-4FAF-91BA-AC80DBF7B3D8}" sibTransId="{2CEAA190-1A95-448A-A79E-CFA581596584}"/>
    <dgm:cxn modelId="{246FA4F2-AA43-4F35-8E1F-4A74735BF79A}" srcId="{89FFD7AC-9864-4F77-B1E2-460962542729}" destId="{25AA2D56-4E6C-48C9-BFE4-62604B898481}" srcOrd="4" destOrd="0" parTransId="{32FFFA31-0B43-4898-AFC3-449137D770CB}" sibTransId="{B7344BD8-9385-42FA-9F2B-CE20C577FD41}"/>
    <dgm:cxn modelId="{9CA942A8-9D80-4D18-90B1-ECB52809E2A7}" srcId="{89FFD7AC-9864-4F77-B1E2-460962542729}" destId="{5409168D-FC5E-4EC7-9594-A3184CCA0A3F}" srcOrd="0" destOrd="0" parTransId="{E0F06D1C-BE77-4E40-B146-53D8105E299C}" sibTransId="{73E0EAE3-8A5F-4A67-906F-52E7E22B3478}"/>
    <dgm:cxn modelId="{1041A5BB-ED6D-4C01-9FE7-991E374BC5FF}" srcId="{89FFD7AC-9864-4F77-B1E2-460962542729}" destId="{FBC294D0-E2CA-4633-B808-51025B0FEECB}" srcOrd="5" destOrd="0" parTransId="{1D78D031-6CC3-4AE5-A529-F7CB41E57562}" sibTransId="{CA55C0A0-00C5-49BF-B00D-FC9162C89364}"/>
    <dgm:cxn modelId="{07D1E0F8-9C09-400D-BCDC-255F78483B79}" type="presOf" srcId="{FBC294D0-E2CA-4633-B808-51025B0FEECB}" destId="{0BE905A8-EF17-4B55-9BA2-63A594F68BBC}" srcOrd="0" destOrd="0" presId="urn:microsoft.com/office/officeart/2005/8/layout/hierarchy4"/>
    <dgm:cxn modelId="{A9FD9CF0-C92B-4945-9EA8-26247761734E}" srcId="{A2321E20-3C73-4586-8CAC-71596164D153}" destId="{FC35A06F-A0B9-437E-BCFF-C6108AF53020}" srcOrd="0" destOrd="0" parTransId="{E300976D-A753-41C5-A12A-AB7B24499E5E}" sibTransId="{D15F0E89-A12E-4933-81DD-231EC0FF4632}"/>
    <dgm:cxn modelId="{C46E963F-425A-4885-BEAB-D2C8F9CFA98D}" type="presOf" srcId="{5552C404-5F82-4238-97AB-4069816FA9D0}" destId="{25453893-412A-43EA-880A-718900B50847}" srcOrd="0" destOrd="0" presId="urn:microsoft.com/office/officeart/2005/8/layout/hierarchy4"/>
    <dgm:cxn modelId="{5706EC1C-10B2-4EC4-A5F6-0E5E2066F595}" type="presOf" srcId="{9AB949B6-0532-452E-AF3F-56538B3D8B4E}" destId="{E0AA142A-95AC-4061-9BBC-333A34C7ED6F}" srcOrd="0" destOrd="0" presId="urn:microsoft.com/office/officeart/2005/8/layout/hierarchy4"/>
    <dgm:cxn modelId="{95FC959A-C737-41F6-BFAF-AF94FE4005F2}" srcId="{0B3EADC9-9580-463E-A509-9B38E8BCD33D}" destId="{C39986D0-F85D-4C09-83A3-1748186F9910}" srcOrd="1" destOrd="0" parTransId="{B6D262E6-508C-481B-8EEC-E02C15FC3888}" sibTransId="{4C61C48F-EE52-4D3D-9DBD-26B0A92D18AE}"/>
    <dgm:cxn modelId="{60AE55F9-CA86-4A50-BEB6-6CE39D645C04}" srcId="{A2321E20-3C73-4586-8CAC-71596164D153}" destId="{D510D50D-2B3A-4FED-8194-76DB1D0353CA}" srcOrd="2" destOrd="0" parTransId="{0DB403C2-9969-4BE6-9AF3-7001A9C21FD2}" sibTransId="{D3D7655E-40CF-4781-9974-79EE04FC6D7B}"/>
    <dgm:cxn modelId="{38F5CC3D-40B3-4C72-9114-A7300F639D16}" type="presOf" srcId="{59782BD8-DE8F-47DE-881A-0B879A93AB79}" destId="{AE08040D-9FD3-41E1-A8AE-7E4D4A418F2C}" srcOrd="0" destOrd="0" presId="urn:microsoft.com/office/officeart/2005/8/layout/hierarchy4"/>
    <dgm:cxn modelId="{739964CA-D6F5-42ED-9669-4E2FB3E1A8E4}" type="presOf" srcId="{C39986D0-F85D-4C09-83A3-1748186F9910}" destId="{E05C20F4-1611-450C-AEEA-7B94CD5327D1}" srcOrd="0" destOrd="0" presId="urn:microsoft.com/office/officeart/2005/8/layout/hierarchy4"/>
    <dgm:cxn modelId="{2F801365-8D2E-4A34-91FF-D8B56FC01FC0}" srcId="{FBC294D0-E2CA-4633-B808-51025B0FEECB}" destId="{EDA02260-0955-4FB3-800E-468781409569}" srcOrd="4" destOrd="0" parTransId="{3BE38F42-73F9-4215-9598-F10EA9E7BE6D}" sibTransId="{40B6B08E-7281-44AC-B4DF-66BA2FB76438}"/>
    <dgm:cxn modelId="{256F7985-F20B-439F-8953-316332CDE596}" type="presOf" srcId="{8387BDA4-F4EF-42E2-94DC-7067C03EBC4B}" destId="{685A77F8-5E02-40F3-A1DB-2A1188F1F10C}" srcOrd="0" destOrd="0" presId="urn:microsoft.com/office/officeart/2005/8/layout/hierarchy4"/>
    <dgm:cxn modelId="{17A4A78C-0640-4A25-B69B-5FB7E5A0082F}" type="presParOf" srcId="{25453893-412A-43EA-880A-718900B50847}" destId="{97E6744E-B16F-40E2-9F8A-AA1A41425789}" srcOrd="0" destOrd="0" presId="urn:microsoft.com/office/officeart/2005/8/layout/hierarchy4"/>
    <dgm:cxn modelId="{AAA30B16-33AE-4332-93CF-8649C4C6B5EB}" type="presParOf" srcId="{97E6744E-B16F-40E2-9F8A-AA1A41425789}" destId="{565B639B-9486-48E1-833E-D87E1B411AFA}" srcOrd="0" destOrd="0" presId="urn:microsoft.com/office/officeart/2005/8/layout/hierarchy4"/>
    <dgm:cxn modelId="{F3D25447-4BFF-4C0E-9333-F87A0EF6231F}" type="presParOf" srcId="{97E6744E-B16F-40E2-9F8A-AA1A41425789}" destId="{8316FBF1-8547-41BF-961D-7FE359F88CCB}" srcOrd="1" destOrd="0" presId="urn:microsoft.com/office/officeart/2005/8/layout/hierarchy4"/>
    <dgm:cxn modelId="{78D1BD07-2EFF-4C95-8E5A-4DB3EAB33C06}" type="presParOf" srcId="{97E6744E-B16F-40E2-9F8A-AA1A41425789}" destId="{6652BB27-E6B6-4F06-8A68-1C5A71D5570C}" srcOrd="2" destOrd="0" presId="urn:microsoft.com/office/officeart/2005/8/layout/hierarchy4"/>
    <dgm:cxn modelId="{EECE7260-2572-4F58-B85E-DB22DF996E16}" type="presParOf" srcId="{6652BB27-E6B6-4F06-8A68-1C5A71D5570C}" destId="{85C3B356-9B7D-4BBA-BBD2-DC5D906D62AE}" srcOrd="0" destOrd="0" presId="urn:microsoft.com/office/officeart/2005/8/layout/hierarchy4"/>
    <dgm:cxn modelId="{4A6C91D4-BCB0-4F4E-A565-882342818504}" type="presParOf" srcId="{85C3B356-9B7D-4BBA-BBD2-DC5D906D62AE}" destId="{E4B8B36C-05D9-4B96-82A3-1BCDFC136D15}" srcOrd="0" destOrd="0" presId="urn:microsoft.com/office/officeart/2005/8/layout/hierarchy4"/>
    <dgm:cxn modelId="{71E5364A-764C-419C-9564-5A8A28C83B2A}" type="presParOf" srcId="{85C3B356-9B7D-4BBA-BBD2-DC5D906D62AE}" destId="{49E50E73-900C-4436-AE08-4129A839D398}" srcOrd="1" destOrd="0" presId="urn:microsoft.com/office/officeart/2005/8/layout/hierarchy4"/>
    <dgm:cxn modelId="{E73BCC37-34CB-4C83-B867-401EF36B4E2F}" type="presParOf" srcId="{85C3B356-9B7D-4BBA-BBD2-DC5D906D62AE}" destId="{C675D226-F62A-4692-B8F7-C5BB64CA7C98}" srcOrd="2" destOrd="0" presId="urn:microsoft.com/office/officeart/2005/8/layout/hierarchy4"/>
    <dgm:cxn modelId="{6FAC721F-386D-4296-A9D5-1D6F7FB9A97E}" type="presParOf" srcId="{C675D226-F62A-4692-B8F7-C5BB64CA7C98}" destId="{C9CD0C50-5EF9-4B5D-B09E-747A8133BDD6}" srcOrd="0" destOrd="0" presId="urn:microsoft.com/office/officeart/2005/8/layout/hierarchy4"/>
    <dgm:cxn modelId="{F38637CA-2DCC-49CC-80EA-5ECEAA263FEB}" type="presParOf" srcId="{C9CD0C50-5EF9-4B5D-B09E-747A8133BDD6}" destId="{1CF8FBD6-F89B-45DF-BE6E-086AA560E1BF}" srcOrd="0" destOrd="0" presId="urn:microsoft.com/office/officeart/2005/8/layout/hierarchy4"/>
    <dgm:cxn modelId="{F174E096-ECCB-48EB-B664-54FD140B380B}" type="presParOf" srcId="{C9CD0C50-5EF9-4B5D-B09E-747A8133BDD6}" destId="{B6816B08-6882-4712-85FA-F7C86EC51A9F}" srcOrd="1" destOrd="0" presId="urn:microsoft.com/office/officeart/2005/8/layout/hierarchy4"/>
    <dgm:cxn modelId="{2D7C598E-1BAD-4545-AC00-DB21EF977D41}" type="presParOf" srcId="{C675D226-F62A-4692-B8F7-C5BB64CA7C98}" destId="{8EE7A035-E26E-4352-B0B4-71382CD821E8}" srcOrd="1" destOrd="0" presId="urn:microsoft.com/office/officeart/2005/8/layout/hierarchy4"/>
    <dgm:cxn modelId="{1310D73A-2D1C-4236-8061-2141E86E97D3}" type="presParOf" srcId="{C675D226-F62A-4692-B8F7-C5BB64CA7C98}" destId="{77076612-A00B-4DCB-9237-671FB389467C}" srcOrd="2" destOrd="0" presId="urn:microsoft.com/office/officeart/2005/8/layout/hierarchy4"/>
    <dgm:cxn modelId="{CB8D8ED0-9FE7-47D8-9026-A0E22848EBE8}" type="presParOf" srcId="{77076612-A00B-4DCB-9237-671FB389467C}" destId="{6F7E0782-EE7D-4B1A-99D6-EE12F20C6528}" srcOrd="0" destOrd="0" presId="urn:microsoft.com/office/officeart/2005/8/layout/hierarchy4"/>
    <dgm:cxn modelId="{9A1F8D67-4527-42C6-BA64-8CD0EFF5F154}" type="presParOf" srcId="{77076612-A00B-4DCB-9237-671FB389467C}" destId="{DEED538B-7EF5-490E-BCD5-9919C95183C1}" srcOrd="1" destOrd="0" presId="urn:microsoft.com/office/officeart/2005/8/layout/hierarchy4"/>
    <dgm:cxn modelId="{0E1AD130-5A1D-4CDD-B0F5-DF5A28EA4F56}" type="presParOf" srcId="{C675D226-F62A-4692-B8F7-C5BB64CA7C98}" destId="{5CAA16EE-5889-4FDC-A1E1-C171A858957A}" srcOrd="3" destOrd="0" presId="urn:microsoft.com/office/officeart/2005/8/layout/hierarchy4"/>
    <dgm:cxn modelId="{44F4CB69-777F-453F-ADBA-2967DD32A11D}" type="presParOf" srcId="{C675D226-F62A-4692-B8F7-C5BB64CA7C98}" destId="{5EFDBC78-7443-46E7-A721-08F0713B5170}" srcOrd="4" destOrd="0" presId="urn:microsoft.com/office/officeart/2005/8/layout/hierarchy4"/>
    <dgm:cxn modelId="{278580A6-8CF0-45AF-81DA-AAA50DF4A28A}" type="presParOf" srcId="{5EFDBC78-7443-46E7-A721-08F0713B5170}" destId="{E0AA142A-95AC-4061-9BBC-333A34C7ED6F}" srcOrd="0" destOrd="0" presId="urn:microsoft.com/office/officeart/2005/8/layout/hierarchy4"/>
    <dgm:cxn modelId="{80EB5294-4C7B-4F4D-8E41-47F6D7F565C5}" type="presParOf" srcId="{5EFDBC78-7443-46E7-A721-08F0713B5170}" destId="{ABA82A9E-D480-454F-8EFE-6CEC419A8438}" srcOrd="1" destOrd="0" presId="urn:microsoft.com/office/officeart/2005/8/layout/hierarchy4"/>
    <dgm:cxn modelId="{63FE3E37-6078-4EEC-953F-23CDCD8D6235}" type="presParOf" srcId="{6652BB27-E6B6-4F06-8A68-1C5A71D5570C}" destId="{2B4C28A1-6693-4570-8B14-309C48169191}" srcOrd="1" destOrd="0" presId="urn:microsoft.com/office/officeart/2005/8/layout/hierarchy4"/>
    <dgm:cxn modelId="{73EEC857-E1B3-4332-9D97-8CC0A6E09B5D}" type="presParOf" srcId="{6652BB27-E6B6-4F06-8A68-1C5A71D5570C}" destId="{7617E8B5-7A31-4E2A-AF8F-D291E1A20EF7}" srcOrd="2" destOrd="0" presId="urn:microsoft.com/office/officeart/2005/8/layout/hierarchy4"/>
    <dgm:cxn modelId="{E781EC4E-4562-46DE-826B-89227C25BB32}" type="presParOf" srcId="{7617E8B5-7A31-4E2A-AF8F-D291E1A20EF7}" destId="{4DD27415-06D0-4F63-BF5A-A873A79DA9DB}" srcOrd="0" destOrd="0" presId="urn:microsoft.com/office/officeart/2005/8/layout/hierarchy4"/>
    <dgm:cxn modelId="{DA82BAEF-D4C6-470C-BAEE-F4BDF2FCB9C6}" type="presParOf" srcId="{7617E8B5-7A31-4E2A-AF8F-D291E1A20EF7}" destId="{5D544058-CADC-465E-B127-051BB058B340}" srcOrd="1" destOrd="0" presId="urn:microsoft.com/office/officeart/2005/8/layout/hierarchy4"/>
    <dgm:cxn modelId="{5CD4275C-B662-4F71-85EA-123EB0561F17}" type="presParOf" srcId="{7617E8B5-7A31-4E2A-AF8F-D291E1A20EF7}" destId="{46833EF8-C872-4A08-8E6A-447F49A61B80}" srcOrd="2" destOrd="0" presId="urn:microsoft.com/office/officeart/2005/8/layout/hierarchy4"/>
    <dgm:cxn modelId="{FC71902D-333B-474C-AD7A-8E757E668FF6}" type="presParOf" srcId="{46833EF8-C872-4A08-8E6A-447F49A61B80}" destId="{604DE8B5-999A-4B07-B6A8-81C911117D94}" srcOrd="0" destOrd="0" presId="urn:microsoft.com/office/officeart/2005/8/layout/hierarchy4"/>
    <dgm:cxn modelId="{0FAF82BC-8A68-4106-BFB0-629DC0A7CED8}" type="presParOf" srcId="{604DE8B5-999A-4B07-B6A8-81C911117D94}" destId="{7EADF2D4-321E-4037-95DD-67E8C567D8E2}" srcOrd="0" destOrd="0" presId="urn:microsoft.com/office/officeart/2005/8/layout/hierarchy4"/>
    <dgm:cxn modelId="{F9285A71-8430-4811-9FC4-33BEB1FC264B}" type="presParOf" srcId="{604DE8B5-999A-4B07-B6A8-81C911117D94}" destId="{F4AA9607-3C03-490D-8620-26007D876597}" srcOrd="1" destOrd="0" presId="urn:microsoft.com/office/officeart/2005/8/layout/hierarchy4"/>
    <dgm:cxn modelId="{E7DA04E9-150D-4593-BEE3-761B43E8CAE1}" type="presParOf" srcId="{46833EF8-C872-4A08-8E6A-447F49A61B80}" destId="{EEB55CF9-5E16-41E8-83CB-EA4939C0AABA}" srcOrd="1" destOrd="0" presId="urn:microsoft.com/office/officeart/2005/8/layout/hierarchy4"/>
    <dgm:cxn modelId="{FB8E0357-489C-47FD-8CEE-1F5E69E005D2}" type="presParOf" srcId="{46833EF8-C872-4A08-8E6A-447F49A61B80}" destId="{F064908C-F615-4B79-A1F9-081064224A8E}" srcOrd="2" destOrd="0" presId="urn:microsoft.com/office/officeart/2005/8/layout/hierarchy4"/>
    <dgm:cxn modelId="{CA833166-7F71-4EF3-9DF8-327FB69DDB9E}" type="presParOf" srcId="{F064908C-F615-4B79-A1F9-081064224A8E}" destId="{E05C20F4-1611-450C-AEEA-7B94CD5327D1}" srcOrd="0" destOrd="0" presId="urn:microsoft.com/office/officeart/2005/8/layout/hierarchy4"/>
    <dgm:cxn modelId="{845AABF1-884C-42F9-8291-838A0235D6A2}" type="presParOf" srcId="{F064908C-F615-4B79-A1F9-081064224A8E}" destId="{825AF327-AB74-4E3E-B6D9-D1A8B79C268B}" srcOrd="1" destOrd="0" presId="urn:microsoft.com/office/officeart/2005/8/layout/hierarchy4"/>
    <dgm:cxn modelId="{314C7085-7D0D-4E5A-A0BF-6A7EF1317652}" type="presParOf" srcId="{46833EF8-C872-4A08-8E6A-447F49A61B80}" destId="{5C79D3F3-3C79-4429-939A-149C064AB1B5}" srcOrd="3" destOrd="0" presId="urn:microsoft.com/office/officeart/2005/8/layout/hierarchy4"/>
    <dgm:cxn modelId="{30BE93B7-9D33-400A-BDE9-59FFEF682584}" type="presParOf" srcId="{46833EF8-C872-4A08-8E6A-447F49A61B80}" destId="{80B15CA2-34F9-4984-AC73-818B6775A67D}" srcOrd="4" destOrd="0" presId="urn:microsoft.com/office/officeart/2005/8/layout/hierarchy4"/>
    <dgm:cxn modelId="{1CD41A2E-AEAA-4914-AF81-D40256E6ED02}" type="presParOf" srcId="{80B15CA2-34F9-4984-AC73-818B6775A67D}" destId="{E06C2E15-6663-4D0B-9F24-3F64E24079CE}" srcOrd="0" destOrd="0" presId="urn:microsoft.com/office/officeart/2005/8/layout/hierarchy4"/>
    <dgm:cxn modelId="{FD6037BF-368E-4655-A62D-9F11189F4296}" type="presParOf" srcId="{80B15CA2-34F9-4984-AC73-818B6775A67D}" destId="{9847D020-A68D-4021-9380-50099EDB062C}" srcOrd="1" destOrd="0" presId="urn:microsoft.com/office/officeart/2005/8/layout/hierarchy4"/>
    <dgm:cxn modelId="{B542BF1C-898E-4F1A-B0F2-B2BC6BB12CDF}" type="presParOf" srcId="{6652BB27-E6B6-4F06-8A68-1C5A71D5570C}" destId="{8E6BA6C6-1B43-4916-B876-A1AF49E94328}" srcOrd="3" destOrd="0" presId="urn:microsoft.com/office/officeart/2005/8/layout/hierarchy4"/>
    <dgm:cxn modelId="{3BCEC153-1D25-42BB-B1D6-BBD87CD73076}" type="presParOf" srcId="{6652BB27-E6B6-4F06-8A68-1C5A71D5570C}" destId="{82CD0B20-FD6F-4CC8-915E-3EC197DC20E2}" srcOrd="4" destOrd="0" presId="urn:microsoft.com/office/officeart/2005/8/layout/hierarchy4"/>
    <dgm:cxn modelId="{6FF33C9F-BB88-4E2F-99F5-B005BA588FF5}" type="presParOf" srcId="{82CD0B20-FD6F-4CC8-915E-3EC197DC20E2}" destId="{54A9BCE4-AEC5-4AF7-8525-22EEA534A32D}" srcOrd="0" destOrd="0" presId="urn:microsoft.com/office/officeart/2005/8/layout/hierarchy4"/>
    <dgm:cxn modelId="{E12FBA21-48B4-4134-BB05-917E84F6523E}" type="presParOf" srcId="{82CD0B20-FD6F-4CC8-915E-3EC197DC20E2}" destId="{4E266010-26EF-4529-A9FB-A5A7CE38AA06}" srcOrd="1" destOrd="0" presId="urn:microsoft.com/office/officeart/2005/8/layout/hierarchy4"/>
    <dgm:cxn modelId="{B9F5D1C7-D0A4-4070-8C14-EBDF0C10CA55}" type="presParOf" srcId="{82CD0B20-FD6F-4CC8-915E-3EC197DC20E2}" destId="{07F1A907-9B36-4F2E-AD9F-DE493BFE7905}" srcOrd="2" destOrd="0" presId="urn:microsoft.com/office/officeart/2005/8/layout/hierarchy4"/>
    <dgm:cxn modelId="{972E27E3-B76E-47E6-854D-3E6BE5F131F0}" type="presParOf" srcId="{07F1A907-9B36-4F2E-AD9F-DE493BFE7905}" destId="{1EB84294-96D9-4FFB-A1CC-980327CAF483}" srcOrd="0" destOrd="0" presId="urn:microsoft.com/office/officeart/2005/8/layout/hierarchy4"/>
    <dgm:cxn modelId="{0766FF0E-57D9-4DC3-909F-11B3B7E2A7D8}" type="presParOf" srcId="{1EB84294-96D9-4FFB-A1CC-980327CAF483}" destId="{C415EC81-C4FA-419D-9ECB-2483F245C883}" srcOrd="0" destOrd="0" presId="urn:microsoft.com/office/officeart/2005/8/layout/hierarchy4"/>
    <dgm:cxn modelId="{0DBC1DF4-EA9A-426F-8916-A07A78C1E84F}" type="presParOf" srcId="{1EB84294-96D9-4FFB-A1CC-980327CAF483}" destId="{1074A226-0C5B-497F-9482-E316B43D5830}" srcOrd="1" destOrd="0" presId="urn:microsoft.com/office/officeart/2005/8/layout/hierarchy4"/>
    <dgm:cxn modelId="{28511FEA-12B9-4DAC-BD6D-25908F508DCB}" type="presParOf" srcId="{07F1A907-9B36-4F2E-AD9F-DE493BFE7905}" destId="{CBE8226C-F2A0-4CB4-96FE-7B2DE86FE953}" srcOrd="1" destOrd="0" presId="urn:microsoft.com/office/officeart/2005/8/layout/hierarchy4"/>
    <dgm:cxn modelId="{A179AD68-EE05-4F71-A904-3E95C4F411B1}" type="presParOf" srcId="{07F1A907-9B36-4F2E-AD9F-DE493BFE7905}" destId="{C0A7FBF5-B334-4B49-B656-F1F174F03293}" srcOrd="2" destOrd="0" presId="urn:microsoft.com/office/officeart/2005/8/layout/hierarchy4"/>
    <dgm:cxn modelId="{FB76CD4E-F597-40C9-BBCC-5713F19B2FEA}" type="presParOf" srcId="{C0A7FBF5-B334-4B49-B656-F1F174F03293}" destId="{2D34896B-FC2E-4146-84FD-D71A7A554330}" srcOrd="0" destOrd="0" presId="urn:microsoft.com/office/officeart/2005/8/layout/hierarchy4"/>
    <dgm:cxn modelId="{9C3CB6A1-1A3D-46C8-A8C3-24353BA3956C}" type="presParOf" srcId="{C0A7FBF5-B334-4B49-B656-F1F174F03293}" destId="{4BAFFF42-A415-4791-9D26-8062568B0EB5}" srcOrd="1" destOrd="0" presId="urn:microsoft.com/office/officeart/2005/8/layout/hierarchy4"/>
    <dgm:cxn modelId="{B5109CDD-1A0D-4410-8E7A-ABA7D2D841E6}" type="presParOf" srcId="{07F1A907-9B36-4F2E-AD9F-DE493BFE7905}" destId="{E1461FC5-1BC3-46A0-8974-F76C87C3DFD7}" srcOrd="3" destOrd="0" presId="urn:microsoft.com/office/officeart/2005/8/layout/hierarchy4"/>
    <dgm:cxn modelId="{49213558-4484-421C-8719-5831B0A61E32}" type="presParOf" srcId="{07F1A907-9B36-4F2E-AD9F-DE493BFE7905}" destId="{51FDD620-432B-4BCD-99DF-CF5D5AEEDF5F}" srcOrd="4" destOrd="0" presId="urn:microsoft.com/office/officeart/2005/8/layout/hierarchy4"/>
    <dgm:cxn modelId="{11249079-C293-4EB1-85C1-FA71EEECD23A}" type="presParOf" srcId="{51FDD620-432B-4BCD-99DF-CF5D5AEEDF5F}" destId="{F9DB65E5-BFEF-4059-90A1-77DE441252FD}" srcOrd="0" destOrd="0" presId="urn:microsoft.com/office/officeart/2005/8/layout/hierarchy4"/>
    <dgm:cxn modelId="{71BBA12D-0D51-405A-8FAD-B61B92DC5A6B}" type="presParOf" srcId="{51FDD620-432B-4BCD-99DF-CF5D5AEEDF5F}" destId="{7301283D-8712-442E-9785-EA959C596557}" srcOrd="1" destOrd="0" presId="urn:microsoft.com/office/officeart/2005/8/layout/hierarchy4"/>
    <dgm:cxn modelId="{1AFE0496-9DC3-4694-83F4-DFD5C8892CBC}" type="presParOf" srcId="{07F1A907-9B36-4F2E-AD9F-DE493BFE7905}" destId="{305D3DD3-A9F9-44DE-9278-ED856CB944E7}" srcOrd="5" destOrd="0" presId="urn:microsoft.com/office/officeart/2005/8/layout/hierarchy4"/>
    <dgm:cxn modelId="{CB0CA63E-9D29-49BA-868C-13001F49103B}" type="presParOf" srcId="{07F1A907-9B36-4F2E-AD9F-DE493BFE7905}" destId="{9DD98124-E4A2-4393-86EB-ACEE84CB65E6}" srcOrd="6" destOrd="0" presId="urn:microsoft.com/office/officeart/2005/8/layout/hierarchy4"/>
    <dgm:cxn modelId="{02F44E82-817B-4C16-BCD0-ED09740B463D}" type="presParOf" srcId="{9DD98124-E4A2-4393-86EB-ACEE84CB65E6}" destId="{3D47AAAB-EB33-4B40-A609-01E4F7E48965}" srcOrd="0" destOrd="0" presId="urn:microsoft.com/office/officeart/2005/8/layout/hierarchy4"/>
    <dgm:cxn modelId="{B7D54BA3-BC19-49C8-9DA0-1E71A6BD3DE0}" type="presParOf" srcId="{9DD98124-E4A2-4393-86EB-ACEE84CB65E6}" destId="{9EEED3BC-5E11-47C4-9B45-6B8E38E27EDE}" srcOrd="1" destOrd="0" presId="urn:microsoft.com/office/officeart/2005/8/layout/hierarchy4"/>
    <dgm:cxn modelId="{70E7B8BD-5015-4A15-A78D-B3B1DDBE986A}" type="presParOf" srcId="{6652BB27-E6B6-4F06-8A68-1C5A71D5570C}" destId="{571272E2-C138-430B-8F2A-84858799E7E2}" srcOrd="5" destOrd="0" presId="urn:microsoft.com/office/officeart/2005/8/layout/hierarchy4"/>
    <dgm:cxn modelId="{315747A5-04CD-4105-AC19-E13963039180}" type="presParOf" srcId="{6652BB27-E6B6-4F06-8A68-1C5A71D5570C}" destId="{6E9D472B-8F27-481A-ACEE-8555D08918B1}" srcOrd="6" destOrd="0" presId="urn:microsoft.com/office/officeart/2005/8/layout/hierarchy4"/>
    <dgm:cxn modelId="{31898BFE-CDB2-48EB-B906-D5643D693777}" type="presParOf" srcId="{6E9D472B-8F27-481A-ACEE-8555D08918B1}" destId="{4712D041-FEED-42CC-865C-0B8A8BB5E624}" srcOrd="0" destOrd="0" presId="urn:microsoft.com/office/officeart/2005/8/layout/hierarchy4"/>
    <dgm:cxn modelId="{DF8B5C51-BC5E-455C-B70E-4E16E4BB36FE}" type="presParOf" srcId="{6E9D472B-8F27-481A-ACEE-8555D08918B1}" destId="{D9C7C808-656C-4752-9F74-B7A913588D4E}" srcOrd="1" destOrd="0" presId="urn:microsoft.com/office/officeart/2005/8/layout/hierarchy4"/>
    <dgm:cxn modelId="{763DC788-2C2D-4895-A105-03130B4CE100}" type="presParOf" srcId="{6E9D472B-8F27-481A-ACEE-8555D08918B1}" destId="{2A66E3D5-1B98-424A-B77F-11FD694304DA}" srcOrd="2" destOrd="0" presId="urn:microsoft.com/office/officeart/2005/8/layout/hierarchy4"/>
    <dgm:cxn modelId="{A867AA33-EE47-420E-A31D-74B1DCE73274}" type="presParOf" srcId="{2A66E3D5-1B98-424A-B77F-11FD694304DA}" destId="{E2A5B2CF-CE72-46CF-8A19-402891DA7C45}" srcOrd="0" destOrd="0" presId="urn:microsoft.com/office/officeart/2005/8/layout/hierarchy4"/>
    <dgm:cxn modelId="{D409A760-A52B-483D-A3AB-05951C6359F9}" type="presParOf" srcId="{E2A5B2CF-CE72-46CF-8A19-402891DA7C45}" destId="{E3F25234-DE36-4ECA-9F3E-A8ADB40F4576}" srcOrd="0" destOrd="0" presId="urn:microsoft.com/office/officeart/2005/8/layout/hierarchy4"/>
    <dgm:cxn modelId="{04F54E7E-8C53-4FE6-A550-42C5F5DE7ADB}" type="presParOf" srcId="{E2A5B2CF-CE72-46CF-8A19-402891DA7C45}" destId="{9618D1C0-3B81-4C9A-9291-9BEBE1EED1AD}" srcOrd="1" destOrd="0" presId="urn:microsoft.com/office/officeart/2005/8/layout/hierarchy4"/>
    <dgm:cxn modelId="{3D0F0A55-A118-481B-BEC6-83817E153F6D}" type="presParOf" srcId="{2A66E3D5-1B98-424A-B77F-11FD694304DA}" destId="{AC4EEB4C-F608-4A88-BF31-A29C00F198A6}" srcOrd="1" destOrd="0" presId="urn:microsoft.com/office/officeart/2005/8/layout/hierarchy4"/>
    <dgm:cxn modelId="{5CCE1E04-D2AA-4FC9-8767-F5D893084B02}" type="presParOf" srcId="{2A66E3D5-1B98-424A-B77F-11FD694304DA}" destId="{0419DFC7-8CC9-49EA-9BEC-D086876CC095}" srcOrd="2" destOrd="0" presId="urn:microsoft.com/office/officeart/2005/8/layout/hierarchy4"/>
    <dgm:cxn modelId="{49F230D3-ABB7-4437-8AEC-359F143285A3}" type="presParOf" srcId="{0419DFC7-8CC9-49EA-9BEC-D086876CC095}" destId="{20BF43EC-FEFE-4C59-BF84-28A1ADC22E17}" srcOrd="0" destOrd="0" presId="urn:microsoft.com/office/officeart/2005/8/layout/hierarchy4"/>
    <dgm:cxn modelId="{AF699773-7F71-432E-804B-C7AECBE6BA09}" type="presParOf" srcId="{0419DFC7-8CC9-49EA-9BEC-D086876CC095}" destId="{C5A5E254-EFD9-4E07-B0D7-B1680B63F947}" srcOrd="1" destOrd="0" presId="urn:microsoft.com/office/officeart/2005/8/layout/hierarchy4"/>
    <dgm:cxn modelId="{288F5CFC-4D05-440A-92C2-7B82D6565C84}" type="presParOf" srcId="{2A66E3D5-1B98-424A-B77F-11FD694304DA}" destId="{636956FE-E933-437F-8468-E45305AE72E1}" srcOrd="3" destOrd="0" presId="urn:microsoft.com/office/officeart/2005/8/layout/hierarchy4"/>
    <dgm:cxn modelId="{54800756-6487-407B-A5D8-31E96120A34F}" type="presParOf" srcId="{2A66E3D5-1B98-424A-B77F-11FD694304DA}" destId="{5CF752CF-B16C-41D4-9FD6-AAFC21C50258}" srcOrd="4" destOrd="0" presId="urn:microsoft.com/office/officeart/2005/8/layout/hierarchy4"/>
    <dgm:cxn modelId="{D58FB7B3-22D6-4F35-AC82-B91EBDBF95D5}" type="presParOf" srcId="{5CF752CF-B16C-41D4-9FD6-AAFC21C50258}" destId="{979890A3-BB8E-4A33-A9E9-C3B6CAA439A2}" srcOrd="0" destOrd="0" presId="urn:microsoft.com/office/officeart/2005/8/layout/hierarchy4"/>
    <dgm:cxn modelId="{D5218C07-46A9-4CF9-B1A2-9ED230EC3198}" type="presParOf" srcId="{5CF752CF-B16C-41D4-9FD6-AAFC21C50258}" destId="{6901AD99-2D49-477A-99D6-2DE19905EC0F}" srcOrd="1" destOrd="0" presId="urn:microsoft.com/office/officeart/2005/8/layout/hierarchy4"/>
    <dgm:cxn modelId="{2729EAAE-3E6F-44A8-BD3C-652C546443F1}" type="presParOf" srcId="{2A66E3D5-1B98-424A-B77F-11FD694304DA}" destId="{3798F7B7-5A74-4DE1-8AAA-2CF1BAA420E1}" srcOrd="5" destOrd="0" presId="urn:microsoft.com/office/officeart/2005/8/layout/hierarchy4"/>
    <dgm:cxn modelId="{F038C3CE-9055-4CAB-9F73-83439CC1DAD5}" type="presParOf" srcId="{2A66E3D5-1B98-424A-B77F-11FD694304DA}" destId="{B859FDA7-1BDA-48CE-B679-1E79013DB534}" srcOrd="6" destOrd="0" presId="urn:microsoft.com/office/officeart/2005/8/layout/hierarchy4"/>
    <dgm:cxn modelId="{26351A72-BA73-4F52-8E4A-D579C54FF5E1}" type="presParOf" srcId="{B859FDA7-1BDA-48CE-B679-1E79013DB534}" destId="{457B2AFD-BC1B-4FC6-BE61-3BC3650C450C}" srcOrd="0" destOrd="0" presId="urn:microsoft.com/office/officeart/2005/8/layout/hierarchy4"/>
    <dgm:cxn modelId="{5A08D04A-B653-4076-A569-7A37DFC00EB6}" type="presParOf" srcId="{B859FDA7-1BDA-48CE-B679-1E79013DB534}" destId="{2A2C7673-2831-405D-AB21-D6891A9A045A}" srcOrd="1" destOrd="0" presId="urn:microsoft.com/office/officeart/2005/8/layout/hierarchy4"/>
    <dgm:cxn modelId="{2EDAA10C-B4C0-4667-8C10-53850C2E8FD5}" type="presParOf" srcId="{2A66E3D5-1B98-424A-B77F-11FD694304DA}" destId="{DD7C42CA-05E4-49C2-B94C-D76DA7729BCE}" srcOrd="7" destOrd="0" presId="urn:microsoft.com/office/officeart/2005/8/layout/hierarchy4"/>
    <dgm:cxn modelId="{69F9C570-93FE-42EE-8F6A-890EBAB63859}" type="presParOf" srcId="{2A66E3D5-1B98-424A-B77F-11FD694304DA}" destId="{67C57B05-B4FC-41C1-8F50-43E815DEE763}" srcOrd="8" destOrd="0" presId="urn:microsoft.com/office/officeart/2005/8/layout/hierarchy4"/>
    <dgm:cxn modelId="{AB7D00FE-A68B-476E-8A8F-ABA1F6D2E0EE}" type="presParOf" srcId="{67C57B05-B4FC-41C1-8F50-43E815DEE763}" destId="{37E9BADC-07DD-4F79-82A5-91C1D815B4CC}" srcOrd="0" destOrd="0" presId="urn:microsoft.com/office/officeart/2005/8/layout/hierarchy4"/>
    <dgm:cxn modelId="{413B7B9E-7AAD-4ECD-B030-2496940686B4}" type="presParOf" srcId="{67C57B05-B4FC-41C1-8F50-43E815DEE763}" destId="{8554319C-9971-4D31-BC2E-1CF5D31E9BDF}" srcOrd="1" destOrd="0" presId="urn:microsoft.com/office/officeart/2005/8/layout/hierarchy4"/>
    <dgm:cxn modelId="{E97ACBC6-123D-44D8-9B47-33A8BC4E3F0D}" type="presParOf" srcId="{6652BB27-E6B6-4F06-8A68-1C5A71D5570C}" destId="{AA649151-9F03-45FB-BADB-75D00D22C693}" srcOrd="7" destOrd="0" presId="urn:microsoft.com/office/officeart/2005/8/layout/hierarchy4"/>
    <dgm:cxn modelId="{52C3E78B-BAF6-4750-A749-72A705F28482}" type="presParOf" srcId="{6652BB27-E6B6-4F06-8A68-1C5A71D5570C}" destId="{6316807A-9453-46BC-B40F-C41B80E0488E}" srcOrd="8" destOrd="0" presId="urn:microsoft.com/office/officeart/2005/8/layout/hierarchy4"/>
    <dgm:cxn modelId="{B4AD1403-FD33-46CD-85A6-FDE50A08A259}" type="presParOf" srcId="{6316807A-9453-46BC-B40F-C41B80E0488E}" destId="{62C2A8AF-C09E-4C8B-A656-673B22C3DBA8}" srcOrd="0" destOrd="0" presId="urn:microsoft.com/office/officeart/2005/8/layout/hierarchy4"/>
    <dgm:cxn modelId="{99A50B0F-493E-4861-94E6-DED6E3DE680D}" type="presParOf" srcId="{6316807A-9453-46BC-B40F-C41B80E0488E}" destId="{39B3073D-33A5-4703-A8C8-842A06A22647}" srcOrd="1" destOrd="0" presId="urn:microsoft.com/office/officeart/2005/8/layout/hierarchy4"/>
    <dgm:cxn modelId="{423CFBC6-08E5-4D43-A60D-F0AEF0A29A26}" type="presParOf" srcId="{6316807A-9453-46BC-B40F-C41B80E0488E}" destId="{042F4B11-7532-4B16-BC73-A67D01AFFF4F}" srcOrd="2" destOrd="0" presId="urn:microsoft.com/office/officeart/2005/8/layout/hierarchy4"/>
    <dgm:cxn modelId="{314A456C-693D-4134-842C-CF418DEB8E15}" type="presParOf" srcId="{042F4B11-7532-4B16-BC73-A67D01AFFF4F}" destId="{23BE6F25-6580-45DE-9B88-C48C440DE83E}" srcOrd="0" destOrd="0" presId="urn:microsoft.com/office/officeart/2005/8/layout/hierarchy4"/>
    <dgm:cxn modelId="{FF8A1F6B-7781-4B7D-B6BE-E9B859A7AB51}" type="presParOf" srcId="{23BE6F25-6580-45DE-9B88-C48C440DE83E}" destId="{685A77F8-5E02-40F3-A1DB-2A1188F1F10C}" srcOrd="0" destOrd="0" presId="urn:microsoft.com/office/officeart/2005/8/layout/hierarchy4"/>
    <dgm:cxn modelId="{CFFF0F07-074E-4996-B47A-2EA1CF015C74}" type="presParOf" srcId="{23BE6F25-6580-45DE-9B88-C48C440DE83E}" destId="{E80E0257-F63D-4382-9581-97E924DB3C57}" srcOrd="1" destOrd="0" presId="urn:microsoft.com/office/officeart/2005/8/layout/hierarchy4"/>
    <dgm:cxn modelId="{8B55490A-8CE4-4BF9-8F6F-DEBBA8D8FECA}" type="presParOf" srcId="{042F4B11-7532-4B16-BC73-A67D01AFFF4F}" destId="{132BDC32-B1CE-4F08-AC13-CF81AFF047BC}" srcOrd="1" destOrd="0" presId="urn:microsoft.com/office/officeart/2005/8/layout/hierarchy4"/>
    <dgm:cxn modelId="{2633DFEF-EAFF-4AA5-8842-9097B5530BEC}" type="presParOf" srcId="{042F4B11-7532-4B16-BC73-A67D01AFFF4F}" destId="{BC1F9C85-FA6B-4430-AAFC-C8DA614B405C}" srcOrd="2" destOrd="0" presId="urn:microsoft.com/office/officeart/2005/8/layout/hierarchy4"/>
    <dgm:cxn modelId="{4C576F45-506C-421E-9BB8-8F843E61748F}" type="presParOf" srcId="{BC1F9C85-FA6B-4430-AAFC-C8DA614B405C}" destId="{3392770C-5890-4FB7-B743-7CA6A90818BA}" srcOrd="0" destOrd="0" presId="urn:microsoft.com/office/officeart/2005/8/layout/hierarchy4"/>
    <dgm:cxn modelId="{FEAEB944-54C3-4EFB-B877-C57DA6D782BE}" type="presParOf" srcId="{BC1F9C85-FA6B-4430-AAFC-C8DA614B405C}" destId="{1C51003E-B5EB-4095-877F-9BAE9DF2154D}" srcOrd="1" destOrd="0" presId="urn:microsoft.com/office/officeart/2005/8/layout/hierarchy4"/>
    <dgm:cxn modelId="{73CA3ACB-8BF9-46B1-B50C-61D3C40A7FE8}" type="presParOf" srcId="{6652BB27-E6B6-4F06-8A68-1C5A71D5570C}" destId="{EA807B0F-3CBC-4D6F-AB64-3BFF80D81ECF}" srcOrd="9" destOrd="0" presId="urn:microsoft.com/office/officeart/2005/8/layout/hierarchy4"/>
    <dgm:cxn modelId="{9ABE5775-1C25-415C-86E7-F75CB296DB34}" type="presParOf" srcId="{6652BB27-E6B6-4F06-8A68-1C5A71D5570C}" destId="{DB79432E-4364-4604-9B9A-BA89FBDECE79}" srcOrd="10" destOrd="0" presId="urn:microsoft.com/office/officeart/2005/8/layout/hierarchy4"/>
    <dgm:cxn modelId="{430BB0D4-770A-4E55-9457-238803B8D13A}" type="presParOf" srcId="{DB79432E-4364-4604-9B9A-BA89FBDECE79}" destId="{0BE905A8-EF17-4B55-9BA2-63A594F68BBC}" srcOrd="0" destOrd="0" presId="urn:microsoft.com/office/officeart/2005/8/layout/hierarchy4"/>
    <dgm:cxn modelId="{8F02ED78-5332-4270-9E6E-037A7D95EEB4}" type="presParOf" srcId="{DB79432E-4364-4604-9B9A-BA89FBDECE79}" destId="{767F971C-01DF-487C-8299-D2E2D5FF1299}" srcOrd="1" destOrd="0" presId="urn:microsoft.com/office/officeart/2005/8/layout/hierarchy4"/>
    <dgm:cxn modelId="{90972927-A1F7-4EBB-B534-7FB89F0008E9}" type="presParOf" srcId="{DB79432E-4364-4604-9B9A-BA89FBDECE79}" destId="{702C56AC-2D07-4A65-8AF7-757D94353922}" srcOrd="2" destOrd="0" presId="urn:microsoft.com/office/officeart/2005/8/layout/hierarchy4"/>
    <dgm:cxn modelId="{C4CAF4EE-5B1A-4394-8517-A7C73DB12CAB}" type="presParOf" srcId="{702C56AC-2D07-4A65-8AF7-757D94353922}" destId="{33D208EC-93FE-48F2-AD27-4D5D60908641}" srcOrd="0" destOrd="0" presId="urn:microsoft.com/office/officeart/2005/8/layout/hierarchy4"/>
    <dgm:cxn modelId="{CBDBF8F1-4497-4A18-BAEE-F79AA0F6F51F}" type="presParOf" srcId="{33D208EC-93FE-48F2-AD27-4D5D60908641}" destId="{45F0316D-9A81-4FF8-B730-BEE36911A855}" srcOrd="0" destOrd="0" presId="urn:microsoft.com/office/officeart/2005/8/layout/hierarchy4"/>
    <dgm:cxn modelId="{200B25C7-0BC2-4754-84A2-4D5E2A708BC1}" type="presParOf" srcId="{33D208EC-93FE-48F2-AD27-4D5D60908641}" destId="{8E22F7E7-B521-4922-8F75-9A56AEE90041}" srcOrd="1" destOrd="0" presId="urn:microsoft.com/office/officeart/2005/8/layout/hierarchy4"/>
    <dgm:cxn modelId="{96A56794-2035-4CF6-BB05-EC2D82CE6251}" type="presParOf" srcId="{702C56AC-2D07-4A65-8AF7-757D94353922}" destId="{F962DC1B-0708-4AA4-9CFB-FC6FE4DFC024}" srcOrd="1" destOrd="0" presId="urn:microsoft.com/office/officeart/2005/8/layout/hierarchy4"/>
    <dgm:cxn modelId="{8A576354-B13D-4AB3-96E2-0F98EC5FFE66}" type="presParOf" srcId="{702C56AC-2D07-4A65-8AF7-757D94353922}" destId="{1C7876EC-B9D5-491E-95FA-33D983581F69}" srcOrd="2" destOrd="0" presId="urn:microsoft.com/office/officeart/2005/8/layout/hierarchy4"/>
    <dgm:cxn modelId="{81CE1D11-1183-42CB-9061-58CF32A18EFC}" type="presParOf" srcId="{1C7876EC-B9D5-491E-95FA-33D983581F69}" destId="{459247E8-0816-483B-AA14-6988F4C26C05}" srcOrd="0" destOrd="0" presId="urn:microsoft.com/office/officeart/2005/8/layout/hierarchy4"/>
    <dgm:cxn modelId="{1B9F9E6F-DAF0-4BA9-A50D-8815B9E1FA06}" type="presParOf" srcId="{1C7876EC-B9D5-491E-95FA-33D983581F69}" destId="{509F316F-A1EC-477E-B8C0-35A67B75812D}" srcOrd="1" destOrd="0" presId="urn:microsoft.com/office/officeart/2005/8/layout/hierarchy4"/>
    <dgm:cxn modelId="{86D8FA46-E4E5-46B9-8092-9A5C30452754}" type="presParOf" srcId="{702C56AC-2D07-4A65-8AF7-757D94353922}" destId="{56C90E09-33EA-4BE7-A4B9-2E43BB7AB0D5}" srcOrd="3" destOrd="0" presId="urn:microsoft.com/office/officeart/2005/8/layout/hierarchy4"/>
    <dgm:cxn modelId="{CBC8B8C8-DBAC-40FB-BF46-D4ECA6F88980}" type="presParOf" srcId="{702C56AC-2D07-4A65-8AF7-757D94353922}" destId="{C9557E12-DBF9-41D2-B66F-1EA1FBD5FF48}" srcOrd="4" destOrd="0" presId="urn:microsoft.com/office/officeart/2005/8/layout/hierarchy4"/>
    <dgm:cxn modelId="{E4BDF38B-5839-46B9-93C0-9548E7DFA120}" type="presParOf" srcId="{C9557E12-DBF9-41D2-B66F-1EA1FBD5FF48}" destId="{AE08040D-9FD3-41E1-A8AE-7E4D4A418F2C}" srcOrd="0" destOrd="0" presId="urn:microsoft.com/office/officeart/2005/8/layout/hierarchy4"/>
    <dgm:cxn modelId="{714B0EF5-993C-4978-93F0-95E2583F97AD}" type="presParOf" srcId="{C9557E12-DBF9-41D2-B66F-1EA1FBD5FF48}" destId="{647E3D25-D666-429C-8A82-E6A292C94121}" srcOrd="1" destOrd="0" presId="urn:microsoft.com/office/officeart/2005/8/layout/hierarchy4"/>
    <dgm:cxn modelId="{30A88984-3EFB-4DB0-B92C-5E0545D9A019}" type="presParOf" srcId="{702C56AC-2D07-4A65-8AF7-757D94353922}" destId="{EB60EEAF-4FC9-41F8-9A58-B669D1A66989}" srcOrd="5" destOrd="0" presId="urn:microsoft.com/office/officeart/2005/8/layout/hierarchy4"/>
    <dgm:cxn modelId="{57851117-5D4D-488E-8DB0-73B5B9C9DA0F}" type="presParOf" srcId="{702C56AC-2D07-4A65-8AF7-757D94353922}" destId="{0ACD8EBA-C0E4-47B4-BFB1-F115B0D717C9}" srcOrd="6" destOrd="0" presId="urn:microsoft.com/office/officeart/2005/8/layout/hierarchy4"/>
    <dgm:cxn modelId="{D51F96C7-A3C7-4239-B3F2-A3DE8232440E}" type="presParOf" srcId="{0ACD8EBA-C0E4-47B4-BFB1-F115B0D717C9}" destId="{3BC65872-24D6-4B51-A548-C4E36623315B}" srcOrd="0" destOrd="0" presId="urn:microsoft.com/office/officeart/2005/8/layout/hierarchy4"/>
    <dgm:cxn modelId="{38C0EBA6-092F-4DB7-8569-611F96191A0F}" type="presParOf" srcId="{0ACD8EBA-C0E4-47B4-BFB1-F115B0D717C9}" destId="{C25F4994-8396-48F6-944F-420F66A7C75F}" srcOrd="1" destOrd="0" presId="urn:microsoft.com/office/officeart/2005/8/layout/hierarchy4"/>
    <dgm:cxn modelId="{CD8D35E2-4EB7-467D-B0E5-79C9C01D2986}" type="presParOf" srcId="{702C56AC-2D07-4A65-8AF7-757D94353922}" destId="{B24BE711-52F7-4026-84C3-B9CF97D6C91E}" srcOrd="7" destOrd="0" presId="urn:microsoft.com/office/officeart/2005/8/layout/hierarchy4"/>
    <dgm:cxn modelId="{0F04D790-7933-4134-9E26-87C260B811C3}" type="presParOf" srcId="{702C56AC-2D07-4A65-8AF7-757D94353922}" destId="{706910CC-4147-4CD2-9DDE-65E0EDD81AEA}" srcOrd="8" destOrd="0" presId="urn:microsoft.com/office/officeart/2005/8/layout/hierarchy4"/>
    <dgm:cxn modelId="{3B7D9BE8-C55B-4F68-A42A-4DE37CA3DF1C}" type="presParOf" srcId="{706910CC-4147-4CD2-9DDE-65E0EDD81AEA}" destId="{23022D1A-02EA-404A-8DFA-1C09970A437A}" srcOrd="0" destOrd="0" presId="urn:microsoft.com/office/officeart/2005/8/layout/hierarchy4"/>
    <dgm:cxn modelId="{C9F9D54A-774B-42CB-A51D-9225CA43CD7C}" type="presParOf" srcId="{706910CC-4147-4CD2-9DDE-65E0EDD81AEA}" destId="{3BF099CB-B00C-4537-9930-853D0734A70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5B639B-9486-48E1-833E-D87E1B411AFA}">
      <dsp:nvSpPr>
        <dsp:cNvPr id="0" name=""/>
        <dsp:cNvSpPr/>
      </dsp:nvSpPr>
      <dsp:spPr>
        <a:xfrm>
          <a:off x="3130" y="3756"/>
          <a:ext cx="8706707" cy="106902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/>
            <a:t>Typologia organizacji w obszarze działań MS</a:t>
          </a:r>
        </a:p>
      </dsp:txBody>
      <dsp:txXfrm>
        <a:off x="3130" y="3756"/>
        <a:ext cx="8706707" cy="1069022"/>
      </dsp:txXfrm>
    </dsp:sp>
    <dsp:sp modelId="{E4B8B36C-05D9-4B96-82A3-1BCDFC136D15}">
      <dsp:nvSpPr>
        <dsp:cNvPr id="0" name=""/>
        <dsp:cNvSpPr/>
      </dsp:nvSpPr>
      <dsp:spPr>
        <a:xfrm>
          <a:off x="11628" y="1349619"/>
          <a:ext cx="1160534" cy="98091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Zawodowe</a:t>
          </a:r>
        </a:p>
      </dsp:txBody>
      <dsp:txXfrm>
        <a:off x="11628" y="1349619"/>
        <a:ext cx="1160534" cy="980918"/>
      </dsp:txXfrm>
    </dsp:sp>
    <dsp:sp modelId="{1CF8FBD6-F89B-45DF-BE6E-086AA560E1BF}">
      <dsp:nvSpPr>
        <dsp:cNvPr id="0" name=""/>
        <dsp:cNvSpPr/>
      </dsp:nvSpPr>
      <dsp:spPr>
        <a:xfrm>
          <a:off x="11628" y="2607378"/>
          <a:ext cx="376308" cy="347276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Korporacje zawodowe</a:t>
          </a:r>
        </a:p>
      </dsp:txBody>
      <dsp:txXfrm>
        <a:off x="11628" y="2607378"/>
        <a:ext cx="376308" cy="3472768"/>
      </dsp:txXfrm>
    </dsp:sp>
    <dsp:sp modelId="{6F7E0782-EE7D-4B1A-99D6-EE12F20C6528}">
      <dsp:nvSpPr>
        <dsp:cNvPr id="0" name=""/>
        <dsp:cNvSpPr/>
      </dsp:nvSpPr>
      <dsp:spPr>
        <a:xfrm>
          <a:off x="403741" y="2607378"/>
          <a:ext cx="376308" cy="347276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Stowarzyszenia zawodowe</a:t>
          </a:r>
        </a:p>
      </dsp:txBody>
      <dsp:txXfrm>
        <a:off x="403741" y="2607378"/>
        <a:ext cx="376308" cy="3472768"/>
      </dsp:txXfrm>
    </dsp:sp>
    <dsp:sp modelId="{E0AA142A-95AC-4061-9BBC-333A34C7ED6F}">
      <dsp:nvSpPr>
        <dsp:cNvPr id="0" name=""/>
        <dsp:cNvSpPr/>
      </dsp:nvSpPr>
      <dsp:spPr>
        <a:xfrm>
          <a:off x="795855" y="2607378"/>
          <a:ext cx="376308" cy="347276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Związki zawodowe</a:t>
          </a:r>
        </a:p>
      </dsp:txBody>
      <dsp:txXfrm>
        <a:off x="795855" y="2607378"/>
        <a:ext cx="376308" cy="3472768"/>
      </dsp:txXfrm>
    </dsp:sp>
    <dsp:sp modelId="{4DD27415-06D0-4F63-BF5A-A873A79DA9DB}">
      <dsp:nvSpPr>
        <dsp:cNvPr id="0" name=""/>
        <dsp:cNvSpPr/>
      </dsp:nvSpPr>
      <dsp:spPr>
        <a:xfrm>
          <a:off x="1203773" y="1349619"/>
          <a:ext cx="1160534" cy="100053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Wsparcie </a:t>
          </a:r>
          <a:r>
            <a:rPr lang="pl-PL" sz="1400" kern="1200" dirty="0" err="1"/>
            <a:t>przedsądowe</a:t>
          </a:r>
          <a:endParaRPr lang="pl-PL" sz="1400" kern="1200" dirty="0"/>
        </a:p>
      </dsp:txBody>
      <dsp:txXfrm>
        <a:off x="1203773" y="1349619"/>
        <a:ext cx="1160534" cy="1000539"/>
      </dsp:txXfrm>
    </dsp:sp>
    <dsp:sp modelId="{7EADF2D4-321E-4037-95DD-67E8C567D8E2}">
      <dsp:nvSpPr>
        <dsp:cNvPr id="0" name=""/>
        <dsp:cNvSpPr/>
      </dsp:nvSpPr>
      <dsp:spPr>
        <a:xfrm>
          <a:off x="1203773" y="2626999"/>
          <a:ext cx="376308" cy="347276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Poradnictwo prawne</a:t>
          </a:r>
        </a:p>
      </dsp:txBody>
      <dsp:txXfrm>
        <a:off x="1203773" y="2626999"/>
        <a:ext cx="376308" cy="3472768"/>
      </dsp:txXfrm>
    </dsp:sp>
    <dsp:sp modelId="{E05C20F4-1611-450C-AEEA-7B94CD5327D1}">
      <dsp:nvSpPr>
        <dsp:cNvPr id="0" name=""/>
        <dsp:cNvSpPr/>
      </dsp:nvSpPr>
      <dsp:spPr>
        <a:xfrm>
          <a:off x="1595886" y="2626999"/>
          <a:ext cx="376308" cy="347276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Organizacje mediatorów</a:t>
          </a:r>
        </a:p>
      </dsp:txBody>
      <dsp:txXfrm>
        <a:off x="1595886" y="2626999"/>
        <a:ext cx="376308" cy="3472768"/>
      </dsp:txXfrm>
    </dsp:sp>
    <dsp:sp modelId="{E06C2E15-6663-4D0B-9F24-3F64E24079CE}">
      <dsp:nvSpPr>
        <dsp:cNvPr id="0" name=""/>
        <dsp:cNvSpPr/>
      </dsp:nvSpPr>
      <dsp:spPr>
        <a:xfrm>
          <a:off x="1987999" y="2626999"/>
          <a:ext cx="376308" cy="347276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Organizacje konsumenckie</a:t>
          </a:r>
        </a:p>
      </dsp:txBody>
      <dsp:txXfrm>
        <a:off x="1987999" y="2626999"/>
        <a:ext cx="376308" cy="3472768"/>
      </dsp:txXfrm>
    </dsp:sp>
    <dsp:sp modelId="{54A9BCE4-AEC5-4AF7-8525-22EEA534A32D}">
      <dsp:nvSpPr>
        <dsp:cNvPr id="0" name=""/>
        <dsp:cNvSpPr/>
      </dsp:nvSpPr>
      <dsp:spPr>
        <a:xfrm>
          <a:off x="2395917" y="1349619"/>
          <a:ext cx="1552647" cy="101769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Socjalne</a:t>
          </a:r>
        </a:p>
      </dsp:txBody>
      <dsp:txXfrm>
        <a:off x="2395917" y="1349619"/>
        <a:ext cx="1552647" cy="1017694"/>
      </dsp:txXfrm>
    </dsp:sp>
    <dsp:sp modelId="{C415EC81-C4FA-419D-9ECB-2483F245C883}">
      <dsp:nvSpPr>
        <dsp:cNvPr id="0" name=""/>
        <dsp:cNvSpPr/>
      </dsp:nvSpPr>
      <dsp:spPr>
        <a:xfrm>
          <a:off x="2395917" y="2644155"/>
          <a:ext cx="376308" cy="34727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u="none" kern="1200"/>
            <a:t>Readaptacja i pomoc skazanym</a:t>
          </a:r>
          <a:endParaRPr lang="pl-PL" sz="1600" kern="1200"/>
        </a:p>
      </dsp:txBody>
      <dsp:txXfrm>
        <a:off x="2395917" y="2644155"/>
        <a:ext cx="376308" cy="3472768"/>
      </dsp:txXfrm>
    </dsp:sp>
    <dsp:sp modelId="{2D34896B-FC2E-4146-84FD-D71A7A554330}">
      <dsp:nvSpPr>
        <dsp:cNvPr id="0" name=""/>
        <dsp:cNvSpPr/>
      </dsp:nvSpPr>
      <dsp:spPr>
        <a:xfrm>
          <a:off x="2788031" y="2644155"/>
          <a:ext cx="376308" cy="34727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Pomoc postpenitencjarna</a:t>
          </a:r>
        </a:p>
      </dsp:txBody>
      <dsp:txXfrm>
        <a:off x="2788031" y="2644155"/>
        <a:ext cx="376308" cy="3472768"/>
      </dsp:txXfrm>
    </dsp:sp>
    <dsp:sp modelId="{F9DB65E5-BFEF-4059-90A1-77DE441252FD}">
      <dsp:nvSpPr>
        <dsp:cNvPr id="0" name=""/>
        <dsp:cNvSpPr/>
      </dsp:nvSpPr>
      <dsp:spPr>
        <a:xfrm>
          <a:off x="3180144" y="2644155"/>
          <a:ext cx="376308" cy="34727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Pomoc pokrzywdzonym przestępstwem</a:t>
          </a:r>
        </a:p>
      </dsp:txBody>
      <dsp:txXfrm>
        <a:off x="3180144" y="2644155"/>
        <a:ext cx="376308" cy="3472768"/>
      </dsp:txXfrm>
    </dsp:sp>
    <dsp:sp modelId="{3D47AAAB-EB33-4B40-A609-01E4F7E48965}">
      <dsp:nvSpPr>
        <dsp:cNvPr id="0" name=""/>
        <dsp:cNvSpPr/>
      </dsp:nvSpPr>
      <dsp:spPr>
        <a:xfrm>
          <a:off x="3572257" y="2644155"/>
          <a:ext cx="376308" cy="34727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u="none" kern="1200"/>
            <a:t>Wsparcie wykonywania orzeczeń</a:t>
          </a:r>
          <a:endParaRPr lang="pl-PL" sz="1600" kern="1200"/>
        </a:p>
      </dsp:txBody>
      <dsp:txXfrm>
        <a:off x="3572257" y="2644155"/>
        <a:ext cx="376308" cy="3472768"/>
      </dsp:txXfrm>
    </dsp:sp>
    <dsp:sp modelId="{4712D041-FEED-42CC-865C-0B8A8BB5E624}">
      <dsp:nvSpPr>
        <dsp:cNvPr id="0" name=""/>
        <dsp:cNvSpPr/>
      </dsp:nvSpPr>
      <dsp:spPr>
        <a:xfrm>
          <a:off x="3980175" y="1349619"/>
          <a:ext cx="1944761" cy="1017694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Strażnicze</a:t>
          </a:r>
        </a:p>
      </dsp:txBody>
      <dsp:txXfrm>
        <a:off x="3980175" y="1349619"/>
        <a:ext cx="1944761" cy="1017694"/>
      </dsp:txXfrm>
    </dsp:sp>
    <dsp:sp modelId="{E3F25234-DE36-4ECA-9F3E-A8ADB40F4576}">
      <dsp:nvSpPr>
        <dsp:cNvPr id="0" name=""/>
        <dsp:cNvSpPr/>
      </dsp:nvSpPr>
      <dsp:spPr>
        <a:xfrm>
          <a:off x="3980175" y="2644155"/>
          <a:ext cx="376308" cy="347276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u="none" kern="1200"/>
            <a:t>Prawa człowieka</a:t>
          </a:r>
          <a:endParaRPr lang="pl-PL" sz="1600" kern="1200"/>
        </a:p>
      </dsp:txBody>
      <dsp:txXfrm>
        <a:off x="3980175" y="2644155"/>
        <a:ext cx="376308" cy="3472768"/>
      </dsp:txXfrm>
    </dsp:sp>
    <dsp:sp modelId="{20BF43EC-FEFE-4C59-BF84-28A1ADC22E17}">
      <dsp:nvSpPr>
        <dsp:cNvPr id="0" name=""/>
        <dsp:cNvSpPr/>
      </dsp:nvSpPr>
      <dsp:spPr>
        <a:xfrm>
          <a:off x="4372288" y="2644155"/>
          <a:ext cx="376308" cy="347276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u="none" kern="1200"/>
            <a:t>Dostęp do informacji publicznej</a:t>
          </a:r>
          <a:endParaRPr lang="pl-PL" sz="1600" kern="1200"/>
        </a:p>
      </dsp:txBody>
      <dsp:txXfrm>
        <a:off x="4372288" y="2644155"/>
        <a:ext cx="376308" cy="3472768"/>
      </dsp:txXfrm>
    </dsp:sp>
    <dsp:sp modelId="{979890A3-BB8E-4A33-A9E9-C3B6CAA439A2}">
      <dsp:nvSpPr>
        <dsp:cNvPr id="0" name=""/>
        <dsp:cNvSpPr/>
      </dsp:nvSpPr>
      <dsp:spPr>
        <a:xfrm>
          <a:off x="4764402" y="2644155"/>
          <a:ext cx="376308" cy="347276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u="none" kern="1200"/>
            <a:t>Monitoring wyboru sędziów</a:t>
          </a:r>
          <a:endParaRPr lang="pl-PL" sz="1600" kern="1200"/>
        </a:p>
      </dsp:txBody>
      <dsp:txXfrm>
        <a:off x="4764402" y="2644155"/>
        <a:ext cx="376308" cy="3472768"/>
      </dsp:txXfrm>
    </dsp:sp>
    <dsp:sp modelId="{457B2AFD-BC1B-4FC6-BE61-3BC3650C450C}">
      <dsp:nvSpPr>
        <dsp:cNvPr id="0" name=""/>
        <dsp:cNvSpPr/>
      </dsp:nvSpPr>
      <dsp:spPr>
        <a:xfrm>
          <a:off x="5156515" y="2644155"/>
          <a:ext cx="376308" cy="347276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u="none" kern="1200"/>
            <a:t>Monitoring pracy sądów</a:t>
          </a:r>
          <a:endParaRPr lang="pl-PL" sz="1600" kern="1200"/>
        </a:p>
      </dsp:txBody>
      <dsp:txXfrm>
        <a:off x="5156515" y="2644155"/>
        <a:ext cx="376308" cy="3472768"/>
      </dsp:txXfrm>
    </dsp:sp>
    <dsp:sp modelId="{37E9BADC-07DD-4F79-82A5-91C1D815B4CC}">
      <dsp:nvSpPr>
        <dsp:cNvPr id="0" name=""/>
        <dsp:cNvSpPr/>
      </dsp:nvSpPr>
      <dsp:spPr>
        <a:xfrm>
          <a:off x="5548628" y="2644155"/>
          <a:ext cx="376308" cy="347276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u="none" kern="1200"/>
            <a:t>Monitoring procesu legislacyjnego</a:t>
          </a:r>
          <a:endParaRPr lang="pl-PL" sz="1600" kern="1200"/>
        </a:p>
      </dsp:txBody>
      <dsp:txXfrm>
        <a:off x="5548628" y="2644155"/>
        <a:ext cx="376308" cy="3472768"/>
      </dsp:txXfrm>
    </dsp:sp>
    <dsp:sp modelId="{62C2A8AF-C09E-4C8B-A656-673B22C3DBA8}">
      <dsp:nvSpPr>
        <dsp:cNvPr id="0" name=""/>
        <dsp:cNvSpPr/>
      </dsp:nvSpPr>
      <dsp:spPr>
        <a:xfrm>
          <a:off x="5956546" y="1349619"/>
          <a:ext cx="768421" cy="1017694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baseline="0" dirty="0"/>
            <a:t>Akademickie i badawcze</a:t>
          </a:r>
        </a:p>
      </dsp:txBody>
      <dsp:txXfrm>
        <a:off x="5956546" y="1349619"/>
        <a:ext cx="768421" cy="1017694"/>
      </dsp:txXfrm>
    </dsp:sp>
    <dsp:sp modelId="{685A77F8-5E02-40F3-A1DB-2A1188F1F10C}">
      <dsp:nvSpPr>
        <dsp:cNvPr id="0" name=""/>
        <dsp:cNvSpPr/>
      </dsp:nvSpPr>
      <dsp:spPr>
        <a:xfrm>
          <a:off x="5956546" y="2644155"/>
          <a:ext cx="376308" cy="347276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u="none" kern="1200"/>
            <a:t>Uczelnie i ich jednostki organizacyjne</a:t>
          </a:r>
          <a:endParaRPr lang="pl-PL" sz="1600" kern="1200"/>
        </a:p>
      </dsp:txBody>
      <dsp:txXfrm>
        <a:off x="5956546" y="2644155"/>
        <a:ext cx="376308" cy="3472768"/>
      </dsp:txXfrm>
    </dsp:sp>
    <dsp:sp modelId="{3392770C-5890-4FB7-B743-7CA6A90818BA}">
      <dsp:nvSpPr>
        <dsp:cNvPr id="0" name=""/>
        <dsp:cNvSpPr/>
      </dsp:nvSpPr>
      <dsp:spPr>
        <a:xfrm>
          <a:off x="6348660" y="2644155"/>
          <a:ext cx="376308" cy="347276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u="none" kern="1200"/>
            <a:t>Think tanki</a:t>
          </a:r>
          <a:endParaRPr lang="pl-PL" sz="1600" kern="1200"/>
        </a:p>
      </dsp:txBody>
      <dsp:txXfrm>
        <a:off x="6348660" y="2644155"/>
        <a:ext cx="376308" cy="3472768"/>
      </dsp:txXfrm>
    </dsp:sp>
    <dsp:sp modelId="{0BE905A8-EF17-4B55-9BA2-63A594F68BBC}">
      <dsp:nvSpPr>
        <dsp:cNvPr id="0" name=""/>
        <dsp:cNvSpPr/>
      </dsp:nvSpPr>
      <dsp:spPr>
        <a:xfrm>
          <a:off x="6756578" y="1349619"/>
          <a:ext cx="1944761" cy="101769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Inne</a:t>
          </a:r>
        </a:p>
      </dsp:txBody>
      <dsp:txXfrm>
        <a:off x="6756578" y="1349619"/>
        <a:ext cx="1944761" cy="1017694"/>
      </dsp:txXfrm>
    </dsp:sp>
    <dsp:sp modelId="{45F0316D-9A81-4FF8-B730-BEE36911A855}">
      <dsp:nvSpPr>
        <dsp:cNvPr id="0" name=""/>
        <dsp:cNvSpPr/>
      </dsp:nvSpPr>
      <dsp:spPr>
        <a:xfrm>
          <a:off x="6756578" y="2644155"/>
          <a:ext cx="376308" cy="347276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u="none" kern="1200"/>
            <a:t>instytucje publiczne</a:t>
          </a:r>
          <a:endParaRPr lang="pl-PL" sz="1600" kern="1200"/>
        </a:p>
      </dsp:txBody>
      <dsp:txXfrm>
        <a:off x="6756578" y="2644155"/>
        <a:ext cx="376308" cy="3472768"/>
      </dsp:txXfrm>
    </dsp:sp>
    <dsp:sp modelId="{459247E8-0816-483B-AA14-6988F4C26C05}">
      <dsp:nvSpPr>
        <dsp:cNvPr id="0" name=""/>
        <dsp:cNvSpPr/>
      </dsp:nvSpPr>
      <dsp:spPr>
        <a:xfrm>
          <a:off x="7148691" y="2644155"/>
          <a:ext cx="376308" cy="347276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u="none" kern="1200"/>
            <a:t>komisje sejmowe, partie polityczne (?)</a:t>
          </a:r>
          <a:endParaRPr lang="pl-PL" sz="1600" kern="1200"/>
        </a:p>
      </dsp:txBody>
      <dsp:txXfrm>
        <a:off x="7148691" y="2644155"/>
        <a:ext cx="376308" cy="3472768"/>
      </dsp:txXfrm>
    </dsp:sp>
    <dsp:sp modelId="{AE08040D-9FD3-41E1-A8AE-7E4D4A418F2C}">
      <dsp:nvSpPr>
        <dsp:cNvPr id="0" name=""/>
        <dsp:cNvSpPr/>
      </dsp:nvSpPr>
      <dsp:spPr>
        <a:xfrm>
          <a:off x="7540804" y="2644155"/>
          <a:ext cx="376308" cy="347276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u="none" kern="1200"/>
            <a:t>partnerzy społeczni</a:t>
          </a:r>
          <a:endParaRPr lang="pl-PL" sz="1600" kern="1200"/>
        </a:p>
      </dsp:txBody>
      <dsp:txXfrm>
        <a:off x="7540804" y="2644155"/>
        <a:ext cx="376308" cy="3472768"/>
      </dsp:txXfrm>
    </dsp:sp>
    <dsp:sp modelId="{3BC65872-24D6-4B51-A548-C4E36623315B}">
      <dsp:nvSpPr>
        <dsp:cNvPr id="0" name=""/>
        <dsp:cNvSpPr/>
      </dsp:nvSpPr>
      <dsp:spPr>
        <a:xfrm>
          <a:off x="7932917" y="2644155"/>
          <a:ext cx="376308" cy="347276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u="none" kern="1200"/>
            <a:t>federacje organizacji pozarządowych</a:t>
          </a:r>
          <a:endParaRPr lang="pl-PL" sz="1600" kern="1200"/>
        </a:p>
      </dsp:txBody>
      <dsp:txXfrm>
        <a:off x="7932917" y="2644155"/>
        <a:ext cx="376308" cy="3472768"/>
      </dsp:txXfrm>
    </dsp:sp>
    <dsp:sp modelId="{23022D1A-02EA-404A-8DFA-1C09970A437A}">
      <dsp:nvSpPr>
        <dsp:cNvPr id="0" name=""/>
        <dsp:cNvSpPr/>
      </dsp:nvSpPr>
      <dsp:spPr>
        <a:xfrm>
          <a:off x="8325031" y="2644155"/>
          <a:ext cx="376308" cy="347276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u="none" kern="1200"/>
            <a:t>kościoły i związki wyznaniowe</a:t>
          </a:r>
          <a:endParaRPr lang="pl-PL" sz="1600" kern="1200"/>
        </a:p>
      </dsp:txBody>
      <dsp:txXfrm>
        <a:off x="8325031" y="2644155"/>
        <a:ext cx="376308" cy="3472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F5799-365E-45E6-85DE-9DE6FC6D2B36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AB32-687B-4B0E-A338-322DE617BD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4B22B-3928-431A-B2C2-FF4C821FE4E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Symbol zastępczy notatek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l-PL" dirty="0" smtClean="0"/>
          </a:p>
        </p:txBody>
      </p:sp>
      <p:sp>
        <p:nvSpPr>
          <p:cNvPr id="604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958"/>
            <a:fld id="{DAB76433-E819-4C47-8445-22C20894931B}" type="slidenum">
              <a:rPr lang="en-US" smtClean="0"/>
              <a:pPr defTabSz="912958"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Symbol zastępczy notatek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l-PL" altLang="pl-PL" smtClean="0"/>
          </a:p>
        </p:txBody>
      </p:sp>
      <p:sp>
        <p:nvSpPr>
          <p:cNvPr id="5837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11508-845B-49CB-A3F1-521D877879CA}" type="slidenum">
              <a:rPr lang="en-US" altLang="pl-PL" smtClean="0">
                <a:cs typeface="Arial" charset="0"/>
              </a:rPr>
              <a:pPr/>
              <a:t>6</a:t>
            </a:fld>
            <a:endParaRPr lang="en-US" altLang="pl-P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pl-PL" dirty="0">
                <a:latin typeface="+mn-lt"/>
              </a:rPr>
              <a:t>Dodatkowe obciążenie – „konkurujące” o ograniczony czas pracy urzędnika;</a:t>
            </a:r>
          </a:p>
          <a:p>
            <a:pPr>
              <a:defRPr/>
            </a:pPr>
            <a:r>
              <a:rPr lang="pl-PL" dirty="0">
                <a:latin typeface="+mn-lt"/>
              </a:rPr>
              <a:t>Ograniczenia budżetowe, sztywne przepisy finansowe ograniczające możliwość prowadzenia innych niż rutynowe działań;</a:t>
            </a:r>
          </a:p>
          <a:p>
            <a:pPr>
              <a:defRPr/>
            </a:pPr>
            <a:r>
              <a:rPr lang="pl-PL" dirty="0">
                <a:latin typeface="+mn-lt"/>
              </a:rPr>
              <a:t>Domniemanie (a często doświadczenie) stosunkowo niskiego zaangażowania w konsultacje ze strony ich potencjalnych uczestników (organizacji pozarządowych i indywidualnych obywateli);</a:t>
            </a:r>
          </a:p>
          <a:p>
            <a:pPr>
              <a:defRPr/>
            </a:pPr>
            <a:r>
              <a:rPr lang="pl-PL" dirty="0">
                <a:latin typeface="+mn-lt"/>
              </a:rPr>
              <a:t>Mało komfortowa sytuacja, w której urzędnicy często stoją przed koniecznością komunikowania decyzji, z którymi sami się nie zgadają i na które nie mają wpływu;</a:t>
            </a:r>
          </a:p>
          <a:p>
            <a:pPr>
              <a:defRPr/>
            </a:pPr>
            <a:r>
              <a:rPr lang="pl-PL" dirty="0">
                <a:latin typeface="+mn-lt"/>
              </a:rPr>
              <a:t>Niejednolite stanowisko w sprawie konsultowanej sprawy w samym urzędzie. Urzędnicy, którzy przeprowadzają konsultacje społeczne, muszą brać pod uwagę zarówno opinie uczestników konsultacji, jak i swoich kolegów i przełożonych z urzędu (formalnie nieuczestniczących w konsultacjach, ale często mających znaczny wpływ na ostateczny kształt rozstrzygnięć);</a:t>
            </a:r>
          </a:p>
          <a:p>
            <a:pPr>
              <a:defRPr/>
            </a:pPr>
            <a:r>
              <a:rPr lang="pl-PL" dirty="0">
                <a:latin typeface="+mn-lt"/>
              </a:rPr>
              <a:t>Kłopotliwość sytuacji, w której organizacje zabierają głos i zgłaszają uwagi w ostatniej chwili;</a:t>
            </a:r>
          </a:p>
          <a:p>
            <a:pPr>
              <a:defRPr/>
            </a:pPr>
            <a:r>
              <a:rPr lang="pl-PL" dirty="0">
                <a:latin typeface="+mn-lt"/>
              </a:rPr>
              <a:t>Przypadki interwencji (skarg) ze strony organizacji pozarządowych zgłaszane do przełożonych lub na wyższy szczebel administracji;</a:t>
            </a:r>
          </a:p>
          <a:p>
            <a:pPr>
              <a:defRPr/>
            </a:pPr>
            <a:r>
              <a:rPr lang="pl-PL" dirty="0">
                <a:latin typeface="+mn-lt"/>
              </a:rPr>
              <a:t>Problemy wynikające z uczestnictwa w konsultacjach organizacji, które reprezentują tylko swoje partykularne interesy, wprowadzają chaos i często reprezentują roszczeniową postawę;</a:t>
            </a:r>
          </a:p>
          <a:p>
            <a:pPr>
              <a:defRPr/>
            </a:pPr>
            <a:r>
              <a:rPr lang="pl-PL" dirty="0">
                <a:latin typeface="+mn-lt"/>
              </a:rPr>
              <a:t>Częsty brak głębszej wiedzy uczestników co do przedmiotu konsultacji;</a:t>
            </a:r>
          </a:p>
          <a:p>
            <a:pPr>
              <a:defRPr/>
            </a:pPr>
            <a:r>
              <a:rPr lang="pl-PL" dirty="0">
                <a:latin typeface="+mn-lt"/>
              </a:rPr>
              <a:t>Brak platformy i wspólnej płaszczyzny komunikacji z organizacjami pozarządowymi (szczególnie w tych województwach, gdzie nie funkcjonują Rady Pożytku Publicznego);</a:t>
            </a:r>
          </a:p>
          <a:p>
            <a:pPr>
              <a:defRPr/>
            </a:pPr>
            <a:r>
              <a:rPr lang="pl-PL" dirty="0">
                <a:latin typeface="+mn-lt"/>
              </a:rPr>
              <a:t>Częsty brak zrozumienia samej istoty konsultacji. Przekonanie uczestników, że każda zgłoszona przez nich propozycja powinna być uwzględniona przez urząd. Nagminne mylenie procesu konsultacji i negocjacji;</a:t>
            </a:r>
          </a:p>
          <a:p>
            <a:pPr>
              <a:defRPr/>
            </a:pPr>
            <a:r>
              <a:rPr lang="pl-PL" dirty="0">
                <a:latin typeface="+mn-lt"/>
              </a:rPr>
              <a:t>Dla urzędników proces konsultacji i powiązana z tym konieczność bezpośredniego kontaktu z partnerami zewnętrznymi wiąże się często z narażeniem się na bezpośrednie negatywne „recenzje” ich pracy oraz sygnały wskazujące na brak zaufania do nich;</a:t>
            </a:r>
          </a:p>
          <a:p>
            <a:pPr>
              <a:defRPr/>
            </a:pPr>
            <a:r>
              <a:rPr lang="pl-PL" dirty="0">
                <a:latin typeface="+mn-lt"/>
              </a:rPr>
              <a:t>Częsty brak głębszej i praktycznej wiedzy na temat technik prowadzenia konsultacji społecznych;</a:t>
            </a:r>
          </a:p>
          <a:p>
            <a:pPr>
              <a:defRPr/>
            </a:pPr>
            <a:r>
              <a:rPr lang="pl-PL" dirty="0">
                <a:latin typeface="+mn-lt"/>
              </a:rPr>
              <a:t>Kłopotliwość sytuacji, kiedy uczestnicy konsultacji w przypadku spraw, które traktują emocjonalnie, nie są skłonni do budowania konsensusu i wywołują konflikty, które urzędnikom trudno jest opanować i rozwiązywać;</a:t>
            </a:r>
          </a:p>
          <a:p>
            <a:pPr>
              <a:defRPr/>
            </a:pPr>
            <a:r>
              <a:rPr lang="pl-PL" dirty="0">
                <a:latin typeface="+mn-lt"/>
              </a:rPr>
              <a:t>Brak dostępnej bazy informacji na temat specjalistów kompetentnych w dziedzinach będących przedmiotem konsultacji. Specjalistami takimi mogą być zarówno pojedyncze osoby, jak i organizacje (chodzi o te, które można uznać za rzeczywistych ekspertów w danej dziedzinie); </a:t>
            </a:r>
          </a:p>
          <a:p>
            <a:pPr>
              <a:defRPr/>
            </a:pPr>
            <a:r>
              <a:rPr lang="pl-PL" dirty="0">
                <a:latin typeface="+mn-lt"/>
              </a:rPr>
              <a:t>Obawa przed kreowaniem nierealistycznych oczekiwań. Brak środków na realizację postulatów uczestników konsultacji społecznych.</a:t>
            </a:r>
          </a:p>
          <a:p>
            <a:pPr>
              <a:defRPr/>
            </a:pPr>
            <a:endParaRPr lang="pl-PL" dirty="0"/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958"/>
            <a:fld id="{384220B2-6C3F-4E07-ACFC-E9AC44D7FBEB}" type="slidenum">
              <a:rPr lang="pl-PL" smtClean="0"/>
              <a:pPr defTabSz="912958"/>
              <a:t>7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l-PL" smtClean="0"/>
          </a:p>
        </p:txBody>
      </p:sp>
      <p:sp>
        <p:nvSpPr>
          <p:cNvPr id="6861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958"/>
            <a:fld id="{5B8A8539-788A-4C1B-93BD-4E9E3569C78A}" type="slidenum">
              <a:rPr lang="pl-PL" smtClean="0"/>
              <a:pPr defTabSz="912958"/>
              <a:t>8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l-PL" altLang="pl-PL" smtClean="0"/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E3C25-80F2-4739-A248-904C1DF9EE86}" type="slidenum">
              <a:rPr lang="en-US" altLang="pl-PL" smtClean="0">
                <a:cs typeface="Arial" charset="0"/>
              </a:rPr>
              <a:pPr/>
              <a:t>9</a:t>
            </a:fld>
            <a:endParaRPr lang="en-US" altLang="pl-P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34551-EA44-4115-AE92-F40FE4DAF87B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pl-PL" smtClean="0">
              <a:cs typeface="Arial" charset="0"/>
            </a:endParaRPr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1EA405-18CA-401D-8F46-970B237B338E}" type="slidenum">
              <a:rPr lang="pl-PL">
                <a:cs typeface="Arial" charset="0"/>
              </a:rPr>
              <a:pPr/>
              <a:t>24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pl-PL" smtClean="0">
              <a:cs typeface="Arial" charset="0"/>
            </a:endParaRPr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28BCFF-2BB0-4B64-9828-24CBF3B9F384}" type="slidenum">
              <a:rPr lang="pl-PL">
                <a:cs typeface="Arial" charset="0"/>
              </a:rPr>
              <a:pPr/>
              <a:t>25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B0D5-8467-48D2-A639-713557C61ECC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CF98-4E7D-4505-B10C-C2A4F3D6D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B0D5-8467-48D2-A639-713557C61ECC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CF98-4E7D-4505-B10C-C2A4F3D6D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B0D5-8467-48D2-A639-713557C61ECC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CF98-4E7D-4505-B10C-C2A4F3D6D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B0D5-8467-48D2-A639-713557C61ECC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CF98-4E7D-4505-B10C-C2A4F3D6D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B0D5-8467-48D2-A639-713557C61ECC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CF98-4E7D-4505-B10C-C2A4F3D6D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B0D5-8467-48D2-A639-713557C61ECC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CF98-4E7D-4505-B10C-C2A4F3D6D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B0D5-8467-48D2-A639-713557C61ECC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CF98-4E7D-4505-B10C-C2A4F3D6D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B0D5-8467-48D2-A639-713557C61ECC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CF98-4E7D-4505-B10C-C2A4F3D6D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B0D5-8467-48D2-A639-713557C61ECC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CF98-4E7D-4505-B10C-C2A4F3D6D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B0D5-8467-48D2-A639-713557C61ECC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CF98-4E7D-4505-B10C-C2A4F3D6D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B0D5-8467-48D2-A639-713557C61ECC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CF98-4E7D-4505-B10C-C2A4F3D6D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BB0D5-8467-48D2-A639-713557C61ECC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4CF98-4E7D-4505-B10C-C2A4F3D6D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1772816"/>
            <a:ext cx="7776864" cy="2160240"/>
          </a:xfrm>
        </p:spPr>
        <p:txBody>
          <a:bodyPr>
            <a:normAutofit fontScale="90000"/>
          </a:bodyPr>
          <a:lstStyle/>
          <a:p>
            <a:pPr algn="r"/>
            <a:r>
              <a:rPr lang="pl-PL" sz="4000" b="1" i="1" dirty="0" smtClean="0"/>
              <a:t>Współpraca pomiędzy administracją a obywatelami i ich </a:t>
            </a:r>
            <a:br>
              <a:rPr lang="pl-PL" sz="4000" b="1" i="1" dirty="0" smtClean="0"/>
            </a:br>
            <a:r>
              <a:rPr lang="pl-PL" sz="4000" b="1" i="1" dirty="0" smtClean="0"/>
              <a:t>organizacjami</a:t>
            </a:r>
            <a:br>
              <a:rPr lang="pl-PL" sz="4000" b="1" i="1" dirty="0" smtClean="0"/>
            </a:br>
            <a:r>
              <a:rPr lang="pl-PL" sz="1800" b="1" i="1" dirty="0" smtClean="0"/>
              <a:t>2015</a:t>
            </a:r>
            <a:endParaRPr lang="en-US" sz="4000" b="1" i="1" dirty="0" smtClean="0"/>
          </a:p>
        </p:txBody>
      </p:sp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95536" y="4797152"/>
            <a:ext cx="7920880" cy="1656184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pic="http://schemas.openxmlformats.org/drawingml/2006/picture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6" name="Obraz 5" descr="KZZ_logopoziom_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903" y="165399"/>
            <a:ext cx="2999953" cy="1134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 smtClean="0"/>
              <a:t>Przykłady – </a:t>
            </a:r>
            <a:r>
              <a:rPr lang="pl-PL" dirty="0" err="1" smtClean="0"/>
              <a:t>wiki</a:t>
            </a:r>
            <a:r>
              <a:rPr lang="pl-PL" dirty="0" smtClean="0"/>
              <a:t> </a:t>
            </a:r>
            <a:r>
              <a:rPr lang="pl-PL" dirty="0" err="1" smtClean="0"/>
              <a:t>government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428" t="2784" r="31090" b="12495"/>
          <a:stretch>
            <a:fillRect/>
          </a:stretch>
        </p:blipFill>
        <p:spPr bwMode="auto">
          <a:xfrm>
            <a:off x="539553" y="1412776"/>
            <a:ext cx="40324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2765" r="22853"/>
          <a:stretch>
            <a:fillRect/>
          </a:stretch>
        </p:blipFill>
        <p:spPr bwMode="auto">
          <a:xfrm>
            <a:off x="4716016" y="1340768"/>
            <a:ext cx="407207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Wspólne rozsupływanie - przykłady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901" t="7350" r="16641" b="3554"/>
          <a:stretch>
            <a:fillRect/>
          </a:stretch>
        </p:blipFill>
        <p:spPr bwMode="auto">
          <a:xfrm>
            <a:off x="179512" y="1772816"/>
            <a:ext cx="394579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14474" r="15542" b="3567"/>
          <a:stretch>
            <a:fillRect/>
          </a:stretch>
        </p:blipFill>
        <p:spPr bwMode="auto">
          <a:xfrm>
            <a:off x="4427984" y="1628800"/>
            <a:ext cx="424597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933" t="18981" r="5452" b="16636"/>
          <a:stretch>
            <a:fillRect/>
          </a:stretch>
        </p:blipFill>
        <p:spPr bwMode="auto">
          <a:xfrm>
            <a:off x="323528" y="836712"/>
            <a:ext cx="8280920" cy="571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Techniki partycypacji  (nie </a:t>
            </a:r>
            <a:r>
              <a:rPr lang="pl-PL" b="1" dirty="0" smtClean="0"/>
              <a:t>czy </a:t>
            </a:r>
            <a:r>
              <a:rPr lang="pl-PL" dirty="0" smtClean="0"/>
              <a:t>ale </a:t>
            </a:r>
            <a:r>
              <a:rPr lang="pl-PL" b="1" dirty="0" smtClean="0"/>
              <a:t>jak</a:t>
            </a:r>
            <a:r>
              <a:rPr lang="pl-PL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637" t="2894" r="25644" b="19612"/>
          <a:stretch>
            <a:fillRect/>
          </a:stretch>
        </p:blipFill>
        <p:spPr bwMode="auto">
          <a:xfrm>
            <a:off x="683568" y="980728"/>
            <a:ext cx="6912768" cy="573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Współpraca z organizacjami 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74576"/>
            <a:ext cx="7920880" cy="8382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Po co w ogóle jest 3 sektor – jakie są z niego pożytki? Jakie funkcje pełni?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136904" cy="46085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000" dirty="0" smtClean="0"/>
              <a:t>Misyjność,</a:t>
            </a:r>
          </a:p>
          <a:p>
            <a:r>
              <a:rPr lang="pl-PL" sz="2000" dirty="0" smtClean="0"/>
              <a:t>Troska o dobro wspólne,</a:t>
            </a:r>
          </a:p>
          <a:p>
            <a:pPr>
              <a:spcBef>
                <a:spcPts val="600"/>
              </a:spcBef>
            </a:pPr>
            <a:r>
              <a:rPr lang="pl-PL" sz="2000" dirty="0" smtClean="0"/>
              <a:t>Przestrzeń dla realizacji wspólnych pasji i zainteresowań,</a:t>
            </a:r>
          </a:p>
          <a:p>
            <a:pPr>
              <a:spcBef>
                <a:spcPts val="600"/>
              </a:spcBef>
            </a:pPr>
            <a:r>
              <a:rPr lang="pl-PL" sz="2000" dirty="0" smtClean="0"/>
              <a:t>Ochrona różnorodności i pluralizmu,</a:t>
            </a:r>
          </a:p>
          <a:p>
            <a:pPr>
              <a:spcBef>
                <a:spcPts val="600"/>
              </a:spcBef>
            </a:pPr>
            <a:r>
              <a:rPr lang="pl-PL" sz="2000" dirty="0" smtClean="0"/>
              <a:t>Kompensowanie niewydolności rynku i państwa,</a:t>
            </a:r>
          </a:p>
          <a:p>
            <a:r>
              <a:rPr lang="pl-PL" sz="2000" dirty="0" smtClean="0"/>
              <a:t>Dostarczanie usług publicznych,</a:t>
            </a:r>
          </a:p>
          <a:p>
            <a:pPr>
              <a:spcBef>
                <a:spcPts val="600"/>
              </a:spcBef>
            </a:pPr>
            <a:r>
              <a:rPr lang="pl-PL" sz="2000" dirty="0" smtClean="0"/>
              <a:t>Pomoc wzajemna – solidarność,</a:t>
            </a:r>
          </a:p>
          <a:p>
            <a:pPr>
              <a:spcBef>
                <a:spcPts val="600"/>
              </a:spcBef>
            </a:pPr>
            <a:r>
              <a:rPr lang="pl-PL" sz="2000" dirty="0" smtClean="0"/>
              <a:t>Rzecznictwo,</a:t>
            </a:r>
          </a:p>
          <a:p>
            <a:pPr>
              <a:spcBef>
                <a:spcPts val="600"/>
              </a:spcBef>
            </a:pPr>
            <a:r>
              <a:rPr lang="pl-PL" sz="2000" dirty="0" smtClean="0"/>
              <a:t>Generowanie nowych idei i marzeń,</a:t>
            </a:r>
          </a:p>
          <a:p>
            <a:pPr>
              <a:spcBef>
                <a:spcPts val="600"/>
              </a:spcBef>
            </a:pPr>
            <a:r>
              <a:rPr lang="pl-PL" sz="2000" dirty="0" smtClean="0"/>
              <a:t>Równoważenie podziału władzy – immunologia władzy,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755650" y="492125"/>
            <a:ext cx="6629400" cy="8382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Zasady  ustrojowe współpracy </a:t>
            </a:r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>
          <a:xfrm>
            <a:off x="1060450" y="1482725"/>
            <a:ext cx="6324600" cy="3962400"/>
          </a:xfrm>
        </p:spPr>
        <p:txBody>
          <a:bodyPr/>
          <a:lstStyle/>
          <a:p>
            <a:r>
              <a:rPr lang="pl-PL" dirty="0" smtClean="0"/>
              <a:t>Pomocniczość,</a:t>
            </a:r>
          </a:p>
          <a:p>
            <a:r>
              <a:rPr lang="pl-PL" dirty="0" smtClean="0"/>
              <a:t>Suwerenności stron,</a:t>
            </a:r>
          </a:p>
          <a:p>
            <a:r>
              <a:rPr lang="pl-PL" dirty="0" smtClean="0"/>
              <a:t>Partnerstwo,</a:t>
            </a:r>
          </a:p>
          <a:p>
            <a:r>
              <a:rPr lang="pl-PL" dirty="0" smtClean="0"/>
              <a:t>Efektywność,</a:t>
            </a:r>
          </a:p>
          <a:p>
            <a:r>
              <a:rPr lang="pl-PL" dirty="0" smtClean="0"/>
              <a:t>Uczciwa konkurencja,</a:t>
            </a:r>
          </a:p>
          <a:p>
            <a:r>
              <a:rPr lang="pl-PL" dirty="0" smtClean="0"/>
              <a:t>Jawność,</a:t>
            </a:r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8382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Rekolekcje - gdzie jest miejsce 3 sektora?</a:t>
            </a:r>
            <a:endParaRPr lang="en-US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683568" y="1556793"/>
          <a:ext cx="7560840" cy="439248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20280"/>
                <a:gridCol w="2520280"/>
                <a:gridCol w="2520280"/>
              </a:tblGrid>
              <a:tr h="1558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alibri"/>
                          <a:ea typeface="Calibri"/>
                          <a:cs typeface="Times New Roman"/>
                        </a:rPr>
                        <a:t>Dostarczane</a:t>
                      </a:r>
                      <a:r>
                        <a:rPr lang="pl-PL" sz="2800" baseline="0" dirty="0" smtClean="0">
                          <a:latin typeface="Calibri"/>
                          <a:ea typeface="Calibri"/>
                          <a:cs typeface="Times New Roman"/>
                        </a:rPr>
                        <a:t> przez </a:t>
                      </a:r>
                      <a:r>
                        <a:rPr lang="pl-PL" sz="2800" dirty="0" smtClean="0">
                          <a:latin typeface="Calibri"/>
                          <a:ea typeface="Calibri"/>
                          <a:cs typeface="Times New Roman"/>
                        </a:rPr>
                        <a:t>podmioty </a:t>
                      </a:r>
                      <a:r>
                        <a:rPr lang="pl-PL" sz="2800" dirty="0">
                          <a:latin typeface="Calibri"/>
                          <a:ea typeface="Calibri"/>
                          <a:cs typeface="Times New Roman"/>
                        </a:rPr>
                        <a:t>publiczne 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alibri"/>
                          <a:ea typeface="Calibri"/>
                          <a:cs typeface="Times New Roman"/>
                        </a:rPr>
                        <a:t>Dostarczane przez podmioty </a:t>
                      </a:r>
                      <a:r>
                        <a:rPr lang="pl-PL" sz="2800" dirty="0">
                          <a:latin typeface="Calibri"/>
                          <a:ea typeface="Calibri"/>
                          <a:cs typeface="Times New Roman"/>
                        </a:rPr>
                        <a:t>prywatne 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5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Calibri"/>
                          <a:ea typeface="Calibri"/>
                          <a:cs typeface="Times New Roman"/>
                        </a:rPr>
                        <a:t>Dobra publiczne 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Calibri"/>
                          <a:ea typeface="Calibri"/>
                          <a:cs typeface="Times New Roman"/>
                        </a:rPr>
                        <a:t>Państwo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Calibri"/>
                          <a:ea typeface="Calibri"/>
                          <a:cs typeface="Times New Roman"/>
                        </a:rPr>
                        <a:t>3 Sektor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Calibri"/>
                          <a:ea typeface="Calibri"/>
                          <a:cs typeface="Times New Roman"/>
                        </a:rPr>
                        <a:t>Dobra prywatne 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Calibri"/>
                          <a:ea typeface="Calibri"/>
                          <a:cs typeface="Times New Roman"/>
                        </a:rPr>
                        <a:t>Rynek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629400" cy="8382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Dynamika powstawania organizacji </a:t>
            </a:r>
            <a:endParaRPr lang="en-US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467544" y="1340768"/>
          <a:ext cx="799065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79512" y="404664"/>
          <a:ext cx="871296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Struktura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wstępne uwagi dotyczące jakości dialogu obywatelskiego i pożytków (?) jakie z niego mogą wyniknąć,</a:t>
            </a:r>
          </a:p>
          <a:p>
            <a:r>
              <a:rPr lang="pl-PL" dirty="0" smtClean="0"/>
              <a:t>współpraca z organizacjami pozarządowymi na poziomie centralnym,</a:t>
            </a:r>
          </a:p>
          <a:p>
            <a:r>
              <a:rPr lang="pl-PL" dirty="0" smtClean="0"/>
              <a:t>konsultacje publiczne i zasady jakie powinny im towarzyszyć,</a:t>
            </a:r>
          </a:p>
          <a:p>
            <a:r>
              <a:rPr lang="pl-PL" dirty="0" smtClean="0"/>
              <a:t>co jest do zrobienia? - propozycje 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accent6"/>
                </a:solidFill>
              </a:rPr>
              <a:t>Program współpracy z organizacjami na poziomie rządowym – pierwszy pouczający przykład </a:t>
            </a:r>
            <a:r>
              <a:rPr lang="pl-PL" sz="2800" dirty="0" err="1" smtClean="0">
                <a:solidFill>
                  <a:schemeClr val="accent6"/>
                </a:solidFill>
              </a:rPr>
              <a:t>MPiPS</a:t>
            </a:r>
            <a:r>
              <a:rPr lang="pl-PL" sz="2800" dirty="0" smtClean="0">
                <a:solidFill>
                  <a:schemeClr val="accent6"/>
                </a:solidFill>
              </a:rPr>
              <a:t> 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1520" y="1052736"/>
            <a:ext cx="4968552" cy="5328592"/>
          </a:xfrm>
        </p:spPr>
        <p:txBody>
          <a:bodyPr>
            <a:noAutofit/>
          </a:bodyPr>
          <a:lstStyle/>
          <a:p>
            <a:r>
              <a:rPr lang="pl-PL" sz="1600" dirty="0" smtClean="0"/>
              <a:t>Po co w ogóle program współpracy  (powody ustrojowe i ustawowe</a:t>
            </a:r>
            <a:r>
              <a:rPr lang="pl-PL" sz="1600" dirty="0" smtClean="0"/>
              <a:t>).</a:t>
            </a:r>
            <a:endParaRPr lang="pl-PL" sz="1600" dirty="0" smtClean="0"/>
          </a:p>
          <a:p>
            <a:r>
              <a:rPr lang="pl-PL" sz="1600" dirty="0" smtClean="0"/>
              <a:t>Przygotowany w ramach dedykowanego programu Synergia (finansowanego w ramach POKL 5.4.2</a:t>
            </a:r>
            <a:r>
              <a:rPr lang="pl-PL" sz="1600" dirty="0" smtClean="0"/>
              <a:t>).</a:t>
            </a:r>
            <a:endParaRPr lang="pl-PL" sz="1600" dirty="0" smtClean="0"/>
          </a:p>
          <a:p>
            <a:r>
              <a:rPr lang="pl-PL" sz="1600" dirty="0" smtClean="0"/>
              <a:t>Przywództwo Rady Pożytku Publicznego i Departamentu Pożytku </a:t>
            </a:r>
            <a:r>
              <a:rPr lang="pl-PL" sz="1600" dirty="0" smtClean="0"/>
              <a:t>Publicznego.</a:t>
            </a:r>
            <a:endParaRPr lang="pl-PL" sz="1600" dirty="0" smtClean="0"/>
          </a:p>
          <a:p>
            <a:r>
              <a:rPr lang="pl-PL" sz="1600" dirty="0" smtClean="0"/>
              <a:t>Powołanie Zespołu ds. przygotowania programu (prawie wszystkie departamenty </a:t>
            </a:r>
            <a:r>
              <a:rPr lang="pl-PL" sz="1600" dirty="0" err="1" smtClean="0"/>
              <a:t>MPiPS</a:t>
            </a:r>
            <a:r>
              <a:rPr lang="pl-PL" sz="1600" dirty="0" smtClean="0"/>
              <a:t> + </a:t>
            </a:r>
            <a:r>
              <a:rPr lang="pl-PL" sz="1600" dirty="0" err="1" smtClean="0"/>
              <a:t>interesariusze</a:t>
            </a:r>
            <a:r>
              <a:rPr lang="pl-PL" sz="1600" dirty="0" smtClean="0"/>
              <a:t> + eksperci)  łącznie ok. 50 osób które w różnym stopniu współtworzyły dokument).</a:t>
            </a:r>
          </a:p>
          <a:p>
            <a:r>
              <a:rPr lang="pl-PL" sz="1600" dirty="0" smtClean="0"/>
              <a:t>Wielostopniowy proces – ponad rok.  Przyjęty w październiku </a:t>
            </a:r>
            <a:r>
              <a:rPr lang="pl-PL" sz="1600" dirty="0" smtClean="0"/>
              <a:t>2014.</a:t>
            </a:r>
            <a:endParaRPr lang="pl-PL" sz="1600" dirty="0" smtClean="0"/>
          </a:p>
          <a:p>
            <a:r>
              <a:rPr lang="pl-PL" sz="1600" dirty="0" smtClean="0"/>
              <a:t>Niełatwe życie wewnątrz </a:t>
            </a:r>
            <a:r>
              <a:rPr lang="pl-PL" sz="1600" dirty="0" err="1" smtClean="0"/>
              <a:t>MPiPS</a:t>
            </a:r>
            <a:r>
              <a:rPr lang="pl-PL" sz="1600" dirty="0" smtClean="0"/>
              <a:t>.</a:t>
            </a:r>
            <a:endParaRPr lang="pl-PL" sz="1600" dirty="0" smtClean="0"/>
          </a:p>
          <a:p>
            <a:r>
              <a:rPr lang="pl-PL" sz="1600" dirty="0" smtClean="0"/>
              <a:t>Mieszanka „starej szkoły” ale także metod aktywnych (warsztaty,  grupy robocze</a:t>
            </a:r>
            <a:r>
              <a:rPr lang="pl-PL" sz="1600" dirty="0" smtClean="0"/>
              <a:t>).</a:t>
            </a:r>
            <a:endParaRPr lang="pl-PL" sz="1600" dirty="0" smtClean="0"/>
          </a:p>
          <a:p>
            <a:r>
              <a:rPr lang="pl-PL" sz="1600" dirty="0" smtClean="0"/>
              <a:t>Wielostopniowe konsultacje </a:t>
            </a:r>
            <a:r>
              <a:rPr lang="pl-PL" sz="1600" dirty="0" smtClean="0"/>
              <a:t>publiczne.</a:t>
            </a:r>
            <a:endParaRPr lang="pl-PL" sz="1600" dirty="0" smtClean="0"/>
          </a:p>
          <a:p>
            <a:r>
              <a:rPr lang="pl-PL" sz="1600" dirty="0" smtClean="0"/>
              <a:t>Względnie nowoczesna struktura </a:t>
            </a:r>
            <a:r>
              <a:rPr lang="pl-PL" sz="1600" dirty="0" smtClean="0"/>
              <a:t>dokumentu. </a:t>
            </a:r>
            <a:endParaRPr lang="pl-PL" sz="1600" dirty="0" smtClean="0"/>
          </a:p>
          <a:p>
            <a:r>
              <a:rPr lang="pl-PL" sz="1600" dirty="0" smtClean="0"/>
              <a:t>Wyzwanie: „życie” dokumentu i jego </a:t>
            </a:r>
            <a:r>
              <a:rPr lang="pl-PL" sz="1600" dirty="0" smtClean="0"/>
              <a:t>egzekwowalność </a:t>
            </a:r>
            <a:r>
              <a:rPr lang="pl-PL" sz="1600" dirty="0" smtClean="0"/>
              <a:t>w </a:t>
            </a:r>
            <a:r>
              <a:rPr lang="pl-PL" sz="1600" dirty="0" smtClean="0"/>
              <a:t>przyszłości.</a:t>
            </a:r>
            <a:endParaRPr lang="pl-PL" sz="1600" dirty="0" smtClean="0"/>
          </a:p>
          <a:p>
            <a:r>
              <a:rPr lang="pl-PL" sz="1600" dirty="0" smtClean="0"/>
              <a:t>Pierwsze doświadczenia z wdrażania </a:t>
            </a:r>
            <a:r>
              <a:rPr lang="pl-PL" sz="1600" dirty="0" smtClean="0"/>
              <a:t>programu.</a:t>
            </a:r>
            <a:endParaRPr lang="pl-PL" sz="1600" dirty="0" smtClean="0"/>
          </a:p>
          <a:p>
            <a:endParaRPr lang="pl-PL" sz="1600" dirty="0"/>
          </a:p>
          <a:p>
            <a:r>
              <a:rPr lang="pl-PL" sz="1600" dirty="0" smtClean="0"/>
              <a:t>Czy warto iść tą drogą (z kim?, kiedy?)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24744"/>
            <a:ext cx="36004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Minister Władysław Kosiniak-Kamysz podpisuje Program współpracy z organizacjami pozarządowymi, fot. MPi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93096"/>
            <a:ext cx="3600400" cy="2215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6"/>
                </a:solidFill>
              </a:rPr>
              <a:t>Cele programu współpracy </a:t>
            </a:r>
            <a:r>
              <a:rPr lang="pl-PL" dirty="0" err="1" smtClean="0">
                <a:solidFill>
                  <a:schemeClr val="accent6"/>
                </a:solidFill>
              </a:rPr>
              <a:t>MPiPS</a:t>
            </a:r>
            <a:r>
              <a:rPr lang="pl-PL" dirty="0" smtClean="0"/>
              <a:t/>
            </a:r>
            <a:br>
              <a:rPr lang="pl-PL" dirty="0" smtClean="0"/>
            </a:b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08720"/>
            <a:ext cx="4392488" cy="5544616"/>
          </a:xfrm>
        </p:spPr>
        <p:txBody>
          <a:bodyPr>
            <a:noAutofit/>
          </a:bodyPr>
          <a:lstStyle/>
          <a:p>
            <a:r>
              <a:rPr lang="pl-PL" sz="1800" dirty="0" smtClean="0"/>
              <a:t>Celem </a:t>
            </a:r>
            <a:r>
              <a:rPr lang="pl-PL" sz="1800" dirty="0"/>
              <a:t>głównym Programu jest stworzenie i wdrożenie systemowych rozwiązań umożliwiających aktywny udział organizacji pozarządowych w planowaniu, realizacji i monitorowaniu polityk publicznych Ministerstwa na określonych zasadach i w formach partnerstwa publiczno-społecznego. </a:t>
            </a:r>
          </a:p>
          <a:p>
            <a:r>
              <a:rPr lang="en-US" sz="1800" dirty="0" err="1" smtClean="0"/>
              <a:t>Celami</a:t>
            </a:r>
            <a:r>
              <a:rPr lang="en-US" sz="1800" dirty="0" smtClean="0"/>
              <a:t> </a:t>
            </a:r>
            <a:r>
              <a:rPr lang="en-US" sz="1800" dirty="0" err="1"/>
              <a:t>szczegółowymi</a:t>
            </a:r>
            <a:r>
              <a:rPr lang="en-US" sz="1800" dirty="0"/>
              <a:t> </a:t>
            </a:r>
            <a:r>
              <a:rPr lang="en-US" sz="1800" dirty="0" err="1"/>
              <a:t>Programu</a:t>
            </a:r>
            <a:r>
              <a:rPr lang="en-US" sz="1800" dirty="0"/>
              <a:t> </a:t>
            </a:r>
            <a:r>
              <a:rPr lang="en-US" sz="1800" dirty="0" err="1"/>
              <a:t>są</a:t>
            </a:r>
            <a:r>
              <a:rPr lang="en-US" sz="1800" dirty="0"/>
              <a:t>: </a:t>
            </a:r>
          </a:p>
          <a:p>
            <a:pPr>
              <a:buNone/>
            </a:pPr>
            <a:r>
              <a:rPr lang="pl-PL" sz="1200" dirty="0"/>
              <a:t>a) integracja działań </a:t>
            </a:r>
            <a:r>
              <a:rPr lang="pl-PL" sz="1200" dirty="0" err="1"/>
              <a:t>MPiPS</a:t>
            </a:r>
            <a:r>
              <a:rPr lang="pl-PL" sz="1200" dirty="0"/>
              <a:t> ukierunkowana na podniesienie jakości współpracy </a:t>
            </a:r>
            <a:r>
              <a:rPr lang="pl-PL" sz="1200" dirty="0" err="1"/>
              <a:t>MPiPS</a:t>
            </a:r>
            <a:r>
              <a:rPr lang="pl-PL" sz="1200" dirty="0"/>
              <a:t> z organizacjami pozarządowymi; </a:t>
            </a:r>
          </a:p>
          <a:p>
            <a:pPr>
              <a:buNone/>
            </a:pPr>
            <a:r>
              <a:rPr lang="pl-PL" sz="1200" dirty="0"/>
              <a:t>b) partycypacyjne tworzenie rozwiązań dotyczących problemów społecznych; </a:t>
            </a:r>
          </a:p>
          <a:p>
            <a:pPr>
              <a:buNone/>
            </a:pPr>
            <a:r>
              <a:rPr lang="pl-PL" sz="1200" dirty="0"/>
              <a:t>c) tworzenie warunków dla rozwoju potencjału organizacji pozarządowych; </a:t>
            </a:r>
          </a:p>
          <a:p>
            <a:pPr>
              <a:buNone/>
            </a:pPr>
            <a:r>
              <a:rPr lang="pl-PL" sz="1200" dirty="0"/>
              <a:t>d) poprawa jakości konsultacji społecznych poprzez stosowanie technik konsultacji, zapewniających aktywny udział obywateli w tym procesie; </a:t>
            </a:r>
          </a:p>
          <a:p>
            <a:pPr>
              <a:buNone/>
            </a:pPr>
            <a:r>
              <a:rPr lang="pl-PL" sz="1200" dirty="0"/>
              <a:t>e) wspieranie i rozwijanie aktywności obywatelskiej, w tym inicjatyw nieformalnych; </a:t>
            </a:r>
          </a:p>
          <a:p>
            <a:pPr>
              <a:buNone/>
            </a:pPr>
            <a:r>
              <a:rPr lang="pl-PL" sz="1200" dirty="0"/>
              <a:t>f) tworzenie warunków do współpracy administracji samorządowej/rządowej z organizacjami pozarządowymi 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788024" y="908720"/>
            <a:ext cx="4752528" cy="594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Zasady:</a:t>
            </a:r>
          </a:p>
          <a:p>
            <a:pPr lvl="1">
              <a:buFont typeface="Arial" pitchFamily="34" charset="0"/>
              <a:buChar char="•"/>
            </a:pPr>
            <a:r>
              <a:rPr lang="pl-PL" sz="2400" b="1" dirty="0" smtClean="0"/>
              <a:t>Pomocniczości</a:t>
            </a:r>
          </a:p>
          <a:p>
            <a:pPr lvl="1">
              <a:buFont typeface="Arial" pitchFamily="34" charset="0"/>
              <a:buChar char="•"/>
            </a:pPr>
            <a:r>
              <a:rPr lang="pl-PL" sz="2400" b="1" dirty="0" smtClean="0"/>
              <a:t>Suwerenności. </a:t>
            </a:r>
            <a:endParaRPr lang="pl-PL" sz="2400" b="1" dirty="0"/>
          </a:p>
          <a:p>
            <a:pPr lvl="1">
              <a:buFont typeface="Arial" pitchFamily="34" charset="0"/>
              <a:buChar char="•"/>
            </a:pPr>
            <a:r>
              <a:rPr lang="pl-PL" sz="2400" b="1" dirty="0" smtClean="0"/>
              <a:t>Partnerstwa </a:t>
            </a:r>
          </a:p>
          <a:p>
            <a:pPr lvl="1">
              <a:buFont typeface="Arial" pitchFamily="34" charset="0"/>
              <a:buChar char="•"/>
            </a:pPr>
            <a:r>
              <a:rPr lang="pl-PL" sz="2400" b="1" dirty="0" smtClean="0"/>
              <a:t>Efektywności</a:t>
            </a:r>
          </a:p>
          <a:p>
            <a:pPr lvl="1">
              <a:buFont typeface="Arial" pitchFamily="34" charset="0"/>
              <a:buChar char="•"/>
            </a:pPr>
            <a:r>
              <a:rPr lang="pl-PL" sz="2400" b="1" dirty="0" smtClean="0"/>
              <a:t>Uczciwej konkurencji</a:t>
            </a:r>
          </a:p>
          <a:p>
            <a:pPr lvl="1">
              <a:buFont typeface="Arial" pitchFamily="34" charset="0"/>
              <a:buChar char="•"/>
            </a:pPr>
            <a:r>
              <a:rPr lang="pl-PL" sz="2400" b="1" dirty="0" smtClean="0"/>
              <a:t>Jawności </a:t>
            </a:r>
          </a:p>
          <a:p>
            <a:pPr lvl="1"/>
            <a:endParaRPr lang="pl-PL" sz="2400" b="1" dirty="0"/>
          </a:p>
          <a:p>
            <a:r>
              <a:rPr lang="pl-PL" sz="2400" b="1" dirty="0" smtClean="0"/>
              <a:t>Działy współpracy:</a:t>
            </a:r>
          </a:p>
          <a:p>
            <a:pPr lvl="1">
              <a:buFont typeface="Arial" pitchFamily="34" charset="0"/>
              <a:buChar char="•"/>
            </a:pPr>
            <a:r>
              <a:rPr lang="pl-PL" sz="2400" b="1" dirty="0" smtClean="0"/>
              <a:t>Praca </a:t>
            </a:r>
          </a:p>
          <a:p>
            <a:pPr lvl="1">
              <a:buFont typeface="Arial" pitchFamily="34" charset="0"/>
              <a:buChar char="•"/>
            </a:pPr>
            <a:r>
              <a:rPr lang="pl-PL" sz="2400" b="1" dirty="0" smtClean="0"/>
              <a:t>Rodzina </a:t>
            </a:r>
          </a:p>
          <a:p>
            <a:pPr lvl="1">
              <a:buFont typeface="Arial" pitchFamily="34" charset="0"/>
              <a:buChar char="•"/>
            </a:pPr>
            <a:r>
              <a:rPr lang="pl-PL" sz="2400" b="1" dirty="0" smtClean="0"/>
              <a:t>Zabezpieczenie społeczne</a:t>
            </a:r>
          </a:p>
          <a:p>
            <a:pPr>
              <a:buFont typeface="Arial" pitchFamily="34" charset="0"/>
              <a:buChar char="•"/>
            </a:pPr>
            <a:endParaRPr kumimoji="0" lang="pl-P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6"/>
                </a:solidFill>
              </a:rPr>
              <a:t>Wybrane zadanie w ramach programu współpracy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spcBef>
                <a:spcPts val="600"/>
              </a:spcBef>
            </a:pPr>
            <a:endParaRPr lang="en-US" sz="4500" dirty="0"/>
          </a:p>
          <a:p>
            <a:pPr>
              <a:spcBef>
                <a:spcPts val="600"/>
              </a:spcBef>
            </a:pPr>
            <a:r>
              <a:rPr lang="pl-PL" sz="4500" dirty="0" smtClean="0"/>
              <a:t>Wzmocnienie </a:t>
            </a:r>
            <a:r>
              <a:rPr lang="pl-PL" sz="4500" dirty="0"/>
              <a:t>potencjału i sprawności działania trzeciego </a:t>
            </a:r>
            <a:r>
              <a:rPr lang="pl-PL" sz="4500" dirty="0" smtClean="0"/>
              <a:t>sektora.</a:t>
            </a:r>
            <a:endParaRPr lang="en-US" sz="4500" dirty="0"/>
          </a:p>
          <a:p>
            <a:pPr>
              <a:spcBef>
                <a:spcPts val="600"/>
              </a:spcBef>
            </a:pPr>
            <a:r>
              <a:rPr lang="pl-PL" sz="4500" dirty="0" smtClean="0"/>
              <a:t>Roztropne </a:t>
            </a:r>
            <a:r>
              <a:rPr lang="pl-PL" sz="4500" dirty="0"/>
              <a:t>wykorzystanie środków z nowej perspektywy finansowej </a:t>
            </a:r>
            <a:r>
              <a:rPr lang="pl-PL" sz="4500" dirty="0" smtClean="0"/>
              <a:t>2014-2020.</a:t>
            </a:r>
            <a:endParaRPr lang="pl-PL" sz="4500" dirty="0"/>
          </a:p>
          <a:p>
            <a:pPr>
              <a:spcBef>
                <a:spcPts val="600"/>
              </a:spcBef>
            </a:pPr>
            <a:r>
              <a:rPr lang="pl-PL" sz="4500" dirty="0" smtClean="0"/>
              <a:t>Skuteczne </a:t>
            </a:r>
            <a:r>
              <a:rPr lang="pl-PL" sz="4500" dirty="0"/>
              <a:t>wykorzystanie funkcji i potencjału ciał opiniodawczo-doradczych Ministra Pracy i Polityki Społecznej, zwiększenie przepływu informacji pomiędzy nimi jak również tworzenie nowych ciał </a:t>
            </a:r>
            <a:r>
              <a:rPr lang="pl-PL" sz="4500" dirty="0" smtClean="0"/>
              <a:t>opiniodawczo-doradczych.</a:t>
            </a:r>
            <a:endParaRPr lang="pl-PL" sz="4500" dirty="0"/>
          </a:p>
          <a:p>
            <a:r>
              <a:rPr lang="pl-PL" sz="4500" dirty="0" smtClean="0"/>
              <a:t>Wzmocnienie </a:t>
            </a:r>
            <a:r>
              <a:rPr lang="pl-PL" sz="4500" dirty="0"/>
              <a:t>konsultacji społecznych, w tym wdrożenie Siedmiu Zasad </a:t>
            </a:r>
            <a:r>
              <a:rPr lang="pl-PL" sz="4500" dirty="0" smtClean="0"/>
              <a:t>Konsultacji. wypracowanie </a:t>
            </a:r>
            <a:r>
              <a:rPr lang="pl-PL" sz="4500" dirty="0" err="1"/>
              <a:t>wystandaryzowanej</a:t>
            </a:r>
            <a:r>
              <a:rPr lang="pl-PL" sz="4500" dirty="0"/>
              <a:t> formy przeprowadzania konsultacji </a:t>
            </a:r>
            <a:r>
              <a:rPr lang="pl-PL" sz="4500" dirty="0" smtClean="0"/>
              <a:t>społecznych.</a:t>
            </a:r>
            <a:endParaRPr lang="pl-PL" sz="4500" dirty="0"/>
          </a:p>
          <a:p>
            <a:pPr>
              <a:spcBef>
                <a:spcPts val="600"/>
              </a:spcBef>
            </a:pPr>
            <a:r>
              <a:rPr lang="pl-PL" sz="4500" dirty="0" smtClean="0"/>
              <a:t>Wzajemne </a:t>
            </a:r>
            <a:r>
              <a:rPr lang="pl-PL" sz="4500" dirty="0"/>
              <a:t>informowanie się o najistotniejszych przedsięwzięciach poprzez wykorzystanie dostępnych kanałów komunikacji, umożliwiających wspólną ich realizację bądź uczestnictwo. </a:t>
            </a:r>
          </a:p>
          <a:p>
            <a:pPr>
              <a:spcBef>
                <a:spcPts val="600"/>
              </a:spcBef>
            </a:pPr>
            <a:r>
              <a:rPr lang="pl-PL" sz="4500" dirty="0" smtClean="0"/>
              <a:t>Ujednolicenie </a:t>
            </a:r>
            <a:r>
              <a:rPr lang="pl-PL" sz="4500" dirty="0"/>
              <a:t>procedur związanych ze współpracą </a:t>
            </a:r>
            <a:r>
              <a:rPr lang="pl-PL" sz="4500" dirty="0" err="1"/>
              <a:t>MPiPS</a:t>
            </a:r>
            <a:r>
              <a:rPr lang="pl-PL" sz="4500" dirty="0"/>
              <a:t> z organizacjami pozarządowymi. </a:t>
            </a:r>
          </a:p>
          <a:p>
            <a:pPr>
              <a:spcBef>
                <a:spcPts val="600"/>
              </a:spcBef>
            </a:pPr>
            <a:r>
              <a:rPr lang="pl-PL" sz="4500" dirty="0" smtClean="0"/>
              <a:t>Komunikacja </a:t>
            </a:r>
            <a:r>
              <a:rPr lang="pl-PL" sz="4500" dirty="0"/>
              <a:t>dotycząca współpracy, wsparcie informacyjno-promocyjne organizacji poprzez wykorzystywanie narzędzi będących w dyspozycji </a:t>
            </a:r>
            <a:r>
              <a:rPr lang="pl-PL" sz="4500" dirty="0" smtClean="0"/>
              <a:t>Ministerstwa</a:t>
            </a:r>
            <a:endParaRPr lang="pl-PL" sz="4500" dirty="0"/>
          </a:p>
          <a:p>
            <a:pPr>
              <a:spcBef>
                <a:spcPts val="600"/>
              </a:spcBef>
            </a:pPr>
            <a:r>
              <a:rPr lang="pl-PL" sz="4500" dirty="0" smtClean="0"/>
              <a:t>Wsparcie </a:t>
            </a:r>
            <a:r>
              <a:rPr lang="pl-PL" sz="4500" dirty="0"/>
              <a:t>merytoryczne w realizacji zadań publicznych np. informacja, doradztwo.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Wdrażanie mechanizmów konsultacji publicznych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eaLnBrk="1" hangingPunct="1"/>
            <a:r>
              <a:rPr kumimoji="0" lang="pl-PL" sz="4000" b="1" dirty="0" smtClean="0">
                <a:solidFill>
                  <a:srgbClr val="4F81BD"/>
                </a:solidFill>
                <a:cs typeface="Arial" charset="0"/>
              </a:rPr>
              <a:t>Siedem zasad konsultacji (2012)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5184775"/>
          </a:xfrm>
        </p:spPr>
        <p:txBody>
          <a:bodyPr/>
          <a:lstStyle/>
          <a:p>
            <a:pPr marL="514350" indent="-514350" eaLnBrk="1" hangingPunct="1">
              <a:buClr>
                <a:schemeClr val="tx2"/>
              </a:buClr>
              <a:buFont typeface="Calibri" pitchFamily="34" charset="0"/>
              <a:buAutoNum type="arabicPeriod"/>
            </a:pPr>
            <a:r>
              <a:rPr kumimoji="0" lang="pl-PL" b="1" smtClean="0">
                <a:cs typeface="Arial" charset="0"/>
              </a:rPr>
              <a:t>Dobra wiara</a:t>
            </a:r>
          </a:p>
          <a:p>
            <a:pPr marL="514350" indent="-514350" eaLnBrk="1" hangingPunct="1">
              <a:buClr>
                <a:schemeClr val="tx2"/>
              </a:buClr>
              <a:buFont typeface="Calibri" pitchFamily="34" charset="0"/>
              <a:buAutoNum type="arabicPeriod"/>
            </a:pPr>
            <a:r>
              <a:rPr kumimoji="0" lang="pl-PL" b="1" smtClean="0">
                <a:cs typeface="Arial" charset="0"/>
              </a:rPr>
              <a:t>Powszechność</a:t>
            </a:r>
          </a:p>
          <a:p>
            <a:pPr marL="514350" indent="-514350" eaLnBrk="1" hangingPunct="1">
              <a:buClr>
                <a:schemeClr val="tx2"/>
              </a:buClr>
              <a:buFont typeface="Calibri" pitchFamily="34" charset="0"/>
              <a:buAutoNum type="arabicPeriod"/>
            </a:pPr>
            <a:r>
              <a:rPr kumimoji="0" lang="pl-PL" b="1" smtClean="0">
                <a:cs typeface="Arial" charset="0"/>
              </a:rPr>
              <a:t>Przejrzystość</a:t>
            </a:r>
          </a:p>
          <a:p>
            <a:pPr marL="514350" indent="-514350" eaLnBrk="1" hangingPunct="1">
              <a:buClr>
                <a:schemeClr val="tx2"/>
              </a:buClr>
              <a:buFont typeface="Calibri" pitchFamily="34" charset="0"/>
              <a:buAutoNum type="arabicPeriod"/>
            </a:pPr>
            <a:r>
              <a:rPr kumimoji="0" lang="pl-PL" b="1" smtClean="0">
                <a:cs typeface="Arial" charset="0"/>
              </a:rPr>
              <a:t>Responsywność</a:t>
            </a:r>
          </a:p>
          <a:p>
            <a:pPr marL="514350" indent="-514350" eaLnBrk="1" hangingPunct="1">
              <a:buClr>
                <a:schemeClr val="tx2"/>
              </a:buClr>
              <a:buFont typeface="Calibri" pitchFamily="34" charset="0"/>
              <a:buAutoNum type="arabicPeriod"/>
            </a:pPr>
            <a:r>
              <a:rPr kumimoji="0" lang="pl-PL" b="1" smtClean="0">
                <a:cs typeface="Arial" charset="0"/>
              </a:rPr>
              <a:t>Koordynacja</a:t>
            </a:r>
          </a:p>
          <a:p>
            <a:pPr marL="514350" indent="-514350" eaLnBrk="1" hangingPunct="1">
              <a:buClr>
                <a:schemeClr val="tx2"/>
              </a:buClr>
              <a:buFont typeface="Calibri" pitchFamily="34" charset="0"/>
              <a:buAutoNum type="arabicPeriod"/>
            </a:pPr>
            <a:r>
              <a:rPr kumimoji="0" lang="pl-PL" b="1" smtClean="0">
                <a:cs typeface="Arial" charset="0"/>
              </a:rPr>
              <a:t>Przewidywalność</a:t>
            </a:r>
          </a:p>
          <a:p>
            <a:pPr marL="514350" indent="-514350" eaLnBrk="1" hangingPunct="1">
              <a:buClr>
                <a:schemeClr val="tx2"/>
              </a:buClr>
              <a:buFont typeface="Calibri" pitchFamily="34" charset="0"/>
              <a:buAutoNum type="arabicPeriod"/>
            </a:pPr>
            <a:r>
              <a:rPr kumimoji="0" lang="pl-PL" b="1" smtClean="0">
                <a:cs typeface="Arial" charset="0"/>
              </a:rPr>
              <a:t>Poszanowanie dobra ogólnego i interesu publicznego</a:t>
            </a:r>
          </a:p>
          <a:p>
            <a:pPr marL="514350" indent="-514350" eaLnBrk="1" hangingPunct="1">
              <a:buClr>
                <a:schemeClr val="tx2"/>
              </a:buClr>
              <a:buFont typeface="Calibri" pitchFamily="34" charset="0"/>
              <a:buAutoNum type="arabicPeriod"/>
            </a:pPr>
            <a:endParaRPr kumimoji="0" lang="pl-PL" smtClean="0">
              <a:cs typeface="Arial" charset="0"/>
            </a:endParaRPr>
          </a:p>
          <a:p>
            <a:pPr marL="514350" indent="-514350" eaLnBrk="1" hangingPunct="1">
              <a:buClr>
                <a:schemeClr val="tx2"/>
              </a:buClr>
              <a:buFont typeface="Calibri" pitchFamily="34" charset="0"/>
              <a:buAutoNum type="arabicPeriod"/>
            </a:pPr>
            <a:endParaRPr kumimoji="0" lang="pl-PL" smtClean="0">
              <a:cs typeface="Arial" charset="0"/>
            </a:endParaRPr>
          </a:p>
        </p:txBody>
      </p:sp>
      <p:sp>
        <p:nvSpPr>
          <p:cNvPr id="4" name="Zaokrąglony prostokąt 3"/>
          <p:cNvSpPr>
            <a:spLocks noChangeArrowheads="1"/>
          </p:cNvSpPr>
          <p:nvPr/>
        </p:nvSpPr>
        <p:spPr bwMode="auto">
          <a:xfrm>
            <a:off x="3348038" y="1412875"/>
            <a:ext cx="5616575" cy="1439863"/>
          </a:xfrm>
          <a:prstGeom prst="roundRect">
            <a:avLst>
              <a:gd name="adj" fmla="val 16667"/>
            </a:avLst>
          </a:prstGeom>
          <a:solidFill>
            <a:srgbClr val="37609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0" lang="pl-PL" sz="2200" i="1">
                <a:solidFill>
                  <a:srgbClr val="FFFFFF"/>
                </a:solidFill>
                <a:cs typeface="Arial" pitchFamily="34" charset="0"/>
              </a:rPr>
              <a:t>Konsultacje prowadzone są w duchu dialogu obywatelskiego. Strony słuchają się nawzajem, wykazując wolę zrozumienia odmiennych racji.</a:t>
            </a:r>
          </a:p>
        </p:txBody>
      </p:sp>
      <p:sp>
        <p:nvSpPr>
          <p:cNvPr id="5" name="Zaokrąglony prostokąt 4"/>
          <p:cNvSpPr>
            <a:spLocks noChangeArrowheads="1"/>
          </p:cNvSpPr>
          <p:nvPr/>
        </p:nvSpPr>
        <p:spPr bwMode="auto">
          <a:xfrm>
            <a:off x="3348038" y="1412875"/>
            <a:ext cx="5616575" cy="1439863"/>
          </a:xfrm>
          <a:prstGeom prst="roundRect">
            <a:avLst>
              <a:gd name="adj" fmla="val 16667"/>
            </a:avLst>
          </a:prstGeom>
          <a:solidFill>
            <a:srgbClr val="37609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0" lang="pl-PL" sz="2200" i="1">
                <a:solidFill>
                  <a:srgbClr val="FFFFFF"/>
                </a:solidFill>
                <a:cs typeface="Arial" pitchFamily="34" charset="0"/>
              </a:rPr>
              <a:t>Każdy zainteresowany tematem powinien móc dowiedzieć się o konsultacjach i wyrazić swój pogląd.</a:t>
            </a:r>
            <a:endParaRPr kumimoji="0" lang="pl-PL" sz="22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Zaokrąglony prostokąt 5"/>
          <p:cNvSpPr>
            <a:spLocks noChangeArrowheads="1"/>
          </p:cNvSpPr>
          <p:nvPr/>
        </p:nvSpPr>
        <p:spPr bwMode="auto">
          <a:xfrm>
            <a:off x="3348038" y="1412875"/>
            <a:ext cx="5616575" cy="1439863"/>
          </a:xfrm>
          <a:prstGeom prst="roundRect">
            <a:avLst>
              <a:gd name="adj" fmla="val 16667"/>
            </a:avLst>
          </a:prstGeom>
          <a:solidFill>
            <a:srgbClr val="37609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0" lang="pl-PL" sz="2200" i="1">
                <a:solidFill>
                  <a:srgbClr val="FFFFFF"/>
                </a:solidFill>
                <a:cs typeface="Arial" pitchFamily="34" charset="0"/>
              </a:rPr>
              <a:t>Informacje o celu, regułach, przebiegu i wyniku konsultacji muszą być powszechnie dostępne. Jasne musi być, kto reprezentuje jaki pogląd.</a:t>
            </a:r>
            <a:endParaRPr kumimoji="0" lang="pl-PL" sz="22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Zaokrąglony prostokąt 7"/>
          <p:cNvSpPr>
            <a:spLocks noChangeArrowheads="1"/>
          </p:cNvSpPr>
          <p:nvPr/>
        </p:nvSpPr>
        <p:spPr bwMode="auto">
          <a:xfrm>
            <a:off x="3348038" y="1412875"/>
            <a:ext cx="5616575" cy="1439863"/>
          </a:xfrm>
          <a:prstGeom prst="roundRect">
            <a:avLst>
              <a:gd name="adj" fmla="val 16667"/>
            </a:avLst>
          </a:prstGeom>
          <a:solidFill>
            <a:srgbClr val="37609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0" lang="pl-PL" sz="2200" i="1">
                <a:solidFill>
                  <a:srgbClr val="FFFFFF"/>
                </a:solidFill>
                <a:cs typeface="Arial" pitchFamily="34" charset="0"/>
              </a:rPr>
              <a:t>Każdemu, kto zgłosi opinię, należy się merytoryczna odpowiedź w rozsądnym terminie.</a:t>
            </a:r>
            <a:endParaRPr kumimoji="0" lang="pl-PL" sz="22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Zaokrąglony prostokąt 8"/>
          <p:cNvSpPr>
            <a:spLocks noChangeArrowheads="1"/>
          </p:cNvSpPr>
          <p:nvPr/>
        </p:nvSpPr>
        <p:spPr bwMode="auto">
          <a:xfrm>
            <a:off x="3419475" y="1412875"/>
            <a:ext cx="5616575" cy="1439863"/>
          </a:xfrm>
          <a:prstGeom prst="roundRect">
            <a:avLst>
              <a:gd name="adj" fmla="val 16667"/>
            </a:avLst>
          </a:prstGeom>
          <a:solidFill>
            <a:srgbClr val="37609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0" lang="pl-PL" sz="2200" i="1">
                <a:solidFill>
                  <a:srgbClr val="FFFFFF"/>
                </a:solidFill>
                <a:cs typeface="Arial" pitchFamily="34" charset="0"/>
              </a:rPr>
              <a:t>Konsultacje powinny mieć gospodarza odpowiedzialnego za konsultacje tak politycznie jak organizacyjnie. </a:t>
            </a:r>
            <a:endParaRPr kumimoji="0" lang="pl-PL" sz="22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Zaokrąglony prostokąt 9"/>
          <p:cNvSpPr>
            <a:spLocks noChangeArrowheads="1"/>
          </p:cNvSpPr>
          <p:nvPr/>
        </p:nvSpPr>
        <p:spPr bwMode="auto">
          <a:xfrm>
            <a:off x="3348038" y="1412875"/>
            <a:ext cx="5616575" cy="1655763"/>
          </a:xfrm>
          <a:prstGeom prst="roundRect">
            <a:avLst>
              <a:gd name="adj" fmla="val 18958"/>
            </a:avLst>
          </a:prstGeom>
          <a:solidFill>
            <a:srgbClr val="37609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0" lang="pl-PL" sz="2200" i="1">
                <a:solidFill>
                  <a:srgbClr val="FFFFFF"/>
                </a:solidFill>
                <a:cs typeface="Arial" pitchFamily="34" charset="0"/>
              </a:rPr>
              <a:t>Konsultacje powinny być prowadzone w zaplanowany sposób i w oparciu o czytelne reguły  – od początku prac nad zmianą do samego ich końca. </a:t>
            </a:r>
            <a:endParaRPr kumimoji="0" lang="pl-PL" sz="2200">
              <a:solidFill>
                <a:srgbClr val="FFFFFF"/>
              </a:solidFill>
              <a:cs typeface="Arial" pitchFamily="34" charset="0"/>
            </a:endParaRPr>
          </a:p>
          <a:p>
            <a:pPr>
              <a:defRPr/>
            </a:pPr>
            <a:endParaRPr kumimoji="0" lang="pl-PL" sz="22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Zaokrąglony prostokąt 10"/>
          <p:cNvSpPr>
            <a:spLocks noChangeArrowheads="1"/>
          </p:cNvSpPr>
          <p:nvPr/>
        </p:nvSpPr>
        <p:spPr bwMode="auto">
          <a:xfrm>
            <a:off x="3348038" y="1412875"/>
            <a:ext cx="5616575" cy="1655763"/>
          </a:xfrm>
          <a:prstGeom prst="roundRect">
            <a:avLst>
              <a:gd name="adj" fmla="val 18958"/>
            </a:avLst>
          </a:prstGeom>
          <a:solidFill>
            <a:srgbClr val="37609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0" lang="pl-PL" sz="2200" i="1">
                <a:solidFill>
                  <a:srgbClr val="FFFFFF"/>
                </a:solidFill>
                <a:cs typeface="Arial" pitchFamily="34" charset="0"/>
              </a:rPr>
              <a:t>Organizator konsultacji przygotowując ostateczną wersję rozwiązania kieruje się interesem publicznym, a nie tylko poszczególnych grup.</a:t>
            </a:r>
            <a:endParaRPr kumimoji="0" lang="pl-PL" sz="220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250825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Obraz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1125538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Obraz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1438"/>
            <a:ext cx="166528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Obraz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813" y="3860800"/>
            <a:ext cx="20764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Obraz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188913"/>
            <a:ext cx="177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Obraz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513" y="1341438"/>
            <a:ext cx="28495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Obraz 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3933825"/>
            <a:ext cx="11684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Obraz 1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938" y="3789363"/>
            <a:ext cx="12827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Obraz 11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8038" y="2852738"/>
            <a:ext cx="26162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Obraz 12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43213" y="5589588"/>
            <a:ext cx="9636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Obraz 13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525" y="188913"/>
            <a:ext cx="3132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Obraz 14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2852738"/>
            <a:ext cx="2159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Obraz 15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80063" y="1196975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Obraz 16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32363" y="3789363"/>
            <a:ext cx="1719262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Obraz 17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19925" y="3860800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Obraz 18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0825" y="2924175"/>
            <a:ext cx="26416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Obraz 19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03800" y="5526088"/>
            <a:ext cx="133191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 l="23422" r="24013" b="3489"/>
          <a:stretch>
            <a:fillRect/>
          </a:stretch>
        </p:blipFill>
        <p:spPr bwMode="auto">
          <a:xfrm>
            <a:off x="5076056" y="764704"/>
            <a:ext cx="3528392" cy="567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 l="22832" r="24013" b="2751"/>
          <a:stretch>
            <a:fillRect/>
          </a:stretch>
        </p:blipFill>
        <p:spPr bwMode="auto">
          <a:xfrm>
            <a:off x="827584" y="764704"/>
            <a:ext cx="367240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2861" b="23000"/>
          <a:stretch>
            <a:fillRect/>
          </a:stretch>
        </p:blipFill>
        <p:spPr bwMode="auto">
          <a:xfrm>
            <a:off x="251520" y="188640"/>
            <a:ext cx="5112568" cy="34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2847" b="-124"/>
          <a:stretch>
            <a:fillRect/>
          </a:stretch>
        </p:blipFill>
        <p:spPr bwMode="auto">
          <a:xfrm>
            <a:off x="4860032" y="3284984"/>
            <a:ext cx="4067944" cy="33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51521" y="836709"/>
          <a:ext cx="8568950" cy="585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846"/>
                <a:gridCol w="1703526"/>
                <a:gridCol w="1703526"/>
                <a:gridCol w="1703526"/>
                <a:gridCol w="1703526"/>
              </a:tblGrid>
              <a:tr h="89878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Wewnętrzne regulacje dot. prowadzenia konsultacji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latin typeface="Arial"/>
                        </a:rPr>
                        <a:t>Odniesienie do 7 zasad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Zakładka o konsultacjach na www resortu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Wykorzystanie portali do konsultacji online w 2013r.</a:t>
                      </a:r>
                    </a:p>
                  </a:txBody>
                  <a:tcPr marL="9525" marR="9525" marT="9525" marB="0" anchor="b"/>
                </a:tc>
              </a:tr>
              <a:tr h="26480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MAiC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tak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tak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tak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tak</a:t>
                      </a:r>
                    </a:p>
                  </a:txBody>
                  <a:tcPr marL="9525" marR="9525" marT="9525" marB="0" anchor="b"/>
                </a:tc>
              </a:tr>
              <a:tr h="45435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MEN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 (w trakcie tworzenia)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</a:tr>
              <a:tr h="26480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MF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tak</a:t>
                      </a:r>
                    </a:p>
                  </a:txBody>
                  <a:tcPr marL="9525" marR="9525" marT="9525" marB="0" anchor="b"/>
                </a:tc>
              </a:tr>
              <a:tr h="26480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MG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tak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tak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tak</a:t>
                      </a:r>
                    </a:p>
                  </a:txBody>
                  <a:tcPr marL="9525" marR="9525" marT="9525" marB="0" anchor="b"/>
                </a:tc>
              </a:tr>
              <a:tr h="26480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MIiR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smtClean="0">
                          <a:latin typeface="Arial"/>
                        </a:rPr>
                        <a:t>nie</a:t>
                      </a:r>
                      <a:endParaRPr lang="pl-PL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smtClean="0">
                          <a:latin typeface="Arial"/>
                        </a:rPr>
                        <a:t>nie</a:t>
                      </a:r>
                      <a:endParaRPr lang="pl-PL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smtClean="0">
                          <a:latin typeface="Arial"/>
                        </a:rPr>
                        <a:t>nie</a:t>
                      </a:r>
                      <a:endParaRPr lang="pl-PL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</a:tr>
              <a:tr h="26480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MKiDN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tak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tak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tak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</a:tr>
              <a:tr h="26480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MNiSW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</a:tr>
              <a:tr h="26480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MON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</a:tr>
              <a:tr h="26480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MPiPS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tak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tak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tak</a:t>
                      </a:r>
                    </a:p>
                  </a:txBody>
                  <a:tcPr marL="9525" marR="9525" marT="9525" marB="0" anchor="b"/>
                </a:tc>
              </a:tr>
              <a:tr h="26480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MRiRW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</a:tr>
              <a:tr h="26480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MSP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</a:tr>
              <a:tr h="26480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MSiT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tak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tak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</a:tr>
              <a:tr h="26480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MSW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tak</a:t>
                      </a:r>
                    </a:p>
                  </a:txBody>
                  <a:tcPr marL="9525" marR="9525" marT="9525" marB="0" anchor="b"/>
                </a:tc>
              </a:tr>
              <a:tr h="26480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MSZ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</a:tr>
              <a:tr h="264803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nie*</a:t>
                      </a:r>
                      <a:endParaRPr lang="pl-PL" sz="16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480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MŚ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latin typeface="Arial"/>
                        </a:rPr>
                        <a:t>tak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</a:tr>
              <a:tr h="26480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MZ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tak</a:t>
                      </a:r>
                    </a:p>
                  </a:txBody>
                  <a:tcPr marL="9525" marR="9525" marT="9525" marB="0" anchor="b"/>
                </a:tc>
              </a:tr>
              <a:tr h="26480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latin typeface="Arial"/>
                        </a:rPr>
                        <a:t>Suma: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95536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Wstępne wyniki przeglądu praktyk konsultacyjnych na poziomie ministerstw </a:t>
            </a:r>
          </a:p>
          <a:p>
            <a:r>
              <a:rPr lang="pl-PL" dirty="0" smtClean="0"/>
              <a:t>(Stocznia 2015)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758" y="274638"/>
            <a:ext cx="8506483" cy="6394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>Po 25 latach - problemy, których inni mogą nam zazdrościć, ale jednak….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291264" cy="5112568"/>
          </a:xfrm>
        </p:spPr>
        <p:txBody>
          <a:bodyPr>
            <a:noAutofit/>
          </a:bodyPr>
          <a:lstStyle/>
          <a:p>
            <a:pPr lvl="0"/>
            <a:r>
              <a:rPr lang="pl-PL" sz="2400" dirty="0" smtClean="0"/>
              <a:t>demokracja formalnie sprawna (?), ale zimna </a:t>
            </a:r>
            <a:r>
              <a:rPr lang="pl-PL" sz="2400" dirty="0"/>
              <a:t>i </a:t>
            </a:r>
            <a:r>
              <a:rPr lang="pl-PL" sz="2400" dirty="0" smtClean="0"/>
              <a:t>odświętna,</a:t>
            </a:r>
            <a:endParaRPr lang="pl-PL" sz="2400" dirty="0"/>
          </a:p>
          <a:p>
            <a:pPr lvl="0"/>
            <a:r>
              <a:rPr lang="pl-PL" sz="2400" dirty="0" smtClean="0"/>
              <a:t>słabość </a:t>
            </a:r>
            <a:r>
              <a:rPr lang="pl-PL" sz="2400" dirty="0"/>
              <a:t>instytucji pośredniczących – ułomność starych instrumentów i brak nowych adekwatnych do sytuacji i nowych </a:t>
            </a:r>
            <a:r>
              <a:rPr lang="pl-PL" sz="2400" dirty="0" smtClean="0"/>
              <a:t>aktorów,</a:t>
            </a:r>
            <a:endParaRPr lang="pl-PL" sz="2400" dirty="0"/>
          </a:p>
          <a:p>
            <a:pPr lvl="0"/>
            <a:r>
              <a:rPr lang="pl-PL" sz="2400" dirty="0" smtClean="0"/>
              <a:t>powtarzające się „kryzysy konsultacyjne” (ciche i głośne),</a:t>
            </a:r>
          </a:p>
          <a:p>
            <a:pPr lvl="0"/>
            <a:r>
              <a:rPr lang="pl-PL" sz="2400" dirty="0" smtClean="0"/>
              <a:t>tendencja do bezrefleksyjnego unieważniania </a:t>
            </a:r>
            <a:r>
              <a:rPr lang="pl-PL" sz="2400" dirty="0"/>
              <a:t>demokracji przedstawicielskiej na rzecz </a:t>
            </a:r>
            <a:r>
              <a:rPr lang="pl-PL" sz="2400" dirty="0" smtClean="0"/>
              <a:t>bezpośredniej,</a:t>
            </a:r>
          </a:p>
          <a:p>
            <a:pPr lvl="0"/>
            <a:r>
              <a:rPr lang="pl-PL" sz="2400" dirty="0" smtClean="0"/>
              <a:t>demokracja jako arytmetyka (agregacja) a nie dyskurs (deliberacja),</a:t>
            </a:r>
            <a:endParaRPr lang="pl-PL" sz="2400" dirty="0"/>
          </a:p>
          <a:p>
            <a:pPr lvl="0"/>
            <a:r>
              <a:rPr lang="pl-PL" sz="2400" dirty="0" smtClean="0"/>
              <a:t>zanik </a:t>
            </a:r>
            <a:r>
              <a:rPr lang="pl-PL" sz="2400" dirty="0"/>
              <a:t>solidarności  i uznania dobra </a:t>
            </a:r>
            <a:r>
              <a:rPr lang="pl-PL" sz="2400" dirty="0" smtClean="0"/>
              <a:t>publicznego,</a:t>
            </a:r>
            <a:endParaRPr lang="pl-PL" sz="2400" dirty="0"/>
          </a:p>
          <a:p>
            <a:pPr lvl="0"/>
            <a:r>
              <a:rPr lang="pl-PL" sz="2400" dirty="0"/>
              <a:t>b</a:t>
            </a:r>
            <a:r>
              <a:rPr lang="pl-PL" sz="2400" dirty="0" smtClean="0"/>
              <a:t>rak </a:t>
            </a:r>
            <a:r>
              <a:rPr lang="pl-PL" sz="2400" dirty="0"/>
              <a:t>równowagi oczekiwań i </a:t>
            </a:r>
            <a:r>
              <a:rPr lang="pl-PL" sz="2400" dirty="0" smtClean="0"/>
              <a:t>zobowiązań,</a:t>
            </a:r>
            <a:endParaRPr lang="pl-PL" sz="2400" dirty="0"/>
          </a:p>
          <a:p>
            <a:pPr lvl="0"/>
            <a:r>
              <a:rPr lang="pl-PL" sz="2400" dirty="0" smtClean="0"/>
              <a:t>zacięcie </a:t>
            </a:r>
            <a:r>
              <a:rPr lang="pl-PL" sz="2400" dirty="0"/>
              <a:t>się władzy w klatce „nieomylność i </a:t>
            </a:r>
            <a:r>
              <a:rPr lang="pl-PL" sz="2400" dirty="0" smtClean="0"/>
              <a:t>omnipotencji”</a:t>
            </a:r>
            <a:endParaRPr lang="pl-PL" sz="2400" dirty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529" t="18508" r="21849" b="6912"/>
          <a:stretch>
            <a:fillRect/>
          </a:stretch>
        </p:blipFill>
        <p:spPr bwMode="auto">
          <a:xfrm>
            <a:off x="1331640" y="260648"/>
            <a:ext cx="5904656" cy="64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O czym warto rozmawiać z organizacjami?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93751"/>
            <a:ext cx="8229600" cy="4713387"/>
          </a:xfrm>
        </p:spPr>
        <p:txBody>
          <a:bodyPr/>
          <a:lstStyle/>
          <a:p>
            <a:pPr lvl="1"/>
            <a:r>
              <a:rPr lang="pl-PL" dirty="0" smtClean="0"/>
              <a:t>KRS – zmniejszenie liczby i uproszczenie formularzy składanych przez organizacje – stworzenie jednego skalowalnego formularza (nieomal skończone w ramach KOLAB),</a:t>
            </a:r>
          </a:p>
          <a:p>
            <a:pPr lvl="1"/>
            <a:r>
              <a:rPr lang="pl-PL" dirty="0" smtClean="0"/>
              <a:t>Wyrejestrowanie „martwych dusz” (czyszczenie rejestru organizacji),</a:t>
            </a:r>
          </a:p>
          <a:p>
            <a:pPr lvl="1"/>
            <a:r>
              <a:rPr lang="pl-PL" dirty="0" smtClean="0"/>
              <a:t>Poradnictwo prawne i obywatelskie, </a:t>
            </a:r>
          </a:p>
          <a:p>
            <a:pPr lvl="1">
              <a:buNone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Istota propozycji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lvl="1"/>
            <a:r>
              <a:rPr lang="pl-PL" dirty="0" smtClean="0"/>
              <a:t>Współpraca przy wdrażaniu zasad konsultacji,</a:t>
            </a:r>
          </a:p>
          <a:p>
            <a:pPr lvl="1"/>
            <a:r>
              <a:rPr lang="pl-PL" dirty="0" smtClean="0"/>
              <a:t>Szkolenia,</a:t>
            </a:r>
          </a:p>
          <a:p>
            <a:pPr lvl="1"/>
            <a:r>
              <a:rPr lang="pl-PL" dirty="0" smtClean="0"/>
              <a:t>Konsultacje z organizacjami, </a:t>
            </a:r>
          </a:p>
          <a:p>
            <a:pPr lvl="1"/>
            <a:r>
              <a:rPr lang="pl-PL" dirty="0" smtClean="0"/>
              <a:t>Pomoc w przeprowadzeniu „konsultacji flagowych / testowych”,</a:t>
            </a:r>
          </a:p>
          <a:p>
            <a:pPr lvl="1"/>
            <a:r>
              <a:rPr lang="pl-PL" dirty="0" smtClean="0"/>
              <a:t>Współpraca w tworzeniu Programu współpracy z organizacjami z Ministerstwem Sprawiedliwości.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748" r="12729"/>
          <a:stretch>
            <a:fillRect/>
          </a:stretch>
        </p:blipFill>
        <p:spPr bwMode="auto">
          <a:xfrm>
            <a:off x="467543" y="260648"/>
            <a:ext cx="802835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Najkrótsza historia mechanizmów dialogu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616624"/>
          </a:xfrm>
        </p:spPr>
        <p:txBody>
          <a:bodyPr>
            <a:noAutofit/>
          </a:bodyPr>
          <a:lstStyle/>
          <a:p>
            <a:r>
              <a:rPr lang="pl-PL" sz="1800" dirty="0" smtClean="0"/>
              <a:t>Komisja Trójstronna</a:t>
            </a:r>
          </a:p>
          <a:p>
            <a:r>
              <a:rPr lang="pl-PL" sz="1800" dirty="0" smtClean="0"/>
              <a:t>Komisja Wspólna Rządu i Samorządu</a:t>
            </a:r>
          </a:p>
          <a:p>
            <a:r>
              <a:rPr lang="pl-PL" sz="1800" dirty="0" smtClean="0"/>
              <a:t>Rady Pożytku  (na poziomie krajowym i lokalnym)</a:t>
            </a:r>
          </a:p>
          <a:p>
            <a:r>
              <a:rPr lang="pl-PL" sz="1800" dirty="0" smtClean="0"/>
              <a:t>Ciała kolegialne wewnątrz Ministerstw (przykład  </a:t>
            </a:r>
            <a:r>
              <a:rPr lang="pl-PL" sz="1800" dirty="0" err="1" smtClean="0"/>
              <a:t>MPiPS</a:t>
            </a:r>
            <a:r>
              <a:rPr lang="pl-PL" sz="1800" dirty="0" smtClean="0"/>
              <a:t>: 9)</a:t>
            </a:r>
            <a:endParaRPr lang="pl-PL" sz="1400" dirty="0" smtClean="0"/>
          </a:p>
          <a:p>
            <a:r>
              <a:rPr lang="pl-PL" sz="1800" dirty="0" smtClean="0"/>
              <a:t>Komisje Dialogu Społecznego (różnych szczebli)</a:t>
            </a:r>
          </a:p>
          <a:p>
            <a:r>
              <a:rPr lang="pl-PL" sz="1800" dirty="0" smtClean="0"/>
              <a:t>Komitety Monitorujące i Sterujące</a:t>
            </a:r>
          </a:p>
          <a:p>
            <a:r>
              <a:rPr lang="pl-PL" sz="1800" dirty="0" smtClean="0"/>
              <a:t>Pojawienie się nowych aktorów …..</a:t>
            </a:r>
          </a:p>
          <a:p>
            <a:pPr lvl="1"/>
            <a:r>
              <a:rPr lang="pl-PL" sz="1600" dirty="0" smtClean="0"/>
              <a:t>Koalicje (np. Obywatele Kultury, Obywatele Nauki, Pacjenci,  Koalicja na rzec z Otwartego Rządu</a:t>
            </a:r>
          </a:p>
          <a:p>
            <a:pPr lvl="1"/>
            <a:r>
              <a:rPr lang="pl-PL" sz="1600" dirty="0" smtClean="0"/>
              <a:t>Ruchy społeczne  (np. ruchy miejskie,)</a:t>
            </a:r>
          </a:p>
          <a:p>
            <a:pPr lvl="1"/>
            <a:r>
              <a:rPr lang="pl-PL" sz="1600" dirty="0" smtClean="0"/>
              <a:t>Grupy protestu (Rodzice…, Oburzeni. </a:t>
            </a:r>
            <a:r>
              <a:rPr lang="pl-PL" sz="1600" dirty="0" err="1" smtClean="0"/>
              <a:t>ACTAwiści</a:t>
            </a:r>
            <a:r>
              <a:rPr lang="pl-PL" sz="1600" dirty="0" smtClean="0"/>
              <a:t>)</a:t>
            </a:r>
          </a:p>
          <a:p>
            <a:pPr lvl="1"/>
            <a:r>
              <a:rPr lang="pl-PL" sz="1600" dirty="0" smtClean="0"/>
              <a:t>Indywidualni obywatele (demokracja personalna)</a:t>
            </a:r>
            <a:br>
              <a:rPr lang="pl-PL" sz="1600" dirty="0" smtClean="0"/>
            </a:br>
            <a:endParaRPr lang="pl-PL" sz="1600" dirty="0" smtClean="0"/>
          </a:p>
          <a:p>
            <a:pPr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Wyzwanie: </a:t>
            </a:r>
            <a:r>
              <a:rPr lang="pl-PL" sz="2400" dirty="0" smtClean="0"/>
              <a:t>Czy da się zabudować komunikację (nową gramatykę) uwzględniającą ich wszystkich? </a:t>
            </a:r>
          </a:p>
          <a:p>
            <a:pPr lvl="1">
              <a:buNone/>
            </a:pPr>
            <a:endParaRPr lang="pl-PL" sz="1600" dirty="0" smtClean="0"/>
          </a:p>
          <a:p>
            <a:pPr lvl="1">
              <a:buNone/>
            </a:pPr>
            <a:endParaRPr lang="pl-PL" sz="16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r>
              <a:rPr lang="pl-PL" sz="1800" dirty="0" smtClean="0"/>
              <a:t>k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775575" cy="838200"/>
          </a:xfrm>
        </p:spPr>
        <p:txBody>
          <a:bodyPr/>
          <a:lstStyle/>
          <a:p>
            <a:r>
              <a:rPr lang="pl-PL" dirty="0" smtClean="0"/>
              <a:t>Korzyści z partycypacji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08720"/>
            <a:ext cx="8533456" cy="5688632"/>
          </a:xfrm>
        </p:spPr>
        <p:txBody>
          <a:bodyPr>
            <a:normAutofit/>
          </a:bodyPr>
          <a:lstStyle/>
          <a:p>
            <a:r>
              <a:rPr lang="pl-PL" sz="1700" dirty="0" smtClean="0"/>
              <a:t>W porządku demokratycznym partycypacja obywatelska jest </a:t>
            </a:r>
            <a:r>
              <a:rPr lang="pl-PL" sz="1700" b="1" dirty="0" smtClean="0"/>
              <a:t>wartością samoistną</a:t>
            </a:r>
            <a:r>
              <a:rPr lang="pl-PL" sz="1700" dirty="0" smtClean="0"/>
              <a:t>. </a:t>
            </a:r>
          </a:p>
          <a:p>
            <a:r>
              <a:rPr lang="pl-PL" sz="1700" dirty="0" smtClean="0"/>
              <a:t>Zaniechanie konsultacji może okazać się politycznie kosztowne, ale z drugiej strony dobre ich prowadzenie może być często </a:t>
            </a:r>
            <a:r>
              <a:rPr lang="pl-PL" sz="1700" b="1" dirty="0" smtClean="0"/>
              <a:t>politycznie opłacalne</a:t>
            </a:r>
            <a:r>
              <a:rPr lang="pl-PL" sz="1700" dirty="0" smtClean="0"/>
              <a:t>. </a:t>
            </a:r>
          </a:p>
          <a:p>
            <a:r>
              <a:rPr lang="pl-PL" sz="1700" dirty="0" smtClean="0"/>
              <a:t>Dobrze prowadzone konsultacje publiczne dają </a:t>
            </a:r>
            <a:r>
              <a:rPr lang="pl-PL" sz="1700" b="1" dirty="0" smtClean="0"/>
              <a:t>szansą przekazania informacji o przedmiocie konsultacji, ale też pośrednio o aktywności urzędu i jego trosce o włączanie obywateli.</a:t>
            </a:r>
            <a:endParaRPr lang="pl-PL" sz="1700" dirty="0" smtClean="0"/>
          </a:p>
          <a:p>
            <a:r>
              <a:rPr lang="pl-PL" sz="1700" b="1" dirty="0" smtClean="0"/>
              <a:t>Konsultacje są metodą na uzyskanie akceptacji dla proponowanych rozwiązań</a:t>
            </a:r>
            <a:r>
              <a:rPr lang="pl-PL" sz="1700" dirty="0" smtClean="0"/>
              <a:t>. Warto o tym pamiętać </a:t>
            </a:r>
            <a:r>
              <a:rPr lang="pl-PL" sz="1700" b="1" dirty="0" smtClean="0"/>
              <a:t>szczególnie wtedy, kiedy decyzje te są nieoczywiste i trudne</a:t>
            </a:r>
            <a:r>
              <a:rPr lang="pl-PL" sz="1700" dirty="0" smtClean="0"/>
              <a:t>.   </a:t>
            </a:r>
          </a:p>
          <a:p>
            <a:r>
              <a:rPr lang="pl-PL" sz="1700" dirty="0" smtClean="0"/>
              <a:t>Arbitralnie podjęcie decyzji w tej sprawie może być źródłem krytyki. Proces konsultacji </a:t>
            </a:r>
            <a:r>
              <a:rPr lang="pl-PL" sz="1700" b="1" dirty="0" smtClean="0"/>
              <a:t>pozwala przynajmniej częściowo podzielić odpowiedzialność za nie na szersze grono interesariuszy</a:t>
            </a:r>
            <a:r>
              <a:rPr lang="pl-PL" sz="1700" dirty="0" smtClean="0"/>
              <a:t>. </a:t>
            </a:r>
          </a:p>
          <a:p>
            <a:r>
              <a:rPr lang="pl-PL" sz="1700" dirty="0" smtClean="0"/>
              <a:t>W procesie konsultacji ryzykujemy mobilizację przeciwników decyzji, ale też jest szansa na ujawnienie się jej zwolenników. Konsultacje są też </a:t>
            </a:r>
            <a:r>
              <a:rPr lang="pl-PL" sz="1700" b="1" dirty="0" smtClean="0"/>
              <a:t>dobrą okazją, żeby rzeczowo wyłożyć racje stojące ze proponowanym rozwiązaniem</a:t>
            </a:r>
            <a:r>
              <a:rPr lang="pl-PL" sz="1700" dirty="0" smtClean="0"/>
              <a:t>.</a:t>
            </a:r>
          </a:p>
          <a:p>
            <a:pPr>
              <a:defRPr/>
            </a:pPr>
            <a:r>
              <a:rPr lang="pl-PL" sz="1800" b="1" dirty="0" smtClean="0"/>
              <a:t>Dzięki konsultacjom lepiej możemy diagnozować potrzeb i oczekiwań obywateli.</a:t>
            </a:r>
            <a:endParaRPr lang="pl-PL" sz="1800" dirty="0" smtClean="0"/>
          </a:p>
          <a:p>
            <a:pPr>
              <a:defRPr/>
            </a:pPr>
            <a:r>
              <a:rPr lang="pl-PL" sz="1800" dirty="0" smtClean="0"/>
              <a:t>Wiele z planowanych przedsięwzięć wymagać może nie tylko przyzwolenia mieszkańców, ale często ich </a:t>
            </a:r>
            <a:r>
              <a:rPr lang="pl-PL" sz="1800" b="1" dirty="0" smtClean="0"/>
              <a:t>aktywnego uczestnictwa</a:t>
            </a:r>
            <a:endParaRPr lang="pl-PL" sz="17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08963" cy="838200"/>
          </a:xfrm>
        </p:spPr>
        <p:txBody>
          <a:bodyPr/>
          <a:lstStyle/>
          <a:p>
            <a:r>
              <a:rPr lang="pl-PL" altLang="pl-PL" sz="3400" dirty="0" smtClean="0"/>
              <a:t>Napięcia – wyzwania – zagrożenia. </a:t>
            </a:r>
          </a:p>
        </p:txBody>
      </p:sp>
      <p:sp>
        <p:nvSpPr>
          <p:cNvPr id="9219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08720"/>
            <a:ext cx="8424614" cy="54004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kumimoji="0" lang="pl-PL" altLang="pl-PL" sz="2000" dirty="0" smtClean="0"/>
              <a:t>Niedocenianie i przecenianie partycypacji. Konieczność zarządzania oczekiwaniami. </a:t>
            </a:r>
          </a:p>
          <a:p>
            <a:pPr>
              <a:spcBef>
                <a:spcPts val="600"/>
              </a:spcBef>
            </a:pPr>
            <a:r>
              <a:rPr kumimoji="0" lang="pl-PL" altLang="pl-PL" sz="2000" dirty="0" smtClean="0"/>
              <a:t>Manipulacja / pozorność / unikanie odpowiedzialności za trud rządzenia.</a:t>
            </a:r>
          </a:p>
          <a:p>
            <a:pPr>
              <a:spcBef>
                <a:spcPts val="600"/>
              </a:spcBef>
            </a:pPr>
            <a:r>
              <a:rPr lang="pl-PL" altLang="pl-PL" sz="2000" dirty="0" smtClean="0"/>
              <a:t>Marginalizacja  - organizowanie zabawy „w kojcu”  (poza nurtem tego co ważne)</a:t>
            </a:r>
          </a:p>
          <a:p>
            <a:pPr>
              <a:spcBef>
                <a:spcPts val="600"/>
              </a:spcBef>
            </a:pPr>
            <a:r>
              <a:rPr kumimoji="0" lang="pl-PL" altLang="pl-PL" sz="2000" dirty="0" smtClean="0"/>
              <a:t>„</a:t>
            </a:r>
            <a:r>
              <a:rPr kumimoji="0" lang="pl-PL" altLang="pl-PL" sz="2000" dirty="0" err="1" smtClean="0"/>
              <a:t>Vetokracja</a:t>
            </a:r>
            <a:r>
              <a:rPr kumimoji="0" lang="pl-PL" altLang="pl-PL" sz="2000" dirty="0" smtClean="0"/>
              <a:t>” (Bunt Mas – niemożność polityki, niemożność strategii)</a:t>
            </a:r>
          </a:p>
          <a:p>
            <a:pPr>
              <a:spcBef>
                <a:spcPts val="600"/>
              </a:spcBef>
            </a:pPr>
            <a:r>
              <a:rPr kumimoji="0" lang="pl-PL" altLang="pl-PL" sz="2000" dirty="0" err="1" smtClean="0"/>
              <a:t>Samoselekcja</a:t>
            </a:r>
            <a:r>
              <a:rPr kumimoji="0" lang="pl-PL" altLang="pl-PL" sz="2000" dirty="0" smtClean="0"/>
              <a:t>  uczestników – „przechwycenie demokracji”  - brak troski o dobro wspólne „mnogość </a:t>
            </a:r>
            <a:r>
              <a:rPr kumimoji="0" lang="pl-PL" altLang="pl-PL" sz="2000" dirty="0" err="1" smtClean="0"/>
              <a:t>egoizmów</a:t>
            </a:r>
            <a:r>
              <a:rPr kumimoji="0" lang="pl-PL" altLang="pl-PL" sz="2000" dirty="0" smtClean="0"/>
              <a:t>”.</a:t>
            </a:r>
          </a:p>
          <a:p>
            <a:pPr>
              <a:spcBef>
                <a:spcPts val="600"/>
              </a:spcBef>
            </a:pPr>
            <a:r>
              <a:rPr lang="pl-PL" altLang="pl-PL" sz="2000" dirty="0" smtClean="0"/>
              <a:t>Arogancja / pogarda w stosunku do wiedzy ekspertów  (</a:t>
            </a:r>
            <a:r>
              <a:rPr lang="pl-PL" altLang="pl-PL" sz="2000" i="1" dirty="0" smtClean="0"/>
              <a:t>demos </a:t>
            </a:r>
            <a:r>
              <a:rPr lang="pl-PL" altLang="pl-PL" sz="2000" dirty="0" smtClean="0"/>
              <a:t>jako motłoch) </a:t>
            </a:r>
          </a:p>
          <a:p>
            <a:pPr>
              <a:spcBef>
                <a:spcPts val="600"/>
              </a:spcBef>
            </a:pPr>
            <a:r>
              <a:rPr lang="pl-PL" altLang="pl-PL" sz="2000" dirty="0" smtClean="0"/>
              <a:t>Tyrania większości (w szczególności większości niemądrej, pazernej, nieroztropnej).   </a:t>
            </a:r>
          </a:p>
          <a:p>
            <a:pPr>
              <a:spcBef>
                <a:spcPts val="600"/>
              </a:spcBef>
            </a:pPr>
            <a:r>
              <a:rPr lang="pl-PL" altLang="pl-PL" sz="2000" dirty="0" smtClean="0"/>
              <a:t>„Ominięcie” i uczynienie zbędnymi organizacji i tradycyjnych mechanizmów reprezentacji (instytucji pośredniczących). Zagrożenie dla demokracji asocjacyjnej (Tocqueville) </a:t>
            </a:r>
          </a:p>
          <a:p>
            <a:pPr>
              <a:spcBef>
                <a:spcPts val="600"/>
              </a:spcBef>
            </a:pPr>
            <a:r>
              <a:rPr lang="pl-PL" altLang="pl-PL" sz="2000" dirty="0" smtClean="0"/>
              <a:t>Unikanie negocjacji (tam gdzie są one konieczne) na rzecz miękkiej i niewiążącej formuły konsultacji (ogrywanie uczestników)</a:t>
            </a:r>
          </a:p>
          <a:p>
            <a:pPr>
              <a:spcBef>
                <a:spcPts val="600"/>
              </a:spcBef>
            </a:pPr>
            <a:endParaRPr kumimoji="0" lang="pl-PL" altLang="pl-PL" sz="2000" dirty="0" smtClean="0"/>
          </a:p>
          <a:p>
            <a:pPr>
              <a:spcBef>
                <a:spcPts val="600"/>
              </a:spcBef>
              <a:buFontTx/>
              <a:buNone/>
            </a:pPr>
            <a:endParaRPr kumimoji="0" lang="pl-PL" altLang="pl-PL" sz="2000" b="1" dirty="0" smtClean="0"/>
          </a:p>
          <a:p>
            <a:pPr>
              <a:spcBef>
                <a:spcPts val="600"/>
              </a:spcBef>
            </a:pPr>
            <a:endParaRPr kumimoji="0" lang="pl-PL" altLang="pl-PL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2350" cy="864096"/>
          </a:xfrm>
        </p:spPr>
        <p:txBody>
          <a:bodyPr>
            <a:normAutofit fontScale="90000"/>
          </a:bodyPr>
          <a:lstStyle/>
          <a:p>
            <a:r>
              <a:rPr lang="pl-PL" sz="2800" dirty="0" smtClean="0">
                <a:solidFill>
                  <a:srgbClr val="FF0000"/>
                </a:solidFill>
              </a:rPr>
              <a:t>Wybrane bariery po stronie organizatorów konsultacji społecznych (BEKS 2011)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pl-PL" dirty="0" smtClean="0"/>
              <a:t>zniechęcające doświadczenie niskiego zaangażowanie uczestników i potencjalnych uczestników </a:t>
            </a:r>
          </a:p>
          <a:p>
            <a:pPr>
              <a:defRPr/>
            </a:pPr>
            <a:r>
              <a:rPr lang="pl-PL" dirty="0" smtClean="0"/>
              <a:t>partykularne interesy uczestników konsultacji (grupy interesów zamiast troski o dobro publiczne)</a:t>
            </a:r>
          </a:p>
          <a:p>
            <a:pPr>
              <a:defRPr/>
            </a:pPr>
            <a:r>
              <a:rPr lang="pl-PL" dirty="0" smtClean="0"/>
              <a:t>brak płaszczyzn komunikacyjnych</a:t>
            </a:r>
          </a:p>
          <a:p>
            <a:pPr>
              <a:defRPr/>
            </a:pPr>
            <a:r>
              <a:rPr lang="pl-PL" dirty="0" smtClean="0"/>
              <a:t>niewystraczająca praktyczna wiedza na temat prowadzenia konsultacji</a:t>
            </a:r>
          </a:p>
          <a:p>
            <a:pPr>
              <a:defRPr/>
            </a:pPr>
            <a:r>
              <a:rPr lang="pl-PL" dirty="0" smtClean="0"/>
              <a:t>brak wiedzy i kompetencji po stronie uczestników</a:t>
            </a:r>
          </a:p>
          <a:p>
            <a:pPr>
              <a:defRPr/>
            </a:pPr>
            <a:r>
              <a:rPr lang="pl-PL" dirty="0" smtClean="0"/>
              <a:t>brak wiedzy o ekspertach i organizacjach zajmujących się konsultowaną kwestią (nie bardzo wiadomo kogo w szczególności warto zainteresować dana kwestią)</a:t>
            </a:r>
          </a:p>
          <a:p>
            <a:pPr>
              <a:buFont typeface="Arial" charset="0"/>
              <a:buChar char="•"/>
              <a:defRPr/>
            </a:pP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134350" cy="64849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>
                <a:solidFill>
                  <a:srgbClr val="FF0000"/>
                </a:solidFill>
              </a:rPr>
              <a:t>Wybrane bariery po stronie uczestników konsultacji (BEKS 2011)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628800"/>
            <a:ext cx="7561088" cy="4752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2000" dirty="0" smtClean="0"/>
              <a:t>brak wiary w to, że urzędnicy uznają zgłaszane opinie organizacji za wartościowe</a:t>
            </a:r>
          </a:p>
          <a:p>
            <a:pPr>
              <a:defRPr/>
            </a:pPr>
            <a:r>
              <a:rPr lang="pl-PL" sz="2000" dirty="0" smtClean="0"/>
              <a:t>brak platform współpracy urzędników z przedstawicielami organizacji</a:t>
            </a:r>
          </a:p>
          <a:p>
            <a:pPr>
              <a:defRPr/>
            </a:pPr>
            <a:r>
              <a:rPr lang="pl-PL" sz="2000" dirty="0" smtClean="0"/>
              <a:t>zapraszanie do konsultacji tych samych uczestników (wąski zakres adresatów), ograniczenie konsultacji do instytucji i brak troski o opinie poszczególnych osób</a:t>
            </a:r>
          </a:p>
          <a:p>
            <a:pPr>
              <a:defRPr/>
            </a:pPr>
            <a:r>
              <a:rPr lang="pl-PL" sz="2000" dirty="0" smtClean="0"/>
              <a:t>obawy przed sankcjami za niepopularne opinie</a:t>
            </a:r>
          </a:p>
          <a:p>
            <a:pPr>
              <a:defRPr/>
            </a:pPr>
            <a:r>
              <a:rPr lang="pl-PL" sz="2000" dirty="0" smtClean="0"/>
              <a:t>poczucie fasadowości i pozorności procesu</a:t>
            </a:r>
          </a:p>
          <a:p>
            <a:pPr>
              <a:defRPr/>
            </a:pPr>
            <a:r>
              <a:rPr lang="pl-PL" sz="2000" dirty="0" smtClean="0"/>
              <a:t>brak konsultacji dotyczących spraw znajdujących się w sferze autentycznych zainteresowań obywateli</a:t>
            </a:r>
          </a:p>
          <a:p>
            <a:pPr>
              <a:defRPr/>
            </a:pPr>
            <a:r>
              <a:rPr lang="pl-PL" sz="2000" dirty="0" smtClean="0"/>
              <a:t>zamykanie się urzędników na szerszą dyskusję</a:t>
            </a:r>
          </a:p>
          <a:p>
            <a:pPr>
              <a:buNone/>
              <a:defRPr/>
            </a:pPr>
            <a:endParaRPr lang="pl-PL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3"/>
          <p:cNvSpPr>
            <a:spLocks noGrp="1"/>
          </p:cNvSpPr>
          <p:nvPr>
            <p:ph type="title"/>
          </p:nvPr>
        </p:nvSpPr>
        <p:spPr>
          <a:xfrm>
            <a:off x="290513" y="430213"/>
            <a:ext cx="8458200" cy="838547"/>
          </a:xfrm>
        </p:spPr>
        <p:txBody>
          <a:bodyPr>
            <a:noAutofit/>
          </a:bodyPr>
          <a:lstStyle/>
          <a:p>
            <a:r>
              <a:rPr lang="pl-PL" altLang="pl-PL" sz="3200" dirty="0" smtClean="0">
                <a:solidFill>
                  <a:schemeClr val="accent6">
                    <a:lumMod val="75000"/>
                  </a:schemeClr>
                </a:solidFill>
              </a:rPr>
              <a:t>Sytuacje partycypacyjne – szersze rozumienie procesów konsultacji.  Do czego zdolny jest tłum?</a:t>
            </a:r>
          </a:p>
        </p:txBody>
      </p:sp>
      <p:sp>
        <p:nvSpPr>
          <p:cNvPr id="44034" name="Symbol zastępczy zawartości 4"/>
          <p:cNvSpPr>
            <a:spLocks noGrp="1"/>
          </p:cNvSpPr>
          <p:nvPr>
            <p:ph idx="1"/>
          </p:nvPr>
        </p:nvSpPr>
        <p:spPr>
          <a:xfrm>
            <a:off x="251520" y="1556792"/>
            <a:ext cx="8569325" cy="46799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0" lang="pl-PL" altLang="pl-PL" sz="2600" dirty="0" smtClean="0"/>
              <a:t>Partycypacyjna diagnoza potrzeb, zbieranie dowodów, </a:t>
            </a:r>
            <a:r>
              <a:rPr kumimoji="0" lang="pl-PL" altLang="pl-PL" sz="2600" b="1" dirty="0" smtClean="0"/>
              <a:t>„szukanie” problemów.</a:t>
            </a:r>
          </a:p>
          <a:p>
            <a:pPr marL="514350" indent="-514350">
              <a:buFont typeface="+mj-lt"/>
              <a:buAutoNum type="arabicPeriod"/>
            </a:pPr>
            <a:r>
              <a:rPr kumimoji="0" lang="pl-PL" altLang="pl-PL" sz="2600" dirty="0" smtClean="0"/>
              <a:t>Konsultowanie, </a:t>
            </a:r>
            <a:r>
              <a:rPr kumimoji="0" lang="pl-PL" altLang="pl-PL" sz="2600" b="1" dirty="0" smtClean="0"/>
              <a:t>wskazanie preferencji</a:t>
            </a:r>
            <a:r>
              <a:rPr kumimoji="0" lang="pl-PL" altLang="pl-PL" sz="2600" dirty="0" smtClean="0"/>
              <a:t>, odnoszenie się </a:t>
            </a:r>
            <a:r>
              <a:rPr lang="pl-PL" altLang="pl-PL" sz="2600" dirty="0" smtClean="0"/>
              <a:t>do propozycji sformułowanych przez organizatorów konsultacji.</a:t>
            </a:r>
            <a:endParaRPr kumimoji="0" lang="pl-PL" altLang="pl-PL" sz="2600" dirty="0" smtClean="0"/>
          </a:p>
          <a:p>
            <a:pPr marL="514350" indent="-514350">
              <a:buFont typeface="+mj-lt"/>
              <a:buAutoNum type="arabicPeriod"/>
            </a:pPr>
            <a:r>
              <a:rPr kumimoji="0" lang="pl-PL" altLang="pl-PL" sz="2600" b="1" dirty="0" smtClean="0"/>
              <a:t>Recenzja dotychczasowych działań</a:t>
            </a:r>
            <a:r>
              <a:rPr kumimoji="0" lang="pl-PL" altLang="pl-PL" sz="2600" dirty="0" smtClean="0"/>
              <a:t>, czy np. usług publicznych, funkcjonowania instytucji etc.</a:t>
            </a:r>
          </a:p>
          <a:p>
            <a:pPr marL="514350" indent="-514350">
              <a:buFont typeface="+mj-lt"/>
              <a:buAutoNum type="arabicPeriod"/>
            </a:pPr>
            <a:r>
              <a:rPr lang="pl-PL" altLang="pl-PL" sz="2600" b="1" dirty="0" smtClean="0"/>
              <a:t>Generowanie nowych pomysłów </a:t>
            </a:r>
            <a:r>
              <a:rPr lang="pl-PL" altLang="pl-PL" sz="2600" dirty="0" smtClean="0"/>
              <a:t>i innowacyjnych rozwiązań, poszukiwanie rozwiązań dla nazwanych problemów.</a:t>
            </a:r>
          </a:p>
          <a:p>
            <a:pPr marL="514350" indent="-514350">
              <a:buNone/>
            </a:pPr>
            <a:endParaRPr kumimoji="0" lang="pl-PL" altLang="pl-PL" sz="2600" dirty="0" smtClean="0"/>
          </a:p>
          <a:p>
            <a:pPr>
              <a:buFontTx/>
              <a:buNone/>
            </a:pPr>
            <a:endParaRPr kumimoji="0" lang="pl-PL" altLang="pl-P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2027</Words>
  <Application>Microsoft Office PowerPoint</Application>
  <PresentationFormat>Pokaz na ekranie (4:3)</PresentationFormat>
  <Paragraphs>341</Paragraphs>
  <Slides>33</Slides>
  <Notes>9</Notes>
  <HiddenSlides>7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Motyw pakietu Office</vt:lpstr>
      <vt:lpstr>Współpraca pomiędzy administracją a obywatelami i ich  organizacjami 2015</vt:lpstr>
      <vt:lpstr>Struktura</vt:lpstr>
      <vt:lpstr>Po 25 latach - problemy, których inni mogą nam zazdrościć, ale jednak….</vt:lpstr>
      <vt:lpstr>Najkrótsza historia mechanizmów dialogu</vt:lpstr>
      <vt:lpstr>Korzyści z partycypacji</vt:lpstr>
      <vt:lpstr>Napięcia – wyzwania – zagrożenia. </vt:lpstr>
      <vt:lpstr>Wybrane bariery po stronie organizatorów konsultacji społecznych (BEKS 2011)</vt:lpstr>
      <vt:lpstr>Wybrane bariery po stronie uczestników konsultacji (BEKS 2011)</vt:lpstr>
      <vt:lpstr>Sytuacje partycypacyjne – szersze rozumienie procesów konsultacji.  Do czego zdolny jest tłum?</vt:lpstr>
      <vt:lpstr>Przykłady – wiki government</vt:lpstr>
      <vt:lpstr>Wspólne rozsupływanie - przykłady</vt:lpstr>
      <vt:lpstr>Slajd 12</vt:lpstr>
      <vt:lpstr>Techniki partycypacji  (nie czy ale jak)</vt:lpstr>
      <vt:lpstr>Współpraca z organizacjami </vt:lpstr>
      <vt:lpstr>Po co w ogóle jest 3 sektor – jakie są z niego pożytki? Jakie funkcje pełni? </vt:lpstr>
      <vt:lpstr>Zasady  ustrojowe współpracy </vt:lpstr>
      <vt:lpstr>Rekolekcje - gdzie jest miejsce 3 sektora?</vt:lpstr>
      <vt:lpstr>Dynamika powstawania organizacji </vt:lpstr>
      <vt:lpstr>Slajd 19</vt:lpstr>
      <vt:lpstr>Program współpracy z organizacjami na poziomie rządowym – pierwszy pouczający przykład MPiPS </vt:lpstr>
      <vt:lpstr>Cele programu współpracy MPiPS </vt:lpstr>
      <vt:lpstr>Wybrane zadanie w ramach programu współpracy </vt:lpstr>
      <vt:lpstr>Wdrażanie mechanizmów konsultacji publicznych</vt:lpstr>
      <vt:lpstr>Siedem zasad konsultacji (2012)</vt:lpstr>
      <vt:lpstr>Slajd 25</vt:lpstr>
      <vt:lpstr>Slajd 26</vt:lpstr>
      <vt:lpstr>Slajd 27</vt:lpstr>
      <vt:lpstr>Slajd 28</vt:lpstr>
      <vt:lpstr>Slajd 29</vt:lpstr>
      <vt:lpstr>Slajd 30</vt:lpstr>
      <vt:lpstr>O czym warto rozmawiać z organizacjami?</vt:lpstr>
      <vt:lpstr>Istota propozycji </vt:lpstr>
      <vt:lpstr>Slajd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Kuba</dc:creator>
  <cp:lastModifiedBy>stocznia</cp:lastModifiedBy>
  <cp:revision>42</cp:revision>
  <dcterms:created xsi:type="dcterms:W3CDTF">2015-01-17T08:28:31Z</dcterms:created>
  <dcterms:modified xsi:type="dcterms:W3CDTF">2015-01-19T11:05:04Z</dcterms:modified>
</cp:coreProperties>
</file>