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gnieszka.gryszczynska@prokuratura.gov.p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iotr.pawlowski@prokuratura.gov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77355" y="1471584"/>
            <a:ext cx="10637289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Założenia projektu</a:t>
            </a:r>
          </a:p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„Automatyzacja procesów prokuratury”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>
            <a:extLst>
              <a:ext uri="{FF2B5EF4-FFF2-40B4-BE49-F238E27FC236}">
                <a16:creationId xmlns:a16="http://schemas.microsoft.com/office/drawing/2014/main" id="{E741762B-5BF7-403B-BDF5-E544C3BD74D8}"/>
              </a:ext>
            </a:extLst>
          </p:cNvPr>
          <p:cNvSpPr/>
          <p:nvPr/>
        </p:nvSpPr>
        <p:spPr>
          <a:xfrm>
            <a:off x="4310209" y="4457116"/>
            <a:ext cx="7693723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prof. ucz. dr hab. inż. Agnieszka Gryszczyńska – Dyrektor Departamentu </a:t>
            </a:r>
            <a:b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 Spraw Cyberprzestępczości i Informatyzacji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Wojciech Szelągowski – Naczelnik Wydziału Rozwoju i Statystyki, DCI PK</a:t>
            </a:r>
            <a:endParaRPr lang="pl-PL" dirty="0">
              <a:solidFill>
                <a:schemeClr val="bg1"/>
              </a:solidFill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Piotr Pawłowski – Kierownik Projektu, DCI PK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117600"/>
            <a:ext cx="10758351" cy="558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Automatyzacja procesów prokuratury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Wnioskodawca: Minister Sprawiedliwości</a:t>
            </a:r>
          </a:p>
          <a:p>
            <a:pPr marL="0" indent="0">
              <a:spcBef>
                <a:spcPts val="800"/>
              </a:spcBef>
              <a:buNone/>
            </a:pPr>
            <a:endParaRPr lang="pl-PL" sz="9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Beneficjent:  Prokuratura Krajowa</a:t>
            </a:r>
          </a:p>
          <a:p>
            <a:pPr marL="0" indent="0">
              <a:spcBef>
                <a:spcPts val="800"/>
              </a:spcBef>
              <a:buNone/>
            </a:pPr>
            <a:endParaRPr lang="pl-PL" sz="9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Partnerzy: brak</a:t>
            </a:r>
          </a:p>
          <a:p>
            <a:pPr marL="0" indent="0">
              <a:spcBef>
                <a:spcPts val="800"/>
              </a:spcBef>
              <a:buNone/>
            </a:pPr>
            <a:endParaRPr lang="pl-PL" sz="9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Źródło finansowania:  Budżet państwa (część 88 Powszechne jednostki organizacyjne prokuratury)- 20,29%, Budżet środków europejskich (Działanie FERC.02.01 „Wysoka jakość i dostępność e-usług publicznych” programu Fundusze Europejskie na Rozwój Cyfrowy 2021-2027) 79,71%</a:t>
            </a:r>
          </a:p>
          <a:p>
            <a:pPr marL="0" indent="0">
              <a:spcBef>
                <a:spcPts val="800"/>
              </a:spcBef>
              <a:buNone/>
            </a:pPr>
            <a:endParaRPr lang="pl-PL" sz="9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Całkowity koszt projektu: 86 518 346,00 zł</a:t>
            </a:r>
          </a:p>
          <a:p>
            <a:pPr marL="0" indent="0">
              <a:spcBef>
                <a:spcPts val="800"/>
              </a:spcBef>
              <a:buNone/>
            </a:pPr>
            <a:endParaRPr lang="pl-PL" sz="9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od 05-2024 r. do 04-2027 r.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2" y="1314691"/>
            <a:ext cx="1075930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– 1  Umożliwienie złożenia zawiadomienia o podejrzeniu popełnieniu przestępstwa i uzyskanie informacji na temat możliwej pomocy ze strony instytucji państwowych i społecznych za pośrednictwem usługi on-line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– 2  Automatyzacja klasyfikacji dokumentów oraz ekstrakcji metadanych podczas digitalizacji akt postępowań karnych w prokuraturach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- 3 Automatyzacja procesu tworzenia akt podręcznych</a:t>
            </a:r>
          </a:p>
          <a:p>
            <a:endParaRPr lang="pl-PL" i="1" dirty="0"/>
          </a:p>
          <a:p>
            <a:endParaRPr lang="pl-PL" i="1" dirty="0"/>
          </a:p>
          <a:p>
            <a:r>
              <a:rPr lang="pl-PL" i="1" dirty="0"/>
              <a:t>Cele strategiczne wynikające z Programu Zintegrowanej Informatyzacji Państwa:</a:t>
            </a:r>
          </a:p>
          <a:p>
            <a:endParaRPr lang="pl-PL" i="1" dirty="0"/>
          </a:p>
          <a:p>
            <a:r>
              <a:rPr lang="pl-PL" i="1" dirty="0"/>
              <a:t>4.2.1. Zwiększenie jakości oraz zakresu komunikacji między obywatelami i innymi interesariuszami a państwem</a:t>
            </a:r>
          </a:p>
          <a:p>
            <a:r>
              <a:rPr lang="pl-PL" i="1" dirty="0"/>
              <a:t>4.2.2. Wzmocnienie dojrzałości organizacyjnej jednostek administracji publicznej oraz usprawnienie zaplecza elektronicznej administracji (</a:t>
            </a:r>
            <a:r>
              <a:rPr lang="pl-PL" i="1" dirty="0" err="1"/>
              <a:t>back</a:t>
            </a:r>
            <a:r>
              <a:rPr lang="pl-PL" i="1" dirty="0"/>
              <a:t> </a:t>
            </a:r>
            <a:r>
              <a:rPr lang="pl-PL" i="1" dirty="0" err="1"/>
              <a:t>office</a:t>
            </a:r>
            <a:r>
              <a:rPr lang="pl-PL" i="1" dirty="0"/>
              <a:t>)</a:t>
            </a:r>
          </a:p>
          <a:p>
            <a:r>
              <a:rPr lang="pl-PL" i="1" dirty="0"/>
              <a:t>4.2.3. Podniesienie poziomu kompetencji cyfrowych obywateli, specjalistów TIK oraz pracowników administracji publicznej</a:t>
            </a:r>
          </a:p>
          <a:p>
            <a:endParaRPr lang="pl-PL" i="1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339274"/>
            <a:ext cx="10432562" cy="683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72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7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72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</a:p>
          <a:p>
            <a:pPr>
              <a:spcBef>
                <a:spcPts val="0"/>
              </a:spcBef>
            </a:pPr>
            <a:endParaRPr lang="pl-PL" sz="7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7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7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1464482-E4BB-984A-41D0-40187E643E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3"/>
          <a:stretch/>
        </p:blipFill>
        <p:spPr bwMode="auto">
          <a:xfrm>
            <a:off x="2902825" y="2022764"/>
            <a:ext cx="6886113" cy="464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105275" y="2703016"/>
            <a:ext cx="7466182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4800" b="1" dirty="0">
                <a:solidFill>
                  <a:schemeClr val="bg1"/>
                </a:solidFill>
              </a:rPr>
              <a:t>Kontakt:</a:t>
            </a:r>
          </a:p>
          <a:p>
            <a:r>
              <a:rPr lang="pl-PL" u="sng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agnieszka.gryszczynska@prokuratura.gov.pl</a:t>
            </a:r>
            <a:endParaRPr lang="pl-PL" u="sng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wojciech.szelagowski@prokuratura.gov.pl</a:t>
            </a:r>
          </a:p>
          <a:p>
            <a:r>
              <a:rPr lang="pl-PL" u="sng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piotr.pawlowski@prokuratura.gov.pl</a:t>
            </a:r>
            <a:endParaRPr lang="pl-PL" dirty="0">
              <a:solidFill>
                <a:schemeClr val="bg1"/>
              </a:solidFill>
            </a:endParaRPr>
          </a:p>
          <a:p>
            <a:endParaRPr lang="pl-PL" sz="4800" b="1" dirty="0">
              <a:solidFill>
                <a:schemeClr val="bg1"/>
              </a:solidFill>
            </a:endParaRPr>
          </a:p>
          <a:p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2" ma:contentTypeDescription="Utwórz nowy dokument." ma:contentTypeScope="" ma:versionID="7a5388fc8cc8badcb36bdb349e84cca7">
  <xsd:schema xmlns:xsd="http://www.w3.org/2001/XMLSchema" xmlns:xs="http://www.w3.org/2001/XMLSchema" xmlns:p="http://schemas.microsoft.com/office/2006/metadata/properties" xmlns:ns2="b9a841c0-deae-483d-a662-98b0fdb921ab" xmlns:ns3="a2aa7c4c-1601-4ff4-8989-49c40a4a3f92" xmlns:ns4="d1a99de3-2285-418f-9332-bbd52549ff8d" targetNamespace="http://schemas.microsoft.com/office/2006/metadata/properties" ma:root="true" ma:fieldsID="d2be716a3dd2ae103f0667c0750cf3d8" ns2:_="" ns3:_="" ns4:_="">
    <xsd:import namespace="b9a841c0-deae-483d-a662-98b0fdb921ab"/>
    <xsd:import namespace="a2aa7c4c-1601-4ff4-8989-49c40a4a3f92"/>
    <xsd:import namespace="d1a99de3-2285-418f-9332-bbd52549ff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99de3-2285-418f-9332-bbd52549ff8d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E4A117-A6EF-4999-AB5B-17BA620AE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a841c0-deae-483d-a662-98b0fdb921ab"/>
    <ds:schemaRef ds:uri="a2aa7c4c-1601-4ff4-8989-49c40a4a3f92"/>
    <ds:schemaRef ds:uri="d1a99de3-2285-418f-9332-bbd52549ff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9affde3b-50dd-4e74-9e2c-6b9654ae514a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5df3a10b-8748-402e-bef4-aee373db4db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266</Words>
  <Application>Microsoft Office PowerPoint</Application>
  <PresentationFormat>Panoramiczny</PresentationFormat>
  <Paragraphs>75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13</cp:revision>
  <dcterms:created xsi:type="dcterms:W3CDTF">2017-01-27T12:50:17Z</dcterms:created>
  <dcterms:modified xsi:type="dcterms:W3CDTF">2023-10-11T10:40:07Z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</Properties>
</file>