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5" r:id="rId8"/>
    <p:sldId id="261" r:id="rId9"/>
    <p:sldId id="258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A3E4E5-FCBA-4391-BEE9-DD1CB09F101D}" v="208" dt="2023-11-27T11:03:50.1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628" y="-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usz Chrzanowski" userId="26c3104f-c523-4b4c-bf23-e90352c2efdb" providerId="ADAL" clId="{62A3E4E5-FCBA-4391-BEE9-DD1CB09F101D}"/>
    <pc:docChg chg="custSel delSld modSld">
      <pc:chgData name="Mariusz Chrzanowski" userId="26c3104f-c523-4b4c-bf23-e90352c2efdb" providerId="ADAL" clId="{62A3E4E5-FCBA-4391-BEE9-DD1CB09F101D}" dt="2023-11-27T12:26:13.542" v="218" actId="47"/>
      <pc:docMkLst>
        <pc:docMk/>
      </pc:docMkLst>
      <pc:sldChg chg="modSp mod">
        <pc:chgData name="Mariusz Chrzanowski" userId="26c3104f-c523-4b4c-bf23-e90352c2efdb" providerId="ADAL" clId="{62A3E4E5-FCBA-4391-BEE9-DD1CB09F101D}" dt="2023-11-27T10:57:11.794" v="110" actId="20577"/>
        <pc:sldMkLst>
          <pc:docMk/>
          <pc:sldMk cId="3610028547" sldId="260"/>
        </pc:sldMkLst>
        <pc:spChg chg="mod">
          <ac:chgData name="Mariusz Chrzanowski" userId="26c3104f-c523-4b4c-bf23-e90352c2efdb" providerId="ADAL" clId="{62A3E4E5-FCBA-4391-BEE9-DD1CB09F101D}" dt="2023-11-27T10:57:11.794" v="110" actId="20577"/>
          <ac:spMkLst>
            <pc:docMk/>
            <pc:sldMk cId="3610028547" sldId="260"/>
            <ac:spMk id="2" creationId="{1463FC38-40E1-4E2C-85C5-CB02CD2496E3}"/>
          </ac:spMkLst>
        </pc:spChg>
      </pc:sldChg>
      <pc:sldChg chg="modSp del mod">
        <pc:chgData name="Mariusz Chrzanowski" userId="26c3104f-c523-4b4c-bf23-e90352c2efdb" providerId="ADAL" clId="{62A3E4E5-FCBA-4391-BEE9-DD1CB09F101D}" dt="2023-11-27T12:26:06.685" v="216" actId="47"/>
        <pc:sldMkLst>
          <pc:docMk/>
          <pc:sldMk cId="2961791446" sldId="262"/>
        </pc:sldMkLst>
        <pc:spChg chg="mod">
          <ac:chgData name="Mariusz Chrzanowski" userId="26c3104f-c523-4b4c-bf23-e90352c2efdb" providerId="ADAL" clId="{62A3E4E5-FCBA-4391-BEE9-DD1CB09F101D}" dt="2023-11-27T12:25:45.796" v="208" actId="21"/>
          <ac:spMkLst>
            <pc:docMk/>
            <pc:sldMk cId="2961791446" sldId="262"/>
            <ac:spMk id="2" creationId="{1463FC38-40E1-4E2C-85C5-CB02CD2496E3}"/>
          </ac:spMkLst>
        </pc:spChg>
      </pc:sldChg>
      <pc:sldChg chg="modSp del mod">
        <pc:chgData name="Mariusz Chrzanowski" userId="26c3104f-c523-4b4c-bf23-e90352c2efdb" providerId="ADAL" clId="{62A3E4E5-FCBA-4391-BEE9-DD1CB09F101D}" dt="2023-11-27T12:26:09.789" v="217" actId="47"/>
        <pc:sldMkLst>
          <pc:docMk/>
          <pc:sldMk cId="1346818457" sldId="264"/>
        </pc:sldMkLst>
        <pc:spChg chg="mod">
          <ac:chgData name="Mariusz Chrzanowski" userId="26c3104f-c523-4b4c-bf23-e90352c2efdb" providerId="ADAL" clId="{62A3E4E5-FCBA-4391-BEE9-DD1CB09F101D}" dt="2023-11-27T11:03:50.178" v="207" actId="20577"/>
          <ac:spMkLst>
            <pc:docMk/>
            <pc:sldMk cId="1346818457" sldId="264"/>
            <ac:spMk id="2" creationId="{1463FC38-40E1-4E2C-85C5-CB02CD2496E3}"/>
          </ac:spMkLst>
        </pc:spChg>
      </pc:sldChg>
      <pc:sldChg chg="modSp mod">
        <pc:chgData name="Mariusz Chrzanowski" userId="26c3104f-c523-4b4c-bf23-e90352c2efdb" providerId="ADAL" clId="{62A3E4E5-FCBA-4391-BEE9-DD1CB09F101D}" dt="2023-11-27T12:25:58.926" v="215" actId="20577"/>
        <pc:sldMkLst>
          <pc:docMk/>
          <pc:sldMk cId="4167201047" sldId="265"/>
        </pc:sldMkLst>
        <pc:spChg chg="mod">
          <ac:chgData name="Mariusz Chrzanowski" userId="26c3104f-c523-4b4c-bf23-e90352c2efdb" providerId="ADAL" clId="{62A3E4E5-FCBA-4391-BEE9-DD1CB09F101D}" dt="2023-11-27T12:25:58.926" v="215" actId="20577"/>
          <ac:spMkLst>
            <pc:docMk/>
            <pc:sldMk cId="4167201047" sldId="265"/>
            <ac:spMk id="2" creationId="{1463FC38-40E1-4E2C-85C5-CB02CD2496E3}"/>
          </ac:spMkLst>
        </pc:spChg>
      </pc:sldChg>
      <pc:sldChg chg="del">
        <pc:chgData name="Mariusz Chrzanowski" userId="26c3104f-c523-4b4c-bf23-e90352c2efdb" providerId="ADAL" clId="{62A3E4E5-FCBA-4391-BEE9-DD1CB09F101D}" dt="2023-11-27T12:26:13.542" v="218" actId="47"/>
        <pc:sldMkLst>
          <pc:docMk/>
          <pc:sldMk cId="1075466383" sldId="266"/>
        </pc:sldMkLst>
      </pc:sldChg>
    </pc:docChg>
  </pc:docChgLst>
  <pc:docChgLst>
    <pc:chgData name="Mariusz Chrzanowski" userId="26c3104f-c523-4b4c-bf23-e90352c2efdb" providerId="ADAL" clId="{DE42B120-FA74-4FBD-83C7-C2DF52772C85}"/>
    <pc:docChg chg="undo redo custSel addSld delSld modSld sldOrd">
      <pc:chgData name="Mariusz Chrzanowski" userId="26c3104f-c523-4b4c-bf23-e90352c2efdb" providerId="ADAL" clId="{DE42B120-FA74-4FBD-83C7-C2DF52772C85}" dt="2023-11-24T13:56:41.577" v="282" actId="478"/>
      <pc:docMkLst>
        <pc:docMk/>
      </pc:docMkLst>
      <pc:sldChg chg="addSp delSp modSp mod">
        <pc:chgData name="Mariusz Chrzanowski" userId="26c3104f-c523-4b4c-bf23-e90352c2efdb" providerId="ADAL" clId="{DE42B120-FA74-4FBD-83C7-C2DF52772C85}" dt="2023-11-24T13:56:41.577" v="282" actId="478"/>
        <pc:sldMkLst>
          <pc:docMk/>
          <pc:sldMk cId="3598284323" sldId="256"/>
        </pc:sldMkLst>
        <pc:spChg chg="add mod">
          <ac:chgData name="Mariusz Chrzanowski" userId="26c3104f-c523-4b4c-bf23-e90352c2efdb" providerId="ADAL" clId="{DE42B120-FA74-4FBD-83C7-C2DF52772C85}" dt="2023-11-24T13:56:33.301" v="281" actId="20577"/>
          <ac:spMkLst>
            <pc:docMk/>
            <pc:sldMk cId="3598284323" sldId="256"/>
            <ac:spMk id="3" creationId="{A4906CEF-D638-A545-9CDB-45B8B5E1792E}"/>
          </ac:spMkLst>
        </pc:spChg>
        <pc:spChg chg="del">
          <ac:chgData name="Mariusz Chrzanowski" userId="26c3104f-c523-4b4c-bf23-e90352c2efdb" providerId="ADAL" clId="{DE42B120-FA74-4FBD-83C7-C2DF52772C85}" dt="2023-11-24T13:56:41.577" v="282" actId="478"/>
          <ac:spMkLst>
            <pc:docMk/>
            <pc:sldMk cId="3598284323" sldId="256"/>
            <ac:spMk id="108" creationId="{00000000-0000-0000-0000-000000000000}"/>
          </ac:spMkLst>
        </pc:spChg>
      </pc:sldChg>
      <pc:sldChg chg="modSp mod">
        <pc:chgData name="Mariusz Chrzanowski" userId="26c3104f-c523-4b4c-bf23-e90352c2efdb" providerId="ADAL" clId="{DE42B120-FA74-4FBD-83C7-C2DF52772C85}" dt="2023-11-24T13:54:50.885" v="252" actId="113"/>
        <pc:sldMkLst>
          <pc:docMk/>
          <pc:sldMk cId="1511560334" sldId="259"/>
        </pc:sldMkLst>
        <pc:spChg chg="mod">
          <ac:chgData name="Mariusz Chrzanowski" userId="26c3104f-c523-4b4c-bf23-e90352c2efdb" providerId="ADAL" clId="{DE42B120-FA74-4FBD-83C7-C2DF52772C85}" dt="2023-11-24T13:54:50.885" v="252" actId="113"/>
          <ac:spMkLst>
            <pc:docMk/>
            <pc:sldMk cId="1511560334" sldId="259"/>
            <ac:spMk id="4" creationId="{00000000-0000-0000-0000-000000000000}"/>
          </ac:spMkLst>
        </pc:spChg>
      </pc:sldChg>
      <pc:sldChg chg="addSp delSp modSp mod">
        <pc:chgData name="Mariusz Chrzanowski" userId="26c3104f-c523-4b4c-bf23-e90352c2efdb" providerId="ADAL" clId="{DE42B120-FA74-4FBD-83C7-C2DF52772C85}" dt="2023-11-24T12:34:56.800" v="216" actId="1076"/>
        <pc:sldMkLst>
          <pc:docMk/>
          <pc:sldMk cId="964299205" sldId="261"/>
        </pc:sldMkLst>
        <pc:spChg chg="add del mod">
          <ac:chgData name="Mariusz Chrzanowski" userId="26c3104f-c523-4b4c-bf23-e90352c2efdb" providerId="ADAL" clId="{DE42B120-FA74-4FBD-83C7-C2DF52772C85}" dt="2023-11-24T12:34:45.923" v="214" actId="6549"/>
          <ac:spMkLst>
            <pc:docMk/>
            <pc:sldMk cId="964299205" sldId="261"/>
            <ac:spMk id="8" creationId="{00000000-0000-0000-0000-000000000000}"/>
          </ac:spMkLst>
        </pc:spChg>
        <pc:picChg chg="add mod">
          <ac:chgData name="Mariusz Chrzanowski" userId="26c3104f-c523-4b4c-bf23-e90352c2efdb" providerId="ADAL" clId="{DE42B120-FA74-4FBD-83C7-C2DF52772C85}" dt="2023-11-24T12:34:56.800" v="216" actId="1076"/>
          <ac:picMkLst>
            <pc:docMk/>
            <pc:sldMk cId="964299205" sldId="261"/>
            <ac:picMk id="3" creationId="{B99BA4C0-A216-12F4-F7E9-D3D8E491144B}"/>
          </ac:picMkLst>
        </pc:picChg>
        <pc:picChg chg="del">
          <ac:chgData name="Mariusz Chrzanowski" userId="26c3104f-c523-4b4c-bf23-e90352c2efdb" providerId="ADAL" clId="{DE42B120-FA74-4FBD-83C7-C2DF52772C85}" dt="2023-11-24T12:31:55.665" v="200" actId="478"/>
          <ac:picMkLst>
            <pc:docMk/>
            <pc:sldMk cId="964299205" sldId="261"/>
            <ac:picMk id="9" creationId="{00000000-0000-0000-0000-000000000000}"/>
          </ac:picMkLst>
        </pc:picChg>
      </pc:sldChg>
      <pc:sldChg chg="modSp mod">
        <pc:chgData name="Mariusz Chrzanowski" userId="26c3104f-c523-4b4c-bf23-e90352c2efdb" providerId="ADAL" clId="{DE42B120-FA74-4FBD-83C7-C2DF52772C85}" dt="2023-11-24T12:31:33.637" v="198" actId="20577"/>
        <pc:sldMkLst>
          <pc:docMk/>
          <pc:sldMk cId="2961791446" sldId="262"/>
        </pc:sldMkLst>
        <pc:spChg chg="mod">
          <ac:chgData name="Mariusz Chrzanowski" userId="26c3104f-c523-4b4c-bf23-e90352c2efdb" providerId="ADAL" clId="{DE42B120-FA74-4FBD-83C7-C2DF52772C85}" dt="2023-11-24T12:31:33.637" v="198" actId="20577"/>
          <ac:spMkLst>
            <pc:docMk/>
            <pc:sldMk cId="2961791446" sldId="262"/>
            <ac:spMk id="2" creationId="{1463FC38-40E1-4E2C-85C5-CB02CD2496E3}"/>
          </ac:spMkLst>
        </pc:spChg>
        <pc:spChg chg="mod">
          <ac:chgData name="Mariusz Chrzanowski" userId="26c3104f-c523-4b4c-bf23-e90352c2efdb" providerId="ADAL" clId="{DE42B120-FA74-4FBD-83C7-C2DF52772C85}" dt="2023-11-24T12:22:52.998" v="82" actId="20577"/>
          <ac:spMkLst>
            <pc:docMk/>
            <pc:sldMk cId="2961791446" sldId="262"/>
            <ac:spMk id="5" creationId="{00000000-0000-0000-0000-000000000000}"/>
          </ac:spMkLst>
        </pc:spChg>
      </pc:sldChg>
      <pc:sldChg chg="del">
        <pc:chgData name="Mariusz Chrzanowski" userId="26c3104f-c523-4b4c-bf23-e90352c2efdb" providerId="ADAL" clId="{DE42B120-FA74-4FBD-83C7-C2DF52772C85}" dt="2023-11-24T12:31:49.680" v="199" actId="47"/>
        <pc:sldMkLst>
          <pc:docMk/>
          <pc:sldMk cId="851971440" sldId="263"/>
        </pc:sldMkLst>
      </pc:sldChg>
      <pc:sldChg chg="modSp add mod">
        <pc:chgData name="Mariusz Chrzanowski" userId="26c3104f-c523-4b4c-bf23-e90352c2efdb" providerId="ADAL" clId="{DE42B120-FA74-4FBD-83C7-C2DF52772C85}" dt="2023-11-24T12:31:18.452" v="194" actId="6549"/>
        <pc:sldMkLst>
          <pc:docMk/>
          <pc:sldMk cId="1346818457" sldId="264"/>
        </pc:sldMkLst>
        <pc:spChg chg="mod">
          <ac:chgData name="Mariusz Chrzanowski" userId="26c3104f-c523-4b4c-bf23-e90352c2efdb" providerId="ADAL" clId="{DE42B120-FA74-4FBD-83C7-C2DF52772C85}" dt="2023-11-24T12:31:18.452" v="194" actId="6549"/>
          <ac:spMkLst>
            <pc:docMk/>
            <pc:sldMk cId="1346818457" sldId="264"/>
            <ac:spMk id="2" creationId="{1463FC38-40E1-4E2C-85C5-CB02CD2496E3}"/>
          </ac:spMkLst>
        </pc:spChg>
      </pc:sldChg>
      <pc:sldChg chg="modSp add mod ord">
        <pc:chgData name="Mariusz Chrzanowski" userId="26c3104f-c523-4b4c-bf23-e90352c2efdb" providerId="ADAL" clId="{DE42B120-FA74-4FBD-83C7-C2DF52772C85}" dt="2023-11-24T12:27:24.585" v="136"/>
        <pc:sldMkLst>
          <pc:docMk/>
          <pc:sldMk cId="4167201047" sldId="265"/>
        </pc:sldMkLst>
        <pc:spChg chg="mod">
          <ac:chgData name="Mariusz Chrzanowski" userId="26c3104f-c523-4b4c-bf23-e90352c2efdb" providerId="ADAL" clId="{DE42B120-FA74-4FBD-83C7-C2DF52772C85}" dt="2023-11-24T12:26:33.833" v="134" actId="6549"/>
          <ac:spMkLst>
            <pc:docMk/>
            <pc:sldMk cId="4167201047" sldId="265"/>
            <ac:spMk id="2" creationId="{1463FC38-40E1-4E2C-85C5-CB02CD2496E3}"/>
          </ac:spMkLst>
        </pc:spChg>
      </pc:sldChg>
      <pc:sldChg chg="addSp delSp modSp add mod">
        <pc:chgData name="Mariusz Chrzanowski" userId="26c3104f-c523-4b4c-bf23-e90352c2efdb" providerId="ADAL" clId="{DE42B120-FA74-4FBD-83C7-C2DF52772C85}" dt="2023-11-24T12:37:06.547" v="247" actId="166"/>
        <pc:sldMkLst>
          <pc:docMk/>
          <pc:sldMk cId="1075466383" sldId="266"/>
        </pc:sldMkLst>
        <pc:spChg chg="mod ord">
          <ac:chgData name="Mariusz Chrzanowski" userId="26c3104f-c523-4b4c-bf23-e90352c2efdb" providerId="ADAL" clId="{DE42B120-FA74-4FBD-83C7-C2DF52772C85}" dt="2023-11-24T12:37:06.547" v="247" actId="166"/>
          <ac:spMkLst>
            <pc:docMk/>
            <pc:sldMk cId="1075466383" sldId="266"/>
            <ac:spMk id="8" creationId="{00000000-0000-0000-0000-000000000000}"/>
          </ac:spMkLst>
        </pc:spChg>
        <pc:picChg chg="del">
          <ac:chgData name="Mariusz Chrzanowski" userId="26c3104f-c523-4b4c-bf23-e90352c2efdb" providerId="ADAL" clId="{DE42B120-FA74-4FBD-83C7-C2DF52772C85}" dt="2023-11-24T12:36:13.304" v="237" actId="478"/>
          <ac:picMkLst>
            <pc:docMk/>
            <pc:sldMk cId="1075466383" sldId="266"/>
            <ac:picMk id="3" creationId="{B99BA4C0-A216-12F4-F7E9-D3D8E491144B}"/>
          </ac:picMkLst>
        </pc:picChg>
        <pc:picChg chg="add mod">
          <ac:chgData name="Mariusz Chrzanowski" userId="26c3104f-c523-4b4c-bf23-e90352c2efdb" providerId="ADAL" clId="{DE42B120-FA74-4FBD-83C7-C2DF52772C85}" dt="2023-11-24T12:36:55.062" v="246" actId="14100"/>
          <ac:picMkLst>
            <pc:docMk/>
            <pc:sldMk cId="1075466383" sldId="266"/>
            <ac:picMk id="4" creationId="{DDB78B41-E823-511C-0161-7A120D07795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27.11.2023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27.11.2023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27.11.2023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27.11.2023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4906CEF-D638-A545-9CDB-45B8B5E1792E}"/>
              </a:ext>
            </a:extLst>
          </p:cNvPr>
          <p:cNvSpPr txBox="1"/>
          <p:nvPr/>
        </p:nvSpPr>
        <p:spPr>
          <a:xfrm>
            <a:off x="1597914" y="2677422"/>
            <a:ext cx="9127998" cy="1749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400" b="1" i="1">
                <a:solidFill>
                  <a:schemeClr val="bg1"/>
                </a:solidFill>
                <a:cs typeface="Times New Roman" pitchFamily="18" charset="0"/>
              </a:rPr>
              <a:t>OPIS ZAŁOŻEŃ PROJEKTU</a:t>
            </a:r>
          </a:p>
          <a:p>
            <a:pPr marL="0" indent="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400" b="1" i="1">
                <a:solidFill>
                  <a:schemeClr val="bg1"/>
                </a:solidFill>
                <a:cs typeface="Times New Roman" pitchFamily="18" charset="0"/>
              </a:rPr>
              <a:t>Cyfrowy szpital - zapewnienie interoperacyjności danych, systemów poprzez cyfryzację procesów </a:t>
            </a:r>
            <a:r>
              <a:rPr lang="pl-PL" sz="2400" b="1" i="1" err="1">
                <a:solidFill>
                  <a:schemeClr val="bg1"/>
                </a:solidFill>
                <a:cs typeface="Times New Roman" pitchFamily="18" charset="0"/>
              </a:rPr>
              <a:t>back</a:t>
            </a:r>
            <a:r>
              <a:rPr lang="pl-PL" sz="2400" b="1" i="1">
                <a:solidFill>
                  <a:schemeClr val="bg1"/>
                </a:solidFill>
                <a:cs typeface="Times New Roman" pitchFamily="18" charset="0"/>
              </a:rPr>
              <a:t>–</a:t>
            </a:r>
            <a:r>
              <a:rPr lang="pl-PL" sz="2400" b="1" i="1" err="1">
                <a:solidFill>
                  <a:schemeClr val="bg1"/>
                </a:solidFill>
                <a:cs typeface="Times New Roman" pitchFamily="18" charset="0"/>
              </a:rPr>
              <a:t>office</a:t>
            </a:r>
            <a:r>
              <a:rPr lang="pl-PL" sz="2400" b="1" i="1">
                <a:solidFill>
                  <a:schemeClr val="bg1"/>
                </a:solidFill>
                <a:cs typeface="Times New Roman" pitchFamily="18" charset="0"/>
              </a:rPr>
              <a:t> w Instytucie Matki i Dziecka</a:t>
            </a: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/>
          </a:p>
          <a:p>
            <a:pPr marL="0" indent="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8800" b="1" i="1">
                <a:solidFill>
                  <a:srgbClr val="002060"/>
                </a:solidFill>
                <a:cs typeface="Times New Roman" pitchFamily="18" charset="0"/>
              </a:rPr>
              <a:t>Cyfrowy szpital - zapewnienie interoperacyjności danych, systemów poprzez cyfryzację procesów </a:t>
            </a:r>
            <a:r>
              <a:rPr lang="pl-PL" sz="8800" b="1" i="1" err="1">
                <a:solidFill>
                  <a:srgbClr val="002060"/>
                </a:solidFill>
                <a:cs typeface="Times New Roman" pitchFamily="18" charset="0"/>
              </a:rPr>
              <a:t>back</a:t>
            </a:r>
            <a:r>
              <a:rPr lang="pl-PL" sz="8800" b="1" i="1">
                <a:solidFill>
                  <a:srgbClr val="002060"/>
                </a:solidFill>
                <a:cs typeface="Times New Roman" pitchFamily="18" charset="0"/>
              </a:rPr>
              <a:t>–</a:t>
            </a:r>
            <a:r>
              <a:rPr lang="pl-PL" sz="8800" b="1" i="1" err="1">
                <a:solidFill>
                  <a:srgbClr val="002060"/>
                </a:solidFill>
                <a:cs typeface="Times New Roman" pitchFamily="18" charset="0"/>
              </a:rPr>
              <a:t>office</a:t>
            </a:r>
            <a:r>
              <a:rPr lang="pl-PL" sz="8800" b="1" i="1">
                <a:solidFill>
                  <a:srgbClr val="002060"/>
                </a:solidFill>
                <a:cs typeface="Times New Roman" pitchFamily="18" charset="0"/>
              </a:rPr>
              <a:t> w Instytucie Matki i Dziecka</a:t>
            </a:r>
          </a:p>
          <a:p>
            <a:pPr marL="269875" indent="-269875">
              <a:lnSpc>
                <a:spcPct val="14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6400" i="1">
                <a:solidFill>
                  <a:schemeClr val="accent5">
                    <a:lumMod val="75000"/>
                  </a:schemeClr>
                </a:solidFill>
              </a:rPr>
              <a:t>Wnioskodawca: </a:t>
            </a:r>
            <a:r>
              <a:rPr lang="pl-PL" sz="6400" b="1" i="1">
                <a:solidFill>
                  <a:schemeClr val="accent5">
                    <a:lumMod val="75000"/>
                  </a:schemeClr>
                </a:solidFill>
              </a:rPr>
              <a:t>Minister Zdrowia </a:t>
            </a:r>
          </a:p>
          <a:p>
            <a:pPr marL="269875" indent="-269875">
              <a:lnSpc>
                <a:spcPct val="14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6400" i="1">
                <a:solidFill>
                  <a:schemeClr val="accent5">
                    <a:lumMod val="75000"/>
                  </a:schemeClr>
                </a:solidFill>
              </a:rPr>
              <a:t>Beneficjent: </a:t>
            </a:r>
            <a:r>
              <a:rPr lang="pl-PL" sz="6400" b="1" i="1">
                <a:solidFill>
                  <a:schemeClr val="accent5">
                    <a:lumMod val="75000"/>
                  </a:schemeClr>
                </a:solidFill>
              </a:rPr>
              <a:t>Instytut Matki i Dziecka</a:t>
            </a:r>
          </a:p>
          <a:p>
            <a:pPr marL="269875" indent="-269875">
              <a:lnSpc>
                <a:spcPct val="14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6400" i="1">
                <a:solidFill>
                  <a:schemeClr val="accent5">
                    <a:lumMod val="75000"/>
                  </a:schemeClr>
                </a:solidFill>
              </a:rPr>
              <a:t>Partnerzy : -</a:t>
            </a:r>
          </a:p>
          <a:p>
            <a:pPr marL="269875" indent="-269875">
              <a:lnSpc>
                <a:spcPct val="14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6400" i="1">
                <a:solidFill>
                  <a:schemeClr val="accent5">
                    <a:lumMod val="75000"/>
                  </a:schemeClr>
                </a:solidFill>
              </a:rPr>
              <a:t>Źródło finansowania : </a:t>
            </a:r>
          </a:p>
          <a:p>
            <a:pPr marL="0" indent="0">
              <a:lnSpc>
                <a:spcPct val="140000"/>
              </a:lnSpc>
              <a:spcBef>
                <a:spcPts val="800"/>
              </a:spcBef>
              <a:spcAft>
                <a:spcPts val="600"/>
              </a:spcAft>
              <a:buNone/>
            </a:pPr>
            <a:r>
              <a:rPr lang="pl-PL" sz="6400" i="1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pl-PL" sz="6400" b="1" i="1">
                <a:solidFill>
                  <a:schemeClr val="accent5">
                    <a:lumMod val="75000"/>
                  </a:schemeClr>
                </a:solidFill>
              </a:rPr>
              <a:t>FERC  02.01 Wysoka jakość i dostępność e-usług publicznych</a:t>
            </a:r>
            <a:br>
              <a:rPr lang="pl-PL" sz="6400" b="1" i="1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6400" b="1" i="1">
                <a:solidFill>
                  <a:schemeClr val="accent5">
                    <a:lumMod val="75000"/>
                  </a:schemeClr>
                </a:solidFill>
              </a:rPr>
              <a:t>	Budżet Państwa część 46, 84</a:t>
            </a:r>
          </a:p>
          <a:p>
            <a:pPr marL="269875" indent="-269875">
              <a:lnSpc>
                <a:spcPct val="14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6400" i="1">
                <a:solidFill>
                  <a:schemeClr val="accent5">
                    <a:lumMod val="75000"/>
                  </a:schemeClr>
                </a:solidFill>
              </a:rPr>
              <a:t>Całkowity koszt projektu: </a:t>
            </a:r>
            <a:r>
              <a:rPr lang="pl-PL" sz="6400" b="1" i="1">
                <a:solidFill>
                  <a:schemeClr val="accent5">
                    <a:lumMod val="75000"/>
                  </a:schemeClr>
                </a:solidFill>
              </a:rPr>
              <a:t>4 100 000 zł</a:t>
            </a:r>
          </a:p>
          <a:p>
            <a:pPr marL="269875" indent="-269875">
              <a:lnSpc>
                <a:spcPct val="14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6400" i="1">
                <a:solidFill>
                  <a:schemeClr val="accent5">
                    <a:lumMod val="75000"/>
                  </a:schemeClr>
                </a:solidFill>
              </a:rPr>
              <a:t>Planowany okres realizacji projektu: </a:t>
            </a:r>
            <a:r>
              <a:rPr lang="pl-PL" sz="6400" b="1" i="1">
                <a:solidFill>
                  <a:schemeClr val="accent5">
                    <a:lumMod val="75000"/>
                  </a:schemeClr>
                </a:solidFill>
              </a:rPr>
              <a:t>03.2024 – 12.2025</a:t>
            </a:r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pPr marL="0" indent="0">
              <a:buNone/>
            </a:pPr>
            <a:r>
              <a:rPr lang="pl-PL"/>
              <a:t> </a:t>
            </a:r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3" y="1314691"/>
            <a:ext cx="944467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fontAlgn="base"/>
            <a:r>
              <a:rPr lang="pl-PL" sz="2200" b="1" i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Przedmiot PROJEKTU</a:t>
            </a:r>
            <a:endParaRPr lang="pl-PL" sz="2200" b="1" i="0">
              <a:solidFill>
                <a:srgbClr val="FFFFFF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1463FC38-40E1-4E2C-85C5-CB02CD2496E3}"/>
              </a:ext>
            </a:extLst>
          </p:cNvPr>
          <p:cNvSpPr/>
          <p:nvPr/>
        </p:nvSpPr>
        <p:spPr>
          <a:xfrm>
            <a:off x="832333" y="2491219"/>
            <a:ext cx="9444678" cy="2856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 rtl="0" fontAlgn="base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Wdrożenie e-Usług odpowiadających potrzebom interesariuszy</a:t>
            </a:r>
          </a:p>
          <a:p>
            <a:pPr marL="285750" indent="-285750" algn="l" rtl="0" fontAlgn="base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Przebudowa i rozszerzenie systemów informatycznych w zakresie obsługi </a:t>
            </a:r>
            <a:r>
              <a:rPr lang="pl-PL" sz="1800" b="1" i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administracyjno</a:t>
            </a:r>
            <a:r>
              <a:rPr lang="pl-PL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– medycznej, </a:t>
            </a:r>
            <a:r>
              <a:rPr lang="en-US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1" i="0"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Usprawnienie pracy i zarządzania poszczególnymi procesami oraz obszarami</a:t>
            </a:r>
            <a:r>
              <a:rPr lang="en-US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en-US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pl-PL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 </a:t>
            </a:r>
            <a:r>
              <a:rPr lang="pl-PL" b="1">
                <a:solidFill>
                  <a:srgbClr val="000000"/>
                </a:solidFill>
                <a:latin typeface="Calibri" panose="020F0502020204030204" pitchFamily="34" charset="0"/>
              </a:rPr>
              <a:t>Instytucie Matki i Dziecka</a:t>
            </a:r>
            <a:endParaRPr lang="en-US" b="1" i="0"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Automatyzacja procesów administracyjnych, w tym obejmujących kontakty</a:t>
            </a:r>
            <a:r>
              <a:rPr lang="en-US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en-US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pl-PL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z interesariuszami. </a:t>
            </a:r>
            <a:r>
              <a:rPr lang="en-US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1" i="0"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3" y="1314691"/>
            <a:ext cx="944467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fontAlgn="base"/>
            <a:r>
              <a:rPr lang="pl-PL" sz="2200" b="1" i="0">
                <a:solidFill>
                  <a:srgbClr val="0B5394"/>
                </a:solidFill>
                <a:effectLst/>
                <a:latin typeface="Calibri" panose="020F0502020204030204" pitchFamily="34" charset="0"/>
              </a:rPr>
              <a:t>Cele PROJEKTU, cele strategiczne, korzyści</a:t>
            </a:r>
            <a:endParaRPr lang="pl-PL" sz="2200" b="1" i="0">
              <a:solidFill>
                <a:srgbClr val="FFFFFF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1463FC38-40E1-4E2C-85C5-CB02CD2496E3}"/>
              </a:ext>
            </a:extLst>
          </p:cNvPr>
          <p:cNvSpPr/>
          <p:nvPr/>
        </p:nvSpPr>
        <p:spPr>
          <a:xfrm>
            <a:off x="832333" y="2052307"/>
            <a:ext cx="9444678" cy="3523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base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Zwiększenie poziomu dojrzałości cyfrowej poprzez wdrożenie nowoczesnego, zintegrowanego systemu </a:t>
            </a:r>
            <a:r>
              <a:rPr lang="pl-PL" sz="18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ewidencyjno</a:t>
            </a:r>
            <a:r>
              <a:rPr lang="pl-PL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– raportowego umożliwiającego pracę zdalną (na odległość) oraz z wykorzystaniem urządzeń mobilnych (telefony, tablety).​</a:t>
            </a:r>
          </a:p>
          <a:p>
            <a:pPr marL="342900" indent="-342900" fontAlgn="base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pl-PL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Ucyfrowienie procesów obsługi klientów wewnętrznych poprzez cyfrową automatyzację powtarzalnych procesów „</a:t>
            </a:r>
            <a:r>
              <a:rPr lang="pl-PL" sz="18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back-office</a:t>
            </a:r>
            <a:r>
              <a:rPr lang="pl-PL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”.​</a:t>
            </a:r>
          </a:p>
          <a:p>
            <a:pPr lvl="1" fontAlgn="base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b="1" dirty="0">
                <a:solidFill>
                  <a:srgbClr val="0070C0"/>
                </a:solidFill>
                <a:latin typeface="Calibri" panose="020F0502020204030204" pitchFamily="34" charset="0"/>
              </a:rPr>
              <a:t>Cel strategiczny:</a:t>
            </a:r>
          </a:p>
          <a:p>
            <a:pPr lvl="1" fontAlgn="base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b="1" dirty="0">
                <a:solidFill>
                  <a:srgbClr val="0070C0"/>
                </a:solidFill>
                <a:latin typeface="Calibri" panose="020F0502020204030204" pitchFamily="34" charset="0"/>
              </a:rPr>
              <a:t>Cel 2 Programu Zintegrowanej Informatyzacji Państwa: Wzmocnienie dojrzałości organizacyjnej jednostek administracji publicznej oraz usprawnienie zaplecza elektronicznej administracji (</a:t>
            </a:r>
            <a:r>
              <a:rPr lang="pl-PL" b="1" dirty="0" err="1">
                <a:solidFill>
                  <a:srgbClr val="0070C0"/>
                </a:solidFill>
                <a:latin typeface="Calibri" panose="020F0502020204030204" pitchFamily="34" charset="0"/>
              </a:rPr>
              <a:t>back</a:t>
            </a:r>
            <a:r>
              <a:rPr lang="pl-PL" b="1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pl-PL" b="1" dirty="0" err="1">
                <a:solidFill>
                  <a:srgbClr val="0070C0"/>
                </a:solidFill>
                <a:latin typeface="Calibri" panose="020F0502020204030204" pitchFamily="34" charset="0"/>
              </a:rPr>
              <a:t>office</a:t>
            </a:r>
            <a:r>
              <a:rPr lang="pl-PL" b="1" dirty="0">
                <a:solidFill>
                  <a:srgbClr val="0070C0"/>
                </a:solidFill>
                <a:latin typeface="Calibri" panose="020F0502020204030204" pitchFamily="34" charset="0"/>
              </a:rPr>
              <a:t>)</a:t>
            </a:r>
            <a:endParaRPr lang="pl-PL" b="1" i="0" dirty="0">
              <a:solidFill>
                <a:srgbClr val="0070C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201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795528"/>
            <a:ext cx="10432562" cy="5907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l-PL" sz="3800" b="1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1800" i="1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3" name="Obraz 2" descr="Obraz zawierający tekst, diagram, Plan, wykres&#10;&#10;Opis wygenerowany automatycznie">
            <a:extLst>
              <a:ext uri="{FF2B5EF4-FFF2-40B4-BE49-F238E27FC236}">
                <a16:creationId xmlns:a16="http://schemas.microsoft.com/office/drawing/2014/main" id="{B99BA4C0-A216-12F4-F7E9-D3D8E4911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536" y="2112264"/>
            <a:ext cx="8080478" cy="449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5df3a10b-8748-402e-bef4-aee373db4dbb"/>
    <ds:schemaRef ds:uri="9affde3b-50dd-4e74-9e2c-6b9654ae514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Microsoft Office PowerPoint</Application>
  <PresentationFormat>Panoramiczny</PresentationFormat>
  <Paragraphs>50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Segoe UI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Mariusz Chrzanowski</cp:lastModifiedBy>
  <cp:revision>1</cp:revision>
  <dcterms:created xsi:type="dcterms:W3CDTF">2017-01-27T12:50:17Z</dcterms:created>
  <dcterms:modified xsi:type="dcterms:W3CDTF">2023-11-27T12:26:13Z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