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0" r:id="rId2"/>
    <p:sldId id="271" r:id="rId3"/>
    <p:sldId id="259" r:id="rId4"/>
    <p:sldId id="261" r:id="rId5"/>
    <p:sldId id="262" r:id="rId6"/>
    <p:sldId id="263" r:id="rId7"/>
    <p:sldId id="258" r:id="rId8"/>
    <p:sldId id="264" r:id="rId9"/>
    <p:sldId id="265" r:id="rId10"/>
    <p:sldId id="267" r:id="rId11"/>
    <p:sldId id="266" r:id="rId12"/>
    <p:sldId id="268" r:id="rId13"/>
    <p:sldId id="269" r:id="rId14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10AE9F-2009-2000-9EDA-B42997EB8079}" v="101" dt="2021-02-23T12:20:48.170"/>
    <p1510:client id="{09124866-28DC-35BA-2DBC-D771AF0650E1}" v="120" dt="2021-02-23T13:37:49.041"/>
    <p1510:client id="{2219AE9F-509E-2000-A3BB-7B18FC533682}" v="11" dt="2021-02-23T14:58:22.342"/>
    <p1510:client id="{4589E410-EF53-2637-7714-FE08A87F82AB}" v="78" dt="2021-02-23T13:34:23.969"/>
    <p1510:client id="{8154AE9F-502E-2000-9EDA-BBFAEF7AE704}" v="81" dt="2021-02-24T08:16:30.393"/>
    <p1510:client id="{9410AE9F-503F-2000-9EDA-B0E54C2630D3}" v="67" dt="2021-02-23T12:48:44.0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Wasielewska" userId="S::natalia.wasielewska@firr.org.pl::6a950395-ff1e-4d60-860f-189474a20705" providerId="AD" clId="Web-{09124866-28DC-35BA-2DBC-D771AF0650E1}"/>
    <pc:docChg chg="modSld">
      <pc:chgData name="Natalia Wasielewska" userId="S::natalia.wasielewska@firr.org.pl::6a950395-ff1e-4d60-860f-189474a20705" providerId="AD" clId="Web-{09124866-28DC-35BA-2DBC-D771AF0650E1}" dt="2021-02-23T13:37:31.979" v="63" actId="20577"/>
      <pc:docMkLst>
        <pc:docMk/>
      </pc:docMkLst>
      <pc:sldChg chg="modSp">
        <pc:chgData name="Natalia Wasielewska" userId="S::natalia.wasielewska@firr.org.pl::6a950395-ff1e-4d60-860f-189474a20705" providerId="AD" clId="Web-{09124866-28DC-35BA-2DBC-D771AF0650E1}" dt="2021-02-23T13:37:31.979" v="63" actId="20577"/>
        <pc:sldMkLst>
          <pc:docMk/>
          <pc:sldMk cId="2211034819" sldId="264"/>
        </pc:sldMkLst>
        <pc:spChg chg="mod">
          <ac:chgData name="Natalia Wasielewska" userId="S::natalia.wasielewska@firr.org.pl::6a950395-ff1e-4d60-860f-189474a20705" providerId="AD" clId="Web-{09124866-28DC-35BA-2DBC-D771AF0650E1}" dt="2021-02-23T13:37:31.979" v="63" actId="20577"/>
          <ac:spMkLst>
            <pc:docMk/>
            <pc:sldMk cId="2211034819" sldId="264"/>
            <ac:spMk id="3" creationId="{00000000-0000-0000-0000-000000000000}"/>
          </ac:spMkLst>
        </pc:spChg>
      </pc:sldChg>
    </pc:docChg>
  </pc:docChgLst>
  <pc:docChgLst>
    <pc:chgData name="Natalia Wasielewska" userId="S::natalia.wasielewska@firr.org.pl::6a950395-ff1e-4d60-860f-189474a20705" providerId="AD" clId="Web-{8154AE9F-502E-2000-9EDA-BBFAEF7AE704}"/>
    <pc:docChg chg="modSld">
      <pc:chgData name="Natalia Wasielewska" userId="S::natalia.wasielewska@firr.org.pl::6a950395-ff1e-4d60-860f-189474a20705" providerId="AD" clId="Web-{8154AE9F-502E-2000-9EDA-BBFAEF7AE704}" dt="2021-02-24T08:16:26.612" v="37" actId="20577"/>
      <pc:docMkLst>
        <pc:docMk/>
      </pc:docMkLst>
      <pc:sldChg chg="modSp">
        <pc:chgData name="Natalia Wasielewska" userId="S::natalia.wasielewska@firr.org.pl::6a950395-ff1e-4d60-860f-189474a20705" providerId="AD" clId="Web-{8154AE9F-502E-2000-9EDA-BBFAEF7AE704}" dt="2021-02-24T08:16:26.612" v="37" actId="20577"/>
        <pc:sldMkLst>
          <pc:docMk/>
          <pc:sldMk cId="694053549" sldId="266"/>
        </pc:sldMkLst>
        <pc:spChg chg="mod">
          <ac:chgData name="Natalia Wasielewska" userId="S::natalia.wasielewska@firr.org.pl::6a950395-ff1e-4d60-860f-189474a20705" providerId="AD" clId="Web-{8154AE9F-502E-2000-9EDA-BBFAEF7AE704}" dt="2021-02-24T08:16:26.612" v="37" actId="20577"/>
          <ac:spMkLst>
            <pc:docMk/>
            <pc:sldMk cId="694053549" sldId="266"/>
            <ac:spMk id="7" creationId="{00000000-0000-0000-0000-000000000000}"/>
          </ac:spMkLst>
        </pc:spChg>
      </pc:sldChg>
    </pc:docChg>
  </pc:docChgLst>
  <pc:docChgLst>
    <pc:chgData name="Natalia Wasielewska" userId="S::natalia.wasielewska@firr.org.pl::6a950395-ff1e-4d60-860f-189474a20705" providerId="AD" clId="Web-{4589E410-EF53-2637-7714-FE08A87F82AB}"/>
    <pc:docChg chg="modSld">
      <pc:chgData name="Natalia Wasielewska" userId="S::natalia.wasielewska@firr.org.pl::6a950395-ff1e-4d60-860f-189474a20705" providerId="AD" clId="Web-{4589E410-EF53-2637-7714-FE08A87F82AB}" dt="2021-02-23T13:34:23.969" v="38" actId="20577"/>
      <pc:docMkLst>
        <pc:docMk/>
      </pc:docMkLst>
      <pc:sldChg chg="modSp">
        <pc:chgData name="Natalia Wasielewska" userId="S::natalia.wasielewska@firr.org.pl::6a950395-ff1e-4d60-860f-189474a20705" providerId="AD" clId="Web-{4589E410-EF53-2637-7714-FE08A87F82AB}" dt="2021-02-23T13:34:23.969" v="38" actId="20577"/>
        <pc:sldMkLst>
          <pc:docMk/>
          <pc:sldMk cId="339728698" sldId="265"/>
        </pc:sldMkLst>
        <pc:spChg chg="mod">
          <ac:chgData name="Natalia Wasielewska" userId="S::natalia.wasielewska@firr.org.pl::6a950395-ff1e-4d60-860f-189474a20705" providerId="AD" clId="Web-{4589E410-EF53-2637-7714-FE08A87F82AB}" dt="2021-02-23T13:34:06.782" v="32" actId="20577"/>
          <ac:spMkLst>
            <pc:docMk/>
            <pc:sldMk cId="339728698" sldId="265"/>
            <ac:spMk id="6" creationId="{00000000-0000-0000-0000-000000000000}"/>
          </ac:spMkLst>
        </pc:spChg>
        <pc:spChg chg="mod">
          <ac:chgData name="Natalia Wasielewska" userId="S::natalia.wasielewska@firr.org.pl::6a950395-ff1e-4d60-860f-189474a20705" providerId="AD" clId="Web-{4589E410-EF53-2637-7714-FE08A87F82AB}" dt="2021-02-23T13:34:23.969" v="38" actId="20577"/>
          <ac:spMkLst>
            <pc:docMk/>
            <pc:sldMk cId="339728698" sldId="265"/>
            <ac:spMk id="7" creationId="{00000000-0000-0000-0000-000000000000}"/>
          </ac:spMkLst>
        </pc:spChg>
      </pc:sldChg>
    </pc:docChg>
  </pc:docChgLst>
  <pc:docChgLst>
    <pc:chgData name="Natalia Wasielewska" userId="S::natalia.wasielewska@firr.org.pl::6a950395-ff1e-4d60-860f-189474a20705" providerId="AD" clId="Web-{2219AE9F-509E-2000-A3BB-7B18FC533682}"/>
    <pc:docChg chg="modSld">
      <pc:chgData name="Natalia Wasielewska" userId="S::natalia.wasielewska@firr.org.pl::6a950395-ff1e-4d60-860f-189474a20705" providerId="AD" clId="Web-{2219AE9F-509E-2000-A3BB-7B18FC533682}" dt="2021-02-23T14:58:22.342" v="5" actId="20577"/>
      <pc:docMkLst>
        <pc:docMk/>
      </pc:docMkLst>
      <pc:sldChg chg="modSp">
        <pc:chgData name="Natalia Wasielewska" userId="S::natalia.wasielewska@firr.org.pl::6a950395-ff1e-4d60-860f-189474a20705" providerId="AD" clId="Web-{2219AE9F-509E-2000-A3BB-7B18FC533682}" dt="2021-02-23T14:58:22.342" v="5" actId="20577"/>
        <pc:sldMkLst>
          <pc:docMk/>
          <pc:sldMk cId="2211034819" sldId="264"/>
        </pc:sldMkLst>
        <pc:spChg chg="mod">
          <ac:chgData name="Natalia Wasielewska" userId="S::natalia.wasielewska@firr.org.pl::6a950395-ff1e-4d60-860f-189474a20705" providerId="AD" clId="Web-{2219AE9F-509E-2000-A3BB-7B18FC533682}" dt="2021-02-23T14:58:22.342" v="5" actId="20577"/>
          <ac:spMkLst>
            <pc:docMk/>
            <pc:sldMk cId="2211034819" sldId="264"/>
            <ac:spMk id="3" creationId="{00000000-0000-0000-0000-000000000000}"/>
          </ac:spMkLst>
        </pc:spChg>
      </pc:sldChg>
    </pc:docChg>
  </pc:docChgLst>
  <pc:docChgLst>
    <pc:chgData name="Natalia Wasielewska" userId="S::natalia.wasielewska@firr.org.pl::6a950395-ff1e-4d60-860f-189474a20705" providerId="AD" clId="Web-{9410AE9F-503F-2000-9EDA-B0E54C2630D3}"/>
    <pc:docChg chg="addSld delSld modSld">
      <pc:chgData name="Natalia Wasielewska" userId="S::natalia.wasielewska@firr.org.pl::6a950395-ff1e-4d60-860f-189474a20705" providerId="AD" clId="Web-{9410AE9F-503F-2000-9EDA-B0E54C2630D3}" dt="2021-02-23T12:48:44.005" v="40" actId="20577"/>
      <pc:docMkLst>
        <pc:docMk/>
      </pc:docMkLst>
      <pc:sldChg chg="addSp delSp modSp del">
        <pc:chgData name="Natalia Wasielewska" userId="S::natalia.wasielewska@firr.org.pl::6a950395-ff1e-4d60-860f-189474a20705" providerId="AD" clId="Web-{9410AE9F-503F-2000-9EDA-B0E54C2630D3}" dt="2021-02-23T12:35:03.808" v="7"/>
        <pc:sldMkLst>
          <pc:docMk/>
          <pc:sldMk cId="944311207" sldId="256"/>
        </pc:sldMkLst>
        <pc:spChg chg="add mod">
          <ac:chgData name="Natalia Wasielewska" userId="S::natalia.wasielewska@firr.org.pl::6a950395-ff1e-4d60-860f-189474a20705" providerId="AD" clId="Web-{9410AE9F-503F-2000-9EDA-B0E54C2630D3}" dt="2021-02-23T12:34:43.979" v="5" actId="1076"/>
          <ac:spMkLst>
            <pc:docMk/>
            <pc:sldMk cId="944311207" sldId="256"/>
            <ac:spMk id="3" creationId="{51D0E58A-38C2-4646-AB17-DB9745877199}"/>
          </ac:spMkLst>
        </pc:spChg>
        <pc:spChg chg="del">
          <ac:chgData name="Natalia Wasielewska" userId="S::natalia.wasielewska@firr.org.pl::6a950395-ff1e-4d60-860f-189474a20705" providerId="AD" clId="Web-{9410AE9F-503F-2000-9EDA-B0E54C2630D3}" dt="2021-02-23T12:34:24.401" v="1"/>
          <ac:spMkLst>
            <pc:docMk/>
            <pc:sldMk cId="944311207" sldId="256"/>
            <ac:spMk id="11" creationId="{00000000-0000-0000-0000-000000000000}"/>
          </ac:spMkLst>
        </pc:spChg>
        <pc:spChg chg="del mod">
          <ac:chgData name="Natalia Wasielewska" userId="S::natalia.wasielewska@firr.org.pl::6a950395-ff1e-4d60-860f-189474a20705" providerId="AD" clId="Web-{9410AE9F-503F-2000-9EDA-B0E54C2630D3}" dt="2021-02-23T12:34:34.729" v="4"/>
          <ac:spMkLst>
            <pc:docMk/>
            <pc:sldMk cId="944311207" sldId="256"/>
            <ac:spMk id="12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9410AE9F-503F-2000-9EDA-B0E54C2630D3}" dt="2021-02-23T12:36:04.808" v="20"/>
        <pc:sldMkLst>
          <pc:docMk/>
          <pc:sldMk cId="3296809794" sldId="257"/>
        </pc:sldMkLst>
      </pc:sldChg>
      <pc:sldChg chg="modSp">
        <pc:chgData name="Natalia Wasielewska" userId="S::natalia.wasielewska@firr.org.pl::6a950395-ff1e-4d60-860f-189474a20705" providerId="AD" clId="Web-{9410AE9F-503F-2000-9EDA-B0E54C2630D3}" dt="2021-02-23T12:48:44.005" v="40" actId="20577"/>
        <pc:sldMkLst>
          <pc:docMk/>
          <pc:sldMk cId="2211034819" sldId="264"/>
        </pc:sldMkLst>
        <pc:spChg chg="mod">
          <ac:chgData name="Natalia Wasielewska" userId="S::natalia.wasielewska@firr.org.pl::6a950395-ff1e-4d60-860f-189474a20705" providerId="AD" clId="Web-{9410AE9F-503F-2000-9EDA-B0E54C2630D3}" dt="2021-02-23T12:48:44.005" v="40" actId="20577"/>
          <ac:spMkLst>
            <pc:docMk/>
            <pc:sldMk cId="2211034819" sldId="264"/>
            <ac:spMk id="3" creationId="{00000000-0000-0000-0000-000000000000}"/>
          </ac:spMkLst>
        </pc:spChg>
      </pc:sldChg>
      <pc:sldChg chg="addSp delSp modSp add replId">
        <pc:chgData name="Natalia Wasielewska" userId="S::natalia.wasielewska@firr.org.pl::6a950395-ff1e-4d60-860f-189474a20705" providerId="AD" clId="Web-{9410AE9F-503F-2000-9EDA-B0E54C2630D3}" dt="2021-02-23T12:36:01.746" v="19" actId="20577"/>
        <pc:sldMkLst>
          <pc:docMk/>
          <pc:sldMk cId="2804278187" sldId="270"/>
        </pc:sldMkLst>
        <pc:spChg chg="add mod">
          <ac:chgData name="Natalia Wasielewska" userId="S::natalia.wasielewska@firr.org.pl::6a950395-ff1e-4d60-860f-189474a20705" providerId="AD" clId="Web-{9410AE9F-503F-2000-9EDA-B0E54C2630D3}" dt="2021-02-23T12:35:47.183" v="17" actId="20577"/>
          <ac:spMkLst>
            <pc:docMk/>
            <pc:sldMk cId="2804278187" sldId="270"/>
            <ac:spMk id="3" creationId="{E3743531-A9EC-4722-8360-B023086F56BB}"/>
          </ac:spMkLst>
        </pc:spChg>
        <pc:spChg chg="add mod">
          <ac:chgData name="Natalia Wasielewska" userId="S::natalia.wasielewska@firr.org.pl::6a950395-ff1e-4d60-860f-189474a20705" providerId="AD" clId="Web-{9410AE9F-503F-2000-9EDA-B0E54C2630D3}" dt="2021-02-23T12:36:01.746" v="19" actId="20577"/>
          <ac:spMkLst>
            <pc:docMk/>
            <pc:sldMk cId="2804278187" sldId="270"/>
            <ac:spMk id="5" creationId="{259BB0A5-7B15-429D-B925-397BEC126751}"/>
          </ac:spMkLst>
        </pc:spChg>
        <pc:spChg chg="del mod">
          <ac:chgData name="Natalia Wasielewska" userId="S::natalia.wasielewska@firr.org.pl::6a950395-ff1e-4d60-860f-189474a20705" providerId="AD" clId="Web-{9410AE9F-503F-2000-9EDA-B0E54C2630D3}" dt="2021-02-23T12:35:25.527" v="11"/>
          <ac:spMkLst>
            <pc:docMk/>
            <pc:sldMk cId="2804278187" sldId="270"/>
            <ac:spMk id="11" creationId="{00000000-0000-0000-0000-000000000000}"/>
          </ac:spMkLst>
        </pc:spChg>
        <pc:spChg chg="del mod">
          <ac:chgData name="Natalia Wasielewska" userId="S::natalia.wasielewska@firr.org.pl::6a950395-ff1e-4d60-860f-189474a20705" providerId="AD" clId="Web-{9410AE9F-503F-2000-9EDA-B0E54C2630D3}" dt="2021-02-23T12:35:12.605" v="9"/>
          <ac:spMkLst>
            <pc:docMk/>
            <pc:sldMk cId="2804278187" sldId="270"/>
            <ac:spMk id="12" creationId="{00000000-0000-0000-0000-000000000000}"/>
          </ac:spMkLst>
        </pc:spChg>
      </pc:sldChg>
      <pc:sldChg chg="add replId">
        <pc:chgData name="Natalia Wasielewska" userId="S::natalia.wasielewska@firr.org.pl::6a950395-ff1e-4d60-860f-189474a20705" providerId="AD" clId="Web-{9410AE9F-503F-2000-9EDA-B0E54C2630D3}" dt="2021-02-23T12:34:59.776" v="6"/>
        <pc:sldMkLst>
          <pc:docMk/>
          <pc:sldMk cId="3678384504" sldId="271"/>
        </pc:sldMkLst>
      </pc:sldChg>
    </pc:docChg>
  </pc:docChgLst>
  <pc:docChgLst>
    <pc:chgData name="Natalia Wasielewska" userId="S::natalia.wasielewska@firr.org.pl::6a950395-ff1e-4d60-860f-189474a20705" providerId="AD" clId="Web-{0610AE9F-2009-2000-9EDA-B42997EB8079}"/>
    <pc:docChg chg="delSld modSld">
      <pc:chgData name="Natalia Wasielewska" userId="S::natalia.wasielewska@firr.org.pl::6a950395-ff1e-4d60-860f-189474a20705" providerId="AD" clId="Web-{0610AE9F-2009-2000-9EDA-B42997EB8079}" dt="2021-02-23T12:21:15.889" v="50"/>
      <pc:docMkLst>
        <pc:docMk/>
      </pc:docMkLst>
      <pc:sldChg chg="modSp">
        <pc:chgData name="Natalia Wasielewska" userId="S::natalia.wasielewska@firr.org.pl::6a950395-ff1e-4d60-860f-189474a20705" providerId="AD" clId="Web-{0610AE9F-2009-2000-9EDA-B42997EB8079}" dt="2021-02-23T12:18:38.887" v="0" actId="20577"/>
        <pc:sldMkLst>
          <pc:docMk/>
          <pc:sldMk cId="944311207" sldId="256"/>
        </pc:sldMkLst>
        <pc:spChg chg="mod">
          <ac:chgData name="Natalia Wasielewska" userId="S::natalia.wasielewska@firr.org.pl::6a950395-ff1e-4d60-860f-189474a20705" providerId="AD" clId="Web-{0610AE9F-2009-2000-9EDA-B42997EB8079}" dt="2021-02-23T12:18:38.887" v="0" actId="20577"/>
          <ac:spMkLst>
            <pc:docMk/>
            <pc:sldMk cId="944311207" sldId="256"/>
            <ac:spMk id="12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0610AE9F-2009-2000-9EDA-B42997EB8079}" dt="2021-02-23T12:18:56.044" v="1"/>
        <pc:sldMkLst>
          <pc:docMk/>
          <pc:sldMk cId="2626330" sldId="260"/>
        </pc:sldMkLst>
      </pc:sldChg>
      <pc:sldChg chg="modNotes">
        <pc:chgData name="Natalia Wasielewska" userId="S::natalia.wasielewska@firr.org.pl::6a950395-ff1e-4d60-860f-189474a20705" providerId="AD" clId="Web-{0610AE9F-2009-2000-9EDA-B42997EB8079}" dt="2021-02-23T12:21:15.889" v="50"/>
        <pc:sldMkLst>
          <pc:docMk/>
          <pc:sldMk cId="339728698" sldId="265"/>
        </pc:sldMkLst>
      </pc:sldChg>
      <pc:sldChg chg="modSp modNotes">
        <pc:chgData name="Natalia Wasielewska" userId="S::natalia.wasielewska@firr.org.pl::6a950395-ff1e-4d60-860f-189474a20705" providerId="AD" clId="Web-{0610AE9F-2009-2000-9EDA-B42997EB8079}" dt="2021-02-23T12:20:53.560" v="49"/>
        <pc:sldMkLst>
          <pc:docMk/>
          <pc:sldMk cId="694053549" sldId="266"/>
        </pc:sldMkLst>
        <pc:spChg chg="mod">
          <ac:chgData name="Natalia Wasielewska" userId="S::natalia.wasielewska@firr.org.pl::6a950395-ff1e-4d60-860f-189474a20705" providerId="AD" clId="Web-{0610AE9F-2009-2000-9EDA-B42997EB8079}" dt="2021-02-23T12:19:37.966" v="21" actId="20577"/>
          <ac:spMkLst>
            <pc:docMk/>
            <pc:sldMk cId="694053549" sldId="266"/>
            <ac:spMk id="6" creationId="{00000000-0000-0000-0000-000000000000}"/>
          </ac:spMkLst>
        </pc:spChg>
        <pc:spChg chg="mod">
          <ac:chgData name="Natalia Wasielewska" userId="S::natalia.wasielewska@firr.org.pl::6a950395-ff1e-4d60-860f-189474a20705" providerId="AD" clId="Web-{0610AE9F-2009-2000-9EDA-B42997EB8079}" dt="2021-02-23T12:20:47.248" v="46" actId="20577"/>
          <ac:spMkLst>
            <pc:docMk/>
            <pc:sldMk cId="694053549" sldId="266"/>
            <ac:spMk id="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1C4B5-6BB4-45CB-987C-6209F8C9F8D7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8B5AAA-BC9E-4012-B782-736F8927CE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38206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reload=9&amp;v=leZNZqQ8ehY&amp;feature=emb_title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B5AAA-BC9E-4012-B782-736F8927CE06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6137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Czas trwania:</a:t>
            </a:r>
            <a:r>
              <a:rPr lang="pl-PL" baseline="0"/>
              <a:t> około 30 min. (</a:t>
            </a:r>
            <a:r>
              <a:rPr lang="pl-PL"/>
              <a:t>14-14:30)</a:t>
            </a:r>
            <a:r>
              <a:rPr lang="pl-PL" baseline="0"/>
              <a:t> </a:t>
            </a:r>
            <a:br>
              <a:rPr lang="pl-PL" baseline="0"/>
            </a:br>
            <a:r>
              <a:rPr lang="pl-PL"/>
              <a:t>Załącznik</a:t>
            </a:r>
            <a:r>
              <a:rPr lang="pl-PL" baseline="0"/>
              <a:t>i: </a:t>
            </a:r>
            <a:br>
              <a:rPr lang="pl-PL" baseline="0"/>
            </a:br>
            <a:r>
              <a:rPr lang="pl-PL" baseline="0"/>
              <a:t>- 3.5. </a:t>
            </a:r>
            <a:r>
              <a:rPr lang="pl-PL" baseline="0" err="1"/>
              <a:t>Załącznik_ogłoszenie</a:t>
            </a:r>
            <a:r>
              <a:rPr lang="pl-PL" baseline="0"/>
              <a:t> o </a:t>
            </a:r>
            <a:r>
              <a:rPr lang="pl-PL" baseline="0" err="1"/>
              <a:t>pracę_dobry</a:t>
            </a:r>
            <a:r>
              <a:rPr lang="pl-PL" baseline="0"/>
              <a:t> przykład</a:t>
            </a:r>
            <a:br>
              <a:rPr lang="pl-PL" baseline="0"/>
            </a:br>
            <a:r>
              <a:rPr lang="pl-PL" baseline="0"/>
              <a:t>- 3.5. </a:t>
            </a:r>
            <a:r>
              <a:rPr lang="pl-PL" baseline="0" err="1"/>
              <a:t>Załącznik_ogłoszenie</a:t>
            </a:r>
            <a:r>
              <a:rPr lang="pl-PL" baseline="0"/>
              <a:t> o </a:t>
            </a:r>
            <a:r>
              <a:rPr lang="pl-PL" baseline="0" err="1"/>
              <a:t>pracę_zły</a:t>
            </a:r>
            <a:r>
              <a:rPr lang="pl-PL" baseline="0"/>
              <a:t> przykład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B5AAA-BC9E-4012-B782-736F8927CE06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54258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Link do strony Ministerstwa Finansów: https://nabory.kprm.gov.pl/mazowieckie/warszawa/glowny-specjalista,70195,v7</a:t>
            </a:r>
            <a:r>
              <a:rPr lang="pl-PL" baseline="0"/>
              <a:t> 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B5AAA-BC9E-4012-B782-736F8927CE06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59251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>
                <a:cs typeface="+mn-lt"/>
              </a:rPr>
              <a:t/>
            </a:r>
            <a:br>
              <a:rPr lang="pl-PL">
                <a:cs typeface="+mn-lt"/>
              </a:rPr>
            </a:br>
            <a:r>
              <a:rPr lang="pl-PL"/>
              <a:t>Załącznik: </a:t>
            </a:r>
            <a:r>
              <a:rPr lang="pl-PL" baseline="0"/>
              <a:t>3.5. </a:t>
            </a:r>
            <a:r>
              <a:rPr lang="pl-PL" baseline="0" err="1"/>
              <a:t>Załącznik_regulamin</a:t>
            </a:r>
            <a:r>
              <a:rPr lang="pl-PL" baseline="0"/>
              <a:t> pracy </a:t>
            </a:r>
            <a:r>
              <a:rPr lang="pl-PL" baseline="0" err="1"/>
              <a:t>urzędu_wzór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B5AAA-BC9E-4012-B782-736F8927CE06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6838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Czas trwania: około 30 min. (15:30-16:00)</a:t>
            </a:r>
          </a:p>
          <a:p>
            <a:r>
              <a:rPr lang="pl-PL"/>
              <a:t>Ćwiczenie: </a:t>
            </a:r>
            <a:r>
              <a:rPr lang="pl-PL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dzielimy uczestników na 4 grupy i prosimy, by opisali,</a:t>
            </a:r>
            <a:r>
              <a:rPr lang="pl-PL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 jaki sposób </a:t>
            </a:r>
            <a:r>
              <a:rPr lang="pl-PL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można dostosować stanowisko pracy do </a:t>
            </a:r>
            <a:r>
              <a:rPr lang="pl-PL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OzN</a:t>
            </a:r>
            <a:r>
              <a:rPr lang="pl-PL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 ich urzędzie.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B5AAA-BC9E-4012-B782-736F8927CE06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5951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 link: </a:t>
            </a:r>
            <a:r>
              <a:rPr lang="pl-PL">
                <a:hlinkClick r:id="rId3"/>
              </a:rPr>
              <a:t>https://www.youtube.com/watch?reload=9&amp;v=leZNZqQ8ehY&amp;feature=emb_title</a:t>
            </a:r>
            <a:r>
              <a:rPr lang="pl-PL"/>
              <a:t> 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B5AAA-BC9E-4012-B782-736F8927CE06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0774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B5AAA-BC9E-4012-B782-736F8927CE06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2970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11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204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88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9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6693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78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82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14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417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6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09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82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nabory.kprm.gov.pl/mazowieckie/warszawa/specjalista,6944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nabory.kprm.gov.pl/site/ad/id/74890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704138"/>
            <a:ext cx="6505903" cy="836046"/>
          </a:xfrm>
          <a:prstGeom prst="rect">
            <a:avLst/>
          </a:prstGeom>
        </p:spPr>
      </p:pic>
      <p:sp>
        <p:nvSpPr>
          <p:cNvPr id="3" name="Tytuł 2">
            <a:extLst>
              <a:ext uri="{FF2B5EF4-FFF2-40B4-BE49-F238E27FC236}">
                <a16:creationId xmlns:a16="http://schemas.microsoft.com/office/drawing/2014/main" id="{E3743531-A9EC-4722-8360-B023086F56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3000" b="1">
                <a:latin typeface="Arial"/>
                <a:cs typeface="Arial"/>
              </a:rPr>
              <a:t>Szkolenie dla koordynatorów</a:t>
            </a:r>
            <a:endParaRPr lang="en-US" sz="3000">
              <a:ea typeface="+mj-lt"/>
              <a:cs typeface="+mj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3000" b="1">
                <a:latin typeface="Arial"/>
                <a:cs typeface="Arial"/>
              </a:rPr>
              <a:t>dostępności</a:t>
            </a:r>
            <a:endParaRPr lang="pl-PL" sz="2800">
              <a:cs typeface="Calibri Light" panose="020F0302020204030204"/>
            </a:endParaRP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259BB0A5-7B15-429D-B925-397BEC1267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b="1">
                <a:latin typeface="Arial"/>
                <a:cs typeface="Arial"/>
              </a:rPr>
              <a:t>3.5. Rekomendacje dotyczące dostępności </a:t>
            </a:r>
            <a:br>
              <a:rPr lang="pl-PL" b="1">
                <a:latin typeface="Arial"/>
                <a:cs typeface="Arial"/>
              </a:rPr>
            </a:br>
            <a:r>
              <a:rPr lang="pl-PL" b="1">
                <a:latin typeface="Arial"/>
                <a:cs typeface="Arial"/>
              </a:rPr>
              <a:t>w zakresie zatrudniania </a:t>
            </a:r>
            <a:br>
              <a:rPr lang="pl-PL" b="1">
                <a:latin typeface="Arial"/>
                <a:cs typeface="Arial"/>
              </a:rPr>
            </a:br>
            <a:r>
              <a:rPr lang="pl-PL" b="1">
                <a:latin typeface="Arial"/>
                <a:cs typeface="Arial"/>
              </a:rPr>
              <a:t>osób z niepełnosprawnościami.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04278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1039044" y="169063"/>
            <a:ext cx="9849673" cy="147732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  <a:spcBef>
                <a:spcPts val="600"/>
              </a:spcBef>
            </a:pPr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4. Dostosowanie stanowiska pracy do potrzeb osoby z niepełnoprawnością</a:t>
            </a:r>
            <a:endParaRPr lang="pl-PL" sz="3000" b="1">
              <a:latin typeface="Arial"/>
              <a:cs typeface="Arial"/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1161ED31-6325-4EAE-8B46-E1C2D4731CCB}"/>
              </a:ext>
            </a:extLst>
          </p:cNvPr>
          <p:cNvSpPr txBox="1"/>
          <p:nvPr/>
        </p:nvSpPr>
        <p:spPr>
          <a:xfrm>
            <a:off x="1039044" y="1877224"/>
            <a:ext cx="175957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400" b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Ćwiczenie</a:t>
            </a:r>
            <a:endParaRPr lang="pl-PL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039044" y="2338889"/>
            <a:ext cx="10459274" cy="3770745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Dostosowanie stanowiska pracy dla osoby z niepełnosprawnością:</a:t>
            </a:r>
          </a:p>
          <a:p>
            <a:pPr marL="457200" lvl="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Osoby niewidomej i słabowidzącej,</a:t>
            </a:r>
          </a:p>
          <a:p>
            <a:pPr marL="457200" lvl="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Osoby głuchej i słabosłyszącej z aparatem,</a:t>
            </a:r>
          </a:p>
          <a:p>
            <a:pPr marL="457200" lvl="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Osoby z niepełnosprawnością intelektualną i ze spektrum autyzmu,</a:t>
            </a:r>
          </a:p>
          <a:p>
            <a:pPr marL="457200" lvl="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Osoby poruszającej się na wózku i z porażeniem (poruszającej się o kulach).</a:t>
            </a:r>
          </a:p>
          <a:p>
            <a:pPr lvl="0" algn="l">
              <a:lnSpc>
                <a:spcPct val="150000"/>
              </a:lnSpc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Na jakich stanowiskach mogłyby być zatrudnione te osoby?</a:t>
            </a:r>
          </a:p>
        </p:txBody>
      </p:sp>
    </p:spTree>
    <p:extLst>
      <p:ext uri="{BB962C8B-B14F-4D97-AF65-F5344CB8AC3E}">
        <p14:creationId xmlns:p14="http://schemas.microsoft.com/office/powerpoint/2010/main" val="911574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8"/>
          <p:cNvSpPr txBox="1">
            <a:spLocks/>
          </p:cNvSpPr>
          <p:nvPr/>
        </p:nvSpPr>
        <p:spPr>
          <a:xfrm>
            <a:off x="1048279" y="761340"/>
            <a:ext cx="9839407" cy="55399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3000" b="1">
                <a:latin typeface="Arial"/>
                <a:cs typeface="Arial"/>
              </a:rPr>
              <a:t>5. Zatrudnienie wspomagane –dobre praktyki</a:t>
            </a: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2236491" y="2822290"/>
            <a:ext cx="7462982" cy="1732655"/>
          </a:xfrm>
          <a:solidFill>
            <a:schemeClr val="bg1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pl-PL" sz="2800" dirty="0">
                <a:latin typeface="Arial"/>
                <a:cs typeface="Arial"/>
              </a:rPr>
              <a:t>Prezentacja fragmentu filmu o zatrudnieniu wspomaganym lub innych materiałów</a:t>
            </a:r>
            <a:endParaRPr lang="pl-PL" sz="2800" dirty="0">
              <a:ea typeface="+mn-lt"/>
              <a:cs typeface="+mn-lt"/>
            </a:endParaRPr>
          </a:p>
          <a:p>
            <a:endParaRPr lang="pl-PL" sz="28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4053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376218" y="2410691"/>
            <a:ext cx="9144000" cy="905163"/>
          </a:xfrm>
        </p:spPr>
        <p:txBody>
          <a:bodyPr>
            <a:normAutofit/>
          </a:bodyPr>
          <a:lstStyle/>
          <a:p>
            <a:r>
              <a:rPr lang="pl-PL" sz="4000" b="1">
                <a:latin typeface="Arial" panose="020B0604020202020204" pitchFamily="34" charset="0"/>
                <a:cs typeface="Arial" panose="020B0604020202020204" pitchFamily="34" charset="0"/>
              </a:rPr>
              <a:t>6. Podsumowanie</a:t>
            </a:r>
          </a:p>
        </p:txBody>
      </p:sp>
    </p:spTree>
    <p:extLst>
      <p:ext uri="{BB962C8B-B14F-4D97-AF65-F5344CB8AC3E}">
        <p14:creationId xmlns:p14="http://schemas.microsoft.com/office/powerpoint/2010/main" val="6774163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>
          <a:xfrm>
            <a:off x="3584026" y="2690647"/>
            <a:ext cx="5118540" cy="661939"/>
          </a:xfrm>
        </p:spPr>
        <p:txBody>
          <a:bodyPr>
            <a:noAutofit/>
          </a:bodyPr>
          <a:lstStyle/>
          <a:p>
            <a:r>
              <a:rPr lang="pl-PL" sz="3600" b="1">
                <a:latin typeface="Arial" panose="020B0604020202020204" pitchFamily="34" charset="0"/>
                <a:cs typeface="Arial" panose="020B0604020202020204" pitchFamily="34" charset="0"/>
              </a:rPr>
              <a:t>Dziękujemy za uwagę</a:t>
            </a:r>
            <a:r>
              <a:rPr lang="pl-PL" sz="360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pic>
        <p:nvPicPr>
          <p:cNvPr id="6" name="Obraz 5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704138"/>
            <a:ext cx="6505903" cy="83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016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ytuł 11"/>
          <p:cNvSpPr txBox="1">
            <a:spLocks noGrp="1"/>
          </p:cNvSpPr>
          <p:nvPr>
            <p:ph type="ctrTitle"/>
          </p:nvPr>
        </p:nvSpPr>
        <p:spPr>
          <a:xfrm>
            <a:off x="1524000" y="1520421"/>
            <a:ext cx="86516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>
                <a:latin typeface="Arial"/>
                <a:cs typeface="Arial"/>
              </a:rPr>
              <a:t>Szkolenie realizowane w ramach projektu Samorząd bez barier.</a:t>
            </a:r>
          </a:p>
          <a:p>
            <a:pPr algn="l"/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Projekt dofinansowany jest ze środków UE oraz budżetu państwa.</a:t>
            </a:r>
            <a:b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Autorzy: Fundacja Instytut Rozwoju Regionalnego</a:t>
            </a:r>
          </a:p>
          <a:p>
            <a:pPr algn="l"/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Strona projektu: 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Strona internetowa projektu "Samorząd bez barier"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" name="Podtytuł 10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Prawa autorskie:</a:t>
            </a:r>
          </a:p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Prezentacja udostępniana jest na licencji Creative Commons: uznanie autorstwa, na tych samych warunkach 3.0 Polska (CC BY-SA 3.0). Pewne prawa zastrzeżone na rzecz autorów.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Strona internetowa Creative Commons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pl-PL"/>
          </a:p>
        </p:txBody>
      </p:sp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704138"/>
            <a:ext cx="6505903" cy="83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384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8"/>
          <p:cNvSpPr txBox="1">
            <a:spLocks noGrp="1"/>
          </p:cNvSpPr>
          <p:nvPr>
            <p:ph type="ctrTitle"/>
          </p:nvPr>
        </p:nvSpPr>
        <p:spPr>
          <a:xfrm>
            <a:off x="642030" y="945109"/>
            <a:ext cx="795850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Spis treści</a:t>
            </a:r>
          </a:p>
        </p:txBody>
      </p:sp>
      <p:sp>
        <p:nvSpPr>
          <p:cNvPr id="6" name="Podtytuł 6"/>
          <p:cNvSpPr txBox="1">
            <a:spLocks/>
          </p:cNvSpPr>
          <p:nvPr/>
        </p:nvSpPr>
        <p:spPr>
          <a:xfrm>
            <a:off x="642030" y="1690255"/>
            <a:ext cx="11203127" cy="368053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Rekomendacje dotyczące zatrudniania osób z niepełnoprawnością</a:t>
            </a: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Przykłady ogłoszeń o pracę</a:t>
            </a: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Wzorcowy Regulamin Pracy</a:t>
            </a: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Dostosowanie stanowiska pracy do potrzeb osoby z niepełnoprawnością</a:t>
            </a: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Zatrudnienie wspomagane</a:t>
            </a: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Podsumowanie</a:t>
            </a:r>
          </a:p>
        </p:txBody>
      </p:sp>
    </p:spTree>
    <p:extLst>
      <p:ext uri="{BB962C8B-B14F-4D97-AF65-F5344CB8AC3E}">
        <p14:creationId xmlns:p14="http://schemas.microsoft.com/office/powerpoint/2010/main" val="2019217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28027" y="645579"/>
            <a:ext cx="11569242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>
                <a:latin typeface="Arial" panose="020B0604020202020204" pitchFamily="34" charset="0"/>
                <a:cs typeface="Arial" panose="020B0604020202020204" pitchFamily="34" charset="0"/>
              </a:rPr>
              <a:t>1. Rekomendacje dot. zatrudniania osób z niepełnosprawnością (1)</a:t>
            </a:r>
            <a:endParaRPr lang="pl-PL" sz="2800" b="1">
              <a:latin typeface="Arial"/>
              <a:cs typeface="Arial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630283" y="1462431"/>
            <a:ext cx="11130793" cy="4559997"/>
          </a:xfrm>
        </p:spPr>
        <p:txBody>
          <a:bodyPr>
            <a:noAutofit/>
          </a:bodyPr>
          <a:lstStyle/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W ogłoszeniach o pracę należy zawierać informacje 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zachęcające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 osoby </a:t>
            </a:r>
            <a:b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z niepełnosprawnością do aplikowania na wolne stanowiska pracy.</a:t>
            </a: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Mając na celu pozyskanie pracowników z niepełnosprawnościami zaleca się 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współpracę z organizacjami pozarządowymi 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(lokalnymi i o zasięgu ogólnopolskim) oraz z Powiatowym Urzędem Pracy.</a:t>
            </a: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W trakcie naboru na wolne stanowiska pracy zaleca się stosowanie 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pierwszeństwa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w zatrudnianiu osoby z niepełnosprawnością, jeśli znajdzie się wśród 5 najlepszych kandydatów (należy zamieścić taką informację w ogłoszeniu o pracę).</a:t>
            </a:r>
          </a:p>
        </p:txBody>
      </p:sp>
    </p:spTree>
    <p:extLst>
      <p:ext uri="{BB962C8B-B14F-4D97-AF65-F5344CB8AC3E}">
        <p14:creationId xmlns:p14="http://schemas.microsoft.com/office/powerpoint/2010/main" val="3447978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801187" y="1720112"/>
            <a:ext cx="10694127" cy="4239253"/>
          </a:xfrm>
        </p:spPr>
        <p:txBody>
          <a:bodyPr>
            <a:noAutofit/>
          </a:bodyPr>
          <a:lstStyle/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Należy podjąć specjalne działania 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usprawniające pracę 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już zatrudnionym osobom z niepełnosprawnościami (specjalistyczny sprzęt, elastyczne godziny pracy, możliwość pracy zdalnej itp.).</a:t>
            </a: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Należy przygotować pozostałych pracowników do współpracy z osobami </a:t>
            </a:r>
            <a:b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z niepełnosprawnością (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szkolenia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, materiały dydaktyczne, porady).</a:t>
            </a: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Należy umożliwić osobie z niepełnosprawnością kontakt za pomocą 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tłumacza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Polskiego Języka Migowego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urządzeń wspomagających słyszenie 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itd.</a:t>
            </a:r>
          </a:p>
        </p:txBody>
      </p:sp>
      <p:sp>
        <p:nvSpPr>
          <p:cNvPr id="9" name="Tytuł 8"/>
          <p:cNvSpPr txBox="1">
            <a:spLocks/>
          </p:cNvSpPr>
          <p:nvPr/>
        </p:nvSpPr>
        <p:spPr>
          <a:xfrm>
            <a:off x="328027" y="645579"/>
            <a:ext cx="11569242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>
                <a:latin typeface="Arial" panose="020B0604020202020204" pitchFamily="34" charset="0"/>
                <a:cs typeface="Arial" panose="020B0604020202020204" pitchFamily="34" charset="0"/>
              </a:rPr>
              <a:t>1. Rekomendacje dot. zatrudniania osób z niepełnosprawnością (2)</a:t>
            </a:r>
            <a:endParaRPr lang="pl-PL" sz="2800" b="1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6466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777920" y="1420554"/>
            <a:ext cx="10594274" cy="4664935"/>
          </a:xfrm>
        </p:spPr>
        <p:txBody>
          <a:bodyPr>
            <a:noAutofit/>
          </a:bodyPr>
          <a:lstStyle/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Należy zapewnić 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dostępność rozmowy kwalifikacyjnej 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dla osób z różnymi rodzajami niepełnosprawności.</a:t>
            </a: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W Regulaminie Pracy należy zamieścić 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regulacje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 dot. zatrudnienia osób </a:t>
            </a:r>
            <a:b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z niepełnosprawnościami.</a:t>
            </a: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Należy na bieżąco 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monitorować dostępność 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jednostki w obszarze zatrudnienia </a:t>
            </a:r>
            <a:b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i kontrolować wysokość wskaźnika zatrudnienia osób z niepełnosprawnościami.</a:t>
            </a: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Należy umieszczać informację w ogłoszeniu o pracę o osiągnieciu lub nie </a:t>
            </a:r>
            <a:r>
              <a:rPr lang="pl-PL" sz="2200" b="1">
                <a:latin typeface="Arial" panose="020B0604020202020204" pitchFamily="34" charset="0"/>
                <a:cs typeface="Arial" panose="020B0604020202020204" pitchFamily="34" charset="0"/>
              </a:rPr>
              <a:t>wskaźnika 6%</a:t>
            </a:r>
            <a:r>
              <a:rPr lang="pl-PL" sz="2200">
                <a:latin typeface="Arial" panose="020B0604020202020204" pitchFamily="34" charset="0"/>
                <a:cs typeface="Arial" panose="020B0604020202020204" pitchFamily="34" charset="0"/>
              </a:rPr>
              <a:t> zatrudnienia osób z niepełnosprawnością.</a:t>
            </a:r>
          </a:p>
        </p:txBody>
      </p:sp>
      <p:sp>
        <p:nvSpPr>
          <p:cNvPr id="9" name="Tytuł 8"/>
          <p:cNvSpPr txBox="1">
            <a:spLocks/>
          </p:cNvSpPr>
          <p:nvPr/>
        </p:nvSpPr>
        <p:spPr>
          <a:xfrm>
            <a:off x="328027" y="645579"/>
            <a:ext cx="11569242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>
                <a:latin typeface="Arial" panose="020B0604020202020204" pitchFamily="34" charset="0"/>
                <a:cs typeface="Arial" panose="020B0604020202020204" pitchFamily="34" charset="0"/>
              </a:rPr>
              <a:t>1. Rekomendacje dot. zatrudniania osób z niepełnosprawnością (3)</a:t>
            </a:r>
            <a:endParaRPr lang="pl-PL" sz="2800" b="1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4853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1048279" y="761340"/>
            <a:ext cx="9839407" cy="55399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2. Przykłady ogłoszeń o pracę (1)</a:t>
            </a:r>
            <a:endParaRPr lang="pl-PL" sz="3000" b="1">
              <a:latin typeface="Arial"/>
              <a:cs typeface="Arial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048279" y="2169127"/>
            <a:ext cx="9914011" cy="1655762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Ogłoszenia o pracę – dobre i złe przykłady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Burza mózgów: ogłoszenie o pracę – co należałoby zmienić?</a:t>
            </a:r>
          </a:p>
        </p:txBody>
      </p:sp>
    </p:spTree>
    <p:extLst>
      <p:ext uri="{BB962C8B-B14F-4D97-AF65-F5344CB8AC3E}">
        <p14:creationId xmlns:p14="http://schemas.microsoft.com/office/powerpoint/2010/main" val="1459476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1048279" y="761340"/>
            <a:ext cx="9839407" cy="55399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2. Przykłady ogłoszeń o pracę (2)</a:t>
            </a:r>
            <a:endParaRPr lang="pl-PL" sz="3000" b="1">
              <a:latin typeface="Arial"/>
              <a:cs typeface="Arial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1468548" y="2804078"/>
            <a:ext cx="8797584" cy="310854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l-PL" sz="2800" dirty="0">
                <a:latin typeface="Arial"/>
                <a:cs typeface="Arial"/>
              </a:rPr>
              <a:t> Przykłady ogłoszeń o pracę:</a:t>
            </a:r>
            <a:endParaRPr lang="pl-PL" dirty="0">
              <a:latin typeface="Calibri" panose="020F0502020204030204"/>
              <a:cs typeface="Calibri" panose="020F0502020204030204"/>
            </a:endParaRPr>
          </a:p>
          <a:p>
            <a:pPr marL="457200" indent="-457200">
              <a:buFont typeface="Arial"/>
              <a:buChar char="•"/>
            </a:pPr>
            <a:r>
              <a:rPr lang="pl-PL" sz="2800" u="sng" dirty="0">
                <a:ea typeface="+mn-lt"/>
                <a:cs typeface="+mn-lt"/>
                <a:hlinkClick r:id="rId3"/>
              </a:rPr>
              <a:t>https://nabory.kprm.gov.pl/mazowieckie/warszawa/specjalista,69441</a:t>
            </a:r>
            <a:r>
              <a:rPr lang="pl-PL" sz="2800" dirty="0">
                <a:ea typeface="+mn-lt"/>
                <a:cs typeface="+mn-lt"/>
              </a:rPr>
              <a:t> (data wejścia na stronę 18.02.2021);</a:t>
            </a:r>
            <a:endParaRPr lang="pl-PL" dirty="0">
              <a:cs typeface="Calibri" panose="020F0502020204030204"/>
            </a:endParaRPr>
          </a:p>
          <a:p>
            <a:pPr marL="457200" indent="-457200">
              <a:buFont typeface="Arial"/>
              <a:buChar char="•"/>
            </a:pPr>
            <a:r>
              <a:rPr lang="pl-PL" sz="2800" dirty="0">
                <a:ea typeface="+mn-lt"/>
                <a:cs typeface="+mn-lt"/>
                <a:hlinkClick r:id="rId4"/>
              </a:rPr>
              <a:t>https://nabory.kprm.gov.pl/site/ad/id/74890</a:t>
            </a:r>
            <a:r>
              <a:rPr lang="pl-PL" sz="2800" dirty="0">
                <a:ea typeface="+mn-lt"/>
                <a:cs typeface="+mn-lt"/>
              </a:rPr>
              <a:t>  (data wejścia na stronę 23.02.2021).</a:t>
            </a:r>
            <a:endParaRPr lang="pl-PL" sz="2800" dirty="0">
              <a:latin typeface="Calibri"/>
              <a:cs typeface="Calibri"/>
            </a:endParaRPr>
          </a:p>
          <a:p>
            <a:endParaRPr lang="pl-PL" sz="2800" dirty="0">
              <a:latin typeface="Calibri"/>
              <a:cs typeface="Calibri"/>
            </a:endParaRPr>
          </a:p>
          <a:p>
            <a:endParaRPr lang="pl-PL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034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8"/>
          <p:cNvSpPr txBox="1">
            <a:spLocks/>
          </p:cNvSpPr>
          <p:nvPr/>
        </p:nvSpPr>
        <p:spPr>
          <a:xfrm>
            <a:off x="1048279" y="761340"/>
            <a:ext cx="9839407" cy="55399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3000" b="1">
                <a:latin typeface="Arial"/>
                <a:cs typeface="Arial"/>
              </a:rPr>
              <a:t>3. Przykładowe zmiany w regulaminie pracy</a:t>
            </a: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724518" y="2792512"/>
            <a:ext cx="8486928" cy="544945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pl-PL" sz="2800">
                <a:latin typeface="Arial"/>
                <a:cs typeface="Arial"/>
              </a:rPr>
              <a:t> Przykłady zapisów Regulaminu Pracy/Zatrudnienia:</a:t>
            </a:r>
          </a:p>
        </p:txBody>
      </p:sp>
    </p:spTree>
    <p:extLst>
      <p:ext uri="{BB962C8B-B14F-4D97-AF65-F5344CB8AC3E}">
        <p14:creationId xmlns:p14="http://schemas.microsoft.com/office/powerpoint/2010/main" val="33972869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618</Words>
  <Application>Microsoft Office PowerPoint</Application>
  <PresentationFormat>Panoramiczny</PresentationFormat>
  <Paragraphs>63</Paragraphs>
  <Slides>13</Slides>
  <Notes>7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Motyw pakietu Office</vt:lpstr>
      <vt:lpstr>Szkolenie dla koordynatorów dostępności</vt:lpstr>
      <vt:lpstr>Szkolenie realizowane w ramach projektu Samorząd bez barier. Projekt dofinansowany jest ze środków UE oraz budżetu państwa.  Autorzy: Fundacja Instytut Rozwoju Regionalnego Strona projektu: Strona internetowa projektu "Samorząd bez barier" </vt:lpstr>
      <vt:lpstr>Spis treści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22</cp:revision>
  <dcterms:created xsi:type="dcterms:W3CDTF">2020-10-09T08:17:34Z</dcterms:created>
  <dcterms:modified xsi:type="dcterms:W3CDTF">2021-02-26T08:14:02Z</dcterms:modified>
</cp:coreProperties>
</file>