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Hairline" panose="020B0604020202020204" charset="0"/>
      <p:regular r:id="rId38"/>
      <p: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Impact</vt:lpstr>
      <vt:lpstr>Calibri</vt:lpstr>
      <vt:lpstr>Lato Hairline</vt:lpstr>
      <vt:lpstr>Lato Black</vt:lpstr>
      <vt:lpstr>Lato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Jolanta Kubisty</cp:lastModifiedBy>
  <cp:revision>142</cp:revision>
  <dcterms:created xsi:type="dcterms:W3CDTF">2012-09-17T08:43:21Z</dcterms:created>
  <dcterms:modified xsi:type="dcterms:W3CDTF">2024-03-11T10:02:22Z</dcterms:modified>
</cp:coreProperties>
</file>