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  <p:sldId id="260" r:id="rId7"/>
    <p:sldId id="261" r:id="rId8"/>
    <p:sldId id="258" r:id="rId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5E0C2B-4B6E-4611-8BCC-C83A54F487F5}" v="96" dt="2020-05-05T13:54:42.432"/>
    <p1510:client id="{0B5EB86F-DE86-4DA9-95B2-3F3907BA089F}" v="170" dt="2020-05-05T13:50:24.036"/>
    <p1510:client id="{6FE65F89-7346-41C6-A948-A49576AAC4BA}" v="12" dt="2020-05-05T13:50:48.212"/>
    <p1510:client id="{D632AA55-48DC-475B-B4D0-304271DA107A}" v="4" dt="2020-05-05T13:50:36.3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2" d="100"/>
          <a:sy n="122" d="100"/>
        </p:scale>
        <p:origin x="9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odlewski Marcin (Britenet)" userId="S::m.godlewski@mc.gov.pl::930c73a9-afe2-4d6f-a9bf-ab7250a92d83" providerId="AD" clId="Web-{D632AA55-48DC-475B-B4D0-304271DA107A}"/>
    <pc:docChg chg="modSld">
      <pc:chgData name="Godlewski Marcin (Britenet)" userId="S::m.godlewski@mc.gov.pl::930c73a9-afe2-4d6f-a9bf-ab7250a92d83" providerId="AD" clId="Web-{D632AA55-48DC-475B-B4D0-304271DA107A}" dt="2020-05-05T13:50:36.321" v="3"/>
      <pc:docMkLst>
        <pc:docMk/>
      </pc:docMkLst>
      <pc:sldChg chg="delSp modSp">
        <pc:chgData name="Godlewski Marcin (Britenet)" userId="S::m.godlewski@mc.gov.pl::930c73a9-afe2-4d6f-a9bf-ab7250a92d83" providerId="AD" clId="Web-{D632AA55-48DC-475B-B4D0-304271DA107A}" dt="2020-05-05T13:50:36.321" v="3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D632AA55-48DC-475B-B4D0-304271DA107A}" dt="2020-05-05T13:50:33.992" v="1"/>
          <ac:spMkLst>
            <pc:docMk/>
            <pc:sldMk cId="3598284323" sldId="256"/>
            <ac:spMk id="41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D632AA55-48DC-475B-B4D0-304271DA107A}" dt="2020-05-05T13:50:33.274" v="0"/>
          <ac:spMkLst>
            <pc:docMk/>
            <pc:sldMk cId="3598284323" sldId="256"/>
            <ac:spMk id="59" creationId="{00000000-0000-0000-0000-000000000000}"/>
          </ac:spMkLst>
        </pc:spChg>
        <pc:cxnChg chg="mod">
          <ac:chgData name="Godlewski Marcin (Britenet)" userId="S::m.godlewski@mc.gov.pl::930c73a9-afe2-4d6f-a9bf-ab7250a92d83" providerId="AD" clId="Web-{D632AA55-48DC-475B-B4D0-304271DA107A}" dt="2020-05-05T13:50:33.992" v="1"/>
          <ac:cxnSpMkLst>
            <pc:docMk/>
            <pc:sldMk cId="3598284323" sldId="256"/>
            <ac:cxnSpMk id="5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D632AA55-48DC-475B-B4D0-304271DA107A}" dt="2020-05-05T13:50:36.321" v="3"/>
          <ac:cxnSpMkLst>
            <pc:docMk/>
            <pc:sldMk cId="3598284323" sldId="256"/>
            <ac:cxnSpMk id="56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D632AA55-48DC-475B-B4D0-304271DA107A}" dt="2020-05-05T13:50:33.992" v="1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D632AA55-48DC-475B-B4D0-304271DA107A}" dt="2020-05-05T13:50:35.164" v="2"/>
          <ac:cxnSpMkLst>
            <pc:docMk/>
            <pc:sldMk cId="3598284323" sldId="256"/>
            <ac:cxnSpMk id="65" creationId="{00000000-0000-0000-0000-000000000000}"/>
          </ac:cxnSpMkLst>
        </pc:cxnChg>
      </pc:sldChg>
    </pc:docChg>
  </pc:docChgLst>
  <pc:docChgLst>
    <pc:chgData name="Godlewski Marcin (Britenet)" userId="S::m.godlewski@mc.gov.pl::930c73a9-afe2-4d6f-a9bf-ab7250a92d83" providerId="AD" clId="Web-{0B5EB86F-DE86-4DA9-95B2-3F3907BA089F}"/>
    <pc:docChg chg="addSld modSld">
      <pc:chgData name="Godlewski Marcin (Britenet)" userId="S::m.godlewski@mc.gov.pl::930c73a9-afe2-4d6f-a9bf-ab7250a92d83" providerId="AD" clId="Web-{0B5EB86F-DE86-4DA9-95B2-3F3907BA089F}" dt="2020-05-05T13:50:24.036" v="168"/>
      <pc:docMkLst>
        <pc:docMk/>
      </pc:docMkLst>
      <pc:sldChg chg="addSp delSp modSp mod setBg">
        <pc:chgData name="Godlewski Marcin (Britenet)" userId="S::m.godlewski@mc.gov.pl::930c73a9-afe2-4d6f-a9bf-ab7250a92d83" providerId="AD" clId="Web-{0B5EB86F-DE86-4DA9-95B2-3F3907BA089F}" dt="2020-05-05T13:50:24.036" v="168"/>
        <pc:sldMkLst>
          <pc:docMk/>
          <pc:sldMk cId="3598284323" sldId="256"/>
        </pc:sldMkLst>
        <pc:spChg chg="del mod">
          <ac:chgData name="Godlewski Marcin (Britenet)" userId="S::m.godlewski@mc.gov.pl::930c73a9-afe2-4d6f-a9bf-ab7250a92d83" providerId="AD" clId="Web-{0B5EB86F-DE86-4DA9-95B2-3F3907BA089F}" dt="2020-05-05T13:50:09.583" v="153"/>
          <ac:spMkLst>
            <pc:docMk/>
            <pc:sldMk cId="3598284323" sldId="256"/>
            <ac:spMk id="4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05.692" v="149"/>
          <ac:spMkLst>
            <pc:docMk/>
            <pc:sldMk cId="3598284323" sldId="256"/>
            <ac:spMk id="10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21.083" v="166"/>
          <ac:spMkLst>
            <pc:docMk/>
            <pc:sldMk cId="3598284323" sldId="256"/>
            <ac:spMk id="13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06.973" v="150"/>
          <ac:spMkLst>
            <pc:docMk/>
            <pc:sldMk cId="3598284323" sldId="256"/>
            <ac:spMk id="16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7.374" v="63" actId="1076"/>
          <ac:spMkLst>
            <pc:docMk/>
            <pc:sldMk cId="3598284323" sldId="256"/>
            <ac:spMk id="22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6.411" v="161"/>
          <ac:spMkLst>
            <pc:docMk/>
            <pc:sldMk cId="3598284323" sldId="256"/>
            <ac:spMk id="32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38.249" v="61" actId="1076"/>
          <ac:spMkLst>
            <pc:docMk/>
            <pc:sldMk cId="3598284323" sldId="256"/>
            <ac:spMk id="41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35.894" v="146" actId="1076"/>
          <ac:spMkLst>
            <pc:docMk/>
            <pc:sldMk cId="3598284323" sldId="256"/>
            <ac:spMk id="43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38.202" v="60" actId="1076"/>
          <ac:spMkLst>
            <pc:docMk/>
            <pc:sldMk cId="3598284323" sldId="256"/>
            <ac:spMk id="47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39:35.123" v="42" actId="1076"/>
          <ac:spMkLst>
            <pc:docMk/>
            <pc:sldMk cId="3598284323" sldId="256"/>
            <ac:spMk id="49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39:36.920" v="43" actId="1076"/>
          <ac:spMkLst>
            <pc:docMk/>
            <pc:sldMk cId="3598284323" sldId="256"/>
            <ac:spMk id="50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4.583" v="159"/>
          <ac:spMkLst>
            <pc:docMk/>
            <pc:sldMk cId="3598284323" sldId="256"/>
            <ac:spMk id="51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37:31.091" v="10"/>
          <ac:spMkLst>
            <pc:docMk/>
            <pc:sldMk cId="3598284323" sldId="256"/>
            <ac:spMk id="53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1.296" v="62" actId="1076"/>
          <ac:spMkLst>
            <pc:docMk/>
            <pc:sldMk cId="3598284323" sldId="256"/>
            <ac:spMk id="57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43.253" v="147" actId="1076"/>
          <ac:spMkLst>
            <pc:docMk/>
            <pc:sldMk cId="3598284323" sldId="256"/>
            <ac:spMk id="59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3.630" v="158"/>
          <ac:spMkLst>
            <pc:docMk/>
            <pc:sldMk cId="3598284323" sldId="256"/>
            <ac:spMk id="63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1.427" v="155"/>
          <ac:spMkLst>
            <pc:docMk/>
            <pc:sldMk cId="3598284323" sldId="256"/>
            <ac:spMk id="66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7.452" v="64" actId="1076"/>
          <ac:spMkLst>
            <pc:docMk/>
            <pc:sldMk cId="3598284323" sldId="256"/>
            <ac:spMk id="74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15.940" v="137" actId="1076"/>
          <ac:spMkLst>
            <pc:docMk/>
            <pc:sldMk cId="3598284323" sldId="256"/>
            <ac:spMk id="79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5.614" v="160"/>
          <ac:spMkLst>
            <pc:docMk/>
            <pc:sldMk cId="3598284323" sldId="256"/>
            <ac:spMk id="80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3:33.063" v="98" actId="20577"/>
          <ac:spMkLst>
            <pc:docMk/>
            <pc:sldMk cId="3598284323" sldId="256"/>
            <ac:spMk id="108" creationId="{00000000-0000-0000-0000-000000000000}"/>
          </ac:spMkLst>
        </pc:spChg>
        <pc:cxnChg chg="del mod">
          <ac:chgData name="Godlewski Marcin (Britenet)" userId="S::m.godlewski@mc.gov.pl::930c73a9-afe2-4d6f-a9bf-ab7250a92d83" providerId="AD" clId="Web-{0B5EB86F-DE86-4DA9-95B2-3F3907BA089F}" dt="2020-05-05T13:50:08.708" v="152"/>
          <ac:cxnSpMkLst>
            <pc:docMk/>
            <pc:sldMk cId="3598284323" sldId="256"/>
            <ac:cxnSpMk id="6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8.911" v="164"/>
          <ac:cxnSpMkLst>
            <pc:docMk/>
            <pc:sldMk cId="3598284323" sldId="256"/>
            <ac:cxnSpMk id="1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07.864" v="151"/>
          <ac:cxnSpMkLst>
            <pc:docMk/>
            <pc:sldMk cId="3598284323" sldId="256"/>
            <ac:cxnSpMk id="21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7.452" v="64" actId="1076"/>
          <ac:cxnSpMkLst>
            <pc:docMk/>
            <pc:sldMk cId="3598284323" sldId="256"/>
            <ac:cxnSpMk id="3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22.817" v="167"/>
          <ac:cxnSpMkLst>
            <pc:docMk/>
            <pc:sldMk cId="3598284323" sldId="256"/>
            <ac:cxnSpMk id="40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1.442" v="157"/>
          <ac:cxnSpMkLst>
            <pc:docMk/>
            <pc:sldMk cId="3598284323" sldId="256"/>
            <ac:cxnSpMk id="45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7.739" v="163"/>
          <ac:cxnSpMkLst>
            <pc:docMk/>
            <pc:sldMk cId="3598284323" sldId="256"/>
            <ac:cxnSpMk id="46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9.802" v="165"/>
          <ac:cxnSpMkLst>
            <pc:docMk/>
            <pc:sldMk cId="3598284323" sldId="256"/>
            <ac:cxnSpMk id="48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1.296" v="62" actId="1076"/>
          <ac:cxnSpMkLst>
            <pc:docMk/>
            <pc:sldMk cId="3598284323" sldId="256"/>
            <ac:cxnSpMk id="52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7.374" v="63" actId="1076"/>
          <ac:cxnSpMkLst>
            <pc:docMk/>
            <pc:sldMk cId="3598284323" sldId="256"/>
            <ac:cxnSpMk id="54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1.296" v="62" actId="1076"/>
          <ac:cxnSpMkLst>
            <pc:docMk/>
            <pc:sldMk cId="3598284323" sldId="256"/>
            <ac:cxnSpMk id="55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50:14.583" v="159"/>
          <ac:cxnSpMkLst>
            <pc:docMk/>
            <pc:sldMk cId="3598284323" sldId="256"/>
            <ac:cxnSpMk id="56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58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0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1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24.036" v="168"/>
          <ac:cxnSpMkLst>
            <pc:docMk/>
            <pc:sldMk cId="3598284323" sldId="256"/>
            <ac:cxnSpMk id="64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43.253" v="147" actId="1076"/>
          <ac:cxnSpMkLst>
            <pc:docMk/>
            <pc:sldMk cId="3598284323" sldId="256"/>
            <ac:cxnSpMk id="65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50:11.427" v="155"/>
          <ac:cxnSpMkLst>
            <pc:docMk/>
            <pc:sldMk cId="3598284323" sldId="256"/>
            <ac:cxnSpMk id="67" creationId="{00000000-0000-0000-0000-000000000000}"/>
          </ac:cxnSpMkLst>
        </pc:cxnChg>
        <pc:cxnChg chg="add del mod">
          <ac:chgData name="Godlewski Marcin (Britenet)" userId="S::m.godlewski@mc.gov.pl::930c73a9-afe2-4d6f-a9bf-ab7250a92d83" providerId="AD" clId="Web-{0B5EB86F-DE86-4DA9-95B2-3F3907BA089F}" dt="2020-05-05T13:50:11.395" v="154"/>
          <ac:cxnSpMkLst>
            <pc:docMk/>
            <pc:sldMk cId="3598284323" sldId="256"/>
            <ac:cxnSpMk id="68" creationId="{2DCAB380-FB6A-458A-A8A8-745945B92A34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81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7.052" v="162"/>
          <ac:cxnSpMkLst>
            <pc:docMk/>
            <pc:sldMk cId="3598284323" sldId="256"/>
            <ac:cxnSpMk id="107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1.442" v="156"/>
          <ac:cxnSpMkLst>
            <pc:docMk/>
            <pc:sldMk cId="3598284323" sldId="256"/>
            <ac:cxnSpMk id="140" creationId="{00000000-0000-0000-0000-000000000000}"/>
          </ac:cxnSpMkLst>
        </pc:cxnChg>
      </pc:sldChg>
      <pc:sldChg chg="add replId">
        <pc:chgData name="Godlewski Marcin (Britenet)" userId="S::m.godlewski@mc.gov.pl::930c73a9-afe2-4d6f-a9bf-ab7250a92d83" providerId="AD" clId="Web-{0B5EB86F-DE86-4DA9-95B2-3F3907BA089F}" dt="2020-05-05T13:50:02.708" v="148"/>
        <pc:sldMkLst>
          <pc:docMk/>
          <pc:sldMk cId="4234984123" sldId="257"/>
        </pc:sldMkLst>
      </pc:sldChg>
    </pc:docChg>
  </pc:docChgLst>
  <pc:docChgLst>
    <pc:chgData clId="Web-{6FE65F89-7346-41C6-A948-A49576AAC4BA}"/>
    <pc:docChg chg="modSld">
      <pc:chgData name="" userId="" providerId="" clId="Web-{6FE65F89-7346-41C6-A948-A49576AAC4BA}" dt="2020-05-05T13:50:43.899" v="0"/>
      <pc:docMkLst>
        <pc:docMk/>
      </pc:docMkLst>
      <pc:sldChg chg="delSp modSp">
        <pc:chgData name="" userId="" providerId="" clId="Web-{6FE65F89-7346-41C6-A948-A49576AAC4BA}" dt="2020-05-05T13:50:43.899" v="0"/>
        <pc:sldMkLst>
          <pc:docMk/>
          <pc:sldMk cId="3598284323" sldId="256"/>
        </pc:sldMkLst>
        <pc:spChg chg="del">
          <ac:chgData name="" userId="" providerId="" clId="Web-{6FE65F89-7346-41C6-A948-A49576AAC4BA}" dt="2020-05-05T13:50:43.899" v="0"/>
          <ac:spMkLst>
            <pc:docMk/>
            <pc:sldMk cId="3598284323" sldId="256"/>
            <ac:spMk id="22" creationId="{00000000-0000-0000-0000-000000000000}"/>
          </ac:spMkLst>
        </pc:spChg>
        <pc:cxnChg chg="mod">
          <ac:chgData name="" userId="" providerId="" clId="Web-{6FE65F89-7346-41C6-A948-A49576AAC4BA}" dt="2020-05-05T13:50:43.899" v="0"/>
          <ac:cxnSpMkLst>
            <pc:docMk/>
            <pc:sldMk cId="3598284323" sldId="256"/>
            <ac:cxnSpMk id="38" creationId="{00000000-0000-0000-0000-000000000000}"/>
          </ac:cxnSpMkLst>
        </pc:cxnChg>
        <pc:cxnChg chg="mod">
          <ac:chgData name="" userId="" providerId="" clId="Web-{6FE65F89-7346-41C6-A948-A49576AAC4BA}" dt="2020-05-05T13:50:43.899" v="0"/>
          <ac:cxnSpMkLst>
            <pc:docMk/>
            <pc:sldMk cId="3598284323" sldId="256"/>
            <ac:cxnSpMk id="54" creationId="{00000000-0000-0000-0000-000000000000}"/>
          </ac:cxnSpMkLst>
        </pc:cxnChg>
      </pc:sldChg>
    </pc:docChg>
  </pc:docChgLst>
  <pc:docChgLst>
    <pc:chgData name="Godlewski Marcin (Britenet)" userId="S::m.godlewski@mc.gov.pl::930c73a9-afe2-4d6f-a9bf-ab7250a92d83" providerId="AD" clId="Web-{6FE65F89-7346-41C6-A948-A49576AAC4BA}"/>
    <pc:docChg chg="modSld">
      <pc:chgData name="Godlewski Marcin (Britenet)" userId="S::m.godlewski@mc.gov.pl::930c73a9-afe2-4d6f-a9bf-ab7250a92d83" providerId="AD" clId="Web-{6FE65F89-7346-41C6-A948-A49576AAC4BA}" dt="2020-05-05T13:50:48.212" v="10"/>
      <pc:docMkLst>
        <pc:docMk/>
      </pc:docMkLst>
      <pc:sldChg chg="delSp modSp">
        <pc:chgData name="Godlewski Marcin (Britenet)" userId="S::m.godlewski@mc.gov.pl::930c73a9-afe2-4d6f-a9bf-ab7250a92d83" providerId="AD" clId="Web-{6FE65F89-7346-41C6-A948-A49576AAC4BA}" dt="2020-05-05T13:50:48.212" v="10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6FE65F89-7346-41C6-A948-A49576AAC4BA}" dt="2020-05-05T13:50:48.212" v="7"/>
          <ac:spMkLst>
            <pc:docMk/>
            <pc:sldMk cId="3598284323" sldId="256"/>
            <ac:spMk id="43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6FE65F89-7346-41C6-A948-A49576AAC4BA}" dt="2020-05-05T13:50:48.196" v="6"/>
          <ac:spMkLst>
            <pc:docMk/>
            <pc:sldMk cId="3598284323" sldId="256"/>
            <ac:spMk id="57" creationId="{00000000-0000-0000-0000-000000000000}"/>
          </ac:spMkLst>
        </pc:spChg>
        <pc:cxnChg chg="del mod">
          <ac:chgData name="Godlewski Marcin (Britenet)" userId="S::m.godlewski@mc.gov.pl::930c73a9-afe2-4d6f-a9bf-ab7250a92d83" providerId="AD" clId="Web-{6FE65F89-7346-41C6-A948-A49576AAC4BA}" dt="2020-05-05T13:50:45.525" v="0"/>
          <ac:cxnSpMkLst>
            <pc:docMk/>
            <pc:sldMk cId="3598284323" sldId="256"/>
            <ac:cxnSpMk id="3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4"/>
          <ac:cxnSpMkLst>
            <pc:docMk/>
            <pc:sldMk cId="3598284323" sldId="256"/>
            <ac:cxnSpMk id="5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10"/>
          <ac:cxnSpMkLst>
            <pc:docMk/>
            <pc:sldMk cId="3598284323" sldId="256"/>
            <ac:cxnSpMk id="54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3"/>
          <ac:cxnSpMkLst>
            <pc:docMk/>
            <pc:sldMk cId="3598284323" sldId="256"/>
            <ac:cxnSpMk id="55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9"/>
          <ac:cxnSpMkLst>
            <pc:docMk/>
            <pc:sldMk cId="3598284323" sldId="256"/>
            <ac:cxnSpMk id="5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8"/>
          <ac:cxnSpMkLst>
            <pc:docMk/>
            <pc:sldMk cId="3598284323" sldId="256"/>
            <ac:cxnSpMk id="60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2"/>
          <ac:cxnSpMkLst>
            <pc:docMk/>
            <pc:sldMk cId="3598284323" sldId="256"/>
            <ac:cxnSpMk id="61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1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5"/>
          <ac:cxnSpMkLst>
            <pc:docMk/>
            <pc:sldMk cId="3598284323" sldId="256"/>
            <ac:cxnSpMk id="81" creationId="{00000000-0000-0000-0000-000000000000}"/>
          </ac:cxnSpMkLst>
        </pc:cxnChg>
      </pc:sldChg>
    </pc:docChg>
  </pc:docChgLst>
  <pc:docChgLst>
    <pc:chgData name="Godlewski Marcin (Britenet)" userId="S::m.godlewski@mc.gov.pl::930c73a9-afe2-4d6f-a9bf-ab7250a92d83" providerId="AD" clId="Web-{025E0C2B-4B6E-4611-8BCC-C83A54F487F5}"/>
    <pc:docChg chg="addSld modSld sldOrd">
      <pc:chgData name="Godlewski Marcin (Britenet)" userId="S::m.godlewski@mc.gov.pl::930c73a9-afe2-4d6f-a9bf-ab7250a92d83" providerId="AD" clId="Web-{025E0C2B-4B6E-4611-8BCC-C83A54F487F5}" dt="2020-05-05T13:54:42.432" v="92" actId="1076"/>
      <pc:docMkLst>
        <pc:docMk/>
      </pc:docMkLst>
      <pc:sldChg chg="delSp modSp mod setBg">
        <pc:chgData name="Godlewski Marcin (Britenet)" userId="S::m.godlewski@mc.gov.pl::930c73a9-afe2-4d6f-a9bf-ab7250a92d83" providerId="AD" clId="Web-{025E0C2B-4B6E-4611-8BCC-C83A54F487F5}" dt="2020-05-05T13:53:27.432" v="60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025E0C2B-4B6E-4611-8BCC-C83A54F487F5}" dt="2020-05-05T13:50:56.575" v="1"/>
          <ac:spMkLst>
            <pc:docMk/>
            <pc:sldMk cId="3598284323" sldId="256"/>
            <ac:spMk id="47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9.246" v="3"/>
          <ac:spMkLst>
            <pc:docMk/>
            <pc:sldMk cId="3598284323" sldId="256"/>
            <ac:spMk id="49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7.840" v="2"/>
          <ac:spMkLst>
            <pc:docMk/>
            <pc:sldMk cId="3598284323" sldId="256"/>
            <ac:spMk id="50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5.418" v="0"/>
          <ac:spMkLst>
            <pc:docMk/>
            <pc:sldMk cId="3598284323" sldId="256"/>
            <ac:spMk id="74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1:00.137" v="4"/>
          <ac:spMkLst>
            <pc:docMk/>
            <pc:sldMk cId="3598284323" sldId="256"/>
            <ac:spMk id="79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25E0C2B-4B6E-4611-8BCC-C83A54F487F5}" dt="2020-05-05T13:52:19.589" v="59" actId="1076"/>
          <ac:spMkLst>
            <pc:docMk/>
            <pc:sldMk cId="3598284323" sldId="256"/>
            <ac:spMk id="108" creationId="{00000000-0000-0000-0000-000000000000}"/>
          </ac:spMkLst>
        </pc:spChg>
      </pc:sldChg>
      <pc:sldChg chg="modSp add ord replId">
        <pc:chgData name="Godlewski Marcin (Britenet)" userId="S::m.godlewski@mc.gov.pl::930c73a9-afe2-4d6f-a9bf-ab7250a92d83" providerId="AD" clId="Web-{025E0C2B-4B6E-4611-8BCC-C83A54F487F5}" dt="2020-05-05T13:54:42.432" v="92" actId="1076"/>
        <pc:sldMkLst>
          <pc:docMk/>
          <pc:sldMk cId="297459643" sldId="258"/>
        </pc:sldMkLst>
        <pc:spChg chg="mod">
          <ac:chgData name="Godlewski Marcin (Britenet)" userId="S::m.godlewski@mc.gov.pl::930c73a9-afe2-4d6f-a9bf-ab7250a92d83" providerId="AD" clId="Web-{025E0C2B-4B6E-4611-8BCC-C83A54F487F5}" dt="2020-05-05T13:54:42.432" v="92" actId="1076"/>
          <ac:spMkLst>
            <pc:docMk/>
            <pc:sldMk cId="297459643" sldId="258"/>
            <ac:spMk id="108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09.10.2023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09.10.2023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09.10.2023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09.10.2023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09.10.2023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09.10.2023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09.10.2023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600028" y="1429809"/>
            <a:ext cx="10938829" cy="230832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 dirty="0">
                <a:solidFill>
                  <a:schemeClr val="bg1"/>
                </a:solidFill>
              </a:rPr>
              <a:t>Zaprojektowanie, wykonanie i wdrożenie Systemu Obsługi </a:t>
            </a:r>
            <a:r>
              <a:rPr lang="pl-PL" sz="4800" b="1" dirty="0" smtClean="0">
                <a:solidFill>
                  <a:schemeClr val="bg1"/>
                </a:solidFill>
              </a:rPr>
              <a:t>Sekretariatów </a:t>
            </a:r>
            <a:r>
              <a:rPr lang="pl-PL" sz="4800" b="1" dirty="0">
                <a:solidFill>
                  <a:schemeClr val="bg1"/>
                </a:solidFill>
              </a:rPr>
              <a:t>Sądów Administracyjnych (OSSA)</a:t>
            </a:r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634578" y="1242232"/>
            <a:ext cx="11252622" cy="4795618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i="1" dirty="0" smtClean="0"/>
          </a:p>
          <a:p>
            <a:pPr marL="0" indent="0" algn="ctr">
              <a:spcAft>
                <a:spcPts val="1200"/>
              </a:spcAft>
              <a:buNone/>
            </a:pPr>
            <a:r>
              <a:rPr lang="pl-PL" sz="9600" b="1" i="1" dirty="0" smtClean="0">
                <a:solidFill>
                  <a:srgbClr val="002060"/>
                </a:solidFill>
                <a:cs typeface="Times New Roman" pitchFamily="18" charset="0"/>
              </a:rPr>
              <a:t>System </a:t>
            </a:r>
            <a:r>
              <a:rPr lang="pl-PL" sz="9600" b="1" i="1" dirty="0">
                <a:solidFill>
                  <a:srgbClr val="002060"/>
                </a:solidFill>
                <a:cs typeface="Times New Roman" pitchFamily="18" charset="0"/>
              </a:rPr>
              <a:t>Obsługi </a:t>
            </a:r>
            <a:r>
              <a:rPr lang="pl-PL" sz="9600" b="1" i="1" dirty="0" smtClean="0">
                <a:solidFill>
                  <a:srgbClr val="002060"/>
                </a:solidFill>
                <a:cs typeface="Times New Roman" pitchFamily="18" charset="0"/>
              </a:rPr>
              <a:t>Sekretariatów </a:t>
            </a:r>
            <a:r>
              <a:rPr lang="pl-PL" sz="9600" b="1" i="1" dirty="0">
                <a:solidFill>
                  <a:srgbClr val="002060"/>
                </a:solidFill>
                <a:cs typeface="Times New Roman" pitchFamily="18" charset="0"/>
              </a:rPr>
              <a:t>Sądów </a:t>
            </a:r>
            <a:r>
              <a:rPr lang="pl-PL" sz="9600" b="1" i="1" dirty="0" smtClean="0">
                <a:solidFill>
                  <a:srgbClr val="002060"/>
                </a:solidFill>
                <a:cs typeface="Times New Roman" pitchFamily="18" charset="0"/>
              </a:rPr>
              <a:t>Administracyjnych</a:t>
            </a:r>
            <a:endParaRPr lang="pl-PL" sz="49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endParaRPr lang="pl-PL" sz="72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269875" indent="-269875">
              <a:spcBef>
                <a:spcPts val="8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7200" i="1" dirty="0" smtClean="0">
                <a:solidFill>
                  <a:schemeClr val="accent5">
                    <a:lumMod val="75000"/>
                  </a:schemeClr>
                </a:solidFill>
              </a:rPr>
              <a:t>Wnioskodawca:			 </a:t>
            </a:r>
            <a:r>
              <a:rPr lang="pl-PL" sz="7200" dirty="0" smtClean="0"/>
              <a:t>Prezes NSA</a:t>
            </a:r>
            <a:endParaRPr lang="pl-PL" sz="72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269875" indent="-269875">
              <a:spcBef>
                <a:spcPts val="8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7200" i="1" dirty="0">
                <a:solidFill>
                  <a:schemeClr val="accent5">
                    <a:lumMod val="75000"/>
                  </a:schemeClr>
                </a:solidFill>
              </a:rPr>
              <a:t>Beneficjent:  </a:t>
            </a:r>
            <a:r>
              <a:rPr lang="pl-PL" sz="7200" i="1" dirty="0" smtClean="0">
                <a:solidFill>
                  <a:schemeClr val="accent5">
                    <a:lumMod val="75000"/>
                  </a:schemeClr>
                </a:solidFill>
              </a:rPr>
              <a:t>			 </a:t>
            </a:r>
            <a:r>
              <a:rPr lang="pl-PL" sz="7200" dirty="0" smtClean="0"/>
              <a:t>Naczelny </a:t>
            </a:r>
            <a:r>
              <a:rPr lang="pl-PL" sz="7200" dirty="0"/>
              <a:t>Sąd Administracyjny</a:t>
            </a:r>
            <a:endParaRPr lang="pl-PL" sz="7200" dirty="0" smtClean="0"/>
          </a:p>
          <a:p>
            <a:pPr marL="269875" indent="-269875">
              <a:spcBef>
                <a:spcPts val="8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7200" i="1" dirty="0" smtClean="0">
                <a:solidFill>
                  <a:schemeClr val="accent5">
                    <a:lumMod val="75000"/>
                  </a:schemeClr>
                </a:solidFill>
              </a:rPr>
              <a:t>Partnerzy:  			 </a:t>
            </a:r>
            <a:r>
              <a:rPr lang="pl-PL" sz="7200" dirty="0" smtClean="0"/>
              <a:t>nie dotyczy </a:t>
            </a:r>
          </a:p>
          <a:p>
            <a:pPr marL="269875" indent="-269875">
              <a:spcBef>
                <a:spcPts val="8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7200" i="1" dirty="0" smtClean="0">
                <a:solidFill>
                  <a:schemeClr val="accent5">
                    <a:lumMod val="75000"/>
                  </a:schemeClr>
                </a:solidFill>
              </a:rPr>
              <a:t>Źródło finansowania</a:t>
            </a:r>
            <a:r>
              <a:rPr lang="pl-PL" sz="7200" i="1" dirty="0">
                <a:solidFill>
                  <a:schemeClr val="accent5">
                    <a:lumMod val="75000"/>
                  </a:schemeClr>
                </a:solidFill>
              </a:rPr>
              <a:t>: </a:t>
            </a:r>
            <a:r>
              <a:rPr lang="pl-PL" sz="7200" i="1" dirty="0" smtClean="0">
                <a:solidFill>
                  <a:schemeClr val="accent5">
                    <a:lumMod val="75000"/>
                  </a:schemeClr>
                </a:solidFill>
              </a:rPr>
              <a:t> 		 </a:t>
            </a:r>
            <a:r>
              <a:rPr lang="pl-PL" sz="7200" dirty="0" smtClean="0"/>
              <a:t>Środki </a:t>
            </a:r>
            <a:r>
              <a:rPr lang="pl-PL" sz="7200" dirty="0"/>
              <a:t>budżetu państwa - część 05 Naczelny Sąd </a:t>
            </a:r>
            <a:r>
              <a:rPr lang="pl-PL" sz="7200" dirty="0" smtClean="0"/>
              <a:t>Administracyjny </a:t>
            </a:r>
          </a:p>
          <a:p>
            <a:pPr marL="269875" indent="-269875">
              <a:spcBef>
                <a:spcPts val="8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7200" i="1" dirty="0" smtClean="0">
                <a:solidFill>
                  <a:schemeClr val="accent5">
                    <a:lumMod val="75000"/>
                  </a:schemeClr>
                </a:solidFill>
              </a:rPr>
              <a:t>Całkowity koszt </a:t>
            </a:r>
            <a:r>
              <a:rPr lang="pl-PL" sz="7200" i="1" dirty="0">
                <a:solidFill>
                  <a:schemeClr val="accent5">
                    <a:lumMod val="75000"/>
                  </a:schemeClr>
                </a:solidFill>
              </a:rPr>
              <a:t>projektu: </a:t>
            </a:r>
            <a:r>
              <a:rPr lang="pl-PL" sz="7200" i="1" dirty="0" smtClean="0">
                <a:solidFill>
                  <a:schemeClr val="accent5">
                    <a:lumMod val="75000"/>
                  </a:schemeClr>
                </a:solidFill>
              </a:rPr>
              <a:t> 		 </a:t>
            </a:r>
            <a:r>
              <a:rPr lang="pl-PL" sz="7200" dirty="0" smtClean="0"/>
              <a:t>19 </a:t>
            </a:r>
            <a:r>
              <a:rPr lang="pl-PL" sz="7200" dirty="0"/>
              <a:t>628 936,00 </a:t>
            </a:r>
            <a:r>
              <a:rPr lang="pl-PL" sz="7200" dirty="0" smtClean="0"/>
              <a:t>zł  (25 878 936,00 zł z uwzględnieniem kosztów </a:t>
            </a:r>
            <a:br>
              <a:rPr lang="pl-PL" sz="7200" dirty="0" smtClean="0"/>
            </a:br>
            <a:r>
              <a:rPr lang="pl-PL" sz="7200" dirty="0" smtClean="0"/>
              <a:t>				 gwarancji i serwisu gwarancyjnego)</a:t>
            </a:r>
          </a:p>
          <a:p>
            <a:pPr marL="269875" indent="-269875">
              <a:spcBef>
                <a:spcPts val="8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7200" i="1" dirty="0" smtClean="0">
                <a:solidFill>
                  <a:schemeClr val="accent5">
                    <a:lumMod val="75000"/>
                  </a:schemeClr>
                </a:solidFill>
              </a:rPr>
              <a:t>Planowany okres realizacji </a:t>
            </a:r>
            <a:r>
              <a:rPr lang="pl-PL" sz="7200" i="1" dirty="0">
                <a:solidFill>
                  <a:schemeClr val="accent5">
                    <a:lumMod val="75000"/>
                  </a:schemeClr>
                </a:solidFill>
              </a:rPr>
              <a:t>projektu: </a:t>
            </a:r>
            <a:r>
              <a:rPr lang="pl-PL" sz="72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pl-PL" sz="7200" dirty="0" smtClean="0"/>
              <a:t>10-2023 - 12-2027 (przy założeniu, że </a:t>
            </a:r>
            <a:r>
              <a:rPr lang="pl-PL" sz="7200" smtClean="0"/>
              <a:t>termin realizacji będzie </a:t>
            </a:r>
            <a:br>
              <a:rPr lang="pl-PL" sz="7200" smtClean="0"/>
            </a:br>
            <a:r>
              <a:rPr lang="pl-PL" sz="7200" smtClean="0"/>
              <a:t>				 kryterium </a:t>
            </a:r>
            <a:r>
              <a:rPr lang="pl-PL" sz="7200" dirty="0" smtClean="0"/>
              <a:t>oceny ofert)</a:t>
            </a:r>
          </a:p>
          <a:p>
            <a:endParaRPr lang="pl-PL" sz="7200" dirty="0" smtClean="0"/>
          </a:p>
          <a:p>
            <a:endParaRPr lang="pl-PL" sz="7200" dirty="0" smtClean="0"/>
          </a:p>
          <a:p>
            <a:endParaRPr lang="pl-PL" sz="7200" dirty="0" smtClean="0"/>
          </a:p>
          <a:p>
            <a:pPr marL="0" indent="0">
              <a:buNone/>
            </a:pPr>
            <a:endParaRPr lang="pl-PL" sz="7200" dirty="0" smtClean="0"/>
          </a:p>
          <a:p>
            <a:pPr marL="0" indent="0">
              <a:buNone/>
            </a:pPr>
            <a:r>
              <a:rPr lang="pl-PL" sz="7200" dirty="0" smtClean="0"/>
              <a:t> 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11560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rostokąt 4"/>
          <p:cNvSpPr/>
          <p:nvPr/>
        </p:nvSpPr>
        <p:spPr>
          <a:xfrm>
            <a:off x="649453" y="1417561"/>
            <a:ext cx="990470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i="1" dirty="0" smtClean="0">
                <a:solidFill>
                  <a:schemeClr val="accent5">
                    <a:lumMod val="75000"/>
                  </a:schemeClr>
                </a:solidFill>
              </a:rPr>
              <a:t>Cele </a:t>
            </a:r>
            <a:r>
              <a:rPr lang="pl-PL" i="1" dirty="0">
                <a:solidFill>
                  <a:schemeClr val="accent5">
                    <a:lumMod val="75000"/>
                  </a:schemeClr>
                </a:solidFill>
              </a:rPr>
              <a:t>projektu: </a:t>
            </a:r>
            <a:endParaRPr lang="pl-PL" dirty="0" smtClean="0"/>
          </a:p>
          <a:p>
            <a:endParaRPr lang="pl-PL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buAutoNum type="arabicPeriod"/>
            </a:pPr>
            <a:r>
              <a:rPr lang="pl-PL" dirty="0" smtClean="0"/>
              <a:t>Zapewnienie wsparcia informatycznego w zakresie obsługi spraw </a:t>
            </a:r>
            <a:r>
              <a:rPr lang="pl-PL" dirty="0" err="1" smtClean="0"/>
              <a:t>sądowoadministracyjnych</a:t>
            </a:r>
            <a:r>
              <a:rPr lang="pl-PL" dirty="0" smtClean="0"/>
              <a:t> przez zaprojektowany do tego celu, wykonany i wdrożony dedykowany system obsługi sekretariatów sądów administracyjnych, spełniający nowoczesne standardy w zakresie architektury, interfejsu użytkownika i bezpieczeństwa.</a:t>
            </a:r>
          </a:p>
          <a:p>
            <a:pPr marL="342900" indent="-342900">
              <a:buAutoNum type="arabicPeriod"/>
            </a:pPr>
            <a:r>
              <a:rPr lang="pl-PL" dirty="0" smtClean="0"/>
              <a:t>Zapewnienie </a:t>
            </a:r>
            <a:r>
              <a:rPr lang="pl-PL" dirty="0"/>
              <a:t>sędziom i pracownikom wszystkich sądów </a:t>
            </a:r>
            <a:r>
              <a:rPr lang="pl-PL" dirty="0" smtClean="0"/>
              <a:t>administracyjnych jednolitego </a:t>
            </a:r>
            <a:r>
              <a:rPr lang="pl-PL" dirty="0"/>
              <a:t>wsparcia informatycznego w zakresie wykonywania funkcji </a:t>
            </a:r>
            <a:r>
              <a:rPr lang="pl-PL" dirty="0" smtClean="0"/>
              <a:t>orzeczniczych </a:t>
            </a:r>
            <a:r>
              <a:rPr lang="pl-PL" dirty="0"/>
              <a:t>i procesowych przez system spełniający nowoczesne </a:t>
            </a:r>
            <a:r>
              <a:rPr lang="pl-PL" dirty="0" smtClean="0"/>
              <a:t>standardy </a:t>
            </a:r>
            <a:r>
              <a:rPr lang="pl-PL" dirty="0"/>
              <a:t>w zakresie architektury, interfejsu użytkownika i bezpieczeństwa.</a:t>
            </a:r>
          </a:p>
          <a:p>
            <a:endParaRPr lang="pl-PL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pl-PL" i="1" dirty="0" smtClean="0">
                <a:solidFill>
                  <a:schemeClr val="accent5">
                    <a:lumMod val="75000"/>
                  </a:schemeClr>
                </a:solidFill>
              </a:rPr>
              <a:t>Cel strategiczny:</a:t>
            </a:r>
          </a:p>
          <a:p>
            <a:endParaRPr lang="pl-PL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pl-PL" dirty="0" smtClean="0"/>
              <a:t>Realizacja </a:t>
            </a:r>
            <a:r>
              <a:rPr lang="pl-PL" dirty="0"/>
              <a:t>kolejnego etapu informatyzacji sądownictwa administracyjnego.</a:t>
            </a:r>
            <a:endParaRPr lang="pl-PL" dirty="0" smtClean="0"/>
          </a:p>
          <a:p>
            <a:endParaRPr lang="pl-PL" i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028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ymbol zastępczy zawartości 2"/>
          <p:cNvSpPr txBox="1">
            <a:spLocks/>
          </p:cNvSpPr>
          <p:nvPr/>
        </p:nvSpPr>
        <p:spPr>
          <a:xfrm>
            <a:off x="699629" y="1462306"/>
            <a:ext cx="10432562" cy="37296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endParaRPr lang="pl-PL" sz="3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pl-PL" sz="38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pl-PL" sz="38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pl-PL" sz="3800" b="1" dirty="0" smtClean="0">
                <a:solidFill>
                  <a:schemeClr val="accent1">
                    <a:lumMod val="50000"/>
                  </a:schemeClr>
                </a:solidFill>
              </a:rPr>
              <a:t>ARCHITEKTURA </a:t>
            </a:r>
            <a:endParaRPr lang="pl-PL" sz="4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pl-PL" sz="29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</a:rPr>
              <a:t>Widok kooperacji aplikacji </a:t>
            </a:r>
            <a:endParaRPr lang="pl-PL" sz="29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3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pl-PL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b="1" dirty="0" smtClean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 smtClean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 smtClean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7640" y="2496807"/>
            <a:ext cx="3966210" cy="3802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299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01591" y="2807179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>
                <a:solidFill>
                  <a:schemeClr val="bg1"/>
                </a:solidFill>
              </a:rPr>
              <a:t>Dziękuję za uwagę</a:t>
            </a:r>
            <a:endParaRPr lang="pl-PL"/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0D2A428066ADA48B2128E08D49E6E42" ma:contentTypeVersion="2" ma:contentTypeDescription="Utwórz nowy dokument." ma:contentTypeScope="" ma:versionID="7a5388fc8cc8badcb36bdb349e84cca7">
  <xsd:schema xmlns:xsd="http://www.w3.org/2001/XMLSchema" xmlns:xs="http://www.w3.org/2001/XMLSchema" xmlns:p="http://schemas.microsoft.com/office/2006/metadata/properties" xmlns:ns2="b9a841c0-deae-483d-a662-98b0fdb921ab" xmlns:ns3="a2aa7c4c-1601-4ff4-8989-49c40a4a3f92" xmlns:ns4="d1a99de3-2285-418f-9332-bbd52549ff8d" targetNamespace="http://schemas.microsoft.com/office/2006/metadata/properties" ma:root="true" ma:fieldsID="d2be716a3dd2ae103f0667c0750cf3d8" ns2:_="" ns3:_="" ns4:_="">
    <xsd:import namespace="b9a841c0-deae-483d-a662-98b0fdb921ab"/>
    <xsd:import namespace="a2aa7c4c-1601-4ff4-8989-49c40a4a3f92"/>
    <xsd:import namespace="d1a99de3-2285-418f-9332-bbd52549ff8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4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a841c0-deae-483d-a662-98b0fdb921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aa7c4c-1601-4ff4-8989-49c40a4a3f9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a99de3-2285-418f-9332-bbd52549ff8d" elementFormDefault="qualified">
    <xsd:import namespace="http://schemas.microsoft.com/office/2006/documentManagement/types"/>
    <xsd:import namespace="http://schemas.microsoft.com/office/infopath/2007/PartnerControls"/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A02C40F-5D3D-47BD-BCCD-5528DDB25042}"/>
</file>

<file path=customXml/itemProps3.xml><?xml version="1.0" encoding="utf-8"?>
<ds:datastoreItem xmlns:ds="http://schemas.openxmlformats.org/officeDocument/2006/customXml" ds:itemID="{96E28105-763F-4193-B043-C170AA0A0327}">
  <ds:schemaRefs>
    <ds:schemaRef ds:uri="http://purl.org/dc/dcmitype/"/>
    <ds:schemaRef ds:uri="http://purl.org/dc/terms/"/>
    <ds:schemaRef ds:uri="http://www.w3.org/XML/1998/namespace"/>
    <ds:schemaRef ds:uri="http://schemas.microsoft.com/office/2006/documentManagement/types"/>
    <ds:schemaRef ds:uri="http://purl.org/dc/elements/1.1/"/>
    <ds:schemaRef ds:uri="9affde3b-50dd-4e74-9e2c-6b9654ae514a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5df3a10b-8748-402e-bef4-aee373db4db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103</Words>
  <Application>Microsoft Office PowerPoint</Application>
  <PresentationFormat>Panoramiczny</PresentationFormat>
  <Paragraphs>47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Paweł  Maszkiewicz</cp:lastModifiedBy>
  <cp:revision>11</cp:revision>
  <dcterms:created xsi:type="dcterms:W3CDTF">2017-01-27T12:50:17Z</dcterms:created>
  <dcterms:modified xsi:type="dcterms:W3CDTF">2023-10-09T11:42:15Z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0x01010030D2A428066ADA48B2128E08D49E6E42</vt:lpwstr>
  </property>
</Properties>
</file>