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except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69745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ST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pl-PL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and Gambling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Logistics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WM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BDF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IF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Excise Duty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18821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DD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Accounting and Financial Revision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DR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 ROBACZYŃSKI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DG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Discipline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LESZEK SKIBA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5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500" dirty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Fiscal </a:t>
            </a:r>
            <a:r>
              <a:rPr lang="en-US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NOWAK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73710" cy="7561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Macroeconomic Policy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alt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800" i="1" dirty="0">
                <a:latin typeface="Calibri" panose="020F0502020204030204" pitchFamily="34" charset="0"/>
                <a:cs typeface="Calibri" panose="020F0502020204030204" pitchFamily="34" charset="0"/>
              </a:rPr>
              <a:t>Accounting Standards </a:t>
            </a:r>
            <a:r>
              <a:rPr lang="en-US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Committee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Expenditure Policy Department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Minister’s </a:t>
            </a:r>
            <a:r>
              <a:rPr lang="en-US" dirty="0" smtClean="0">
                <a:solidFill>
                  <a:schemeClr val="tx1"/>
                </a:solidFill>
              </a:rPr>
              <a:t>Office</a:t>
            </a:r>
            <a:r>
              <a:rPr lang="en-US" dirty="0">
                <a:solidFill>
                  <a:schemeClr val="tx1"/>
                </a:solidFill>
              </a:rPr>
              <a:t> 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BMI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050" b="1" dirty="0"/>
              <a:t>Minister of </a:t>
            </a:r>
            <a:r>
              <a:rPr lang="en-US" sz="1050" b="1" dirty="0" smtClean="0"/>
              <a:t>Finance</a:t>
            </a:r>
            <a:endParaRPr lang="pl-PL" sz="1050" b="1" dirty="0" smtClean="0"/>
          </a:p>
          <a:p>
            <a:r>
              <a:rPr lang="pl-PL" sz="1050" b="1" dirty="0" smtClean="0"/>
              <a:t>Tadeusz Kościński</a:t>
            </a:r>
            <a:endParaRPr lang="pl-PL" sz="1050" dirty="0"/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dirty="0" err="1" smtClean="0">
                <a:solidFill>
                  <a:schemeClr val="tx1"/>
                </a:solidFill>
              </a:rPr>
              <a:t>Political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Cabinet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Chief Economist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Counselor </a:t>
            </a:r>
            <a:r>
              <a:rPr lang="en-US" dirty="0" smtClean="0">
                <a:solidFill>
                  <a:schemeClr val="tx1"/>
                </a:solidFill>
              </a:rPr>
              <a:t>General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GEM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>
                <a:solidFill>
                  <a:schemeClr val="tx1"/>
                </a:solidFill>
              </a:rPr>
              <a:t>Independent </a:t>
            </a:r>
            <a:r>
              <a:rPr lang="en-GB" dirty="0">
                <a:solidFill>
                  <a:schemeClr val="tx1"/>
                </a:solidFill>
              </a:rPr>
              <a:t>position</a:t>
            </a:r>
            <a:r>
              <a:rPr lang="en-US" dirty="0">
                <a:solidFill>
                  <a:schemeClr val="tx1"/>
                </a:solidFill>
              </a:rPr>
              <a:t> for </a:t>
            </a:r>
            <a:r>
              <a:rPr lang="en-GB" dirty="0" err="1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Minister’s Commissioner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Combating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Crime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r>
              <a:rPr lang="pl-PL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Secretary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</a:t>
            </a:r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WALCZAK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of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Head of National Revenue Administration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Commissioner for Combating Fraud against Republic of Poland or European </a:t>
            </a:r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Union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DZIEDZIC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US" sz="700" b="1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700" i="1" dirty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Fiscal </a:t>
            </a:r>
            <a:r>
              <a:rPr lang="en-US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Administration</a:t>
            </a:r>
            <a:endParaRPr lang="pl-PL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Strategic Management </a:t>
            </a:r>
            <a:r>
              <a:rPr lang="en-US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of National Revenue Administration</a:t>
            </a:r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 Department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DI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Internal</a:t>
            </a:r>
            <a:r>
              <a:rPr lang="pl-PL" sz="800" dirty="0">
                <a:latin typeface="Calibri" panose="020F0502020204030204" pitchFamily="34" charset="0"/>
                <a:cs typeface="Calibri" panose="020F0502020204030204" pitchFamily="34" charset="0"/>
              </a:rPr>
              <a:t> Control </a:t>
            </a:r>
            <a:r>
              <a:rPr lang="pl-PL" sz="800" dirty="0" err="1">
                <a:latin typeface="Calibri" panose="020F0502020204030204" pitchFamily="34" charset="0"/>
                <a:cs typeface="Calibri" panose="020F0502020204030204" pitchFamily="34" charset="0"/>
              </a:rPr>
              <a:t>Bureau</a:t>
            </a:r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regulations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in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Article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12d of the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of 16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2016 -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5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Undersecretary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Deputy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Head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Revenue</a:t>
            </a:r>
            <a:r>
              <a:rPr lang="pl-PL" sz="800" b="1" dirty="0">
                <a:latin typeface="Calibri" panose="020F0502020204030204" pitchFamily="34" charset="0"/>
                <a:cs typeface="Calibri" panose="020F0502020204030204" pitchFamily="34" charset="0"/>
              </a:rPr>
              <a:t> Administration</a:t>
            </a:r>
          </a:p>
          <a:p>
            <a:r>
              <a:rPr lang="en-US" sz="9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TOMASZ</a:t>
            </a:r>
            <a:endParaRPr lang="pl-PL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SŁABOSZOWSKI</a:t>
            </a:r>
            <a:endParaRPr lang="pl-PL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42351" y="1254598"/>
            <a:ext cx="1001807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b="1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2351" y="6237312"/>
            <a:ext cx="100180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</a:t>
            </a:r>
            <a:r>
              <a:rPr lang="pl-PL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Analysis </a:t>
            </a:r>
            <a:r>
              <a:rPr lang="pl-PL" sz="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  <a:endParaRPr 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16597</TotalTime>
  <Words>325</Words>
  <Application>Microsoft Office PowerPoint</Application>
  <PresentationFormat>Slajdy 35 mm</PresentationFormat>
  <Paragraphs>151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1418</cp:revision>
  <cp:lastPrinted>2019-06-18T08:41:22Z</cp:lastPrinted>
  <dcterms:created xsi:type="dcterms:W3CDTF">2006-06-26T12:00:33Z</dcterms:created>
  <dcterms:modified xsi:type="dcterms:W3CDTF">2019-12-11T08:30:01Z</dcterms:modified>
</cp:coreProperties>
</file>