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hartEx1.xml" ContentType="application/vnd.ms-office.chartex+xml"/>
  <Override PartName="/ppt/charts/chartEx2.xml" ContentType="application/vnd.ms-office.chartex+xml"/>
  <Override PartName="/ppt/charts/chartEx3.xml" ContentType="application/vnd.ms-office.chartex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</p:sldIdLst>
  <p:sldSz cx="15171738" cy="8534400"/>
  <p:notesSz cx="6858000" cy="9144000"/>
  <p:defaultTextStyle>
    <a:defPPr>
      <a:defRPr lang="pl-PL"/>
    </a:defPPr>
    <a:lvl1pPr marL="0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1pPr>
    <a:lvl2pPr marL="568940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2pPr>
    <a:lvl3pPr marL="1137879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3pPr>
    <a:lvl4pPr marL="1706819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4pPr>
    <a:lvl5pPr marL="2275759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5pPr>
    <a:lvl6pPr marL="2844698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6pPr>
    <a:lvl7pPr marL="3413638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7pPr>
    <a:lvl8pPr marL="3982578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8pPr>
    <a:lvl9pPr marL="4551517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otr Klicki" initials="PK" lastIdx="1" clrIdx="0">
    <p:extLst>
      <p:ext uri="{19B8F6BF-5375-455C-9EA6-DF929625EA0E}">
        <p15:presenceInfo xmlns:p15="http://schemas.microsoft.com/office/powerpoint/2012/main" userId="S::piotr.klicki@nask.pl::2943d223-e6a6-4523-bba8-852a043551b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AF53"/>
    <a:srgbClr val="D1FFE0"/>
    <a:srgbClr val="00B050"/>
    <a:srgbClr val="5CC752"/>
    <a:srgbClr val="29A645"/>
    <a:srgbClr val="FFDADC"/>
    <a:srgbClr val="1D9BF0"/>
    <a:srgbClr val="FE0000"/>
    <a:srgbClr val="0077B7"/>
    <a:srgbClr val="0F90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1" autoAdjust="0"/>
    <p:restoredTop sz="94660"/>
  </p:normalViewPr>
  <p:slideViewPr>
    <p:cSldViewPr snapToGrid="0">
      <p:cViewPr varScale="1">
        <p:scale>
          <a:sx n="55" d="100"/>
          <a:sy n="55" d="100"/>
        </p:scale>
        <p:origin x="468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25" d="100"/>
          <a:sy n="125" d="100"/>
        </p:scale>
        <p:origin x="484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C:\Users\piotrkli\Desktop\Kopia%20Kopia%20Kopia%20zestawienie%20zasi&#281;g&#243;w%20woj%2029.05.2023%20(002)-%20siespina%20(002).xlsx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C:\Users\piotrkli\Desktop\Kopia%20Kopia%20Kopia%20zestawienie%20zasi&#281;g&#243;w%20woj%2029.05.2023%20(002)-%20siespina%20(002).xlsx" TargetMode="External"/></Relationships>
</file>

<file path=ppt/charts/_rels/chartEx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oleObject" Target="file:///C:\Users\piotrkli\Desktop\Kopia%20Kopia%20Kopia%20zestawienie%20zasi&#281;g&#243;w%20woj%2029.05.2023%20(002)-%20siespina%20(002).xlsx" TargetMode="External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SIDUSIS!$A$2:$A$17</cx:f>
        <cx:nf>SIDUSIS!$A$1</cx:nf>
        <cx:lvl ptCount="16" name="Województwo">
          <cx:pt idx="0">dolnośląskie</cx:pt>
          <cx:pt idx="1">kujawsko-pomorskie</cx:pt>
          <cx:pt idx="2">lubelskie</cx:pt>
          <cx:pt idx="3">lubuskie</cx:pt>
          <cx:pt idx="4">łódzkie</cx:pt>
          <cx:pt idx="5">małopolskie</cx:pt>
          <cx:pt idx="6">mazowieckie</cx:pt>
          <cx:pt idx="7">opolskie</cx:pt>
          <cx:pt idx="8">podkarpackie</cx:pt>
          <cx:pt idx="9">podlaskie</cx:pt>
          <cx:pt idx="10">pomorskie</cx:pt>
          <cx:pt idx="11">śląskie</cx:pt>
          <cx:pt idx="12">świętokrzyskie</cx:pt>
          <cx:pt idx="13">warmińsko-mazurskie</cx:pt>
          <cx:pt idx="14">wielkopolskie</cx:pt>
          <cx:pt idx="15">zachodniopomorskie</cx:pt>
        </cx:lvl>
      </cx:strDim>
      <cx:numDim type="colorVal">
        <cx:f>SIDUSIS!$B$2:$B$17</cx:f>
        <cx:lvl ptCount="16" formatCode="0,00%">
          <cx:pt idx="0">0.0911</cx:pt>
          <cx:pt idx="1">0.076499999999999999</cx:pt>
          <cx:pt idx="2">0.065500000000000003</cx:pt>
          <cx:pt idx="3">0.053699999999999998</cx:pt>
          <cx:pt idx="4">0.1221</cx:pt>
          <cx:pt idx="5">0.074399999999999994</cx:pt>
          <cx:pt idx="6">0.048099999999999997</cx:pt>
          <cx:pt idx="7">0.18049999999999999</cx:pt>
          <cx:pt idx="8">0.12239999999999999</cx:pt>
          <cx:pt idx="9">0.055</cx:pt>
          <cx:pt idx="10">0.1787</cx:pt>
          <cx:pt idx="11">0.1908</cx:pt>
          <cx:pt idx="12">0.038199999999999998</cx:pt>
          <cx:pt idx="13">0.085800000000000001</cx:pt>
          <cx:pt idx="14">0.21640000000000001</cx:pt>
          <cx:pt idx="15">0.1389</cx:pt>
        </cx:lvl>
      </cx:numDim>
    </cx:data>
  </cx:chartData>
  <cx:chart>
    <cx:plotArea>
      <cx:plotAreaRegion>
        <cx:series layoutId="regionMap" uniqueId="{9B472CA9-C87E-4F29-8EB4-447F718339BB}">
          <cx:tx>
            <cx:txData>
              <cx:f>SIDUSIS!$B$1</cx:f>
              <cx:v>2015</cx:v>
            </cx:txData>
          </cx:tx>
          <cx:spPr>
            <a:ln>
              <a:solidFill>
                <a:schemeClr val="accent1"/>
              </a:solidFill>
            </a:ln>
          </cx:spPr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200" b="1">
                    <a:solidFill>
                      <a:schemeClr val="accent1"/>
                    </a:solidFill>
                  </a:defRPr>
                </a:pPr>
                <a:endParaRPr lang="pl-PL" sz="1200" b="1" i="0" u="none" strike="noStrike" baseline="0">
                  <a:solidFill>
                    <a:schemeClr val="accent1"/>
                  </a:solidFill>
                  <a:latin typeface="Lato"/>
                </a:endParaRPr>
              </a:p>
            </cx:txPr>
          </cx:dataLabels>
          <cx:dataId val="0"/>
          <cx:layoutPr>
            <cx:geography cultureLanguage="pl-PL" cultureRegion="PL" attribution="Obsługiwane przez usługę Bing">
              <cx:geoCache provider="{E9337A44-BEBE-4D9F-B70C-5C5E7DAFC167}">
                <cx:binary>1Hvpctw4tuarOPx7qAIJEktHV0cMyGRuSu2L7T8MWZK5AiABcP03N2YeYuY+xjzC3HqvOXLZVZba
5faNqZ5oKyrSJTEJgjg453wL+df76S/3zeOdeTXJRtm/3E8/vy6ca//y00/2vniUd/ZIlvdGW/3B
Hd1r+ZP+8KG8f/zpwdyNpcp/CpAf/nRf3Bn3OL3+219htPxRH+v7O1dqdd4/mvni0faNs9849tVD
r+4eZKmS0jpT3jv/59cPulH6l39v/uN/2Lp8fP3qUbnSzVdz+/jz62ffff3qp5cj/t3VXzUwQdc/
wLmRf4QYj8IAM/7xh71+1WiVfzrsk6PQ9/2IEv/zNU/uJJx3q6ujV8l3T+rjlO4eHsyjtXBvH//9
g0Ge3c3Pr5PL16/uda/c01rmsKw/vz7Tja3vXr8qrY5/PRLrp3s5O/548z89D8Pf/vriD7AcL/7y
RaRert0/OvR3gar76m60tfZaLbX5k4OFjxDFIcecPI8SOwoZJYig6CtR2n+e0dn3zOgbkfraQC+i
tT/7saLV9O8fYTP9yRkVBIgFPqa/ZhR9FqsgOOIIcUSjAH38+VpiHX/PtL4RqS/OfxGg4+t/7QD9
Qap/We6efeU/W+6CIz8ICfUhh379eRYcnx+FCIUBYZBgv17z13L3ueT88Ty+Ho3P5z2b8794BYOc
6P/klIBV5wRhGvDnyx0dYVhsHwfB8+X+2F1gE//DeXx91V+c/jIFxL92CjybLrR+ebfosXy8/3Or
VABLHzGCMWz4px8oQ1/0/QBgAScBIoT+dvjLfPi4wofvm9g3YvRshGf3/fPrw3/90cL0y7/p9gma
/JndJORHLOIBon70ayDw8zihowAixJH/69GnMH4lTt83s28G6sshXkbqB2v6v/zb//nfD8ufGiaA
0QSFGBLqU748D9NTX/GZjyj/hLKhDv5dmH75b98xrW/E6IvzXwToOPmxUqnVD/Wdae/+3JIHqcQj
TJjPw19b/3MQDcDMp5BHhH0tOGffOaVvxOf5EC9CdLb/sUL051e6CB2RkAKjjj5BsxdMlB5B7jAG
H3/ckU6/o/5+I0K/n/4iOqc/WIX7Z3DP8Agig4KAPuczPj3ilAQk5J8a1Nc60P8r8/zi/BeROTv8
WHkDpa25+3MhQoSPYPlDaD+fMACA6S+hHBDOgIeAIL4GsqEo/eP5fCNlvjj/ZWR+sKbzzxDX0BHG
PvVD8gIOsCPOQXILQXr7zEL/Hg78r+8Q+74RmV9+P/9FZC5BJ/uRCOkv/z6W//E/na7NMv/JqYOO
nmqX739WP19AAjhMURiGjHwrTt8/u2+G6+UwL6N2+2NFbbwzsvzlvz9JocBg+z9fCmUAFKIQv6h2
6IjhkIBi/YkRfa0d3f4+NWCg/3hq3wjb14d6EbrbH6xJgdrQ1P8EhAeaA0acgu7wNS4LSCIIAV/w
r6rYt987p28F6/kYL6P0g4G85e6+0A+qhED9M5yGCCRsgj6juudZ5kdHEdRNxuknjftrlOndf2p+
3wjb1wZ6Ebt3/79j98cO0m9uW3Ln7lYfbbovTKRvH/24CGAhvjj1k1bwVbfvV9ywffj5tY8CPyII
IvWbA/g0zt8LDV/zcb42zOOddTAsP6JRhH0eAXvGhPvh61fj48cjkLBREGAOSQsIE/55/Upp4wqw
FfERZTwE5SpgEcwqAGPK6v7joacqgCkhHPTgKAJ16zfnFNTyOdfqtzX69Psr1cszXSpnYTZhCD0a
aN7TF5/umqIABRECMBViChSEPzWE9v7uAvzZp+//FwMzqxbms9jlxQZbOcWlmbuNJiiWumpjL4ik
mB1uxDwWww5FLduG9iT3XXjgA1oEnut2PbtRH+f5fFb15CTLpRX9UO24ch/KvE3busGxru1uqWWY
aMVueRD2gjPUpNZW/nGBGh0Dfql3YcO0IASlzuC9qendSHy68yebhuV4jkcrFM1vTIYua9O/wZ5z
wkYJJ+RUFnRjjkPVkbgqyjtY3SbxF8wTjrNZ4HpOqtbPRCfbStQ+z0U1qr2ni2k15x6OPZr5K3+Z
ozj0+i0PM7nu2uph6uc48MpLLumpaor7oie5KOW4HvDNXMzC773YVizRTt9G/fRBRuzBQ7wXPUKn
1g1kUxTsBBNt4Xp02S8K93HXS6F5Pe2tKgU3iomh1CwesH+s/PF2YbWI+mUSAw8/aJ1fL4O6iJbs
tvfspnP5lha8EHQoT7zRa4TUvQhVVq8smofYtbeIBzSWSNtEVnliwrGFG86YoCqTIstc3M94ThtZ
7JxnWJrL4NbVdbjqR3mPTT2mcwkD9aitk8yydTmWWBgU2kShAiV+2F3VgwrF6HGZWgarr4YlZXg8
pTYXVGuWGNfUsSbqpPMdS3o1XbV1jeO5YyjJoi4JSZPMzMEl+7aI1WAW0TsuV4S3ZhVqhoSzqDiZ
czFUqDspantDqRo2sDpibKekbwK1Np290Xl/FpGcp8ZXB0hCG4dsqBI8jtflKIc0ItuCdTzlFbka
1IQSlJU6tg5f90VGLiJYvtZ25fvJnIdB2wnVTlPK80IL6vSFrt8sDW2EIuZ6LlwvZliJquI7l51n
2G6CwZ21+fJOdm2eluaxKb0ibhx+441wKRtk/inOprSudL4OF17HhFi7uapdcdX6sBexa+7DccFi
LL2rhTdWfPxQOryy5ETmNRJNxKo1brtazDKRrk37zkf71uv2ROlrq/FDWSWO9e9zT8iyWbZU8UeK
+50O283SHMLInMueXmbIBKKh/OB4W8ZWljilYX9RFP0Q41yLJUeNYF11CkVpFgP1qMA4v5zDOZmW
Dh6lsFi4qY/WZUk3U8PrZPLuB3Lc1HIRJamwQHqfK++kJ3YzOHmIihFd0SruGOvfTWUkprI+rRuy
hupUbeaaKpEvvYr5WK+baLwt2+JNjvUJn6pEmfCUTyESQ7E08UBn/+ApXCbBEs2CBcUhUmrdVsiI
iNewdfrAJIsPsx3GY9TXM9QIezotOi0Cb9NE3gYK4GGydSBGX6bYHyAx9HnT00MVtQ96qbrY4/29
7b05ht2SJTifdpMxZxnhUBPx3m+jDev6G064cGVbxRHOsv1Sv5+sfeii5pwVjItxaO76aYkzP7wt
yuzEmfyCteWJrrNtkC+pXzEjwqg98fLepNn4EAaRO8t6edpwx8SkFBXNEPFjOYR3fCmExyIiJtq6
Fdf40VbtSd43B157B81bJoya5xjXp1HG3bqau1vp1dPODtWNat42Yb7pePfBs+S9aamKZd0mU5HH
QU2mtdF4ijMbGKhTI4rR1Lfrkk4XVRacV50u0tL3tehaE3tewVIz63eT15+xrtzMozckQVQuKz3l
224p9DoquF1lHl9lvhQLQp5wUDPFZH12EpJ6jhucdeuBu7hi085b8BAPXFYJMbaLW5ol3VwUItJG
eHOeJ8O8mRGUVTfaFfXpcbV4bwYj+a5SYSFK7MOeyCu8srPQC+tF0btLEx5rWZxHA/uwZKZbVSOU
yMiYnS3DZWWysd/ki/XiDHN/bVp0oNIdRrxA32NtgmjeiXYxUjSZc6sxCN7UBqm0Dadp1VRbsxgs
6lqnuG3UOqpCK7SDBC4p7ZMKsn8/zKPo4PxZGdi2xCVzN7iYFtWGZxkRHae5iKrssr30ym5bBOjY
yn4VLXO+rhQ+Xip/pRC/xT25izx3Xgb5qVN2P5EoxnJ+Swp14Ky+VSU2wmf4ivh7VwYbUvfp0L1t
pI0V8cK4CNS+zvPzdmQ3mnlJZ4Z800q3ysKwW3FYahLlQ+w3/C0n/Y1s/G2U9yeF7raN4W89MyW6
8NbZsLybz4rSe5zC1FR62ajae1SePwke9PeFh9NlqQtRM3UIpF158LBV88HPlime7cp6PID2EUG4
8+KEj/SEeUusXXcYwuqS4k3lRWdR4D9m2XwS+nQv2xl6fJlCLdEraugBIUvXdaC5WEx5U494S/N7
lA9XmaQX3Pi3ddGeG4AclG9Hu1wuMqpXWSSLpPTQurlHKNrTIn8buCJh7Zitc1IVG7Wg61LKXd2Z
rQyLBxh/ThZXviE9P56JevTUcl1zPcUupM2KZOyhYm7XK3TZDs3K89Ko8cpd3fRNDEnYCQYAIKvZ
sqthtLbvQ6FLeVV0UyTG2plNTtQ1D1izsYjFEqh0PDDXxqaUJz2y+Kz1Vw3Mem3K5sq0taSrYmh3
PXXdlni9PAy4fLAFKdM2CynkQ3VGePVmKPr3Q/XGkeJKB8X92DZ7Mq7KNktr1R2PrDltDbp1g66F
tPyiIqxdR5ms9x8/Wi+s93CF46jr1Gaeu2zfIHQMAADHZTlFK9zW6ww3PKEc7qXE7/Kuu+vm8R2j
7a7qoOi2IKheji7QaTBOwymybZ/W3KkYsWVLWAex7/Nt9d4GXr73ugb6jpxT5eTp1OI0G6LEn8dj
W9HuQOybbMIUciAMhedwLsyYlSvaQcq0y5RiS69mPzpRy25wzm7kbE/1wK+KaG9UV6YD988K0r+t
6u5t1XUiL7o5nirUx02/ZDGpZnYuc25WiidTN/QpKacbtixJ1plmO9f9obLDY/uEl95ybIfVNDMp
ynbCu6kieNf5c59Kq27KyI171hKeSIxnEbZRkdgpA3DY5PLw8aNDvBYZV9dd704zZbeZKWqB2wHa
RXc+yu4K1u0xKDZIF8Wq4eghiLKbqS5KUZv50Q752yL0zwAr1sJ2RAL4KlnKe3mibSsFq8h10bX3
RMnH0aNWzGE+rSqXk/1Qt6tFdXpThlC+h/auw6Q9Ydps50jjRC3Mblsz4LWubkqyAjLQnE7dBD1B
RVsfTbGhuhAuDMKkUnJNpukEdXXsGlSJXjfHXTi3go89QL7uJufh8eTlVwsZOuEH3r50zaoep4dc
kV6gTrViHq4cPBZ509xSFbxDTXsqx8KIMq9u5uFtxcJNq6dbXdJ3C9abRctTHLVXOGg9WL9qXxdO
KKuc6EpuhSdlLnDQTKuhmTrBp1qU4CSnsmiTPuAfAn0wAOlnlXFRLPg4ivo3Pa0fGeCqmmFA2l4N
18b8tq6DtUbVVdlfLl2W9ry78irKk6Ga/LQrYeNCPompo1D4S+MlfgTt0ubZ3iKZr+ZOw06exnHd
L7mLvZyXouf8XUFmP138mYuJD+s5yve+o7MIFkgI2MtikqoW7AlGImyz2ASMiskBfHDsCcO2Z8So
s6gEtN8sd7AEcV/O0Fs9ShK3KHtW8HrvDc3p+ASyc7wph7CO/aJ66FhhRTj7nrCmHOOpiEOdM1gI
e6oqctH7eSv8CnI/r+jF0/+QvE3G6qKDkhsvFmASp9V9DdwLVhw+zJyEXa5EpsoyabsOCWjiae+r
Lh6pn1I6aJE1YSXC8bZVqlpVVd+lTSDXQVYkpl5uOjQHSRV0rbDY88SEsEsmAq1zMghvW/WBzOzR
+vIc+MWNa8oqhn3xdEFnUq+vPBEgXAvXjSye+u7aLOPdECgkkIseupCmS5GdF+O8rtBbVttKtEOR
7zy6nKA8CoQkZBBlFxyPbXVrc7tRdAaoSq/wMmNByn43c0dPFkY2ALygDCN/YzunVh5qrrCKuKAR
ubENA+AwDSr2KndWLX2w9mO/5eVqGtBJlJcXeh6aRPOsiGU07Ug2lOlUTUYA8FWVfIeioT5zQ9Yk
Us5hUhYziz3N+z1iSCe0Z0lnq3GrDJYx9A0Km5RfUz879pn1LkhETUJlIXLp6Xis/Lf1ROxq6M24
knYfURleqoKhqwq3b2ppyMEQGx1AiNqExXToC0GQiWcAGCtaTDzuptokZolGEeZ+LRqi/AQoZbZC
QclizLyNj8ph3Xj5oXJzfkIVQJcyu7ZBl3geDLfwEvKssoUItNw47W+WbrIiiCCnfGx3dR99kHnm
pWGQNScaEGLCAiXFmAE+8IHXRK28DPJqEXRat337wbAaxQ1rmn0G6Hbu2igmqoUaONnt6FN57OQs
j4k/3LXz+HaBet0FU6q6D1E2KKFqAkDLccGW1u4B/uxzUxfxYO0O9SDdeJd4cNcey2LYi/MWG8Dj
UzeWQg+apyqUx9R6V2H+tHui+pwh/32Xt3hNovCYUd0mddPpxJDmYvbi2XU3xaj6xKuiYlVkWkF7
4tPKG3o/zVu9y0IC5NCeO781Atk87qjnDpHXr6ogj8tAXoy85DEkgoqHCljlMOirsS8F5Nko8prz
JO/6Zc8UylMfl7MgDKpJWU8oZmgpgGXKJm57gIyuDkoRgNTifMlWfRYM60CWATDWohULwSZGul7n
sCVENpd6FU2MruaqG+OmtssuLJ8KdBv3fm+v80kmpO+qQ6mHc+ZGti+K7sLhYQ9sNF+FJbpQmbty
utqjLLgHhQfSOL/WPZLxortJWB+gmdJ+PDZVHERVs5t9PsNdRVXMEaxHaHdkxjtq5ZuRd48dwSJH
+lJjejoEXp+o3gf4T6HkBGGo0z7zxwsXLvSslTXQAh3t6Ni88bvw3HrVpmGhYH7PYtUgBQSj0oLZ
/D0mBXDHrL72ZHPo6zvpitNuqJwYxjpWE2mOnRcOcTiFeEXCrk7nBYCSLiezIQG7dH3zlg8536M+
uGH5MicZszRtq4asJsQdUDUmaqKLJMfVZRuEp77x1iiAjrVEKi1aW4sg64DxEgECW5ph2M8M20cJ
2hr0KNckfYbek0XW28LnQ2oxbHMYa5WHno3rkeVp46pOVENxvnjNaagATOn+bTuSXVMPsQZUK1xm
HgPU+tCX6je4y3aTGpNhYMd24+fTlns2WZqVaVkngqJtD3MO7Gwq+pPGzCejVZtRA+vEhl0qjqA/
bxs+nERPV8qiOJMB7JbmIm+rreXFdFp2IVmhLjwUo3mngvpmGC5CFkoQkEBFMkqdWXessFRA7hpz
0kXmQ9dkzb7yzE0LT0umbAnXQdSdDIuloCcESzJPGKVDTgdRo6xaLbQINxXrADQvy74kBGAjFeEy
KVF69tLnHdRVVK5pVpzSit23Su5L6UoxBHa/YO8tXnjSjPWU5pqc+kq9b5vxLNIayPl8mdNeAG4f
Bd8C3D6URX/KivMuYImL5MEryrcmuuyjeTtM+bsQlCTnQg3VCAerzozAeqOVcd2JRFeF01uZe+/7
EZaRuHajeHNVQzOLS2lr2BLT+VQU/n4wdEwUkXd9QK+aFkMKQfP3SX8yE2jhWAYHP6A7RIsd7drz
SflntYPF0L4cBPAlEzoUVwjyNwSxDajjLArP4JTU/EMz2ffYopQBXpxYeNo5UMt8Rs7CIkZFC/wr
OHdZWa0XXFSCTRcaaXOwUVgK1asiNlkGOmFQb1AGkqIseRq6el1Jd+u8SVAk71o3les6p5VAnE9J
ttBVhIdTuIW+B0SjTYtXU9azvZOREmOX4ZiX/rS2hpWrUUqe9IM+GcOl2mpGqfB6j27CqNG7yJJr
ba0RAVFvKo23PFIJMl4f+3eTr2hczC0XciHnHp2H1CRoXIakVrUUXouuq3I5z8dRCt/W0G2p6LGG
2t2EO9W3tQDCJ8xS9wltxvuImEKwyNtXA8RxDBuSlMFoT+0wZSe6wBhkgvF9U03XjQGdwaEK+o7O
0WqyJp21OuYLuS9wv87GLF3CMFoVBu2nSa0QAMtRsX0ZdMdTOexy6/ZsMfcOySEBUQMdSEWqpJPe
YQ7O/FKPsdfje5njXkR+sa8Na/cD52nDpzVsDANFkxYC08WtAn9+74ccrQjoxcLomcK2ccKfPRTb
JSpF5YDjg6oCiifvY4LEaIJ3RkITnFHJ106ROqV16UBBpvkG6EEWz14LorcJ1lXtnUpdv53r8p03
BqCuocPEBk8s40S3RoXm3DNuK23FV74DSD1GCuDI0l5Rr7gZ9HgKxZUK2Ddi6afdgsvzRQ2iU+M6
k3I1RB5Nw6yD0lPFU+gfD7S5lIZeqKJ8r7MFGmGroY0GwS0r4a4jji7IyApoSP5lHtHtTFy+KbBe
wfsEJ1nXXYCyc1PrYBLBoF1q2yVtc7fGXrP31kXNzzIP7yJMgcNGW0xAy5SmGICBuQIeDQRH55Pj
9MwjudftbMq8+PSC2W+//u3w+a21j6f9/venV9R+/+1KS/jvm1/5w4GepvPbSL+/UvXkOP021xc2
1sXj07twf+BxffPgMwPs2aMrn5+j/WiAcTD7/9j7gpX7+NrYF1bX0wm/ulwBPN4WRpQyAhYa+uhK
fXa54EgQwIO7AKCi0Ec++E+fXa4QHjYgYIwxzODJX5/BI4ufXC542BSBM+VTsLvhQYUIzvp8488i
CGbfp9+/dLkoPGr3wuWCHhUwHxyuCJ5GCeF5lecuF/W9MAdDlsdl5k69yUFmtmnF0N74l0PbSTB9
cBzgOVEjTbPA7hpWCr8uVhQXaz+v4t48uKpPMK63dVDF3pMpBnAwI9OG9GE6NG8rcsin86bclsyJ
yvoxDnSMDIprCeoZTublHfXvQu8kI0PqN348Dy4NIa37poyrvgVUe9cWvah6DkUguJNvfLeI2Xqi
hr4whvcdAQ9JZqsBD2KYb4rFAoK0x/WwtXAFkMc9l8dD3yVAQiaH4x5MHtZetN2t6quLdzK/gnSA
LnEI+GWp1tjtAdgJypu4BELYsnNlT+QoSFSJwK49O8Y+6MMkqBJuDl57HukN5Xni0QQcT5F57xRo
0WAW5CAsFw5Uewp6LH3TwqBBfzqQCx6C/JGU7Z32CxFWadZvoFslOrK7zsSB6oHtP+FcLfriANCq
YzvAKXHXbC16W9N9VRdQzC7ahQMRqsQAXD4Id4P/gdqNAwOqbafHwfAUe/iir6NdWBwKY1Zzr0E+
OO5BhVtIUgP1GRa1Ugwcv7Bf5xkSUxhHPgQt8mPkCAA9uMeqq9cS3ypDhQneBrmNKd5meTqPYAew
1JV2H9DDEACMCW9Lec8xEnbYRbRJStB9FtBIpTeedt62XDrwB6gogqeuOoFtAmAkA/2uKONgRiLn
xUqVGXCxMl5QsMpMcwiCcxlOEIQpoTYBtgxzRVsQLWB1QXUoukSzKhk2M758ErZJw7Ymy2NjweGZ
Saz6ZYdlF6PswMjlTLO4kUsyRMOB954gNThMwQjW3wXvyRMFAH1JiqI+VmHiPNFVWx/EjIpdAR+Z
8DW8+nIGIuP5gk85buOiBYhWwFL1p5M5ZtVwtuRGFK2Lx1Kulu60BdkuCutjuSyggXtCgwzYGv0w
FCAapDM7puFNBcy9TMo8NWbrQWFn70BIkKzcgSv3ZGSIBlJkrErBBg5ihQMErtI5YGtbLau2uQa+
v+vqMa5AkEfQX/opi7PRxJp7e6RyoRTgRxBoigq0Psxj0+Vbr9yYtjjDBjBHsax6MiVIgpow13Gd
31EgfX1i13M2HBxKOnZTdRiEPQma11RsIgNU52YhdNUdqxYQ/luWZyfFNMVB2cLmhXwF33Xict+U
/roJ7szyAQfXXQMjzmcj0PXM1mnX+Ws5RHtm5DoKYwJiTWlBFSywTRfTxWwBZXJTYra3bbdx43g1
ugdsicjVtBnKW8bALJ2aNQWmo6m59QCKywEcBrQrQD32ALGru5CrY9Rd9XbNqhGIB+xGAxaJHd9V
9c6198XyniIdAz8XUQZbj79v8PkCsH8AaWYOxziDLdXCehN9DWhSmGYG3SDcj+Wc1oju6vwyYmCz
KZO2frMqomADr4NXsEUHG3un4M6xqmYQArNrdLku5YcBKhFFsJfMDk31SskAnJNoW7fvLcVxMTQp
C1UyhcMq8vkuH67HcNgFhUsQ6JcIRD58KkmRTou/WvplBYByF0K5yA24SAs+ZEDTUJaLsDbbskJi
8fYmyImoy7ECn9FuMrO8r2Sf9PTNUhB9bOwI/por7gZggpUEe2gANOOaPFg5ylWsfALp4sBMCZYw
E/+XgvNYbhwHg/ATsYogwXRlEilZwdmeC8tpAeaEQOLpt3XY2otnxqLAP3R/DeS5KSQsDNi6ogTy
Gka2qGVpPwFhIMHZi3R/oZ7/ordpOpDK9WFe7bdlacthInVCVagSY36p6ZzY2eG3RZ61nMejZSUY
cULnw57rH1V3UJosGPDRFhzhqL05AEUODbN+Iu6fAo91x81yTqtfvWITXA5DsAxYjjuvGCB32aov
d+t5b5s66dZIZaHL0sFpckdZa9xNcH/o6u6ZD22QbM2c26H8I5gsY+yVOoH6sZVthDHej+rnFq1r
rhXeD1fAF1T+x7h38Hr6KR4E/wxmUseujSXCG+v/WGNHBUp7HyaynVgyePONmsLiyiQswnzaVZss
57iuuyaVckzUDEFrmzzoH0aq3Jr8LaaPTmctmLTTqB+PfNjaNBB74i09Sflc/wdnUEZ0ysC7denW
jXY5+83fmu0CT3Ce6mLcpYRf6NTJvNdzLMRh9d5F9bkhMBmHoo2l7m60stp4pG1VRNvyu8Ncsnhm
eHMz+ybjbo/6Uihd8sZOwAnMP04tHvVOvzll9DHy0MGX1pIHudQ1RNBNHuVk/20EXW+eURjhX1V2
ncOZCCC3weRfYBEF00XOwX8obnPskyUsw9qgvnH91NVz8CSX7gJMCJxNNMVOJ+SVVIE6uOu5s7v9
UDuGoHqHKhv3CtCLkdmyRa/tNszHLtj/NUp/O3u/ZZMJ8cUqP5kUweftX1a9AFXAycB0rLD4TaJ/
Wyvn1dgtSb05fOLLh9jgm/rRiiLmDsVmoyaLgMNvRSXxNMXLQfn73Iu0d6B7KGPEQTUqfLUUIBXG
8H5Eiy4D4h45h97W1N2a69B5Y0HAz00dVEWlGhRA8TP3TB4dd4xXPJy4J0NzlDq12dIkpF3esLB3
Zz6Td+2FYWpFFWYG0pfdusyFzuYdJEnFuIGhqUSqAfAfwq27oBleKsr4tTKNd2nIZREhAdKDASna
+i9v9lUShuOvN0sbi6CDooUzurlWsngRywY+PriuYqnf7UMmWiArNvTUnbVeAQ0SHcRFe6kbk6w4
U2XU+c+UV9iYFzs8QBW5aKjGjg0IqWomOwWjAqMv5N7R212aSCHahE662KqVlXJDP8aP7Vh6a/VQ
NezND7DciodwCe7evS9yo3Q8hY24LPhhdNRQ5Y1w5wyfDjPgPB7x6Zq8CX4j4zxTbfsJxfKe+Eo8
eJaLNSnSD1EzqrOCf2s7Iu/r/aVtoq9FhheHqgOEhBvu10hd0Yw5ceLGKaDMhZVK77soTJhYoxk5
cPLQo7yuaBaIO2XosMPWhImzbEmHhR2jJYNqXa2JhGKl7tq0KYn4MlOmycmX13U2iQudvkfF9HSQ
snG+0u7Y8X+c/PjjySV/bnSNOIx3gbMtEr4+hz2c8CDHRnFdVgcf8tqzkmEXt62D1f7nN5dWTJde
9XhPeAaprZqcVPo3RY7QqdNp4iVUhokNuQqfKz1iTx8Km9WxIPRrhzq9geFQrlc4roasUAEpGOI+
OnWi/gcr8suCke71OLwtjCAaM0vkRIWYKWQykfel/ty7Nu/x7SkJpeG0WnMS4PtVIzu18xNG6EAv
79BbYhGZ3PL/TfOWVT6Ap/UIdXy5rVP74guTzDj9dn90Zz+T6nNVyxNvwKbweK0Kv+tzzDmw9oDR
cSsV+NoVRioFM1Tym5R27tMtXTV/CLSbjeuRmKcRdpIOnIxa9onaJ5+ML5SIBjt2dAP2l3FwMy25
eHuUrfNnNPWpTdyk8ao08g7Gio72AsBH7ZfGkpDwwSFYhcGLjdlnPEwOxAXvQ8k22TBO9APAKowT
EXSu4Vhi1t7Cgk7iVm9jQvAODZFJl+rM4Wr35lo5U6E8k7GgdPg33wKcVxODirCwV2ww72CDO6op
Q/vRhmUpYS9UyoHa/sPb3JVbtuG76jaBDeYc3r357bddvXhtsXAZCs7jD1BavBssSUuXbehiPsQ3
n8ZtlDXLibEvteRbdbMnL64xdnZn1fVJSMdzEB5a/309LGTBaPNo+JPUFjSuV+CN8UA8VLm3yrcS
hok/gjjTodXdxdHGISV8KlgaVWLq6wx4blTqsi7t5e7twLFvg7BY71jS1k0xOJIr7/F4J3qAZQ9U
ozFvUkErv28YFG5iZ8dj5SfbFGbBWIJ7udWaxg3Db+F4GFP9DIpcjNGlJqXyeRK6F+bdyHibAExa
1s0GUkRvSvtYteySR8dZk4eo/nS2PrHrJbfdQ9S7ie03R73RVNlturYA8vSvXz9UgZ/0y2PYYwFQ
+Ferfy1vQVXJeAogfs4rpt42icyQu1TEu1UlzJ6eVLs/w05WdDu6BLshOMthnbLGHUobko61bulE
HXA0ZznK99AaD+52ci0AGE0+c4a56wPdK5a7SRr/1g7Y0MSFgyKtWWw1kLpt92g7Z7yMjW+SVi3Q
00zS901R9x/7cCHElNh3xuCxlls6j00csX8+w0CgvdNUfckmSrBtKv/qLhV+v7uVErzOjCdCzXmN
7Wt2OI1rnNoQ7F/34S3qlVL0hsDNx/3qEJ3uuwWPmV+HSZYT1ovWPUIky6V9ZjMWQo051xzk3ZMP
YcCqF2i9GyYfl+ss8rrY9QtXNoVl3ZcGeNaallIc92l4WYE5dQ2LO4ptdNiSNYCRuEzPcCZeqooc
avO9zd7FwQYP8LCDqmBIPmynAL+qS94qVAnKoX6LFYcoEBnxixaSxDZZ6badelumTD3tgsfK+jGr
zjpAelgxqpRjg4X1UmwL3BZIEFVdTGQ6NE2Qw92aY6/jVwYLcgj720bRbWEm8/E69J86DO9WcWnh
HZiZA++++R6B58WEwVFiwcMMSX4rXRQv0lyZ8zyHpgi4PATrgzFV6nEf28TrtO2ltTAgCN6DUy7+
coioOQaBdTJQKqPeSjrs8L2SWCHHZ5SF3JrX58HAJ69I2q99jhXlzeaspP7yOKExu+H80M9Dytq3
HYrCNp52Mqaw7xLvyQtevFUkkwNQEvBUvO/tR9SwU8eXq4RO6kJU9adD1cos4ui6o/MY2A8kmg72
Dq+QtDVgLvqvD/Ho6XXh1jlAbSSM5oMVCOyM+xmMbsq2JWtodJijJgvspPa8182rcVgBh3bQhBgL
Yr93fzeniwOJr3h9czo0GjafeGX97qGVbdEQA4F+rAPzGGKF7Psxs8LPxn68cyre+Lv5L6v5WBr3
2IQt5t9Xv/qvq8HwUopqH6FurMnUqNyd6yEZ5fioanoi+3+z8nKHQbTAlsC87WdqaBbuYzmJhaCd
LLkfYJDtMifcBORTmTn7cuYdWg5ZUt6u+ept73u4xfaWa7Zeuxp08gIiLFAf4d5fjXeINI5eZHCS
m0QNV8djma2C0o9gdNCnui9swIT+/bibi4WFSWDmUG4H+uzYDXb6Ruj+2DpDTobPJrISjlHZqyfM
vn9b9L539onZbqLofwLK0TBdR1fnfdUk61b625FprGzUgTW241HxfHEfIKeks32u9kMbYlztwqzu
v+2hyiD0P1jU+yQ8Ao6ukzZgj/zeybY1q90ne2ZNvNKL8QoP3oe3YW5x+iTosJiy4C5Nld5wtuFV
a7i4MtMYM1jfFdDM5vE17OSxAeC82DnxlmLkeApATKxxSFwfb7EzH4NKg1vdHsYgQieiSbRerPAR
ZLpPE9xK1g3ux1gXBChxO0aHkU8P9gj4BtvYBNzE5Xdb97Haby5fUGBRXN3r5PWncXCeR41d8eaa
8XmyTqI5jj0473nAK/dUVxTQBdrP8h1x+UKdOXH1ngpQV2v0n+QFm6p45Pu3Gj2ciCoFFQYqBxyj
3eeW4zzX8yv66NK8V9G3DL65uATRS+/ozIA07Qdy7IHG9/0B8po/p8T6MDN/r6HaLGZErzGpO28F
KF44rV2q+jUf3HQmRz2woqn7JHoGt8PuXm7u4/lzmMXVA735YLrMfdEUycAgj/bgcNRx2Z+7FnLH
qoc01P5hx2ckQVtMtcZn0EXvXQiWu0Dqgi4DNh5spAqWdu9l/ugc3RykLRyVBMqEaFE8HBCevH5T
EKvq6tZLJ34043LoYKBM04vownMzzUAl2kSzZ9s5hVzmrPmIapptxilXqfPJXcuglme8DYg9/LII
Ixslhwkvp1nwH+qgA3adDOXY4EsB7WOzKtfyPnnlZn3cHApBGTOhP8eqfWzBhjsYVQB+/rTSTb2V
J+OEoIXX5sZ+JwDhOr3/zPy/rrUyxz1irczEcmoWLLeryrvxNGgFRtTEzvay1n82uDe8bnEFGsW1
/dSLxnhTVdY7Tsyc27ai8oC3sQcg2ytNLP8z8PaUg23xUVZ3KIyim7BOX1u2FDvcb9irKKkRFrrm
8cl0vKyHNWP7CJkMO9DeYPXvkkXJY99B52yvjTsmd9abSJ40eN1GPj7uYnnyV/wRrKR9X10YeLgf
IUwV93ZwsoY1j3QOGQS7uR0HKEftHcT6G1H60JbW3ctsN4c2hJl1LRV+XBIrUX0MJCdn2JUjKACy
g1jqAfbtkFZoM08d/AkzDsMQN1y90Y9NcHLrkvX8PDhDEko4nNVxbS80wg9HKWUgCaHmzZBVqMgW
yD+UQNSh570FhtaqosEHXvUJtHoajUuhQrih+2Wa65hzqJDhbwg8Y5dQ5gYNBXo+0H4/wNuN9wk2
7vvKTdFwgCTKySUU3qbDNBfVRSjTyQaxgbdUWg68Z4lx8dPgLC/7T7tEmT+thXK+GAHgy8DQ+H0R
zIXjpwF6tQ1T9+B2ViLmd8s7uLLDCLUi0dBhQDhrY0OEm5NB5xo4U1OL89Zc6/0rqFUyjyy+i74R
QbkA8YRBHq9Qj+m7xdZ+HChgs64g3lkvY8z2oxYPQBSSMPjwtjZufJ2OrIi6q/BLC16GRqpi2OZM
DyqVb43ek1rh9IuHHiPGPJ4mH4zkjkeHFhxe7X1G5TyGmKQnURUTfQOzVnmicDag48PL5P2bVJR0
+N3s+gI2CZ99gT+iYtKffXO1lZexDkQJpkokKOo3o/cycHWxiyrhEi/BKj/d6JEZO3ZZA5/3gGHm
0PkBWAs40kDK67K1L/M4ZTB0jH3nxFgsISnixsRsj6yyP+875rsA/IL/rLzjBHmWbR26zWm2/pFl
TCiq/3QUgD/G5mcBttI27NcVf130smKNkv3TBFStI198fjbLt47kQbcYhIibUchqoXILe/vwI5MI
URdzfZr50WZ+jnsby9ZlCamHuLGsh71ysvWOXzlh4k3pitojAig1AFj0HKPROah7Nc5dnzLjJdDF
uXcGIx83o3/qzB/Z0QXonuzkK1hKpH9zBvNfIkiDIM4MjKjeqlcxqnwIpkwR8Q+Y13CXey2a91A/
jXn2ULdk2MHh+RlQxl0Bog2kJLP3g2mHs9929y8/Jl77XAfesSFzqWCb+fAYMHcxvz5Uok+UziP+
1evx7O8QcDK/b3OHTLApTBJqgHLnJdwyybZ40igVpkFK49dr9iwKh5OwztP8smGScXeZbqzG8/ln
eYjbyJMbTjmEoR0jqtpvqwuP2l4OBpAYJBX0jPldeffNfU0V2U6rAiSDYEMfwb3pr3u4vwKHzqtZ
xq5Bfok1BQRGGSU0mo5eC/A1tGJOPjkH+BU+8/YcEpaYvn4TOEtBVaXd8DiR2zC90O1bzWO5hhM0
kz2dLQ0nz08WdhpAmVjiv2kCRqpZDJEH6DpkMeexAuPQLU3mMx1bK9z4/cOo9z1IvaAgH5X8Cfo4
Ulvme8NBgcEa6XP3YZbripq12U5sqHptsVO3tn2bJqD9s4Dca46avvsiyBYwEkaGT8x86R4v1xie
cO/mg4KC2VpduhCRQcbdlY0nrtx46l8Mn5CDq4FY7cvnZpu3jkMd89HTvT3RAxJoEINYFEHY/jSj
TKsFRQ6tdkLWJtQeUiHfBusiBeurr5GT7sRPd6cHSj1mVQdaYX53G7hQfvepIcwhy5bYrnoI2R4L
tT53HjlhSj+GM4FChSCgI3TqdJcwaI7MDvKhrUvhPVjiFIXsTWHm91AXafW+YCWQ23JoZ0AUA6AM
a0HTZtkWDNC5wSFi9W6s496obNiiFFtlOvTNK4UTNwLzkAGNh00nwtEHYE5N+xJOY7ZGkOr0mjOQ
3m0NmLcC0buEL3zw4simB273JwLZm0RtIfwPunEMkLzQQXjWpH3w/EcjsAGPkC+x/NlLlXNmpUP4
4kdV1oSf3fwuwXXvy/YjEaSKLgOhiSvnePVP7uhkEFgBex0ncTJ9AJl6SDrnNainrBWv0Qk40FXy
KXfmmwOKewcJPuuY27C3q+fRudaEq7hzXyszkNhTHG8lBjqIweq/NgAf0w4HbvihUeq9wr8OZOdR
L30ewAezpSh34qZIYIEF/kVKM1vC9bRg9zFLcxJ+ysP6IRiaE6ewk+/l/9qgn8zelkDjT6L9AQxs
6Xki1g1PHAote8bbpQ4QN0t8D2bPlbtgGVFHCjWfkU80wkL9oBL46xOTD7Y51Oq6RS81feY5QcMl
6hed2OLXtn4LFpoiu2jm9wbpq+a2730ibv3onBAd0E+TKBgvRZSvr4SWrTo7VdFaCEnFK2J4c4+s
G/QP/2vuzE/bk3yzMNlxmq+OmxCxrrHysBP5dbpLaOFg4q0JRM7+1xN69Ou5IOOa77J5b+YtHjE7
wbmDpBs86vAmIHD0PiIp8mTp/sDmXKO+C9OchztHMO1PNQACMMBf0e7E3jzmAp4M7Z00ICRTlgP9
8WIcYHgwPkbT5psegJOi/6mpbDFswDc82jAcZnRYJAjifgP/B7wPBwNBPoeyY01h6qLBD8t26OY1
9be1WLeudKtPy/znDxz72YbOOCWrwz961Wag9dJxhilKUAZA+1X+Q70wKG5bpkdYjpuEqHfbQuuL
Bc9WNDxR55GKB6rDtIXFvY5QPn0Hau57uEI56NYtNrnvOk+BtNJ23w9e8O2QQkKtFyCQ1+rP3j8w
zWd9E7y745ww8s8e63iVX45WZ9QCCjN5Mtjc2otorgB3IewAZsPBMxXSmQNJgnXCzo41dtL/pvbL
r2nKO3kgE2p9JFLWiUPwLRyOJVjhw34qZGiG8M5jOPhWHuvwdUTseQUekCljwdnqwAzj3XVO9b+g
Gq/1iIEFbF4nLmP/PXqfg0b6r+d/1oxm2Ve3CEmqWn971jGSXsqdNx7YZzFWB4GzbTl/OrpwQ94x
fQMvWZPVqn8D2WWhmosGJq3VQNLc4H4jyLBSkRKOcQKAKRo6/FSEmP23IXhl/X9go4DyXXvIYa27
XxtC4h1dkrYq050f837Fbv40+gBYQXiatVyQBSB9nyydldmdSQz9Caf1Euro4FdIDXn7MaRRiYh5
YcuHUL3uDYN0AC0Fs52O3v3+P2/AMziGCKA00IDXLq8Gk3jorsAzBe1gaFbx4oLuwKwNWiWj3HoB
iYEKgBKJrwXrHIBRz5fnUWKpDUgqO7/Q3SWYxh11vSl4x1NHbmVA9ZF1qpAWf8aV1SFoTiWsH0dE
2RzIo7EN1ExxEFN3NNMYExtqH4xW0S8ZCzMqgtwauhe1NH8BNxAugBXsfe6Zv04dOFJBwYa9Grgr
Aqzr9OcsaxxiNwhhGQm6Xa16wSj15oVwuduEdVU8AboY5vnsRtX77oBOpMBCxxP+4Ak5dlgy+BTv
0rzcFwZY8p/Cx7Nr9yJwQOkNoYLoNWHxwVb/H8aoonem1z5yc3C+1ZOUkPIqOpVe9EuMSCJZHxax
gkQ6rptb6Gl9BQGZB4APGvnetfYB98P8BZa7JmH0PE4wmewmCQm91pV9HXUxYtygFZBniARIe80H
sanMBj8P4f1EPOupAQS/LmPJeJcwB6MjNIFxQgRSHuxVX8ZAlppfXYRgh1zb3ReSWikeiz9e7AUT
uEOeXSZPIAIeZrn8tw15xwBeGMR4Q1ryFZiepw8s5KcRcRWYxIxPZ65ODsoZs1g8EYRdNviSnvZL
V1bAWU7jTmMwink1hsdoIwhfotJ4kUprGcRkhRvbGysZUaXIIp7DTf64lUhPYG9L3eL7aZ7MggbT
DVDy5scAbW13Icnr74qu8DbJSUMghLfwFLWyTpALigFARwA/ZC+fwItkCyIrNkYJF/EUy/MTByK1
5ZAPYfSxQdMilnkJPFCjLWgdy0YUFz2gClJMn+UEdgjuZNJVj1p3saynmyDLQxCAy7JJKdWKjeIz
1CtEfJ+l4TIq/N0Ike5jMe2Ypv0qYzUW7g6Ifus/KinzwNluFsiN6jZbKt4xMANRUs8tjz6XkGHu
ReJBv5KOQncDnyUR9mO/XGI6weEfiZ3VWB1neurhKw4WfSCO+Lf1FgCU1wXDZt24JYtnlABZWB5c
5go0PF6m/W8zv9KySkxM6d4BfUU+gDt0iRHv/7snUxYtjoOzlitGMoufMJboZX0b7m8ex1C3ytIE
/4XAl4YRkeLdgNOtkqEdYh+BfkQhsy5A0kg5b4D8UrcK023o8HpGwY0olSK9HLcHjdWkGsU/0Y4F
b0jqC1itzWFaddGIDq7eZyjQm5AagbhqFWpAQGrMN2gWPSYBGCUahwNIvLDmw47kgeDndgfJjOdO
KXxfLNcr1BagFpUfAEDqsymsEdGeC+tuwjHrDUUzHdubT+6+s87b5eJRc/JAnYG8OOGBXEiFw72n
bWvFXS2vrCpWohDgDk5OzTLPYQWJwHetKmaQ6KGHxKwG8Ya0PkUgundksoz+cXKGa9XjQobvEAdS
ggy8W0VQ2oEFjR/D+AZQ99qJe3OHrIDbLqa6yzT4rSgIkceA99BCacZmiOsI0vFxXhj8UBUHiykt
z8Jzn54b3FaxjgMEhE9KP2uDQTTAKmKngcaRMnUyOCeYDG8Bht9FBdDmzm3gxZ1UL5MYjotX/TgU
b/G4TcgSqierdT+dFaOSO/iHFRpMb9vZsoujC458ltZl2zEVIe2jWlPYNRJjmJViDbR6bZyUEjx4
B1s49IvZyYPJQNaY9aUOcR/H5pYWg5gT8rzFFtkgHxpiEm+hIVS/dYXUJZayrmWvVocUU2BAv0zp
bY4Q/OduEgpzbMxvC4BtW3Hpxeh+VE2p4G/t9J1afxOElA0EYzR8hGQ/sAZO9/y7uwfXwXbArwL9
s9rXdIoA0Tkv1kaKfQLa79WPE6NFIJs4SETtJ9FYlTOTCTIaSN/gDoT+TJSb+LwpadunC9g4yp5d
758Zyt5W+Szx/16BzPueomensYrJQ85i4HD2L8ZG0uLJ2b70AFGIZk2EvYM2Ke6WwM0EAL7c9VGa
8C/oIaSgM2CUFRtekuELFDu2fO+Z9/rELS/G+HgeayvTLu5eCQ30MJG4XvOwq/W7tvUn6UlMNImp
NcKA8QsLRgnBJBhEB8s6b6PGOgBQBMVsMuJxk5hdfFR9XD4FpYc86Foh78kEUL7oTwf8c4G0Pnot
iokrzwuKnwSzH8zbP1OhLKzfY88wSg3tGQZ16y4XFFTPe7atXiYrcRKzCTAqqvroKEk4Xs3+AjgU
p4GpeOr2mzTzM24dOHubm6y7Az7APt1xxnCKtRBQln8U9NplOhqD+xg3g/BWRUXSTne9e0GnyQHS
J4hUPKjW6TPLePQd4u7N92R9Dzeyg1FYXv3NftMR/cXFGg+C80+1svE9RIp2NMHbECE6PFneXNic
Q70VSGQ0/n6olh3a6LAiQagT9uRZ9yi/g8EXLzFmBGQkrOnZ1nBGJ565gU4G4KDKFd4/qamdeLRX
Z4Ivuzfrkna+7CBwbmCrwu5zCLs8GJtbpGSdA1WHTY8yZyYGPc5AvdtgSx0AanQdqkHVIkxZuQFW
LPEbSqvC0BhGT1UNNCm6p5WaAcevp99ja/NjI2WVhpKsaVgH/6EN+4VHGMgNJCUoJafAvmurA5J8
xizs0HYTrqwAOLBCB/R2O3OAIkQNYpMYJw1vM5sY3HryZj0QDvmP/kbORUQ7DOsP1j1u43bC5JPd
8QtE1Eq/2rNuhZIM77S/T+hgePAXgoSkid1cQ/TLiBVOoGB824lFm2x0HLBnCCFV7wI3sPh8Km3M
s5NfDjZODJQ/OPlw43EVB9ufK6WrU89090JDQCmOtt/6Gsti/7ZTNJulaS7zJqaUNvCrRPCjBEqY
v1H93vnrkMHYiiFBRKm2BmAt/KYRuz00EqGge0UYxbGWXYFEu3tQqhlgaG4yt3jTAhyG2TtqmFy4
bjFVzSoT5P9psrm9nzDE7kBNQH4Eg+pivISn7ndLztznGUjyTCTwRmjjG8hH3I+wkRu3m+VI5u27
gSCFoNYCPW1TWwJgzXohNghzgrhbPd2TIQhNOt7gZp5/XQnYhYkPLxvIF2Q2a1i3LuOpUD8Gmlvf
2PD7QTsPUILQ/yLoa5XZM9zuAmvvfB+sIBYmlBwjXPPjI5O24HYDR9dphUEoQF1wFdo3RYLUQydj
UIVAMLhOStR/HfbQZQDRR19dJgot0JkpqL6nFVpXxL5ncA4hvq3G+0IoDyJPE3cj+Ag7DWna8hBT
wW/gwurFLUoT85IddyYohJbvMPvYdkCot2Ktj5v3rx9EPo6yrLwfRKxQTsDlRK+kAWGPO1G8APYd
8kkMjX+Czl44qPCNf2g0rnfpkPg8dAMuXHGxfCO+2mnoZPD5LAjmIf0YvK+GwnsSFzTYZXrpp/cQ
opGy1/LOsZrxOFYU9t0jLoeKIwteT9gBNMYQC9qlVlgkq6SfC9fBx7HXhzp4QN2eYNr1bpO29j9t
71Aa30eItm5rQ4QEvlK9IJcLx+ZDDZB20Rz/5+q8utsGli77i7BWNzJemZNEKliy9dJLDkIOjdQA
fv1s6n4zd2ZeuCTZsiWSQFedOmdX56MaLLRLEwe6C8WJZ61jep5WZ5uQbINnZl6lM3d3g+lArlr/
GnBcOEF+bBMm+svqLj1X3anBhjOn+dozRD1fUJxmeuD+ItIzEoanrj5avcjnXdKr/eTuDZ1+4H2M
8rmBITBl3iqZoSLUSA3be1RKq5H2k1yh2lLEryPgEVAk1hano4v0nPxFFl2X/QW/Azf8do02m6d/
k6xGpBswvjBJ/igbXAD1lWzkfYBkMeDAfgxFoi4JHjC9KBm5iWLrDN1aApPxKNC8VO8mnhp7uCiU
U38AyPUzQsId0p8NT83k8Xd4VWrMz7XeDSMxY0y2dydmMFNFvC+I0p58bLrsXDvNyh9TbNsoiM3P
rDvqEpqBgl7BMOLelJzj8Z+tbs1NMbcdOeyM/TAJ6khGSPO0tohUeGdDUqCnR2+WZ6vHu50UG6s9
B+rVxiwScL+vcnxyxWuZjXcACHbQl9ls3fbPorHR2zed/NXpqcPkhM8oNw9z9E+NaKtxsyrdimnS
NuSEdYwHCEnsPFy288HHPFlhNP4XdWTF7h43LuKWztzy+p0fffkFd5cFkXPy1p7/TyQ0hmbbL/wW
tPC6OmWgaaT7Q0x7xXE2JN2JzGWizmn2o+onEDSa0OAubb5wgq6qkLbpULsYawoEo530GxL+07rk
1i1PNZJbovaLh0PZtY4Tt5JBPFl6G1i4aUBb0bKAB5sxprU/JRgKU/yJqWYHWEaqfpvMWfi7cN6L
tNve3zoLU/aMFkhosfGbz4kkSLtzprscd4pQNuNYrvD3zdWutH+2+RcHLTHzcRdzt3TSmvaEd0PW
rUpNaSfXTXl0cigU/7rxEBcfHoZP/bdOc6L5BLf/+JDmLPXDaTCSeLoVh2DslnWwVJBICoalU3ML
6+dgFuRoO7qSVo9/ZtPEm9qW/lHOXnEMwpSwPLNaiBA0W3RCO08VCdGYzNqQZCSw2tdPOYM+RJZ/
jnB/+QsEKW9O7/gRT71E3tXQJAUydd+sNNo0Bq3d1vG0Nnr+m3hl+NaNdFIq1j/bgTFlWtcMBAaB
VMPUvA5RkINyP03hI6Nt78fQf9hVFmwroAsbMyFNhdaT9qv42S3+RGosGKBxq7LcnqSSb4MWqMYv
4DrvfsHpiT2MV/CpBrXnpP5Lp9pwD85u58fdL8lg9XepSaiXdAou4ywaS6AjNmitlZUIuU1sE+9K
sR4MrplrLPV1Hn6QxN64/CBOkDIJeZIpFwP2iYj/h3EFwq3NRDokEiV+T7k4VNVzlV+GaMbuyYAp
/IJtFojbXOevQAQ3PpSX1v5SPZqmqfeL+epB+plXbV3C4q9rZU8pTy+e6IBiHioQVlef4NOwHQBK
pVhpjD8CWOhXvvvcYSSJiSklhcZv/FBNb9HoPoLrsMjtWOP3YPF+ODqFQUd2t3liLq3Lb5PAB5qw
n+DjNrdajNXGppHtU/GraO3HpWR+3rf0zIuK1p6nG6yxNbf5Dv9b5699X64KK5R/kVv3rjfkl3Fc
ZypZbjrtjolFyVMGGeejXyYEmD3vXEyQOTj5ieRuukKbqzc4ZHkXXpy48w8EOaM9lXJMbumSVvlj
OnK/w0fE4ScNE6vcfyl6Sq9Ae5vaEgQom4ZYuOYC6Uv6FVt7+BdMRrhGBLfCyi6KMWczc3PmWpAr
G61xpx0YXaabdoAj38JmrB/soU22Y06SeliKS+gMSBeMxp+V+8gA6zkt+oBcXGc2zt2xtZR4Smtj
3xk+/rUt0cpLbWqAQj6+wpOs7GljTGKv77bjbpqbh2LBfo49+pDo/DccTPteEMs9Nd0xCrqFV2oz
1NZrglc4zK9tXNZrj65sm1k9E6byQ85jTJP5e/bEhPyab6zOW/Zdrhln58U/JJy7HwdbJpctAxV+
IJ4NQj7yrU49w3voxi8H5iQKJwT/dNcqzve2xTzjDxj4Uqs+lYw9V5qnk6Z79qgY5V4lAaOZCkEi
TQ4NeMtVqpNwTQC3WkMXi9YxwMWpGuEAtMjJ9+SX1Tf37oRKMRZQLOmogZrlCQ6MhMish1scmg16
oY8NDmtCXXL0t7L+VfXZkWTgKXY5+eJkvM2T71wCwInGNFsrzqLDUJX46EEEpCgbIO9oHWIm05x9
MsXuMOmayk2l5+/PXS1c5Ij8ZZ5ypoP3h7ywOrr1+4ffX/x+KLxgPmW26RlL3j/8/mKvLUYpBMMj
HUUnmg/jrb8/nLHbAPKTRBj9OmthTcRUMjUzzU5U4jTcH6ZALf95+P7afz/9/tP/72vff9r35v/+
tqZaklPYnmqHtyCwkD44zaPCzCK7LINSgq4ROP0tkiSGR2iVzCInp4Y8JbL/+VCUAd7uSBB5DrVa
A/BpzjgP6/N//kByexWkFcJiPlmNIRvniWE+/edhzBTozhFvsE1MpyXVf/r+qPk/H/3n09Rrjg6O
PCsby3OS/+8HEPf52g5ji94S8tY3g0ty3TNRW/ZYo1U192fbsogX3h+8jFmfc3/4/76mtFUcrXJE
S88Cjto+OH9/RB+PDJXPaBLoGS59zWruK8feUSLU+zYbfhnlkCuv2Nx5GeCu4H1U1a62m+yAAHpL
Bs89h1OetpSvqcfs1bhnK3P+n8+TKV7Oyft//8L3d33/1aHiKlHSr7aLmKwLGu7/PAxL057/DQGD
JiWy8/eDiRw6of9+7vAcMB8dEA5c8gv7SYnP3m7ts+dVxGrCQGNoLbyXZQzfm77Hz0BfYrtPVlXK
R5Wgf1hZ+zg6wXaRWffkOn16Ymz7YZMLwiWGQx1jS7g3PQ2I107FQ2wIrQ52dFp6iUOZjM7WTDiy
XJklFz+zPzHoeLvOFXCnnB6hFQXz/P1AwLNDBbKwPgyNPk9pGfKhxQ10qKJ+C1kwaJ0zjMHfeR73
uKMxy+CV6FRtbZs4/hErVzOEy8dzwIALwYo6vgrNg2pba5ugMK6ylIyfaMZzO2CM0ZZ4XkZfHMpg
OZaVwVbQTfXRD6jRIoymjT+TRM6R42TS7erK2Xv+gmFM6HY7xUXA6Hi4Zsqtj6l59ZPQeovxe1cj
XQUYzWRv23RseM3VMYhSjL6ZtR+ZL2/Ba+ykBQbQwWHtVim9mUNv1Vv2Nc5J9wkhzGpJrORk0/Wu
lpzhQjj3u14D7Wj79LmKkM26pS8udaypxsruVj8sQW9RtJtkm3qo9KnE0xgWyGS67a5JAeiT/9rr
FOEHBbuvasgimHR5rWZig7NiMuX146tvEWfBmvL9F2eNjC5pNo+VjdvFqXt/7xVorWOEojMTSgrp
Z7ajTjVDPqACk6swu7RRtm7Qmp4Mxi2q+fJXK7JhK4dS75KSEjRzLP9Q+pW4VRbFaaAXAH2Q7W5R
0MekbEck+n75JaLFPPkkIQM8bbndzQcbb1qyZF81RDgShTK/1VAXxqVx3nkt7G1dNlAvFkaTrmzi
PSXtsLH9HstYkb/m9dRh5bx7TVX8VYnZO9tYhVV5RBxC/8/r7iFzZgsD9vTmlW2+64px/kjJxwRN
1d7iPn8GXRc+s1hz1aRWwCxhCJ5724EThHDU8GQnk+0/uZH2nwKct/SGTrn779d0dlelbdgowTAN
16ETGCFFfxsX5vfk3ut9hjRy+37oykRjQcifbQcCdOUFydVf7Iuy76nRmo61q3iaOhmLfdlELewM
J99JtvWuUrePz6UEDIhEXu5rp2O38ArFJuAg7JNL0fjxhQpbOA9j7rsMptPo3qUiqdlzvPeioHnA
OdM86Jgqom6aaDsULaoKhfau6ycb3klZP2rgaiSgvHbv3yW1rtX1g1LAkBgYY4jxiK/EiOUboI3T
hYI/PTpZ8dDf3435gvd5GTF/QBzCq9g7vV77A7ihHN0sjgZ5JjZJEHWymc9W1sPYy+5iEQyf3EFc
ht7lwR4EY8IBaSZ88DlSzoVMg1simZoqzH6HDos6YMzpKS8SsW5aSS73/m/pElSN57q3XkNb03dO
h231wa3ySCdZYmMGVxz7OZh+BvROTFIDLpcfXhdiSu0UER4KQD8bglvge91zHqj3AiM6kynGPfwf
IuzTtWclQPt0RlRoCG2U1AX215BKbMWMeXX2OA2JOI/dc9cW6ERlFD7GJF/Pog+6cz7Ny4pIrdrO
QoyPRa3Hx0nGT35MnpuX2t2Uc6IenVyHW5uKcBPKUW4snDsHwL1rIor+U+xEb00PXgbSHAzJ0bd/
dMaMWzc8ipF7M150c2RG8uwMBE0j4YO77e3DZEwLLywr8BfNryNW/EvhIX5kg7NNlnL5bMLm1diE
wFUm9NlKy+w1agnYIJnwsuc/qJXKraKKONoiHzfSwYmirfKhYYB6qxihBvFrGKU20aypJZJaevtB
4577vkkpD9EcdjhWhsR+9nXnHvrQ0AJj+xvIEpI1DNrZnOGLm/MwBeYMhic/FiKAiotzyGsJErpz
ncjV2PHmCpN8QQ5mBjbGvQuT9CmVWfqf91dAiseyzXBCecSBaabkobcunRfXfEuKD3BSuvlllkxc
HQ/bZjW+CMUMWPQM/X0dXHUyWw/fb6goRw4TdTZtvDROD5TnRzNCFOT46ra6CfyfKV76u3GqOXTc
uK6tlNa+Cmucw0YW1zxJ4qv/EtfSusbcrHYyNRU8PM2n96+F1BYH+86IjxRysfQ5PkfHCR77+0Pi
FRhk00X854qeR/chrO3l2A+Y6Kf68fuCWwxjzKzknw3HniCI1V0ai8IuHiPQZgyGU7oyu7tKU8pD
y5sT5mpKHkiMbyrL7SsNjH0FUEA1UAGmSrS/9ws3fexVn+IvTbP/fNT1HkrugBkS2X8bT4ppqcfD
JrLyd2fuJE4x29mAXLaPIJI3cdLa66kXpABHQurTNP6chrh+MGDdToDCNrkDEoT0THqfsOSPUz/q
TdyEeyezcwRXb7r1c/jVJUG298NCnUFZjCJTu7mZ/0WJjDeyg4aqRLD2nbTcpEuB8BPAYRdgFzVe
5AMjsJvDmBMXoSDdrkpc1KD26MGJ2E81YakwCs/aQ1xx/OFn1uzGoEq+hK1x+DSp82MsQw4UFN2Z
HJzXq+xAXjs7FR5m5S73CGtx9EcdhgSFPXcfuONuLs11AgQaATDFvEuhM3s3IlHPcOoOXaLWRtpy
Zwu6vqaPnpc0fi1gOkx7g1X6lKoP1yujF0/6WJFa6EA12OEUn+bgtHgay0SdfDUAfyKDVgGa466y
XJe23Y25kyOWwXYCgf1U1tDLw4rOD++WcQ+VVwFnT+Z6VzLCKp17LmCy3supf6D/HB7E3UyiQ4I6
FjW/bxQITHVP/WAWGS/zFNqbNHNrGBfh1W3oyUWY9iczzgTorrMDQdDR4lhOOffh9oYYDNikJ4cO
XMDH5wekurgOY0WZkf8BPxOfm6VO1/lQMSor34BeIMIV24bO2Iflhze4y9Z5G3/aGZsPKo2PwK/U
ORpt+2CF92Nn+T3G2VEIFElhLfoyOOZdxrjPGrk8SH2n7dJt9R3rDZSLfz0c8N2KpoEK5eqjFowG
XSy3+UT4LfO85yr1I0ZMxlqXAfxkrpqtTH37NNducJ8oITbkFzYEvlh2vImm5Z+dIr2jNWD2SoZ4
nVl1urOK99mHVIJZAZyg6NxzPDtnQfig4x755NTmsXO77hK78jGuovbNFCPWjZJffW6eonCBXy4C
7xr3yHlLVaPC4xw7FRhNOa17vGnluFIpcAA/tXcdVAB0xuSYuO2wY8xxd9P6yWbwol+JDbZlzttL
5CX6UaGgY8ywt5UcEFyATYZx+9RmhfVLdOneDvuXIrGvTdvqDSjsk0XojyQ28Dk2tPDjmuxKudYe
SJdbR4Dnp0oKyCclWAnjLa9TYaqXgCwj2xfk2+AkT9/l33fRp2Sfn6zQ/h06DfYT41PA1tWeAcSE
S8jZD/eggQhUsZ/lnOIWwJPupQOO1JpjDyjXsSrrhwnbIGMqgNhi3to+HGLGrd16KX4LEJN+AnhA
BYogSNuDGX1SWTfewsjZpnZTH4Zimnl9IkI1dKGj8OG9zPOnSBR8FTH9xiJwX1EAXX1sVLsxib6L
1aTTGgBDhp8bX+1ABU/EJnQ959DNf+TcsgWiLZ95wgd0faZVbmTCbccL27oZvnBihHu3C34Hteud
xfR3CT0sWPOph9K7J7j9S4rY3rAGyXsQg0ccfQa+aX71lRVvhM4wmM32fp5qnm/bJRhr2n8WLIbN
nFnpOuwwPcI89PBzpThRyYtoeGqIVmB4xpcpyJe9NSAtZ8ONoDCLC2T5M5ntL+kGzqrIGmdT2ohb
pcB4n2EJVxXO/IXZ3IC7OOSOu4l6iY+ct98ZCojDiLl3sveOJmILcVFvKpT3v9F8q7riT20XhyEg
z1VJXlSrhGFZerLdthmDrqJsrTUW8p2wW7FZwsZZWYiJCTwif9LVOvDzDzuYi52b/YoYqu7N0GEJ
GPRDVEqMOX2NB2Gg+Yc62uSGIV1W/By84S2p4w1o2GLtevZLt0jmy90WtVTURf9TtPY/WRoAloS9
I5tjUFB4whUpOLOaYu9pZzjPgBMGCRrEVdskL9ptr72dN2bplg0Huz6ontiv8CvxGKKPHoZCEzO4
DtHkyVFyA4S+sU7z9DT32bNNWdrWX3FgqX2VaXclJJiBKP7n5OXPdAZEESaEo1DxD8ngxtuGnTG0
WPGXa+xpPebE4F1L/qv9BJnZTJ8ysH5UpsIMXjGvmalkfDu5OC0Qp8i4j1AWKAvq+q/b/XR9M2Et
1791RPGuZk5wS7Yfs6LUkZ2/9YcaVxi+osahIh5HgTsDEUwV3RqI56VnRFzPSbXF4k0WeVG7SY6P
VQlySa/qV8unQx8E85eq+0nDQ1QHrusQOM8gNtTmyauyz7bQJH3jAoWfG7zyzc84uYcOh+BfXE/O
Pi5QmjLSZ4IuEh6IfJbpnzz2X/vA37vj8jbnDJV0VzooCwwJJcRz7R7dIM83vT9apzxLflh5wNiy
z6hg6k9vSHDm19jeptC73qNFUtk7z53EqlLtU2Z7SHWZZtdGx80lRGWN7uiIrpqZoEixaxuC9Ga4
/1ypewwa4jZhgftgSpw3d0EY871pk/t/WpDyp+g+9l0a5rK0+yEwg0KwY6XTbxnV6BYaxr6u4rOa
JhDOamNS7gypg5MQ4EzqNHR3DIC9xil21FTMmX3k3GAmhmeT0Zc58cbO6A3m0ZdsCs4xxsExXKAi
qB7tbYwuqM4Ee2exy635R6MJybdJwXlj+A9Df4H3MGfYUuhbCtX+ce9uTvuzlyPbTnTwkTuYegKk
gUkH6LSIGQ0/WqnSn9PYv84cnYBf/EOYCL2Nh2Bfc9vyS/oiEvnAa1IW45S33A8eaiyxFU2/yG5D
CPEnrHmts4qurWzivwWcRhIADdENcdGkAMBzFKeU9VTMQ4ODks9wacR6ZItF0eGichEMmurFQAPN
rGo9yEAcZPI3TqY/JarTymVNA9Sidg0mm5+loVQTUn9GHZYz2RRPSzmfKiHA3lfpa4pn1NCE8Uzq
dVqZYu2oktOFUwlUz/jWg8k7JqhLXMYMZ0WJhwO2GDDFGdwJ+JQz2pezznW2mfLih1u1B4yqH0I8
m755gdQNJsFp3XU4OGt85fcnBmdiO8+nseb+o5R7EDoZgfCCbDQZm3CyBL52JFYeh9Sq66pz0Zpy
W6afM/jlreMAZ/Hm6UmkJBZsBWHXArRGPdrug6w4UFWhA3N+t53Qu37iSdKBuxdTD+0RzpIVke4L
8pcqhVOKcWkvhjGnc42KYxm5RAH956bBPRJm3b9UQSK9pwmJjOFRbNAKM+KmniN9bHJPhktAVS3Z
jFz/KbLZ37XuAB1CvTBlIRs2PeTo4pthYJKijX5AcnrKiDwc2vvzN0K938iJRjSJspOIiLNK/zUJ
vUveW/gcpuFLly0rM+QIM6X6k99Tf44baIDOXPHCcd9tu3dW1QxrdWrsv0Nf3LDO9QiLsO3mJH7M
HYQ9FsxcnQZ2chJ7Oyv23/khFyaE2c9iTkqQSXhuZndh3cOIXhZKVEMugP3SyE3QEmAl9XsOIuag
sLlMm+L+zBIcoZ6/oYteN/cKD4iPxsECeyqVs1wPYCNmH7KX41I71AE+nLoWaCNYEhqrwBlj8Hrm
ZE+hiLyPUTNtGR3wRm51cORQPwKybc9WzuwK7sFSFZeGt1Po+OaQT8Ml4iZlY4hzq+CnVMOZW/N5
iKOvGRrqASQiLjfoUbPtvqC0ATpMHE7u/GNZhnYflz1o4uA9D2rQLdU+q3/HVvPAtfqhvxE9aJMV
KRsCTXD/vUacw9h+KLLhMsfmVilbbxPqPSabHuUiYR5+c7LHAUMUDwcVaZkB5I+GBtbl/noJDGig
htMVgMIHMTjkkVFWV8vx/5iu+RzncBUyId05FQbq2gU5HJtTWR5rLyQE077PjFd5Af3PLOAltxe2
YE2DALRKfb22ODGoCQrn0UCTWYzc50gTNIGQwPnNEUT8iaSTO74uXfMDj0+5qTrK/0RqsYoWdot0
nOoUZh94z4B2xC7QA2Sjc9hPy4on4BWXelRm0a10kk1tSLEZdlBscjt4xjCMkQSnxcpK5/eIqLPH
jb7or8Z23vyY319SGiuLwdwyABzMucLpU2ZczBZ2KywYjNOeWetEasJil4loxN/g4i0td+BiqDZZ
HnABwdGB8erqM0XSezsxjIcHs62D5kdFr9hkSXMAmH5ffdTugiJFyHUIneWQmi3790JgrAe1zuQ5
J1GTUPwvbsyN+l71PpdWy70gKJiY2BozduXLdTbpYu2HWbEFxJLgusvpjoAhzi7sMLBhh8VEzzIh
UeCD/V+bDix73qHo1n0Hw0zjFO0wxrWo1jna6dr2+eZujA7aUQBbLFq6IbNBgYTvpXwygaJGBEGy
YnMH3t32PbxTfOxRvXXd8DFoLAZ+j/pa1Lvc6Q+ycF46Z1qeBvZ/Ui3y3XNfYo53p/3U9cPaW2WF
bz+2aX5WasJl3M/JhjnMtYmlWk9GYCZpiz/SONxNw3jLrpZ3zgzeyDFbiSxr4s3Y+mckSr11I/9q
6+HB6d683JGQ9cZNlBl88WG5i8f0g6gXZb+snxWCw1ZlwcNwd/ve8eY7aKcvfQ0mKSocrJ4KVXzu
WDkEQFFhgtlHsY03rZQf2cJInk2Dx3LkZj408shFyG0ls9cq8f82Sa04BWKgiSE3676L93EKsrJB
sSpCwsvKb0mYASk+aG8k4eC1DYUaZ3W4FM/M7YgBRUSjrKJ+HWpFR+CgRy4NtCsn/lMiC1JTQjph
/vGqJ/taO8jVgqCyu+Qs1UBHR+Vr9qGNRiyyfibRNLZ77rC7yIKqbOFAFAMhfstlPq0mkz90VfnQ
RUw+/a5srtlEbeV1mLDDlBVeGQpVEXOyJ+1AuABolExJ/sxOsnPyShyURpYfmKgu7vCZ1TmwqidN
Om5N7ULI2iHBGNvZuUzv+wicfGPiz0ooTK9sT6lt5Nd6AWNXG9AOkbI3RcBAsspRZ2TJ+GMqYVSo
ZdeW8VuBWyG/T9dVNTyVHNJxsWnYmljDG2PAfi5VxD6/EQ+qTIrXKqRrw5CKTYlYN6DGYBnPiSSA
ogI4jMKvbn1u/RUl20MQf6d1HDYQ5etLb+THgIy2rlU6rzKW5Xx/Bimw3rDNMEUEh3kbMEpZdakp
DjG3TOWIfhUGGLe6mbBjXMTc0n2eaGV2tg+ZpykYiTsi++o7A4IWrl2Ho16nyRfoSaxudrjcyY8H
/Dbjj8FuThR31cGPMPxkHvE2u8HTlKTusBM+zllR3Qb2DjEex682Z9luIY65tgOogKMMj/H9uEoF
r9wQk5GqXLOrx/5RQuPGE3kcWXl2S+fpS9OZUhc468AOODM7sgNK4c5uguk850TGWOATbRzotJgi
sQSlHEz3twfslgaszZ2zU1PuOUX/kQ79tLOgA7TuJNd9Pn6lS/U+KrfcOta2p0PgMjXLZiAO19jU
9fDP5dYtMHtkmHki9cCoiPFDmN492iQguC2O/T8h4rcS4tOlW6qPomEtGjekp3Dy8zMrYC4q1Fjt
IA6mecv6PLd71wKeuJckEIRYjOMgpVK/4NBpnWXv+jwbWWm9U2rOlyrMGWosdKFhYjFN4ZKrnflc
GD+7UVRObDVbzZOSVGMVWzjG8kAZfbZ6iA/WIsR68VmUxT/mYO4jHeodepkcauSgDkYM1z5IJhZx
7LOUf9hzlk3mBORuWYwxptgsm5KNNE7E2yzpWZSDxsJbpDyNIkCaSbyNP8Dp8GZ+Fx9AQjsAHVSk
scrAsDCLJ4RslMPC0EX8abguE2El3Hb5PUTVvqhec8JVrM+UGPySZkluoiCZshARjzE6ccqn3FWJ
DpSmDTnmpt1ixeY4p3CGlulrZuK5moYu3PnMH85CWrci8+IHfLZAcrJ3E7EJMU+dFPAD+XEdQwsi
36G7eWNalxpbQwtkuIZzbEz3A3GPjmTMhqVyYKiSZLo0kjc/f/acGJxHsDhyWLf86AbbZEVZ5WD6
aJv7DQO3Tt6UfD+Lbjwd32gJ04Pr61e/lg4zsWTvTtyahzl4LMr4VhYYWlzGfWA8aFU1mK0hzgoU
kvrY6o8m+xC69+B4TptoiULsBfbvufZ+u4rfo6sgupjkTkxkM5rjyo/Jy5+7yiPfWQ0/Wp9E+VJB
iW2AWOAf4s6NIpIX2Oei6DNkfUq22I9+nv/Bf/9mKX831tnHTG+xnuzwalQNUWQiGTpXFZecwL3Q
aXOabdiJcsSQVQ2vxdCsM7a+bXPM6ru5W4Yfk9uBc67nI5mZByz7GPqHut/m1eKv+wp7L8rzil2l
nCTgBne2gl3C+549cv7awzRvAjT2NCZW39UZyEGaq5HQwrZga4mdDeyxYTS4drqspAVu7+ak+98I
yVjm8bMcBUcrTtDgLtmG7Zlx1bQiOMhdPcc2affQnnr51bQpPtdCfZRpclk0GQMAnH+IK2Ashd8q
hl/MIDbYFKAdi0FuTe7/novpBUMP2Ui90x2WVnt+KZjjbwLrKbJOHZs+WfWG2FsVFZ5rllKv/VSC
vitg5XXjeCyV8s4xdXqlUveUcEPBmcWC1BIr9lLSL8u2Ws8x3Aevgw3JZCZKq1+lQDQd597iFjSe
FhNS7Fue2dr71LAqQuk8PGgM+SKrsn0ksg/04gYSBBzb3hv/Bg1YDZ9QnzBduYcCrlYjBI2phMNW
VpjtNZEi7OT8Sij5+N91Wn8FhYpgeKtlH5j8TWNCNmXLQV0BTsKPs03HBGs1UCETRgi9/S1n3dB6
8ZgM+jUii4V07TckG21eeCuSByNDGG5Y4njBbMFLkrPWB2MBDQbuw0921Nx70FuRBGhOrXsVlf0+
tpg5tbZ5KoKoXWG1jlGQWfTYSZ+8VFVjcSV0MOOspO5ileXMLSpFl2Y7iEep1xAkHD30IUVaOGFp
3MqOMclY4T0Wn8i/RVH/0LDEKtvKzoMNWoCkD69C2eEQmc4+bsaV606/iionB+PmP31Xt+xFjj9F
SrLSohMeum0tYOG0fTMe2MH8qObgULftq7SRpBkdAlCIHwbaXUJG1d+mjSeAWOEvp4w+69wDbdtc
RZi9Dgku6NzSFQilYk0Nue8c0FsGWgdjJabyHscq1z+XBisiJOFKBp5mN/ot6aGQNbyyyTAwoAYJ
7DBNbhHcBdgbBiARQSEf3Z788mgsqj5a7IgpMUG1kftd68BNmK6LX3t3/veTlZPEynEKS9d9Y0tK
yIsaFOuk+G2pfwWLcvZtIAkQoFICCST924oAhONIYiXBkxWP9bmfna/UH//0I4bDpJmGNSuXdkwU
cUVH+w7iJkssP5gAfsZiVLztIJ0DMy4DbLEx8ZhKUYp2+rfFMi/LqaMjfp6rH7fNee4p2ypnfLJG
Yny9hUwb/8MEcs4mKHNRnP4mwvS22KlFDsnCzh6wSEbQac76WHLnQFt1seYyZWlJhazHqYCMNb5F
v0bj/vN9m3NpDKmuEESKyf9UlPDrEX9PvoDiJV3h4F9U+5ydTeumYjRksE0T+5p2bseF27QjGlXg
rvrkfzF3JjuyK1l2/RUhx+IDzUgjjYPUwJ3eRufRR9wJES37vudM36RPEPRfWkxIKlWhIKE0kATk
ILt3bzR047F99l57+se59ZznK4H9lPEhCAaC5osV3uDp2fOLUAfMB0TuzJkDjMTDL9QMuIX9xI4x
tx4TquO8HGnf1QjrQmmypM2fKSMvPypT+AIyi8O3QEcT2ccEmBtN40elfgtvtvwuEFvV9lcZ18fD
MgdPvdbUjPTHCd7huZXVHhRUdFLd9BU2VJtImksRXujpdaPhEVc9LrExvc44mWcvaQ71KO7S3lt7
p3FnNnhzt046ng3QZV332Dddy3ES+ratPNYkWyjgmwQDEU6WC1rSiVIIQHo15O/ebNd8KMy6OBuf
6fgE6WyMLxnqDzw27852zPvUhrvTBPqTUxkt2Fowxsy8vFqjx7AUToYfVH7X8tgsAZSBChmJ0ZEA
3R2A1PnDgqvvJz3NhnEL174w+mDL3r47MnagC0g78i2v+Cwq/oAoe6nZl7LQxKIVx822NzqQOUF9
hJ5IHZadnuOBkGeKFmbFNcaJof7pEInHUfyMBly1glOUb4G9dcv7pJ1x3MiGZ3xaoE0QMXEWLmWK
Osa6QZJviEqObNFXcU/UwPgmFKtymvc6A5PZDowUsNV3bOmuK80J2zs3Bt8jxU4ekblwOqi8LGnk
mZQvmbTiAeN8EXfg90bzT+5MwPpBYNiYxgqUHWq7aCiPau0nkz40CzidkgvGrkiMl3Hm0FocOBjE
byA/oLlprBZlB+JrXPLXZaFdpvzpRvcsQ/62TFmHGZQVfxHya2iz+KMZtzAWNmVdcCoM70rEhL8y
zNleaDonM5zviwneiMC0QyscuDezeGX2oJBHk0DC0ZFjte+GJWI3r1kpKrbv7XMX148NdiLgFYCc
uhmFrLceuV8deksAga/zlR9RXHHdQFSx1M7g9oOsQRJqwnQFY+U6WJYnTpp2k850BySc6G1M0X2W
rxfjlCSCdLL9TPXqVjXqNDCE08qk4dfCwdnYks7o8cqdwWo78Z1J0SbgiLcyep8MebJpkQRRwS25
oHtp29rWTYxqyoAFwr8gzqKoXjAsVjBTzPadPf3eY9fD5ybVu/XhqMjKsMnKcVJM001Uvpu8Ibc2
Gyfe+/WbRN2pHHKCZTK/xFnfbaeek2W0Szj92zgCpZ9M33wV11ns3q0h4HFqr4FwP9MYD9up2aWx
NxyXwiAJiqad2QCbl3B8dxtv3mB5mwuXXBZibRW4JVhb89J4d0PkAQ2K25dIwxX1qB4cP1Po+vvq
jdZsnGYdQF63cm5lFr0xdFbbUjZi19tvnKACT+R4WTrjYoAOxeyC7Fzf8iG8cid1xMLeYwR0CNl4
bObHIvmuBGlnfBbhKiMY9bSPBFftxcJyJDx0JCmhp7qA/IRpfbAy8yn0YiMaF0drZbNSx43memiL
kjlrJAE3RCim9HYhMY3HuK8t4FrUXxlQsqSjD7WiorjsQBQvslh8Z900dsaLyCqP9AxKUNiW0cmo
nrNsAk0OtVcyMjFEQRmxWMqwxTmYDYznZOEkMV0bDVB0V4L94jyQnbLGMKPzfrr2QirWcvWbL1cV
mRSPhzxGmdw2kaeBAUFWd0YU2gh5hwmbbF9Nl2SWe9et6PoroqXrRR3gIir+ldb2q7nwEafsd9gl
zpdhg/LzqFwbhSChEfZPkYVeUA3FCwZ4ok0BZ8yC2rpp8sA3HTQTFzmSBcDIDsplSzPCpoaP9mGn
7JfwH3zqkLFJ6ekpQzryo3FIYBegyCuBqs+Ylfq9C9eWX3ZTX1hKYCTQ9nfuiGs9eXqPxkPGoiHx
3AJdiBbbX2r14YRkE4ngSgKsXJZYQlFORRCcKFRcAEea6hTkv844exf+e4MjezMeDWP+iazmNYnU
gYvNw0RzSCUDsrH2hU/2gLcKhTTSwNsihQxOfFAHvc9CZ8C4yidPyCPloFRxI5YUQM3DOHc2WREY
B+pKNOxTy5/y4WKlsr4YPTlHO2pohw7Bk7X9IQuHW1F38a4uuQiPY3DSqvqaWBEYMyurJHIxBfeE
HrPhriSYxeV9Ah9QGD7zC9+pSMXJtNF7INOcmB596aE4u638wk3n8EPiPKDCYNcubNOBKRp+WSRf
0WTcF2X2mNjD6xJgG0AT/io9We46BrOqU0d8F19J46UnrOy7jKydtJrOJ0zUHj3H2ckJiFcVfdAK
5MKbKa4VGFUydNR5tQ3JdUHMEWr+vMk70ittDWjaw8rPIusmNBfj3NvGM6aczwha5S4ch7c5ntgB
RM8m4Nttn5POEI/LjFCgMHksaQ4CukMSGJHblomq2yXLgP1hn02r9DVIGdEbzLW0L4l32cwoQsUf
3u+u+11MzbPVMKobAZUlSXupjP7cpVxAyqn4k2h4i7l411NCKXXNgj9tImtXq/hhsF5LM6OMNE6v
MeVv+2AniEBvUwJdXQs63xg/Bku8F013Z6f2SysYJIfYOmO1hhRa+jRabri3fxCZfhQNbp+Wrtl1
U76zSjyzgl2C6/RcJIV5y5pg8CWayy7mB2v2VFaOurhreOUaU/Eyd6o6uyP/Bm3oLJyRHkX8330I
F39RwSVRxMdDgEpE+SBkiil97E3NLhVpc+qeAw/p1HHxHntZ+laXdFckVc0gtvfI/UXkv6t938DG
Id5CsmxemRKQgYcsvnZiHOxkgDggmwkqBBySvbrTxcCmfQ1lyFoCm7TLN89G+Jjn11CB4pRldAUQ
puDvoxVe9hfHpeGoZ4mgiFn7SQAoRgtqb4c5JJbbr29QxK+RKuJNK3fe7LzQmgI3N0Y0yt+wPNb7
weRvQhXBvY5zlM+P7fA/O+30W8zprZd79FPm8+2ABcyPmwQRV3xiaMyvpEfQpUF25/GE1WGpfZQS
ew8K586Msxf3EU3QO4I1hYCcYF6kOkrTT1dN3WXJnGqvGckt3neMlwvRf0Od6Fykqi65G5t1uJnD
p8FKD90wWLcKTpMjCWHrnne8GeGTU3FzEnXyK8r02LYvWVr9caMugrLVX8qALykffdtz3yuL46bG
qulnUbcKxxW/YMs7BlL8BiMrIFk3vhgTtK0cClKIVxxj3d7p1SMA+peqh8MEJpqqSC5XRW3shrj/
46Q5gso4XXddVuyLvpP+0mFIdnciAYGhtdK+J6y3Shh08E4MyN3wnJiotJL6J9+oMLv2wwwBbsS9
hf2T2A3t1YaTfyds6f1Yu3LtfDynqxVP5PM3VSgMHt301McLPztEBCpLxVUm1bICXUksr2gwF6TY
vJaOQpt3xHOs8cEhbZu+5aI+y5mFJdiEtTvIOHVw0LEh7AjWfYZUScWB+65saIp03QfbQb+YSPWH
ymH1WELPOpN7Lkqn2uJoaOCitC9V6eU4WkFGhH3suyvdIcPhTCoWd/LsQWg16mdVQy0hytnbMFD6
JDjnEe9tMzF4KzlqrRp1kUhxrQYxm9+u7Y+JJT/DcUbZsuAO0kmdA+JwwZ6jG0z3cTwex6RDAFsp
XnNs1yTEqz915fILKWpKMVL1E47On0XTlVM6Mes9rs+RyHlFqPT6pmQhv806XgKlpb5m7z0BeyEJ
0/hgtdYAmXwC10s7Ig4h38LD70+GiTvGXQNbEnJcTuNRx0ZwAo/mU+hA6C8ijkXX52tv0xzK6/LE
W2/2rdA4LY33YFhovAQwvMY+wJkwNmGSXldrrxm7DaL0mX5G08fj2C08msJABR9rCkqYFWgWBIQI
0JSFHeNk7f5MIOHp66GrRxCtYyXOnup5ygpGmATufwu0EyWwU/ed9a3K/lfxi9gPuaN9kX5VGkGf
1qJthpMiDvA6cjHst94As4vCLXtwMg6lgvhZae55hwTMtXgqtZi4LNmOJuXGQqEtqH4KcUvgw7b2
HT4wStULYz9bLC8taR7MshVQJtzLMtS0cIfQFcrF2nb9tLWt/KLCN3dsb0CjXDkA9ZL62Qh+ERYv
lswfucDGMCfQlp1M7RKVPPeKHV9TxT9kSt4ktUnwEnvqFoRQIFUAIHgUrM8R+6A4ruTRNKxnqslK
J79yS3Is1CxzvsqKzgYe57Rbeaf1n6Ln1J7xZw0O7jlXALfCkb6EH3WIhbKdabcNcP8UfXvs1wNF
51dG03+HcoZ/zQ+9TODR4N3ZqG9dGR+istz9ECe/KpHVYZAmxjE7BY+xcOfm1XGTN71zi8h5UuQC
zxhHCSEHJvO/jfhcOwRakUhuWJxxSHtYxrMAeHb0bivjbeIGsXeG8gW752PrmR0JsQdPUIG6yP5X
TmRB65RWDrvAilLxsGUrmAM/CPYf56RdtzuxQFn4PfGXTw8Tzp9c0CcAr5HFVWhNJzSYb6xNuyL8
5PgCI75icNb05Meydv2N7vpifljTLlEyvy4iw8jz3tkjS1FIWWZ1iiEn2blziEJMXZV3hTEC82JY
nZnz+XLKc0/YklwLGFKgxPaWDoGlTy8eB0mPjzGHKW2tBzyxzyU4Nn16HLz8vWYqiKfwal7Sd7Fw
JBnTvtTvjeRaPgZQMKzoMzV4D33VhXNVxff1u6rCixCvofWHT9x55C2YwQCCz8hm0DtjqbllMPKT
qvl0gEm0NDuOrwRmKfDrh2dvmG5Y0/uVXg0VfIlwk/uxeKtrfgo91wHVNlegHFI72+a4DnjJMJ2a
h6nDPSx2VuHtvTt2IzulQEpk4p7B408z2DsdXAKkTC+07xWkksJiYFhdCc7ECqIProIMnHGcP5Lg
ntz+N7RYgw6eNW9GGnxGT5ycJDn2MnpVFRgHBtWenww30vcS1zVj/Mai7D5yp6ewTc9Fio+zvvRy
+JbiWVB3xGmyKeJ0l6R8PKGO2s7DbIbcUWYai/VtX9zOM1egf3sdKy2r/Ov/rGj1f+5Z/Q+Hn/L2
I/9p/+Uf9f+ujfXjO48LP26JPn11/6yN1ZSkQD33f1XJ+lomf/27//If//N/+l7S+Odf/6d/Ptru
73+T5l8OVgdTa8vVBGak+tt/72fVf5naManZtdGgbf4P/9TPKv+y1m5WzHd4jZWy+WLasu+iv/9N
mX9pGjIdly415WhLef+WflZhmTTHMptQR1Ss1bOuKU1PeLZnEQpR/LGKltjq6+Mhpin9738T/548
R0QsFbNMtordLCkwTeanUYbhJi05SZcUmH4AEzfzxh3vjBjdZB0Ie+tUdlLjRJlvC9U8dA3lm4F+
rOvkE6eY2FcisjY4OvDavmZ0m0uLrfcSM4OpEqMkGEu9b1NPbkh6PLi0fij3zpT5n5DI4LobffCa
/CqnZpX6B3BP9FWg3+nSeYnZaDB0YzUcf3HbbCtqB+eJOphh+DTqHApXzXXNiAh+5o9RjTukwbOe
lTmwVeNumTymbpqUU6f9mtKqoxM+O7YLR+8S09lTKHow+hAjbkXUoZHFTxnF+lBYj2FV8ZPIIdpY
QftQgEPeSIsOgm6M6LZJUm6q5lPG6n0nIrt6TAPqvzAGJzRbqYsm3rc1svEhrpKvRHL1Nqsg9eOx
vutroI5qSW51v25c4/StaYgVLhWg0byYt2GqLTQ8onZGinOdTEIuALL2c/Kag5bH1bDeeCK2mgEs
Tciq5+qYqHraxE6H34RBbJLcV7OpWLFH7IPrOdmjKgB6bb/sktaC3lM/k+FcIB2TrI3mHcQke9dm
ABfDHlvARGtN0HU0P0ZYsr2UC63pEOLVzFZRDIS5KplcrI5VUN+WB8fu0ZzyhEO2u8Lgozf0yUoY
zFtriXE3V3CbsBWRJW9RwyRTYEGQGAJ2xrHKpgpnCWvrKADIrIyKTEfUsyWafSdDMRz5PnBwOo8I
gwSusbVu8WTrjcCWPPHP7PALc8VmjtTu9FzZmIhqlnNVBmnEpWCJQ7w+CRXfMlSjDfYmDkcypltF
PQWupeFDUmfABpo165j2B82wu12wQgFN+jJgn10hl20GF5pt0pWVD6AgP0eyAgi00OgVkGNyHCyt
SB0dztFDNY44qQL2Et1kX5dappfc+G1M3GwqhW2TRS3lWyHMXANaRAIty9UGcRGycHlOHNfL4HiP
5XspWSU50OqAovFFtZtmbXkx9PjaWfmPZJx2c1TMboCVDhaH2xXcP5GFNa1iK02my6ECd3Km5uYJ
PuwOWzG3omCZtnJM3mUgMUiMLm1b51LUxr6JMcAsoAQ3rgXv16ISahlNaLkuqnsmjXuNKwGcKVaw
YQSlVkGS88gkWRFePgLM24FkJCGpZ12N6JplWe41rKGlmOKrIC75IXnQ3kMQ2hecI7g6iAXLwcNW
jV2n4b02N4D9VjuaZJGIAq8eXHfWB2JntKanIGuUxHjXJPW2AzhbOlhlrOBZGF5yOyYk3Rtuuuye
+aWbGaRBuRT2ca494NChgWiOowOLCqQLpREA1sosFu0ZLsorPiJUMpFb2DpZUbIc2VYjjKZagyzt
zeZg2SRFFizq1Lmm+ZbrDcgea4K1aDc+vpdmG1pmeb20dyPS751g5B0XsNap0Ju4R4ICbRmCbqZ+
AjWa/mB8PSP9oVKx01gk0mTAJz2yI8D4BvhTt8YiGEtQT6z6mvJxsfkkjBa3n8pOmqc5sDkxqSfK
onxH6oM2x1SSMTDvcpdt8RC6xqEEmt/Uy11KXG+b0ZVThhSqraDMoalv8FoguivKlr0VQGBlD3nN
7OiZrccKo7sNelTGcMz3TEA/Nu2MaBcELfC+Ap9sq/llKmhPGRbNI2BRmFAk43Xb4PhwV5h3mfRn
awDNV3dUzs81koqEhh8xL0vBJsI0UgzK0oJemhF2WPqQDW3AcVg4eyV7JluW/Q53SJP5b5vQ5LyZ
WlDcMctRHpKYfmUIIxQNPdjdeLIqghidxU5QM/ph7ULNVBQhAF/5cu21fQ46S8aMuUUJleFaOF4d
AUdWVEILJneXW5hnIrSlz2FH+QU7+Qfbyj7JIt4bFftGFIhj63ImRQ2HLkrvvM8IC42r7aG1az/X
JG3SAAhEOOE0UDYwhCQhfts5otgZARXHupm24GmouBixJ41E1PA/lnSNQ+uJMO9tGvxaW76SLY0P
wRa/cInDXDyPNreInm0W+TteAy6kQnJ4rQVONaRpxuS52o7TErLDNJ8JZvDV0xl/WBxG1LTAidEV
3A3j4sl0aiq2Ryy/Y2E/eoRdtplJ0kcCBZsRfMgjhccBOgJ7Prav1kCXTcnOZZcOr61h2udZv/Q5
gUD8p43vAHBVPOr+YFTYY5mqzYodHMgNXqhF/972tEJU5AfPFLv6M0mQXSJYE1DT1GP12FoN+yKz
QsaPsvs0xBZfoOSNdfFeT+xi7am9wV3OnaVnla808enlq1Mj1O+O93NCU089ZMV1SZPghHMuaBll
iiqjqYIvzw8EEDk5RtBFlH1fGbl1YqVKFAkQlU5+bU/iugqDC97ViH4EQj445mpIBOoTH214EN0M
gihUOMhJ7Gwbx/twce+u7mhzj8MlylaVjwSYb0xEtAPrSpt5d/QQdnRs5SyXsSRF9O8hSls73YRA
mZHINGAQLlAoc4WN1CINmlHFXOI1EhgU6aBMwOnAG0mxguXkpbEqdaRjeD/k1wQJTil7TB789A71
IubFikWfVeK5WDSbH9iX7GVZVGKp5Rzq78eAjaTXcBxb7pYiXMx4OkVCWQixb1t0eDy08c1c9uAU
8wU4nhBv6SLwo6eE5WWcJGcD00TsoR3lbmQdB5foV2XEvwFd0dssPETlKUi+ltlmmUtl+k7N6adq
Vp/E6hgeUnbRbUsfRhM1h75HWRF27vmU42r6RM51BNwbSzg8cqrS5Krwpz9yghkRNstaNruzAi79
JDMkOz0wQZy7w1pjFMI3kwlLxcCBL84mdSQL3tKvvClnzpY2+mZZZADKmzB48CtxTDDlBisvC/bR
OWsjhF1LmdfRQH8Psih3YEe9FnTPgfkDCpESIY3Cal/19S9h4LMRct9O0QGicL44tCdfu3w4DgH9
W+hTnX2j2lvdRPoUMwKd68bkw7yg6OLCKjl0aa2TdU26lutqJHkNVbzIspykbO45+KeDc4ddg+24
/swrSVYr3Fs0a2YLD1yeGN/0c3KfHiKsuw49iLLlrVXtZGpjERt5+nQKQI+gPVV4iE8d5pGxAuMe
4JENux6QJy2V9Nt8FF37XATeG5bIN89avf6WR5WXRHKfSh563KrHJuGQbFbXGpgVlhfUcVOfWHS3
XhshqFG3wW1+gAfP6JRNOJ6mMTl0KTsNyCUcRAulWlMNsgmR16hVSO5YI4+6Yn2E3Hs6skEgqomR
UAc40Fdjgg2LMa4Y9ZYVNQzaz0nqi00H6DbPHGvjpu0h7EWzF2jBm4HFR4zLF+bI/DqIMDs47ZOa
ky8d44uSJZJRNKDZlzmyuoLqsUcjekzrXJ3Zoh1GJz0lZIBo4mqPcQRPeCA2uuEg31cWu/ulgSdk
0s2N+PpiFgVN99M5cuVT5pLnRv0pNnNoGJs2I9gmcVYPy3zi4GsgUpXdCU3kOi9MuU1DJurK7fZV
ENc+lJEvNS4/PQIEWE7LAkuJ/2H02lPQdwnhReqJ4jKBH76Gasix4mph82JC3wrUXeAyybRzi4xf
sPKuW07ddlXJmkZBnOX3ElGACPjS92xLXsvSvJE2OS3CtqJiL7EMBFdc13pt4uneaBj3FDcS2gy8
mvB9kvt9h6e5nZpxa1qJ3HvVilFV1+QpgDtX44Wjad54ycG0mY4BF5Ubqkg+2zkjUp1h8JbxJ8bI
W9GnEFRIEsgeqiUg5C37eD+QsfZj8v1wrwSLA5rx7PHDSmAjN3H9OrPb5dgKNgjYuT+bhAg9h7HW
G1IGrJDqIRQ9h/+0S9HqQEbwB9UOr7U+v5WL8xxZ8W8qQJbEVoJL9a6X2MTNPP1lNnirOv7fgTud
yCe8jYAx8AWpZ0x6PmaK1A8UJRp2TN98NdeHyiCGqRBMY7N3twSM8S264pgIafoDYFK/cuunoTac
/RpSB50ZXwtiSANbbAw+c7+jnuSPYeTFkfzoa5fjYrfnxTkNdANZTmDvGfBOdpLcd8McbLI8FgAY
kwe0bSReHGAHac2PVhqAr3CJymEg/yMdhv20ZGQ3JKkn9Cq/awZj53XRU8/hv3ih4ys8kYfFRJUe
uKENo7H4wQSLsdXgHwMPaqKeizvKmPci5EeUgY7j0MFb4qzPVU1C1kzxwBgSFyvx/oyrHUIza97p
mHIukjYPx1uWFq5Br7JZkEUljwZvFvgVmt8gIjb+jrrGX+Ui9IfkX+fct93PXtvXgAkhqFYmw8t6
9QlgQ1HeVezsaTqgzt1O4Zuh7fxouG29i6Ed7VDkARLQRg/25ag0XRS221OXXIL86GHvoMH1fq5s
6i1c79EZuYz3gjhKaffQh3P4o+b0YkwDz5zJhMg6lFikO+gW0yG5M3esKXzk3GpTlM7Qdgi9zXI/
2y9Z7AV7FMf5GwNmwrxMrjqN4W1E5kstTEHtTm6cKwFsvx0Be+phXg55Mk93QJi33PMFFvcFWbwP
3gd297s6CULMGT7loXGYMhvb7zqIer+L+jWoqRA60t96zi/RjGli6sgse3bBh0JlO1QGD+oeP1q8
XM3VoG3jwLUs2qD8evvKC97SCbS5t/oDOzPejPyywpomiaACMoWT984ymFQofAT8it2BM5amARMj
lobPGqTz/ZKME9LJkhIt4VYUa1AO2kXL6cLhMRm6V6Abr6luGR/mAc8hbMCt84fvy/TBckK/owol
wn1i9zWNuC73uYHcFvU18dZKv8OAPQV5agY5V/5puZ57HSGBAtbtdmK7iF0RR5zrUO9S0JcdpKyW
4D0TwXRODeLqplJUaJsiCHf5bPgR9Zed8eg59o8b/MYevwN8V7ZvFvWzU+HMIAtyXNyJOyLEnJbm
lSmYAJ2xi0/XDohWMqe66mQCWfS5Yz2GFlZvjKMXvLu01aVUUgL54yEH+V0GlaBplPSg7dyHPS+A
5a6Z6ubKNLv7jsQVSVv2Il50jJwBDlhNNq3/Gpf4bc4ELsn+uMpxm86cV9JEO9FegfSsMZ+1Oeum
ckiLc07N8G6wDPpEK4AOsMAIXwchnjv2uNkaYSBahUEtlQbWXYUzP63vbJdNYluyly86k8wbRoxg
IMjpLtV2mZLnuFxiSh9C59DL7owD82exg/rGLE5BIPU7/vxAP5XMtzudg7mAP4Jx1Zx2WrkdFVsN
9o1qPFgmd5cXZ6E4LO3hxFhkkobwxl2fqWLoD2FxOwRmsG88rusxxvG5ZSswWV0DgZy4TWppJH3v
2emhR0G9fERKYQNPKcDWxVAGVM0FNw+YnHUMlsMox4OXhoK1QwGlZejPoHxu86SeLh5Elo3L2/Us
SxckStU61wtezC4HxNoUzX2kuJMbYUbrAryO6CrPZXjrCRBBfTZzwAzVYdLzTViaX0tnHVHqxa4N
c5c93oKC03t37YLdvg0wRujPcnLwTFBc6q0JY2t9XbZc9EN0H3wk7D7Yy/SJZe4sRRdDmuEjpYOh
CSXSPbeI3iM4YAOQQlmx3Gs5OKcu6C+0Yj95lDsycaBNBa7iD+FQDXraoSqbjvhqdt1jbeLKgm9H
+81onW1j5LY11d+E2W9tTUzUNcCMaeSicVhROSWpphKoYoSh0cUAW/DsbLGq0ZIFKa4OT+O91+45
OYcFJ1D5aqalua2XqsBgAb4Icwf3+PbR08AJExhHtLqn795kmkcsycgZVX/g8Ym4apTu1piJhrbG
x9hE8wFaHhWYrb2wQA3uHSL3sMKICuGZOXe2Vrt2riNyWFjn0f3c8mlw2FeJFJ655w0PorYfaAkW
Pg0oXwkyFqvRKNulqt2q3HlUZv5hkH4vjHGhksD4RYyg3HMisFctb7j8POQua9xpLK98YOB3XadV
cRdmPaSIDhOgcxUmkEPxZYH9HS0GqdnOt/93FyT/v+4+WFf8b3cfNx9LOcY/X//a9uMf//x/235Y
fwkC4ZZna1OxzJD/Y/nh/YXPT9qeEsIV2mUrUpTNPxYc1l+2y+7Dc8kteSg/9j/tPsRfplCmxzkk
XOZU2/637D7Y6pj/cvchTMVX65mWtule0HwV/2z3sUageEGwKKQko4tHKrdcKrwtk5tp1jevhs0I
j9n6yxYk86SVPJNep+mPptdu+DU73pQBB2ihcK+xJWAF0RW/cFkVVsf8hS7rH1diRMwjilJ0gXJq
9ngTMQFsYQKdC1wBanUoJzlqsgdFGAxAgOx+SAYHsaBeS6McYOHLwh6fTPYHxOIMj55NjjbLf5sY
y0FUeHwmmHnmBNORdrgEFAv5YMnumpkLoWwiqGyOtuF78UUnQEPU8NRAsGA7bNyW6eCwBmU9SroV
QaP5mCwzwNdXKuAtZ3pGrpoKsqzTU6FBKQidD3V57zmtwcG30sGEfV1xgRPcrTDDpqIn11ZiHUYy
B3ioX9mScqu0BeWIOd2T2RQ/4ABC7dMTLHncH3vK7G26L7ahPUS0qs3EcSVhtKqJvUM/v4fYn9eq
lMdGdfVpxOeMewhxbAYTCzDlZNAmxyWbASmdnQOlKd2UZXcWe1dj6k5O6T73gLvpkfPupXpbrHF+
ySmmauLlV0YOvwFRtFsOum9MicUuNICCm7W+NK4NvDLVp0RjoSOjZWxjh6hswowXMFHSTDZ/qAEJ
igfowsK53uYppuygd35yV5VMnTDzmJJcGOaaAusuoCyEyzDIRtqDOi7xoTZuw47qbpZyqHNjmt87
8URyxs1vqLv4HlFTY3fkCpXg8m8FaauKGQg2nMRGvwS7oCEEDkZM5AgN3SweAdeCtRfW6A+RKvfD
8FMrs4ICVjMG6nudjp9E8fS+EMNRQcA5DqQnnblaqL0dLukYhke3sBwiC94l5lO4AWeKuK8JaaTT
uBbg7qe4dH0zyuCkCexCZRc8Yxecd0sSeneODvv94ETmfiKHH82DJnwWnozCeFqTu2gIJFcwn6DH
QuwcAuox7PgpFGOF8AX/uRr7exue2BgBdNZpy2DX6yvHIxBfxVNKmn3hB0HgUvIJLOkTBRdE6V8x
WnfeTPcGJntq1ywWft1cwVjkeUkzjMAJLZITpYSgnna5W9drYB4woa7oNK0eiRV8AjD0dvEk5MbB
YD5hctkxB+6zdMAnb/D0gjYROxZJHziKPwHTTza8cb0uz6wKnbFjWN/YGYpA3bfXdYPGFncF1/Yo
Rymjo8sBoYjjGfbcQEdB4HhANmsaxsAiiA5AQOipxB+KZ/xsLVxNeiwybt5B1EpcyAW9ATV3A9ul
f0uNZ41WBa9kKXdzZ2Mtsa1LkZF9qwpj5lJwO9ipu/McUvI6TR+QEFOWTUxo5PjZKtkQxqI53LNx
4G3L0QVpCcdO/+GWmXkNouRh6PJ4dYEPJGTAQ7UuLhQzHiEQyh0uz/fBWyc5lNKNMLiKwhgnU5QO
6dnOP2t7vqmS8JG3NrXvISitJXnwCuuiAJxdweZeNTepdwAKBVnjTN3Je1IXsKJ6bMREbn8ZDNMj
N2bcOXQjt073ZTSUF7F49c1p4QfjtZhghe/NECIn1rgHa6GXne624DxA8hsKnjDpVS81ceKN0JO7
tqItfveGc8/cipDWatiERB6OmRXpM4zTgwBSxqW2x2CVPYYpoNSQ5GSdU1+oqIMk0GlDXBkg9GSd
Wh1bd+3Y0EPTLIAWTHkcCugYiVmz9+zN55ilEGpbah28tv3mvUL2tkNKF2PMvAymes9dHtgDOyR3
fKnyqtvS3sfvh10hzkXQIbYfJBlwjdL9BlQJ9azrxrPbeZStAXxxElvQ9WWxEU7QReq6ht5aJNsQ
yMS8WlZwEPoK1RvuEP45x6J8fW5+6pIjKY4RuYVe/pTyY8nTS7GwUShb+hJTLI8DnH/OFSxlVUtG
YHrhAwAzVXX32LqGu4EUJ4pONx+xLv40a22Y7r6FQW3vAqohbM3MzyBhAy/5GDI+JnMlqanjW49o
36uL+Iv5cKYQehn3c1ocm4EC1qajbtXlQcZT3rNd0jyu5LO7bd3l11kdVf5/Ze88diTJ0uz8KsTs
rWhaADOzcK3DQ4uNIeQ1La5p289T8HU47zXfzWmip5oEhg2CCxK56GxkVWVkhLvbFf855zsALtdB
blPyGM5Xr4ff5Zv0UDQQmRbanAp8BLcitFQvVgfuL5n3047P6gj41HSJxaGDJU28byqsp1XRXWBw
TGu957HGulZILg8k7zngdmeqINahL8mAVWgnWMzgyZswuAauY7EhCAjkRCq5HaLTk5fs/CY9Talx
K5D1mWdO0BXy+r6cCOaTR3Glba6cbs4Z80/XwNUZ7k/3ckJS5qEs1zb8LgykYIcG4l0orWLZmp6O
EOkEjAb9EF69Q5Cop2IrDBBUBWVwJAR+UpvrmmfFT3bFCAMfYMatOesvnjZCgWjJeaYNt2A+Qwuz
jZim6oQ2ma2uc3gK9NThPJDZq5QZQqmLMmw01COwq298KCA6kvfaIV+yTryefTvgSBTDrlpI3dwG
3B7Aqrr1BfPWEtfxtmXQeQZKMG6tstuGRngPJW7T6JXaES2K6XpKtUL4nxSHurSMVsCvYT5wW1UU
PbPcOW1CUi7Dr+2HN0rDGYQdMwkjFTqaw7iNQfroeCO3BLKIs0bP1aw96CVVAKqRKnf1F9Dt63Tg
Y5O2cp9m84X3hXZzN/Opq3NJYndcoSMINUY1Hhl2MRhrYeO6wveOQVs9a4l51w2QEOacz4Ssn7VM
P+uefHAZG/dlvXIS7CFMR3kNbaKwPH2jSShNi7V3Gk7FuvNo1ehtsBCxRD6imCJbQjh9NQLzLvJx
vcOQo82KELEwK39Lqv6L0xtm+HZExRjZ2szoqW7Kax50LzFguxbqCd+ktyEWGq8TgQ/OSttXkx6P
NCBzgUHjXPuQeez+aY7MNytFXswM68z0RdEMp5vZ4CFGwDdIxBs4FAS84an7tqcwQqF+TqZ8S9ob
xccWEzF2WZAXYfiX0qDHAKbbVJ54F2quGiBdGPZL3bU3DhOXRT558KmwsOs1T/tYod4nU4rjdDJe
3Fh+4J5NVwmp3w1K2IPd5xs5jG9Ny94x9yl3wqihQQiVeyEmZpVc699Aw1wpa4g2kGgnVdjexpNO
EKy/MRMExV+/uOi8ywCCGiGXgnLJ6NBkLsH9JhbMWbtXrdxBJrkV4AQP6n9DVQ/YVCjRTuihtn0N
NtjEZL/tCEiITn8Z1ghRyqePlyZXaoz/0pg0TRDt3YIg/YgTzvdVPvP8Bd2TJ0uhZJ1sU1WroWeG
FedmyFzDX7NI5/tYs7ActsExKrT+IC1/R/FbD5U+YTGjTG7ROgS9i4iIqOYwNQ6ylZ5k88aezavm
llevae1NrWmkPGV6E8Gb1wKsNHZvMjfu3rOoz1F6Rp+pGfJWLM21VocnJz3gKBzufRM7fiL8N2Nu
XvDQMgFl8jQgVizxSShYTuMcamK5booC6HVHbvf5SZdA0eK6faCYzLrEdU3NkvmT+sO1782tng/d
wnOw1afl/Fqu3TR7sMqpXc6D92Xk7rObHtzJTNfoqXeJ7B698c4rzHnrNw51pcYTA5GXrOtOYPIL
ZrqUZ3EWAoaFM1thYmar2dcKLmt0hAGKrOpXY4MVEpcu8htsMBU5Z0EOLq2zkSCzQ9A8pb1JQ4dF
0wi3futs7ZpMDzULh5SB/coyCeVbbr8Dn6JtLLoKlspXHSQx95sSeGlwhvAHT6bMkg2WvTNRg41Z
yA8DO+9+HC1UHZtEaTLVvHph/AgNCvelDBt+Bwi8CIo3XWQvTfLZjMV3KoKLWTYro/eYDNOSqI8c
OJtPUsOLhrGgbRnpvtGt+zSvMZU55UCjeMC1h9kQCto32N5L3wBoGxv3Vnb6s6t7/n0um4/ECpLN
aGa3YCXOsx6zDpjDXYIKcMDnTn28dtQBulxcjNqrofU/Ki6FK13ob0i8GLC0nTPfDdm9FuAMGIYE
7FoG/ZM2w/ep9M5qFcMnkv/4FiMbu/hiYT3W4bVjIr2xXOehEcM9sQt3lbNwrEtShp6EaRLcx6Z5
lZVr8cIbjFJdjLD6ID6i+UyYMkREQIcocYLfg0YZIqFWuLb66vjUMR1ufBQ8X+RnXfCIeBiG0xQp
d3YMrEhz+GSzqC4Y24E9wwIYN+PBHbVrTU/XuhNFfZMBN1jlZfwB4I0aNzNLVvmg9WBHTPPiT1TD
GepG3Afm8zCaMUBQemB//TYtGJsbcQMU/FiSjoLOlB0Cadmk6o07ba4+JQt4w/H54IT1UadLlfxE
8DQ0/rFls0zn9CcGwg07atYZ3EOj7CQNSPn4k9sY7PIi/kjII4HKTymsm9nxE2LLpPQYCGL2WMXh
fAvmbotq9BiFZ8/U8t1IL8+iLeunUAb7ytebQxZMP1xtLgGboCnyg+xo74huiq46G1DyN5S19iu7
HfdJV7w1dOJd+zpfQSTEPiRcWKLGvBBOOh5Elz5M8jEjdLHX5rle91hwBjtod1DAdsPMaNgaw082
+YZ7Am8TV2quXI3NIK4QsiF3Xmcg9Ak2eRHweyykLNfFq2uiO4J3uNWNlB+Mrij0Ti4m8PzqRWdT
P152u8KHzgv85WSUBoEQQ50KGuNg2/qGFcViGrcGwGaS6j2h0iPzOShZjtpUtOzs+8EbFyIG/xXV
iEUZHIHy4MVPXIi5plyhlTyVqlF68N/MYVhzc9+LWTx24/Rkpe4hG7SXtrQ/fPtztOPmQjZqvEnp
4lnqdn8Xj5NYhzYFnb0OGSZJqpBqTIxkILhIJ1fYmILgaGbcx6lSutXn8T3JXY381FzBkxreShlP
h9x2kbz8ezjo4Xoc5/yJUxGWlzh/s9CXRkAnrEGwu6a1TF0GB0ryMCaCF7LotkN/DnXLu8Gzz56e
eUfsi5h7QntFAg5hMzDzk6OXNJlnsKKSmtdwcOk/Hak5bKX36IFtnpwN7ZBvrQbzuGjSB+rsfLgb
mb22J/vkNy9pAgrVcbMf4rANTCZaSnvid7gN/ItKWbM+edke4MJjxHu+SSqb47+GV12QhA31FHNG
YcgFd7z84OFQDOcshUhfr/n50QdolF+R0+WsBFCqjQb1YUwW30kcPXsjZq044xuDeXMay+zI7rcM
+/hq1/UFSeOtAm6i/dBHzYhAbZuDL3cFydzVqKpIiRLBzJjpPSQN2dAyHfDBWVoxiVE7Q25rBJhA
ZbQmiVKbOEznt6GUF/q+Ord8M+zmGkbppZtGKnRrey3dlso00BlEZEBUu+WT0ftHgTGL7bGdMRbH
m8opjbNp5owgcDJhPh6wt1AltTUY7uH05GY8MIsIrfycKOyLxl2BUz2uIT9/ByL3EmXZW1cIHRAa
XIKWGTfkvvexLHmn4M1ibDu1qeDMlWyzoX0V1vAtDfvTJ1WVgh3dzwoS3PXOJTTNo03BL/QIHntM
C2mmI1PyFRz37NVIBmMCJ2OkqBFwiIEzQJbblNRjS8h928xajpZAYKOt4kNmd59UpMp1BXGLq2Gf
HgcpxDF4C3u7Wpp69tXa0EE0R5XEUPcrx0PaJs+c1hTtedFrQ72EAoBmVcPw8IiJhRWnIdn1L/i9
mLjMI0RGeg+qpKZXzTC1jYqP00BYNlu2h22vA8XtsQkGQXbRCHta9uCvooavXfID0/XwMhNAodHd
2hS6dsdmtIoiLJvaDCw79u23ZMBCaTOdpHqHLBoTF4l0mbbxa59r17SaPyQbLU2h4iZivVhkDcPb
xay1Ew5geESRC0aXo85jLBV+KfLvJFaeMIj6fdu7q4KlOCkT7+rE3iMlEFen4pbRhbf+ZC8N+7mV
9AkZevFFQBongsVNVJhH7hVvwtjkRhyd8wyjCYxTxhPqt5h9oyP2JC6GPvIRo5x4dIutSLWdafn4
qgtQDI2IdhRmXbUof5tTz9u4vNBxP8FZDCN4eL5+G7NWGWNHEEkfGA03pqQk0qIvDc1ny74K5ZWR
WYW6Ejbuh5uU3AjFLudK1ydPGWC2QzzVz3YYMPNKb2qg5csiqGAcptoZJ/EZseRSDfp3GyQtjzSX
ZJ+jYNbb72nvBKehKGgwDFof13V6U84d3+wAY7eTG8epLmaCRmgJUARpuA+q+NJJeuni8KLxmuFy
WI599s4tJQB3wxGGEYiefrgWil3HNZkwARpQ3T1FgbVjsHMMW38XNNXVFCMD5wCIZMclNQy6zwLS
wTJ2qq+08wCRlrem0XOJy5kqpubCMK1z7mi72NR201xuSkUQCgRvvdOd2N7uupL9q5U0vhkOk49A
y7aNpp3MiJiSKFUyx5uM8xAR2gtHTHMliKNwTFa2n19qP3yu2u6ZGPRWm1CUxtQDR8rBcQdpkoYk
vHfQOtDUyZLi3IkG/aFr83OLn6iUwUXXDsyKQa2lGNEG9zRpn1MWpMw5nR1hPwceI5bLJBwfahov
uAvfzZrnLQIGSkRko5tJMNOF7Qzlj+krdrI7mcNLczRVI6NrZxrV+POdd2858nbKzoVd7ay8RXV2
v03ICHuBtcHvPkDYyZIgYVFCdqF6LWn0Y4cbGzwmXCU2LYfzViaAKkn3kpf2A97ohuwnvzALehic
HueVHX8a+PHUAen+3nGbZid6iKi8I2Jrh+Om5eRxwzVWX1Wa/lIJL0KO/DK1WGzafngLB3kNrGbX
hLfgSA4jpt0xaoEFT8BME1xfVfrit+A0hcpQ6tAnMELVBL9uATBHH9zYsL9N7p1u1NWxqN0LMXhJ
XmSO7hx0ok1kaVv2fu4yQtuFqm2g8J+LNruzRfggE/MnC3uFG6P1vOqePaGfqP6ms7ZPeCK4kCHT
DkeufUTYJmZM1TQf5cALICL/Ilkndi126lDndp85/pfdEaxuy2eZ+IynUbwZs8n6qQ66LZAlUttZ
9FlVjDU9cQ8QBaey+MIpQ+MSekTFpWWZ2LaxBm9rEcL1BgAQ2bEB9UnpEPbgvuaFhgfBdgOBuRIT
yC9cG6u+195sZmpLi24/GB6ue4Pry2ROtuDy9VKH+n3uiSdzwFoVD7eq8bB3De9Qp967pwyQprJC
yuir+GWNLEFslSzhCwWgj4tvQ9kotYjZszJWcmTNl4YyW2IPMpX5Mja4cGLGNJQtM8Sf6eDT7GtL
bsZQvrvqmKCsnFwZHJZkHFVsUVbVbJkDMdpVBlAmQPHaVqZQe8IdqmyipNZGbmefotxXzibP8EnD
3/vplL00U0bTSFlOQ7yncGySA/Z18vDKmNrgUB2UVXVUptUB96pUNlYMyDw+pjK3RsrmmijDK58V
8OHUq+CEbSsssRJvLCx89gmu45AP4oM/wKsoQzde2kZ+o1vsikXu7wdlt23c4QXH9EOhjLhZnu/o
LSVFIUhqTPHzmHOWDH1drLyOp723hFykyoVLnyh4Y4SLWRl/BQ7gSVmB08zPV1VjHRvZtTvVNUaH
yjFVBuJAwstWwULBBLDw0P36VnwIZTtulAFZV1bkSZmSY+VOVjZlpnX+QirrMp/0q6XMzBJXc5M9
sMT0a2aM1n723FsTofMQOiTO0UOwCkeCY5UySrPQQ9N14FJioY7xUpOy52yo7NWTPnyGnLKPWtXy
M9vPg1OfK2XJ7vFm53i0mTdkSwFSXZm3TWXjbpWhO4CBpAzeQAWstYWVlsNaecDCM1Cw3L2Wv4zh
yiKeKLN4h2sciztWRHzkiTKUt8paPtLP6wb2Qfef7bnq16YyoRMvIMapjOn4VcVuxKueKtN6qpu8
1oxRy9i8LzxLrOlswcuO173B854o8/ukbPBei0RYEs9deGJ6JJYhtv4AH3i20F3ThuKbNHguZLSQ
OOxbZbXvlemeM/ijpWz4c0CFZS9IS2vwvoUy6ye49rUa+36vjPymsvTbytzv4fJPBD48zgbFuucc
uMwqqFmiQgChgcncdCqePhVzDeaF+EBKmbOKEwgVLGg6cicOUXoP+OQaN8RtKcsPOYp7rSGWkDz6
KqTAeiGR6ADEVyrCwNtPMam/qbP70Wmx/xudwc5B0xnpB9miMc8joTkdfpqDO5K4+egA0xixbk93
JZCjUbIyRypYMfyKWKiwhU6sZxnDp6gFPMQ2G/a2imZoXridyGrkv0IbKr4xqyCHoSIdgjcINybm
WOrxFrkKfphcPzsVBWHvoOuVcIhUMZEWhbNTwZFBRUg6FSYpVKzECflc2g0z8YDMicYIMVAhlI40
CtfkYJFHJYaz7O5XDaaroivUCWVLOZfnStlVsGTewG5fJirwMqnoC7ypTkVhzMIJVn51ExojBjQV
l2Ehgl0B3mckSVOqSE2vwjWTitnQsHifkLuJzKOrYjiBCuQIFc0pstKBb9SjM2kCXY6V1Y8AcGrY
3hpg1/AjKBlRcZ+E3M+oAkAmSaBRRYJ0ehdVRAgCoiT/T2xIWuNtjmbEB5h1V1fhIlvFjHryRtJn
ElyrCFKvL2F2Y/nJI0Qnh4Am6mFyLGxn4zK/MXlAF6EZoTwKQP2WZYdb+jPvTUuzdnoeQV9Qcaha
BaN6FZGCDpEwxQ8f7TTe0fHybag4lT3ih8TqCXeOrJWrQlcz6SsceKg5KpA1ksxSaq1OUstUjHa/
BHBS4uAuG7O8uo0Dg1lFvCYV9lIqoKoe3SiaOCbMJzkzxCxURAz4M+NYUmOuSo+RIitUnMxPSIZU
enDbCALWRUOvvZVr8Q4XB+ZXjQ43i1QqnXfaJsUjZiO55br+BDH01Wz7cdlmvA9JTwLUv6cgY1oH
VJJuAOZgSgwJ5sEF2pg5SAynY++1YmUhpDVs1JLvZOyeaxWrSz/EaOgH5gvnxDWHU4+VfowiGAMu
xAIaFLZByN2xjuAiIndaDKuRULd1MQiKzgZCUHjVtSKEE7wcWcA3rv7e61RReU3xBL/JWbtJr63S
acyRbJxzJ4hggcplTcy0pyDioEsEaz06EcL8q8yHcJ3M+OoGszxDdfeBCTsUqmrvJlGFpQ7vbhU7
W60EhqaNI/QJcqkrq3SCdURDedqMp9rJM04iEa0LBrDKupv4LWT7oOP4pdRT59+BKx38RNVJRNn6
a0zcbE8lY77u3HTdOux0IMP7vddbt3RAH0YCBwuaOatdq2o96kZfRRLVac5xgpRGx+o5MhvTdH+P
6xlLdYNwV5XiOlQ0Nw0tOrhbiiO5pXoBQe0p7aJmkxgM4hw9k0sMDRGqH3tLjWkPs1oBcdMHGuSs
qZbmrsnKK3sw+YOJkaaaSJUM7Z3dWafEABfgxwHXWSpDbLglTeFa56SKv5rQOYSjhTqrgfJDfr6T
DmFKsirvWWH/uNS6kdLCMWpil57tsVtFs0Qp6s2NdAWVJbwUOERZnrQhWIlUgZxMgpsDgFmf3hC2
QH2dMR5ZG0hG7MDe0yADejbG2yjFvJEaQBu4cKycnAlEg3g3GfFEH3giTpaYPnMwnV2XjtsQMPIa
KeTDS3R9y7oCmBvVAWvAWTUXyoQrUpx2Pku/2y0m9pIFk+R+bWXGwYLMDOvuGpbdmzay6ZA7+krq
iGwpHBRtlP7BS+MP160uGNtfDb6DrWZVLjwGftFdVl/u0KLf0xDHw8s/q33hktbNk0NZV3RjcRWw
23rbGfRptW56p1eCBfcw24m3DGZe8KzhDKRlNTbA8c3LGPfC/UJIYPHGTKtXfD6zycT/yerpGCCR
dXgsBkT39d/v0TvHn7Jsyp/2H//kuPvnf/wToeD/BHXwp6/b/POvv0d8l6v39v1Pv1lTW9NOt923
nO6+Ib+0v76Hv/yX/7v/8r98//oqD1P1/U//8J9RDIL/1Mm3Ktkz/vW/Zf/9X/hUfP8vUAZ8iX83
8xneH14QWGbgORiydRuX4PCtGAeG/YdvuBw5XMZmFsC5v5r5DP6I73s6pAPXDQITA+BfQQb8Advm
n/L/RAy8v8fMh5dPgQr+BDKAWGq5gQsp3fBtXf8bM19eFXECsp/Ewm9e+//zvHZa37l/2+Y5tNtE
BQ02GiYf3O++t3CYKRziOwOeF5cagUWEpRyfUrSqBReXMQHyGcT2C3QNXGK5w9yy+2EOc7a8atwy
NthZ+NONHPhr5+irGMzrkl49MHRoSIzY89fMZrohRof1CQrRgk6O7hTlj2FHrn6wKELs/PbOmO1h
6xKDPlSRAuhqxqWS5fgIjf7AEfEUdAPVwWyycBicYQfb9kw3g8FInKs+5/OJfLfMd6GW3+uSq+dc
NtjBh11LYuO2JLUWdtUtLgOPIpIsOOjMmTWJUUufB0r/4mzVucWlDMGLxi3FhHEor5bRkqoDmW9L
3ETo3mdOr/l2dOIBOQvp1nZd55Y9afL64Cys8AP3Bz1TcfYiI/6obeXDg+2LYO0Ew0ajJGSjCrs3
06BjMO06Qg4TpHJ4y8fR78TGSFtkH2A8C5F+TbpsEd9iY1VI5z4IupppU7azdKKqrgV1OtTxq/Uz
2ew45kw8UCGYGQuXeR4Fq3TluqO1D4oJULmVFyt9YITSk9CkWGJEugIHS8pEZ9BkykJfs3+DoO7f
iEERX9aKexuC7c6anY8m82/jcvqcujvRc+1iFw+3ZdlDU5QUn0Xlanadfa0jJ5etRQ3iEI6HgcbA
TPuiUOY4iZu6mh+w0zhUFlMA6kqOgmQD/BSXqYPSsZFAsXAZMetAJSEbHd1mKjBijBZyUUxCN4A3
3TO8IzxGQWzCIcWwkKAcuwcYlVs6kmX9SCsY5LUU2SANSjbtItgZOREmJBjlL7aqpaTReKNze7mO
fl0vpUfoyu3Fo9EUFF2Q5BGmwT82Mdg02XST1PqAvzHdgZ4e8A7yie6iZCMSHADFHBAH0rgDcsJd
4piHR6h6HjrzrFnYqAhtXkVBWqoOu45xaGcgDODym7A5yhLbR9bk86Fvh70+RNdpIPeLQFuunBrc
Z0lz9zatKDnm8kwzJs+jHMkQ2ANKa42tZEyZi9OAuQlb82Z0rVvNDAs2f0woRQm0ErbgzWQGNHNL
em6jMZ0ZDk7OiqtYtOks+gcqPqkbHH/XwBQffkM3cEj8tJ2QVp3QeIJZCD1R9RzoZXnOWvdI6JTO
6hYFNQ+jT2MkWVDrsHt17MSlzfgcerNsxpxRfPAEw9velIBCKWD/SRzsjPOxDTBC1waS6lhY2Squ
nSVUgnIVuF7Hw8qBGM5bESbMn3LrYaiza3siIeqfmhplxsvo9ajb+XN0k7tmVhYmJx9345Fs81dY
Yk+iMI+cyDidIjlza5kPGQW7tE2iUM7q0pi7MUN4tzBQ1fPHppve5iaAKRaXLqVrW7sNXlqol4ug
+yWdtTsfdYH0BD/foMoldfeeNtZbs6pMSu6M/KAZNCZoXOOi0mBGmrrHaOpsfvHOdTOM6xai8SHW
cC3XlX9Xmcp/hVci54jKQ1uGEMD4KDNiIFU772p84nde41yY85f7oFPtkffYz0Gz2kxEM740elGS
nw2HqWfzRoCZLlWA40h83SFk2H9MzfLd5QlPVDTMStrl4NEN8W11OHha+Po1BEQ8sxR2KfellaZ4
0nO/OFSwfCuWgCqlhGAyj8FEn5XjMZ+tCvzV/nhMmvqOj5PG5aiLrI1XIKLWmkjPc16S0KqnhznD
8uVRTsOOsm/nBoC1PvBiRumhFdpwUiRJN8Pw36qjKu1OJu7LhWZH6QpdqafEAEQ4M5cpjtYelv+1
JcVPDGSt1MWl07JwZUr6pNWCH+Rf3NZL9GMQ69ivU7LG7jlLLS5Bmu9uDAuE/WiQ+rWBFUDUhX0j
Ym0dgtIfNTs/z/E+oxGegFVwIiWEGTjB4ePDj9ORPDItumKrB3GdRjnyVzivhzYiimoxRbVz+4U5
fLyFTmweKpeE2ECvxkqVuEhZJntvQs/9pfX2Ic1xsKjAvurNsHYd6JMpGkTc+SvFUz44cfjcd+n9
yD0o6rz2VLr2gL6iTI+CQHDiWvrx1y8BrSBL3S80VS1zUwX5OuuLDaNPkG/YLOqLnuKey2ozQQH2
PgTBXG7p5coOZzpL+/TZCYqTPbjfafs0YuVb1FnsMIX66RoUYKOn3jPK6w+RuSccrLpLHZfTwUoV
Bo3dUPzY94Oyh4hoDVhsNUb5rfLB1D35Vdmd/Lx8vJN9CZKoMEl4ZRCcaxJ4Dg3TcZ/uhGE1hxBf
j5Ybp36yztKW/iZzb2efic3spiwCNSYhuDosRDpXfncR99pNXYqvViYfFcYfCn/1hzw8dz1BQQfG
SxOX6tugtq6p6f3RCjq/TeRa5zXvKAWqwJUB++hF95omw42wC+YhcbsbXEb+Xj6vdT2ggX6gB4Gz
QjwbxSoaEV0qjO42PZGB2y+03lrrwWMGWJ0kbrlPfnxP7CZnfDYZLa60llFyImeVEq1O0vaDS1KE
2cbAAz0xzFx0pXVftQu7rUzgra53SFXrQBy1GG5GfR8HNceMvq22psbxIq7HVzfAN4S1upga9ygx
WniJ5NlmIFcCGWdz47mFHNJuZmbBgY7mVwLT5n5LBGAI8HJS6Oy7DvduVCbLvrSi/uRvzMVtHRS3
oilhDEnz1HjEV3s4ZWu7lXc4nzjclCCieF4Y0DDARCowYvwf1japvOcwTvWD5gl711coBrZP/WSZ
PNRO9O7TAcrHvboB6oMAUsKUcOeejGK8Zba1InB9IvaZHv1y70hGojHTm0VuY4qc+pY2i7nhtDER
Zy1j/LF2ia9Czy16mcf8we2xrg4iPVSa5y9a6u49fW/rcviijfPs0Bcr7c5lqg/lgosNE6jKi6iB
lXzFnmgyCqxOo98KZK4/5Ncwl5epzKEv+fjJeFPhifonzWyBDJPMjLz6JhbmR0+jAt744jj7obMA
rAkAp6omKszkV220bx11AKHuKcOVni1xWLXL0P7M+kddSUCGxVzQs23EopJI7jxBg/AE6Idu3KQJ
mYjQswggVRhHHQ3SA+NXwCskf4QU+nbGmYFziPNbTXC28GIkiWi6B7a0DgwqpQPc4Vu85ctCp7V5
7lFiS1UdTGf8uK5dZi6TRgtyTPKoUlaL2NgGEuREQZf1ArTbtBs1VheEBxc/iUjwjPKyK8PYVUin
uiWiVt1O3nCXzy80L1fbmrA9R6G6u89C45rVjXk7pPIpzR0XYrj9OUd4tBo92rlxa2wtS0CcgPRZ
NzCfYvw2S4B7z3aEFAzWn/qD0d5EWTHAnniZiul9SJkKidNEZjiOmiWDOn0F87Xe6brN8lJry6JN
ngjo3DPh2sQTdmbOugtOqIyT6TvrcGJ3OKYL7ynsDZUTZ+MQGe9D9D5wJlgUqX7Sa3M/9V24DUxm
PVl/ZZjHiSX7rIr6WVAoiHQIJCNMunDh5SOHuOSauclNSYMjPxtCQANFmen+LWviU6PRq42519SI
83iR+1FZaocHI+r63tUwuSwYgp9QGITflQPYy8gFc7ik1Khc+zFfMyBmDB2fj6e0IG+wBQJOz/gb
aPDCB03rIxQc+9iBrdYKbPAZlAac1EzSssh9a3s48IkXx3s1XkaAGp7CNE93QQU5BXHBWHsDs/vK
zczD2OeA6M3KWfrYSrI+RJKFVbXAW3HrhdbriFrNbYyn5XcP8MKZxt89wPbvHuDfPcC/e4B/9wD/
7gH+3QP8uwf453cPcPJ/rQf471cm/7/THHXTtQ00vv/6H4XNvwiWiv/+T//wi5x+6j6+s/9Zbvwf
f/ov7BD7D8PGv8n9H0q640M6/4veaBp/uKZnOIFh8C8hhPwHwdH8w/TJuyvV0fQNRVv/q94IessB
q+74Bjrl36c3WhSc/Y3eCG/HpwHGtyyMxkxz/kZvTIcx8GzohMSuJA0vXDMd7MFnCLNY5Xx/pQWw
eDuD+rJGkrlZ16AQANXiTolMWpcGtNGtP6qe4OwS2iK6CedEwS6xnPoUQuSNz1Qwf3dqF3iIT79D
3enrwYZw2flczynElQ4M1yIqT3S3C+jY9F+QGx1udKz2E/XDO7cAZRVb47iOiRw3sHv3Qebe03Se
bhOp+1u9ti8DOoOpIzmECUyvttFhR9IdfXAm4lFdq9SkatiNISCHbuR+xn82rXQZ96cwEU8AgxDI
Tr5k5CELl0kPkeHKT9qL5D9eRJXf00Zm1SRIEqa1NfVQvoGlzvsKZvPeHnR3Ca0NKHjfompZ7QbQ
zwm8QH8mdwunq93k8fSQJsG77PyLafdbTVrXDLS61SblhtRdYu7s5uCH/WpglAlrYTFwQzVN+BfO
0cl2iTwV1t7HNwk+FZ8i3Sn0WOD+FkrsAGgiNhm6nsjnvdG+k24eAIV2Nw0NUnApFzk0PAdUoigB
b2WHLHqLjE+3PJJ/t4KbINpK0vsZP0HU3Ps5I3dvw4f2RjYmP+RNLvaiOAW6ttXSHze5pG11yaHX
xUGESYgBuYmMd+2NQzvhjamoJS0PlSg2vX8fDqqar9hBlSNEZb9P6BkjFvnecggTDAR0wh0wv0Ue
HLM2fitakEmWZNaIpy/ddEhQQms3pF0w0BLnN8BYvU70vAKH02n7kLPyZmGJTInji2OqBub33iCf
S73ElTVTZfSGW3YdgkY0mgP+NXltqvTBpXWvJsKh5weL9rquf2XSdBclNyMDArrcXXguI9+WD8nN
irRVy9tOdnXucQB10RVjI7yKcdUM0Qm2ybpsDsZ8V+JEB2W7tjX9aOtH1ygfbNVC5wTBlSqDdYRb
NzUuVOGsm/o1gBSng4VLoGYFznbWUEclbdP9dEkY0MRw2HMNVOAGk6Ndbiu6jHTnhdH1cmy2fl4A
GE+BjBrHvjjsZYDZdGdX7TUegVrwDBXBvJLhOWpBlc43ihDdO3SxeXsz+ohGj8/rTDqMsQr5YpzR
Oh+qPgGQcavT4QLFAhgb9dLuZ5RurA64O+8V5NYVUogfUDc7fqUIvQ0tONpsM0j/7ihynGbs8BJz
nTMsXQ+PEGXcwTqRR/ivvfJYX/XKAc538rJzD4GUYquzR42w+9xspQHHUbGt77qBiXv3qFGzpVy9
ZEFC4mciFJtgbtdolIswVw+MsVfrFmAD+hhuaih2Zd9fGpleJnsV57DyPH/XOAQRRpoedI9wTc7L
W9nb0PaQMpP5qSPjVFC+l9gQSf+NvPdYkl3Ztux+iHgG7UA3AhEImZFa7A4sJTQcWv1J8XvI/+Lw
V68aVUYzWrXZPvvec3ZmBOC+1pxjgAYgPL2da28nJJae5D5lQprF/FeYztZIUP3MDHGGIDWO0GEY
st3Fzr0h72t72GgaNsFHz74fWb9IJqaJf2KBdvHTDxNBqQ6zVoejUUIBdLPTBBljxNIAmSdgsOqm
l0i4hO8ePDZs3ci/NfqXs6Mx+XnWYgKb0h2cNieUVIHV6DcLnoJYrx/HfHki/jTa88liN2Qm4lCR
uMus6qh7yQ5aX1Db5rb3KCBTAtEkfcmzwsSzT22SmCU74EUq8+S6M/c+r1Aq9mzCjnbKSjejhqhb
J9288mXMEOrlYxs07ABKMPppySjxjrXisfCOUjykbAEBrG78+B+NwWMzOec6wsrtAxR9HN2b1eIP
NHWW7eIFhty2H5t9OvvHxiTPlfKp9QCqFO+U5V9spu2DsPZyuZnkzJZF21gmPTIqkjULmdwihWXv
B/0ao+xqJ2LMaziwN428QzqOz6Z4Rjm7tRI4VtBs4ABZQ4YGkpWHpBww2cehPy01oWoMlLT3NsQk
yNDP2w436NzWT71mP0eREabr19w4UDYOWJh9NuDLauwryAv8p1rsanlK2EnPU400WCVoWLmH3ErC
udaCeT6XZA3i8XFhhjlq3yurKGp/fKs75oxErylQH+Z2ANBMdiI91EaNCUmQzsNRQZb3FhNvrrzy
Hq7BBnwOy85bVX5Mnhe6cX1EtkmS2byVU/YlUx7t6FF3SywuZKnP89Hi4WVkt9h8agCiiGQIRXdZ
1+g/Vzy1/lLPy1Fr4+PiOBfz2Lpt6NvrSQjtvEJf9+EfkiLclOOwg7b3xGNhrzXdU0UonOBCAPVx
vy7Fq57ER9ttH2pezJbXXMqmIkr4St4R/vJ5MbANxOzvKLc8O12/heVF1YBFxrLk734Wn4ukvQ35
XgC279w6jPJh5ye8daX5IPSL4dehThmaii6rFGH/K1mICvvWJjhWeDYSGd1XGqRHfVmuI7nieG53
me2HjY8QGka147yQGOHDSkWncEoG8QB0AAvTR9+IgV9x92oWvGji5pxE2s/iabsZcwMAsYdUrA+e
chcDN9G8j0x/iP0W5cTP7D5363ubWacMf6Kvv7jRX0HNIrdRFxg+z42OGuG4txq4y3KQD2Nqn43l
rxmdvRlbxwgGSezM3zUrVG+hLtJT6BsScOEiHHhumh59TxRdO3Npr0nBK8cA8InMuWP7tZD/R8Y9
xSxL0ypl8Unjanz3lvK2OqE/8dFjLUkGczuid3di0DDiSNIssOzHtDzoVPBc9XFf71Q4uOfMgROR
be2pqPTg1bCXh9wEqlt9ZL6GSB5TTVqHVvc7+28LhfOY4PNo//U2Zur6Jq1pjxJ0281Hl6L2NG56
2zwVkFhjP9m31sVc9KDRr9ES5l4SjIW3S8svvaIE2iYXmIkfRuLfATXe5iJ+SNSbbKZmaD3qTUzb
wL5bUYMi4nOoojpmSWS82Hsx++tqODrVVf9r6XinbBEmjhlxSUCnPzfyxSuGUwbpuNX3htMeZMJP
IafqSorecvkWm81JEMwexXyRxBQoZ1JLvAMq5vIAtLeEFYvKepfpgSIREho/lEl90aVNByelwXru
yEFVdfIQLfdW0vKA5eFq3WqnPMvKfJLTyXTurVU+1exhSZnia+VbAcP3MSX4P2MSH9svPxmebZO9
2rQEvWLMsBBODjF8O5ksX4S0+UTQxqFaksZU0fVyDxjgKW1eeI+22Vvkfw3iK+nvhP9cmtNupRVZ
wkYph6NfEkTpLuwmDe19bZK3lAQ9dQLeNWtgNTB1LSpzxHZpU+8rK2iM01TFhwxxq//ECj+2Uezt
XX7+Sbb1o4tNDJ7eJAsd1m1VfBe5qLZNdnDLU5Grhs1EkGNyw4W/o0Fgp05JzyfToaRgxV5TDODY
WdqMEQCFMbuqNZErzZO1tx3K6gS82S8CKLUQMtdJ+krtCALrfTmYm4dVtmHBNq6un/vCI/Ss1AA5
TJ0n3Tx7yUAc6J103G5ezWM3AKYDwyHS4cq3ATf8T+xzZLOxGvHlXCnzrjwHTfhVRnWUGb8UZFB6
HFHkVyev/do9zKYNiYgzIbSnMX/IqQOywAFB43/jiAocih2Snevi5PtVfzPoGNGf+m6SvyLXdiZl
tkbs+vactflm6EaoR+dqGs8zXlVzfu7SX6BcW75uVKup/ah6GUWgmW1+aZqb2LyfUUnJBBhNtfKK
sKGrfgiS4Imf7lweqzQWgp6gVLPc8rhlFw77ivB2bfrhsmQPj2uRHNOqo6AFuL7mDrRkW2TA2xb+
bEn3rc9vGd7YmaqnMSTbjK+bJJ6PleTRRedqU70qy+guHrPtd6+ac6UuzgpuR37O0TgPtYT+eRzl
XrOVv5JHH6+lbsF4Ye3NhKX22B1H/vhgYNMuNzVt9Hg1tj4yAyBwx9RpT/Ag0ynfOWPoEpvvgDVE
1c1RwTRxttJjXAL3IsXgDbdpiU5dfmcT3xv9wI73gGs2c4ORw6bla8BgBmfl2Nclx1iYjweWrnwS
zz6mX1+2BxL2rJjv6iYFwwaszvvxSFIug063Cfjq0IR2uYStOkXVf8X81iXrIYNjrRGOH+iuZQDc
NXT0HmobHWYi39KBXWLbDxwXP1Y+y+3ynbf+zq27w2h+xkbHd2PdCLek53QwYdPzrtYhDIVWQfCo
edOc0MLMkEH7q/kxzPV1WinB6A2S8f3Euh391XXObunySXBjS/4CW7kqDfG48Hje8FQfo5LTd37i
kwZ8dw/z0HCuU0uvdjlN/UUZAj3x7sxUL9wpkLCEilvvHjXgdHRuttXcYEkZg+E1mwjcj3z6+0vJ
EaOR59q9mgVFfMkr2LvhtuHJefI4ScN6JPv2WnW3yOkPJivavnqunX/1SOxBNWfSu4IWF6CNTdOP
4Buv7nrTiRuyjo65Og3Ftw2jblqOwpoOCy7XhEze2A0fFoAjIjJWDL2OhomXh4UrNtmITEdcMvC8
+l0jURHmx1VneV4AraK2L4dqR+ntWF4XmhKWWIPFfRqdU103h3gueNucG+0fRrUtiA6jPhEnBc7+
3SqgVhb/WP1v4T93XKOG8rGelrAwPpPmaW2/JjqvU85ByLB2NuoCb6RpNL+70Dz7Pj006blJTnrs
7glG0WRRttpqk1HBXiI6MnRwTJMaLlYpnj09eEvXe+onir8txSCL6MlYlUG80r3hJ+BcLYO6nXTP
xfprQP6z7IVk2qdoj5bNE1iDxjYBKm6CxhzDdI5eeuiBFXXTkRSE5CyqEi6avS+hd63rk8Nza/CK
oBLfeHa2Vo/5jC4w0A6s2tUV2pH65dMcz59S4ZwyozmOSWgQB6a8tUXSGkZE48Zp7yefcFBoZTDA
2cG+gk0Eewy0pTcFIAFab4ZeAzWFxFW5QqzJfpyMVpJXnXvtWjfPMycZC70B9Vl+Pv/QTm+phFrA
KRkMLRxRx+W+w6ETUQZbyaAxUuGd0bypBvYI/mc05jMtqetCNqn0x5NT3hZveRE9AilweBbkMoFr
C1vCQIjWr09OTm7Nw8FkfCTkMDTvKcmvHuy5tUxfez5LIoqConqojfuqfrbnr7GRx86rmZksQQNW
HpTJto0pnsmt1v/VNYGEKd4w5LmQ8qcP8xBNJb/EbOfGMNI6f2cs7+v4tlDyFAfjPRq+FROC0ofr
VCFxVpj9T8X72t6QVzM7wL5hjy85d+pc1+/hwGyNpkfdvZ4m+83tBVCVIVgH7zFePydcUr30zrLt
LiO1/lwrgtZQnB4COwrsRX29Lp9X3OHGmkoMCO0H4jis8EzHXN7pWPkoHx4ahkGxD45++VjlEERE
mRdetTVoAQ/8kJy/Vq6Ldva6TDcfI5vhBotZnhpDYjgGWtS8WdBtB7f4mBjMicTf6tZ48YAR9GP3
VDhQDmireQ1MldoFX9VPgVnceSI7xbqAQpoee7Q3/dn34teRM7/Dc9GO3kBngfxow7wBZFll/PRb
XtoIhUV1zH3t2eHqnRGhQc5UzQqKSRSrzF7slCMRSYxB2MgiJqCCUwiiMQMUQ4aqw73A7W8fR8s2
J54yRxGHHe85qRzkV3aY6OXZQOqH6O/Qu++oXjhAJgfCmdfJyC8OObieG7BkfMnlT2+jfRJrQeU9
kwbbZd5H0bwNmfuytPM3crONf1ch8rMGXDBYJKW5y8iuj+Op7s9rKY4JJtTCfBEpCL/+xYeDn9zQ
wlEtvDdpzy8uvGXSTnqPXelJmrfUUMkc6yVaiV47Y8K3kgOdETjjHx5j0FhViFMZhPL4FvFvd0Br
TW25V/AU4r/HxQADCBSubn66Ltu1XnduufusbXbu3SDx0ouokMDZoK7U4/+W8T5pnBlZ07j1lws5
wqPjIAnIaI/Z0d6moygoxK/Zkd/DuuxHq+UyMp5s0tCx8cGL8DB+8yRwu8d4uOgEh8bb7D+n9lOy
N3jhGuMPb2ItueXpq2ht+tv7tXnLigcvu18QB/T3pTTPAB2nR3rYcXLs/X33AtEuH6+4DnItzJZN
5+fbBksmnfTM/WyK9Tsvjf2scbJL7H1nWluKAQAdEBsm2KWXoQ8gXIUaZJjN8lsa9slNG5jxHREg
/NioIyVnp35SfB/xMHn3PQMOsOzEmM/aVIZxs594vvdrdq3iDNHU8piS5SRG9ekvJnktue8Be9ql
GQhCx6NmMn+8g9q700F9yjXfz1O1y0zef2N9zDls4Kc76Z3A5UWVXKnf0ce03lPFB4MYvWnHp9SG
rcsLvmrnkGBX4M4AJWDnW9GHtv65FfiSdebNWG87M3kv8cSs2ClkE38K0C+crfLIvaRtzMRt3k2S
oO08MNQjWa99xgJSWvVomw92T+7UQ88HaEgy+XRNprlvRFA5EXTIgPauZT6KQXU3l9ARX6ZxGJjW
95URdNGvvrxzmse/KN4s2Wxj458uCRYPnybQJ54F9rrCr+fmlt/12a3iImDyjBJ88JA0bUgpbwUh
sFRwja2nf3X+6aY24aohNGqe9TACYiDG4qs3Ey7BI3/Zj9EWTDv0bV6a/FYeYGFLw9t202bcjfi0
HSXTXPjumuf0H2nnG8UI+vjbrOghYn9J56Oa/A1u+F+t4WVZRvfKyZ5OX4528gcca+ZrIvRrD2S5
57Otmb+Tf5esxhun762tYfXS0h8xFDtvbA4KTKhljDTnGX8Cb3WbSkTCcUILdV7oHsgfULqvlXiJ
y7/KpiMQ3UrGYblFdYHG5sJb0s7RiRTuJik77uaP0oWDodPE7I4tximDVBggu52OCGeFn4Tfw5v8
0I2SZ+ksJ8/2jyjgDzoR3/FlyUAcQ9BqONtN/ptb/jkVP4OTp+KGzIC7Yh9VeD95uzaM1ewiRElL
xM2iUTCG5Mp3dqI9+3sIUeoRya+F69xEN9odrhKURS2MgKLnYSruRE2vvnazQwK82hzmIyazU1yM
h0FLnjrV9wep2GvfJpb2RqDkwmaju32ISfe01hLMFtO+Nj/2ZbuLPUKuYq9VxfPYZr8iQVnGxb6E
vY3oshjDpPnIxMy9eqRJbtEhhffSbTzuBh4ro96eb6BpOUq9OthgY3pMRbSpLSZtTXO1/OhtwS0h
bPjl8sz/8FznyNc8/hZvw/qsLgxStB+9y88uXw7C9AGi0PnVuArKhFv9H8eoQ2nWL6VvAUbYQNkZ
GOVFdn10/B9j7bc+Wdq2p8nrnbrZOkx195JXTKucdpsNb0Wuh7nUfoVmdVvPf5I1SyaQkJ5h3/Cp
3+R0kBw37IjEL0MCFBNNCHl4h0TlwuD9bDjaY2Yux45ucpzAn1CQfGYCsjbCdghJrt9JMRyn5Gb9
SIa+k158ClYe/Fhceae3nMBN48mKh3NbLJdmaP9mkukwfSMkvIhpj0kH18iZABUm1L2Z9qRwYOpr
Mp5NHmcxwdTaEAz+yeM7k3u0SGHGOfJ5pSQ295H0TmT5A+CxlLz8MUipQRvddEzKVdvC2eRP9U/e
PHxbtMMBf7QQI/n9ZI9rywumIDibNA+C19piMZKfviK727msKsgVv7JbePRzKtoLAHsQTL7i4JXD
o/S1XWuWoc5RwoIWoDnu1mRIrZnGe78C6uClZWjrs3KOyJwauqZ/shAIykgEnD6P9Yzod+ngcD1M
ROmBNN33RnsRAjWNbhyHseNG8eGBWaGUAnu5lWTNTWSYizzUWHWYfe7ilAt3IXdO7j6MNMWEOd9r
2bSJ7htt3CAxJpM+j0954n+0Htxz3unN9GIUNnM36OrDtEvjH+RCu44PvzT0XcrVsbHPJXvFSrMv
JFX/zSWliO6l5bCZZtYRYA6PgOFAgb7Qox1sVl7Av/P6M2jakRMTEEOEohUUMBM5ej5Wv3ai5t79
iT4hCJlzpAHrIpLadq+QNHYx6P+lGyCmgKyGqAS1vV3WQApsBVACXESkMqXKQBlkHc1XdBJIdij+
QbJjCUeYdhwJwnMGDSeuJpHsofjKQ5JRH+9ZtWZh3U2HrFfOzw8PerFsGUbHsQY8XIOOsZ+ZWWAZ
vLEomfhwVHQrtCZcuoe+T66wAtBDjBvbZu/L5bpj2kIGN3IFuAcAINBNIgMVqFrCxdorD81A5veu
ofbO0z5v7xx7PTtg9ajbn/mB3EEDDHoQF7lGtny4xdGhM8Z9NImzmcY7x4wPho8dshs3MSN65iHY
FuHMQNS0KeyVJpB96Z5qs7pFZRy0Xx4fyKFFjMqqiEn7lh3eeyVftcm8Fb16uTNWgEtUp8VuGrSN
L7zHirt5RCeh5GZYuW0gH5oWNwJNBtGuRw1Qq8LzZ8MCsbpigPBh2x8pjh9+AVaqB2LiI7Wi0KUB
VJSvgsNvOwpmc9cc/2ExjM91X51aJ/o2bb7FckaWYI+PGkgFs+OoZAHTJirNyEbftUt/srD5NIN2
Ny+cigi1j1h99BSANWelzRTrO2jKgY2qaDS5hTO/wLAsasCPbTPdpd6ysSgwajHDHC/Z59wis33V
K0R6zgwh+kmjYV9yKSvy+EXD19WINeR6GtxTdUCQaoGqXk/Z+pNXNiBcum3Seo+y48h+a7HfbO23
ZpAyd9PWr96RKIUxKM6p+Vms0AKbaiS3nvdnhIyt9jE3ms/abByW2mKenz7UdCGUtlRAVna3voyO
iL2hZHADp3kBtswYra2bZEc7LwO4YFsbgisC5upY6uMeQe6xpALRdl+1/2Rm2qF2nG1UJWz271b0
Y/WjOX9OFUMhe5cBghzsLFj4yU7GfBit7gHGy6/AqFDxZuAo2898SapPiR/eGp2npJzOieZsOD5e
Jb2niT7F4iGWZqluOdllGbsvbBoflCM3BtU6hIIsYNyDxqLE4CQo/FDTrrOcuA6AJ+RhVq/9wzxw
dnF56gvbYdJjXKYUxPlEgF0iCZlE8tEyWpcOcpPUGq4tDz/Ai9wT5n8roLqm+5Il8qCuyq8sqHOr
veOB6jhPulbC1TZMYDo9LZ8xei+QEyR8Ncs73875NMTjpi4gmqzNE+XZqzNbSBupEkNeIz6BRAX2
Rc9k+XtkXtvWp3UtPrsZmQZSNGvbMK09TMoDCzujqYt4b8WUY71xJ3xYiU7ur1fZpWFCcWNop+au
ppEDm8uAKEdxoXfpzlotJ0AfLvtO16AOdsx/HcSZCYh8KgaA+xpFfm/ABSoSPINY9A3A4aWixANf
rUIfcHymCPJIAmEDKqp8nMKXzxRpfoJwxg43fS0UhX4qqz/p22GZS2+Lv1zfjgMbkhkQ/M4xFn9f
KwFdhcx0Kxb1BmFsYSnuPUAtycOJYEqdTU+QQl4zZ7rvW2YHXITMoFcEfW4Wdtk8FfMIVR0fHy6U
9WEYsvwSpfD3BZNMfk2MhxSbvxN0J73R30cFCq/Mn11GZLD8R6D+8Xi1FeNftnB18ubFUPR/gHnL
zui6O3CpnCzp+hw5QwZgDFCIKn8AO0BlE/CYo6gf3r7PH2KsoPs+ozLrmzgIPMIToMNW6jr4CSJE
BaUyFrhWfolXkiGOxzYaiEq6qdATAreGma4Zo0MltjoMyoPgTxgRgBd8x7xG9WiB5jGuf8Jjtj9O
nwwroAuiOA409jVzxGZzKtofCoaQOVAw2LgYJmVlcDkl3XqnfyiUsQGcSoPAQVMmh0k5HSDXwR3j
7CaV70GnNlebnyYaCG7j3saNuparo/xt4viarFaK2IMrkNZD38Fk9k8x4vH3cMVz4+bSltxEKi54
zIaxmwwDJE1Kgr2ZTyd3aqswm+0fM1b02lo5XOY9gFOM7WxoGaeRNkB6gX1tVyDB6JQNAzUjDiHX
IQOhXBkRxEhheWbYZAwV52J5oUQngoxP+47u6iFDKbfVm7INuvJW9vg4ImXmmFVL1FW2jlZ5Oypl
8EhQeTQoPQzUHok+cWZyrNBxKe0bOjNotZuytBdLWWyTV1fr14BNIoeEdECkg0KEAI6/nZCKJMou
YitSzqKMI44cmm2NcLVBIg+lllE3pz72IOxmivY7X1C6TBE3c5dvc4rUZFR2kzbHc2LeTM21b3CK
+LPjBD8e7CF745lSvTTuNeuhECbIOEVOkohUakUYKr9i5VcplWlFV84VXdlXBuVhyfTuQweur8dE
rTzUomVVjEHbtuMOXABv18x+rHSxXhBIzVWJWcGmXAxGjfodFphC+WAixDC2MsRMWkvBFWmMp+wx
QmM541e3nkIneD4MM45t3c89zplE2WfEjIdmQkgDdHyfKEPNqFw1kObMcw2Ip+QXFdgV+8mpQiSA
4SZxXYgxEY0q9UkbEg+qLZM3anPk13BM9toYjh0mVhed6K5WHp0aoQ77AL7eyrFj1gDshPLuTMrA
49A4i5W+BxmTMvS4ytUzgyDc2C3TPYAGOxedouvO8EJJoO20MvsSIBeWxqz3o02mDbYr6wt3J7qo
C4mzhXSkgb3ykrFmIiGwlIatg1hoLiNUTQv8gSaJFNIV557yEPEDW5WXyEiGfOOmHDE9xz13BubV
WXmMCCVQGcZs1DL6T5TryEmfJ+U+KtWiSKf3z4AbM1KFIimW2nOjRYfelN7eNwDVZYKhQ02wrioN
71Yp11KFdKlW9iXkwOmeNYUIWq6HGYom12NORVm32CfK32Q7/r2rjE6ZcjtlSJ4cZXsa0D6BciIb
l8yHbuFf5dnL15poD7PW3krLIsc0/vKJlQyziS8ZyivVIZjSlWkqyVVNvz5wU+KCoGxU9NDJlBn4
qZSpKiHXxYbcJKzo/DTpwnojn4I6d4oHTVoz1ylshAnyqxFYErR4fFg8zI9YS7jZsJjde0AvNkvT
c6CEkxaUpvXLocmhU4plC1rDva28WwkCLj/FxIVtKIX0Gz37ytJVYVuDi0xARtgNtAPvHj4imWC7
r3bl2v4UTYbvKzbh48npL2L8AWV2gcH+PuXiwTRt987V7Jc1644mIUFGTMVN+L/F7LhhozxjEUMW
tJTHGQHZqkxkGMo4v1LdPBpD+wRSueAH8gEp3A+zhjCELXg5x2mT7ChMM3DQEE+Q0uEbiohKudBy
pGhxyfx4svn0usqYhoPyzVr8B17CKOmNOgty9gKmYTxJnpSJYV/QvQWei4etR8hGMRk3idvph2X8
iwf7g1JkxiOpoS+cOvdU5qgJTm9YIjAmrfCD/RbRpuHb/wxr+Y1XT7DJIG+qL9NGd6v3xuZquNga
+b6JH2lkR9sa+D6r25YSsk4ddXIk7Lqy2iKI2Enic/ukIwylCXBv7aifMq245HENIKJMb7xrAYqX
2tVTfzcXgjRHIHHP6eZStlZyiIBW8F9TvQ76yoCRO5lGt5L78xxK3eLjMUQHavF80EDSRQ7v3k7Q
3naBU3Nw4agUqd8co/zMpH/cN2OJqJINZhlo3LGOrToOeBweZJ8Ye14lf1OchI2VJSdWctBno781
qgAiKiBkZ9lMSleAIxgND3wU+ewwn2GRPZzBXz6zsTWOlld+oBEwLhDrkOr1+U4bMv7zkoSauoAg
bszGXuaQJEERbrqy4epYls9OFfuwxmZA+Pj7It2bNrmUfx131LXShl09J8aR7MNyD7323sjL84ip
iY+trE5p3b4OJaohDtXZoWcNXMuUT9rAazA3PJb3HGEDcoY919ptREgG6r6NyaQ0IA8YNjsLsmld
9+YDv9vrSVSHLimfpLBPSxS/SZsfn66tb/3CvIwh4sRy/tpojMFAX8KG1KIsQGfDhLkz0d8w0cHy
Wgc4fHvmmdckscKeSdDOcelUD25/GKbYu09xeY+j9U9wJITa4TCkFK9+7MoLG45fIdeLa2ecoqBL
L7y9o4Ko1Ipi1xUuK+f84EQ/LY80IpUDh1adhVNLaNGo/TCPitc80aoNjqGekOXwrCfACAGMwMY3
fa4G1nAe1FvSiiv/HAvxMZmwhNyUSCSAcCDHFJB9vpoD/HJIQN8dT7e71OUmHs9mTQyge4bjxz/K
5I/fVAB/Ijschb/HyaSU0BEMEc4DUStvImbjEo8K7TlwksRixcNsPFplyaV3hllgTek14d7OybU6
CJ30FXTAC3sznVcGdJX6Udr3Q75agS0JY5RLzX3UrS+dCQpFFOKDUeH7gvI3Fc10GgyecTBt181S
YOyWEm+YlacmE53qLHvtw03i6gCa84ogmF2/Y4oDb1W26I5uB3E8N4QBq30FxnpXOumydV1Wn5W8
JHb9biBs2k6mq+h19b2mXAB+utRbQat+l1Yk2w3TPBg5z6R+BiTvDPbeaaDb1D4DA5u35VxkqA4S
+MiEWbaibIutYYxiE60cwKQ2P2a4u3n7Nd7GEZ9dxHODl/QMP4c3OEV3Mtkkhw5Tl2Nsds372I48
dlkd3JHmaMc+9G64qcietcB0mWFwrIVWM+VvOc3sYBGNhNyZMIbonuUSnTOneYWRsm9T9qoxR3e1
m/tjjfaXl3N/N2veteiGft+iPF8s/t5x1H1If/iyuatKhR5Hmp2pPnq2j9zqQ+JTD6u1w1Ay+Sfe
GvDUk/Rf1w9WKMYKO0cCar9MYbSAB2E5A2BFWwcQ8JN+N1hknbp8Mfa05Z9qkykpBjXgonLfqgDX
0vffvs/ZJyFXvrFN3okjn0qYTDz84uyUEDLS6/VqlLp/44WY7rXMUzYSizdi6pFgqdYvVKTWXU2W
s7XE8lbAPrCgHF1KeQ96oNFdHilzPvIlvnAuQXDS+xfsvyaRlmTC4W1PTNclX8RBp02fR/AFSm5l
1WQgm2aTmhZcsROU3L16W1dlTxzbJhIxG+w+xoRzIywuC8BL24mfpiNH3edknDupaEtNuOKo3s7C
ZWgBEHjnx9G3wMq2TfSEMjqORZIkZlCTNdENduOQQbKgAz2HhYtV7FR/ZG463FmWbwCdjfAojRFh
xoT1Ql98ph2I0jYiepWtNSMZg4+v7Q3fYMD2BeTrgH4BVJjM4FeL7iYo8yunZD4wK98hRgXU2h35
qXnONfOniV2SC6uj05k1JuKVV5wR/O/XgP7/DCikNfP/URb6v//PKf2//lvP23IF6///iijk/+S/
OkPGf3iuZ8EbdFzD+e/NoP9iFPr/IQwG5Z4PZuo/e0H/wzds/IfFrcXy6RK4Ouuh/6kyxJ93YQna
juG6uuH+byEKqSD8L5Uh0/IpJuFuh5XoWJbt8c+/Px/TKu6gKP4fXTFa4xoznc9qzsRrfpym7mR5
mr3LmY9w+fWfxUCVJ83FKwijj4W4U9in83lcJgZ9/bSTSXllQROxMmr608gAWcRNHg4rcZWEmE9t
5DPodAm4vS9/mTxxKDg7uQN2pPUo1xyqISpZi7G54UGEMIMKSGlULDUW1vqg8pK6Js0/DaSynSUL
uGY4G8cwdc5P7tVyymtqLedlMV+S2UIWP3RlMPjwGtrkeemzLzx/2gYrfHdIjW6ntDRbh4EsM3KM
nxNHsLmK/kY7SsH0dT+leBg1tzyl3K/oOJHy5Oh2dlwwSHhTPAVhDlxuEoe+m8MxeeQwtTU5o1RW
+6kpV1ovgQOyCj1WpOKtFBqLBbh3O4CHnfWMjGsGVkQW3Xm2c46Eubhb4ugd+NGCjkhl/z3/XFUA
ibtofcoyeYmr7KP3WPLMkQOQtCLnxTy77Ghduf5dGTc+oL3SBPnH64/lyDbxiDitPB8s4vw28UKC
8WDOCvCFmqs/WqC/DpwCnodR/9IcggCdy2ghKtXw1mmPpvA/67yDrL2Yx1lTjOOYM0GSzgdbEFUo
/fXX5um4kQ5qBOhaZ6dl+UmG94yoQ2Op7dympEHdOjLFqRncC6cP7NLHWXnq0cCQOepDB2MbO2yk
6Z6DZS3nA4UJdTfL+dQS1HdGQpS1CSvIE8YZPUPHv1zITcfUJvKLBZeVdUgthmKpSwoTCmF0kOpG
kfXe45KifJ7UuqmQDGL4Kp2Lqnu26/sliz6lml3GU5rgrAUGi1OOQ/Jah6Lq9IfcgcFfIIY0gXdy
xGPGZ88zuywb8pUcV1xXkx7oqT8cwPYh8Zx9UISuc4cwdw2wdu3mWMK3K0hwl83yaKiJbL7q/qVN
qi7ILaj+kxPNnI/L29xYZyLxDzw3GElGJFIAAwKAwg/M+vbSdTQkhoLX7Og3D8lQ/roNXK20Dwvm
LdB2fMhUpcKYL+UT015maAOAPdPpXx1+LUwI+PB1VaMHC4mlYHCKs8ZFgrvlHnUO4ixG4p6QJKUt
41/rUUMB1f5RTtDVZa0s11V+WhJ5YDDz/7B3HjuSM1mWfpXB7FkwCjOSi9m4lqH1hgiV1Frz6eez
7C70oGaA7tn3ohKoTOSfER7uRrvnnvMdE5D5wgGBl2sM33IHDSe1MgrWnHGFZBrb8jMMGI/CiUEJ
g/LZYnIy9AhV6GFKBfml7ChwVhOCtx64MiavUY9gilks00MZNqlLoMe00APkpAe3So9wilku1kNd
rsc7FBwIcCTtzFmjjPUQODANKt1b2+gB0WRSDPTIODI7RnqItJgmgR9+BH/HywWgjkX35joNXqPE
Io0SuXeDHkoXPZ5GzKnL8Ad3pzjEoOI3Nrc0FotsWvuTtGK5GXUXOYVTn2PosjtJyfSk9JUXFJe3
usFcDU9+YkF8je/MkYZzxcYPQzRnWq37z8tl2Pkg6TaL7kavKUmPdVt6G+uaEQYw0xMsmCe0bhNt
TOiW9UhvSdpiyQF60cHeUAVpRAjZOHPsGd+faulrL3FRRhS4067GhoxDgM9WiHWsoDpz8nSTU/M7
eMlLktMEP4n0Txlp+Z5uG96d3OoEqlE7/Ol1jzwMtDPdbs8MtR2ZtOQ7SUdrnfbNKxOhgBSHnC/z
ytvRRY9bBECyCSlZaWRyzDGVzxgxTI1TxpaVabxyq0HLHvgeBrmPMK+3BElNtttAmYXGMxMwNKE1
w7F+GP7imx1AzglE5wqy8+z68UmFbEwqTXxu5Qxpx+mPfNJhQv/9Pba36iQ7d9pzWLy7uOI8WNJc
Fb3TAAMw1ZjpNE5+lsgeV5YcP2aav3iu095FylEjqhcNq657sNWJBli3CesHMHTsM6+2RlxbGnZd
dK7Yu03DEwWRluzetC9gYyNEfwsNy6bNb77BK7aGcIfjSCO1EzJPuO2MjeiG+zHy9qOQL1WPbDEV
htxCm0TL1IjuGhtJvkBsmrFtNJO3GStMaIVGe7ca8h1b9o5lGlt8DQCXpUcPJgs35RJUiTrzD41k
n8UAjKqXycOoQeKGRop3sMWBYP50GjYuNQRb48d9zSHXQPLQMS8OC/ycbu/Q6sM12RYOUzc+QoU3
dhUe/6H7TBSkwEYDzwONPq+8IdoqjUNPNRg960GkK8T9TkPTXXKbk8aoTxXuD8xRpA7YRtQYuuA5
0V+i8euVBrFz7gKN03B2X2Pae81r/wtu154dMnFHdjb3YSOGI4k/2hTgvQsNfk80Ah57xjsHni6D
oi/V9Mk121w8qsmFnrXEG7VYGdJUjRVRA+YbjZrHLHXh2vPgaAh9BsFqE86A6cMKRH1C3bZG1lN3
7KwjKPY9NHupsfZjkGsvO/EQj9KztHrPCB3j3aJxGNN9Cht/1pB8BHMSkHrt/xegn4DSR92RGgv/
Mv7F7IvPWWP3Mb+UbNK9llMcxxKCAv3rFi1sDsT+El29Ye0aaJQ/Gmq6r6D7zxGY/7GU61SD/+1x
vILZE6fsy2Xk9pt5XysWmw4eFxXl1G2F1saa7HNVGiZv4ODi1+RcKbqXW9NdV2EOVrPn1K+F024y
Wu88K71rJ+eC4Yv3RtOm64jy3T2bwHrBcNoOk0214HKBwKUPujk/RYBeN0nJYs3Bju+GpnOuw28h
DM3FZHs2pf1+auAv2qQFNrYaPrkykfaL0RqDXkTQQIlQCBnfeGENHnPkMpFhWUAz5zXAM90CwKsl
u6kuwVnMVok3OUw6lrZIMWQnZrFQot07j3xeihNfF3V884Y6n3nlk/1cdwUr17bjLSFNrqEmIhZS
2qKdwJjJltY9SFm6Jxd3DYXRMVbehg0ghxIGU8wd3ZlYJG0EtD9ABiz2TeIa2w6bwtofyGAXC2sW
YuLGWfjUqVAabaz9rtvNE+skRWiLzmp210NJDMUYt0OLpdw3nDsW27+23hPYS/tdIvc47Bp3oUj4
MufsLuMucKxYla1mnPSx1J7HQ4LudQrSgKtTdFfnFLFkJAx23Zy89thg6XtWqwZhMYrIGoWSXCrG
gnntxEhedlvdJTgPxZizmpPRTeA3BHyW8napWLLGllOsahF+J0n/4Gut0hjlXc/rju2GZyxpzuox
50exbUpBcgehs+7GCPqxueduwPEZtA9Eji19Qw/WmtTIuL9vLaqbKtTwsQ+BEkpSsjHx2G7B9R05
2aHLKXjjCfst83xrd3N/ZwPkxEy0tY3yviOrt3ZwuEubtYNMy+1iJ19EGL6miRCoVR/KTK6d70ql
vE6KY8Ut1QsNITvLr26MjPkhbcn+52d3nB9GOmrYhaUfhSdvbfPacSWj7oqvOLCprKBzjlQQMQ3L
9CMWtnxC0teAoIoZ+Nrn5YldbIdf1sh3NqDcW9VDV4434zSwngjMo4yJJI0z9icr88etxNRFL2/P
xfjq8TY+Ktt/lJGTPJXZ26DNwWNkxtexPSdmxTPbJ5SbTyST5wtBHxpqEuHcSFCCbBoSHuyDxYAA
asFelmsb8GauezMmR9Q9RGVdEwbjQB9DqXeqMJmNcQBb2/hnuHjVxlDsjCUTCM2QuGnMTepBzl0w
lawaPuJkUHmi2Utzg3l2QjflxjxTth6kVIDmFHyeazPcSToMNmGUfvatTxcxPS6eDmHl9Br7QiCM
DbTogmZ9TJqSx3xlgR1YKHXRo0Q386loLFIESextEP2sHZs0bhnY/IOp3s1E2JBIp33aQVV2vNuy
ZDOH8vY2uSTPHHy1Nu2UODwQqG0v/lwElWN0dL/3uui1t6S3i8a1dzWr+wTm+t5pWuzuh9Y+FNaJ
azM6Yp/T6xrxAri0sNBka5yKrPvGZpKy2QNq2T/R8O3g8ih0iW/arE08o6PAs1ALrk/BNOgSRZJO
YEIeFTt9jrphTYyAOJOR74TJeTXPZLKMzonYkbdHx23tk8zS/lhz5Eg3g8vMQLo1JPa/xr4RcYdx
MOzRKB3z2R8Pws33jhHY+8yzOeEaYg82G508eZIVro4sYxXntv6DnTfXpmRoHv928lXyJVXVp+mU
b+4M9TsYXO6yWWniA0Efdlu60kZCSU2ZgnAV6tYZSxxvlALT4fwrTOqefcRp0L4dy/Vl3qZhj6Oc
rVQToLVWAYdvuvDUZD+Vrj3yn4a+OmM7p9x3VNvaw7Rj4V+h1czZ+vrPTJfFsWA0k/yO8ixj7cDS
Trr2ywKOUBRcRVprxNMQinvllj3CrfvrUs7sFhAd7SqzNy4Vsad4OJmznt18bKjMz/QGUYdEaOgl
x3IsxWxvM2Uy4Pk7VXrm1iNnvqODjHrztOcOobp3RPy14VCwzOv5aaVOgiqAXcDDa2Bkxq9vCCqh
wuZplvKL5LK5npT54SXuCWdi4JXFRvUGKwRoAT35CAKH1dvUEM9wPC/ep5H6DhvM0awJcBazZq2T
nhpXiOA5y57DnHKijvMh50afE/xMUu8uSuwRJm7waipu9HmKqqFSnKpd7Z6SwGGdgm9DQAXnv4W3
g6ULqHypPVP5NpopkOtchEg7Ryo3GGVP7oB1rWbUdwdm3gmPW1KSAamy4DmqVMUTwWi3/60K/tdr
S8D9/KeqIAghrnr/DzXw71/+NzXQVP9wbClQA23Xc0xdMfIfjSXob5SO+MoypWcJlLp/6oH2P0zL
EbZHwNvydJHwfyCEkAqVJXz+yPYcFy7R/5ceaEvzX/RA0+Oh5Dj6P2hJuhf4tv9PPVB/8DkcgDpz
yt7jbop1ajuHFZCvra6X607W9ToTkLvhOLBWilJrK9sUADPc1oPTzy/TAmSHwu34KGvfOkyz92EP
cbCtSBSvk6IFHTFY3OUM5+zXGSmdgR2DmsuIzzmPOM1ztTXZ1dOMVzYSGSVwW0/TX5XmwE6aCGvw
NBGaEQuNhzPBc+8a8LGl5siqSH2ZmiwLrLhYNQYX4/6FXC1tEtBiNYuWDB3AZfC0S3I35BgaerC4
3Cu5PEaaZevP7WvZld/BxD43ne5kX1wXTb/1pH10Fba9YWBT/R3iGwPq3cqtVRC1rmb/xTfTfW6V
UIhh6zak5gzo3wnQXbMfCEoXj2WXvIBuNtj3yG3B5uzAGCE2iioABWrYuZYznkAcFZ8qfQs15zcV
EH8Lzf4tkTyBjLwSpwy5m+acIQizliYGyxh2cANEeNY0YcNS32xneFb03UuqicOUWdw1mkFcaRox
lbXVPlv0g/ah0LxiigmAFkvzLgJljBgM0zgpwH9cM1sLYPnMaab5x1h5ICG31t4QQ7eKKzQASYtC
3QWfbV5gvJtD/2JEGVUJC8LqqG0kfdLvcdOZG4uuDS8XaJq8P4RJRE2ktQ54w+itITfHmuGce9Cc
peY6G9H0a7mslrwGbHrOaxDpAsGO5zJmsHFdNEa7kw6+PzA03GdwQJQ/uAo65ErS0kGD8yuI6NDI
x4807396TaBeFCzqweLOTEXIOXFGzI3C+QKufutrgnVod7dOFVykjTpdoovUnP+8ybsbH/y1k+5N
TcP2NBc7J+1Cx9M6CyM6KomAkXqzmp09z4qmAXkUbXtFIxp/XODJkie5Z3j4lav0pKhtDIBzL5rS
XZoh+YZsQfrkK2EbSmekYnpB5MDeGmnWt6Op3xQaVJoCLi2EwTAnUZpQRjA9F5oXDnSa5wwkB1ez
xGMeel6fPRFmvo4VkI7Qw2trsCtFC3BfHZDkVoxzn98rl6Njl9cBCzQR4ITiMvrK2G6X20bzzYvG
uhgNxPMK9HkEAl07uetvBRZdYtLlOPqDQFjs05FVoCaoh5ql7gFVn4GrL5qyHmjeeqHJ675msCea
xl54twntTWdFO68E1x6Bbbds3hVxm1cUBOYKq3oFdifqvhLNe681+d3WDPiyQ2C34f2TnI2Ef4o1
Lb524MYPcUWWCpJ8oJnypqbLT4A22pwKEPbRsOfzGMO/qF/cGdQAQ2YYVmcndSrGYfuWwmlw9As7
Yz4VKGjBpqDPYaQSFx5Vf3AoUNul4XxbkiR4t/xgbTo/uSwOXcFsEeTHZNgLn4E4mls4Ci1uLzMU
YK4YSPryxjOsJ7NzuREG2dccxD8x01zHm4z5V2wQD0ndUR1/nvF2i6jELAHGQ3nLc+W4V3NqfzEr
4EL2umcsROXGbuOPZQgved4+91x6MPGHXXN0O0qYF6ZJYUREZlU87WskVFETf7dDTiRzhnZknCdf
nCD8uPNTnMcTfovlQAXLj6LpRbtEczp1QKxUvmSyhlqDfWLfCtzfIp5WGDexrVEdDfLuoyiNNxyY
medfM2mcg6y/tpH/IRI0ksjxGIDK2GIOd7A3+fE9N2mcaE6gdmPpari5ZHzFQExV87zv4+InpMhy
l43VF/0vXOit+S53OIXMDodAbN7mcrnatn1ycNEWU7JNQp5FRdFJ7k/+ESzPsPVj9VWKwUHBbrOD
tQ57Nhbox/y0c5sA78BsNdZguOKfgAqmLhlfvGD6MigQ1ffWr6mMHgh8rco2ZGpQJuphMyerd2fi
PJsb7vfiqVSs/fsyfkXyX/UzXmMV31c5KD0ASF/oQyD1cKB4KIkbj6R8obkZhFNAaoWts5VJ/95n
08ky3KtXFBb9P/E7C+7HbnGPLcrAjFK/o8KPzA0x6g74xmiNdwNWuEQWLSyx3D0ZCQbjcWQoC452
QoLcQLEUfvnHrWiOlDAhpm4B+xOfkyicLpbdFVhAmrtiIpPJo2Ht0uiGM3smmJ17Dz51PDW3gXPD
1KcWN1svYY2eUAdsYuYJsRU39cAf2cmzPjigzt+4k3exMZrkPieYV/HsrkDOh8bjEI7PQrrPdD9U
a0gs72NtvZv+OJ+kV3wEfbFyZlXtDJqK1hHfLZ4LdyLEQ4CBB7Z47dOM9pFBlVSxC6Y1OgIyw/we
IFzg4sHcGoXyD8iAW/6R7bKMv5qMkmSfdWBfqmC/tP01sxpi5jwx1uwODwCKkIx6g5B0EgpCtdEp
Rx+nAtFmW8HOntqpnBTKIA/DWMltOnPkzUFxYxgOWb3GWCfGmO1t9ALUBdPmU4zVCzc54SuB2ECw
EzwAcrVjwOtp2nezER8draYrBLurm3gwDyz9fPK/fJO93NJMn/B1MiYEVRUWYCbvzermF9vPCD6I
s51Z5HxFeUpYSQSue+JYe3AUY6Rv8JzJ6NlWUMmGLrnO1Jeoi2/s08W6baMB2NV4tyukJKYbyAzQ
Y38py3RHgBvJoiiBC7QND66DGIh4tBSObIa6cteBnoLcmVLSPH2RlnC3CMAdKdcyui96YHZIRKox
bjC8Zys1TXcupgegl8R5Zl7WlEoi3SIUNuqFrSx1ppl3npb+YBrhI3c+ZtCkO+lCGZU0a8TjPT8g
CEhhheJI+UoUYnpbmuLT+21YPRBWwLsRu4d+puij9P7EiktOUXtr187eRQGXh6X0WkNDUO+rr1yS
G2rsXU5ft866/Si/KHdxpcJLw+WxbonAZRYb3sqhCLwuFq6Y7Jp37vRaG92X32uLkkXoMY91KDS+
tdLyuahSa68779ckZux93eDr6Kvu3fD6w4NDuCob8j9l44JIYfGCtR1rUwPHaGqf47j/raY7JQGM
1A6iZVv2t2UhPx1PQThiN2gGzfNiqzu3dW+7AbKM6nnzo6mar7AQ0JAqsolG3Kk1XoBDytpo3WMF
i9hxruOQKABssDFDgI6qJ8qh8PKZybFvELx7g7J2a8IoIsxr2+UfXo8JWibFAjLAvDWNr0q695nq
aBiLyZ11y4sa6kfLFek2JuPBc8hcxQVM0H7eziYmmaDpn8yWkuB0frC5SHaKo2xywa8FMz+1uLl4
OBLNviY5FSIaR9ZT1t9YsBD/NGlt7lC+XpsAR9ybYejscRtvEpWxNZIQbmTudut4RJhOprPTRHeF
7T+PFkmDoi9uRs85x3q3oEX9yTLnnTvzzU4UbQE7PHpGD8HRtFo0WNg7VpmnN317my/cv6QVfMH3
qFYhignPGYLtRmHvsIw2By9ElUw1Q6LQDnHLzF7awdr3o2ncyk7biiwHyYofQTvWZ0ayEzEe5vPs
kYqPt0GbtzDZzlzuN8ZsvyZOWt/k46sTFvr7eShd6DGieqHNeJ3zhhuN+F7N3s2MWL3PbIe6udl7
qbPhNuSzKEPzvlzcvfNoWNz9B1KVMjbve8XllDnF4bnZp39yI+eZnLWfDTC7fH6cXeemyl4865Ot
1K3PgbpKZPToFwF+gum0tMHnVGbsTot3N3BJQrhltXJU9MKlxV7F3Nj4uUJYbYea/UGPAcIhwldz
Ecns8pmx7jzGFL3IdDC2WeLkl7hlvOkLorBQcezWZZga5/YAuuhEhIAl94AnimoR8gzRu4tkQW1T
CUxIV3aZ058sUfdRCwiSkCrb8/rm7y/5nDQ3HgybLeBcov3EB0vLwZeIRYv2HQKkEUg4suzKPbou
q+6ZJXpfUpGWdNZD2+MEycfB1k+0s5t7Jf82FsZ0vgyuP50MHlvwHjG2BbND4G1MPzLbPPNzPaZe
9lM1wdbsFv6HZd3q5wnbpZnc+YJIk+FxSPYmDAg2n4pKM9xsNuaPiMm1KH+ggAS7bpAGY0APSarL
AFQKZ5ek+XEmFXNpG4OmFZkb0AxZCoAQ2vGmvlswjx+GUN6nuW/iMXHErcuwe9VGQuJW5u1Yz9GZ
H/9j0HjiaFX+NfDCm6RFqU/49mUegLRRbshix8m2vfKpUsziazYF+PmO+Mte2RaCFJovvt7/heiz
YTDElwFTIm8tojc98z9NvE8TLe6TEW5wGPs8BJHz6qR7HQ6hsL5Za16j0iF5bvzkk0PNfbjt4oEp
JPWZ3RKxEKaNz1ZJiuHZUSiHrj+c4Z9ovKa4HWZM33XxMWDii+fl03KJIUyG/ZP7e0vhlQzA/TLK
gQizE7mJfWs3GgQJXGs5EDE5cUAhtTa48dzKfjYF9r1x+U2MuCLJHr9ZJApXXWOKTdt4R1XF8lI6
LyEnMU+w/LZMohg5btwAFESIHH1rbZRkUqw5Qssmhuk0T61jviojpsKzG+98HM0sNIn+Jb7fAnkK
C51q4XkEKFm5UJoweK1AbHxFNtM3Sjl9c2zj+79hmpojvhQPQ+9C0W0uNS1xa6fD25kN/jG3jfng
PQFlM05p719ERVC1ls5tmVUgmuyJ16V1jnlm8KLM/FhpCf/iQs/tBsSrD5JN1lwy/WodzOJlqXBU
svwOIG76nwSvuOQnhM1xaRIGI9/b5IfR02vfgYdrh+HQw3lGmuLbnAkj9U3+4AaK9Yqu03Z85Fpe
h5vGSQAUwbPcO637hR9EnsX0s3gSFsB86myLKqnYfefiYtGWXMmr6CVc5PncJ+N7hyywEXUC6WDm
aTmVxrG3HAitY/NrBEbKjcuIMSNA34gwc2lFFyQK4LJ62GQ4nTdJPTxObrrsjd7bz0l/B7HWWmVm
/kb9+x/TcW3sSxWuIyu3icVCgEpgEwUFiKiF7E0P5saL3GTjdyZAI9Yp537T22QdOzt5bSVqe5fU
9aZAVfrxMbG32XdpZYfeBSxYmC7Sfc6+KyeLuG0SBvMs57oHy2gnrEaw9qxsHhvTS0RZlJrqYo1R
4MNy52znJO++K8L92LdkU/v66rNsiI2uJAzbG+uqNZ6qdIw2XZK99VLXjJHYIuDCcst6bBezXal2
q7egZda9iYaq+3zMLh3UYd+KeAFDMAcOqMWVrLK9rHGOz/icOZJy6QTbiEgXrgG5kwMGGZuYdOcW
90tfvEeSNOcgsZ6iPiDZCLUD6DmsRQY1FTmBcqvkgcsqHvE/oWsE+yKpHfQYeNd++Mv09xbPM1at
CEofAv4BS0y4rfxk2c5e+McZ8bYQlYQzZ5i/JQtnftTTp+kaz8VYQCUqBkxJ1M3i3mY6IH2Ft/UG
3DcAt7L8cdo3R40TjKP6q/YJQAUzBg3DbD5mkkyZ2aotZnfwBBwAlT3o54cgJqyoQctQyOjp6ip1
LOeo2MIairYM7LvJHG6KnPmvXpVPBmmrVS96+A7tmwxYqegbU+/aD1nuBZt7WSSfCGEgZ0NKXYsC
iJ8a38JI0y979zcsJ3uP7AZQGAyiGMtu3aTmgxl/p6F66ly1d4blZU5B7NRtbl97+KPSRE6sHUZD
OgA7NfBJT6JnI3UVM1hiHpryU/YR/qQS/sLEHpIE4orZAfFqEnjum/sEJZb3U72P45ZSTq8dN76b
gmQsaGRLTLFrKuGtR+xFK5PKNpJbWBOzKtpOkf3iLDjllMRRpr6blNHQRy0SC15AyBtU4vJQFQ27
h/olceZyC5ad5W14DqZp06TBZow5GbDX1fu02cd2hVgTMuBUdrbLHOz5topPpkvsobJyiFwpnE3u
RBsoJo/J5J6JTdwM3gKeO+hgUw24tiE+GPUsdkR4nyuW9YBX2A4lI/+gp3ARCDycWNfwhAbNt6Ox
ItxhzCGHrul+pDbpcrfYyql2yf2Wx7jiS8uD+G0auqeZNMiq6xTeO1Fvw97d01i6VzmeGTmvsOwh
lhX5XarcawmbpYjuR5Hc9Z72lpT8rJPCIhNdhT9Zw4ekdysYYuJSg6OCE8/mSc/EdeAeAvNBNjmx
4aDeZxhmWt3vxWRIBpDKr//eq/wX9yp/yxX+c7f1LZ3q//de5Z9/+d/3Kt4/2KngfDcVde+sNahi
/3eXtfqHh8GZfYrNAsWyBf/gP/cq5j8sYZq+pysdPOHpOgcmsS76X//T8f/hu46wfNawwpSK1oZ/
9kfc/VvDe/sv//9/8My/K3mL4Jvmr/7LWgXft8V6xud6o1ivqH+xWQ8m/qA+gEnaCD6mYsa5lhqg
fWR952loOpr40ekgHGFn3FRdvZl9wuqgLIa1uzT2EfrT7aLwAInIvDdSWA0p907TcV6ajrF4YdOM
jvdlBMQSFW4t1wQCxuMDjDh8oEa4QN4xiNYR6/twKM8dxrVYDd/dQAt2VE39mvlgF4PAMkN/38Lk
J3H4MRjtZ0iWYVfztNL+4dwt74MwtsnfhSwj6q+2uXHsztzSXBxUbFHUNM87c0F9wWZ6dQEfBeG9
Wnpr74x9DB9dPnlu9aBI7XM61gIwlbXJSAuBzfiluJTsEfDdtSkDH5uwxc4phl4rJ/CnKvkw8Ths
Oun/GXCix33obWcrPFYTttvWQ72WIfFImzgwfaxbAvoMwqC4BfD6QiCAxcrexbhE99Uy30XK6U9t
2EH17AjXjuMh6QucQwhjwESZJssWIoJUJ9ZIDnrsRADJe80JsGJFW7mCsLKjBsDmZYBd5sCVsDtM
IxJvTRYoGsRxzIjrcOM1C0w3NCcwM1MifaoW0bBfF+9JD5E0NcJXfgQ3ZAPVcSLF7Xc5wVR/gSjI
ei0yTc41j6upQhkl4JMwtgrdGP6VuzZymKC2nDaOyxCZkMrGau07HsJ8rr7rUP3il3vjoSxaqBp9
wLSXsFZjp7D2E9+5DIjk6xGlO83x846z8UQH4wRPKKshFXo+bCuP1sN5N6b5Npwa/O52xDdgPfMs
gJNdIFdhtNzaQX21LI/dTQK0zvXWmYwKLmSSUuLcPkPI9S9zSCVrYAffaRmdBrIDJzshaFs49nag
OxK/BXw9uybBl/co+9ZrabnQ7Yf2AataQ6BbPRVcF8IYe2w9y2BHcv8eE5G3SjPWjkrkl0mGLzWW
YBAfZzk29T7AKHzyeqU2Vtfiq7GYe1vf3bLjO6KOBntVZ+l+6MqHIC+8699fFnFuyQ9ih+AlGSbW
AdnAqqusggfPSHGPcp3dQiZ58zQaWSQvefMZZCfLvs8BVK2H0GftNVLqHIn4ULjLNsb1x3vXL3dI
ch6rxE1mf05e0d4EQwYWc8S6U4FvjmKn2JdEgHOEPt7/xq1dyedswhYkGhHsp4ouDQNno4wORVFU
m2w08TrBrI3q+SJFsbOkx/1uGuCZYLMjyn+1E4Qlf8D+MFTFneVPxabP1ccs5nPrBFAD6ze8Swnt
DiUYk86g+QLH7+ypQ+3hUpPYHYC6pflaFgYJKhPAoLOQHETcw0RHuTU2tG+v5XpNoqkY1Z3DI3Vl
ZKLVVnluMnP5xIVy3TnOnwY9Re+jksa7RH71aA7Wl5EQ07BqPu92MuJSquxow3u8OsWu9d6YrckO
Nz+j1IKoGsxXZwBKYJX1Uwx1aJfXiPqDaqtb2zgR7wcOTjv82lzKk4sM1mHWopOYXuk+indFqPmC
+D6pF79nfmGod98GX1oQ3YZ8j1HoluA91v8We6qXZW/lbNY4nQNm7JzC5yV21i5v3Z0o70TdbBxi
r6uqOvLTiy9RL4ublmHMl263SlwIJNY0rVKXZVW1sLI2mACNsxFY3jvMauHweeEQ/R2s7uQEodon
JeqWmJJnjy5sYxgIu7KCZ+7oKL8hYMk4DL2nBJVX6/h9Ss6hjFQNSk9BD6HYelvFxg0mfBiSPeuH
prGMc0GnwbYa0uLU5S2Ge28Bj8QqwzRaVj59n0OQnrAAD4clM/sT3+LbYvS60ZVzctjNpR8deno4
elaDGMHv24kMrH0drWA8YexuhcjXNMxjOEKSKVn/AubnUA/VmGzNuL+L+HL2sRM9mlbfbEZXHikv
2mQaztXHFBwE07InmXojq7klOEKlQgk8krvt2izq52IiXJf4MK684E+gnF/ZPAHFvkiSKoWPUc34
oFxIJ5vJwPt+ml9wUN4vBuylKoKl6VJLEUgccXZd3fmBkRMdcLCZ8XmJRe8BTgs1WJf3mqWc8b4N
TpbTOhe/21VN1508E26/Y6N8EFw6l/rdOYX5WwPFh9V4dprrOjomiJ0TGXv2ESZAaou3hci54+r3
0WzBgzWDq20Q3pzbkeVAG+DZrrBkLRG6arzzBvmZwjvbCg+i+9hGTxIQnW0EghOk1rxJ6PxhHkBm
NR8aOV7rIWXThROC9zUGJq7IDxWny4p0ySN5fepw0vjS+P2dN09ri+0xKZF0J4m8yGW8I7Wd73qT
W0PS9hGB/U5ic4TpKkeOeqUUe2KcoS66kl7yQdRkyoZ1at8bnXUrpb2bU3b9QY39onZG6nImcfAE
TvOwbPhgBOGBmHjIoYp0lrRTiYnKYjk/G7du0B/hfM2nouDRiddqhcuEOXlCNqwCONJGPvD4ABcf
2LySnOjWFULMSg7Z61yT160CA4cTjFhHm+3S2I13fdqCnynHSz8mB7sC1taW4+3ADMs4adYQtLEJ
S5FdeSQ8gRgJt+ac8+LfeOWtMcXjrtXbKSPmoSjYe64tmBeHxC/x2uqbjY5PDQihSW7rcqAh5r9F
7tVK8MergP6QCkQW7hOfZEEeX/Bbf0Z8sjaViO4V3fWYPkBoGqG570aAQ20GGqO3MDLi8Txp2dIP
Srmd4+kptm7azDknmfEzmdsElsSp6kilcujXW6HkEewAljv6Iapy2NJyHuzHDu67inGBzt9N5t1b
i/yyJy8CvVo8st7J9CFCy/ZwDMoIRlgkbsnaVGtYvP4ae3ZQMBAR7L71aMreREOb8ZVYHExcs+Sg
FaoMq+ooqJ7X1wsHgRW07Za6GDLUPSorMK2Dh4h7zhv5GA64SycBnthIfrqkohLKq0AuTGW4C7zg
XBWzi70GAF/N8hzHeUSnRKWWHQoU0kTob207H5/qqANcEmdvtcqpSLGDr8Ud/GvovTjFIO8x4HRI
cxSCD9Sp7A3XujraSDLi/7FM/moUNNhXlOJq6iKNqOLGMaD6tn5/aToQMyKx39zB8055lbvXvi/u
yRNvWtsQ99gwB13V4JUw7i03faRgJj+oLpx3fotI2cV0lCQTQO1oHg8AjiNIHxWZ/ra8+EF7yrAM
PHepuPH73IPXN7gn1NVxb8nmgcaFatPPgMU7+QStrb90KSpeSM4HxdfU5qXkndeSWcA1u02cBdhj
FQd5m6qdC4MGhzTRt4qsSZpfjf4PoQze4jjEoX44b3OCAb8JR4JJNQnnnF/WhgwvE5SBExEkKx9P
XumAD+oJuidTA1Xgf7N3HkuSK9kV/BfuMQYE9IKbTKQuras2sBLd0CIgA1jy3/hf9OjhUIzRKPZc
0GyM5PTrV5UJRNx7jjsFxcQwr5uCarZdtBVTwJwvm0zuGFpkHKbkk9dY9qWy0gN770M4Lv5NWSV3
Vckj3WG9QGqDYYrESDQmKOpBipw6+dHmHzRA3W3LMCJcw2BLs+JradwvJ+YN3tfIL+ZUy+Vcot6O
9aHc4qGvuVRX9fjcedSH1ppefgvvv4RBT6Z34FmQYQIIP4Mg5pMrbryi+AZV9mIQIpia/GNxWMQo
EdzOrGSpnwHRXera3vpmfxE9XIJF8IG3pt1o1yNrKRbSzSB3xQiIaenX8Vk5/UO7Ngv7ouTaCU3Y
Z2MDjqtePVoE4bOlBF9xi2pLjJltL2I0DzbVrTzxtlxLNjNRTHCHEMj7hkB1Dfp4gu8GpSzZiXyc
DmXogynvcyAjbjdHf/3/CMDRFsmDNZkXn6MEMbfqRQbdpQ0hiMFYbXZJ4fBAHxDj0O5pOypeaRl/
VFl6tcqWybwKvyG7XYi8bYU5vpOKA3YFDlKao7WbC++LJ+VjBvyVLw3XNzBJAtEHmJPIN+5D49zb
7CzKGDJEXXLJ9Jq20Qk0LGFlQgxhmk5VHLsXrWWq+aCdAVlZ3ESYqFcMpNeKiY7V8X5IGLG7bBAs
q7wNWTZVJg8AVvUGMCR87bNudBB+3olDNlONimURHGXRkiio80No5h+FylnOW21/Htzpx28THrDw
T825rw4Zc8DNRIRCVSirqlrYFwl9scpN/pXKfEvURWZkHso4BNoTrwd/Ll4kqoC56qptUuOY4TS/
y/hSsPeLN7zpxpM33BUNWe6VE0blNYwBDaAKXgsEVvCLN0LrOFvBJ6W73OMXJkx+JYVH0W8t9DVK
dJ8ZZL2+r+/KlAP+0jm3Zi1e2ftjHJE840l9wpToWQEAYdp1Pb3+0P+zj8axCNgE3s1sNSyTCla5
GOW82IVoCfKFsS0TTFJetDm4RYqE3ZkRaIJ4av2UZfMs0S7VsAcuoyAHABSR30LVfxrkRDxVmBvH
Ue9lXYAMdIo3z5HkVXpahBkQWqM7+GMPTw9tSDe001G45g0rh2PTdU9sUK+SYGYTukDAcg3NY6zZ
jyWcFP3g3a7Cz6YgrLO0t2aQP5GHozZoyBrbDDdn+Oy9Xd+KGbGBF5TNgZ1OzhNiy1eDs4y1IAXz
i3k/eR2gRcqIDfCgw/9P0f6XUzTSwm7IuOt/YBZcf/7zP/El/i8maX/7A/6NV+DYIhRhyLDKd/2A
hPC/8QoIGrsiDBiI+cDuGGL9bZJm/gU5heearm/7tul4/2mSZvkec6+/Mg7+bmr2303RLKEHcvyV
0SnWp59//AffFI6wmKAxxBPCDCxb0wz+A60A3FggZtb4+mMfiXAhOdSLbyCKHhVwth2LyEBLsqhC
mGMwXsi/U2XcE3t5zJ3pdY3nAXLe+E1WvtkNjNbawT2WE3n9LixAkEGTcptbYXdDxMikP4aex1UO
vEibftY2t5Zgqq/YwcIMcGNSHR10UovCGGZUGvlUlxiJeTxrFuwdo3WdmKtxHh3jee26rxQS3w63
1huHvvKqTZ9N5GaEOkLaRo/rQvbIbQCRwH9h/kcmYmZLsCr6jGtZRoCdim3RUk4qeLZ0RDHp/Fvv
olvOoVl/SPoB/k+tume74xkDgWQ75f1da4znoeDJ2aj6Iw9w6lTWe6Dy4hBLdmcAaeyddLOHycaw
WZIBzIqrbqFEw17coX5amP1x6NGjGvPnZFvvdUc6tnBeek66mymzzwB7sUE1EemtzTplnxLLq0XF
iJ8eaRaWUDu7mQ7Cyqh2eBoIaZk30xJMEZ+lZJfxgzVHp9nPQX3bNejZVP2yMDY6+zP/gcXM2fJm
Lr2U3saE3t3qxnd/InCJTg12CLBo9hWPoxmwpmgx1w7PMQW9DftxGC1l8SabgVxsK/ee3IcwqElF
lu1+7OCf94Ukk7tobjD2t6nMrryMVu/KjwsetoL8C2t6794GNWtviHIcDKVAKEThJnSMu3JZXhMX
3ZJo0gvQb9LSJREDMd55PsWyMQTKznwnymP2s4FFsXBasN4UIyte5cCdTSEs9YKsuffih8CsXLLP
RvUmK/62k8k/yVnzCyyLBwQkO755TH569bteipuwYgcvquVmcqs0yrqc2ZD15SZNReteh4D0+AFs
fNzbLrDJAitM7d2aWfniPy7Mto6oq5je5ad5kh17kfm2VcPdWhLJCzhV2oCNEWyudJYMF1wUGxOZ
33L/CEBPJ0+TXRyGabJvXFj8nhCcmvUswUwlbjeQeZbMf1tNcez7l7JoP3xS97TOxrsm5q/EaJPg
1Htrc7uSCanOMqVuZmk83WiHx1hY0O9K+0YwYrHmPEOcBuk+GZJz2Dt7stuPSEbpT4ObQAUY1R4n
l1oauykbP7yi4iQ4q6thKOFIjYOImFVdCX9n5WCOg8ANItzJb61lRGNOw1oN03NuFtSYujiJDJ5D
m3FasHzMAIxMUkC96dcoZ6ufnAVYlAW+2DtDcS46Th5WtfxAp0zJE6mnkTnTPuD0swmIl5TChRq2
MGq1tf7BRxuxsPffJAAsrecsyBkP8LKOQMYwtFsQQgVQkhdnNk6E2/HtODvDNr8SmZ+y2H93Hcaj
k86RToFOFIV0grlNNBgSSJJHdePBwdL/7l3Tv7RNyFwHv5KRMG33NcG3XFhyg9PDOBvq2pp8diVk
aryPw5x9jhXBOlXbVJ7scqADKwGk2rQwWQISo2Wa/ro05Fj5BKvc5aHZyR9+QxiiMrKOGb9CYyFy
zwTjbfJTFbFKMO7o7ZV7M1uKS50Bn+2HVxJ08aYn8cl437kjC6qn6nif5gbIXpCWh44fQx40BR84
BVop8NJdEZuQNkCV5qV7Q6tpjgLqn4whE8U9Yk2ifFGQEwLZEcIxbB4RdbabuWbwJW1PwuTjY/jc
Uhgi+ERyNi0Nts0kp9teDcbJqFe43NJnm51VbVQsVXFV2PjBSps+ux20PxAXigeJTY349LBPpkJs
HA4vRMJBca5Js6UZfCnN3GVEFjAjS+i3FnPyPMaCZH0SfIYgde3uibyGntFEmcyp9Xd8DAuezRgw
yR5Czpz5cEBKa97AXVSMJQ13i/XmvVp1doja/KUYnK3CQ0iCBope0mXfBOxZ044ZZBa1vJWqnTcr
WuEJf6/ZkmtIjeIcDlwGypEUc8BVAWc420ymTpEKKODw6d0NMG22NJJsfukJo2nL/ul/zdAoABCy
B1ltqLjTKivm9+q2S6z0uCbEUcn2jBxbNb7SgMJMmtID0w/ODvSub9O2aSCMt9OVMa73MiFTplq9
LE/Nnkg28khDg3w7Ye3xHgCBn6uTKItfU/LFa+mkAsl7tvWv2sFzLokqXnLBnM5YC0qQWKwTN3ZJ
PuntF44Bs8kf08VQByOEaxpbN0XqkmQIfEqgDGujtvZ+BgBwEb1AAlAoXSh6ZhFeGnozUJT5n45A
nufQ9RUxCRxLxt5ZDqZiYUCAn2zL0e7Qug28hTPpGvssiD8wmf+kjfejQ5Ne2cKGmJvPTDPQVqsO
tlDuOA8giRFM6rdrHoO6GXz3bkqA+LzDJAbiV3qXFDNdVCTM2qSBqKePyxlM2oB9TwXXKoEPYrJI
ARGLeG7mcV22Xbf1iXYw6lXtTmg2i9PPdlQKpHlDb27K3jUJUVonkHWIChv/s+nkCbYsSSCPqWni
QfohTvHFMOzJ0QygxDcfOAL2XP1dHm15gIbZO03Qx8MOOk5HqT5MCwxPtIfOQv/U5XpTuQuqaU0g
QvC3aCKRSpi5zQ7il6G66l312A09Z/864L04wzPiUnKWi//WM6q9IZxwcpS80Dph06B5SBOgCUdB
SOqESzdZtvvVlNOpJSXaoUwk2N1+2gCWGkBLvnWv8vmwmJM4ei4Sg4IgUygCIlBAmkJNa8o1t2nW
BCc0QQtAp87l3VkOPiR4MjyWwcA1VOt1UcMGX1bMSLHojzGeKPZoyRdE0EcwL1tJaTcKC9YhXAyf
iaCiWS6vzcG5ttIVyoHPdzv1YDdiaRx2g4X0aqKZ1ICsqjW7CpLg1tE0q9gx0JRowtVwnDXvqpTc
ByGbXkIQ21b+i5UqhKaSjBt4LFzd7CJx6RWHDo6jYJ5ybn3YWi2QLWnjPFz94UeN00VCKzowx3sn
TfZiK8mgqPHZrXLA8ImT7GZydAtNoFNtABKiDUoaumWwFz8XuilqFjNaXd0eJfcd6DYp3eD+7OiG
6ai7pmFuA1qx651hwe4HQ8lzcDFPyIOwG+i2akFt1dD9VZ8ia60brUJ3W11KrllO27Wg9lro/uvY
0f9Zjxw0vyky5sc2ANhLn41aBifwPx1a3aYtqdW6ul+76KatSeV2onu1KSnhAt6i1aV7ueZ8LkRw
tjoH5T3l7NV1v1KKvMyHeX8Y6e+itY5unsO+hoG4ScPqM28m42DzrAx1Mxj2D2l/usKhbg3zo7d2
EJxIrNN80c1iQt+kPpIXh8oxGFHajxknlHbgS+HZ50D3k2FB0NnQnWWwM1GuS8y6zdxTa0ZqhlRV
N51tKs8F1WeXQbpMiCCFtb0z2Qopwv47V/NukdPuRgwMkLMIX4bUCKXNh87X/7eejQBFiYI6PR1s
qdvYve5lU9mOSt3UznRnm37DNRQoXoIG+6mwIo+VZHtXN72ZVt/2uvsN4JFhOHVwtm9y7+iGuDHp
rngKIl11qI6a+pNB3Qu/CH/DKt/bsOlRu8rC1gX5Y2O7wxN0rWU/ZGBEfGLzGEUKogIYLCcuRFzE
FC8n4EdMRScqEU2Qk2rLoSTXymTg4U2YN7qjqNTR1H5Jq7bhksCq2YkS4UdiM51xEFuxtMJcHvL+
C0V5yXq2WcPCQmWM198p7J09idDIGXijiZ53e50ydOPm6PNutX77g6+nbyhGyhkAu15akftrthxf
7Q3mhJocF8tYjHnHKumZ3MjnpHdnELqEvNcbKyey5tZIe4h2aV2uF7Eb9re0UkNWG6SCBAj2ympa
ttyUDd1qfa4nUhONvM+qBPMEds7To3IY2zSuXAi3MntOMbkZrQCBPboQ+dlnJgtPUdchZ5hZ7fVo
8ZFO2/H3WsuD4AsXNcYM6oTLBcjlwMHHFzRHwrOvhNCOBoMd/gD9r56Ramiht0wLRJZhfChCuGGz
/rnXMcPluUbnN2X10ZyNuwAJwE6Y3mOGl7ryPPsqDaCBIVnZdSobdjRcWelb8B6IbbomX28LNhF/
Rv/B8ezBLkFMxQsDn6oifs/c98lnw8nMtviGkPURlmONJIibCGbHgpoZUHeSUoc+x2oNMcXbNjZI
iCrxD3HDL39yRronMINzz9+ptqcjSRiRBk+3SWLYaM4A7W14Z2x/52STPKUqZp0EbKHF80BYMoao
jI8icgf8aYtTPZkStW8XkPBamzWqTK74gLxxPBTs0KAG3lnSPsmAOztxhVSyHmZkDwAuJpYdG4hd
EOXCE+TgLk22OYOLtTcxOM7bZCLGFdwelADGfc7vpGSTjjz4JAv1Hq52ciCDnJ6Lk+VNR6cGmqSy
HXsf9ekGVOsU0pQ4qwiqLvN2Ztsp5pZjNlJBb2Bdbi7jTvLFI6bJSRhJTrqv3mZzUnvSmvtQBe9I
6W7TkhdNL0AWJyPGCON2CtzswAen3PTl0J5Bid06CyA+UXGo4EmyyWNik2XRXDM7fe77llvFzNdY
LvLs5ISBByaUq0EfrmHRuHpsnGFHcFGkF8zwgQU8zKmrwfTeJ8HBjQuav3Xz9jEe3NtkSJ2I352/
LfIhyhO2on0AvnpC2m2fl8YRN1CqeW2RY9R3KSBY3e8+T7+VbaJ6nsHc1EUkFdn5Lpu3RkwdsCnm
26VEIbN60ExatFtFjEQhdPjtMkzknmDzeh0TkLDefQ5TfkuivIyoHNKUXDviQATmaQdNSAVovhHS
TzqrRm/aY/TLanJISfnqBuMv07FNgBwzHsR1nDd+gki0FMx05Ozt15UDyGQPWcTxJsIinByBeKH8
gnPk/unw9cFtF9YTy0f7IUlzzAXtyR7n18YhLRNP4LbZpe2Ulwa83FVzKSLKLp9rDWx9AFiMluYh
JDvL0oZ4igx4bMS86duVlOFii4PoeZBxRyV1PthtBJPmy5TZg2vZd6Lpy2jFY2mprmWxxGOkU4DD
Ume8XrIsPoVZ9s6+6xkm+qOTLNfuuH4VBo620H2E6e8QgiKaEVLCahpjR3ifNJFKd2zqnQME/3uy
yJGRZtieeWTYo8eb60tB4Dj0lIvRGs+sQlNqMuR96q0xH7NRkqPqD3nFs1oJLzhIwvFbqu0sBkS9
ciwjwj0YL1bZhoyaeJuwKUtPRvtclkpn6vlvMeln9o9H0CbtSjz2wAKRx/8KYMz0uTas1nCxSJZQ
SCMegj5gCzDmKkzKB2r3v6v1AjDxOQQTkq30dTkpwpgJKFh7fCibNJ+3LIYMtrRefyyr8Kq3hvEy
W3m2TXIqynbnXILAeTVXvptFLSeARN/AEXmLuvJmtmhBVsn4RN7fPnIdemlqHQCNM4/zF+ORrkIu
QJGBbF7fIjqYCfeSfGln6RH2KD4dZBsbOKVfQcK03w3UE9kIwRZ34viz9CymLZc7W7YWHLYqkKY4
YOTd5BJecgN6xTAGuLUFe7vkXGl0fHg44I/p6kSrdD+9xOMZr/UR0n1IZ9K9S5HBFaYjkkEO3Sr0
EdsxKNmJrvzvDYsdw3ykIPortbvXPHUP7OMelB18tCI2t8q508vuGB9VWPHxHWO0IIOvjn0Q8zrt
WOenUCtrSxwTF8KPP3JTyQPsO3h4StB+h2pd+dRTtFXVdGcXQt4ZI6tuJ+1OFdMr9rnjoUymG0sC
Y5fNomvm8Slw228VuFfGwuskT/0eF5/II1pRTb7qqLpCEFaDzuNQsZFWYbGgTrDkluPp/3cH/5fd
AVnV/2F3cEej6bNrP7//K7qJG/IH/OvuwP6L6/ierYHCgWlxH/3b7kBYf7EczxcBn2yPMO1/WBwE
wnF4swZ0H22htw3/HsEl0cufQpoWsoaO9P5flgckVv5uecA/gj/fd1gjuPwn9++WB75lOFyCoZtm
8UAGBHtv16KENCk9P04tm1AYrxoXSpTN33MrPJe8TmFN7XybwqaWynbkG6jS4zIvcMsaLu8ongax
p44exPmpBAN+naj7MjtlAUkwbkk2TV7ye8wrjnVhR8v64VufjnETE7GyCE8tIBJIL+JXZ6U8ckEb
PtsUCiXfH4q1n9UbBbXN0kPVJeo4O9+az5lXOE4YwU3LS7qSuIJ3Vkynnn8C6VdEPNiumOJVH2pg
KGYv+6B9aOVrPeYPH1Xy1PL1C9S1wCZcU2m+2Atp1pBMkYYDBvcEE8nVeVw4BDZ33suW0DVmCjbd
tdHeu5xHQ6alfuRzKoqNj7q8DpFcJ0UbpVyHa58DsP/W8oeKkTjOA/6xDQ389rNhY4mkJx6PA0Xc
xu3PTJ8FL+gYwnBAoWRETG7AtDijPtrK8tSb74V/yYs0sjpW9OF25v4+cbwVznnixM9uogaY0apf
UxfCObMfxsI9O+k1UoPdMjaASq7AOHLGQVRCVJAES00TO3fGQ8LRB0Cga/FLcwEvcTOEa58TZADf
Yr/WHXkJ8S6Snr7xKU4g/MaR5sVlhAr864mReOG8ZtV3yJGiR2/ul5E2JnAAPVbGfCuNU7by3Ld9
kqyUMdBWDYqCSsw6OmWRsJgUFlPwLzFd7my7mmIXdyUZ2vuKc3wbqMjvo86kj+aYp8wO+ekS9Uyl
vlpF03GxH+cwJZAdnJhcb7HGXjtsbepxPQPR2JrxdeDRDyWWDFt+cqfrcDTATdkbMAKbOH4IR1Y8
1siuilBBccUxlW09cxlLT1uCJxZSyn62HWZW6XhPSigkKJUi4CN6vjXHW0XfN5/uVq5yKTaxGf/k
Km9bcjI0Pq94F2wkb94mWE9t1/xM6d7390tw5TsveXxPNS9De9CdjOHAC4gDdRVkZwwFaJ0Xjq12
xNgfhV34YEEJVEzIFwFSkPZRWz4HBR+aAoiQUjtTs5EVjtSZik8IiZGhC7lYTZWAo9ftqBFvO5mc
jOzYtemd3Y3YkNbd6KmIYQbRVPZpeJjtgzdG/WGJp2vCljJ4yZFyM4glraXSo74bNi8rNxV5Vbe0
rt+DJL5JFfG6rOXDy/eV850KqwuEvUMpPrv1ty2eZcmfuCA2mHGDFnspLeAJ7gUo4cF1tp5lkEMG
l5Da/X7tuJ2vO7JnmR1c+lYeh3l+mocfu/c2Sa2OU/YaBDSxVHlgLHMAtP5qcDauqFnBSk6ZPxrq
Nqs/nbC+MuXT2B+CfN5kTNpXsjRTP3/kxXlov9P1y8dVImJyvTEfvfCrtO/XpXyYOt1rnQF0cGTh
5+01zzGHva5csCc4tICXfWH6aHsfXZgr9J73rVXuUlccAZGRkXCmfmvcLtZ1AOiMX0F3LpvskFW/
J55EvslnqTubqtjVldjbrXsq2q/et7fpVGJ4gtECfde1wnMyPevAiABgbYr73CRAZt9WXronJLVb
x3XnuOXZ4XGRkOyeVvs67n0dOsQR1p0yvVMxLp2gGV9k5BhIQx7jbv3KEZeO/htcu+YKAWFA5yBl
lQmFAApxPnGeH8pE7AZWcLQBiV1xkAcOsjqxhn84m94muQQ6FekH4hw7LOAEklRZLf/aDefqxiGX
PoO6pc8PzMVtljvGdqe6tTK6ezokvf44a8l4efEULmeju27OBokdtQnEGwf8byxy7M2MYJ+Eyj8L
N3sRvkDSlBjfYUqn2U3KszLEhZs0xT8qWrXfcYnsSvdYu4IVje4bPy4FB9uyD5nHoCaqRc71nxVt
2QZG5PT2svO4buHoodXITcjqyR82lTuT1CoU1RL2nl6YPRa8umQ28f2wh23cTx4p6JLxagUya6DT
LTkh2ibjD7fJfie5GR55tFMRGAvWVjVNFge8HkyUbRJOpIFjBQRxk2Ulfdmx2U4SLYxquaoSDQfY
13pq49wLWol4RaKwas5prRC9YR6ke2VFuNt+95xjQwA9oXa0q7IxT9LLf/W7ZeAnKNHZN8s4Eksh
tieXjC34cOjd1yF+V5YNyIHl7ziXdw49VICSRXwMVfez7PyO5uCa5nfrokb2Y2F1GiZ0yCA300DK
b5EN9/PifKVO4tyTEW+YHRnjYdTmutlX43lszV/K4q0HfiZt4+UmNrP9MOCK97k1OR3lBL+9GaX/
m4cb62iLmnKQUYkv0/mhzKT/MHblTWjxsM9YFItyGG+t2J+4C6ENLpdDJpD2UVicdshi9k62jsxq
wudC1fJc+ssHVfAvLEpq164Bv9jJ27aAbYKheupn+vX6k9EJjvR8o4fqpY/F82oW8Lhl8JB2b4PK
+QbQdBaZXR+VyTN58NPlyCrl1p3Jc+VO+irZr0IyS6NphdY/5VMAz4XVRpLw/Qi7+eRb9jlNzfFC
BqhnhS9e8Bml13nmx8d4ynkADt+SSxTdCKaD/HAYn9X5eZwj4O5WtAjnZVWKcCWlLvJx1szHhm4x
phNKy+nGtM1i22sNCrbTVmtRivaPMos7GuLxlYQHfFIsKgQwEHmt7cKEVCtWtGxlLD/NkEpnEXCW
qlMEsnlPkd/gB30z2++elrYMHvmvmDAVu02ULhK3S4HjRWjZS6a1L8EfAYyd/Cg1AIVDjsTAAWgq
Pc1Ba2NGLZDptErGMJ0fv58uBkvJygj145f+UcBWrSsQfrlqmveMrAmCgwV2IDHsVshXcaZ3zCMk
ijpR2l4NKqrpzHnra+VNkSC/IX8fXkl8OEt9xZdj4t5uEiKBDhTe+m0VX7VZ+lS34/IKkYkDI6tz
hEZfKLFIh5K3ZBXAV3meaUCA6A1vg1lda2+QWmyY6mmAHVXeJCZfn4GfDewKngTSkd92x1Gg0wKg
EBGQ0EKgTD4OWhFEKJruDtagxEQfNGiRkEvehcSdnx/YSV6IyKjTMCAeKjEQKcbw13mPlKjBTsTR
Bi1CXzLaQkLgAFmmRpzzJ0hv02I3Sib5DhUl2fV4j7g1glTWJiStRBpwIwVh/5tDJpUDrU0CwrWr
p4a7eXIlydYGAIEzY4L3G9Ml7oLq1VRMmvF3oZRuEp0u4dG0knifl1OlK2+JlYWYEZ07pbVOkxY8
wQjje6GlT77WP0G2oEozfMZIpja1/u80wfQwyqHbtB6nxECLpAQJ9V6rpRYtmXKxTYW56zPx52zH
J2UP4K/dspflni+tozSpSgXA2HaxVlgl+uPbYrVikEJiVDDkz5z2rWmufCrUoHhrApTNrjmU2LFA
OeERcNnRID4nLe0K/9i5Nr+5LrnJQHEca0xbJcYtodVbTs93yEt5hXWKYxl/Ty4PWta1UioZsXcF
WLyChnXhOndX5aIFX1r1NWjpV+3cDU9ZQTyAara5qXCDeVoShu+uPiZdtyEnAYicOlAHYX7DenU6
US4oLNIgiU2alBRSvBkbeaujLsDQZVRqSdmMrSxtbOcAnuSBSezPoIVm3AeeUq0481qrITugzBvR
MAghDdOagAUgDPoOnXk/Y2tN8CePms59B7gSXiYtVMOIiUIcxVq8Tu7erAjnl/H8RF102JVayVbi
ZjMt5lEJc7Duj7YNf1sfjHypEGGHB+mb845uz8XQwrdUq99C4H0OH7dAO+Fww6Vqbq4aw3lBIuMe
DOofYG0+coazkxbLwdg4en9Uc1o6l2GfK4vrgi3SFr1dGy346YpekKLVyjoI9zkuEZI/He8vIvDX
rYXgDgoJiQjWna0Dj3vFgpdhw/Ox4llajxdrUd7Qv6Ia0GkiFHrg2C3uac4Bq3JzGLVoj/yV0yHe
6+GP8K7m7Sq1lm/EzweJJT9iDbbus3V4qSpC4rmTmTvXri/glziy2sud5bcWi+MSULHRcurvfhta
C6jQU3haFOhpZWCLO3D4IxHEJthqreA6OJgMHdLuWjmYTMgHQ60hRCp+F2sxoRNU77NWFUrVPMFQ
uxgWEsNwAB5k9sFxdbjjMd0kgmSVycHmvgz4gr0tBhtZ+8m5YQPvSebwvDH2Bbl3Qw7eZm3N4sR7
yuTGBVUCzaIWLtqCHx/lmvustV58LWXkscsbAKeFFt7tMq1uNHA4tiYnJg+royzszzHbjT2XpD7O
rysBjTdZX5d+PBtW217HLlfFRVQsYli+J970TjojZGDgvk8Jty1eSh9mWTi06VeuaV3wnk/ZnqDi
hoQ3I+piohtE7mcYuW0O1Cm3YupezDroo0TLW4alesxsTCRWxUCgorwDvm044NO8LUX+yw+a+0q3
KwetheHhfmUS797mual4ynjw/Cdn31vZfckyJ3CKW2ckhx+oRUaGl/bMK2V4RYBAx+3nh7lqUzQy
aQ5Qqdkpq10jSYvghu3kHmBUCFrFGjlerVFTkRnvtf7GVYhwRN1LClzUvWz8pScquxtbsPps467l
Bco505zbHWK65Azpgant7H868a2byKfQBC1CiS5K6HRluSYUFGnw4JDx9vs8xqGsqChop0+B3MfQ
lh+sHdsZyPVm6Kee9SHwtspMjgPR540x2jckkc6+jzzOmqeLvZr8TReyIoOL7FmiRJ6QHQLlZs65
L02WkV5rRBPUmM081Z9m4lD/g+EzNdMFUStgfx9+SFM3m9nmX1AU6hcbuuLc6MiFp8MXhY5h5DLj
4jfTG5wgUhDYmqLc8a6roEW3M2VsJcMuP7Gg4NLuG0O0srO55CuX/+B9TN45ALhaRDQcuFfwbY3X
5zAnfIF2g/iIDpJYJEpcHS1xyZgkZE1WnTkhe7L0i7HvSaMIHUtpvfBY5Q3V7GyikjFaHoFMYiwy
88TG+xNtIePS6rALHU9KLNHIU3prkobpdSymIR9TOEYdYUxgKddw3xlyQuGkadhYq4NZpI993j/k
XYIRyPCA+wQu3myDDIvuWc119tLooA4cU/9qJrszk+Hx1Wc8pL94RZ8CgYsvNSdr37EMTDrqndLi
umiNXNYXgvUbf1AUZ4kL2c1e6fiQUbHObnWkyCdbFBqbVEeNRh06WnT8SOogErm2Wxpw1aUuGEBA
+mR3o4NLHZhM+4dXKKM8HWzqdcQJtdRuCDn0QAoEAFfA6Ax875uTM2cOn2WfNeboZ4hNcWgjQGVj
umICBj72jYrryhWWsJXBVU3jvtjVsOsuSWSNISuEig7/AULOe5/7LmlSqHWrTXm0pWzV6nBXScor
J+016dhXqgNgkNRtHQjrjEflYS4d3c8qmxx+/PGTqSNkgw6TMTmhGWs3F5cgE8EtImf4TXhgEUJr
dRyt5WxPRKx4ECTVCh1ZI3OBpVDH2Ph2thw1iLYhXsTDrONuPBlvGx2AM/wQdFGRv8Zk4ywdkuOR
fcK2xYEUfcOuYkpLN6wGAazjdZMO2nk6ctdbAFZKw+T8zqrupoASoKiiF7SEduz2cwKSxPckOT5T
B/pIRRWbUof8TNJ+Lqk/riG8gEKPoReJwIpkINuJ4iJ0WDDRsUFyJ0y+SBJya4dJMtqRG3tI2u2V
uoXOHeoAImojpQOJ4nXV8US3JLxl1yyxFrTwHcBHq1jqqCo5c7iMJ0eWitWYx+cKLwnkKl5orgcc
OqDXEttNwz6OnMjQj5ioxVdC+zd27R27YSwHrkviigINC6z7LJuPcz6wsQsRiCyZIzer335Iwjlb
bmVMOwv3VzJ7H/pC1gIE5UgF5CG1KhYhbnGlDXng3MiWbRrb/V7C99zubsTIHQT/H1BPQzxxYfwj
oWSLPnFNUgYHeNPnxziI/DWvGI4MeJZUsSwcopgrBmlPtjhNX0dm8hFLISyf7sIK3jitXfhgYG1h
V2zyQT3Y/mxsSBVdtXoEmrX8qy1l8FyXWjs1rBwOLINIzwzzc2YjRpgDQxFKqTxtbRZv/i/FAJur
Pecoq9KW5TQq1LMq+ZisOeKwPvEyalqDez/YP24z/nYJm+6nyiM5Wnxz7OfIGGoFAxCGGIgBUF9O
yfDBSNbfAVQoCV7z2G0bc09OHplPLAdi01wPbTYN26Yi1EVB85wkFouuNUeGBEYK0jPhscVm6mML
82CSsLgZADOukxQM7Bs+Kau9HYjLIF2/c5M3f+6vm9S+8KmSuXw24t+cSO9sUT26g8oikad7yITu
LnfBnIK+o2KT/aqX9k0wYaELywp+sCz3khrlToTTul/SlWFe1oqjadiUluEMIx5pZBFh4yNDLtqT
5CeB40JJ4oUf9UgyfUkBNHnAt/x/Ye9Mllvnziz7RHCgb6YkCHaSSPXNBCFdSQAO+oMe83yJep6q
96p1fqczo1wVUel5Tq7DYd8rkQRP8+291zbO9bJUuzX5bAnRbrvFrbYx8KBq6A6DMk375VmTw3di
EtzueNNrYfK+4Ad0vv1G+6Rly4vGTPw6wmz2o6nDnbL/ahmb8htOybelHNw7EmhHJ6FAS4NxvskY
VnDFwBHYupziAXncrglk0SXAKMbVAbjEu+1ob7PZisjlfpUOyWMX6H2Uzw+B0cloNYdfcybH3eZ5
s6NthKpGHrZCswXthowTHffoe15/pN5t5XPih88PM+AgTqpC4IbhSJRY83Hp62/ISLsq+cKifZZi
ZJbdbEsL2RxZYPJU+OBhLPKnVCwceQs4QO89jXMEk0Jfb47ZSJN56e7TBCZUE5yDgAEAHVIn1Gx+
nfo0pCgJ2rCdeLYodiopQBnya4BZegCDVq48aMrETuR/jQ9yyEGule8tyYdsTs7Lmr/Tr7wdtTmq
/XdpksGbcEIGVoq8zvXzT1u55ya7b9+dJrkaxmtiffCNO0FBx7YGUcWgOsLGT1tVd4Q/MFbLLxcI
aIcINL0OMmXWP4zPwTjfTj4rNh6WAfjYqvF1nCg8b3kXBkRvp5PngDoOmzaODmSWAxxv0Pdznzy4
xs6qgohpAHMbh7FJWRj3hCs+5GjvfPLU5MwCpljO3EGZJhTh4elwZz8j4wGuudlZWfk4IYZ4w29i
tczmAmx/EzrSFBhHV4gDGe5Xp0m/beTYgXfG8pL3uqHwCju/BdYl9eYnvBYnjB16214Hc/w2jWej
YWeY8AVm+U7kfD2he9juw6InKPFg9jX/DrrnsiD0/7eW+69ouQiu/x8t93/9j+J//tv/jVP6KwTG
3/67kGuAPyLi5YA/MtFyFa7o3zNg/t90W+esGzhgCRzXRfv9RwYMiVcn8UFICzw+A1b+0n9KuRb5
L1ReG7XXJKX1L0m5aLX/JOWalF4Ehm5af/04iHn/Zw6MNuzBZ4BhUKroFgyJmDk40jmODqRxmrnL
jcagDEmvvi+mM1DIl87NLroYm924vtXpOyP1oz1ijTZ1QBsVqNltZ1u3mcS/2SzoLXQ/aw46mcbz
jpqgWs4qwh56DQ24yeEOeXxhGbiwU8FlDeYZXua7ToB0a4MM5KzavrF+cpIdsqgWywsDq347DyRm
J7tGVNligIUEPn/zW9wUmYdZs3qf5g5f0fDc9knEnH+XZwF0jkqjOB4oWWFXqBzJ9O7JAFeHe1gq
T0Qax4omZqQIf/Qqg8uYcmhGqHxJfYbbwWOVTl84qtaoeVsFh56mZ2rpNe6dWaRvnPqwnpjS2A32
2zjzfsbedF177aoZiQdEEyp3e4cSefZm54CrjtIeg8tpH3AlY3bxTZOftpnHt8SRjEHbOaLfao5W
C484tmECzKaX7TxSG4auVnXrfipsew8TZ4fshFWrS5j8oOJZOJQ0ZVWa8SzlhREFmfk1gXtfhfcI
8xtJKntfldmJneu2U/YnwwJa4wQZqz1cF0uZpHgocftlD9zIvnRlo/J7pNe4YvacpTZ9ewjxpEnQ
uoPu3mwdOEEpKoRmPzgEBqJRB1tFKcBnEU7KwrUoM5eBq0tDFdpNQ9oSQhhey6U62jLlU7MeOmUJ
q/GGucokBtwfuxi+MRp5uKRSqjgpS5muzGUSl1mp7Ga+Mp45yoLmKjOa33l49435h/HL66IMa6Oy
rqXKxAYouFKmNk/Z2wZ8boC1CHJXfAIuNEBVYMVz79v3qVUk56E2MdfoxYlPB94LLroWN52ubHWZ
AQ66TpeLcLGZcRjE3066rcgVAGFVERzzMbfFH8P7NQuTLabDPDQpK9+qTH0p7j6exsLTIyvnzdQp
z5ISZjNhLiscJuvSa+UjVVIejCw2mAH3YK1shLoyFGY4C7EcO7TC2w0u1ZRR60qkWroB/kz7IHEm
DsqiqHuzRvswQhfuRU1w0cqUodHC2Zg4ZCvdeL50jtGcSguRw/MSsU/aKz7mXWevZdjHC6fXsbw4
qfbeTVPEtX+OzA+h8c0dlcmyUXZLueKHZZ4YejgxLWXJnPFm4uHi5CWLcFGxNEMYTyOFaZ/VQmUr
ZO1ZmZdPVhGkJ18ZPxscoDZOUFu5zPXS+5XKJDoru6injKMJ4OKOAE6jLKVFZ51JuDo4IvCyJiT8
GJiB2jACD9GLUYKPGGziUm2UWxWsLFw3sC+VsrLmeKHCjpOBoWyuK35XVxlfM2WBXZUZ1hD8S5Zg
Uq+lytRptcfOn67GPL7XSpIIwNMocy0hfDoA0+F2DPxdnk4cE5QVV8OTS0x+3yiTLg2eQA+UcbdS
Fl4bL6+mTL3wTrD3KqOvwPHL9OuPryzAwD2e8A8ukabswbYyCts4hmecw6ayEKMcZlsX3BsnX4L7
5nIaR8ISfpVEQT5SSDzl9k3GRZJrwiMknGG34lc2lAuRK31UKitzgsBOpxd3h8Z9wGxH37MyPpc4
oLWZy2usTNHWZB4qt3zFJt8wgU1BCisLdaPM1JayVev4qzN81hDPqpDuvVtXWbCnjursJMVc1hEA
jJVRO8GxzfCWBaAdqXZTdu4nTVm7sXfQOohrOTC4uFAl+Tz05AWdnm1AWcMpDtnQHYHtWNnGffzj
QhnJi8VFInTt4TRfCjuQW8zOaDtp+1zgQnerrD1Q6kVec+Ls12PMnCVSqUnEaTN39QWdCrvRTNLO
Guxf10NxKJXt3VAGeLvOYTNIlukM5GaPS75TdvnWRv1I2+qM6xSmszLVW7jr6TDGhW0JjDtd3jHG
4zSoc1pHmkb5Ww+uYCvwbJq6QXLUod3wvsPlNhlXolDTGYkLWXbhGtGvlJ+oV41wh0xh6nk2Q4IC
mosDn1MFBiqSA1x35p1dyluf6rpSddi5qs2uEk/BX+12MmdcBpzVUc13BhV48XRwKcSjDAdMjerI
66w7vJzpRSeIs3NVj55k4XBVs57jddZppWwvGWjdw1A9AxeBV9/nQNbWhs0A08sWyzf6n/9IEDTn
Qs/coB1hYyU1lsrUk4d44cbVNl1C4q8AqCFRCxJeIWzVFTBi43naaWzoxPRxlJpzZ+xiD5660EAi
H0asIbQN4qlkLYiv+Q1zz9F0/GhU3YQdJYXVikvZpraw65iW26rJsFGdhotHpVNnvE0EOEK7uuoB
VxDqLeb9Yi4kYGVE1/tmUE2JdU/LVU55YqdaFFn/6VNUca7GJyDizywOsg42ld49liMPHXFJ9nFD
A3mhEapV0HfT9471mH66qsdRYmqtWpodzXZiMdX6yJEMqhPWtsimCDJTjZCd6obUVUukbpvaNgft
Y2oUKPomXZKqcrtjwM+XPjh3A1WIKLgR7YWkX1a2mWLqsW1o4wNzebY9DdmdpNBt7kHtyTTrOKtW
S3uF+IJ7gAqhBrjdUuo3TbFep9Gnk7gpee7PM6eI20n1ZaJRuao/07OCx8AepiOYHvYGRp5UbZrz
uWoqhg8BnRKJH/x29Kd2gcuiSiwM7ESJcdjiBRgJg1XB7uCd9Z5VDAupDomsupQe6Sjg02EA55DM
Uj3wpLbrGy/L4UtGpWfWab+EMhAOU9SILP/EAv/YYQzLFg9Py4hxxtfbPwhKBnlD84Gk0gO94QEp
73gMR/9R0R75Mdt+adNwwOi406b+RA4bSiPEYG5eMZ47ew0NWG18/dMF4qz2mazZcaaidgsojgBk
M+zbnlB0POv6wfPyd+RhOE6+GhXa3eNEqH/rM6CVK/uZkdf6Vm/rV7sy1hADTTRh5coSipS5sqcH
mUMqXMkZke9MOeeuUK9deF3Yk48mQKbQ1x7qnFHE4I5369x+O9pkn4RmnMp2Nu+zBNdbr6+cSHPg
kcEwF0fEdO6WjoXZDoD1bKwr05L4cda6K+mYI0oBA2KdkNIYoKrWDC+7xMxPWr4eiqLH29MDYhQW
OFBOH9YIcJM+GUYeGcEl23qN2cORWJnkKg/A4Plfc9/FMP7+VNYQXBjthX0CmlNqmr7j5HdAcv2z
+JQpU3Q2Usm8j0n4bLAgJXdMJ88EolXpEeXEAF9kJe+HcsY3F0OX6Vxm0QzomS/Qc+yXJn5oKlVi
w7kDb3ciJvEjEgOIaom4JlcDh0s5MjjvPJN9KmuPWFAXcpPwzYzOf3QnmewLx30u3d4/N/CcaKiX
u7VjFrFI2mckGxWfAi4P/9ZL62Hvx92lTUdgRN8UcHpAs7J+cxXFOm2KKZv2iaINjoo7WKsEAgG7
DlysHlwshwgJeVdMn377IjX6ASpFMfTAGWougApA3jqdpvmlsutyL7PRvHSgxx1IVAlYxIJjNLeP
PuyVXUCRE7sVQXY04XGK6rQquiL4CS30zJPMs4ZvD1pHi2MoGrL6KakZ7s1ifdUnjD7xmp/HBLFp
kfq71ERzSiX8fVkrH4iJF0N2NuEBb/0y7Opxkql/s8JluB25zBi/atC6Ao+sFEWStRtJUJElSxCT
ZMC8jlwAUHua4QdMtNisLEWlJMNHkOwvUqViVvaT6e8yqmY27ugc6mTuSf/E9GHANlukAnsGrx3C
0BGeFagr6yN2ae7iCHhtyAkwvuV1N/V6q9G+u+XRG/eG429tHHLGOt3M/vpJ2zSVn4rFyeTlEAPn
nIB0rorWmStup5dYz44XsPHjKahAeyZ/MT6Bfc6K+hko/ifoi+4O5dFTZFBcY2OLEpIuMENLxRZS
FNERnOiguKJIk+BBu/shOBbyk+T5S24OByc13ixFJfUnDoBT4T80ouvhreE+yDH1sS6A8dT1s6Yg
p3/9MfX1g6fYp4uioIK7ItFkebveX0Dsr+2dTgUlewduS3tSbjuDLnHFVXWSF0uRVgXIVXwS4PiA
sDaKxqqlOn3JJBIA5j71itiKLfChMWG4ZuZrqZiuNnDXFiZmtBZcchpFfrWFHk6KBVsAhdWAw86K
EktWLbgZAMfO7Adbh3RvOEL42pp6hjkXkHHZ3HpgZ4XizxqjIF5rPg+KTKtBqdiPwGo9oLWzJL6n
4wLFeAz3T5FtRxC3OdAGPsWA4GY+bn3FwfUUEZdVtleE3HwCroDdNNHE21JZPy4oXazrFuGOhiJA
KLsIauSjAOMNs1KwQPEKdBAaXAXJvjQCZ8DF1mDKxVpLGhSUb6yYvgtw30JRfidwv4XC/ubInbDV
3osaD2vheAvrK6PdxhNg5n0KYWb5lXA8PLq41DxlZZnK/lCiWSvmsIWDfGxczlCKR1x5HJXd14D4
B/NdG545VuihC1tIlJtOMY0zRTcep8NcIyTleU3LgQo9Fvp0dVvL2wvgyLWiJOP2BFPW7EvFT0Y5
y7mHXl1FVkZ4JsFn9I0KroFLhr+8kkBONffXVGTmqk0/iHziiGn5fqFubh2Q2CDJ+L7r8ARViwcY
UxYyoM+cFfAdKA5051QPVWM9WYoQvbCL7lmKrxqldPjJnBKHbebLBWwLN6MGmI1eGdxg7rQMYd6q
g2MyVRc3kc2ZgTLvhDXea+O0a3skay35WXzzLMjiMQfNvqAlvqwmaEl/1LZa472jGe+reGmPJaw2
Hlqb351LtQQyBP63yDfZ+BK8j5P947omJRujTxnYjLVydj9jVGKER6ANK1a8eOXbQzxyn+vsrE1V
YxZcWTEgR0d2x+CnkSPceo7LfcpuDQfuuYRhu0mPBdgxQntLyM3yNmkA202asx+b2sZuufBZPBvi
Ny5oluiGOb+bS+tRsFcFJdkBSma5Xjn0lxTyYy5w+UwORxED65Cr9kyD+12MRSAKbABDzm8VLBY3
ZT4Z/BeFmJL9usRPg+9TizMcZlDXlDQ32Cyq9IgmQtGxK0KzRS1eCH8FXjo+ot1sOCzlNwUsvIWz
176djAvtJjQENoPYSTvz6E2dTtpytfr+cZB9B8AtCW3bCbjkM+xxNkKfNtaiXavcPTIuFDsP/mM4
4AMJ50rYu6yYngPJ7gp76KXArY7bOrjYrn6f2xJDZux/wcFjXm2xL7YLuMBOGzhZJLPGTS7su1Z1
QlUcypqmw8+HleBCDmr5tJhmhWJo+cZj7t1WeEC2ubn2h0bSmeKadhpaQfVVNfwDafFCtak4ZfF0
ywAK1UDrWWLj9iC5iGBdzimrZuHIuVdYWVtE8dj+9BRHTJPxM2lszRXcOl5CdzE61INOTQ1NCV6d
M9mMPlG7QHkXh1hZK6npUOeBiWNFyQZqtHkXzZCY65kER4Hdp+PrqOOt3lGiddP4XOcG91bjNQIZ
YdOH3b3ny1LvpnJ2QpN5RsY1iObYnlV50j9KlxsD9F74jsuxsiT1YQJ9IW39EBrOXq7wFcD49rtK
aC/TkqnghEWPJl+/cgZt4OP7r3vwq9Navq7rXuT1Tz95JzPhpxWOtV8CtVfp+3pGauHwHm8qjci1
08cwCIKzkYlgX7hjGCS6e9ST5Z4uQsaEBouuN7NQ6tUr/hF6UP0UK/9OlGYX9ZxQcQEASNCd0zx3
z5ywHmXZBJsCVz6WmXG/DtZjldMfaWHtgVeC4YM6t0DHq9fTscsM4ENvCLiJOSCMLuebeF2fgNyz
1APfppCYyxTHBOy2JAviPN/+tyDxXxckXP2/FC4rPv+fgsRff/s/kmWBTXAMNyY4FsP3UAT+rkiQ
LHOxTFLC5gV//U/IDv9QJOy/2abjoUgYZL8s9Xf+XZBwzL+ZGPj1f/Q+WP+aIMG29U+CBMKG49q+
rrvg6Qzb+CdBQowUrCBNVmEbuByOdF1N5W2u6LA6OSYAXI2Ai3IWKW8ACcHWgj75utby6jp4ZvOU
IqGViROpTv1lCuzvJNdv+jR9Z2RRv8KH2tEQ91IFkAUazWkPeoqjq+w5Zgl32ccSywPNaMxCcFE/
OFqAaGFO2EwlmQVS8FJrHnV1qqUzRk1/K9wRpJ2dj2HCDuPY5UjJLGTPtZMM/ZWL0+euGPjFe+UX
UDIoRRsRMhZJ84MgALA2UHmYcBAeNeCLkSgrcH7dx3kPh8fyyKX23z6IVXxjfvDA0knLY0DESlRj
BCPuq87JzYthiEN/IHzsZ95vA0Tw4BgMaFj8fNs2zpQrsWJWbLbryiUqL5rXlHrcvMNi4iwMzQSd
wlyj3bU7rin5a2M99fGLdmMwThX2d2BiBmBAmtKjfT/XDAvw0+u4FU3wo26MOQexGQLUpvQAJIDN
4x/cc5eDXXHx5Q0xt4PpwR5IwCyhbNcm1JRSoXpee6Ye2GqPuruEjXusmC2l7ECc5yHoWGcjWR7j
cYrPZTIVT7bfbQcoHC+ULIyX8mWxYW1IIe7ameGhLSiD7L0/Y+/bCLP29FpwDdkVsMSg9wch55AQ
BtV1MhttL4bjiJDbBHV/yobikAe9tR9HQUtYOg8cwuGhzuRkGKtDd6lzGUIBHFjUfEWQKl2ueRmm
iA7iNgkpZiS9N0UcHKLEemwJzLXGEJKd3ACAoGxxO8wUguuYKY12/hJLIw9TLZc9RSLzljiF9sSC
u9RU5K5Zw4jMyPWtSbngzgE9YuA3adLqafYf4wVvcsoVLgFRO/5ZCS8DcA0lsXJBw7uBCSFwGGYA
NPFVddF8W1fpZqy4+SO2L7BpsRfLEccF/q2YvcEb1YyAyktb33FvQrLhdE5/qGWGxvhL9StZMkxT
9jNV8oepxynMiHJ96LSJM+AXdnZ0IT5X5xOPK3soiLT6ADwpBLiBH3FTZ9+ehbAG07CB7LEM/O3E
J0vNRC4vCPjNhy47zc5HWfUR2+Mxdv6MTGbRC3EHcVYj/0n1EyajzkbhgOXUN3tpH0xGd5zsBdBr
oyCkvS+qNaJtM5rotSsmE0OR2DC05el/wyUgbDgk/V1W7GTzVDavPo6YUe+OKmUFxIIL2Xb07mu4
QYFGi7pfcNUg2xWsCC7vNBdsS2bLJi+HhtrMu7G6e+oVOLiJMNc/JrQpGhWA1EKAZh7akGaNn1xd
RkX9NrIlGpzQO/ByPYXapDS2FaSqUp2y1jjMsJc3v5KmByhQ2bJfAEvFPlQC9+JxTbW8/CjhSOSc
fFyXFOapweOirrQOKlTx6Lj3y7A3evyrZ0fi8aJEcAJItERpT8+FvZ86lS79GI2HxqMlRkBaWiKX
JEi97lJUQyDglLQeAy3GeIbJ2Oeu0gUc5wlXLByov2368sr+xhqYZ4KH9qtznn0zkeGcgrxGUDX/
KJs4BPUZt3eIuAQ4aNmoWQw+azy4VQushuoGvdhZA25FDc0N06uTtdHMWwPCO17AnjE5894ClI8h
e2t4a2aH/w+fSj3qm7qNhjELfWYTBvYSinUH/3XtfSKnd00nwDY3jCUyQoUECZo30R1bKNB9fBLE
kFHQGuOcjD9mfG2ucQ5PmV7QybxVOB3ydR14f9junXOeyLH2ghDs+qDhSXTTItTk2YufTOIgHut9
lSf0Qz6VYjzldkpY6RFWgS3/rLTYz+a1Tb/b7EQdwGYYnvPpdgl+YjRyI2HWAk2gm1ArqcqdaIJe
9cghA7YgFOyXipzLT8CIo2q4vvAllkkdak4fucGvy6ie/D4jEAer3Y+edlt87f3KqxBJ1CrDOfVn
9rPOUI7tbEi7Uyx2aUzP63PFGMcR7SY3o6z5JaeE4/Sumw61fc96R9gyMoBYxcW8LVm6jVNNqWtK
4zOD98TWjjNLyaDfa+3O02AOGxdqRSCU7OE61fLNSFzOvH8QeJFa/E1cv8zTmXY8f9nrWbdTj846
c/fH2KS3tK83n1jCahlR0rhty1OA+QX72ca9jkuFlPsm81822o3JITthtbQyRhsVT4OgJql9QTDY
NuXRyp9W96ejVrP4cOiTb79rgOZ1gEn/j1tCT4yfrQYWo9NKBrsjCGlvrZaoKp46TMdXn0HNAoXV
gHa9ke34Z5kaSEKmwa1pod7Z8xnQ11SBtACm6bPjyIwInRIIEFooNW7OFBJSNspLLNYfwL3v7kpR
uLNgvysGJ34MnMvUDYS5MvtFw/bdTAT60HDBCbXLN5wj/wUSLrA/DA1IU8hvNQ1Q06Df+ZNxmpgl
3DjIN/Ps31mjcFDFPsxKeLuqMMtwmrei8LX7lsTAg138Cai8OZgzS5Vm9whbrunRIjT+ls3y6lKH
vdEz9Qne11RoWpn7iI7i79F3IzehU3usuq+yxbBYMkmwZZlHcKRJg0Pk3jB/gptkTmA7dMxTN0Zw
SYz2sgzPOl97m1/E8rBwxPdGxpfB25JgQ7yr6Cd5NLEW+wT29S+gnFTrPFQ4aIMlEh5pV/+XTiOM
FUudPy1E3N1qPUnzN+4Vy7Ter9Nv7x1QjlrthkJZskz3VGdsSex5m6l9yaenXLjE8ofdYCGBcJWa
uAB5eO9c+6HjjJigGqcAZIz8lpLJYLTvguAD+ieC+cK7cac2R6uYSDPZSrS9kTavJi1POXfPDSnD
6UrZfRViTdv1mf5eSPNuLdNq00vtmK8xrCmnbVA1a5Z5mk19NCvXBaqm+cZ3R6TYdob8Zhy3Ik7X
a5t1x1TjyEOUi/3RLdMoqR3nDDiv2bPzv/YaVvF2ujgDFd3+yoeTdO5B5BoGR6pKSNXfZFV+l42q
SBy3yKY2uOWD1H2E57/TvdYBcIVwbBLaP1L+uSWdaOFubZ3dvGLunqjquhaauInJ9dIm1t7xXVDU
ecHokJ6yYurmCFr0i9+M9a2Jg26HSj9thrW48a0Bt51u9w+xfddOyUMG8w8TKHQZCnahKJcSMgG9
zhutdy+ydBhioINts8ydIioOK3PG9ZGCY+I0281Lc1ushCNjFOW0zYnUIUxwIDb2nOmOgdetfFI0
EWtPWI5TP4eQiS/W8Zh/CK3f0VD8YSxjsuvE1+Lo8ylARtdAmu27HE15zIsfQj4bDa7Mxudri77L
L8S7Eba+8VJnDu6F7MqLw7Ee+DNNiFkkY/Z3hCbYYAO314z5QenwelreTpRd5C1LGPs49Vrk0N4L
s/TQBGrw1+KCDCQa1NpRSJ2IhBHL6G58qcxMcAm0vlG3E06KiT7TrJNb3c7L0xXTTPFITPgwZ0Rw
aBwi5w/0sS7Z+qVRv1c9tOEiOwUJIL8Kw/zG5TYSVvH8PFrcHyY/b/aVtN90gh/UW7Shkc5H2lme
dc2/YQaLRwgjR9CWb1ZFBHYuf7DR3Gq4RHo8WFzmeeUTPS+MMNT8cioPKzednadDOxwz+wudF9Nu
kd8xQyDwuNr+fl6ACAFrC4WVfPRJ8pyajAbcuN1XFKB7Va5t+Tifc0gP+L/xWTGiJm6dO+c4k1+j
FAkuDPdI4hCvf4JTZKV6eWvNq056tuMcWrU8JwKUlWU24yZYObZUfXnRfP2+td3TgrmV3LzWREZL
KcWc/CYWVo2akZaWdiS/KY+h/4DMUTJjHY8HLYNFIPEPi/Jq4+5cRio4g0r7NS1Kv/mi3izCeZWl
ZGDT2eMeb72I2paTPqVc6dVlAcbxhYCxFDhV6g/HiKMkTxB3DZbCtJzBNaazv+EF0wWEEhN2UEeP
nZ0HPEfj64zDDuQE433eiZIM3bleq0s9lN2ZyKq9E575muez/lRlgzxYzeDB1PMhackVWrmwvppS
kzcLRuMtKg7ckxlE3rI8ki+yON12f/TWSQ6+PTJBGpebrO9mQtmtqZ5fFlAL3iB8X0Jj5g0d1GgG
LqVOaQnQzFBeGiTkdFkR3PnPFjt4PBJ1IXcAabjWltDTXlPVgtvkHGizgBvjqsMrWL1xG8+eALmw
q+MqOzByomvP5qfC7IVMeZ+mHpc88Vz07tF10s9Bige8WoDYILM8CPNJ5hBg65tE2IS1CpcPN0cV
s/KvLIU/UiEBBYDGXvJyynfLRErADfTbrvM+2Zu53/iE1K2Ae0nuk0mWFnccLkowZzn3JKzIUOtd
e0UtDzArGp35otf2W89xZqr5sGqiKFSU2zo3kJn5bp4+WYOyK7RBt5uIG4NmFDQqZn5E/wQHbaER
7ms93ztTbRghVtp3ydKea+NOVI4IgRr0QDagZktwjaOVJiwdef9WajYerkw+zpwXk4Rys7b07hvA
nC+IITsnNpoL4i+bvldc87V9Z4ebQjghnA3dgx3UQ+T62EOs2KGqZWIenGXnAaMBM95BRNM4HKwx
/zQb8Js2DmJsldlW9sCdpaT72UtmKiadOmrsKvKn+4XES+gbPRG4FfXXY5YXi9y8zEP91Xd5Askj
JxNnFaAUGg2bAoGrdHXTOz/+YjvhcfDoTfINsTdIenMqQ8yoRBlqZAg2g7t+WDDOO1rT7gYceled
7x73L3GzgkzvirHar63+LQrSMy7WR1J1xKXXgQsQ3tAQvoC5mYYuuMO5gp5X7pZC47Mx5it3dJxT
8cFZi1fOZnBCHdDu40q1m5W0B0rj+8MwMl1cV6pnyJRwUn3W+vxJ4z0hs2UwBk3ch8RkaR7aMpTc
4q7oNR9Wj0s+FyAZLEHoe2huzfTSDoIRQ3nyubiUibxrxPQblF13CmRw7Or2ZWIfYy+wy0Ow3ram
/cylbZ/G673NJlRJxPfRAxVpm6DpwZlhhyQaDckr+ypsAjCkQn976R66lPbjYRz0EBkS25aT/iKU
hbblnukleNETgciK6pKPOLsIebIAN3/EwK0N6wWDIXFKVjGHpX7WDU4WotL2yRiYr+PQNxGKXvb3
/1oYHOm8hfykZpp3xaSNEcujIMLjGzSDZl9MORLk/UoxZsjtOySFFtUlxhYUzkEOzIeHr1jjl8Ux
WPxztF9NBk64JuNJ85LyVvrdvhn4EnDu6/sGJA1fFnO5AZOQPCLJuyFVSNByAhAm4ssbPWMDq8oL
Rx3T6GLY13wKHl2J2YQsRWpSElGORFa9/nFdrac+HShOXa8N+v5k/8lTphFWXv4C6CRXXXu386p9
jFSWAXr0k8OqN/Fuch7slTndwbM8FsFE/6hX2wQ+4n85pFjI7WjmnSRkQJDxkrl5cprNCfc8COy5
dujgK+4zKxBRISHM6p7P9EZ/nTr3fug87LWtvAO39kMBALl+s40EwzmCqMAHED8eJ6Pngk67X0Dk
f8y7P5VYjy3Ym9kNiAT3oe/Fd3KufqT4sybFG1nqjzGunEhIxDoSe3o4xtlztrQG0yZUD7yb1Qbs
8nAcvP5rkUO0+v5tV7NRZaYDZPySlAR6fZENHPdxnGnMdlyPQwe62UEkhOmFMxMzm2LrZLX+Rrco
TNW0fRE73DprKpCAhFTDrkn2JO7ogCJsOS8B0KQBdpFkwskskS/JQAdB41TtZrE6wifEGex8Qmrr
MgMJ8TB6Xknz03CjGfmbnb3qBocMawrWvTs/ZJIbcDU+LC4LeusfG9d6rYiRkmOhGT0Gmc3DuL77
Ds47mtpBdJFmyaGUiuqX/oIirKrUukvb/mml4G/TtbK8Sb3hPLs8dk3yg2EFRdbEqzYWHvhRgKOM
XRgprt1blvgfnsnaVIz99Nj3J5klt25v7egW4UmNDeYG6O47T8yfCT4q7O/1Ppvr41CVl0zReiq4
zSQz2yvP0dVnb44KMI4rR+IyRQrsHMqULEa13OOJnc/mPJ7HFgPPZI4ncuEBiSZsI7VXHuvF36Vk
n5kregbI9hD3YhGRJk2OQzC80AGHX9Ji4Y3j9isz8r3f+freHd5iGe/jngs09ao860hxyxsRFWWC
a5jX+QRTM8M+TjrtjGPTclgsMACpP7gp3Mf1wTeHdz4qVvnCTfdk+WCOQ3WlvTxyJhWAFxyP/vrD
luOlyxamzzhZtiMyZ6Nhzh/Ta+eID232OWtg8cO3D+5dm7UklH2GOXqaP6yx5KnrnzLal6LalTkg
kv6Lts83sohkZWhK3HTNCGCU8F2s+F4GfsdNM/SXyrDfkgCuweI+117yGadiiOKcnkUG9eo6xOYN
fjOkt48MONxnzXy1/+LptvNPYkILQBQ7SQEBABA/8SN9uRiYiza5Yd2aOX7vJTU/3Gx5WZbppjGG
WxEwjizb5sFbGempefii46cPYCF3udXz0eQfRTC8NV19NdIXDSTzRnYIb2PGfWyN22+C6z4+Xg6f
Pv6SxOel6IH5wI99r1OE+pTzLL6gAEipxwqe+VxZ4kz7nEyEzhnsUcoqtusRcG1BzKvTVTO1gylx
eMKWc9u2r0vJHS+uTAfLgf0wO/K1RWQ/Dx4qNCHhNRyMZj4PqRX+b/bOZDlyJN3O73L3aAGOWaar
BYMxB4PBmckNjEkyMQOOGY61Xk3vpc9Zpa7usja1an/NusPITCYrMxjhw3/O+Y6B6sryweYLuUzf
ReU1rqZz1rf7buIH4WSS9L16df3xYam5wIRe8mQML3mCxw9eiLGlQlszzEgmS5qxxpj858QmqNyA
gDm1O07AOFvUO2+hmKOzKQ8le4pmH9XY6JphL1pKOQZEZByafbMaCcwLP34UuK6oi5i3XkitjD+u
uR0S9JRFvMnZD8fGev4vTfCvaIL/vqzqUpc1TtP0i0BS1ae90vVP5H0s1jn+9N9DSgSRXHAZgeVZ
nrD+aKry/uZbJiwH4dp4lf6RN+n8LbCR6kLcxJbOKP3Bm3SBV5oeQiIMK/6w7rD6K7xJ2/2zJmjB
8UCtNLU86aAMIkz+Y1mVLrjRfjoqeg1NjlpMepzS/N5qxNmNqaXDkBRaYuun48WbWcX6ImAdcT0K
LzFKZH71aBLEXtuxjX0twokngx1qhH9OzfGQtQK7SRc+tpW5C9p+N8rsJWnEKaoZj+d2IEApWOcw
kvEhz+kwqtI3Xd+okuhOOiwgQnwOgkRRs0zv09A8dc0Ey8C0uRcPGeb9qkcMmJglzXVJXDaYnwOr
vvNa46uwfxWAcSmagK0+mSxErW0QgxUN5iVTCQojlmcrIiIsqPDjXb+xyPxyEXsRBRIHTi26THxQ
QhT9rmwj5TrbQOUoWawdIobYOa6zxCyO3w+Bn30YIWMSNXs8k+O9y/XJZCDlxJl/rz/o9bjaL4P7
Jh9u6UTE+gso3CuBbivgDqrUIFyn+PQWjE9d7+xmgrtMcW7x9B9JbHQXaZCfHuFKr21pUBC2vFua
L9bIC/GIyxBUmj8THSuFDJQvxJW6GoxeWDJD4CR0ZS24pszex/HVpQAqqOpcBNBGD1wSfsy3hd5u
UJl5jwPcnrZNx9DDxHi+pkfr6LpFDPB+Mq5DN6lhIoHS6WJ8CRi+uMj7IS+S5tFsok02PNRe8Ug5
7jazwxdpIAwUARmJcLE50edfSMmvoXRPqgAsWaFrCXUTTbGGeLONuwGjbjaIoSCKvNhcefxEMmYj
C3VVMjC6yhI29YmnXYCDzOLu0cjrW2XXu3h23vpgeEkD/dz9SOLsmRcGye9C3nqVeMtfOkLRz/P4
uDQgEY0Sv1o2zZ8efRYuQSkDGCZ36OyRW/hpkv2zJLOh2JrYYMvTgJFRu11W/jyfjaHayhohzrYh
ygC2WgkqScKZWcDSZ+Vtg4U9e67b0QY6HHTaIk21WN3uFVPUc5V078p17lTV1DuodOu0Z+bfuLiz
nEabxo36K27kBwa7p6pjdhwM5XmglmbTNhyXhId9LHasC1VOP7JWfU15wk/XjZ7z0Pxc6iRZA5+w
POerjuvH3rgwlcES24KWF26z12eEMKyeyPyQqCq4eHw/tDMpHSxPCTkDsrW+RNVN3H46Fl317NXu
sCl0v6bK6JfoBVIet8txLd77OViNufoiA3gjiOjvSXdcu+n8PDWAi8qQHoiwxUCngrt8IKbM8BQ6
leIpSxtMyXnzI/aGH0NoXZqqSWGXnhxhPNK2fDuxn+/q5ZDO/jkzw0cpF/RsEFwNhOv1IhE+bQOf
WklXylZ5r11StDeJVCd97WFGvVlkfZtrj2WL/zy3aEBLf/bmEO/doFktgD9hHulpo8SeO83jrROO
9aYYBudhjGfmMG19UMnwFjvVe5zab15YEgspwmsh822Szu66y3MgFKZ5gl4THR2S0LTxNhq9lB+d
CJrO90PqofxBPbzvRn5woNNexqCg3ak+AeXjzLgeZXGsRPLRecnjkL221vTTY9ho4vG17NDnPRvD
v+mLT17Z5Q0ntAZRscFGWlX+eqyrx5x+my0ssN7sbMbjJU9XVaxal5lzqeRTlvykpnXryHjDWO6X
EMFysgLviLqhsaxtfJNlT105PLp+8iscwi92vYdaIdLn+SOe90tuOMdWlV9O515st36w/J5alDjZ
+9Oy98Pm0x9tCido8u5Yk1T90FZ4tvwpfJso4RnM+wgH2lx/9hxSL5LEOxHEujjNTstGMbTnMn/x
M2o9Esv8kYQuOWyWKi4U/ks7UhTDFOQuCadHwia3WdM+tdw2sGFcKt98LGBmEHw4TUt+M3sCqni4
QUH0woVLjr/gHzaPFVW6u5Y3VtS2SHPUA3CMhARK91LuxC2VohBPOaWtHL94oSKRhgHTgXs+jGe7
jOZVaM+PdkLzd9u9Zdu+ZPGQMVU0U5IgTS5HiAIvlVJMHJsovEBKe7cg9hKAekpL/4fw9GKTtMfc
zt8Xa77qe7e9M5cdY7xsy8XzqpTyU3lue+PHW8GsfCM6ToGldcNAiobu/NQl8AGzwfXXWc/IMqBX
uKAprM1cSePD4q4LL9yI1G22ym1SIPzDdd3IBuYtM4ImDp8aSsk3uRx2QgzBrvRObrF01IdQTGnM
8cGvrV1cUcIuG/BEOLXp77DI1GdU14xQYq4Zce26MmYBNMz3RjH6x8kXTOoQElLr6ZHx0UDb3H0t
dOgz9WcLJFL4U/TpZ1pAuOKiCwG198/+1GDPAeobdsl68FlboUixhy3cRYNR3iaq/eV1HvCUYPjJ
rv7T5SJ2zYgB4pVDispQ8NU7KBuU/dIbFhjuFVk+tq1oUzYm8cN8+KlShrgNx/0kFXetw36nrEju
ugGpob6RS3SbtMbODOXjHIUH/qHOviQaCAp4SLZZxbYDXyRBKipwAvGceFa7LRmCDLhX7ocpIkeA
oQ81hQkymYUSD7oEkjRFr3JguUv8n5HRJ6eg+fTwqILNxAUC1IUlzdpa0rgpLTwVdc3Y1qVNK5mT
5OgWs7GZJvskicoiR9WXlMRWLNybiKZoF782Lun83GRsu4HdB9uc5CbVdtzxU49JCAVHK6elwB3e
3roLoVGhrL20qCAhLJ5VlVZf8+zU66H6iGznzg4YzWXOQP01OBXXlnCKixnegYnvm0Q7m5tVbbFa
hdgmbzkbqm0wjmfP8rGVy+ZSlos8drjzDeWTNKKhyjMyg9Fp/LhImZ6+H4bASE6eUL9/6hvVIQ7G
iJcM+cKsZ+kxZPri94qTEAnznRXn3jEwgDEUdaSZp+El8IPwYgO9gSDT3PgicUhxYyejvgHfcO4H
h9EoZlyeQBqnhZirKfrtHJnvjr2oY2+aVCfRHHbdzZZ68BOTpJwx37Pvb10G2o+2sMNzlvYnZbVf
QRAziFRpd07opDtHlUPUzEiCTZYBHpyjtTR7AyaQWZQ39tytrX4kSmOWrnkANA+MeXY4N2MwarIx
OwTBIo5UkeHp1g9Nz4GqjRPqJdlDF72HGk7rHLy8nw44zToIS3UXrePeXk7CKe9kL18sXh9rFbS4
VFNrrXX2PVUMO0Vidycr8nsjw5Ntb5fJHp7ei7Qr7Dy1525EO2W0rcCnGUYOvF45vI5Q4fZTVnBc
bxd62jtu0qNDnDb/ac614ruTjvAce5UK/+JTZ7lLfXhJ7ejvvNE+irICo2QD79ZMjrqnJizslX9t
L3JYzxMrJl9K8iKdrfsCjoxyMxxwrctCX3lMQxrrhwX86WpARCO0y0/PmfUIvHuIaYfZjFGp7+Uu
mzTCcRmQS1PB62BTzmqIFr+eJ6/DoHubbf/LpIWddEnPgphbJ/rmdgveI9GwpVnm52SJF7ukNzW0
AB2bUXvVO2qP3NfyXvY9Iqb8yzvD7yEjoHgE5vwIWytFbFs+iwQtMYrwRqiZuXNoG+i688k08HIY
zIFXbsnAGm/jmX3wYI5sI7ibyMKM1uPSTU9Z+nOSmLsM4qCyT580jT0fzVPrsVS5JkIWNSpbTFeI
ooI/N/c4rZLFv+eEvhqpzMQtMiXXXVd9yQio3FxjT+IScmBYjomfUm9F/omksn2usuhRWQrNjDeP
AUQet4/zYpLbtB3/s3W8FzvN3u2GYdYoXsIp7VDpZ5OFAB27yN7DVt7mnHugmabvCrs0HG3g4UF/
ofCGTG9cjddlaG/CxOjBS/KcAQUqOfJcfYZGByWAcrarFBgrpivBZJ8vTyZ+PbX5p3p0qFCK+zBG
OBiiOawAACwjumJqb2hXo18k5Zbgs8QuEbcw211No/EZG6SUfP3NrXI+9HHNWB7DD9m3eiV9Gg6d
8cTRbI88DyI9TKZDCuebLhmQ+YSevpU9yhWLdVq+VoayuVqFL1k8yCszhxZkjdy39CsgrntW3qX8
lZBIx+bPdxvmk0c4czUiIpLUAZIv+2jddKQkySVVYT1t/JYQqUITtArjwhz0oZdwe0P4zwG9mEeU
Y4xYdu1tmJtmYNX9ypNPo3uTqYmjJlQw3EvFdeRxkkgafBVTQCTHlunBB891IlH2Oaky2M8mJ0TJ
uqIEk/UkasNLHcODop9xExbLc4DMnaM62TluPPqJvTYjazgSHgXej0MqLzArjjzFatAKatnux3Kc
9k6J2M6Ru6dY0S/Wfpzv062LN3GTEqgiBMFkUwTPCcFfPMESpDkmwnaoDkVswMJjqrodO9qNFaLV
3h+hnRd1qPakAradxVSZaUAgDx2zay5HdDQknnHlWlOK33R2L9FE7tFT3uVPi+L38hi4YK9qSr1W
CynmY6CTUG2L4b2TsQI0z4No/WgdNVjbWrqFLV7vLNIWvPVVn4L6DwPqYu14OH8/jB2ICXbTLTdo
8zToB4/sFG9in04pPhNWaO3KgYLErEbDqkykqzlW9MvDgMXFB+hJ1GTvQi6ndNd6Bx1IOH0/cFxp
6B/jcBGZ4c33Ay32/sl1XmVB6YM3BOW+Y+O4q2Ah3bl5ANsBT7SRqRonqnCwNmbdnY8Noqq2jtPY
N4WI47tgmePTEqYPZrdmKylpFAzDY5xN/dWAq5eUoftgFi3u4Cy/LvRnQLqNVdAylYmBfnBclfYh
bZbh2BiCkWPTb79TiumUdKgwJJnanI5gxjwrjpfJyZaFdyPHZl61njg3NkuPV40/FxNnzGwBQo/j
/DyI1LyOI6bNKhIHAWLnKmEPuEk5dHoqmbaVi5qU4h1tnQBXcrLcR1AFV3WRB1s/+5xjpDOfCoUs
Wd7VVCPcdB9TOPqH1pxA9AXtho5SuaPACmQXWfHEZ+TcioSx0AhUrxpcVFtvTYwVkJt9nnPvfgim
J4r4NhQgBMkH/aS1lg6Gfp+Z6pEr+1vSebdsi4QmfEqrx+dlWWcWzUNTiOnTQ1IUilKSgLH+0Dk/
/CG48yddg0l0iIZNTI19NaF/00XQZdMx7KpuE2gyBCUBP+HGcETqyYHQCurhkGFOYlEWjvi0465y
W5big9hLVJW8jiJ1SISt7lNKWNp6ochxhF8wtbvvt4pKgq/ZRilWKgKJyHmARGQN36rHZBXH+MDy
R7+PTsJoQTHCwBLD9B4kYvu9FtfS2UPs3HPfvaaQLcc+ZJ8NEmLUCXS7rk69H8JaYwK6tpowIoho
2ryuevrxlvltqpqvGlrpiANp7nA8iUNOd3oj6Z6P2XWUaT7bAS/+zM1vcOLo97aNnydrDrmX3pdi
XrdJIi+mdMNreClPXVIaaKrDmVYNyzG3MUOsFad+nMD48Er8PktDCWXdImzE3RX00QqxAy5nMdqn
MpwwwwzdZ6RuXcc6T4F9yrsCwxvQHLBtV7MAK9Qm7zlq0aqxmGd5JuZ2OuJZfO+rgLhftUjzFk1V
m/6I4hQtDv6wjnbpSFUE9QesGFGwHM3lvpmUuEkpRUYKIalVA1aln2/LK6Q505LMNQUQSOTJWyK6
eIg9L1rXCfeosqcSRc+MRhQAzDDsa56p6JHk7bb2wTrhOB8oZx0/+lK0ZAvUi5fkOmrEILNHhbdi
NOzccR8U7OHvT+p5obTDzH7RhKoTk9Gt6jogZF1AZ3Ugbarl8h+eAT4xAiI/2YC+C04RPWSRAgiH
60SM9/CqBtMPc6qind8md0BUKMkdmSjWBeou2x311vG4YTdKd31QcMqfcfmGZVof2taN6dJIo+vJ
RLAxq2RnV+WWZo1mE3p4bfAhwBnIlmPUC5xVOc2yDqcjid8e0yz4pq2aBf5QFmIu3Pxnk7sySkm6
Zv4Ouhy+riJ6UHPw3GWPy8CorcohGjnWlO/s2Aw2xpg+5Ky4nj8Q1qgzuZ89U8cQh2grhhx4OrMZ
/IQWEyOMGEp+SEoVjmlrnxeDHlZDmsM2ys2X0ugvzLA7iiXyZ6O0f8xpeEEatNbEolvujj623WWi
eK9B0u7iFA+H/Oj7ZiPyB6UyamHG4D0pCb6lPYcVSAdHkqZY+SRXR0yFyPE12KjS4c6bWvj7DP89
iYd238K7Rb8Jb2AKA8Mh33o9Nq/WglVhDOe1W9e3o2US7nYvi5WFtxw49kz5rvo6vMFydRdj/7jK
XfakoYd3023TggGGcG8HU3RAtX36HvN6D2q6PsM0ClyrOCW2+PlfKs9fUXlIW/0bFN3Le1um//t/
dYSNb971xvmvBR++0e8hMPG3QAjYc4HvcL10/T+wdOHfLNu1YCq7XAoJYv0Dlo4QmONbuvSLgukA
pt0fKTCbUjKLb8h91Ef2o8jsryg+NBv+KQUmNBHP5FAa2A4FSab5z4pPkS1CdHGRXifwZq6gjsOl
mLHJGESRZ5H5N1a+0enlzFs28AIw0nLDw/ZyjBr/TOw0X2VpNe19DOGAfT4Se/qSxvgDgOx2HtOX
WcY3KWXIa1XXe7Nw3s1mCblCcWOtYsZDRfFWkEnoBvnes45dMskIWdv0SRffjLGivJPR07vL3YOC
AiYrGU4X2JjEhfEPMjapGY2FKUVmlI5NIxLSnEfHJG+fEwuMOMxOukVsQMI99RkKoAL14OfZHi5R
077RDxBn/bmMrLepG4FhoMuRC4gnsFnY+luDLIqEI0r2fGTrTI7AU+C9J0aNgkMk1yMhzB0CzF0G
qbPIvnFdvyAgL8m72zRn1rWLyFMqeYtjF3knnuLqypvRnNI0efnsXEw9Uqm3hjhC2HAQiYeCFt+U
G2qWNOtwKfJbjrmQEObykFUWjjyujtfOWMG7BZp6bVvuLuyyecOg7rmL83I/wxW8yktYlRZgLNoH
Bzx2DVq4V/zKqIK+Mr1XVzmnTBbOOoz7YFN3+eNg8BfDBfSWopQHCXeP8CmGvH2FuxYhgMqrCYP7
teVjo83wNZ3aqULAcSLnmpPrk4CzdpwpnQ5N278dxxswoFtTMZqDrwbEKIdp7camAg6+mwiNUJS5
YjT85rbglXsVV89OaEWEhB9Lw+hwnrbqkFnqLZIezKwiokquNN8N2tGFCGc88WV0lA2IhAjgBXHg
K3ueiFTIad5EHXwXVVJcYvrzfa4YfwU4e9nFe6AVwFsD72c+Ga8i5zRfTc9TGz2GcthbE8VXifGm
lfbZKp+NPNANP5TP5PBNyzo81lgs1iagkSsmUW+OUdz0HCeSXBhrsCQMCuMbm22QA3horWOQv465
CTuLLvRxQCDiOYSLfcoqRX/XMu6w0cIh5iITtZhhkP6Ar2CaZEcf7yAlg3uxkK2YkzC0s8gvcZZI
B7M4++XUXVNNyrFwTOOIkzK+Wkf28LHm6MPXLr5K+/nocHoBaWDsuPCaGP7osWxomlkPNeG+Omba
pRxi1hh08QliGOy0c9DVHsJUuwkVtsJW+wuJH6/Nb8chimCvPYiMckAxYv3psSf6VhRc0cdB2S/9
GQmQwA2dptkWg/aVFFirg56zeZ6eOxvCh3TR6YAQFlsNgEgCkIMFHuYoGsTtaGMr/vZQajflrH2V
/nRXY7MctN/Sw3jJvd+6trM4XbcFkO0MXzPXLHO1JNV77Y+7FkvEpuRttUrSY6a9nVlLhjOlUIJQ
Kc7PLt27CZj8WjLIztP+h1eX5cVaZnCGcXPL3W8dFvH0nNbhncPb/FJQEzUlY0sprbsqR9W/ZlUT
H8QMdatNcCF7oj8Ype7FMM5T0QGozd0zojUZxTI4VgY/nBSk+dVN3aHZFTbeP9d3Nk1NVdzCzZBQ
XfYIAoD3lfbOVtpFO2o/bYexFpLhq7SdZzdhwt/QaHrlJO6HSUctl/f0yQURbGiXcEhY9qoZE/Sv
hHrsgWQftvl3T4gbb5bJqousfC1Lx3pekMRSnNOHmGkf3OV002EUpoq9v4pRMgcij+nTwnDr3u+5
IYq+uMes++4C5fKxHsdYkAnz3UF8OeY9zJCIUErM32UXQJNAItKdAeNqZK9QDu161gjcOyTcvxl7
DkNQqwrP5YfmYYZOtTcaUzoatr2rDI6LAlyEKiEkFBZ1u0HR35e8pyRshEohBHHPpC2kHDCcwx++
6qBwYaHmP6Ld2gLbtqCjZVPa5kOmHd1wqfYkKAaCULi9zcz+6Wn/d6Wd4I72hFMb08KDwifOBfFF
aOe41B5yiZk8FUdbe8shstF7ov3mPsbzXjvQe+1Fx1NAKFH703knBvCU8KzDrTBXEzE8GscJJwC3
YLRQrAuVnBpVnjztfW+1Cz7UfngMuuOWqUx7XDL3Jeqs4ESL7a8IGz3TD473384xXpzaaW9oz32i
3fet9uHb2pEfp3jzJSb9RLv1CTz+Etj3qVmWmwZ1CgR6cGgjcaeVz1kCI/FzEn91vpADIA57bdVA
MRydEqhMYI2eJqUKNeNJMnxg7G28F9jMbMc7RlzvtkwA4o2Z0U8WzuUTdCSoz9JcD1HRbgtj2SZ1
+lRV2RuWY9IGRBpCnW0wdcrBIu7gDzRoMoD/acwjXZyAYWmbwe6ra5iv4pRplB8TFPeZ+bczhUHW
yDzkyzfs4ZZR1CvbWkEbQwTULTrFwnoSxDI6Hc/QOQ3Ssq+T0UpSdbCT/NJ8akac9rXOd0Q66RE7
bgM/a7zgyLBpKdK0VLk24izc4Ud8dpm09XTNUwUKSm6JrRbY3GilRzudcWRKHBPH78+dBs8i7V1c
ZvLlgHdtOeSFAdL++8PvX/x++CbjZGKiLev7w+9f7Bsq3jvOImEThgey5pPLrs+HKi3divWePlWP
vW9V5EwhcHJD36A+5DDoB24iy28P37/2x6ffv/unX/v+3b6f/vGPyWoBBNoeqLY3iV2StjmoMeoq
nPxZRvE3g2/f7i8hkuh2TMn3XsmZd7kBkPX3D2GGjsEqNNt+HzTRalhieSzHoT7+9hsWaTqT6rSg
UAdDTgz3XXNQh98exowhAqNdYJIzQx/l+Yfvj+TfP/rtUwZKezsl3ZqNBDvy//tgYwRdiSDmBa/1
dFfr6RYxr46WzW2L67FS/VFwdvjtAaYmJbH64U+/FjVGsTfKcQ2wyCdZ2RM+0B+5o/Dpn2JSTI0H
dvGM1aavbFCGuDW2bTb8wOfLMK1K+h73BxYC6FLVphYy29k8a8ngUs4952lLWjklmJNPztHI7H/6
PAEVdUxe/viC7z/1/aVDRSgqArO2XszZOKWD//sDrY7AUyD2bkhG7hNlQTYdaPtRi/czaxivGrnz
sxRYBhkRkbuDucrLffbZ3gyOKavBugYuFVwX5YPhJ851ZfBJBHidGS5WHDpJWqc5YKEH11Tji59c
d43DxUYPvrTT0h37Zump84ZMkgaDTYE7AR1KSTcxP4hbY7KhcD6YrBG9tI1NtPQl6Fa6QbnZUClh
9HBBq72ZVXLt9rwiGqIaaYRGm3aYsWJ6y8sUD7ax7I28WTDO6qyFNO09llNWKdvcsajG16ab7QyF
bBykNvN3F5fXMqc7oiXs/RrAJJxN5ROY4ILyK+T/RTHC+YzMfCfa+AXjxv1YGf1dkI5fZURgDkyV
jyv/dognBg6uU2+4aZCIqJ+sCR4pFrj0FJjGLh+jcDc2E2F3CTrSbxh0I8nM2EKi1P7C51dtYy2U
LloydbR4GmgZ1dSCKhnAY4jC2lcfkxZc2yb/CrQEi8SF6SF4oSBT82uS9TTSBhwwUeY0R156zkBR
cr7fdk0ZbL2CdlkbxdfR0m+IBmxY7k2CJlyhDRcJL3/HtU593RibXjnxsW5g3LlhDvEJddlEZQ61
3Cy08AwUXBULOoj/US55Aqff+WnpapI0eLVQrrl+FOjYMXp2r4XtXkvcvRa7C1TvWsvfNjp4hh4+
amE81RI5Pa5U5C0Mnz1J+XDRBYfOrijlDbHsoLCjtLfD9ayF90ZL8DFavESTp8IKULlDL+RMYC0q
thN9lXA8EPIZH+EW4QIRaZG/13J/o4V/R1sARrwAE54AV5sDYlwC/ihvpbYNuNoEh0mZsgm8ag11
nrx25aZW7lkFOMfUYkLXwImQ4UhISwbGsx/SSqv8Vw/XQod7gR/DjY+boWLCI3E3mLgccj3RH6kh
yxT82MFGbpiyMKN+AXGAzrZjzcF1o9vmsxTMgs+1MZwZ9RXeyRKYLAJz3DVGFm6UNJ5iJ7IgHKDS
j/4I+pbMfRTNzZZ2n01eck01tBWCvyDMCdU+VzXqWbn468DkKEuQpbRI0IOpFUVKemFQYmO4DMFH
fkWVnyU+yCSjQyVAGDb69s6GttAVKbMMeWSBkVcJPhTL7p+QisC8p+9skOGF+Ju/wtrz0vTzccoM
XGuYWvA3yqucPGT35uB5iVCsFjtVNCqPZyYK0Cm1QcbFKZOgYXKcR9LUJhquioM21QhtrzG00abD
cVNr640t1LEYQFtgGj+jF0z4FLRVZ8SzE1Oq5E6cWhjgJ4FzIZ+JWUY+cWy77cXwOCzjHUYyTnzf
biCgVVjkPY4X6kdVm5TjiGcvywmS8N/pJ4MRdODBDumFe1Fe8TkE+6pV97CIR8Pjzo0tycSftOBT
0kBGYxIEIupPI+FNrjCFaGOTwOFU9zY9edmXCRGa08pF4YTSZeESZ1SEQwrvBe/r9nEUj7ZKqCZB
6FkltXss02U5mbp4tjTW/Cu3o3qnHPGp0WasVNuyhqCXq4IxEymXYIXPt9gZbvU05n27ixskVtqz
HwvRYAlwks8wD5YDradXQc4xKTBkwW4s0kPmbqwhXw+peqDD/cDS8tlhX1pnYf3dp/Q0e9WXO4Qn
1aevFmrddcF3wz21T8rysDTqKW6I+ZiOzbhVptdeEgNrdY75R2KY5NYgaSuyd+wZy8No7W2PHre4
unMN9WKU/r0Vj49B/BHEYl+l8XMm0IMXs/O3tE3eZOVCAVK6KaTyD7blHzEanR1hfaWGe/Hs3eBk
D9ybbgKXaEQXnvM4OY+m269MM6WTQKFoUjmrL92m+WiV3ToLqhtqThhNGPaG/MVHNrmMasLklxGM
GKmMTYFzbYb+s7xViQFoiErMNvwR182eaci5FMs+8IZnswh/uG4MT5FSKUogmnUNSAzgXbyrqCCu
J3q10ePCtKTlxSccBrloCV6V0XGLFDtA/GZgP2Yd1y9ZVy8ejN9MmD96ri4AdY/0Bdw6bDli8N5L
M3ypSsE+7pzC2Y05sQzrWJinCPZq/eBk0YPU+KMgijxKKbOdFzbE2DDzzFVrUh1DKSoG6bSR8RF4
9UAUU4PRB0gjS9tV26DGNtFgbJbtvndtgoGeV20mLFggPwl2L3yDxY/JWLOsQ5/DolP2N400b0I7
pIlRcZFoACTs2pTkROhRT0CPAIkMCqedMfhVl8bFHk69bB+cAnhNgJ/PD8RazXDcwTPToziEwSFd
jFdsQae8FZ3Wd64J5PljAUQPoJ9UBE5qnmq3/W5ILjNqLwEM2LraU9uMF7vZ2l4OT4qr0LkTXHiQ
nyi6w9F6LKw0uen1cl/g8rj+/tQwN35Tv0nLPiYgY5UcgDia1efQxv1aOC8hib5wiO7oz9s2S3Eh
avg0TgOWFs+4cQf/eiiacW9UveYUBveegT1uqZ9ij8uXbBBmldGrKwFpprqmNpx+TXJchNBh52HK
XMrwkvUpxRbYgB2DXBlSqA0lNJ389pbV6y1aXHsHsxenbYYj0jTu88hmByCvkXfm69IxOtVhmbal
XLXtvIcgLDhC+yUeR/u5MYKt6MduG8cj35imo00/c39DnirxNTpwA4vw1vBn7NML8SaqX8lLpz8D
JriguHEamJgom2kGTJu9xIQP8YUBCmluKIIClULN/YBQv5rhAMXx0YjG/Fi7oJZYZOhNcIaPvMeS
UJNXaRcDKRtU0DbzptvMxAHw11WHx7rkf//jv33M//2jllC54qT/Hmz/8dlN+gFrt/7V/z+/avtV
n9/Lr+7PX/RP37n7n9+/HX/V1+/9+z99sv7ObtwNX2wFXxgxfvtb/P6V/7+/+XsC5FHJr//8j/fP
Mq1oiO7b9KP/F+EQ4hz/TnRIv4q8ljWq1b+Ml/Ad/h4vsSx0g9ANHS7TrgfT7TfknOX+jSh1KELX
ZpYqLBNJoarbPvnP/yBE4vmWZ4OEpUWQL/iHfInuxxGc30PPc2nmtf+S2iBMW6sJNXiLutJpGAQN
0w5MRzA1CB1EB/Iq/5QvYfNyKDNR9JiavGjBK+/VUh5GC1iC1dev9AD4VFI0x5h6GO3IGmjCZcIG
j7QchXPqwDg1+XwX15Y8iJRolBfZZFhT9z2MyM+6BcptK9uLqDmu23ZCgwjZPaVvt44q7iCI6kFM
4m+bkBvK8lGGXoezCV6kItvQ5sm6GEFIdljbrurC28fMZo2cg7NkNIQHPgKWY41kmXGGtS7oukgP
uIGTrmH6vYlycgAM8y5y8s90YCbkjR6DdV9enLLAiOuMdNfQkC7ARaXw8q6b13DGLVmosSD3PWOG
FOVLPvYvQzzSL+E0qywItImjwNfKGWltZhMmklzd5Xb7mposPq5TaPhEeBV0ZU97NuqghMcdSkLw
hoQ5Pw1q17VMVyeb8ojOFPdWm/xIsyXc2DXkuiFwjO1ELPtYzQlT6hH/w+hHxdolrczqYpAM5GnA
9H2JAAg1o3tPtznOoIiG8751fmRxfpJIDD4pmjRZZYP6P8yd2W7lyoFlf6V/gEZwCpKvZ56PZin1
QqSUKc4zg9PX14pbPaAKKHTXWwOGYcP2dV7pHDJiD2tD2w1hWUDuWnuWa0Lhh12dztPdG2Yu7CPm
SmXSdYucwjjVpjC5yVtvvPsf+A3C4apLZHtz/rOryZIipb4DFrB20UL+vSVGa5KpXZdzu6WHzpoA
wCd2AMd6tUsFSJJoHvxNI6Y3Ny30y5mrGKAV/iRjQueEeSHCBZvFkGrjigUabq/UdizHQz6AdAO4
QCQo+YHiDpEvI8PBvkazhTpbHnL1AVDn5oAvJOa2NcoAHJ1g2qPNedaGvuLJu8iL03yDPqYS30S/
yH8gNEr3Mpr8aEV4yFwEhsa2/wk/RFvfZkUVKOjSjDd/Cl2gVs1E9DQm1UwAhGcvuDM/Yg6bns5G
spy4nv2KOw7K5tqiTsRJq9wFc3mnKEhYxhX8PuPO2Xg+n64RIoEQVEtlg0EuAmrj1gC+bElfJtM0
tiBDGBGhlEWokskNStubOkw+Da8EPtMxGYXD/Sxqi4ASAaYNLZon1y2I4CgrXEVZ/qg8eQQP4uzU
tJxYUJLHrgDN41vxe7soGhBh/smWIywhmTHLXMa0tcgES1sQMgQUX3nNi0JB3SSmJTY8pfT/IlvH
AnnW4XJYGRx923pu9rwcj73niI1V8s1ufg8Nk7KzAaxmIhXjQrqZlx4/MRDjw8z4CGmhCyrnTgyN
tfMjKG5WR6OMbcqCPHyCt6NqRJPApDOfLo9lJd+NyJAbOiNsa6qT7cC6sStxDR3bujj8MJPC/hMo
Zu79tnU3veRc2JUeTO6UGP/csTajfzu2592FyLbmEkOfSysThE7zTaZhO5o12VHVs5cZdEcQ0VDw
HNveDYzk0SNf/ka+850TRNtwoN51ksnagk/92hpBt89jf1xqPQK4zEeTqZU2Z4pkioj0hjSY4BZy
LMgT94XP14lbz3me3pYsmsDGo6b1Pb5UI7Jd23fQwJIat8brDllagsapiqOU+R6YBEHWyHl2SnAk
ZZHz3xl0vLLiwCWCgHtWWXw37ktqlTlem/k+l3m/Biazia0UqIUy2x1pKk4tfKAcKt5rL20eSECf
BCpJSjGKwDG/tNa2+cGn0d7MrHZtlvxvQz94pEHNYwziHfnKgCpK0h6diVbQiAUcpdRp3YaJkBxV
ZJr59qchaTjPAc4nGST2O34vY9nfBkK4RJWTYLVpStcEKUG2PCHlN1ZWtLctzFHHDsaDO6MGhLb4
qMLggxToa25Hv8ek5RM5YW9LmlyOHE5O1jOh4/K9jPKCZdwMuE81dmc7c3Z+yBaTZ3VnV76kQwxO
fSKlAon4T7HwJGhn7txmvFOZc6sM/0vFCUvxoXEqHI/JZJe4zFjxq4Hacy7beNg4smUCOXSP0vbO
4eRCb6OudfTm8kykZd/Xy84eqh4FecYCVcar0TRPyN+33OFxSxTxELsI96n57DFYtYXt8hRoJ5nW
5HtbVxVfbcJOVZx84dM/jV7+HMTiAiN1zXLpRrmGtwsKCCGh2pcC5qAdPZYBv7yKB5TBr39p1X2w
jFfYTy+TCw7B6qnmASDVRPX2+E/MsUxr7zgDKl+l3C5AzL0vWfJZVhkPwuBOg2U/hwx4ZZWJcekv
0YFJRpqOEvVkEQza8/SgvNlanx4ubB0Qxw1BcmU9pG9yRAT2DLHWOmxXzR5/KnBMFmXWrRWPXxh9
PbYgsT5X47CKYNqP7LnmrV+f+Yicy8gGuznY3/HcjWAHH9vCuHopqPDCDsVViWLY0Ir5jrv+TGvk
lFrNxZlpITC2Z46MjSJcUOxBHq2DXa966CT291KVl1nPi1YRVohANi4IxPG9n16rcvlyHMJ8/TCF
N7yA7k4rQG7sZrK2PhmFPsSVHMaeAziD21ywCS/CivFz5zTwXr5QH4B9RMe8w0UwoumxjefXDj4/
AS3IEZga/gwre5GPyVxjS8HRWNd/gD0MDBDQZqpsbuolRXvCFLKTr7Q2yVEPhncYI15XDi+MYz9U
t6GgmMepIEEU7/mhCddeTzFxe+IHHK2KlG3hUdENBR0l+7s1yq0/c/+AyQSGVDXJ3mBjRhkTJn3/
rldRygQ1Uy/p+FZ26EJ+JYzUMNXl8qOsRdVeg+lJ2LwP8YTSvWgeO8a6UBFXceA8JB1gotl37gHd
RadjU2vqvrws+OmL3N61xQywkhmHTPD86xyCjCQUqrQBr6nvyEjXD0PbPpoeKAbLOzmFdV0kVVmg
TaSCR5jqtY1r4b60VfZ7bJkN4GJqnmN7epQEeDciK0GOpGyDDGZ9UK24lZHxlfTV0SpfjLm6QWEA
XD/suGdbWzLF1BpqDK8p+sTrBHD5HCXJrynOr5ACN8J6gInOIFR7DY9eiOwDX2MVyvlZVtVbk48P
Vll+xZW8114A70T4YHOMX2mjzmnR47fL8uyn/rcfxnfLS/exoXj0Gd2zu4C/Mb1Vyk0fAWk5Z36z
nAQS/6HzIf96k01zDQF9FzTWAr6PQahCdDdMuT2nD1K2RvvGtyU/t277E8Rec0sXesx+ejGq/CE3
OU25vsNcjPfkGcUbI1efZuNck3SWVB3t8T568dEa06cC2p2f8pQsB5y66dYhKDkKEy98HiqfVGJX
HupxvIW53d9kwihUZlRXzPAGMvw2JO5hRdOxP1BUuLAntCFAfCLS/xEyYYbEVv+tckIiMT5ujm1t
VuqXy/+TMPJ7OaSPsUnANvOSeEcfqFuPdrbNTJhniRnQ92Fs/DiE4it1OUqVJYnTbARROvM0K0J3
V+gfitvdkloPSC0uMymQGKwWvcBy7rGdPnd+GgN5gOVeSW4ofsjXH/1050UsYWWZeItplZ9dI/nV
TPLZ6WigJIsYt55eDnEn9kKmUdAWSKb8wkDzWiK8UPFL7+H8mxTLlSzCq0eFlw5X+mWAwufSQRKH
wTZ/rfecsoY4ceM8+mP+gdTunkx23pSzeA9DaI5PtoNz4XktVicH3E1qEFOK4EjGgtolj54paP6S
nfiQGST6Wp1cUz3CB+bPwfYYNZ0uPzl+SrrFXEMmoutSNdOq5FEI1Dt6ZUB6s4TWd1elZy8bX6LC
eqoKN0Ikm6iMdU9Yr/6ZKbNHTzXpNZ4wTtCkXisGyx13+VNk3UK/qeFpO/nelqh+tY0zjuQmf8NC
8v2tWJxe2UVi0Um3hr0yC39rA+BjMj5ZNQp1zLDhHQesUzymGPVrz6efbiFBrzRhCfk6X85U5YJN
G5XAP4ixjEP1MqbgmWZhs+0TJIG+Uj1lzNCY8bidZc0WJ6M7PEQIWXkKgY5noVufolGZu24kq4lB
xc0kc+NtMpaKOejmjTuQ7ZdPohp4sNIj2bgBLdfFLm48debj4rCw4QyvAOReTAX0rmM6KOMx5gxn
Yc/dedb2pwZ79Cl75Kn8Sfx5RwvnrZnZRjWH36ogITCZXnHJp+4453yEJfYg9hkfUT8nPsZ5ft2o
+sefAHRxIZV18WwlBr1FtFDfxVyLPKyE0aiKWxjA0KUj+hNDszuZLt9Ck0EiV1gHC0JkyFNkJZgh
3Sw+QTxBMla20dvADRVxMLoVRnS1RDKw6IIFFtA6roE5bAvJNoVLpRWiskuNYMpahrengPiNBdWa
0TBqSVhFVxBIh0527pX1UnnN7Jr5Wl+8SK9wnsvujMszbhkj6bbRYv8Cn8CkBZhnFKFuM3EXfSr7
6Ep14y1bct7ykwdeWLTsqNGoZLSdWFBfDOcEl2UdmrazYZqk2PiuzB6WpfqcxYHJel55jZXsqIKd
ElKygY7L+mLX6/isJEcrdKB20NFa272nOmo7krm1yd7mZHDHOqGWM4UPinRuS0qX6cuj+Ce2S353
JMfbd8Wdl8d2UlnOp/I9HnBmScswdyF9BmBSAFAyJxbc/57TZV4XCW9VmvJEh3WIuNVxYk8Hi2cS
xqmOGic6dCxIHzduQIfNeZpQdQmrCf7+d2GUhts+64Z1pyPMjQ4zJzrW3CfGw2K5vyAnvqF7wngj
AW2QhI70ja90UVEILtz6ZkrZhv2qesF2eQX8veesiqlorg0dsp513JrdzvqIvGyvc7LY0Zg8OxHh
bMo7GRQ7zAaho9s9EW6S3CmJbi7b3mYa/YNlcCMJeByXjFDpEHhtS0hfRr7vDRzIJpyv/FUJTb+5
RpryZozPTmlYdzdMEETltGFhstt5ZKzOJYknPCZe04zXq8G5ZHn2YVnt12wlXEFsiIJmhuLMSewt
WWKxK8MC4CgcoKz+SHlC8gwrtoNIAUZUewm9l29m91ZO9aNZLV8xD19SSQYHqviDwqhHzlWQXPW9
+g0CC/QzjlyXKojuPLIXYjAJBE6f43Bkgf6inHAojNTc9E1Po9BunbOiJ1kaLYwH035ty+CbnYLD
DKsXhD1NOF4zr2m4biqYySZYiz7zM673vHbYGWWl8hcbl6jbHWY1nG+bt+amLtCemDXQ2a7ulKWZ
0ndxsvQ8E6yKR1ziU2dMXbEv7mrxYcKV89eI77/qHPC4gWPgN8Z79ufaletEf6O5Z7L+kCoj1Yr6
n7xxPhrfx6J0EdYDjnVDSaEj9S0yBvPzFEuwD01mrXi8Uyx22l8GyeCzBF/eRmbNpi6dNVJ0W6Ix
4WokvOQ5booaZICEhb/AVl9NY0zEd3cCiq+G9t7nFeJXhJDVzzkmETsEC6eUiwhPsWdd49azT1Vt
PRshxsgyc3spAT1VFHnWw+RAwrLpvsoBQzh759F4qBrxChjtvsieZCrJRk4ZaHh8HA/mZHWbnjD2
eqobUNHlVbjug7BztJaMEazU3yXMFplL/Wd0rG3sx7ckQWORMzjuWwQso+AUjDFIIm6xq3m3SGPg
j8KLYEw4vwzROi3KEwo8aKkh/VT+vqutQzIZf0SkWSuGPm4PDYQnkGlEVjTohl5SMkt+s8ZLZDL5
k8/MObnRBDFn3rY8FUXFdVSZ+XCoM+5J0Xi2jX48cE96GugY8cEEljXeMHhTClHje7GEz4wUvvgu
CxpG671iXtVihWzye3HV0RaAimHZvcYzhGqYjzDzwhNfcdV1V2c09zjoW8muLApLoz4KHr0ryeiq
L+cHoBY0TYtNKExjZbbuSbrexad+vMqZi/ay4dhTMcWGeqsDmHbY5Ku4+pr4TS1Of1RSfnGKGQuT
xogTw7N5QKKIJ3ad/Kr4O87wODmRoVUGv6wwNekbmsQIR5pESz09WOpkGkO9qzGtDV1wxaMhBkG+
2TefaMY9cguON0bc9Ju9KC2aEMiQNSOTZvPKt/BzSaxP+mo7uHb9ptDhidEEj2f82ATW0JsJkRll
/rQART/mgcAjQwUziZIzQfU1GKq9JFX6SUYx5NqM72M5UfLcozWLxCU32RiH2Z0BiXLw3bvkUGlq
mOTKLZSngusoJ9G0O2YD84k+okzhmhg2fvwJwNw51FG9lSGDA9x63gyEoG1a5e9Qz81dWf+AVFO3
OrZe1OCTSiC/KJhEmhOIFDE7ESaIgI4spybrPYh4fBJde1d5h47Hj0Dht5k+vryNDxXD/sIiyAhb
N89Fv7yNU0tdq4faabuP7vgVieXOrAkPNoWsmwXpp2ivRcKtOIyYK+tbyEZOCV7cnaC0xvXLkFeP
lsjOc8PORtsba9XON5rwXDQdcQiTXq6LkNc/Gh+fRm9+x6rkmFP7pLPLwb0btvNghe1rzG7I2KNX
jsL6LdruLgmUQTQIIaFMD3Gi/sZT91q047ruVHitqgxiJn4YMbAf2hAPj+0ElFQ2v2TtsgLus8M7
RSKnKg1fiAXRVy9N7kIfJ7l8Vyu+gOe5hZCcvbcpNMnGI6GSM+y7iW0gzJKr8MkYGh4tY3RpFCQj
gJB/VOebJ9fN7F3ubiSC/deU9YCGmVrjSv1Q1umvdPDWqYz4LFX+D03Br5kYvskTqzGBjHt/6T78
NhOK6yjHN1JyRENb1D6yiXxoiPeZ5Fjm9mS3WtXywie4VQc2Ic9eIc2d0cg3Qi9/WBIkBGpSinYd
+0GO9S85Dw9jTG8/GYObH3VPhQpOlOSRMnjrc6EXtCwGN32jqFgoZFpFa2ndDpW1WQYkuOZQdO0A
0LfiDtGR/EeX2WWduhB7yY8Fyu56zdHwoY+Hl3yx7iHmuaQNffLM+Cq75ZhJefcNXr62ZOC4WZKn
wONHuEAZYWyzDSba2fOMLMrKdDq+Db774TGNt+V+BAEfhUj9niSqrrXIr8HyX7nZRivPGq+ICCA2
WzY+2u5XLzz4l8nMV3BIt8bSXegGWBsnrCx6GDwtrJ4uYGKM+b6eyOaHhkPLrrxRrJ3g6NfuttXr
mYZFyqrlCUN1oOGrmNd7mDqniW2c86QMa1ND3gWgOh9aj0R8zXi03iW+BhZbEdbFtj7ZIEdUxl6z
oIiz4x7k1o9C29ikPHGQp5Zvo+fT1zji2x8kF8c+Zr2veK8AdHG2NGGWK8ig0TcYQg5bXD12gSpX
jl9+chVgWbyxfiXS+RUOjLqJkYOC078683M/2VufSvnKGkn8tKzD2xJXoQpuYWwfXDt9Va2xzaS1
d4YZOHkd3uaIr6a78MZBB9zVjkS3Ats5+RQYIKSAvOIdieqz9mYa2qzeP5AAKoFWR9MlT85jv+Bb
cbCXtUU7I6h+cmai1xanWE7BRz4Qx6UK1okbyBOHRmIHhv84UqLJuJbwjR/O+H6Pk3LzHYbFd7d4
R+mMUDbwx8vS2hQuvTiIuw5ByinqnG1o8SgrHPCTxBZ5qZBAC6IAF4eMX23FX/w/kg2X2WPYNj99
KvjIZO9RRQrRSewXuRydkXNcteI9B5zNYPejony9wl8jDZ4+5Yb8ChcQGF44fdE5eAtC9WMmf6ax
Ubt0GMhfBeI1yVIcMl3kwcywmckpBUtKfkJGuWuGrUp96sqlS52CIi7m0ZZlgb2XW9BH56sRm3e3
c+GGl/GVLMcD+VAGn8b6i+IUm7ZJ+Qdzip2rBL8/rnJuGxWXGSeUOygGXOrC7FG4fPCagD0YmKPT
0U9FdPRn41OFw7VWhPNMA8GF67nx4UnnU8wGgZyZbUxujhywhvXoAv2gaADzLXBPZUnkFozvDosm
pcABR0EPBhMOZVR0fKEd3y4nZZzFbB4BR9EqbHzF2CATKDKZ9gtcIpCg5NNlb7BXzeVlPEDhXudF
98ouwMXqks/aA8pRifbVbkdjO7nIM453nXPrNSjFZomrGO4DpHUD5AmLU0ZQVxuSd+06k+DIW3+n
ZvsqjMK8zMPGENxOOVIhErrZ99AYZ37ScDZA1TQ8tdaPXlHxOlAXwi3jjS3BbWEAxgtCS4c3zYDE
E7darGQD9VCRC1skwIo84wIkL1HRfIkhyzZ9x3kuDn5q7BEqNpgwWfQWOfbfHJEVw/LdaUZCHgsX
y6obj2bvfGWNxQyPiUGURTfIEplfmKdsIPAbMFqxiPvil5Shc/T0RNri/M8/WVHFr6adGzL24Qjq
LFeXkdO1Utkzdsg7Sx85+g0f9Zj0pOuar4wEs2zjOtlGhQAv/il4yRnxummr9DgDGBkaJo2h83Bt
pMxxssI62duF80FC2aSHHtckXkLGWlGFN9mUSCJ88cPidXfbR5WOGURCKLfoGgSXWHH4saGFeUkJ
dohtUfK5/ASRaUMfOLoP/ZqiD60uA+oeMDNCPpN/VQkDPUtdOxjcZbWvrT9+Z5q0VDn20MyiOxDd
4q56Imf7Y1QdrOuqItDqEGGkY4+YRLy2yHgCcNjNPJrTPYAKl6NpyNHdXarpUs/5qRejJG9OISGn
aYL5zOWncp6izJ5fbK/5nmWTXZnY5noJlnVnBhEU+KRrngrXn86EDxx2lVf+TBECmOMZHZ0hD4N6
QgXb0C9PVpa5aBXQrUuOarVPkEhyKdHl4tOfwfPbc4tTtEZT+IRoiGJU/Q6QJc9LqE4JM5+bPOV5
SHPqU7jHoE6La2LB6aH4A69qAgXiPboN8qlpmxV7Z/ZN2lX4RMO/5wdgpe6hDBm0YASKjBZYTWMN
cp1He1PTL+Oa1o1Odao7nP1o9q451TyA//JMyqE9DAbBrdA02ecIi5NFa5s5reUxkf6zI9JTziQK
ueRS0jzpD25LI7GbiZHZffCRZoA6K7meO/SFzhCfjVO9pqg4mGaJt5pTk/uKZUeocrgssS1OASJT
VYmL4y3TJqCytNFHkfFMI2g6UHHm+u/ET9Iev42yAk9jYicGSe9f3FPVpQ9g/l/SCixz5xKCntot
SHIe2Qt1zbgB7VLa+aY2OdfQqQxX85kT5ryWavopc3WEYelQUQ/eBrcuDv+M5lL3z3ghwUbs1xO3
ZCTg+HvqgcmHDaJW1rOOJKrqmiyK5w84RAIa5luHbtm5IzHr7gF+9CUFhcDNN3iuGPSi8dI8xYvQ
wDBel/WQudvGHa9mbz7xed7leqWmmouQXBYmlOnNezIKz2Iclk0XsjidBdZvWjIYL9FWktgG1aSg
WYwhjHAZbcGLXefZUptOMVI2skqnaO5x3+DfiLzZ/PeTU/9vsSjCVfzjP4ei/kPa6r/8C/3/G53y
/q/Rqc/f33H1p0xIT/3XeF7+Mv8zPyX/FZCQ8QXeEKNCpm3/7/yU8y+TcqkfSJcnMokUyLn/Kz/l
/AtpKJBkBTzr3yvZ/+P/bHbSrSZ3JflPffaK7f9WW5vE1X/KT5m+7QW+/hPaNFWZ7/yP+al6KD2H
JzK5eKs8kMTuGgq+Pgo3YBbMFjUEvyuHIb2SfMJKBdZbrQFJM1n6yCrZL/TqA6IKvZSvYCZxmufG
rCugR7CGLP/mdb2vwffj7jMLSWA4ScjneC/WWC6H2AiPtDHZQzNpehZ5f6GAcqOd9uRLWmFNRGLf
aib+JE3GO8t4p8aJ80I9FN4VnqZbHgt2hFiCLE8DAisEodwm1GT620iND56RdDv+i++V8+Jgg3MY
t2OguvUaZdRGYxbU87AdmZIC8zFUd2cy8Cny95k07CXzgiPHXrGxw5kOo0o+MgN9e1r+uhn7v7K2
X0uH0zQ1T2PdjR314nDh2erf4wDGYupyqIchWogiXIedNkdQ8Qz7j+2pjJgJuOE+uBC0+BzRlytL
YOn5jBdNvHzaZcJPeVPL3a6zM3ekZef2jI67MUkSDHXFXsIKrs4fZqxXBccfzkbf6lCnhLyYj1nP
S0cMHuD7SNN7TF56aAGwfqCtkwCeV0YwJBcDzdifGODrwHU2BXOMYfve+ke3iW55kF4LP2MJhLGl
rSf5tTpFyA1pYE6542gcIOmbdXANWl8cncR8HmsP5Y9OyN3IWUHimk+iOjW523G4TRPv0W59ELqW
87DA0VdJ3aA/KGMv6sa4S9WUF8Y3jkLoHqsqtoWgY8+YJS1timc7N2j+JD2H2jDx7FUOQ4XajrXu
lPlKpmVYhSJaD7WZEimeJ9IiebKLR7ENlLEljv/HLXumRuwzud9PIrzNtrDwfEIaNSvlBROv4+US
O+pS9sRBnAlsewlL2C9tTtij86Q8SoXsaG2GVoxUlRL/yL0N9JkbFPvARAGIpiS92txiRS4B58Oe
34Y+lL+5pI70zz+1AV3Djm2FVD6O5vSjBl7WbMGgpS+E75kUZFgbthYV0JS/Lfz48gROpjsQ62Nj
trGIEXEfTGzjjdhzeQkUKlNloclR4D7XRvNajNyIleMQT5Pqpx2afdCi88WsdqyKsbU5QmZvddLh
jk1xQDrqV240ydY2oq8lmk5hGd7wp5gplYg/nrjzTmryt8Vzbkkrnm1/X9nqd5FgCsVV+UOV6JF0
wWii7Gf2Y9oUbx4bAKsIdKcPhM5+pOVDoohm4uy/FbZjr5a5Kvfe7N8cQ1/CgNd5IZyb+q30ioND
6H9EBrOC9yEZmltruO+LAR0sVADOhuqtc+sPBLDnnPmOYjBOftqdF0ejHsk4bXqAwaGKogf2j/fs
ir6RxyJJMDTV0bd06yat2kOrnB1HCYy4DvuVZawagSP8ypfZPfbd3ayK7AaLylr1psXCh8HiaVgc
x9AYkHLRrUbLnAnqo03AdkOKcM4p5flILYSglffq9Ma9H3CRiOubrtWvXf7c8MajbNvB3Wt55qwu
PUKdqxW7CunO1RqeQMzLtaqH3Y6Ph9CXasUPABN8fq0Cwi52t45WBlutETahCfABKtBBuPJCfuuk
3C55xlgvOasE4apx8s9ldNrLWH3XKDDcYzxjW6eUeprKPLZN+dT0fL0srV9OCJkugibN8n2hFU7D
SHczkicF50+reQ21EuqjB/qJczu3NfvAU6nH4afkMY2cJ0JLVj5xKFQWtzros/Fo1Ttln+xqeeBf
g9fW+oqtdVkw7b+qDOTsGPe/CCD+ReHWY5Lr8XEsoQpFtbdsFZgOFXy1MlLHHCBO9VVqPdi0/GuQ
h28TdtewjEeQSetAK8jgUS5aQ4BJAgag3aRZkmwyKR4k7Q8qX/rLoz5+XJRphUI9lngcorn6dPRm
/zShY0da0C65PizVYK7pRh1FHP6OZCdW19QMyMe0kCVL7yWEP5ohRSI0pOgg081FQ1d8x4jkPVla
XGfl9pwnxj3s+oEpM5QHu5XPJekOLczXEySr0eAYTH2cITHkeyatEfLBJ7GTi9CCEyWqkRFWZKxV
iv7f4wOE6YFowidz2NEqwSdwtWEwJEAaMRAQoge4UtpU0PZCro0GQ8QHw76B3SB4BVHSTG8DvoTA
n4jxKeom2GUe45DawKDx+hDiaMw4G/XCzu/keN3GHPwDfC4OodoIEdoSYWLkHi3Wq2tRT81L5i34
fpe0PpfR3TjCmZFcCso1GC1e0JF+pc9ISds55cK5ivI8NAkmmLZpFH5NrY0bpS2cAS9HalOnw93p
tNrL2Tg8hNr68bUJNOEGzdoWkvhDuTaKOm0ZeXhHUYGJZOEmmdpWgkNPYlNbTR2eU4b3NGoTqtB2
VIgv1WqDqsCpWnCsMm1dSXUgLQqYM/xDJliTUPC48Lp6bXpN2v5imPBr+McQu5OD3afaJrO1YTbF
XCxtCOf+QEEjLdQpdPi2U66kAK8tt0SbbwUunNdM53BJfymvgckJS8ZK80M7pqhSOHgJg0v4eYE2
9tgH70BVFQfee98F3h/fwWjX4waKyHTObjZJZPkaXAUDpwcMxX2pYzF2zyDwLPvlSNniTjYjv+Qq
Fqs0ZARrUVi99HGR6fr0o4a/kOcdt2Tf/PKm9jHDxyTjlK/tYd/65F6ShFway6WnZmo/AmvFPRZZ
u67Ergm8tymmNDkl1JbmseAP06ivbC4+ktwlRx9Bjpxkwg/j11ClVPxHu9s1wuB8hSdr/2PO4tKa
fJquRRq9F7TTQNdd8Zv2McBCUtpE9iagX7nGfw3t3tA4MB9YgsaDGXDCWFNbzpAgtqFGiAFkbnYL
PBGQLIdohA1hTRXyQUfWs5ZNdSI8pw+H0EaGOT2cGakjQBMXu8hPOUUYpEiWCjyF0aaPpoacjdDO
9PqN74br2ikAYeYcNOCiTfDRDDhpngam9ZDTLI1QQ6kkEKWxagZ8NV+D1gTEtVqj1xDDKEhBY8uh
sv37v+lpb0rWkgj32XuzMd+nzms3apy/GS89UA9U9PMAvrkC9FugIXCLjQMyuzg0LOmtCbY0615D
4yyNj/M0SA5bGzo++26maG6yH/a2hs4RpV+nGkPXaiCduTxFBoC6YAbG1AAoo8gLvk5pkB1U4J00
FwmxFMhdpXF3Idy7Hv5dg10jZ8K1/mi2a2P+NGfkLIYlqHtCz0uh6Dm5xcTscisYSICxV2rYXly4
F6/H/BOM1ut1844K2VZoRJ+Fesoa1T9Lh++xxvhZ8PwqhfIz3gR/7zjQwWtG62JTpl39wBbpFlXh
qdNwwEBjAkXHgRBuoCe5TCeG9TYAF9a1+mcfQGhsgD2eOjJT7RNW/wSJkIftJ2d0En0aUgiFkV4e
3EJ+nb3GGEL67BhFFHsLwmEkQB0mvEKw3Y6oU0cCBIDEoSLa0BHnNLoU8OY2ZU6S5G0cyQj2tr6s
u63AveAdBXiq31HrArsow78ZPiMM2e5AKPVgF55/kLCUzCldnnIoCgxME4iotqHnfCs/uHsa89ho
4GNP/8IGAJloFGTUUgJvZfC7Mx2GIjQwsoccWYr8FHd4AiFG1joMx2Br0w2gRuc/DpAnR42gtGFR
+hpKOUGnLGfJ1r279Ye3FHal0hDLCJplJYdPQ4oXy1fHKOXxlF68+Lv230gR7Hp4mHnlP/XKvZUI
XJBpgfa5DHQB0MTNpEDoAdXMNV7TBVZnauBmHfd4qxyKuPR6J9P7nsuOOgCUTlLux1ljO/30T60x
noYGetqQPTuN+GwS8poV1M+kk8NeFtw3NBAUp8Jhxck6xRoWOlgaGyrzWyCadCM0UtSDLdpqyGgH
bbRuUIYqc5xp6NjZumWG40ho/VD7UXUuXUya1rSatQKKA8mH7NWoJcWR92HSuZIJtIVralMXt8ol
+zsHdHbsjn2SZNz7lBNfPPcjbZZryz3q3quwuPWqJLJc3YGQNTwJ2csa2xfPDMZLZzVQBeIOpjCk
0GG0thXvMRbIi7c8nPE/1X7ABGbGRfhHmRKAm1LzYsxhvnFtonZF0Jb3sRVnkDeMJYR5f+4iOiOs
6g4rAeEs54LwnqciI5VLzHHeDdAI6M/+cGuR22n26SUARn2EvVAMdXgfBKF8u+XQH1FzSvsJmGnM
MWeee0E7oDevFYmUKswuDZzcTZ2DzFZzXJw5gR1Su/mMPNfcdLb0D3waTmrKhvPsDd9D2andXKZQ
qKbgxS9yi58K2wOynq8eh3o5/Rt355HcxpXG8atMeQ/U69d5MV5QSAQJgkmUrA2KpKjOOQG981TN
IcZzjDnCWPeaXwOkTDBZNrxADXYSwG70wwtf+Aco7io0iIGvw7gKPMrHlQODn/x/UBmIYZew4DHx
EDStVvVVpRtYqAY2zm495SIVtUANV2EvNTsCDfJIR3FkzAxMEsY0MM8RcPsEpIf6OAGxXTbUZhf1
LUqs9XEdd4zKls2bU3qti27ZqwCRVLwlarLDXHMwnYy9bOJW1kVeIdWcp+BwXN2h7tY1cVXPGTH0
2RQcKF6YoGGHeR5etkRknD8acUhy55cahvAQkubFR3zdltg3xv5QFh3qubBWR3oPsX1D8eZRhZ1b
oVXYuEfOSUUIqYYtC1Wnd9yGXtYpfaGPI/Nw2paI9wtqEBPrQlGj5CRVS8QCKuVL2yWVmGUSJtqO
B/HHmdtl3M5QxvOoIs4c1FdOKF7hLk9WWpkcO/FiAdkkqNkJanRdK31eiIIcMIIPrFtWBDggxvS6
QgOVZidLUlinLnRkryoUfi5AnIvmREv1kySwtcNCiEvw8OFhPtSLjsJvihOVMLTEYXrWs+SlnwMN
y/ORYTJ3Esr72USynIcij8KxQ7wzsDPSOsWGKxLlyN8tFzUWK3KhjRO7pltoLc9LibaYA/1noEYR
xOjQHfUcxwNobkzasLcc4zJ65jbLdqg06BNk7rIeoQZAVk+I4js6WrfA50rUdghiCUoTLFaAM4IG
tV3aqEqhjhgUhFZVLxp4LZTiyAy0oeh8mJaZnERldgr0yD1QVsI4CBYgUDRnASYzQsYjxh8uDVbh
QKbA3ig0r7vXac/RDv07M26igTDTE1ND7YK604wTXQ7gCgcDt6oPfOr+B4a6CEc1jTHIvO9NTblc
JKiBWXX4SXOxXm4BuJYcNrKzD60t+ktyClMEKHfYYBQC/AxFOQ/+HhgWK4aFUwrtS8MBBBUwAkQX
3/hxNNMdiR9hd9saBhQt97OqWQoA7RiBx3n4vrA8Fv9VY+sf6fgCtsgQypJ+0Y4C10UvBUahCVaS
KCE5bJUKtjlq5PSvkk8l4MuBqQ40ELiTEHpBK9OWVtvisCVRPwFtGQ2tTjeC5jYZYxFfUYmnk92S
noQrfaa1dkMYg8lx4y8/lCAuzdLotFbCdIgmNGZ8cYB+LEsfrpIOYekLoi/NwAcU7gfwJBeFeWmm
JjV4FPBB+nbpQY6+QS/PDmq0UxyJ3JIQpfeu53CNBZbUsZyGJulQr/tT9OQOFoDxEEljmXdyc6BT
xoWFAVBPXoShEJgypaRlPTJfq0mGDuwlrFNpRcZEZ76vopS9giq3bHAKkGknzbpsBq1JmGaVFEZk
UpykaI0oESNWK3LUIk02MsRUyZar8bIIvqwfruRwwS6cZiGUtRtD00/cVg4UVBAK242o1qErux50
+kw19+b/wF+dY9pwjtEINcjlOxjl1hjnMIINZByAqBcrPL+Ji86WC/rEpVVnR4W/CgjxK1hrhj0N
pP6FvqnASLRBTWfhQ0ZHWwlfl2yShRhrgmr0JrmiTRywc0aF0UOA4i+cSR00s6vPcS07TXWEnR0/
P1ym5PetqyGIrB41ar0a0Yi5gUx4uzS4TFat8Bu3uzyRSStrOpMrD5JjKqhSVKgNAdIrDsZJGKMx
FECnXKCkaCEnSR2jxPEniz/WJTaakm5H0es2+eRzUDQHGZ6jeMuk+EDnp4rdO3HeG3OolO5wieDk
KbnseVa1uPdiCaVIEN6CSZ+W9nnrOZchgQi0lFVQTr3FJ5JH+0JXDOZ+pwGYoJLp4aNYqbk5QKhi
MTUWFcNOpyrWPGx8y07iCGIahjvI7sOvgeZ2FiXphBZuMM+DetZok7gzYI3dVTKKTHtMAQzlrWXv
A4SuWdyG1YwNbYC4WslBThkGz9c5pgsjUxU2hg/HBJpy4PlagoSfNddSCJDC8sppU6/saYYdGTNR
zQQG7cFiGOenGSKkEv19NwPYAE1LQ/YsnFc1pEs1uDUV3UGCLvHeBVV83HjRVZb3mmEZDrH9PTfY
QN5povDfBblzTXYK+jRj1hrx4siupZwwAQdp1d7Ujk+FFlKg6LXZcaU2H5CapramtDMlaz5ZJsU+
OuNI3mhQu6wq4hyhNc7pmB0yP42uT0Y91wc+r+vnsWfYw6ilcRmZJohKux5iNiMB28IkavGScpLg
GBuVi550BjZVd+lRkNMrnN4CtwIy2Uu8UY9avYF4drjqSiei0I6clXokAkicoF3O1IQev1YUx9iZ
ncCvzq+aEBSIHvHoq/TMtloTxxVTnzulj1NXnOCcEy2rKTDjgbPC3VVqhFoLb1kdGgQtaCe5oGHc
Q1fr3H29FJOFBfWGSrd/ciX49VWQHwOB5Xgm//AhIAxjBWQ/5wYrLz/L/bD3kyi8sbTKC0jo8zTP
M3S0imnPA/OupdBq4OHzdTFYEXaLlGCR9w4r0UxjWHmDEsjRtNHbyyUBxoVJ5fA4VpSrSnXPANKL
UwRf2tOFUmIoa8kbS00PmwBqFVqV8ZgCEzyMTB1X0BUOBFzscefwgdM95BDdq9oDrSOWWr5xGEfJ
bKlo00qyPQCYHUqDrcM1lsA7whtUhq4MN7tFkp7AWeTlcFmfLfyiPrVsdejJFM85lKv4fdAmapFn
I+rE2GW1uqas5o5MsbxpKpw9YgNwDlFpPmhcnGIN10T6si5H/2fdzK4R+poSBJISv717mnhxeZk8
k4v4rg+9faEtaYlbiHNlJ1TheEm8JS1hP1WVWH+ltazFW1cIr3EurT6jWqFLGp4alGs0YDavH/4W
JjFSjOu3FbuPgIMmDYtGKPIVj4bmtYd/+7nO756KbTy/ztY3f0NWQ0hDU5C+2JLVeGUAnlzm0QAo
fSmFJRU6rusXvdhHAyBl3xbCZsORCFnw2gz4Xo2DpCJsI7Gx6zgIy9Y1qeI00r1QEH80DorR72xp
ddPY1wF4Kur+hyeC6JuG7NAA9wPAjH80AJK3TaFpmgUIYP3avwWxngibhfpkk3q+I7y6IDS7b+k2
KGIFlfjuBThiexzQFmFFKJt393RBGGLnjUHtC5Rw2Be3J4Ji9TUEdPBO3sy4/dsKWLm7bQWir6LR
pkBb3/rpeXLbZoPQ2Cj2eAkAxdl1ADgUbUMg68Cu+mjuo66kchZizr2ZXPv30wMU2umnZ/GjDGVY
iq1tfuHtuc9pCKdEgdy4OW72bwCeQsX+8Cmg9A0UEEFdscl1rydLgHhIsRQBOmu/l8CuEwG1MKIr
msTqZhi67fTRSujCImlrHBL7uRJYvDuuBAJjFWK7gUrCZgSIex4PgNIXnSmS8TBP9jMsMsTOC0Lt
40KjYEFzHw5sTwS2ROTn2A/M+/B5DzeGdZ7wF4SHBmJ7QtHvE6Un8bHZZ0cArmCTLnSvfZ0Pu4aH
OghZXe2Qs9uJkmKCqWUmaA/zZF8HYOeJoBIfq2RK6vZKIEGwVM0gRbqPjPd1ADbf688nCN3OSM0T
ure1mepPjkizLzWmB4ZX6y34u2KE7/jQt6IKMsDh53XNxbsrHil4/u4HHioTzy9wX3HoxCvxAv0G
3l5/sFP33Fz6bq0Z2v37x63saV0VefTmQ5Xk8Z/fP+DzW7/4pR7+c+Ld5dc5WlXrx13df81O+PTv
PxxXN3cvKIU+FEV++z7PpEm/RYhvXX7+og7pw1a669VP6Qhc5+n17UtKp6iaPhS5XpRW/a7v//WX
xvv1X2US5Jj0vnwX5ueuzzG7/vqPVxVbwTjufoevP//3P5+RT7t7uNR6kop1qs8OvOsDfP0l/PWf
r4wPJ9yul0eeOE6+/vv1exAu7HoPFkL14hOsE8Fdr/7hO0R5v+0Lf26pHVX+ddNZDb5FXuGw2fVR
cDJMGu/uxTW3Dph3vQGrOrx+5af4C5b0I1PG6HdMGXf8RU7fYBH9BWv6u9lKbz7GS0fKtwr984Pm
ofL+0p9tn6LdJ27Du+v8x/8BAAD//w==</cx:binary>
              </cx:geoCache>
            </cx:geography>
          </cx:layoutPr>
          <cx:valueColors>
            <cx:minColor>
              <a:schemeClr val="bg1"/>
            </cx:minColor>
            <cx:midColor>
              <a:schemeClr val="accent1"/>
            </cx:midColor>
            <cx:maxColor>
              <a:schemeClr val="bg1"/>
            </cx:maxColor>
          </cx:valueColors>
          <cx:valueColorPositions>
            <cx:minPosition>
              <cx:percent val="1"/>
            </cx:minPosition>
            <cx:midPosition>
              <cx:number val="0"/>
            </cx:midPosition>
            <cx:maxPosition>
              <cx:number val="1"/>
            </cx:maxPosition>
          </cx:valueColorPositions>
        </cx:series>
      </cx:plotAreaRegion>
    </cx:plotArea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SIDUSIS!$A$2:$A$17</cx:f>
        <cx:nf>SIDUSIS!$A$1</cx:nf>
        <cx:lvl ptCount="16" name="Województwo">
          <cx:pt idx="0">dolnośląskie</cx:pt>
          <cx:pt idx="1">kujawsko-pomorskie</cx:pt>
          <cx:pt idx="2">lubelskie</cx:pt>
          <cx:pt idx="3">lubuskie</cx:pt>
          <cx:pt idx="4">łódzkie</cx:pt>
          <cx:pt idx="5">małopolskie</cx:pt>
          <cx:pt idx="6">mazowieckie</cx:pt>
          <cx:pt idx="7">opolskie</cx:pt>
          <cx:pt idx="8">podkarpackie</cx:pt>
          <cx:pt idx="9">podlaskie</cx:pt>
          <cx:pt idx="10">pomorskie</cx:pt>
          <cx:pt idx="11">śląskie</cx:pt>
          <cx:pt idx="12">świętokrzyskie</cx:pt>
          <cx:pt idx="13">warmińsko-mazurskie</cx:pt>
          <cx:pt idx="14">wielkopolskie</cx:pt>
          <cx:pt idx="15">zachodniopomorskie</cx:pt>
        </cx:lvl>
      </cx:strDim>
      <cx:numDim type="colorVal">
        <cx:f>SIDUSIS!$C$2:$C$17</cx:f>
        <cx:lvl ptCount="16" formatCode="0,00%">
          <cx:pt idx="0">0.483367776586692</cx:pt>
          <cx:pt idx="1">0.45773293211216692</cx:pt>
          <cx:pt idx="2">0.65803147340410051</cx:pt>
          <cx:pt idx="3">0.41710405376219872</cx:pt>
          <cx:pt idx="4">0.65328987838348884</cx:pt>
          <cx:pt idx="5">0.77891098095974076</cx:pt>
          <cx:pt idx="6">0.60056082864638916</cx:pt>
          <cx:pt idx="7">0.65278120441668508</cx:pt>
          <cx:pt idx="8">0.77743102161258559</cx:pt>
          <cx:pt idx="9">0.57814528228729412</cx:pt>
          <cx:pt idx="10">0.30331605725742106</cx:pt>
          <cx:pt idx="11">0.84508441852303917</cx:pt>
          <cx:pt idx="12">0.73905340128006092</cx:pt>
          <cx:pt idx="13">0.44049193542075893</cx:pt>
          <cx:pt idx="14">0.60162064071006338</cx:pt>
          <cx:pt idx="15">0.42162533343897735</cx:pt>
        </cx:lvl>
      </cx:numDim>
    </cx:data>
  </cx:chartData>
  <cx:chart>
    <cx:plotArea>
      <cx:plotAreaRegion>
        <cx:series layoutId="regionMap" uniqueId="{9B472CA9-C87E-4F29-8EB4-447F718339BB}">
          <cx:tx>
            <cx:txData>
              <cx:f>SIDUSIS!$C$1</cx:f>
              <cx:v>2023</cx:v>
            </cx:txData>
          </cx:tx>
          <cx:spPr>
            <a:ln>
              <a:solidFill>
                <a:schemeClr val="accent1"/>
              </a:solidFill>
            </a:ln>
          </cx:spPr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100" b="1">
                    <a:solidFill>
                      <a:schemeClr val="accent1"/>
                    </a:solidFill>
                  </a:defRPr>
                </a:pPr>
                <a:endParaRPr lang="pl-PL" sz="1100" b="1" i="0" u="none" strike="noStrike" baseline="0">
                  <a:solidFill>
                    <a:schemeClr val="accent1"/>
                  </a:solidFill>
                  <a:latin typeface="Lato"/>
                </a:endParaRPr>
              </a:p>
            </cx:txPr>
          </cx:dataLabels>
          <cx:dataId val="0"/>
          <cx:layoutPr>
            <cx:regionLabelLayout val="none"/>
            <cx:geography cultureLanguage="pl-PL" cultureRegion="PL" attribution="Obsługiwane przez usługę Bing">
              <cx:geoCache provider="{E9337A44-BEBE-4D9F-B70C-5C5E7DAFC167}">
                <cx:binary>1Hvpctw4tuarOPx7qAIJEktHV0cMyGRuSu2L7T8MWZK5AiABcP03N2YeYuY+xjzC3HqvOXLZVZba
5faNqZ5oKyrSJTEJgjg453wL+df76S/3zeOdeTXJRtm/3E8/vy6ca//y00/2vniUd/ZIlvdGW/3B
Hd1r+ZP+8KG8f/zpwdyNpcp/CpAf/nRf3Bn3OL3+219htPxRH+v7O1dqdd4/mvni0faNs9849tVD
r+4eZKmS0jpT3jv/59cPulH6l39v/uN/2Lp8fP3qUbnSzVdz+/jz62ffff3qp5cj/t3VXzUwQdc/
wLmRf4QYj8IAM/7xh71+1WiVfzrsk6PQ9/2IEv/zNU/uJJx3q6ujV8l3T+rjlO4eHsyjtXBvH//9
g0Ge3c3Pr5PL16/uda/c01rmsKw/vz7Tja3vXr8qrY5/PRLrp3s5O/548z89D8Pf/vriD7AcL/7y
RaRert0/OvR3gar76m60tfZaLbX5k4OFjxDFIcecPI8SOwoZJYig6CtR2n+e0dn3zOgbkfraQC+i
tT/7saLV9O8fYTP9yRkVBIgFPqa/ZhR9FqsgOOIIcUSjAH38+VpiHX/PtL4RqS/OfxGg4+t/7QD9
Qap/We6efeU/W+6CIz8ICfUhh379eRYcnx+FCIUBYZBgv17z13L3ueT88Ty+Ho3P5z2b8794BYOc
6P/klIBV5wRhGvDnyx0dYVhsHwfB8+X+2F1gE//DeXx91V+c/jIFxL92CjybLrR+ebfosXy8/3Or
VABLHzGCMWz4px8oQ1/0/QBgAScBIoT+dvjLfPi4wofvm9g3YvRshGf3/fPrw3/90cL0y7/p9gma
/JndJORHLOIBon70ayDw8zihowAixJH/69GnMH4lTt83s28G6sshXkbqB2v6v/zb//nfD8ufGiaA
0QSFGBLqU748D9NTX/GZjyj/hLKhDv5dmH75b98xrW/E6IvzXwToOPmxUqnVD/Wdae/+3JIHqcQj
TJjPw19b/3MQDcDMp5BHhH0tOGffOaVvxOf5EC9CdLb/sUL051e6CB2RkAKjjj5BsxdMlB5B7jAG
H3/ckU6/o/5+I0K/n/4iOqc/WIX7Z3DP8Agig4KAPuczPj3ilAQk5J8a1Nc60P8r8/zi/BeROTv8
WHkDpa25+3MhQoSPYPlDaD+fMACA6S+hHBDOgIeAIL4GsqEo/eP5fCNlvjj/ZWR+sKbzzxDX0BHG
PvVD8gIOsCPOQXILQXr7zEL/Hg78r+8Q+74RmV9+P/9FZC5BJ/uRCOkv/z6W//E/na7NMv/JqYOO
nmqX739WP19AAjhMURiGjHwrTt8/u2+G6+UwL6N2+2NFbbwzsvzlvz9JocBg+z9fCmUAFKIQv6h2
6IjhkIBi/YkRfa0d3f4+NWCg/3hq3wjb14d6EbrbH6xJgdrQ1P8EhAeaA0acgu7wNS4LSCIIAV/w
r6rYt987p28F6/kYL6P0g4G85e6+0A+qhED9M5yGCCRsgj6juudZ5kdHEdRNxuknjftrlOndf2p+
3wjb1wZ6Ebt3/79j98cO0m9uW3Ln7lYfbbovTKRvH/24CGAhvjj1k1bwVbfvV9ywffj5tY8CPyII
IvWbA/g0zt8LDV/zcb42zOOddTAsP6JRhH0eAXvGhPvh61fj48cjkLBREGAOSQsIE/55/Upp4wqw
FfERZTwE5SpgEcwqAGPK6v7joacqgCkhHPTgKAJ16zfnFNTyOdfqtzX69Psr1cszXSpnYTZhCD0a
aN7TF5/umqIABRECMBViChSEPzWE9v7uAvzZp+//FwMzqxbms9jlxQZbOcWlmbuNJiiWumpjL4ik
mB1uxDwWww5FLduG9iT3XXjgA1oEnut2PbtRH+f5fFb15CTLpRX9UO24ch/KvE3busGxru1uqWWY
aMVueRD2gjPUpNZW/nGBGh0Dfql3YcO0IASlzuC9qendSHy68yebhuV4jkcrFM1vTIYua9O/wZ5z
wkYJJ+RUFnRjjkPVkbgqyjtY3SbxF8wTjrNZ4HpOqtbPRCfbStQ+z0U1qr2ni2k15x6OPZr5K3+Z
ozj0+i0PM7nu2uph6uc48MpLLumpaor7oie5KOW4HvDNXMzC773YVizRTt9G/fRBRuzBQ7wXPUKn
1g1kUxTsBBNt4Xp02S8K93HXS6F5Pe2tKgU3iomh1CwesH+s/PF2YbWI+mUSAw8/aJ1fL4O6iJbs
tvfspnP5lha8EHQoT7zRa4TUvQhVVq8smofYtbeIBzSWSNtEVnliwrGFG86YoCqTIstc3M94ThtZ
7JxnWJrL4NbVdbjqR3mPTT2mcwkD9aitk8yydTmWWBgU2kShAiV+2F3VgwrF6HGZWgarr4YlZXg8
pTYXVGuWGNfUsSbqpPMdS3o1XbV1jeO5YyjJoi4JSZPMzMEl+7aI1WAW0TsuV4S3ZhVqhoSzqDiZ
czFUqDspantDqRo2sDpibKekbwK1Np290Xl/FpGcp8ZXB0hCG4dsqBI8jtflKIc0ItuCdTzlFbka
1IQSlJU6tg5f90VGLiJYvtZ25fvJnIdB2wnVTlPK80IL6vSFrt8sDW2EIuZ6LlwvZliJquI7l51n
2G6CwZ21+fJOdm2eluaxKb0ibhx+441wKRtk/inOprSudL4OF17HhFi7uapdcdX6sBexa+7DccFi
LL2rhTdWfPxQOryy5ETmNRJNxKo1brtazDKRrk37zkf71uv2ROlrq/FDWSWO9e9zT8iyWbZU8UeK
+50O283SHMLInMueXmbIBKKh/OB4W8ZWljilYX9RFP0Q41yLJUeNYF11CkVpFgP1qMA4v5zDOZmW
Dh6lsFi4qY/WZUk3U8PrZPLuB3Lc1HIRJamwQHqfK++kJ3YzOHmIihFd0SruGOvfTWUkprI+rRuy
hupUbeaaKpEvvYr5WK+baLwt2+JNjvUJn6pEmfCUTyESQ7E08UBn/+ApXCbBEs2CBcUhUmrdVsiI
iNewdfrAJIsPsx3GY9TXM9QIezotOi0Cb9NE3gYK4GGydSBGX6bYHyAx9HnT00MVtQ96qbrY4/29
7b05ht2SJTifdpMxZxnhUBPx3m+jDev6G064cGVbxRHOsv1Sv5+sfeii5pwVjItxaO76aYkzP7wt
yuzEmfyCteWJrrNtkC+pXzEjwqg98fLepNn4EAaRO8t6edpwx8SkFBXNEPFjOYR3fCmExyIiJtq6
Fdf40VbtSd43B157B81bJoya5xjXp1HG3bqau1vp1dPODtWNat42Yb7pePfBs+S9aamKZd0mU5HH
QU2mtdF4ijMbGKhTI4rR1Lfrkk4XVRacV50u0tL3tehaE3tewVIz63eT15+xrtzMozckQVQuKz3l
224p9DoquF1lHl9lvhQLQp5wUDPFZH12EpJ6jhucdeuBu7hi085b8BAPXFYJMbaLW5ol3VwUItJG
eHOeJ8O8mRGUVTfaFfXpcbV4bwYj+a5SYSFK7MOeyCu8srPQC+tF0btLEx5rWZxHA/uwZKZbVSOU
yMiYnS3DZWWysd/ki/XiDHN/bVp0oNIdRrxA32NtgmjeiXYxUjSZc6sxCN7UBqm0Dadp1VRbsxgs
6lqnuG3UOqpCK7SDBC4p7ZMKsn8/zKPo4PxZGdi2xCVzN7iYFtWGZxkRHae5iKrssr30ym5bBOjY
yn4VLXO+rhQ+Xip/pRC/xT25izx3Xgb5qVN2P5EoxnJ+Swp14Ky+VSU2wmf4ivh7VwYbUvfp0L1t
pI0V8cK4CNS+zvPzdmQ3mnlJZ4Z800q3ysKwW3FYahLlQ+w3/C0n/Y1s/G2U9yeF7raN4W89MyW6
8NbZsLybz4rSe5zC1FR62ajae1SePwke9PeFh9NlqQtRM3UIpF158LBV88HPlime7cp6PID2EUG4
8+KEj/SEeUusXXcYwuqS4k3lRWdR4D9m2XwS+nQv2xl6fJlCLdEraugBIUvXdaC5WEx5U494S/N7
lA9XmaQX3Pi3ddGeG4AclG9Hu1wuMqpXWSSLpPTQurlHKNrTIn8buCJh7Zitc1IVG7Wg61LKXd2Z
rQyLBxh/ThZXviE9P56JevTUcl1zPcUupM2KZOyhYm7XK3TZDs3K89Ko8cpd3fRNDEnYCQYAIKvZ
sqthtLbvQ6FLeVV0UyTG2plNTtQ1D1izsYjFEqh0PDDXxqaUJz2y+Kz1Vw3Mem3K5sq0taSrYmh3
PXXdlni9PAy4fLAFKdM2CynkQ3VGePVmKPr3Q/XGkeJKB8X92DZ7Mq7KNktr1R2PrDltDbp1g66F
tPyiIqxdR5ms9x8/Wi+s93CF46jr1Gaeu2zfIHQMAADHZTlFK9zW6ww3PKEc7qXE7/Kuu+vm8R2j
7a7qoOi2IKheji7QaTBOwymybZ/W3KkYsWVLWAex7/Nt9d4GXr73ugb6jpxT5eTp1OI0G6LEn8dj
W9HuQOybbMIUciAMhedwLsyYlSvaQcq0y5RiS69mPzpRy25wzm7kbE/1wK+KaG9UV6YD988K0r+t
6u5t1XUiL7o5nirUx02/ZDGpZnYuc25WiidTN/QpKacbtixJ1plmO9f9obLDY/uEl95ybIfVNDMp
ynbCu6kieNf5c59Kq27KyI171hKeSIxnEbZRkdgpA3DY5PLw8aNDvBYZV9dd704zZbeZKWqB2wHa
RXc+yu4K1u0xKDZIF8Wq4eghiLKbqS5KUZv50Q752yL0zwAr1sJ2RAL4KlnKe3mibSsFq8h10bX3
RMnH0aNWzGE+rSqXk/1Qt6tFdXpThlC+h/auw6Q9Ydps50jjRC3Mblsz4LWubkqyAjLQnE7dBD1B
RVsfTbGhuhAuDMKkUnJNpukEdXXsGlSJXjfHXTi3go89QL7uJufh8eTlVwsZOuEH3r50zaoep4dc
kV6gTrViHq4cPBZ509xSFbxDTXsqx8KIMq9u5uFtxcJNq6dbXdJ3C9abRctTHLVXOGg9WL9qXxdO
KKuc6EpuhSdlLnDQTKuhmTrBp1qU4CSnsmiTPuAfAn0wAOlnlXFRLPg4ivo3Pa0fGeCqmmFA2l4N
18b8tq6DtUbVVdlfLl2W9ry78irKk6Ga/LQrYeNCPompo1D4S+MlfgTt0ubZ3iKZr+ZOw06exnHd
L7mLvZyXouf8XUFmP138mYuJD+s5yve+o7MIFkgI2MtikqoW7AlGImyz2ASMiskBfHDsCcO2Z8So
s6gEtN8sd7AEcV/O0Fs9ShK3KHtW8HrvDc3p+ASyc7wph7CO/aJ66FhhRTj7nrCmHOOpiEOdM1gI
e6oqctH7eSv8CnI/r+jF0/+QvE3G6qKDkhsvFmASp9V9DdwLVhw+zJyEXa5EpsoyabsOCWjiae+r
Lh6pn1I6aJE1YSXC8bZVqlpVVd+lTSDXQVYkpl5uOjQHSRV0rbDY88SEsEsmAq1zMghvW/WBzOzR
+vIc+MWNa8oqhn3xdEFnUq+vPBEgXAvXjSye+u7aLOPdECgkkIseupCmS5GdF+O8rtBbVttKtEOR
7zy6nKA8CoQkZBBlFxyPbXVrc7tRdAaoSq/wMmNByn43c0dPFkY2ALygDCN/YzunVh5qrrCKuKAR
ubENA+AwDSr2KndWLX2w9mO/5eVqGtBJlJcXeh6aRPOsiGU07Ug2lOlUTUYA8FWVfIeioT5zQ9Yk
Us5hUhYziz3N+z1iSCe0Z0lnq3GrDJYx9A0Km5RfUz879pn1LkhETUJlIXLp6Xis/Lf1ROxq6M24
knYfURleqoKhqwq3b2ppyMEQGx1AiNqExXToC0GQiWcAGCtaTDzuptokZolGEeZ+LRqi/AQoZbZC
QclizLyNj8ph3Xj5oXJzfkIVQJcyu7ZBl3geDLfwEvKssoUItNw47W+WbrIiiCCnfGx3dR99kHnm
pWGQNScaEGLCAiXFmAE+8IHXRK28DPJqEXRat337wbAaxQ1rmn0G6Hbu2igmqoUaONnt6FN57OQs
j4k/3LXz+HaBet0FU6q6D1E2KKFqAkDLccGW1u4B/uxzUxfxYO0O9SDdeJd4cNcey2LYi/MWG8Dj
UzeWQg+apyqUx9R6V2H+tHui+pwh/32Xt3hNovCYUd0mddPpxJDmYvbi2XU3xaj6xKuiYlVkWkF7
4tPKG3o/zVu9y0IC5NCeO781Atk87qjnDpHXr6ogj8tAXoy85DEkgoqHCljlMOirsS8F5Nko8prz
JO/6Zc8UylMfl7MgDKpJWU8oZmgpgGXKJm57gIyuDkoRgNTifMlWfRYM60CWATDWohULwSZGul7n
sCVENpd6FU2MruaqG+OmtssuLJ8KdBv3fm+v80kmpO+qQ6mHc+ZGti+K7sLhYQ9sNF+FJbpQmbty
utqjLLgHhQfSOL/WPZLxortJWB+gmdJ+PDZVHERVs5t9PsNdRVXMEaxHaHdkxjtq5ZuRd48dwSJH
+lJjejoEXp+o3gf4T6HkBGGo0z7zxwsXLvSslTXQAh3t6Ni88bvw3HrVpmGhYH7PYtUgBQSj0oLZ
/D0mBXDHrL72ZHPo6zvpitNuqJwYxjpWE2mOnRcOcTiFeEXCrk7nBYCSLiezIQG7dH3zlg8536M+
uGH5MicZszRtq4asJsQdUDUmaqKLJMfVZRuEp77x1iiAjrVEKi1aW4sg64DxEgECW5ph2M8M20cJ
2hr0KNckfYbek0XW28LnQ2oxbHMYa5WHno3rkeVp46pOVENxvnjNaagATOn+bTuSXVMPsQZUK1xm
HgPU+tCX6je4y3aTGpNhYMd24+fTlns2WZqVaVkngqJtD3MO7Gwq+pPGzCejVZtRA+vEhl0qjqA/
bxs+nERPV8qiOJMB7JbmIm+rreXFdFp2IVmhLjwUo3mngvpmGC5CFkoQkEBFMkqdWXessFRA7hpz
0kXmQ9dkzb7yzE0LT0umbAnXQdSdDIuloCcESzJPGKVDTgdRo6xaLbQINxXrADQvy74kBGAjFeEy
KVF69tLnHdRVVK5pVpzSit23Su5L6UoxBHa/YO8tXnjSjPWU5pqc+kq9b5vxLNIayPl8mdNeAG4f
Bd8C3D6URX/KivMuYImL5MEryrcmuuyjeTtM+bsQlCTnQg3VCAerzozAeqOVcd2JRFeF01uZe+/7
EZaRuHajeHNVQzOLS2lr2BLT+VQU/n4wdEwUkXd9QK+aFkMKQfP3SX8yE2jhWAYHP6A7RIsd7drz
SflntYPF0L4cBPAlEzoUVwjyNwSxDajjLArP4JTU/EMz2ffYopQBXpxYeNo5UMt8Rs7CIkZFC/wr
OHdZWa0XXFSCTRcaaXOwUVgK1asiNlkGOmFQb1AGkqIseRq6el1Jd+u8SVAk71o3les6p5VAnE9J
ttBVhIdTuIW+B0SjTYtXU9azvZOREmOX4ZiX/rS2hpWrUUqe9IM+GcOl2mpGqfB6j27CqNG7yJJr
ba0RAVFvKo23PFIJMl4f+3eTr2hczC0XciHnHp2H1CRoXIakVrUUXouuq3I5z8dRCt/W0G2p6LGG
2t2EO9W3tQDCJ8xS9wltxvuImEKwyNtXA8RxDBuSlMFoT+0wZSe6wBhkgvF9U03XjQGdwaEK+o7O
0WqyJp21OuYLuS9wv87GLF3CMFoVBu2nSa0QAMtRsX0ZdMdTOexy6/ZsMfcOySEBUQMdSEWqpJPe
YQ7O/FKPsdfje5njXkR+sa8Na/cD52nDpzVsDANFkxYC08WtAn9+74ccrQjoxcLomcK2ccKfPRTb
JSpF5YDjg6oCiifvY4LEaIJ3RkITnFHJ106ROqV16UBBpvkG6EEWz14LorcJ1lXtnUpdv53r8p03
BqCuocPEBk8s40S3RoXm3DNuK23FV74DSD1GCuDI0l5Rr7gZ9HgKxZUK2Ddi6afdgsvzRQ2iU+M6
k3I1RB5Nw6yD0lPFU+gfD7S5lIZeqKJ8r7MFGmGroY0GwS0r4a4jji7IyApoSP5lHtHtTFy+KbBe
wfsEJ1nXXYCyc1PrYBLBoF1q2yVtc7fGXrP31kXNzzIP7yJMgcNGW0xAy5SmGICBuQIeDQRH55Pj
9MwjudftbMq8+PSC2W+//u3w+a21j6f9/venV9R+/+1KS/jvm1/5w4GepvPbSL+/UvXkOP021xc2
1sXj07twf+BxffPgMwPs2aMrn5+j/WiAcTD7/9j7gpX7+NrYF1bX0wm/ulwBPN4WRpQyAhYa+uhK
fXa54EgQwIO7AKCi0Ec++E+fXa4QHjYgYIwxzODJX5/BI4ufXC542BSBM+VTsLvhQYUIzvp8488i
CGbfp9+/dLkoPGr3wuWCHhUwHxyuCJ5GCeF5lecuF/W9MAdDlsdl5k69yUFmtmnF0N74l0PbSTB9
cBzgOVEjTbPA7hpWCr8uVhQXaz+v4t48uKpPMK63dVDF3pMpBnAwI9OG9GE6NG8rcsin86bclsyJ
yvoxDnSMDIprCeoZTublHfXvQu8kI0PqN348Dy4NIa37poyrvgVUe9cWvah6DkUguJNvfLeI2Xqi
hr4whvcdAQ9JZqsBD2KYb4rFAoK0x/WwtXAFkMc9l8dD3yVAQiaH4x5MHtZetN2t6quLdzK/gnSA
LnEI+GWp1tjtAdgJypu4BELYsnNlT+QoSFSJwK49O8Y+6MMkqBJuDl57HukN5Xni0QQcT5F57xRo
0WAW5CAsFw5Uewp6LH3TwqBBfzqQCx6C/JGU7Z32CxFWadZvoFslOrK7zsSB6oHtP+FcLfriANCq
YzvAKXHXbC16W9N9VRdQzC7ahQMRqsQAXD4Id4P/gdqNAwOqbafHwfAUe/iir6NdWBwKY1Zzr0E+
OO5BhVtIUgP1GRa1Ugwcv7Bf5xkSUxhHPgQt8mPkCAA9uMeqq9cS3ypDhQneBrmNKd5meTqPYAew
1JV2H9DDEACMCW9Lec8xEnbYRbRJStB9FtBIpTeedt62XDrwB6gogqeuOoFtAmAkA/2uKONgRiLn
xUqVGXCxMl5QsMpMcwiCcxlOEIQpoTYBtgxzRVsQLWB1QXUoukSzKhk2M758ErZJw7Ymy2NjweGZ
Saz6ZYdlF6PswMjlTLO4kUsyRMOB954gNThMwQjW3wXvyRMFAH1JiqI+VmHiPNFVWx/EjIpdAR+Z
8DW8+nIGIuP5gk85buOiBYhWwFL1p5M5ZtVwtuRGFK2Lx1Kulu60BdkuCutjuSyggXtCgwzYGv0w
FCAapDM7puFNBcy9TMo8NWbrQWFn70BIkKzcgSv3ZGSIBlJkrErBBg5ihQMErtI5YGtbLau2uQa+
v+vqMa5AkEfQX/opi7PRxJp7e6RyoRTgRxBoigq0Psxj0+Vbr9yYtjjDBjBHsax6MiVIgpow13Gd
31EgfX1i13M2HBxKOnZTdRiEPQma11RsIgNU52YhdNUdqxYQ/luWZyfFNMVB2cLmhXwF33Xict+U
/roJ7szyAQfXXQMjzmcj0PXM1mnX+Ws5RHtm5DoKYwJiTWlBFSywTRfTxWwBZXJTYra3bbdx43g1
ugdsicjVtBnKW8bALJ2aNQWmo6m59QCKywEcBrQrQD32ALGru5CrY9Rd9XbNqhGIB+xGAxaJHd9V
9c6198XyniIdAz8XUQZbj79v8PkCsH8AaWYOxziDLdXCehN9DWhSmGYG3SDcj+Wc1oju6vwyYmCz
KZO2frMqomADr4NXsEUHG3un4M6xqmYQArNrdLku5YcBKhFFsJfMDk31SskAnJNoW7fvLcVxMTQp
C1UyhcMq8vkuH67HcNgFhUsQ6JcIRD58KkmRTou/WvplBYByF0K5yA24SAs+ZEDTUJaLsDbbskJi
8fYmyImoy7ECn9FuMrO8r2Sf9PTNUhB9bOwI/por7gZggpUEe2gANOOaPFg5ylWsfALp4sBMCZYw
E/+XgvNYbhwHg/ATsYogwXRlEilZwdmeC8tpAeaEQOLpt3XY2otnxqLAP3R/DeS5KSQsDNi6ogTy
Gka2qGVpPwFhIMHZi3R/oZ7/ordpOpDK9WFe7bdlacthInVCVagSY36p6ZzY2eG3RZ61nMejZSUY
cULnw57rH1V3UJosGPDRFhzhqL05AEUODbN+Iu6fAo91x81yTqtfvWITXA5DsAxYjjuvGCB32aov
d+t5b5s66dZIZaHL0sFpckdZa9xNcH/o6u6ZD22QbM2c26H8I5gsY+yVOoH6sZVthDHej+rnFq1r
rhXeD1fAF1T+x7h38Hr6KR4E/wxmUseujSXCG+v/WGNHBUp7HyaynVgyePONmsLiyiQswnzaVZss
57iuuyaVckzUDEFrmzzoH0aq3Jr8LaaPTmctmLTTqB+PfNjaNBB74i09Sflc/wdnUEZ0ysC7denW
jXY5+83fmu0CT3Ce6mLcpYRf6NTJvNdzLMRh9d5F9bkhMBmHoo2l7m60stp4pG1VRNvyu8Ncsnhm
eHMz+ybjbo/6Uihd8sZOwAnMP04tHvVOvzll9DHy0MGX1pIHudQ1RNBNHuVk/20EXW+eURjhX1V2
ncOZCCC3weRfYBEF00XOwX8obnPskyUsw9qgvnH91NVz8CSX7gJMCJxNNMVOJ+SVVIE6uOu5s7v9
UDuGoHqHKhv3CtCLkdmyRa/tNszHLtj/NUp/O3u/ZZMJ8cUqP5kUweftX1a9AFXAycB0rLD4TaJ/
Wyvn1dgtSb05fOLLh9jgm/rRiiLmDsVmoyaLgMNvRSXxNMXLQfn73Iu0d6B7KGPEQTUqfLUUIBXG
8H5Eiy4D4h45h97W1N2a69B5Y0HAz00dVEWlGhRA8TP3TB4dd4xXPJy4J0NzlDq12dIkpF3esLB3
Zz6Td+2FYWpFFWYG0pfdusyFzuYdJEnFuIGhqUSqAfAfwq27oBleKsr4tTKNd2nIZREhAdKDASna
+i9v9lUShuOvN0sbi6CDooUzurlWsngRywY+PriuYqnf7UMmWiArNvTUnbVeAQ0SHcRFe6kbk6w4
U2XU+c+UV9iYFzs8QBW5aKjGjg0IqWomOwWjAqMv5N7R212aSCHahE662KqVlXJDP8aP7Vh6a/VQ
NezND7DciodwCe7evS9yo3Q8hY24LPhhdNRQ5Y1w5wyfDjPgPB7x6Zq8CX4j4zxTbfsJxfKe+Eo8
eJaLNSnSD1EzqrOCf2s7Iu/r/aVtoq9FhheHqgOEhBvu10hd0Yw5ceLGKaDMhZVK77soTJhYoxk5
cPLQo7yuaBaIO2XosMPWhImzbEmHhR2jJYNqXa2JhGKl7tq0KYn4MlOmycmX13U2iQudvkfF9HSQ
snG+0u7Y8X+c/PjjySV/bnSNOIx3gbMtEr4+hz2c8CDHRnFdVgcf8tqzkmEXt62D1f7nN5dWTJde
9XhPeAaprZqcVPo3RY7QqdNp4iVUhokNuQqfKz1iTx8Km9WxIPRrhzq9geFQrlc4roasUAEpGOI+
OnWi/gcr8suCke71OLwtjCAaM0vkRIWYKWQykfel/ty7Nu/x7SkJpeG0WnMS4PtVIzu18xNG6EAv
79BbYhGZ3PL/TfOWVT6Ap/UIdXy5rVP74guTzDj9dn90Zz+T6nNVyxNvwKbweK0Kv+tzzDmw9oDR
cSsV+NoVRioFM1Tym5R27tMtXTV/CLSbjeuRmKcRdpIOnIxa9onaJ5+ML5SIBjt2dAP2l3FwMy25
eHuUrfNnNPWpTdyk8ao08g7Gio72AsBH7ZfGkpDwwSFYhcGLjdlnPEwOxAXvQ8k22TBO9APAKowT
EXSu4Vhi1t7Cgk7iVm9jQvAODZFJl+rM4Wr35lo5U6E8k7GgdPg33wKcVxODirCwV2ww72CDO6op
Q/vRhmUpYS9UyoHa/sPb3JVbtuG76jaBDeYc3r357bddvXhtsXAZCs7jD1BavBssSUuXbehiPsQ3
n8ZtlDXLibEvteRbdbMnL64xdnZn1fVJSMdzEB5a/309LGTBaPNo+JPUFjSuV+CN8UA8VLm3yrcS
hok/gjjTodXdxdHGISV8KlgaVWLq6wx4blTqsi7t5e7twLFvg7BY71jS1k0xOJIr7/F4J3qAZQ9U
ozFvUkErv28YFG5iZ8dj5SfbFGbBWIJ7udWaxg3Db+F4GFP9DIpcjNGlJqXyeRK6F+bdyHibAExa
1s0GUkRvSvtYteySR8dZk4eo/nS2PrHrJbfdQ9S7ie03R73RVNlturYA8vSvXz9UgZ/0y2PYYwFQ
+Ferfy1vQVXJeAogfs4rpt42icyQu1TEu1UlzJ6eVLs/w05WdDu6BLshOMthnbLGHUobko61bulE
HXA0ZznK99AaD+52ci0AGE0+c4a56wPdK5a7SRr/1g7Y0MSFgyKtWWw1kLpt92g7Z7yMjW+SVi3Q
00zS901R9x/7cCHElNh3xuCxlls6j00csX8+w0CgvdNUfckmSrBtKv/qLhV+v7uVErzOjCdCzXmN
7Wt2OI1rnNoQ7F/34S3qlVL0hsDNx/3qEJ3uuwWPmV+HSZYT1ovWPUIky6V9ZjMWQo051xzk3ZMP
YcCqF2i9GyYfl+ss8rrY9QtXNoVl3ZcGeNaallIc92l4WYE5dQ2LO4ptdNiSNYCRuEzPcCZeqooc
avO9zd7FwQYP8LCDqmBIPmynAL+qS94qVAnKoX6LFYcoEBnxixaSxDZZ6badelumTD3tgsfK+jGr
zjpAelgxqpRjg4X1UmwL3BZIEFVdTGQ6NE2Qw92aY6/jVwYLcgj720bRbWEm8/E69J86DO9WcWnh
HZiZA++++R6B58WEwVFiwcMMSX4rXRQv0lyZ8zyHpgi4PATrgzFV6nEf28TrtO2ltTAgCN6DUy7+
coioOQaBdTJQKqPeSjrs8L2SWCHHZ5SF3JrX58HAJ69I2q99jhXlzeaspP7yOKExu+H80M9Dytq3
HYrCNp52Mqaw7xLvyQtevFUkkwNQEvBUvO/tR9SwU8eXq4RO6kJU9adD1cos4ui6o/MY2A8kmg72
Dq+QtDVgLvqvD/Ho6XXh1jlAbSSM5oMVCOyM+xmMbsq2JWtodJijJgvspPa8182rcVgBh3bQhBgL
Yr93fzeniwOJr3h9czo0GjafeGX97qGVbdEQA4F+rAPzGGKF7Psxs8LPxn68cyre+Lv5L6v5WBr3
2IQt5t9Xv/qvq8HwUopqH6FurMnUqNyd6yEZ5fioanoi+3+z8nKHQbTAlsC87WdqaBbuYzmJhaCd
LLkfYJDtMifcBORTmTn7cuYdWg5ZUt6u+ept73u4xfaWa7Zeuxp08gIiLFAf4d5fjXeINI5eZHCS
m0QNV8djma2C0o9gdNCnui9swIT+/bibi4WFSWDmUG4H+uzYDXb6Ruj+2DpDTobPJrISjlHZqyfM
vn9b9L539onZbqLofwLK0TBdR1fnfdUk61b625FprGzUgTW241HxfHEfIKeks32u9kMbYlztwqzu
v+2hyiD0P1jU+yQ8Ao6ukzZgj/zeybY1q90ne2ZNvNKL8QoP3oe3YW5x+iTosJiy4C5Nld5wtuFV
a7i4MtMYM1jfFdDM5vE17OSxAeC82DnxlmLkeApATKxxSFwfb7EzH4NKg1vdHsYgQieiSbRerPAR
ZLpPE9xK1g3ux1gXBChxO0aHkU8P9gj4BtvYBNzE5Xdb97Haby5fUGBRXN3r5PWncXCeR41d8eaa
8XmyTqI5jj0473nAK/dUVxTQBdrP8h1x+UKdOXH1ngpQV2v0n+QFm6p45Pu3Gj2ciCoFFQYqBxyj
3eeW4zzX8yv66NK8V9G3DL65uATRS+/ozIA07Qdy7IHG9/0B8po/p8T6MDN/r6HaLGZErzGpO28F
KF44rV2q+jUf3HQmRz2woqn7JHoGt8PuXm7u4/lzmMXVA735YLrMfdEUycAgj/bgcNRx2Z+7FnLH
qoc01P5hx2ckQVtMtcZn0EXvXQiWu0Dqgi4DNh5spAqWdu9l/ugc3RykLRyVBMqEaFE8HBCevH5T
EKvq6tZLJ34043LoYKBM04vownMzzUAl2kSzZ9s5hVzmrPmIapptxilXqfPJXcuglme8DYg9/LII
Ixslhwkvp1nwH+qgA3adDOXY4EsB7WOzKtfyPnnlZn3cHApBGTOhP8eqfWzBhjsYVQB+/rTSTb2V
J+OEoIXX5sZ+JwDhOr3/zPy/rrUyxz1irczEcmoWLLeryrvxNGgFRtTEzvay1n82uDe8bnEFGsW1
/dSLxnhTVdY7Tsyc27ai8oC3sQcg2ytNLP8z8PaUg23xUVZ3KIyim7BOX1u2FDvcb9irKKkRFrrm
8cl0vKyHNWP7CJkMO9DeYPXvkkXJY99B52yvjTsmd9abSJ40eN1GPj7uYnnyV/wRrKR9X10YeLgf
IUwV93ZwsoY1j3QOGQS7uR0HKEftHcT6G1H60JbW3ctsN4c2hJl1LRV+XBIrUX0MJCdn2JUjKACy
g1jqAfbtkFZoM08d/AkzDsMQN1y90Y9NcHLrkvX8PDhDEko4nNVxbS80wg9HKWUgCaHmzZBVqMgW
yD+UQNSh570FhtaqosEHXvUJtHoajUuhQrih+2Wa65hzqJDhbwg8Y5dQ5gYNBXo+0H4/wNuN9wk2
7vvKTdFwgCTKySUU3qbDNBfVRSjTyQaxgbdUWg68Z4lx8dPgLC/7T7tEmT+thXK+GAHgy8DQ+H0R
zIXjpwF6tQ1T9+B2ViLmd8s7uLLDCLUi0dBhQDhrY0OEm5NB5xo4U1OL89Zc6/0rqFUyjyy+i74R
QbkA8YRBHq9Qj+m7xdZ+HChgs64g3lkvY8z2oxYPQBSSMPjwtjZufJ2OrIi6q/BLC16GRqpi2OZM
DyqVb43ek1rh9IuHHiPGPJ4mH4zkjkeHFhxe7X1G5TyGmKQnURUTfQOzVnmicDag48PL5P2bVJR0
+N3s+gI2CZ99gT+iYtKffXO1lZexDkQJpkokKOo3o/cycHWxiyrhEi/BKj/d6JEZO3ZZA5/3gGHm
0PkBWAs40kDK67K1L/M4ZTB0jH3nxFgsISnixsRsj6yyP+875rsA/IL/rLzjBHmWbR26zWm2/pFl
TCiq/3QUgD/G5mcBttI27NcVf130smKNkv3TBFStI198fjbLt47kQbcYhIibUchqoXILe/vwI5MI
URdzfZr50WZ+jnsby9ZlCamHuLGsh71ysvWOXzlh4k3pitojAig1AFj0HKPROah7Nc5dnzLjJdDF
uXcGIx83o3/qzB/Z0QXonuzkK1hKpH9zBvNfIkiDIM4MjKjeqlcxqnwIpkwR8Q+Y13CXey2a91A/
jXn2ULdk2MHh+RlQxl0Bog2kJLP3g2mHs9929y8/Jl77XAfesSFzqWCb+fAYMHcxvz5Uok+UziP+
1evx7O8QcDK/b3OHTLApTBJqgHLnJdwyybZ40igVpkFK49dr9iwKh5OwztP8smGScXeZbqzG8/ln
eYjbyJMbTjmEoR0jqtpvqwuP2l4OBpAYJBX0jPldeffNfU0V2U6rAiSDYEMfwb3pr3u4vwKHzqtZ
xq5Bfok1BQRGGSU0mo5eC/A1tGJOPjkH+BU+8/YcEpaYvn4TOEtBVaXd8DiR2zC90O1bzWO5hhM0
kz2dLQ0nz08WdhpAmVjiv2kCRqpZDJEH6DpkMeexAuPQLU3mMx1bK9z4/cOo9z1IvaAgH5X8Cfo4
Ulvme8NBgcEa6XP3YZbripq12U5sqHptsVO3tn2bJqD9s4Dca46avvsiyBYwEkaGT8x86R4v1xie
cO/mg4KC2VpduhCRQcbdlY0nrtx46l8Mn5CDq4FY7cvnZpu3jkMd89HTvT3RAxJoEINYFEHY/jSj
TKsFRQ6tdkLWJtQeUiHfBusiBeurr5GT7sRPd6cHSj1mVQdaYX53G7hQfvepIcwhy5bYrnoI2R4L
tT53HjlhSj+GM4FChSCgI3TqdJcwaI7MDvKhrUvhPVjiFIXsTWHm91AXafW+YCWQ23JoZ0AUA6AM
a0HTZtkWDNC5wSFi9W6s496obNiiFFtlOvTNK4UTNwLzkAGNh00nwtEHYE5N+xJOY7ZGkOr0mjOQ
3m0NmLcC0buEL3zw4simB273JwLZm0RtIfwPunEMkLzQQXjWpH3w/EcjsAGPkC+x/NlLlXNmpUP4
4kdV1oSf3fwuwXXvy/YjEaSKLgOhiSvnePVP7uhkEFgBex0ncTJ9AJl6SDrnNainrBWv0Qk40FXy
KXfmmwOKewcJPuuY27C3q+fRudaEq7hzXyszkNhTHG8lBjqIweq/NgAf0w4HbvihUeq9wr8OZOdR
L30ewAezpSh34qZIYIEF/kVKM1vC9bRg9zFLcxJ+ysP6IRiaE6ewk+/l/9qgn8zelkDjT6L9AQxs
6Xki1g1PHAote8bbpQ4QN0t8D2bPlbtgGVFHCjWfkU80wkL9oBL46xOTD7Y51Oq6RS81feY5QcMl
6hed2OLXtn4LFpoiu2jm9wbpq+a2730ibv3onBAd0E+TKBgvRZSvr4SWrTo7VdFaCEnFK2J4c4+s
G/QP/2vuzE/bk3yzMNlxmq+OmxCxrrHysBP5dbpLaOFg4q0JRM7+1xN69Ou5IOOa77J5b+YtHjE7
wbmDpBs86vAmIHD0PiIp8mTp/sDmXKO+C9OchztHMO1PNQACMMBf0e7E3jzmAp4M7Z00ICRTlgP9
8WIcYHgwPkbT5psegJOi/6mpbDFswDc82jAcZnRYJAjifgP/B7wPBwNBPoeyY01h6qLBD8t26OY1
9be1WLeudKtPy/znDxz72YbOOCWrwz961Wag9dJxhilKUAZA+1X+Q70wKG5bpkdYjpuEqHfbQuuL
Bc9WNDxR55GKB6rDtIXFvY5QPn0Hau57uEI56NYtNrnvOk+BtNJ23w9e8O2QQkKtFyCQ1+rP3j8w
zWd9E7y745ww8s8e63iVX45WZ9QCCjN5Mtjc2otorgB3IewAZsPBMxXSmQNJgnXCzo41dtL/pvbL
r2nKO3kgE2p9JFLWiUPwLRyOJVjhw34qZGiG8M5jOPhWHuvwdUTseQUekCljwdnqwAzj3XVO9b+g
Gq/1iIEFbF4nLmP/PXqfg0b6r+d/1oxm2Ve3CEmqWn971jGSXsqdNx7YZzFWB4GzbTl/OrpwQ94x
fQMvWZPVqn8D2WWhmosGJq3VQNLc4H4jyLBSkRKOcQKAKRo6/FSEmP23IXhl/X9go4DyXXvIYa27
XxtC4h1dkrYq050f837Fbv40+gBYQXiatVyQBSB9nyydldmdSQz9Caf1Euro4FdIDXn7MaRRiYh5
YcuHUL3uDYN0AC0Fs52O3v3+P2/AMziGCKA00IDXLq8Gk3jorsAzBe1gaFbx4oLuwKwNWiWj3HoB
iYEKgBKJrwXrHIBRz5fnUWKpDUgqO7/Q3SWYxh11vSl4x1NHbmVA9ZF1qpAWf8aV1SFoTiWsH0dE
2RzIo7EN1ExxEFN3NNMYExtqH4xW0S8ZCzMqgtwauhe1NH8BNxAugBXsfe6Zv04dOFJBwYa9Grgr
Aqzr9OcsaxxiNwhhGQm6Xa16wSj15oVwuduEdVU8AboY5vnsRtX77oBOpMBCxxP+4Ak5dlgy+BTv
0rzcFwZY8p/Cx7Nr9yJwQOkNoYLoNWHxwVb/H8aoonem1z5yc3C+1ZOUkPIqOpVe9EuMSCJZHxax
gkQ6rptb6Gl9BQGZB4APGvnetfYB98P8BZa7JmH0PE4wmewmCQm91pV9HXUxYtygFZBniARIe80H
sanMBj8P4f1EPOupAQS/LmPJeJcwB6MjNIFxQgRSHuxVX8ZAlppfXYRgh1zb3ReSWikeiz9e7AUT
uEOeXSZPIAIeZrn8tw15xwBeGMR4Q1ryFZiepw8s5KcRcRWYxIxPZ65ODsoZs1g8EYRdNviSnvZL
V1bAWU7jTmMwink1hsdoIwhfotJ4kUprGcRkhRvbGysZUaXIIp7DTf64lUhPYG9L3eL7aZ7MggbT
DVDy5scAbW13Icnr74qu8DbJSUMghLfwFLWyTpALigFARwA/ZC+fwItkCyIrNkYJF/EUy/MTByK1
5ZAPYfSxQdMilnkJPFCjLWgdy0YUFz2gClJMn+UEdgjuZNJVj1p3saynmyDLQxCAy7JJKdWKjeIz
1CtEfJ+l4TIq/N0Ike5jMe2Ypv0qYzUW7g6Ifus/KinzwNluFsiN6jZbKt4xMANRUs8tjz6XkGHu
ReJBv5KOQncDnyUR9mO/XGI6weEfiZ3VWB1neurhKw4WfSCO+Lf1FgCU1wXDZt24JYtnlABZWB5c
5go0PF6m/W8zv9KySkxM6d4BfUU+gDt0iRHv/7snUxYtjoOzlitGMoufMJboZX0b7m8ex1C3ytIE
/4XAl4YRkeLdgNOtkqEdYh+BfkQhsy5A0kg5b4D8UrcK023o8HpGwY0olSK9HLcHjdWkGsU/0Y4F
b0jqC1itzWFaddGIDq7eZyjQm5AagbhqFWpAQGrMN2gWPSYBGCUahwNIvLDmw47kgeDndgfJjOdO
KXxfLNcr1BagFpUfAEDqsymsEdGeC+tuwjHrDUUzHdubT+6+s87b5eJRc/JAnYG8OOGBXEiFw72n
bWvFXS2vrCpWohDgDk5OzTLPYQWJwHetKmaQ6KGHxKwG8Ya0PkUgundksoz+cXKGa9XjQobvEAdS
ggy8W0VQ2oEFjR/D+AZQ99qJe3OHrIDbLqa6yzT4rSgIkceA99BCacZmiOsI0vFxXhj8UBUHiykt
z8Jzn54b3FaxjgMEhE9KP2uDQTTAKmKngcaRMnUyOCeYDG8Bht9FBdDmzm3gxZ1UL5MYjotX/TgU
b/G4TcgSqierdT+dFaOSO/iHFRpMb9vZsoujC458ltZl2zEVIe2jWlPYNRJjmJViDbR6bZyUEjx4
B1s49IvZyYPJQNaY9aUOcR/H5pYWg5gT8rzFFtkgHxpiEm+hIVS/dYXUJZayrmWvVocUU2BAv0zp
bY4Q/OduEgpzbMxvC4BtW3Hpxeh+VE2p4G/t9J1afxOElA0EYzR8hGQ/sAZO9/y7uwfXwXbArwL9
s9rXdIoA0Tkv1kaKfQLa79WPE6NFIJs4SETtJ9FYlTOTCTIaSN/gDoT+TJSb+LwpadunC9g4yp5d
758Zyt5W+Szx/16BzPueomensYrJQ85i4HD2L8ZG0uLJ2b70AFGIZk2EvYM2Ke6WwM0EAL7c9VGa
8C/oIaSgM2CUFRtekuELFDu2fO+Z9/rELS/G+HgeayvTLu5eCQ30MJG4XvOwq/W7tvUn6UlMNImp
NcKA8QsLRgnBJBhEB8s6b6PGOgBQBMVsMuJxk5hdfFR9XD4FpYc86Foh78kEUL7oTwf8c4G0Pnot
iokrzwuKnwSzH8zbP1OhLKzfY88wSg3tGQZ16y4XFFTPe7atXiYrcRKzCTAqqvroKEk4Xs3+AjgU
p4GpeOr2mzTzM24dOHubm6y7Az7APt1xxnCKtRBQln8U9NplOhqD+xg3g/BWRUXSTne9e0GnyQHS
J4hUPKjW6TPLePQd4u7N92R9Dzeyg1FYXv3NftMR/cXFGg+C80+1svE9RIp2NMHbECE6PFneXNic
Q70VSGQ0/n6olh3a6LAiQagT9uRZ9yi/g8EXLzFmBGQkrOnZ1nBGJ565gU4G4KDKFd4/qamdeLRX
Z4Ivuzfrkna+7CBwbmCrwu5zCLs8GJtbpGSdA1WHTY8yZyYGPc5AvdtgSx0AanQdqkHVIkxZuQFW
LPEbSqvC0BhGT1UNNCm6p5WaAcevp99ja/NjI2WVhpKsaVgH/6EN+4VHGMgNJCUoJafAvmurA5J8
xizs0HYTrqwAOLBCB/R2O3OAIkQNYpMYJw1vM5sY3HryZj0QDvmP/kbORUQ7DOsP1j1u43bC5JPd
8QtE1Eq/2rNuhZIM77S/T+hgePAXgoSkid1cQ/TLiBVOoGB824lFm2x0HLBnCCFV7wI3sPh8Km3M
s5NfDjZODJQ/OPlw43EVB9ufK6WrU89090JDQCmOtt/6Gsti/7ZTNJulaS7zJqaUNvCrRPCjBEqY
v1H93vnrkMHYiiFBRKm2BmAt/KYRuz00EqGge0UYxbGWXYFEu3tQqhlgaG4yt3jTAhyG2TtqmFy4
bjFVzSoT5P9psrm9nzDE7kBNQH4Eg+pivISn7ndLztznGUjyTCTwRmjjG8hH3I+wkRu3m+VI5u27
gSCFoNYCPW1TWwJgzXohNghzgrhbPd2TIQhNOt7gZp5/XQnYhYkPLxvIF2Q2a1i3LuOpUD8Gmlvf
2PD7QTsPUILQ/yLoa5XZM9zuAmvvfB+sIBYmlBwjXPPjI5O24HYDR9dphUEoQF1wFdo3RYLUQydj
UIVAMLhOStR/HfbQZQDRR19dJgot0JkpqL6nFVpXxL5ncA4hvq3G+0IoDyJPE3cj+Ag7DWna8hBT
wW/gwurFLUoT85IddyYohJbvMPvYdkCot2Ktj5v3rx9EPo6yrLwfRKxQTsDlRK+kAWGPO1G8APYd
8kkMjX+Czl44qPCNf2g0rnfpkPg8dAMuXHGxfCO+2mnoZPD5LAjmIf0YvK+GwnsSFzTYZXrpp/cQ
opGy1/LOsZrxOFYU9t0jLoeKIwteT9gBNMYQC9qlVlgkq6SfC9fBx7HXhzp4QN2eYNr1bpO29j9t
71Aa30eItm5rQ4QEvlK9IJcLx+ZDDZB20Rz/5+q8utsGli77i7BWNzJemZNEKliy9dJLDkIOjdQA
fv1s6n4zd2ZeuCTZsiWSQFedOmdX56MaLLRLEwe6C8WJZ61jep5WZ5uQbINnZl6lM3d3g+lArlr/
GnBcOEF+bBMm+svqLj1X3anBhjOn+dozRD1fUJxmeuD+ItIzEoanrj5avcjnXdKr/eTuDZ1+4H2M
8rmBITBl3iqZoSLUSA3be1RKq5H2k1yh2lLEryPgEVAk1hano4v0nPxFFl2X/QW/Azf8do02m6d/
k6xGpBswvjBJ/igbXAD1lWzkfYBkMeDAfgxFoi4JHjC9KBm5iWLrDN1aApPxKNC8VO8mnhp7uCiU
U38AyPUzQsId0p8NT83k8Xd4VWrMz7XeDSMxY0y2dydmMFNFvC+I0p58bLrsXDvNyh9TbNsoiM3P
rDvqEpqBgl7BMOLelJzj8Z+tbs1NMbcdOeyM/TAJ6khGSPO0tohUeGdDUqCnR2+WZ6vHu50UG6s9
B+rVxiwScL+vcnxyxWuZjXcACHbQl9ls3fbPorHR2zed/NXpqcPkhM8oNw9z9E+NaKtxsyrdimnS
NuSEdYwHCEnsPFy288HHPFlhNP4XdWTF7h43LuKWztzy+p0fffkFd5cFkXPy1p7/TyQ0hmbbL/wW
tPC6OmWgaaT7Q0x7xXE2JN2JzGWizmn2o+onEDSa0OAubb5wgq6qkLbpULsYawoEo530GxL+07rk
1i1PNZJbovaLh0PZtY4Tt5JBPFl6G1i4aUBb0bKAB5sxprU/JRgKU/yJqWYHWEaqfpvMWfi7cN6L
tNve3zoLU/aMFkhosfGbz4kkSLtzprscd4pQNuNYrvD3zdWutH+2+RcHLTHzcRdzt3TSmvaEd0PW
rUpNaSfXTXl0cigU/7rxEBcfHoZP/bdOc6L5BLf/+JDmLPXDaTCSeLoVh2DslnWwVJBICoalU3ML
6+dgFuRoO7qSVo9/ZtPEm9qW/lHOXnEMwpSwPLNaiBA0W3RCO08VCdGYzNqQZCSw2tdPOYM+RJZ/
jnB/+QsEKW9O7/gRT71E3tXQJAUydd+sNNo0Bq3d1vG0Nnr+m3hl+NaNdFIq1j/bgTFlWtcMBAaB
VMPUvA5RkINyP03hI6Nt78fQf9hVFmwroAsbMyFNhdaT9qv42S3+RGosGKBxq7LcnqSSb4MWqMYv
4DrvfsHpiT2MV/CpBrXnpP5Lp9pwD85u58fdL8lg9XepSaiXdAou4ywaS6AjNmitlZUIuU1sE+9K
sR4MrplrLPV1Hn6QxN64/CBOkDIJeZIpFwP2iYj/h3EFwq3NRDokEiV+T7k4VNVzlV+GaMbuyYAp
/IJtFojbXOevQAQ3PpSX1v5SPZqmqfeL+epB+plXbV3C4q9rZU8pTy+e6IBiHioQVlef4NOwHQBK
pVhpjD8CWOhXvvvcYSSJiSklhcZv/FBNb9HoPoLrsMjtWOP3YPF+ODqFQUd2t3liLq3Lb5PAB5qw
n+DjNrdajNXGppHtU/GraO3HpWR+3rf0zIuK1p6nG6yxNbf5Dv9b5699X64KK5R/kVv3rjfkl3Fc
ZypZbjrtjolFyVMGGeejXyYEmD3vXEyQOTj5ieRuukKbqzc4ZHkXXpy48w8EOaM9lXJMbumSVvlj
OnK/w0fE4ScNE6vcfyl6Sq9Ae5vaEgQom4ZYuOYC6Uv6FVt7+BdMRrhGBLfCyi6KMWczc3PmWpAr
G61xpx0YXaabdoAj38JmrB/soU22Y06SeliKS+gMSBeMxp+V+8gA6zkt+oBcXGc2zt2xtZR4Smtj
3xk+/rUt0cpLbWqAQj6+wpOs7GljTGKv77bjbpqbh2LBfo49+pDo/DccTPteEMs9Nd0xCrqFV2oz
1NZrglc4zK9tXNZrj65sm1k9E6byQ85jTJP5e/bEhPyab6zOW/Zdrhln58U/JJy7HwdbJpctAxV+
IJ4NQj7yrU49w3voxi8H5iQKJwT/dNcqzve2xTzjDxj4Uqs+lYw9V5qnk6Z79qgY5V4lAaOZCkEi
TQ4NeMtVqpNwTQC3WkMXi9YxwMWpGuEAtMjJ9+SX1Tf37oRKMRZQLOmogZrlCQ6MhMish1scmg16
oY8NDmtCXXL0t7L+VfXZkWTgKXY5+eJkvM2T71wCwInGNFsrzqLDUJX46EEEpCgbIO9oHWIm05x9
MsXuMOmayk2l5+/PXS1c5Ij8ZZ5ypoP3h7ywOrr1+4ffX/x+KLxgPmW26RlL3j/8/mKvLUYpBMMj
HUUnmg/jrb8/nLHbAPKTRBj9OmthTcRUMjUzzU5U4jTcH6ZALf95+P7afz/9/tP/72vff9r35v/+
tqZaklPYnmqHtyCwkD44zaPCzCK7LINSgq4ROP0tkiSGR2iVzCInp4Y8JbL/+VCUAd7uSBB5DrVa
A/BpzjgP6/N//kByexWkFcJiPlmNIRvniWE+/edhzBTozhFvsE1MpyXVf/r+qPk/H/3n09Rrjg6O
PCsby3OS/+8HEPf52g5ji94S8tY3g0ty3TNRW/ZYo1U192fbsogX3h+8jFmfc3/4/76mtFUcrXJE
S88Cjto+OH9/RB+PDJXPaBLoGS59zWruK8feUSLU+zYbfhnlkCuv2Nx5GeCu4H1U1a62m+yAAHpL
Bs89h1OetpSvqcfs1bhnK3P+n8+TKV7Oyft//8L3d33/1aHiKlHSr7aLmKwLGu7/PAxL057/DQGD
JiWy8/eDiRw6of9+7vAcMB8dEA5c8gv7SYnP3m7ts+dVxGrCQGNoLbyXZQzfm77Hz0BfYrtPVlXK
R5Wgf1hZ+zg6wXaRWffkOn16Ymz7YZMLwiWGQx1jS7g3PQ2I107FQ2wIrQ52dFp6iUOZjM7WTDiy
XJklFz+zPzHoeLvOFXCnnB6hFQXz/P1AwLNDBbKwPgyNPk9pGfKhxQ10qKJ+C1kwaJ0zjMHfeR73
uKMxy+CV6FRtbZs4/hErVzOEy8dzwIALwYo6vgrNg2pba5ugMK6ylIyfaMZzO2CM0ZZ4XkZfHMpg
OZaVwVbQTfXRD6jRIoymjT+TRM6R42TS7erK2Xv+gmFM6HY7xUXA6Hi4Zsqtj6l59ZPQeovxe1cj
XQUYzWRv23RseM3VMYhSjL6ZtR+ZL2/Ba+ykBQbQwWHtVim9mUNv1Vv2Nc5J9wkhzGpJrORk0/Wu
lpzhQjj3u14D7Wj79LmKkM26pS8udaypxsruVj8sQW9RtJtkm3qo9KnE0xgWyGS67a5JAeiT/9rr
FOEHBbuvasgimHR5rWZig7NiMuX146tvEWfBmvL9F2eNjC5pNo+VjdvFqXt/7xVorWOEojMTSgrp
Z7ajTjVDPqACk6swu7RRtm7Qmp4Mxi2q+fJXK7JhK4dS75KSEjRzLP9Q+pW4VRbFaaAXAH2Q7W5R
0MekbEck+n75JaLFPPkkIQM8bbndzQcbb1qyZF81RDgShTK/1VAXxqVx3nkt7G1dNlAvFkaTrmzi
PSXtsLH9HstYkb/m9dRh5bx7TVX8VYnZO9tYhVV5RBxC/8/r7iFzZgsD9vTmlW2+64px/kjJxwRN
1d7iPn8GXRc+s1hz1aRWwCxhCJ5724EThHDU8GQnk+0/uZH2nwKct/SGTrn779d0dlelbdgowTAN
16ETGCFFfxsX5vfk3ut9hjRy+37oykRjQcifbQcCdOUFydVf7Iuy76nRmo61q3iaOhmLfdlELewM
J99JtvWuUrePz6UEDIhEXu5rp2O38ArFJuAg7JNL0fjxhQpbOA9j7rsMptPo3qUiqdlzvPeioHnA
OdM86Jgqom6aaDsULaoKhfau6ycb3klZP2rgaiSgvHbv3yW1rtX1g1LAkBgYY4jxiK/EiOUboI3T
hYI/PTpZ8dDf3435gvd5GTF/QBzCq9g7vV77A7ihHN0sjgZ5JjZJEHWymc9W1sPYy+5iEQyf3EFc
ht7lwR4EY8IBaSZ88DlSzoVMg1simZoqzH6HDos6YMzpKS8SsW5aSS73/m/pElSN57q3XkNb03dO
h231wa3ySCdZYmMGVxz7OZh+BvROTFIDLpcfXhdiSu0UER4KQD8bglvge91zHqj3AiM6kynGPfwf
IuzTtWclQPt0RlRoCG2U1AX215BKbMWMeXX2OA2JOI/dc9cW6ERlFD7GJF/Pog+6cz7Ny4pIrdrO
QoyPRa3Hx0nGT35MnpuX2t2Uc6IenVyHW5uKcBPKUW4snDsHwL1rIor+U+xEb00PXgbSHAzJ0bd/
dMaMWzc8ipF7M150c2RG8uwMBE0j4YO77e3DZEwLLywr8BfNryNW/EvhIX5kg7NNlnL5bMLm1diE
wFUm9NlKy+w1agnYIJnwsuc/qJXKraKKONoiHzfSwYmirfKhYYB6qxihBvFrGKU20aypJZJaevtB
4577vkkpD9EcdjhWhsR+9nXnHvrQ0AJj+xvIEpI1DNrZnOGLm/MwBeYMhic/FiKAiotzyGsJErpz
ncjV2PHmCpN8QQ5mBjbGvQuT9CmVWfqf91dAiseyzXBCecSBaabkobcunRfXfEuKD3BSuvlllkxc
HQ/bZjW+CMUMWPQM/X0dXHUyWw/fb6goRw4TdTZtvDROD5TnRzNCFOT46ra6CfyfKV76u3GqOXTc
uK6tlNa+Cmucw0YW1zxJ4qv/EtfSusbcrHYyNRU8PM2n96+F1BYH+86IjxRysfQ5PkfHCR77+0Pi
FRhk00X854qeR/chrO3l2A+Y6Kf68fuCWwxjzKzknw3HniCI1V0ai8IuHiPQZgyGU7oyu7tKU8pD
y5sT5mpKHkiMbyrL7SsNjH0FUEA1UAGmSrS/9ws3fexVn+IvTbP/fNT1HkrugBkS2X8bT4ppqcfD
JrLyd2fuJE4x29mAXLaPIJI3cdLa66kXpABHQurTNP6chrh+MGDdToDCNrkDEoT0THqfsOSPUz/q
TdyEeyezcwRXb7r1c/jVJUG298NCnUFZjCJTu7mZ/0WJjDeyg4aqRLD2nbTcpEuB8BPAYRdgFzVe
5AMjsJvDmBMXoSDdrkpc1KD26MGJ2E81YakwCs/aQ1xx/OFn1uzGoEq+hK1x+DSp82MsQw4UFN2Z
HJzXq+xAXjs7FR5m5S73CGtx9EcdhgSFPXcfuONuLs11AgQaATDFvEuhM3s3IlHPcOoOXaLWRtpy
Zwu6vqaPnpc0fi1gOkx7g1X6lKoP1yujF0/6WJFa6EA12OEUn+bgtHgay0SdfDUAfyKDVgGa466y
XJe23Y25kyOWwXYCgf1U1tDLw4rOD++WcQ+VVwFnT+Z6VzLCKp17LmCy3supf6D/HB7E3UyiQ4I6
FjW/bxQITHVP/WAWGS/zFNqbNHNrGBfh1W3oyUWY9iczzgTorrMDQdDR4lhOOffh9oYYDNikJ4cO
XMDH5wekurgOY0WZkf8BPxOfm6VO1/lQMSor34BeIMIV24bO2Iflhze4y9Z5G3/aGZsPKo2PwK/U
ORpt+2CF92Nn+T3G2VEIFElhLfoyOOZdxrjPGrk8SH2n7dJt9R3rDZSLfz0c8N2KpoEK5eqjFowG
XSy3+UT4LfO85yr1I0ZMxlqXAfxkrpqtTH37NNducJ8oITbkFzYEvlh2vImm5Z+dIr2jNWD2SoZ4
nVl1urOK99mHVIJZAZyg6NxzPDtnQfig4x755NTmsXO77hK78jGuovbNFCPWjZJffW6eonCBXy4C
7xr3yHlLVaPC4xw7FRhNOa17vGnluFIpcAA/tXcdVAB0xuSYuO2wY8xxd9P6yWbwol+JDbZlzttL
5CX6UaGgY8ywt5UcEFyATYZx+9RmhfVLdOneDvuXIrGvTdvqDSjsk0XojyQ28Dk2tPDjmuxKudYe
SJdbR4Dnp0oKyCclWAnjLa9TYaqXgCwj2xfk2+AkT9/l33fRp2Sfn6zQ/h06DfYT41PA1tWeAcSE
S8jZD/eggQhUsZ/lnOIWwJPupQOO1JpjDyjXsSrrhwnbIGMqgNhi3to+HGLGrd16KX4LEJN+AnhA
BYogSNuDGX1SWTfewsjZpnZTH4Zimnl9IkI1dKGj8OG9zPOnSBR8FTH9xiJwX1EAXX1sVLsxib6L
1aTTGgBDhp8bX+1ABU/EJnQ959DNf+TcsgWiLZ95wgd0faZVbmTCbccL27oZvnBihHu3C34Hteud
xfR3CT0sWPOph9K7J7j9S4rY3rAGyXsQg0ccfQa+aX71lRVvhM4wmM32fp5qnm/bJRhr2n8WLIbN
nFnpOuwwPcI89PBzpThRyYtoeGqIVmB4xpcpyJe9NSAtZ8ONoDCLC2T5M5ntL+kGzqrIGmdT2ohb
pcB4n2EJVxXO/IXZ3IC7OOSOu4l6iY+ct98ZCojDiLl3sveOJmILcVFvKpT3v9F8q7riT20XhyEg
z1VJXlSrhGFZerLdthmDrqJsrTUW8p2wW7FZwsZZWYiJCTwif9LVOvDzDzuYi52b/YoYqu7N0GEJ
GPRDVEqMOX2NB2Gg+Yc62uSGIV1W/By84S2p4w1o2GLtevZLt0jmy90WtVTURf9TtPY/WRoAloS9
I5tjUFB4whUpOLOaYu9pZzjPgBMGCRrEVdskL9ptr72dN2bplg0Huz6ontiv8CvxGKKPHoZCEzO4
DtHkyVFyA4S+sU7z9DT32bNNWdrWX3FgqX2VaXclJJiBKP7n5OXPdAZEESaEo1DxD8ngxtuGnTG0
WPGXa+xpPebE4F1L/qv9BJnZTJ8ysH5UpsIMXjGvmalkfDu5OC0Qp8i4j1AWKAvq+q/b/XR9M2Et
1791RPGuZk5wS7Yfs6LUkZ2/9YcaVxi+osahIh5HgTsDEUwV3RqI56VnRFzPSbXF4k0WeVG7SY6P
VQlySa/qV8unQx8E85eq+0nDQ1QHrusQOM8gNtTmyauyz7bQJH3jAoWfG7zyzc84uYcOh+BfXE/O
Pi5QmjLSZ4IuEh6IfJbpnzz2X/vA37vj8jbnDJV0VzooCwwJJcRz7R7dIM83vT9apzxLflh5wNiy
z6hg6k9vSHDm19jeptC73qNFUtk7z53EqlLtU2Z7SHWZZtdGx80lRGWN7uiIrpqZoEixaxuC9Ga4
/1ypewwa4jZhgftgSpw3d0EY871pk/t/WpDyp+g+9l0a5rK0+yEwg0KwY6XTbxnV6BYaxr6u4rOa
JhDOamNS7gypg5MQ4EzqNHR3DIC9xil21FTMmX3k3GAmhmeT0Zc58cbO6A3m0ZdsCs4xxsExXKAi
qB7tbYwuqM4Ee2exy635R6MJybdJwXlj+A9Df4H3MGfYUuhbCtX+ce9uTvuzlyPbTnTwkTuYegKk
gUkH6LSIGQ0/WqnSn9PYv84cnYBf/EOYCL2Nh2Bfc9vyS/oiEvnAa1IW45S33A8eaiyxFU2/yG5D
CPEnrHmts4qurWzivwWcRhIADdENcdGkAMBzFKeU9VTMQ4ODks9wacR6ZItF0eGichEMmurFQAPN
rGo9yEAcZPI3TqY/JarTymVNA9Sidg0mm5+loVQTUn9GHZYz2RRPSzmfKiHA3lfpa4pn1NCE8Uzq
dVqZYu2oktOFUwlUz/jWg8k7JqhLXMYMZ0WJhwO2GDDFGdwJ+JQz2pezznW2mfLih1u1B4yqH0I8
m755gdQNJsFp3XU4OGt85fcnBmdiO8+nseb+o5R7EDoZgfCCbDQZm3CyBL52JFYeh9Sq66pz0Zpy
W6afM/jlreMAZ/Hm6UmkJBZsBWHXArRGPdrug6w4UFWhA3N+t53Qu37iSdKBuxdTD+0RzpIVke4L
8pcqhVOKcWkvhjGnc42KYxm5RAH956bBPRJm3b9UQSK9pwmJjOFRbNAKM+KmniN9bHJPhktAVS3Z
jFz/KbLZ37XuAB1CvTBlIRs2PeTo4pthYJKijX5AcnrKiDwc2vvzN0K938iJRjSJspOIiLNK/zUJ
vUveW/gcpuFLly0rM+QIM6X6k99Tf44baIDOXPHCcd9tu3dW1QxrdWrsv0Nf3LDO9QiLsO3mJH7M
HYQ9FsxcnQZ2chJ7Oyv23/khFyaE2c9iTkqQSXhuZndh3cOIXhZKVEMugP3SyE3QEmAl9XsOIuag
sLlMm+L+zBIcoZ6/oYteN/cKD4iPxsECeyqVs1wPYCNmH7KX41I71AE+nLoWaCNYEhqrwBlj8Hrm
ZE+hiLyPUTNtGR3wRm51cORQPwKybc9WzuwK7sFSFZeGt1Po+OaQT8Ml4iZlY4hzq+CnVMOZW/N5
iKOvGRrqASQiLjfoUbPtvqC0ATpMHE7u/GNZhnYflz1o4uA9D2rQLdU+q3/HVvPAtfqhvxE9aJMV
KRsCTXD/vUacw9h+KLLhMsfmVilbbxPqPSabHuUiYR5+c7LHAUMUDwcVaZkB5I+GBtbl/noJDGig
htMVgMIHMTjkkVFWV8vx/5iu+RzncBUyId05FQbq2gU5HJtTWR5rLyQE077PjFd5Af3PLOAltxe2
YE2DALRKfb22ODGoCQrn0UCTWYzc50gTNIGQwPnNEUT8iaSTO74uXfMDj0+5qTrK/0RqsYoWdot0
nOoUZh94z4B2xC7QA2Sjc9hPy4on4BWXelRm0a10kk1tSLEZdlBscjt4xjCMkQSnxcpK5/eIqLPH
jb7or8Z23vyY319SGiuLwdwyABzMucLpU2ZczBZ2KywYjNOeWetEasJil4loxN/g4i0td+BiqDZZ
HnABwdGB8erqM0XSezsxjIcHs62D5kdFr9hkSXMAmH5ffdTugiJFyHUIneWQmi3790JgrAe1zuQ5
J1GTUPwvbsyN+l71PpdWy70gKJiY2BozduXLdTbpYu2HWbEFxJLgusvpjoAhzi7sMLBhh8VEzzIh
UeCD/V+bDix73qHo1n0Hw0zjFO0wxrWo1jna6dr2+eZujA7aUQBbLFq6IbNBgYTvpXwygaJGBEGy
YnMH3t32PbxTfOxRvXXd8DFoLAZ+j/pa1Lvc6Q+ycF46Z1qeBvZ/Ui3y3XNfYo53p/3U9cPaW2WF
bz+2aX5WasJl3M/JhjnMtYmlWk9GYCZpiz/SONxNw3jLrpZ3zgzeyDFbiSxr4s3Y+mckSr11I/9q
6+HB6d683JGQ9cZNlBl88WG5i8f0g6gXZb+snxWCw1ZlwcNwd/ve8eY7aKcvfQ0mKSocrJ4KVXzu
WDkEQFFhgtlHsY03rZQf2cJInk2Dx3LkZj408shFyG0ls9cq8f82Sa04BWKgiSE3676L93EKsrJB
sSpCwsvKb0mYASk+aG8k4eC1DYUaZ3W4FM/M7YgBRUSjrKJ+HWpFR+CgRy4NtCsn/lMiC1JTQjph
/vGqJ/taO8jVgqCyu+Qs1UBHR+Vr9qGNRiyyfibRNLZ77rC7yIKqbOFAFAMhfstlPq0mkz90VfnQ
RUw+/a5srtlEbeV1mLDDlBVeGQpVEXOyJ+1AuABolExJ/sxOsnPyShyURpYfmKgu7vCZ1TmwqidN
Om5N7ULI2iHBGNvZuUzv+wicfGPiz0ooTK9sT6lt5Nd6AWNXG9AOkbI3RcBAsspRZ2TJ+GMqYVSo
ZdeW8VuBWyG/T9dVNTyVHNJxsWnYmljDG2PAfi5VxD6/EQ+qTIrXKqRrw5CKTYlYN6DGYBnPiSSA
ogI4jMKvbn1u/RUl20MQf6d1HDYQ5etLb+THgIy2rlU6rzKW5Xx/Bimw3rDNMEUEh3kbMEpZdakp
DjG3TOWIfhUGGLe6mbBjXMTc0n2eaGV2tg+ZpykYiTsi++o7A4IWrl2Ho16nyRfoSaxudrjcyY8H
/Dbjj8FuThR31cGPMPxkHvE2u8HTlKTusBM+zllR3Qb2DjEex682Z9luIY65tgOogKMMj/H9uEoF
r9wQk5GqXLOrx/5RQuPGE3kcWXl2S+fpS9OZUhc468AOODM7sgNK4c5uguk850TGWOATbRzotJgi
sQSlHEz3twfslgaszZ2zU1PuOUX/kQ79tLOgA7TuJNd9Pn6lS/U+KrfcOta2p0PgMjXLZiAO19jU
9fDP5dYtMHtkmHki9cCoiPFDmN492iQguC2O/T8h4rcS4tOlW6qPomEtGjekp3Dy8zMrYC4q1Fjt
IA6mecv6PLd71wKeuJckEIRYjOMgpVK/4NBpnWXv+jwbWWm9U2rOlyrMGWosdKFhYjFN4ZKrnflc
GD+7UVRObDVbzZOSVGMVWzjG8kAZfbZ6iA/WIsR68VmUxT/mYO4jHeodepkcauSgDkYM1z5IJhZx
7LOUf9hzlk3mBORuWYwxptgsm5KNNE7E2yzpWZSDxsJbpDyNIkCaSbyNP8Dp8GZ+Fx9AQjsAHVSk
scrAsDCLJ4RslMPC0EX8abguE2El3Hb5PUTVvqhec8JVrM+UGPySZkluoiCZshARjzE6ccqn3FWJ
DpSmDTnmpt1ixeY4p3CGlulrZuK5moYu3PnMH85CWrci8+IHfLZAcrJ3E7EJMU+dFPAD+XEdQwsi
36G7eWNalxpbQwtkuIZzbEz3A3GPjmTMhqVyYKiSZLo0kjc/f/acGJxHsDhyWLf86AbbZEVZ5WD6
aJv7DQO3Tt6UfD+Lbjwd32gJ04Pr61e/lg4zsWTvTtyahzl4LMr4VhYYWlzGfWA8aFU1mK0hzgoU
kvrY6o8m+xC69+B4TptoiULsBfbvufZ+u4rfo6sgupjkTkxkM5rjyo/Jy5+7yiPfWQ0/Wp9E+VJB
iW2AWOAf4s6NIpIX2Oei6DNkfUq22I9+nv/Bf/9mKX831tnHTG+xnuzwalQNUWQiGTpXFZecwL3Q
aXOabdiJcsSQVQ2vxdCsM7a+bXPM6ru5W4Yfk9uBc67nI5mZByz7GPqHut/m1eKv+wp7L8rzil2l
nCTgBne2gl3C+549cv7awzRvAjT2NCZW39UZyEGaq5HQwrZga4mdDeyxYTS4drqspAVu7+ak+98I
yVjm8bMcBUcrTtDgLtmG7Zlx1bQiOMhdPcc2affQnnr51bQpPtdCfZRpclk0GQMAnH+IK2Ashd8q
hl/MIDbYFKAdi0FuTe7/novpBUMP2Ui90x2WVnt+KZjjbwLrKbJOHZs+WfWG2FsVFZ5rllKv/VSC
vitg5XXjeCyV8s4xdXqlUveUcEPBmcWC1BIr9lLSL8u2Ws8x3Aevgw3JZCZKq1+lQDQd597iFjSe
FhNS7Fue2dr71LAqQuk8PGgM+SKrsn0ksg/04gYSBBzb3hv/Bg1YDZ9QnzBduYcCrlYjBI2phMNW
VpjtNZEi7OT8Sij5+N91Wn8FhYpgeKtlH5j8TWNCNmXLQV0BTsKPs03HBGs1UCETRgi9/S1n3dB6
8ZgM+jUii4V07TckG21eeCuSByNDGG5Y4njBbMFLkrPWB2MBDQbuw0921Nx70FuRBGhOrXsVlf0+
tpg5tbZ5KoKoXWG1jlGQWfTYSZ+8VFVjcSV0MOOspO5ileXMLSpFl2Y7iEep1xAkHD30IUVaOGFp
3MqOMclY4T0Wn8i/RVH/0LDEKtvKzoMNWoCkD69C2eEQmc4+bsaV606/iionB+PmP31Xt+xFjj9F
SrLSohMeum0tYOG0fTMe2MH8qObgULftq7SRpBkdAlCIHwbaXUJG1d+mjSeAWOEvp4w+69wDbdtc
RZi9Dgku6NzSFQilYk0Nue8c0FsGWgdjJabyHscq1z+XBisiJOFKBp5mN/ot6aGQNbyyyTAwoAYJ
7DBNbhHcBdgbBiARQSEf3Z788mgsqj5a7IgpMUG1kftd68BNmK6LX3t3/veTlZPEynEKS9d9Y0tK
yIsaFOuk+G2pfwWLcvZtIAkQoFICCST924oAhONIYiXBkxWP9bmfna/UH//0I4bDpJmGNSuXdkwU
cUVH+w7iJkssP5gAfsZiVLztIJ0DMy4DbLEx8ZhKUYp2+rfFMi/LqaMjfp6rH7fNee4p2ypnfLJG
Yny9hUwb/8MEcs4mKHNRnP4mwvS22KlFDsnCzh6wSEbQac76WHLnQFt1seYyZWlJhazHqYCMNb5F
v0bj/vN9m3NpDKmuEESKyf9UlPDrEX9PvoDiJV3h4F9U+5ydTeumYjRksE0T+5p2bseF27QjGlXg
rvrkfzF3JjuyK1l2/RUhx+IDzUgjjYPUwJ3eRufRR9wJES37vudM36RPEPRfWkxIKlWhIKE0kATk
ILt3bzR047F99l57+se59ZznK4H9lPEhCAaC5osV3uDp2fOLUAfMB0TuzJkDjMTDL9QMuIX9xI4x
tx4TquO8HGnf1QjrQmmypM2fKSMvPypT+AIyi8O3QEcT2ccEmBtN40elfgtvtvwuEFvV9lcZ18fD
MgdPvdbUjPTHCd7huZXVHhRUdFLd9BU2VJtImksRXujpdaPhEVc9LrExvc44mWcvaQ71KO7S3lt7
p3FnNnhzt046ng3QZV332Dddy3ES+ratPNYkWyjgmwQDEU6WC1rSiVIIQHo15O/ebNd8KMy6OBuf
6fgE6WyMLxnqDzw27852zPvUhrvTBPqTUxkt2Fowxsy8vFqjx7AUToYfVH7X8tgsAZSBChmJ0ZEA
3R2A1PnDgqvvJz3NhnEL174w+mDL3r47MnagC0g78i2v+Cwq/oAoe6nZl7LQxKIVx822NzqQOUF9
hJ5IHZadnuOBkGeKFmbFNcaJof7pEInHUfyMBly1glOUb4G9dcv7pJ1x3MiGZ3xaoE0QMXEWLmWK
Osa6QZJviEqObNFXcU/UwPgmFKtymvc6A5PZDowUsNV3bOmuK80J2zs3Bt8jxU4ekblwOqi8LGnk
mZQvmbTiAeN8EXfg90bzT+5MwPpBYNiYxgqUHWq7aCiPau0nkz40CzidkgvGrkiMl3Hm0FocOBjE
byA/oLlprBZlB+JrXPLXZaFdpvzpRvcsQ/62TFmHGZQVfxHya2iz+KMZtzAWNmVdcCoM70rEhL8y
zNleaDonM5zviwneiMC0QyscuDezeGX2oJBHk0DC0ZFjte+GJWI3r1kpKrbv7XMX148NdiLgFYCc
uhmFrLceuV8deksAga/zlR9RXHHdQFSx1M7g9oOsQRJqwnQFY+U6WJYnTpp2k850BySc6G1M0X2W
rxfjlCSCdLL9TPXqVjXqNDCE08qk4dfCwdnYks7o8cqdwWo78Z1J0SbgiLcyep8MebJpkQRRwS25
oHtp29rWTYxqyoAFwr8gzqKoXjAsVjBTzPadPf3eY9fD5ybVu/XhqMjKsMnKcVJM001Uvpu8Ibc2
Gyfe+/WbRN2pHHKCZTK/xFnfbaeek2W0Szj92zgCpZ9M33wV11ns3q0h4HFqr4FwP9MYD9up2aWx
NxyXwiAJiqad2QCbl3B8dxtv3mB5mwuXXBZibRW4JVhb89J4d0PkAQ2K25dIwxX1qB4cP1Po+vvq
jdZsnGYdQF63cm5lFr0xdFbbUjZi19tvnKACT+R4WTrjYoAOxeyC7Fzf8iG8cid1xMLeYwR0CNl4
bObHIvmuBGlnfBbhKiMY9bSPBFftxcJyJDx0JCmhp7qA/IRpfbAy8yn0YiMaF0drZbNSx43memiL
kjlrJAE3RCim9HYhMY3HuK8t4FrUXxlQsqSjD7WiorjsQBQvslh8Z900dsaLyCqP9AxKUNiW0cmo
nrNsAk0OtVcyMjFEQRmxWMqwxTmYDYznZOEkMV0bDVB0V4L94jyQnbLGMKPzfrr2QirWcvWbL1cV
mRSPhzxGmdw2kaeBAUFWd0YU2gh5hwmbbF9Nl2SWe9et6PoroqXrRR3gIir+ldb2q7nwEafsd9gl
zpdhg/LzqFwbhSChEfZPkYVeUA3FCwZ4ok0BZ8yC2rpp8sA3HTQTFzmSBcDIDsplSzPCpoaP9mGn
7JfwH3zqkLFJ6ekpQzryo3FIYBegyCuBqs+Ylfq9C9eWX3ZTX1hKYCTQ9nfuiGs9eXqPxkPGoiHx
3AJdiBbbX2r14YRkE4ngSgKsXJZYQlFORRCcKFRcAEea6hTkv844exf+e4MjezMeDWP+iazmNYnU
gYvNw0RzSCUDsrH2hU/2gLcKhTTSwNsihQxOfFAHvc9CZ8C4yidPyCPloFRxI5YUQM3DOHc2WREY
B+pKNOxTy5/y4WKlsr4YPTlHO2pohw7Bk7X9IQuHW1F38a4uuQiPY3DSqvqaWBEYMyurJHIxBfeE
HrPhriSYxeV9Ah9QGD7zC9+pSMXJtNF7INOcmB596aE4u638wk3n8EPiPKDCYNcubNOBKRp+WSRf
0WTcF2X2mNjD6xJgG0AT/io9We46BrOqU0d8F19J46UnrOy7jKydtJrOJ0zUHj3H2ckJiFcVfdAK
5MKbKa4VGFUydNR5tQ3JdUHMEWr+vMk70ittDWjaw8rPIusmNBfj3NvGM6aczwha5S4ch7c5ntgB
RM8m4Nttn5POEI/LjFCgMHksaQ4CukMSGJHblomq2yXLgP1hn02r9DVIGdEbzLW0L4l32cwoQsUf
3u+u+11MzbPVMKobAZUlSXupjP7cpVxAyqn4k2h4i7l411NCKXXNgj9tImtXq/hhsF5LM6OMNE6v
MeVv+2AniEBvUwJdXQs63xg/Bku8F013Z6f2SysYJIfYOmO1hhRa+jRabri3fxCZfhQNbp+Wrtl1
U76zSjyzgl2C6/RcJIV5y5pg8CWayy7mB2v2VFaOurhreOUaU/Eyd6o6uyP/Bm3oLJyRHkX8330I
F39RwSVRxMdDgEpE+SBkiil97E3NLhVpc+qeAw/p1HHxHntZ+laXdFckVc0gtvfI/UXkv6t938DG
Id5CsmxemRKQgYcsvnZiHOxkgDggmwkqBBySvbrTxcCmfQ1lyFoCm7TLN89G+Jjn11CB4pRldAUQ
puDvoxVe9hfHpeGoZ4mgiFn7SQAoRgtqb4c5JJbbr29QxK+RKuJNK3fe7LzQmgI3N0Y0yt+wPNb7
weRvQhXBvY5zlM+P7fA/O+30W8zprZd79FPm8+2ABcyPmwQRV3xiaMyvpEfQpUF25/GE1WGpfZQS
ew8K586Msxf3EU3QO4I1hYCcYF6kOkrTT1dN3WXJnGqvGckt3neMlwvRf0Od6Fykqi65G5t1uJnD
p8FKD90wWLcKTpMjCWHrnne8GeGTU3FzEnXyK8r02LYvWVr9caMugrLVX8qALykffdtz3yuL46bG
qulnUbcKxxW/YMs7BlL8BiMrIFk3vhgTtK0cClKIVxxj3d7p1SMA+peqh8MEJpqqSC5XRW3shrj/
46Q5gso4XXddVuyLvpP+0mFIdnciAYGhtdK+J6y3Shh08E4MyN3wnJiotJL6J9+oMLv2wwwBbsS9
hf2T2A3t1YaTfyds6f1Yu3LtfDynqxVP5PM3VSgMHt301McLPztEBCpLxVUm1bICXUksr2gwF6TY
vJaOQpt3xHOs8cEhbZu+5aI+y5mFJdiEtTvIOHVw0LEh7AjWfYZUScWB+65saIp03QfbQb+YSPWH
ymH1WELPOpN7Lkqn2uJoaOCitC9V6eU4WkFGhH3suyvdIcPhTCoWd/LsQWg16mdVQy0hytnbMFD6
JDjnEe9tMzF4KzlqrRp1kUhxrQYxm9+u7Y+JJT/DcUbZsuAO0kmdA+JwwZ6jG0z3cTwex6RDAFsp
XnNs1yTEqz915fILKWpKMVL1E47On0XTlVM6Mes9rs+RyHlFqPT6pmQhv806XgKlpb5m7z0BeyEJ
0/hgtdYAmXwC10s7Ig4h38LD70+GiTvGXQNbEnJcTuNRx0ZwAo/mU+hA6C8ijkXX52tv0xzK6/LE
W2/2rdA4LY33YFhovAQwvMY+wJkwNmGSXldrrxm7DaL0mX5G08fj2C08msJABR9rCkqYFWgWBIQI
0JSFHeNk7f5MIOHp66GrRxCtYyXOnup5ygpGmATufwu0EyWwU/ed9a3K/lfxi9gPuaN9kX5VGkGf
1qJthpMiDvA6cjHst94As4vCLXtwMg6lgvhZae55hwTMtXgqtZi4LNmOJuXGQqEtqH4KcUvgw7b2
HT4wStULYz9bLC8taR7MshVQJtzLMtS0cIfQFcrF2nb9tLWt/KLCN3dsb0CjXDkA9ZL62Qh+ERYv
lswfucDGMCfQlp1M7RKVPPeKHV9TxT9kSt4ktUnwEnvqFoRQIFUAIHgUrM8R+6A4ruTRNKxnqslK
J79yS3Is1CxzvsqKzgYe57Rbeaf1n6Ln1J7xZw0O7jlXALfCkb6EH3WIhbKdabcNcP8UfXvs1wNF
51dG03+HcoZ/zQ+9TODR4N3ZqG9dGR+istz9ECe/KpHVYZAmxjE7BY+xcOfm1XGTN71zi8h5UuQC
zxhHCSEHJvO/jfhcOwRakUhuWJxxSHtYxrMAeHb0bivjbeIGsXeG8gW752PrmR0JsQdPUIG6yP5X
TmRB65RWDrvAilLxsGUrmAM/CPYf56RdtzuxQFn4PfGXTw8Tzp9c0CcAr5HFVWhNJzSYb6xNuyL8
5PgCI75icNb05Meydv2N7vpifljTLlEyvy4iw8jz3tkjS1FIWWZ1iiEn2blziEJMXZV3hTEC82JY
nZnz+XLKc0/YklwLGFKgxPaWDoGlTy8eB0mPjzGHKW2tBzyxzyU4Nn16HLz8vWYqiKfwal7Sd7Fw
JBnTvtTvjeRaPgZQMKzoMzV4D33VhXNVxff1u6rCixCvofWHT9x55C2YwQCCz8hm0DtjqbllMPKT
qvl0gEm0NDuOrwRmKfDrh2dvmG5Y0/uVXg0VfIlwk/uxeKtrfgo91wHVNlegHFI72+a4DnjJMJ2a
h6nDPSx2VuHtvTt2IzulQEpk4p7B408z2DsdXAKkTC+07xWkksJiYFhdCc7ECqIProIMnHGcP5Lg
ntz+N7RYgw6eNW9GGnxGT5ycJDn2MnpVFRgHBtWenww30vcS1zVj/Mai7D5yp6ewTc9Fio+zvvRy
+JbiWVB3xGmyKeJ0l6R8PKGO2s7DbIbcUWYai/VtX9zOM1egf3sdKy2r/Ov/rGj1f+5Z/Q+Hn/L2
I/9p/+Uf9f+ujfXjO48LP26JPn11/6yN1ZSkQD33f1XJ+lomf/27//If//N/+l7S+Odf/6d/Ptru
73+T5l8OVgdTa8vVBGak+tt/72fVf5naManZtdGgbf4P/9TPKv+y1m5WzHd4jZWy+WLasu+iv/9N
mX9pGjIdly415WhLef+WflZhmTTHMptQR1Ss1bOuKU1PeLZnEQpR/LGKltjq6+Mhpin9738T/548
R0QsFbNMtordLCkwTeanUYbhJi05SZcUmH4AEzfzxh3vjBjdZB0Ie+tUdlLjRJlvC9U8dA3lm4F+
rOvkE6eY2FcisjY4OvDavmZ0m0uLrfcSM4OpEqMkGEu9b1NPbkh6PLi0fij3zpT5n5DI4LobffCa
/CqnZpX6B3BP9FWg3+nSeYnZaDB0YzUcf3HbbCtqB+eJOphh+DTqHApXzXXNiAh+5o9RjTukwbOe
lTmwVeNumTymbpqUU6f9mtKqoxM+O7YLR+8S09lTKHow+hAjbkXUoZHFTxnF+lBYj2FV8ZPIIdpY
QftQgEPeSIsOgm6M6LZJUm6q5lPG6n0nIrt6TAPqvzAGJzRbqYsm3rc1svEhrpKvRHL1Nqsg9eOx
vutroI5qSW51v25c4/StaYgVLhWg0byYt2GqLTQ8onZGinOdTEIuALL2c/Kag5bH1bDeeCK2mgEs
Tciq5+qYqHraxE6H34RBbJLcV7OpWLFH7IPrOdmjKgB6bb/sktaC3lM/k+FcIB2TrI3mHcQke9dm
ABfDHlvARGtN0HU0P0ZYsr2UC63pEOLVzFZRDIS5KplcrI5VUN+WB8fu0ZzyhEO2u8Lgozf0yUoY
zFtriXE3V3CbsBWRJW9RwyRTYEGQGAJ2xrHKpgpnCWvrKADIrIyKTEfUsyWafSdDMRz5PnBwOo8I
gwSusbVu8WTrjcCWPPHP7PALc8VmjtTu9FzZmIhqlnNVBmnEpWCJQ7w+CRXfMlSjDfYmDkcypltF
PQWupeFDUmfABpo165j2B82wu12wQgFN+jJgn10hl20GF5pt0pWVD6AgP0eyAgi00OgVkGNyHCyt
SB0dztFDNY44qQL2Et1kX5dappfc+G1M3GwqhW2TRS3lWyHMXANaRAIty9UGcRGycHlOHNfL4HiP
5XspWSU50OqAovFFtZtmbXkx9PjaWfmPZJx2c1TMboCVDhaH2xXcP5GFNa1iK02my6ECd3Km5uYJ
PuwOWzG3omCZtnJM3mUgMUiMLm1b51LUxr6JMcAsoAQ3rgXv16ISahlNaLkuqnsmjXuNKwGcKVaw
YQSlVkGS88gkWRFePgLM24FkJCGpZ12N6JplWe41rKGlmOKrIC75IXnQ3kMQ2hecI7g6iAXLwcNW
jV2n4b02N4D9VjuaZJGIAq8eXHfWB2JntKanIGuUxHjXJPW2AzhbOlhlrOBZGF5yOyYk3Rtuuuye
+aWbGaRBuRT2ca494NChgWiOowOLCqQLpREA1sosFu0ZLsorPiJUMpFb2DpZUbIc2VYjjKZagyzt
zeZg2SRFFizq1Lmm+ZbrDcgea4K1aDc+vpdmG1pmeb20dyPS751g5B0XsNap0Ju4R4ICbRmCbqZ+
AjWa/mB8PSP9oVKx01gk0mTAJz2yI8D4BvhTt8YiGEtQT6z6mvJxsfkkjBa3n8pOmqc5sDkxqSfK
onxH6oM2x1SSMTDvcpdt8RC6xqEEmt/Uy11KXG+b0ZVThhSqraDMoalv8FoguivKlr0VQGBlD3nN
7OiZrccKo7sNelTGcMz3TEA/Nu2MaBcELfC+Ap9sq/llKmhPGRbNI2BRmFAk43Xb4PhwV5h3mfRn
awDNV3dUzs81koqEhh8xL0vBJsI0UgzK0oJemhF2WPqQDW3AcVg4eyV7JluW/Q53SJP5b5vQ5LyZ
WlDcMctRHpKYfmUIIxQNPdjdeLIqghidxU5QM/ph7ULNVBQhAF/5cu21fQ46S8aMuUUJleFaOF4d
AUdWVEILJneXW5hnIrSlz2FH+QU7+Qfbyj7JIt4bFftGFIhj63ImRQ2HLkrvvM8IC42r7aG1az/X
JG3SAAhEOOE0UDYwhCQhfts5otgZARXHupm24GmouBixJ41E1PA/lnSNQ+uJMO9tGvxaW76SLY0P
wRa/cInDXDyPNreInm0W+TteAy6kQnJ4rQVONaRpxuS52o7TErLDNJ8JZvDV0xl/WBxG1LTAidEV
3A3j4sl0aiq2Ryy/Y2E/eoRdtplJ0kcCBZsRfMgjhccBOgJ7Prav1kCXTcnOZZcOr61h2udZv/Q5
gUD8p43vAHBVPOr+YFTYY5mqzYodHMgNXqhF/972tEJU5AfPFLv6M0mQXSJYE1DT1GP12FoN+yKz
QsaPsvs0xBZfoOSNdfFeT+xi7am9wV3OnaVnla808enlq1Mj1O+O93NCU089ZMV1SZPghHMuaBll
iiqjqYIvzw8EEDk5RtBFlH1fGbl1YqVKFAkQlU5+bU/iugqDC97ViH4EQj445mpIBOoTH214EN0M
gihUOMhJ7Gwbx/twce+u7mhzj8MlylaVjwSYb0xEtAPrSpt5d/QQdnRs5SyXsSRF9O8hSls73YRA
mZHINGAQLlAoc4WN1CINmlHFXOI1EhgU6aBMwOnAG0mxguXkpbEqdaRjeD/k1wQJTil7TB789A71
IubFikWfVeK5WDSbH9iX7GVZVGKp5Rzq78eAjaTXcBxb7pYiXMx4OkVCWQixb1t0eDy08c1c9uAU
8wU4nhBv6SLwo6eE5WWcJGcD00TsoR3lbmQdB5foV2XEvwFd0dssPETlKUi+ltlmmUtl+k7N6adq
Vp/E6hgeUnbRbUsfRhM1h75HWRF27vmU42r6RM51BNwbSzg8cqrS5Krwpz9yghkRNstaNruzAi79
JDMkOz0wQZy7w1pjFMI3kwlLxcCBL84mdSQL3tKvvClnzpY2+mZZZADKmzB48CtxTDDlBisvC/bR
OWsjhF1LmdfRQH8Psih3YEe9FnTPgfkDCpESIY3Cal/19S9h4LMRct9O0QGicL44tCdfu3w4DgH9
W+hTnX2j2lvdRPoUMwKd68bkw7yg6OLCKjl0aa2TdU26lutqJHkNVbzIspykbO45+KeDc4ddg+24
/swrSVYr3Fs0a2YLD1yeGN/0c3KfHiKsuw49iLLlrVXtZGpjERt5+nQKQI+gPVV4iE8d5pGxAuMe
4JENux6QJy2V9Nt8FF37XATeG5bIN89avf6WR5WXRHKfSh563KrHJuGQbFbXGpgVlhfUcVOfWHS3
XhshqFG3wW1+gAfP6JRNOJ6mMTl0KTsNyCUcRAulWlMNsgmR16hVSO5YI4+6Yn2E3Hs6skEgqomR
UAc40Fdjgg2LMa4Y9ZYVNQzaz0nqi00H6DbPHGvjpu0h7EWzF2jBm4HFR4zLF+bI/DqIMDs47ZOa
ky8d44uSJZJRNKDZlzmyuoLqsUcjekzrXJ3Zoh1GJz0lZIBo4mqPcQRPeCA2uuEg31cWu/ulgSdk
0s2N+PpiFgVN99M5cuVT5pLnRv0pNnNoGJs2I9gmcVYPy3zi4GsgUpXdCU3kOi9MuU1DJurK7fZV
ENc+lJEvNS4/PQIEWE7LAkuJ/2H02lPQdwnhReqJ4jKBH76Gasix4mph82JC3wrUXeAyybRzi4xf
sPKuW07ddlXJmkZBnOX3ElGACPjS92xLXsvSvJE2OS3CtqJiL7EMBFdc13pt4uneaBj3FDcS2gy8
mvB9kvt9h6e5nZpxa1qJ3HvVilFV1+QpgDtX44Wjad54ycG0mY4BF5Ubqkg+2zkjUp1h8JbxJ8bI
W9GnEFRIEsgeqiUg5C37eD+QsfZj8v1wrwSLA5rx7PHDSmAjN3H9OrPb5dgKNgjYuT+bhAg9h7HW
G1IGrJDqIRQ9h/+0S9HqQEbwB9UOr7U+v5WL8xxZ8W8qQJbEVoJL9a6X2MTNPP1lNnirOv7fgTud
yCe8jYAx8AWpZ0x6PmaK1A8UJRp2TN98NdeHyiCGqRBMY7N3twSM8S264pgIafoDYFK/cuunoTac
/RpSB50ZXwtiSANbbAw+c7+jnuSPYeTFkfzoa5fjYrfnxTkNdANZTmDvGfBOdpLcd8McbLI8FgAY
kwe0bSReHGAHac2PVhqAr3CJymEg/yMdhv20ZGQ3JKkn9Cq/awZj53XRU8/hv3ih4ys8kYfFRJUe
uKENo7H4wQSLsdXgHwMPaqKeizvKmPci5EeUgY7j0MFb4qzPVU1C1kzxwBgSFyvx/oyrHUIza97p
mHIukjYPx1uWFq5Br7JZkEUljwZvFvgVmt8gIjb+jrrGX+Ui9IfkX+fct93PXtvXgAkhqFYmw8t6
9QlgQ1HeVezsaTqgzt1O4Zuh7fxouG29i6Ed7VDkARLQRg/25ag0XRS221OXXIL86GHvoMH1fq5s
6i1c79EZuYz3gjhKaffQh3P4o+b0YkwDz5zJhMg6lFikO+gW0yG5M3esKXzk3GpTlM7Qdgi9zXI/
2y9Z7AV7FMf5GwNmwrxMrjqN4W1E5kstTEHtTm6cKwFsvx0Be+phXg55Mk93QJi33PMFFvcFWbwP
3gd297s6CULMGT7loXGYMhvb7zqIer+L+jWoqRA60t96zi/RjGli6sgse3bBh0JlO1QGD+oeP1q8
XM3VoG3jwLUs2qD8evvKC97SCbS5t/oDOzPejPyywpomiaACMoWT984ymFQofAT8it2BM5amARMj
lobPGqTz/ZKME9LJkhIt4VYUa1AO2kXL6cLhMRm6V6Abr6luGR/mAc8hbMCt84fvy/TBckK/owol
wn1i9zWNuC73uYHcFvU18dZKv8OAPQV5agY5V/5puZ57HSGBAtbtdmK7iF0RR5zrUO9S0JcdpKyW
4D0TwXRODeLqplJUaJsiCHf5bPgR9Zed8eg59o8b/MYevwN8V7ZvFvWzU+HMIAtyXNyJOyLEnJbm
lSmYAJ2xi0/XDohWMqe66mQCWfS5Yz2GFlZvjKMXvLu01aVUUgL54yEH+V0GlaBplPSg7dyHPS+A
5a6Z6ubKNLv7jsQVSVv2Il50jJwBDlhNNq3/Gpf4bc4ELsn+uMpxm86cV9JEO9FegfSsMZ+1Oeum
ckiLc07N8G6wDPpEK4AOsMAIXwchnjv2uNkaYSBahUEtlQbWXYUzP63vbJdNYluyly86k8wbRoxg
IMjpLtV2mZLnuFxiSh9C59DL7owD82exg/rGLE5BIPU7/vxAP5XMtzudg7mAP4Jx1Zx2WrkdFVsN
9o1qPFgmd5cXZ6E4LO3hxFhkkobwxl2fqWLoD2FxOwRmsG88rusxxvG5ZSswWV0DgZy4TWppJH3v
2emhR0G9fERKYQNPKcDWxVAGVM0FNw+YnHUMlsMox4OXhoK1QwGlZejPoHxu86SeLh5Elo3L2/Us
SxckStU61wtezC4HxNoUzX2kuJMbYUbrAryO6CrPZXjrCRBBfTZzwAzVYdLzTViaX0tnHVHqxa4N
c5c93oKC03t37YLdvg0wRujPcnLwTFBc6q0JY2t9XbZc9EN0H3wk7D7Yy/SJZe4sRRdDmuEjpYOh
CSXSPbeI3iM4YAOQQlmx3Gs5OKcu6C+0Yj95lDsycaBNBa7iD+FQDXraoSqbjvhqdt1jbeLKgm9H
+81onW1j5LY11d+E2W9tTUzUNcCMaeSicVhROSWpphKoYoSh0cUAW/DsbLGq0ZIFKa4OT+O91+45
OYcFJ1D5aqalua2XqsBgAb4Icwf3+PbR08AJExhHtLqn795kmkcsycgZVX/g8Ym4apTu1piJhrbG
x9hE8wFaHhWYrb2wQA3uHSL3sMKICuGZOXe2Vrt2riNyWFjn0f3c8mlw2FeJFJ655w0PorYfaAkW
Pg0oXwkyFqvRKNulqt2q3HlUZv5hkH4vjHGhksD4RYyg3HMisFctb7j8POQua9xpLK98YOB3XadV
cRdmPaSIDhOgcxUmkEPxZYH9HS0GqdnOt/93FyT/v+4+WFf8b3cfNx9LOcY/X//a9uMf//x/235Y
fwkC4ZZna1OxzJD/Y/nh/YXPT9qeEsIV2mUrUpTNPxYc1l+2y+7Dc8kteSg/9j/tPsRfplCmxzkk
XOZU2/637D7Y6pj/cvchTMVX65mWtule0HwV/2z3sUageEGwKKQko4tHKrdcKrwtk5tp1jevhs0I
j9n6yxYk86SVPJNep+mPptdu+DU73pQBB2ihcK+xJWAF0RW/cFkVVsf8hS7rH1diRMwjilJ0gXJq
9ngTMQFsYQKdC1wBanUoJzlqsgdFGAxAgOx+SAYHsaBeS6McYOHLwh6fTPYHxOIMj55NjjbLf5sY
y0FUeHwmmHnmBNORdrgEFAv5YMnumpkLoWwiqGyOtuF78UUnQEPU8NRAsGA7bNyW6eCwBmU9SroV
QaP5mCwzwNdXKuAtZ3pGrpoKsqzTU6FBKQidD3V57zmtwcG30sGEfV1xgRPcrTDDpqIn11ZiHUYy
B3ioX9mScqu0BeWIOd2T2RQ/4ABC7dMTLHncH3vK7G26L7ahPUS0qs3EcSVhtKqJvUM/v4fYn9eq
lMdGdfVpxOeMewhxbAYTCzDlZNAmxyWbASmdnQOlKd2UZXcWe1dj6k5O6T73gLvpkfPupXpbrHF+
ySmmauLlV0YOvwFRtFsOum9MicUuNICCm7W+NK4NvDLVp0RjoSOjZWxjh6hswowXMFHSTDZ/qAEJ
igfowsK53uYppuygd35yV5VMnTDzmJJcGOaaAusuoCyEyzDIRtqDOi7xoTZuw47qbpZyqHNjmt87
8URyxs1vqLv4HlFTY3fkCpXg8m8FaauKGQg2nMRGvwS7oCEEDkZM5AgN3SweAdeCtRfW6A+RKvfD
8FMrs4ICVjMG6nudjp9E8fS+EMNRQcA5DqQnnblaqL0dLukYhke3sBwiC94l5lO4AWeKuK8JaaTT
uBbg7qe4dH0zyuCkCexCZRc8Yxecd0sSeneODvv94ETmfiKHH82DJnwWnozCeFqTu2gIJFcwn6DH
QuwcAuox7PgpFGOF8AX/uRr7exue2BgBdNZpy2DX6yvHIxBfxVNKmn3hB0HgUvIJLOkTBRdE6V8x
WnfeTPcGJntq1ywWft1cwVjkeUkzjMAJLZITpYSgnna5W9drYB4woa7oNK0eiRV8AjD0dvEk5MbB
YD5hctkxB+6zdMAnb/D0gjYROxZJHziKPwHTTza8cb0uz6wKnbFjWN/YGYpA3bfXdYPGFncF1/Yo
Rymjo8sBoYjjGfbcQEdB4HhANmsaxsAiiA5AQOipxB+KZ/xsLVxNeiwybt5B1EpcyAW9ATV3A9ul
f0uNZ41WBa9kKXdzZ2Mtsa1LkZF9qwpj5lJwO9ipu/McUvI6TR+QEFOWTUxo5PjZKtkQxqI53LNx
4G3L0QVpCcdO/+GWmXkNouRh6PJ4dYEPJGTAQ7UuLhQzHiEQyh0uz/fBWyc5lNKNMLiKwhgnU5QO
6dnOP2t7vqmS8JG3NrXvISitJXnwCuuiAJxdweZeNTepdwAKBVnjTN3Je1IXsKJ6bMREbn8ZDNMj
N2bcOXQjt073ZTSUF7F49c1p4QfjtZhghe/NECIn1rgHa6GXne624DxA8hsKnjDpVS81ceKN0JO7
tqItfveGc8/cipDWatiERB6OmRXpM4zTgwBSxqW2x2CVPYYpoNSQ5GSdU1+oqIMk0GlDXBkg9GSd
Wh1bd+3Y0EPTLIAWTHkcCugYiVmz9+zN55ilEGpbah28tv3mvUL2tkNKF2PMvAymes9dHtgDOyR3
fKnyqtvS3sfvh10hzkXQIbYfJBlwjdL9BlQJ9azrxrPbeZStAXxxElvQ9WWxEU7QReq6ht5aJNsQ
yMS8WlZwEPoK1RvuEP45x6J8fW5+6pIjKY4RuYVe/pTyY8nTS7GwUShb+hJTLI8DnH/OFSxlVUtG
YHrhAwAzVXX32LqGu4EUJ4pONx+xLv40a22Y7r6FQW3vAqohbM3MzyBhAy/5GDI+JnMlqanjW49o
36uL+Iv5cKYQehn3c1ocm4EC1qajbtXlQcZT3rNd0jyu5LO7bd3l11kdVf5/Ze88diTJ0uz8KsTs
rWhaADOzcK3DQ4uNIeQ1La5p289T8HU47zXfzWmip5oEhg2CCxK56GxkVWVkhLvbFf855zsALtdB
blPyGM5Xr4ff5Zv0UDQQmRbanAp8BLcitFQvVgfuL5n3047P6gj41HSJxaGDJU28byqsp1XRXWBw
TGu957HGulZILg8k7zngdmeqINahL8mAVWgnWMzgyZswuAauY7EhCAjkRCq5HaLTk5fs/CY9Talx
K5D1mWdO0BXy+r6cCOaTR3Glba6cbs4Z80/XwNUZ7k/3ckJS5qEs1zb8LgykYIcG4l0orWLZmp6O
EOkEjAb9EF69Q5Cop2IrDBBUBWVwJAR+UpvrmmfFT3bFCAMfYMatOesvnjZCgWjJeaYNt2A+Qwuz
jZim6oQ2ma2uc3gK9NThPJDZq5QZQqmLMmw01COwq298KCA6kvfaIV+yTryefTvgSBTDrlpI3dwG
3B7Aqrr1BfPWEtfxtmXQeQZKMG6tstuGRngPJW7T6JXaES2K6XpKtUL4nxSHurSMVsCvYT5wW1UU
PbPcOW1CUi7Dr+2HN0rDGYQdMwkjFTqaw7iNQfroeCO3BLKIs0bP1aw96CVVAKqRKnf1F9Dt63Tg
Y5O2cp9m84X3hXZzN/Opq3NJYndcoSMINUY1Hhl2MRhrYeO6wveOQVs9a4l51w2QEOacz4Ssn7VM
P+uefHAZG/dlvXIS7CFMR3kNbaKwPH2jSShNi7V3Gk7FuvNo1ehtsBCxRD6imCJbQjh9NQLzLvJx
vcOQo82KELEwK39Lqv6L0xtm+HZExRjZ2szoqW7Kax50LzFguxbqCd+ktyEWGq8TgQ/OSttXkx6P
NCBzgUHjXPuQeez+aY7MNytFXswM68z0RdEMp5vZ4CFGwDdIxBs4FAS84an7tqcwQqF+TqZ8S9ob
xccWEzF2WZAXYfiX0qDHAKbbVJ54F2quGiBdGPZL3bU3DhOXRT558KmwsOs1T/tYod4nU4rjdDJe
3Fh+4J5NVwmp3w1K2IPd5xs5jG9Ny94x9yl3wqihQQiVeyEmZpVc699Aw1wpa4g2kGgnVdjexpNO
EKy/MRMExV+/uOi8ywCCGiGXgnLJ6NBkLsH9JhbMWbtXrdxBJrkV4AQP6n9DVQ/YVCjRTuihtn0N
NtjEZL/tCEiITn8Z1ghRyqePlyZXaoz/0pg0TRDt3YIg/YgTzvdVPvP8Bd2TJ0uhZJ1sU1WroWeG
FedmyFzDX7NI5/tYs7ActsExKrT+IC1/R/FbD5U+YTGjTG7ROgS9i4iIqOYwNQ6ylZ5k88aezavm
llevae1NrWmkPGV6E8Gb1wKsNHZvMjfu3rOoz1F6Rp+pGfJWLM21VocnJz3gKBzufRM7fiL8N2Nu
XvDQMgFl8jQgVizxSShYTuMcamK5booC6HVHbvf5SZdA0eK6faCYzLrEdU3NkvmT+sO1782tng/d
wnOw1afl/Fqu3TR7sMqpXc6D92Xk7rObHtzJTNfoqXeJ7B698c4rzHnrNw51pcYTA5GXrOtOYPIL
ZrqUZ3EWAoaFM1thYmar2dcKLmt0hAGKrOpXY4MVEpcu8htsMBU5Z0EOLq2zkSCzQ9A8pb1JQ4dF
0wi3futs7ZpMDzULh5SB/coyCeVbbr8Dn6JtLLoKlspXHSQx95sSeGlwhvAHT6bMkg2WvTNRg41Z
yA8DO+9+HC1UHZtEaTLVvHph/AgNCvelDBt+Bwi8CIo3XWQvTfLZjMV3KoKLWTYro/eYDNOSqI8c
OJtPUsOLhrGgbRnpvtGt+zSvMZU55UCjeMC1h9kQCto32N5L3wBoGxv3Vnb6s6t7/n0um4/ECpLN
aGa3YCXOsx6zDpjDXYIKcMDnTn28dtQBulxcjNqrofU/Ki6FK13ob0i8GLC0nTPfDdm9FuAMGIYE
7FoG/ZM2w/ep9M5qFcMnkv/4FiMbu/hiYT3W4bVjIr2xXOehEcM9sQt3lbNwrEtShp6EaRLcx6Z5
lZVr8cIbjFJdjLD6ID6i+UyYMkREQIcocYLfg0YZIqFWuLb66vjUMR1ufBQ8X+RnXfCIeBiG0xQp
d3YMrEhz+GSzqC4Y24E9wwIYN+PBHbVrTU/XuhNFfZMBN1jlZfwB4I0aNzNLVvmg9WBHTPPiT1TD
GepG3Afm8zCaMUBQemB//TYtGJsbcQMU/FiSjoLOlB0Cadmk6o07ba4+JQt4w/H54IT1UadLlfxE
8DQ0/rFls0zn9CcGwg07atYZ3EOj7CQNSPn4k9sY7PIi/kjII4HKTymsm9nxE2LLpPQYCGL2WMXh
fAvmbotq9BiFZ8/U8t1IL8+iLeunUAb7ytebQxZMP1xtLgGboCnyg+xo74huiq46G1DyN5S19iu7
HfdJV7w1dOJd+zpfQSTEPiRcWKLGvBBOOh5Elz5M8jEjdLHX5rle91hwBjtod1DAdsPMaNgaw082
+YZ7Am8TV2quXI3NIK4QsiF3Xmcg9Ak2eRHweyykLNfFq2uiO4J3uNWNlB+Mrij0Ti4m8PzqRWdT
P152u8KHzgv85WSUBoEQQ50KGuNg2/qGFcViGrcGwGaS6j2h0iPzOShZjtpUtOzs+8EbFyIG/xXV
iEUZHIHy4MVPXIi5plyhlTyVqlF68N/MYVhzc9+LWTx24/Rkpe4hG7SXtrQ/fPtztOPmQjZqvEnp
4lnqdn8Xj5NYhzYFnb0OGSZJqpBqTIxkILhIJ1fYmILgaGbcx6lSutXn8T3JXY381FzBkxreShlP
h9x2kbz8ezjo4Xoc5/yJUxGWlzh/s9CXRkAnrEGwu6a1TF0GB0ryMCaCF7LotkN/DnXLu8Gzz56e
eUfsi5h7QntFAg5hMzDzk6OXNJlnsKKSmtdwcOk/Hak5bKX36IFtnpwN7ZBvrQbzuGjSB+rsfLgb
mb22J/vkNy9pAgrVcbMf4rANTCZaSnvid7gN/ItKWbM+edke4MJjxHu+SSqb47+GV12QhA31FHNG
YcgFd7z84OFQDOcshUhfr/n50QdolF+R0+WsBFCqjQb1YUwW30kcPXsjZq044xuDeXMay+zI7rcM
+/hq1/UFSeOtAm6i/dBHzYhAbZuDL3cFydzVqKpIiRLBzJjpPSQN2dAyHfDBWVoxiVE7Q25rBJhA
ZbQmiVKbOEznt6GUF/q+Ord8M+zmGkbppZtGKnRrey3dlso00BlEZEBUu+WT0ftHgTGL7bGdMRbH
m8opjbNp5owgcDJhPh6wt1AltTUY7uH05GY8MIsIrfycKOyLxl2BUz2uIT9/ByL3EmXZW1cIHRAa
XIKWGTfkvvexLHmn4M1ibDu1qeDMlWyzoX0V1vAtDfvTJ1WVgh3dzwoS3PXOJTTNo03BL/QIHntM
C2mmI1PyFRz37NVIBmMCJ2OkqBFwiIEzQJbblNRjS8h928xajpZAYKOt4kNmd59UpMp1BXGLq2Gf
HgcpxDF4C3u7Wpp69tXa0EE0R5XEUPcrx0PaJs+c1hTtedFrQ72EAoBmVcPw8IiJhRWnIdn1L/i9
mLjMI0RGeg+qpKZXzTC1jYqP00BYNlu2h22vA8XtsQkGQXbRCHta9uCvooavXfID0/XwMhNAodHd
2hS6dsdmtIoiLJvaDCw79u23ZMBCaTOdpHqHLBoTF4l0mbbxa59r17SaPyQbLU2h4iZivVhkDcPb
xay1Ew5geESRC0aXo85jLBV+KfLvJFaeMIj6fdu7q4KlOCkT7+rE3iMlEFen4pbRhbf+ZC8N+7mV
9AkZevFFQBongsVNVJhH7hVvwtjkRhyd8wyjCYxTxhPqt5h9oyP2JC6GPvIRo5x4dIutSLWdafn4
qgtQDI2IdhRmXbUof5tTz9u4vNBxP8FZDCN4eL5+G7NWGWNHEEkfGA03pqQk0qIvDc1ny74K5ZWR
WYW6Ejbuh5uU3AjFLudK1ydPGWC2QzzVz3YYMPNKb2qg5csiqGAcptoZJ/EZseRSDfp3GyQtjzSX
ZJ+jYNbb72nvBKehKGgwDFof13V6U84d3+wAY7eTG8epLmaCRmgJUARpuA+q+NJJeuni8KLxmuFy
WI599s4tJQB3wxGGEYiefrgWil3HNZkwARpQ3T1FgbVjsHMMW38XNNXVFCMD5wCIZMclNQy6zwLS
wTJ2qq+08wCRlrem0XOJy5kqpubCMK1z7mi72NR201xuSkUQCgRvvdOd2N7uupL9q5U0vhkOk49A
y7aNpp3MiJiSKFUyx5uM8xAR2gtHTHMliKNwTFa2n19qP3yu2u6ZGPRWm1CUxtQDR8rBcQdpkoYk
vHfQOtDUyZLi3IkG/aFr83OLn6iUwUXXDsyKQa2lGNEG9zRpn1MWpMw5nR1hPwceI5bLJBwfahov
uAvfzZrnLQIGSkRko5tJMNOF7Qzlj+krdrI7mcNLczRVI6NrZxrV+POdd2858nbKzoVd7ay8RXV2
v03ICHuBtcHvPkDYyZIgYVFCdqF6LWn0Y4cbGzwmXCU2LYfzViaAKkn3kpf2A97ohuwnvzALehic
HueVHX8a+PHUAen+3nGbZid6iKi8I2Jrh+Om5eRxwzVWX1Wa/lIJL0KO/DK1WGzafngLB3kNrGbX
hLfgSA4jpt0xaoEFT8BME1xfVfrit+A0hcpQ6tAnMELVBL9uATBHH9zYsL9N7p1u1NWxqN0LMXhJ
XmSO7hx0ok1kaVv2fu4yQtuFqm2g8J+LNruzRfggE/MnC3uFG6P1vOqePaGfqP6ms7ZPeCK4kCHT
DkeufUTYJmZM1TQf5cALICL/Ilkndi126lDndp85/pfdEaxuy2eZ+IynUbwZs8n6qQ66LZAlUttZ
9FlVjDU9cQ8QBaey+MIpQ+MSekTFpWWZ2LaxBm9rEcL1BgAQ2bEB9UnpEPbgvuaFhgfBdgOBuRIT
yC9cG6u+195sZmpLi24/GB6ue4Pry2ROtuDy9VKH+n3uiSdzwFoVD7eq8bB3De9Qp967pwyQprJC
yuir+GWNLEFslSzhCwWgj4tvQ9kotYjZszJWcmTNl4YyW2IPMpX5Mja4cGLGNJQtM8Sf6eDT7GtL
bsZQvrvqmKCsnFwZHJZkHFVsUVbVbJkDMdpVBlAmQPHaVqZQe8IdqmyipNZGbmefotxXzibP8EnD
3/vplL00U0bTSFlOQ7yncGySA/Z18vDKmNrgUB2UVXVUptUB96pUNlYMyDw+pjK3RsrmmijDK58V
8OHUq+CEbSsssRJvLCx89gmu45AP4oM/wKsoQzde2kZ+o1vsikXu7wdlt23c4QXH9EOhjLhZnu/o
LSVFIUhqTPHzmHOWDH1drLyOp723hFykyoVLnyh4Y4SLWRl/BQ7gSVmB08zPV1VjHRvZtTvVNUaH
yjFVBuJAwstWwULBBLDw0P36VnwIZTtulAFZV1bkSZmSY+VOVjZlpnX+QirrMp/0q6XMzBJXc5M9
sMT0a2aM1n723FsTofMQOiTO0UOwCkeCY5UySrPQQ9N14FJioY7xUpOy52yo7NWTPnyGnLKPWtXy
M9vPg1OfK2XJ7vFm53i0mTdkSwFSXZm3TWXjbpWhO4CBpAzeQAWstYWVlsNaecDCM1Cw3L2Wv4zh
yiKeKLN4h2sciztWRHzkiTKUt8paPtLP6wb2Qfef7bnq16YyoRMvIMapjOn4VcVuxKueKtN6qpu8
1oxRy9i8LzxLrOlswcuO173B854o8/ukbPBei0RYEs9deGJ6JJYhtv4AH3i20F3ThuKbNHguZLSQ
OOxbZbXvlemeM/ijpWz4c0CFZS9IS2vwvoUy6ye49rUa+36vjPymsvTbytzv4fJPBD48zgbFuucc
uMwqqFmiQgChgcncdCqePhVzDeaF+EBKmbOKEwgVLGg6cicOUXoP+OQaN8RtKcsPOYp7rSGWkDz6
KqTAeiGR6ADEVyrCwNtPMam/qbP70Wmx/xudwc5B0xnpB9miMc8joTkdfpqDO5K4+egA0xixbk93
JZCjUbIyRypYMfyKWKiwhU6sZxnDp6gFPMQ2G/a2imZoXridyGrkv0IbKr4xqyCHoSIdgjcINybm
WOrxFrkKfphcPzsVBWHvoOuVcIhUMZEWhbNTwZFBRUg6FSYpVKzECflc2g0z8YDMicYIMVAhlI40
CtfkYJFHJYaz7O5XDaaroivUCWVLOZfnStlVsGTewG5fJirwMqnoC7ypTkVhzMIJVn51ExojBjQV
l2Ehgl0B3mckSVOqSE2vwjWTitnQsHifkLuJzKOrYjiBCuQIFc0pstKBb9SjM2kCXY6V1Y8AcGrY
3hpg1/AjKBlRcZ+E3M+oAkAmSaBRRYJ0ehdVRAgCoiT/T2xIWuNtjmbEB5h1V1fhIlvFjHryRtJn
ElyrCFKvL2F2Y/nJI0Qnh4Am6mFyLGxn4zK/MXlAF6EZoTwKQP2WZYdb+jPvTUuzdnoeQV9Qcaha
BaN6FZGCDpEwxQ8f7TTe0fHybag4lT3ih8TqCXeOrJWrQlcz6SsceKg5KpA1ksxSaq1OUstUjHa/
BHBS4uAuG7O8uo0Dg1lFvCYV9lIqoKoe3SiaOCbMJzkzxCxURAz4M+NYUmOuSo+RIitUnMxPSIZU
enDbCALWRUOvvZVr8Q4XB+ZXjQ43i1QqnXfaJsUjZiO55br+BDH01Wz7cdlmvA9JTwLUv6cgY1oH
VJJuAOZgSgwJ5sEF2pg5SAynY++1YmUhpDVs1JLvZOyeaxWrSz/EaOgH5gvnxDWHU4+VfowiGAMu
xAIaFLZByN2xjuAiIndaDKuRULd1MQiKzgZCUHjVtSKEE7wcWcA3rv7e61RReU3xBL/JWbtJr63S
acyRbJxzJ4hggcplTcy0pyDioEsEaz06EcL8q8yHcJ3M+OoGszxDdfeBCTsUqmrvJlGFpQ7vbhU7
W60EhqaNI/QJcqkrq3SCdURDedqMp9rJM04iEa0LBrDKupv4LWT7oOP4pdRT59+BKx38RNVJRNn6
a0zcbE8lY77u3HTdOux0IMP7vddbt3RAH0YCBwuaOatdq2o96kZfRRLVac5xgpRGx+o5MhvTdH+P
6xlLdYNwV5XiOlQ0Nw0tOrhbiiO5pXoBQe0p7aJmkxgM4hw9k0sMDRGqH3tLjWkPs1oBcdMHGuSs
qZbmrsnKK3sw+YOJkaaaSJUM7Z3dWafEABfgxwHXWSpDbLglTeFa56SKv5rQOYSjhTqrgfJDfr6T
DmFKsirvWWH/uNS6kdLCMWpil57tsVtFs0Qp6s2NdAWVJbwUOERZnrQhWIlUgZxMgpsDgFmf3hC2
QH2dMR5ZG0hG7MDe0yADejbG2yjFvJEaQBu4cKycnAlEg3g3GfFEH3giTpaYPnMwnV2XjtsQMPIa
KeTDS3R9y7oCmBvVAWvAWTUXyoQrUpx2Pku/2y0m9pIFk+R+bWXGwYLMDOvuGpbdmzay6ZA7+krq
iGwpHBRtlP7BS+MP160uGNtfDb6DrWZVLjwGftFdVl/u0KLf0xDHw8s/q33hktbNk0NZV3RjcRWw
23rbGfRptW56p1eCBfcw24m3DGZe8KzhDKRlNTbA8c3LGPfC/UJIYPHGTKtXfD6zycT/yerpGCCR
dXgsBkT39d/v0TvHn7Jsyp/2H//kuPvnf/wToeD/BHXwp6/b/POvv0d8l6v39v1Pv1lTW9NOt923
nO6+Ib+0v76Hv/yX/7v/8r98//oqD1P1/U//8J9RDIL/1Mm3Ktkz/vW/Zf/9X/hUfP8vUAZ8iX83
8xneH14QWGbgORiydRuX4PCtGAeG/YdvuBw5XMZmFsC5v5r5DP6I73s6pAPXDQITA+BfQQb8Advm
n/L/RAy8v8fMh5dPgQr+BDKAWGq5gQsp3fBtXf8bM19eFXECsp/Ewm9e+//zvHZa37l/2+Y5tNtE
BQ02GiYf3O++t3CYKRziOwOeF5cagUWEpRyfUrSqBReXMQHyGcT2C3QNXGK5w9yy+2EOc7a8atwy
NthZ+NONHPhr5+irGMzrkl49MHRoSIzY89fMZrohRof1CQrRgk6O7hTlj2FHrn6wKELs/PbOmO1h
6xKDPlSRAuhqxqWS5fgIjf7AEfEUdAPVwWyycBicYQfb9kw3g8FInKs+5/OJfLfMd6GW3+uSq+dc
NtjBh11LYuO2JLUWdtUtLgOPIpIsOOjMmTWJUUufB0r/4mzVucWlDMGLxi3FhHEor5bRkqoDmW9L
3ETo3mdOr/l2dOIBOQvp1nZd55Y9afL64Cys8AP3Bz1TcfYiI/6obeXDg+2LYO0Ew0ajJGSjCrs3
06BjMO06Qg4TpHJ4y8fR78TGSFtkH2A8C5F+TbpsEd9iY1VI5z4IupppU7azdKKqrgV1OtTxq/Uz
2ew45kw8UCGYGQuXeR4Fq3TluqO1D4oJULmVFyt9YITSk9CkWGJEugIHS8pEZ9BkykJfs3+DoO7f
iEERX9aKexuC7c6anY8m82/jcvqcujvRc+1iFw+3ZdlDU5QUn0Xlanadfa0jJ5etRQ3iEI6HgcbA
TPuiUOY4iZu6mh+w0zhUFlMA6kqOgmQD/BSXqYPSsZFAsXAZMetAJSEbHd1mKjBijBZyUUxCN4A3
3TO8IzxGQWzCIcWwkKAcuwcYlVs6kmX9SCsY5LUU2SANSjbtItgZOREmJBjlL7aqpaTReKNze7mO
fl0vpUfoyu3Fo9EUFF2Q5BGmwT82Mdg02XST1PqAvzHdgZ4e8A7yie6iZCMSHADFHBAH0rgDcsJd
4piHR6h6HjrzrFnYqAhtXkVBWqoOu45xaGcgDODym7A5yhLbR9bk86Fvh70+RNdpIPeLQFuunBrc
Z0lz9zatKDnm8kwzJs+jHMkQ2ANKa42tZEyZi9OAuQlb82Z0rVvNDAs2f0woRQm0ErbgzWQGNHNL
em6jMZ0ZDk7OiqtYtOks+gcqPqkbHH/XwBQffkM3cEj8tJ2QVp3QeIJZCD1R9RzoZXnOWvdI6JTO
6hYFNQ+jT2MkWVDrsHt17MSlzfgcerNsxpxRfPAEw9velIBCKWD/SRzsjPOxDTBC1waS6lhY2Squ
nSVUgnIVuF7Hw8qBGM5bESbMn3LrYaiza3siIeqfmhplxsvo9ajb+XN0k7tmVhYmJx9345Fs81dY
Yk+iMI+cyDidIjlza5kPGQW7tE2iUM7q0pi7MUN4tzBQ1fPHppve5iaAKRaXLqVrW7sNXlqol4ug
+yWdtTsfdYH0BD/foMoldfeeNtZbs6pMSu6M/KAZNCZoXOOi0mBGmrrHaOpsfvHOdTOM6xai8SHW
cC3XlX9Xmcp/hVci54jKQ1uGEMD4KDNiIFU772p84nde41yY85f7oFPtkffYz0Gz2kxEM740elGS
nw2HqWfzRoCZLlWA40h83SFk2H9MzfLd5QlPVDTMStrl4NEN8W11OHha+Po1BEQ8sxR2KfellaZ4
0nO/OFSwfCuWgCqlhGAyj8FEn5XjMZ+tCvzV/nhMmvqOj5PG5aiLrI1XIKLWmkjPc16S0KqnhznD
8uVRTsOOsm/nBoC1PvBiRumhFdpwUiRJN8Pw36qjKu1OJu7LhWZH6QpdqafEAEQ4M5cpjtYelv+1
JcVPDGSt1MWl07JwZUr6pNWCH+Rf3NZL9GMQ69ivU7LG7jlLLS5Bmu9uDAuE/WiQ+rWBFUDUhX0j
Ym0dgtIfNTs/z/E+oxGegFVwIiWEGTjB4ePDj9ORPDItumKrB3GdRjnyVzivhzYiimoxRbVz+4U5
fLyFTmweKpeE2ECvxkqVuEhZJntvQs/9pfX2Ic1xsKjAvurNsHYd6JMpGkTc+SvFUz44cfjcd+n9
yD0o6rz2VLr2gL6iTI+CQHDiWvrx1y8BrSBL3S80VS1zUwX5OuuLDaNPkG/YLOqLnuKey2ozQQH2
PgTBXG7p5coOZzpL+/TZCYqTPbjfafs0YuVb1FnsMIX66RoUYKOn3jPK6w+RuSccrLpLHZfTwUoV
Bo3dUPzY94Oyh4hoDVhsNUb5rfLB1D35Vdmd/Lx8vJN9CZKoMEl4ZRCcaxJ4Dg3TcZ/uhGE1hxBf
j5Ybp36yztKW/iZzb2efic3spiwCNSYhuDosRDpXfncR99pNXYqvViYfFcYfCn/1hzw8dz1BQQfG
SxOX6tugtq6p6f3RCjq/TeRa5zXvKAWqwJUB++hF95omw42wC+YhcbsbXEb+Xj6vdT2ggX6gB4Gz
QjwbxSoaEV0qjO42PZGB2y+03lrrwWMGWJ0kbrlPfnxP7CZnfDYZLa60llFyImeVEq1O0vaDS1KE
2cbAAz0xzFx0pXVftQu7rUzgra53SFXrQBy1GG5GfR8HNceMvq22psbxIq7HVzfAN4S1upga9ygx
WniJ5NlmIFcCGWdz47mFHNJuZmbBgY7mVwLT5n5LBGAI8HJS6Oy7DvduVCbLvrSi/uRvzMVtHRS3
oilhDEnz1HjEV3s4ZWu7lXc4nzjclCCieF4Y0DDARCowYvwf1japvOcwTvWD5gl711coBrZP/WSZ
PNRO9O7TAcrHvboB6oMAUsKUcOeejGK8Zba1InB9IvaZHv1y70hGojHTm0VuY4qc+pY2i7nhtDER
Zy1j/LF2ia9Czy16mcf8we2xrg4iPVSa5y9a6u49fW/rcviijfPs0Bcr7c5lqg/lgosNE6jKi6iB
lXzFnmgyCqxOo98KZK4/5Ncwl5epzKEv+fjJeFPhifonzWyBDJPMjLz6JhbmR0+jAt744jj7obMA
rAkAp6omKszkV220bx11AKHuKcOVni1xWLXL0P7M+kddSUCGxVzQs23EopJI7jxBg/AE6Idu3KQJ
mYjQswggVRhHHQ3SA+NXwCskf4QU+nbGmYFziPNbTXC28GIkiWi6B7a0DgwqpQPc4Vu85ctCp7V5
7lFiS1UdTGf8uK5dZi6TRgtyTPKoUlaL2NgGEuREQZf1ArTbtBs1VheEBxc/iUjwjPKyK8PYVUin
uiWiVt1O3nCXzy80L1fbmrA9R6G6u89C45rVjXk7pPIpzR0XYrj9OUd4tBo92rlxa2wtS0CcgPRZ
NzCfYvw2S4B7z3aEFAzWn/qD0d5EWTHAnniZiul9SJkKidNEZjiOmiWDOn0F87Xe6brN8lJry6JN
ngjo3DPh2sQTdmbOugtOqIyT6TvrcGJ3OKYL7ynsDZUTZ+MQGe9D9D5wJlgUqX7Sa3M/9V24DUxm
PVl/ZZjHiSX7rIr6WVAoiHQIJCNMunDh5SOHuOSauclNSYMjPxtCQANFmen+LWviU6PRq42519SI
83iR+1FZaocHI+r63tUwuSwYgp9QGITflQPYy8gFc7ik1Khc+zFfMyBmDB2fj6e0IG+wBQJOz/gb
aPDCB03rIxQc+9iBrdYKbPAZlAac1EzSssh9a3s48IkXx3s1XkaAGp7CNE93QQU5BXHBWHsDs/vK
zczD2OeA6M3KWfrYSrI+RJKFVbXAW3HrhdbriFrNbYyn5XcP8MKZxt89wPbvHuDfPcC/e4B/9wD/
7gH+3QP8uwf453cPcPJ/rQf471cm/7/THHXTtQ00vv/6H4XNvwiWiv/+T//wi5x+6j6+s/9Zbvwf
f/ov7BD7D8PGv8n9H0q640M6/4veaBp/uKZnOIFh8C8hhPwHwdH8w/TJuyvV0fQNRVv/q94IessB
q+74Bjrl36c3WhSc/Y3eCG/HpwHGtyyMxkxz/kZvTIcx8GzohMSuJA0vXDMd7MFnCLNY5Xx/pQWw
eDuD+rJGkrlZ16AQANXiTolMWpcGtNGtP6qe4OwS2iK6CedEwS6xnPoUQuSNz1Qwf3dqF3iIT79D
3enrwYZw2flczynElQ4M1yIqT3S3C+jY9F+QGx1udKz2E/XDO7cAZRVb47iOiRw3sHv3Qebe03Se
bhOp+1u9ti8DOoOpIzmECUyvttFhR9IdfXAm4lFdq9SkatiNISCHbuR+xn82rXQZ96cwEU8AgxDI
Tr5k5CELl0kPkeHKT9qL5D9eRJXf00Zm1SRIEqa1NfVQvoGlzvsKZvPeHnR3Ca0NKHjfompZ7QbQ
zwm8QH8mdwunq93k8fSQJsG77PyLafdbTVrXDLS61SblhtRdYu7s5uCH/WpglAlrYTFwQzVN+BfO
0cl2iTwV1t7HNwk+FZ8i3Sn0WOD+FkrsAGgiNhm6nsjnvdG+k24eAIV2Nw0NUnApFzk0PAdUoigB
b2WHLHqLjE+3PJJ/t4KbINpK0vsZP0HU3Ps5I3dvw4f2RjYmP+RNLvaiOAW6ttXSHze5pG11yaHX
xUGESYgBuYmMd+2NQzvhjamoJS0PlSg2vX8fDqqar9hBlSNEZb9P6BkjFvnecggTDAR0wh0wv0Ue
HLM2fitakEmWZNaIpy/ddEhQQms3pF0w0BLnN8BYvU70vAKH02n7kLPyZmGJTInji2OqBub33iCf
S73ElTVTZfSGW3YdgkY0mgP+NXltqvTBpXWvJsKh5weL9rquf2XSdBclNyMDArrcXXguI9+WD8nN
irRVy9tOdnXucQB10RVjI7yKcdUM0Qm2ybpsDsZ8V+JEB2W7tjX9aOtH1ygfbNVC5wTBlSqDdYRb
NzUuVOGsm/o1gBSng4VLoGYFznbWUEclbdP9dEkY0MRw2HMNVOAGk6Ndbiu6jHTnhdH1cmy2fl4A
GE+BjBrHvjjsZYDZdGdX7TUegVrwDBXBvJLhOWpBlc43ihDdO3SxeXsz+ohGj8/rTDqMsQr5YpzR
Oh+qPgGQcavT4QLFAhgb9dLuZ5RurA64O+8V5NYVUogfUDc7fqUIvQ0tONpsM0j/7ihynGbs8BJz
nTMsXQ+PEGXcwTqRR/ivvfJYX/XKAc538rJzD4GUYquzR42w+9xspQHHUbGt77qBiXv3qFGzpVy9
ZEFC4mciFJtgbtdolIswVw+MsVfrFmAD+hhuaih2Zd9fGpleJnsV57DyPH/XOAQRRpoedI9wTc7L
W9nb0PaQMpP5qSPjVFC+l9gQSf+NvPdYkl3Ztux+iHgG7UA3AhEImZFa7A4sJTQcWv1J8XvI/+Lw
V68aVUYzWrXZPvvec3ZmBOC+1pxjgAYgPL2da28nJJae5D5lQprF/FeYztZIUP3MDHGGIDWO0GEY
st3Fzr0h72t72GgaNsFHz74fWb9IJqaJf2KBdvHTDxNBqQ6zVoejUUIBdLPTBBljxNIAmSdgsOqm
l0i4hO8ePDZs3ci/NfqXs6Mx+XnWYgKb0h2cNieUVIHV6DcLnoJYrx/HfHki/jTa88liN2Qm4lCR
uMus6qh7yQ5aX1Db5rb3KCBTAtEkfcmzwsSzT22SmCU74EUq8+S6M/c+r1Aq9mzCjnbKSjejhqhb
J9288mXMEOrlYxs07ABKMPppySjxjrXisfCOUjykbAEBrG78+B+NwWMzOec6wsrtAxR9HN2b1eIP
NHWW7eIFhty2H5t9OvvHxiTPlfKp9QCqFO+U5V9spu2DsPZyuZnkzJZF21gmPTIqkjULmdwihWXv
B/0ao+xqJ2LMaziwN428QzqOz6Z4Rjm7tRI4VtBs4ABZQ4YGkpWHpBww2cehPy01oWoMlLT3NsQk
yNDP2w436NzWT71mP0eREabr19w4UDYOWJh9NuDLauwryAv8p1rsanlK2EnPU400WCVoWLmH3ErC
udaCeT6XZA3i8XFhhjlq3yurKGp/fKs75oxErylQH+Z2ANBMdiI91EaNCUmQzsNRQZb3FhNvrrzy
Hq7BBnwOy85bVX5Mnhe6cX1EtkmS2byVU/YlUx7t6FF3SywuZKnP89Hi4WVkt9h8agCiiGQIRXdZ
1+g/Vzy1/lLPy1Fr4+PiOBfz2Lpt6NvrSQjtvEJf9+EfkiLclOOwg7b3xGNhrzXdU0UonOBCAPVx
vy7Fq57ER9ttH2pezJbXXMqmIkr4St4R/vJ5MbANxOzvKLc8O12/heVF1YBFxrLk734Wn4ukvQ35
XgC279w6jPJh5ye8daX5IPSL4dehThmaii6rFGH/K1mICvvWJjhWeDYSGd1XGqRHfVmuI7nieG53
me2HjY8QGka147yQGOHDSkWncEoG8QB0AAvTR9+IgV9x92oWvGji5pxE2s/iabsZcwMAsYdUrA+e
chcDN9G8j0x/iP0W5cTP7D5363ubWacMf6Kvv7jRX0HNIrdRFxg+z42OGuG4txq4y3KQD2Nqn43l
rxmdvRlbxwgGSezM3zUrVG+hLtJT6BsScOEiHHhumh59TxRdO3Npr0nBK8cA8InMuWP7tZD/R8Y9
xSxL0ypl8Unjanz3lvK2OqE/8dFjLUkGczuid3di0DDiSNIssOzHtDzoVPBc9XFf71Q4uOfMgROR
be2pqPTg1bCXh9wEqlt9ZL6GSB5TTVqHVvc7+28LhfOY4PNo//U2Zur6Jq1pjxJ0281Hl6L2NG56
2zwVkFhjP9m31sVc9KDRr9ES5l4SjIW3S8svvaIE2iYXmIkfRuLfATXe5iJ+SNSbbKZmaD3qTUzb
wL5bUYMi4nOoojpmSWS82Hsx++tqODrVVf9r6XinbBEmjhlxSUCnPzfyxSuGUwbpuNX3htMeZMJP
IafqSorecvkWm81JEMwexXyRxBQoZ1JLvAMq5vIAtLeEFYvKepfpgSIREho/lEl90aVNByelwXru
yEFVdfIQLfdW0vKA5eFq3WqnPMvKfJLTyXTurVU+1exhSZnia+VbAcP3MSX4P2MSH9svPxmebZO9
2rQEvWLMsBBODjF8O5ksX4S0+UTQxqFaksZU0fVyDxjgKW1eeI+22Vvkfw3iK+nvhP9cmtNupRVZ
wkYph6NfEkTpLuwmDe19bZK3lAQ9dQLeNWtgNTB1LSpzxHZpU+8rK2iM01TFhwxxq//ECj+2Uezt
XX7+Sbb1o4tNDJ7eJAsd1m1VfBe5qLZNdnDLU5Grhs1EkGNyw4W/o0Fgp05JzyfToaRgxV5TDODY
WdqMEQCFMbuqNZErzZO1tx3K6gS82S8CKLUQMtdJ+krtCALrfTmYm4dVtmHBNq6un/vCI/Ss1AA5
TJ0n3Tx7yUAc6J103G5ezWM3AKYDwyHS4cq3ATf8T+xzZLOxGvHlXCnzrjwHTfhVRnWUGb8UZFB6
HFHkVyev/do9zKYNiYgzIbSnMX/IqQOywAFB43/jiAocih2Snevi5PtVfzPoGNGf+m6SvyLXdiZl
tkbs+vactflm6EaoR+dqGs8zXlVzfu7SX6BcW75uVKup/ah6GUWgmW1+aZqb2LyfUUnJBBhNtfKK
sKGrfgiS4Imf7lweqzQWgp6gVLPc8rhlFw77ivB2bfrhsmQPj2uRHNOqo6AFuL7mDrRkW2TA2xb+
bEn3rc9vGd7YmaqnMSTbjK+bJJ6PleTRRedqU70qy+guHrPtd6+ac6UuzgpuR37O0TgPtYT+eRzl
XrOVv5JHH6+lbsF4Ye3NhKX22B1H/vhgYNMuNzVt9Hg1tj4yAyBwx9RpT/Ag0ynfOWPoEpvvgDVE
1c1RwTRxttJjXAL3IsXgDbdpiU5dfmcT3xv9wI73gGs2c4ORw6bla8BgBmfl2Nclx1iYjweWrnwS
zz6mX1+2BxL2rJjv6iYFwwaszvvxSFIug063Cfjq0IR2uYStOkXVf8X81iXrIYNjrRGOH+iuZQDc
NXT0HmobHWYi39KBXWLbDxwXP1Y+y+3ynbf+zq27w2h+xkbHd2PdCLek53QwYdPzrtYhDIVWQfCo
edOc0MLMkEH7q/kxzPV1WinB6A2S8f3Euh391XXObunySXBjS/4CW7kqDfG48Hje8FQfo5LTd37i
kwZ8dw/z0HCuU0uvdjlN/UUZAj3x7sxUL9wpkLCEilvvHjXgdHRuttXcYEkZg+E1mwjcj3z6+0vJ
EaOR59q9mgVFfMkr2LvhtuHJefI4ScN6JPv2WnW3yOkPJivavnqunX/1SOxBNWfSu4IWF6CNTdOP
4Buv7nrTiRuyjo65Og3Ftw2jblqOwpoOCy7XhEze2A0fFoAjIjJWDL2OhomXh4UrNtmITEdcMvC8
+l0jURHmx1VneV4AraK2L4dqR+ntWF4XmhKWWIPFfRqdU103h3gueNucG+0fRrUtiA6jPhEnBc7+
3SqgVhb/WP1v4T93XKOG8rGelrAwPpPmaW2/JjqvU85ByLB2NuoCb6RpNL+70Dz7Pj006blJTnrs
7glG0WRRttpqk1HBXiI6MnRwTJMaLlYpnj09eEvXe+onir8txSCL6MlYlUG80r3hJ+BcLYO6nXTP
xfprQP6z7IVk2qdoj5bNE1iDxjYBKm6CxhzDdI5eeuiBFXXTkRSE5CyqEi6avS+hd63rk8Nza/CK
oBLfeHa2Vo/5jC4w0A6s2tUV2pH65dMcz59S4ZwyozmOSWgQB6a8tUXSGkZE48Zp7yefcFBoZTDA
2cG+gk0Eewy0pTcFIAFab4ZeAzWFxFW5QqzJfpyMVpJXnXvtWjfPMycZC70B9Vl+Pv/QTm+phFrA
KRkMLRxRx+W+w6ETUQZbyaAxUuGd0bypBvYI/mc05jMtqetCNqn0x5NT3hZveRE9AilweBbkMoFr
C1vCQIjWr09OTm7Nw8FkfCTkMDTvKcmvHuy5tUxfez5LIoqConqojfuqfrbnr7GRx86rmZksQQNW
HpTJto0pnsmt1v/VNYGEKd4w5LmQ8qcP8xBNJb/EbOfGMNI6f2cs7+v4tlDyFAfjPRq+FROC0ofr
VCFxVpj9T8X72t6QVzM7wL5hjy85d+pc1+/hwGyNpkfdvZ4m+83tBVCVIVgH7zFePydcUr30zrLt
LiO1/lwrgtZQnB4COwrsRX29Lp9X3OHGmkoMCO0H4jis8EzHXN7pWPkoHx4ahkGxD45++VjlEERE
mRdetTVoAQ/8kJy/Vq6Ldva6TDcfI5vhBotZnhpDYjgGWtS8WdBtB7f4mBjMicTf6tZ48YAR9GP3
VDhQDmireQ1MldoFX9VPgVnceSI7xbqAQpoee7Q3/dn34teRM7/Dc9GO3kBngfxow7wBZFll/PRb
XtoIhUV1zH3t2eHqnRGhQc5UzQqKSRSrzF7slCMRSYxB2MgiJqCCUwiiMQMUQ4aqw73A7W8fR8s2
J54yRxGHHe85qRzkV3aY6OXZQOqH6O/Qu++oXjhAJgfCmdfJyC8OObieG7BkfMnlT2+jfRJrQeU9
kwbbZd5H0bwNmfuytPM3crONf1ch8rMGXDBYJKW5y8iuj+Op7s9rKY4JJtTCfBEpCL/+xYeDn9zQ
wlEtvDdpzy8uvGXSTnqPXelJmrfUUMkc6yVaiV47Y8K3kgOdETjjHx5j0FhViFMZhPL4FvFvd0Br
TW25V/AU4r/HxQADCBSubn66Ltu1XnduufusbXbu3SDx0ouokMDZoK7U4/+W8T5pnBlZ07j1lws5
wqPjIAnIaI/Z0d6moygoxK/Zkd/DuuxHq+UyMp5s0tCx8cGL8DB+8yRwu8d4uOgEh8bb7D+n9lOy
N3jhGuMPb2ItueXpq2ht+tv7tXnLigcvu18QB/T3pTTPAB2nR3rYcXLs/X33AtEuH6+4DnItzJZN
5+fbBksmnfTM/WyK9Tsvjf2scbJL7H1nWluKAQAdEBsm2KWXoQ8gXIUaZJjN8lsa9slNG5jxHREg
/NioIyVnp35SfB/xMHn3PQMOsOzEmM/aVIZxs594vvdrdq3iDNHU8piS5SRG9ekvJnktue8Be9ql
GQhCx6NmMn+8g9q700F9yjXfz1O1y0zef2N9zDls4Kc76Z3A5UWVXKnf0ce03lPFB4MYvWnHp9SG
rcsLvmrnkGBX4M4AJWDnW9GHtv65FfiSdebNWG87M3kv8cSs2ClkE38K0C+crfLIvaRtzMRt3k2S
oO08MNQjWa99xgJSWvVomw92T+7UQ88HaEgy+XRNprlvRFA5EXTIgPauZT6KQXU3l9ARX6ZxGJjW
95URdNGvvrxzmse/KN4s2Wxj458uCRYPnybQJ54F9rrCr+fmlt/12a3iImDyjBJ88JA0bUgpbwUh
sFRwja2nf3X+6aY24aohNGqe9TACYiDG4qs3Ey7BI3/Zj9EWTDv0bV6a/FYeYGFLw9t202bcjfi0
HSXTXPjumuf0H2nnG8UI+vjbrOghYn9J56Oa/A1u+F+t4WVZRvfKyZ5OX4528gcca+ZrIvRrD2S5
57Otmb+Tf5esxhun762tYfXS0h8xFDtvbA4KTKhljDTnGX8Cb3WbSkTCcUILdV7oHsgfULqvlXiJ
y7/KpiMQ3UrGYblFdYHG5sJb0s7RiRTuJik77uaP0oWDodPE7I4tximDVBggu52OCGeFn4Tfw5v8
0I2SZ+ksJ8/2jyjgDzoR3/FlyUAcQ9BqONtN/ptb/jkVP4OTp+KGzIC7Yh9VeD95uzaM1ewiRElL
xM2iUTCG5Mp3dqI9+3sIUeoRya+F69xEN9odrhKURS2MgKLnYSruRE2vvnazQwK82hzmIyazU1yM
h0FLnjrV9wep2GvfJpb2RqDkwmaju32ISfe01hLMFtO+Nj/2ZbuLPUKuYq9VxfPYZr8iQVnGxb6E
vY3oshjDpPnIxMy9eqRJbtEhhffSbTzuBh4ro96eb6BpOUq9OthgY3pMRbSpLSZtTXO1/OhtwS0h
bPjl8sz/8FznyNc8/hZvw/qsLgxStB+9y88uXw7C9AGi0PnVuArKhFv9H8eoQ2nWL6VvAUbYQNkZ
GOVFdn10/B9j7bc+Wdq2p8nrnbrZOkx195JXTKucdpsNb0Wuh7nUfoVmdVvPf5I1SyaQkJ5h3/Cp
3+R0kBw37IjEL0MCFBNNCHl4h0TlwuD9bDjaY2Yux45ucpzAn1CQfGYCsjbCdghJrt9JMRyn5Gb9
SIa+k158ClYe/Fhceae3nMBN48mKh3NbLJdmaP9mkukwfSMkvIhpj0kH18iZABUm1L2Z9qRwYOpr
Mp5NHmcxwdTaEAz+yeM7k3u0SGHGOfJ5pSQ295H0TmT5A+CxlLz8MUipQRvddEzKVdvC2eRP9U/e
PHxbtMMBf7QQI/n9ZI9rywumIDibNA+C19piMZKfviK727msKsgVv7JbePRzKtoLAHsQTL7i4JXD
o/S1XWuWoc5RwoIWoDnu1mRIrZnGe78C6uClZWjrs3KOyJwauqZ/shAIykgEnD6P9Yzod+ngcD1M
ROmBNN33RnsRAjWNbhyHseNG8eGBWaGUAnu5lWTNTWSYizzUWHWYfe7ilAt3IXdO7j6MNMWEOd9r
2bSJ7htt3CAxJpM+j0954n+0Htxz3unN9GIUNnM36OrDtEvjH+RCu44PvzT0XcrVsbHPJXvFSrMv
JFX/zSWliO6l5bCZZtYRYA6PgOFAgb7Qox1sVl7Av/P6M2jakRMTEEOEohUUMBM5ej5Wv3ai5t79
iT4hCJlzpAHrIpLadq+QNHYx6P+lGyCmgKyGqAS1vV3WQApsBVACXESkMqXKQBlkHc1XdBJIdij+
QbJjCUeYdhwJwnMGDSeuJpHsofjKQ5JRH+9ZtWZh3U2HrFfOzw8PerFsGUbHsQY8XIOOsZ+ZWWAZ
vLEomfhwVHQrtCZcuoe+T66wAtBDjBvbZu/L5bpj2kIGN3IFuAcAINBNIgMVqFrCxdorD81A5veu
ofbO0z5v7xx7PTtg9ajbn/mB3EEDDHoQF7lGtny4xdGhM8Z9NImzmcY7x4wPho8dshs3MSN65iHY
FuHMQNS0KeyVJpB96Z5qs7pFZRy0Xx4fyKFFjMqqiEn7lh3eeyVftcm8Fb16uTNWgEtUp8VuGrSN
L7zHirt5RCeh5GZYuW0gH5oWNwJNBtGuRw1Qq8LzZ8MCsbpigPBh2x8pjh9+AVaqB2LiI7Wi0KUB
VJSvgsNvOwpmc9cc/2ExjM91X51aJ/o2bb7FckaWYI+PGkgFs+OoZAHTJirNyEbftUt/srD5NIN2
Ny+cigi1j1h99BSANWelzRTrO2jKgY2qaDS5hTO/wLAsasCPbTPdpd6ysSgwajHDHC/Z59wis33V
K0R6zgwh+kmjYV9yKSvy+EXD19WINeR6GtxTdUCQaoGqXk/Z+pNXNiBcum3Seo+y48h+a7HfbO23
ZpAyd9PWr96RKIUxKM6p+Vms0AKbaiS3nvdnhIyt9jE3ms/abByW2mKenz7UdCGUtlRAVna3voyO
iL2hZHADp3kBtswYra2bZEc7LwO4YFsbgisC5upY6uMeQe6xpALRdl+1/2Rm2qF2nG1UJWz271b0
Y/WjOX9OFUMhe5cBghzsLFj4yU7GfBit7gHGy6/AqFDxZuAo2898SapPiR/eGp2npJzOieZsOD5e
Jb2niT7F4iGWZqluOdllGbsvbBoflCM3BtU6hIIsYNyDxqLE4CQo/FDTrrOcuA6AJ+RhVq/9wzxw
dnF56gvbYdJjXKYUxPlEgF0iCZlE8tEyWpcOcpPUGq4tDz/Ai9wT5n8roLqm+5Il8qCuyq8sqHOr
veOB6jhPulbC1TZMYDo9LZ8xei+QEyR8Ncs73875NMTjpi4gmqzNE+XZqzNbSBupEkNeIz6BRAX2
Rc9k+XtkXtvWp3UtPrsZmQZSNGvbMK09TMoDCzujqYt4b8WUY71xJ3xYiU7ur1fZpWFCcWNop+au
ppEDm8uAKEdxoXfpzlotJ0AfLvtO16AOdsx/HcSZCYh8KgaA+xpFfm/ABSoSPINY9A3A4aWixANf
rUIfcHymCPJIAmEDKqp8nMKXzxRpfoJwxg43fS0UhX4qqz/p22GZS2+Lv1zfjgMbkhkQ/M4xFn9f
KwFdhcx0Kxb1BmFsYSnuPUAtycOJYEqdTU+QQl4zZ7rvW2YHXITMoFcEfW4Wdtk8FfMIVR0fHy6U
9WEYsvwSpfD3BZNMfk2MhxSbvxN0J73R30cFCq/Mn11GZLD8R6D+8Xi1FeNftnB18ubFUPR/gHnL
zui6O3CpnCzp+hw5QwZgDFCIKn8AO0BlE/CYo6gf3r7PH2KsoPs+ozLrmzgIPMIToMNW6jr4CSJE
BaUyFrhWfolXkiGOxzYaiEq6qdATAreGma4Zo0MltjoMyoPgTxgRgBd8x7xG9WiB5jGuf8Jjtj9O
nwwroAuiOA409jVzxGZzKtofCoaQOVAw2LgYJmVlcDkl3XqnfyiUsQGcSoPAQVMmh0k5HSDXwR3j
7CaV70GnNlebnyYaCG7j3saNuparo/xt4viarFaK2IMrkNZD38Fk9k8x4vH3cMVz4+bSltxEKi54
zIaxmwwDJE1Kgr2ZTyd3aqswm+0fM1b02lo5XOY9gFOM7WxoGaeRNkB6gX1tVyDB6JQNAzUjDiHX
IQOhXBkRxEhheWbYZAwV52J5oUQngoxP+47u6iFDKbfVm7INuvJW9vg4ImXmmFVL1FW2jlZ5Oypl
8EhQeTQoPQzUHok+cWZyrNBxKe0bOjNotZuytBdLWWyTV1fr14BNIoeEdECkg0KEAI6/nZCKJMou
YitSzqKMI44cmm2NcLVBIg+lllE3pz72IOxmivY7X1C6TBE3c5dvc4rUZFR2kzbHc2LeTM21b3CK
+LPjBD8e7CF745lSvTTuNeuhECbIOEVOkohUakUYKr9i5VcplWlFV84VXdlXBuVhyfTuQweur8dE
rTzUomVVjEHbtuMOXABv18x+rHSxXhBIzVWJWcGmXAxGjfodFphC+WAixDC2MsRMWkvBFWmMp+wx
QmM541e3nkIneD4MM45t3c89zplE2WfEjIdmQkgDdHyfKEPNqFw1kObMcw2Ip+QXFdgV+8mpQiSA
4SZxXYgxEY0q9UkbEg+qLZM3anPk13BM9toYjh0mVhed6K5WHp0aoQ77AL7eyrFj1gDshPLuTMrA
49A4i5W+BxmTMvS4ytUzgyDc2C3TPYAGOxedouvO8EJJoO20MvsSIBeWxqz3o02mDbYr6wt3J7qo
C4mzhXSkgb3ykrFmIiGwlIatg1hoLiNUTQv8gSaJFNIV557yEPEDW5WXyEiGfOOmHDE9xz13BubV
WXmMCCVQGcZs1DL6T5TryEmfJ+U+KtWiSKf3z4AbM1KFIimW2nOjRYfelN7eNwDVZYKhQ02wrioN
71Yp11KFdKlW9iXkwOmeNYUIWq6HGYom12NORVm32CfK32Q7/r2rjE6ZcjtlSJ4cZXsa0D6BciIb
l8yHbuFf5dnL15poD7PW3krLIsc0/vKJlQyziS8ZyivVIZjSlWkqyVVNvz5wU+KCoGxU9NDJlBn4
qZSpKiHXxYbcJKzo/DTpwnojn4I6d4oHTVoz1ylshAnyqxFYErR4fFg8zI9YS7jZsJjde0AvNkvT
c6CEkxaUpvXLocmhU4plC1rDva28WwkCLj/FxIVtKIX0Gz37ytJVYVuDi0xARtgNtAPvHj4imWC7
r3bl2v4UTYbvKzbh48npL2L8AWV2gcH+PuXiwTRt987V7Jc1644mIUFGTMVN+L/F7LhhozxjEUMW
tJTHGQHZqkxkGMo4v1LdPBpD+wRSueAH8gEp3A+zhjCELXg5x2mT7ChMM3DQEE+Q0uEbiohKudBy
pGhxyfx4svn0usqYhoPyzVr8B17CKOmNOgty9gKmYTxJnpSJYV/QvQWei4etR8hGMRk3idvph2X8
iwf7g1JkxiOpoS+cOvdU5qgJTm9YIjAmrfCD/RbRpuHb/wxr+Y1XT7DJIG+qL9NGd6v3xuZquNga
+b6JH2lkR9sa+D6r25YSsk4ddXIk7Lqy2iKI2Enic/ukIwylCXBv7aifMq245HENIKJMb7xrAYqX
2tVTfzcXgjRHIHHP6eZStlZyiIBW8F9TvQ76yoCRO5lGt5L78xxK3eLjMUQHavF80EDSRQ7v3k7Q
3naBU3Nw4agUqd8co/zMpH/cN2OJqJINZhlo3LGOrToOeBweZJ8Ye14lf1OchI2VJSdWctBno781
qgAiKiBkZ9lMSleAIxgND3wU+ewwn2GRPZzBXz6zsTWOlld+oBEwLhDrkOr1+U4bMv7zkoSauoAg
bszGXuaQJEERbrqy4epYls9OFfuwxmZA+Pj7It2bNrmUfx131LXShl09J8aR7MNyD7323sjL84ip
iY+trE5p3b4OJaohDtXZoWcNXMuUT9rAazA3PJb3HGEDcoY919ptREgG6r6NyaQ0IA8YNjsLsmld
9+YDv9vrSVSHLimfpLBPSxS/SZsfn66tb/3CvIwh4sRy/tpojMFAX8KG1KIsQGfDhLkz0d8w0cHy
Wgc4fHvmmdckscKeSdDOcelUD25/GKbYu09xeY+j9U9wJITa4TCkFK9+7MoLG45fIdeLa2ecoqBL
L7y9o4Ko1Ipi1xUuK+f84EQ/LY80IpUDh1adhVNLaNGo/TCPitc80aoNjqGekOXwrCfACAGMwMY3
fa4G1nAe1FvSiiv/HAvxMZmwhNyUSCSAcCDHFJB9vpoD/HJIQN8dT7e71OUmHs9mTQyge4bjxz/K
5I/fVAB/Ijschb/HyaSU0BEMEc4DUStvImbjEo8K7TlwksRixcNsPFplyaV3hllgTek14d7OybU6
CJ30FXTAC3sznVcGdJX6Udr3Q75agS0JY5RLzX3UrS+dCQpFFOKDUeH7gvI3Fc10GgyecTBt181S
YOyWEm+YlacmE53qLHvtw03i6gCa84ogmF2/Y4oDb1W26I5uB3E8N4QBq30FxnpXOumydV1Wn5W8
JHb9biBs2k6mq+h19b2mXAB+utRbQat+l1Yk2w3TPBg5z6R+BiTvDPbeaaDb1D4DA5u35VxkqA4S
+MiEWbaibIutYYxiE60cwKQ2P2a4u3n7Nd7GEZ9dxHODl/QMP4c3OEV3Mtkkhw5Tl2Nsds372I48
dlkd3JHmaMc+9G64qcietcB0mWFwrIVWM+VvOc3sYBGNhNyZMIbonuUSnTOneYWRsm9T9qoxR3e1
m/tjjfaXl3N/N2veteiGft+iPF8s/t5x1H1If/iyuatKhR5Hmp2pPnq2j9zqQ+JTD6u1w1Ay+Sfe
GvDUk/Rf1w9WKMYKO0cCar9MYbSAB2E5A2BFWwcQ8JN+N1hknbp8Mfa05Z9qkykpBjXgonLfqgDX
0vffvs/ZJyFXvrFN3okjn0qYTDz84uyUEDLS6/VqlLp/44WY7rXMUzYSizdi6pFgqdYvVKTWXU2W
s7XE8lbAPrCgHF1KeQ96oNFdHilzPvIlvnAuQXDS+xfsvyaRlmTC4W1PTNclX8RBp02fR/AFSm5l
1WQgm2aTmhZcsROU3L16W1dlTxzbJhIxG+w+xoRzIywuC8BL24mfpiNH3edknDupaEtNuOKo3s7C
ZWgBEHjnx9G3wMq2TfSEMjqORZIkZlCTNdENduOQQbKgAz2HhYtV7FR/ZG463FmWbwCdjfAojRFh
xoT1Ql98ph2I0jYiepWtNSMZg4+v7Q3fYMD2BeTrgH4BVJjM4FeL7iYo8yunZD4wK98hRgXU2h35
qXnONfOniV2SC6uj05k1JuKVV5wR/O/XgP7/DCikNfP/URb6v//PKf2//lvP23IF6///iijk/+S/
OkPGf3iuZ8EbdFzD+e/NoP9iFPr/IQwG5Z4PZuo/e0H/wzds/IfFrcXy6RK4Ouuh/6kyxJ93YQna
juG6uuH+byEKqSD8L5Uh0/IpJuFuh5XoWJbt8c+/Px/TKu6gKP4fXTFa4xoznc9qzsRrfpym7mR5
mr3LmY9w+fWfxUCVJ83FKwijj4W4U9in83lcJgZ9/bSTSXllQROxMmr608gAWcRNHg4rcZWEmE9t
5DPodAm4vS9/mTxxKDg7uQN2pPUo1xyqISpZi7G54UGEMIMKSGlULDUW1vqg8pK6Js0/DaSynSUL
uGY4G8cwdc5P7tVyymtqLedlMV+S2UIWP3RlMPjwGtrkeemzLzx/2gYrfHdIjW6ntDRbh4EsM3KM
nxNHsLmK/kY7SsH0dT+leBg1tzyl3K/oOJHy5Oh2dlwwSHhTPAVhDlxuEoe+m8MxeeQwtTU5o1RW
+6kpV1ovgQOyCj1WpOKtFBqLBbh3O4CHnfWMjGsGVkQW3Xm2c46Eubhb4ugd+NGCjkhl/z3/XFUA
ibtofcoyeYmr7KP3WPLMkQOQtCLnxTy77Ghduf5dGTc+oL3SBPnH64/lyDbxiDitPB8s4vw28UKC
8WDOCvCFmqs/WqC/DpwCnodR/9IcggCdy2ghKtXw1mmPpvA/67yDrL2Yx1lTjOOYM0GSzgdbEFUo
/fXX5um4kQ5qBOhaZ6dl+UmG94yoQ2Op7dympEHdOjLFqRncC6cP7NLHWXnq0cCQOepDB2MbO2yk
6Z6DZS3nA4UJdTfL+dQS1HdGQpS1CSvIE8YZPUPHv1zITcfUJvKLBZeVdUgthmKpSwoTCmF0kOpG
kfXe45KifJ7UuqmQDGL4Kp2Lqnu26/sliz6lml3GU5rgrAUGi1OOQ/Jah6Lq9IfcgcFfIIY0gXdy
xGPGZ88zuywb8pUcV1xXkx7oqT8cwPYh8Zx9UISuc4cwdw2wdu3mWMK3K0hwl83yaKiJbL7q/qVN
qi7ILaj+kxPNnI/L29xYZyLxDzw3GElGJFIAAwKAwg/M+vbSdTQkhoLX7Og3D8lQ/roNXK20Dwvm
LdB2fMhUpcKYL+UT015maAOAPdPpXx1+LUwI+PB1VaMHC4mlYHCKs8ZFgrvlHnUO4ixG4p6QJKUt
41/rUUMB1f5RTtDVZa0s11V+WhJ5YDDz/7B3HjuSM1mWfpXB7FkwCjOSi9m4lqH1hgiV1Frz6eez
7C70oGaA7tn3ohKoTOSfER7uRrvnnvMdE5D5wgGBl2sM33IHDSe1MgrWnHGFZBrb8jMMGI/CiUEJ
g/LZYnIy9AhV6GFKBfml7ChwVhOCtx64MiavUY9gilks00MZNqlLoMe00APkpAe3So9wilku1kNd
rsc7FBwIcCTtzFmjjPUQODANKt1b2+gB0WRSDPTIODI7RnqItJgmgR9+BH/HywWgjkX35joNXqPE
Io0SuXeDHkoXPZ5GzKnL8Ad3pzjEoOI3Nrc0FotsWvuTtGK5GXUXOYVTn2PosjtJyfSk9JUXFJe3
usFcDU9+YkF8je/MkYZzxcYPQzRnWq37z8tl2Pkg6TaL7kavKUmPdVt6G+uaEQYw0xMsmCe0bhNt
TOiW9UhvSdpiyQF60cHeUAVpRAjZOHPsGd+faulrL3FRRhS4067GhoxDgM9WiHWsoDpz8nSTU/M7
eMlLktMEP4n0Txlp+Z5uG96d3OoEqlE7/Ol1jzwMtDPdbs8MtR2ZtOQ7SUdrnfbNKxOhgBSHnC/z
ytvRRY9bBECyCSlZaWRyzDGVzxgxTI1TxpaVabxyq0HLHvgeBrmPMK+3BElNtttAmYXGMxMwNKE1
w7F+GP7imx1AzglE5wqy8+z68UmFbEwqTXxu5Qxpx+mPfNJhQv/9Pba36iQ7d9pzWLy7uOI8WNJc
Fb3TAAMw1ZjpNE5+lsgeV5YcP2aav3iu095FylEjqhcNq657sNWJBli3CesHMHTsM6+2RlxbGnZd
dK7Yu03DEwWRluzetC9gYyNEfwsNy6bNb77BK7aGcIfjSCO1EzJPuO2MjeiG+zHy9qOQL1WPbDEV
htxCm0TL1IjuGhtJvkBsmrFtNJO3GStMaIVGe7ca8h1b9o5lGlt8DQCXpUcPJgs35RJUiTrzD41k
n8UAjKqXycOoQeKGRop3sMWBYP50GjYuNQRb48d9zSHXQPLQMS8OC/ycbu/Q6sM12RYOUzc+QoU3
dhUe/6H7TBSkwEYDzwONPq+8IdoqjUNPNRg960GkK8T9TkPTXXKbk8aoTxXuD8xRpA7YRtQYuuA5
0V+i8euVBrFz7gKN03B2X2Pae81r/wtu154dMnFHdjb3YSOGI4k/2hTgvQsNfk80Ah57xjsHni6D
oi/V9Mk121w8qsmFnrXEG7VYGdJUjRVRA+YbjZrHLHXh2vPgaAh9BsFqE86A6cMKRH1C3bZG1lN3
7KwjKPY9NHupsfZjkGsvO/EQj9KztHrPCB3j3aJxGNN9Cht/1pB8BHMSkHrt/xegn4DSR92RGgv/
Mv7F7IvPWWP3Mb+UbNK9llMcxxKCAv3rFi1sDsT+El29Ye0aaJQ/Gmq6r6D7zxGY/7GU61SD/+1x
vILZE6fsy2Xk9pt5XysWmw4eFxXl1G2F1saa7HNVGiZv4ODi1+RcKbqXW9NdV2EOVrPn1K+F024y
Wu88K71rJ+eC4Yv3RtOm64jy3T2bwHrBcNoOk0214HKBwKUPujk/RYBeN0nJYs3Bju+GpnOuw28h
DM3FZHs2pf1+auAv2qQFNrYaPrkykfaL0RqDXkTQQIlQCBnfeGENHnPkMpFhWUAz5zXAM90CwKsl
u6kuwVnMVok3OUw6lrZIMWQnZrFQot07j3xeihNfF3V884Y6n3nlk/1cdwUr17bjLSFNrqEmIhZS
2qKdwJjJltY9SFm6Jxd3DYXRMVbehg0ghxIGU8wd3ZlYJG0EtD9ABiz2TeIa2w6bwtofyGAXC2sW
YuLGWfjUqVAabaz9rtvNE+skRWiLzmp210NJDMUYt0OLpdw3nDsW27+23hPYS/tdIvc47Bp3oUj4
MufsLuMucKxYla1mnPSx1J7HQ4LudQrSgKtTdFfnFLFkJAx23Zy89thg6XtWqwZhMYrIGoWSXCrG
gnntxEhedlvdJTgPxZizmpPRTeA3BHyW8napWLLGllOsahF+J0n/4Gut0hjlXc/rju2GZyxpzuox
50exbUpBcgehs+7GCPqxueduwPEZtA9Eji19Qw/WmtTIuL9vLaqbKtTwsQ+BEkpSsjHx2G7B9R05
2aHLKXjjCfst83xrd3N/ZwPkxEy0tY3yviOrt3ZwuEubtYNMy+1iJ19EGL6miRCoVR/KTK6d70ql
vE6KY8Ut1QsNITvLr26MjPkhbcn+52d3nB9GOmrYhaUfhSdvbfPacSWj7oqvOLCprKBzjlQQMQ3L
9CMWtnxC0teAoIoZ+Nrn5YldbIdf1sh3NqDcW9VDV4434zSwngjMo4yJJI0z9icr88etxNRFL2/P
xfjq8TY+Ktt/lJGTPJXZ26DNwWNkxtexPSdmxTPbJ5SbTyST5wtBHxpqEuHcSFCCbBoSHuyDxYAA
asFelmsb8GauezMmR9Q9RGVdEwbjQB9DqXeqMJmNcQBb2/hnuHjVxlDsjCUTCM2QuGnMTepBzl0w
lawaPuJkUHmi2Utzg3l2QjflxjxTth6kVIDmFHyeazPcSToMNmGUfvatTxcxPS6eDmHl9Br7QiCM
DbTogmZ9TJqSx3xlgR1YKHXRo0Q386loLFIESextEP2sHZs0bhnY/IOp3s1E2JBIp33aQVV2vNuy
ZDOH8vY2uSTPHHy1Nu2UODwQqG0v/lwElWN0dL/3uui1t6S3i8a1dzWr+wTm+t5pWuzuh9Y+FNaJ
azM6Yp/T6xrxAri0sNBka5yKrPvGZpKy2QNq2T/R8O3g8ih0iW/arE08o6PAs1ALrk/BNOgSRZJO
YEIeFTt9jrphTYyAOJOR74TJeTXPZLKMzonYkbdHx23tk8zS/lhz5Eg3g8vMQLo1JPa/xr4RcYdx
MOzRKB3z2R8Pws33jhHY+8yzOeEaYg82G508eZIVro4sYxXntv6DnTfXpmRoHv928lXyJVXVp+mU
b+4M9TsYXO6yWWniA0Efdlu60kZCSU2ZgnAV6tYZSxxvlALT4fwrTOqefcRp0L4dy/Vl3qZhj6Oc
rVQToLVWAYdvuvDUZD+Vrj3yn4a+OmM7p9x3VNvaw7Rj4V+h1czZ+vrPTJfFsWA0k/yO8ixj7cDS
Trr2ywKOUBRcRVprxNMQinvllj3CrfvrUs7sFhAd7SqzNy4Vsad4OJmznt18bKjMz/QGUYdEaOgl
x3IsxWxvM2Uy4Pk7VXrm1iNnvqODjHrztOcOobp3RPy14VCwzOv5aaVOgiqAXcDDa2Bkxq9vCCqh
wuZplvKL5LK5npT54SXuCWdi4JXFRvUGKwRoAT35CAKH1dvUEM9wPC/ep5H6DhvM0awJcBazZq2T
nhpXiOA5y57DnHKijvMh50afE/xMUu8uSuwRJm7waipu9HmKqqFSnKpd7Z6SwGGdgm9DQAXnv4W3
g6ULqHypPVP5NpopkOtchEg7Ryo3GGVP7oB1rWbUdwdm3gmPW1KSAamy4DmqVMUTwWi3/60K/tdr
S8D9/KeqIAghrnr/DzXw71/+NzXQVP9wbClQA23Xc0xdMfIfjSXob5SO+MoypWcJlLp/6oH2P0zL
EbZHwNvydJHwfyCEkAqVJXz+yPYcFy7R/5ceaEvzX/RA0+Oh5Dj6P2hJuhf4tv9PPVB/8DkcgDpz
yt7jbop1ajuHFZCvra6X607W9ToTkLvhOLBWilJrK9sUADPc1oPTzy/TAmSHwu34KGvfOkyz92EP
cbCtSBSvk6IFHTFY3OUM5+zXGSmdgR2DmsuIzzmPOM1ztTXZ1dOMVzYSGSVwW0/TX5XmwE6aCGvw
NBGaEQuNhzPBc+8a8LGl5siqSH2ZmiwLrLhYNQYX4/6FXC1tEtBiNYuWDB3AZfC0S3I35BgaerC4
3Cu5PEaaZevP7WvZld/BxD43ne5kX1wXTb/1pH10Fba9YWBT/R3iGwPq3cqtVRC1rmb/xTfTfW6V
UIhh6zak5gzo3wnQXbMfCEoXj2WXvIBuNtj3yG3B5uzAGCE2iioABWrYuZYznkAcFZ8qfQs15zcV
EH8Lzf4tkTyBjLwSpwy5m+acIQizliYGyxh2cANEeNY0YcNS32xneFb03UuqicOUWdw1mkFcaRox
lbXVPlv0g/ah0LxiigmAFkvzLgJljBgM0zgpwH9cM1sLYPnMaab5x1h5ICG31t4QQ7eKKzQASYtC
3QWfbV5gvJtD/2JEGVUJC8LqqG0kfdLvcdOZG4uuDS8XaJq8P4RJRE2ktQ54w+itITfHmuGce9Cc
peY6G9H0a7mslrwGbHrOaxDpAsGO5zJmsHFdNEa7kw6+PzA03GdwQJQ/uAo65ErS0kGD8yuI6NDI
x4807396TaBeFCzqweLOTEXIOXFGzI3C+QKufutrgnVod7dOFVykjTpdoovUnP+8ybsbH/y1k+5N
TcP2NBc7J+1Cx9M6CyM6KomAkXqzmp09z4qmAXkUbXtFIxp/XODJkie5Z3j4lav0pKhtDIBzL5rS
XZoh+YZsQfrkK2EbSmekYnpB5MDeGmnWt6Op3xQaVJoCLi2EwTAnUZpQRjA9F5oXDnSa5wwkB1ez
xGMeel6fPRFmvo4VkI7Qw2trsCtFC3BfHZDkVoxzn98rl6Njl9cBCzQR4ITiMvrK2G6X20bzzYvG
uhgNxPMK9HkEAl07uetvBRZdYtLlOPqDQFjs05FVoCaoh5ql7gFVn4GrL5qyHmjeeqHJ675msCea
xl54twntTWdFO68E1x6Bbbds3hVxm1cUBOYKq3oFdifqvhLNe681+d3WDPiyQ2C34f2TnI2Ef4o1
Lb524MYPcUWWCpJ8oJnypqbLT4A22pwKEPbRsOfzGMO/qF/cGdQAQ2YYVmcndSrGYfuWwmlw9As7
Yz4VKGjBpqDPYaQSFx5Vf3AoUNul4XxbkiR4t/xgbTo/uSwOXcFsEeTHZNgLn4E4mls4Ci1uLzMU
YK4YSPryxjOsJ7NzuREG2dccxD8x01zHm4z5V2wQD0ndUR1/nvF2i6jELAHGQ3nLc+W4V3NqfzEr
4EL2umcsROXGbuOPZQgved4+91x6MPGHXXN0O0qYF6ZJYUREZlU87WskVFETf7dDTiRzhnZknCdf
nCD8uPNTnMcTfovlQAXLj6LpRbtEczp1QKxUvmSyhlqDfWLfCtzfIp5WGDexrVEdDfLuoyiNNxyY
medfM2mcg6y/tpH/IRI0ksjxGIDK2GIOd7A3+fE9N2mcaE6gdmPpari5ZHzFQExV87zv4+InpMhy
l43VF/0vXOit+S53OIXMDodAbN7mcrnatn1ycNEWU7JNQp5FRdFJ7k/+ESzPsPVj9VWKwUHBbrOD
tQ57Nhbox/y0c5sA78BsNdZguOKfgAqmLhlfvGD6MigQ1ffWr6mMHgh8rco2ZGpQJuphMyerd2fi
PJsb7vfiqVSs/fsyfkXyX/UzXmMV31c5KD0ASF/oQyD1cKB4KIkbj6R8obkZhFNAaoWts5VJ/95n
08ky3KtXFBb9P/E7C+7HbnGPLcrAjFK/o8KPzA0x6g74xmiNdwNWuEQWLSyx3D0ZCQbjcWQoC452
QoLcQLEUfvnHrWiOlDAhpm4B+xOfkyicLpbdFVhAmrtiIpPJo2Ht0uiGM3smmJ17Dz51PDW3gXPD
1KcWN1svYY2eUAdsYuYJsRU39cAf2cmzPjigzt+4k3exMZrkPieYV/HsrkDOh8bjEI7PQrrPdD9U
a0gs72NtvZv+OJ+kV3wEfbFyZlXtDJqK1hHfLZ4LdyLEQ4CBB7Z47dOM9pFBlVSxC6Y1OgIyw/we
IFzg4sHcGoXyD8iAW/6R7bKMv5qMkmSfdWBfqmC/tP01sxpi5jwx1uwODwCKkIx6g5B0EgpCtdEp
Rx+nAtFmW8HOntqpnBTKIA/DWMltOnPkzUFxYxgOWb3GWCfGmO1t9ALUBdPmU4zVCzc54SuB2ECw
EzwAcrVjwOtp2nezER8draYrBLurm3gwDyz9fPK/fJO93NJMn/B1MiYEVRUWYCbvzermF9vPCD6I
s51Z5HxFeUpYSQSue+JYe3AUY6Rv8JzJ6NlWUMmGLrnO1Jeoi2/s08W6baMB2NV4tyukJKYbyAzQ
Y38py3RHgBvJoiiBC7QND66DGIh4tBSObIa6cteBnoLcmVLSPH2RlnC3CMAdKdcyui96YHZIRKox
bjC8Zys1TXcupgegl8R5Zl7WlEoi3SIUNuqFrSx1ppl3npb+YBrhI3c+ZtCkO+lCGZU0a8TjPT8g
CEhhheJI+UoUYnpbmuLT+21YPRBWwLsRu4d+puij9P7EiktOUXtr187eRQGXh6X0WkNDUO+rr1yS
G2rsXU5ft866/Si/KHdxpcJLw+WxbonAZRYb3sqhCLwuFq6Y7Jp37vRaG92X32uLkkXoMY91KDS+
tdLyuahSa68779ckZux93eDr6Kvu3fD6w4NDuCob8j9l44JIYfGCtR1rUwPHaGqf47j/raY7JQGM
1A6iZVv2t2UhPx1PQThiN2gGzfNiqzu3dW+7AbKM6nnzo6mar7AQ0JAqsolG3Kk1XoBDytpo3WMF
i9hxruOQKABssDFDgI6qJ8qh8PKZybFvELx7g7J2a8IoIsxr2+UfXo8JWibFAjLAvDWNr0q695nq
aBiLyZ11y4sa6kfLFek2JuPBc8hcxQVM0H7eziYmmaDpn8yWkuB0frC5SHaKo2xywa8FMz+1uLl4
OBLNviY5FSIaR9ZT1t9YsBD/NGlt7lC+XpsAR9ybYejscRtvEpWxNZIQbmTudut4RJhOprPTRHeF
7T+PFkmDoi9uRs85x3q3oEX9yTLnnTvzzU4UbQE7PHpGD8HRtFo0WNg7VpmnN317my/cv6QVfMH3
qFYhignPGYLtRmHvsIw2By9ElUw1Q6LQDnHLzF7awdr3o2ncyk7biiwHyYofQTvWZ0ayEzEe5vPs
kYqPt0GbtzDZzlzuN8ZsvyZOWt/k46sTFvr7eShd6DGieqHNeJ3zhhuN+F7N3s2MWL3PbIe6udl7
qbPhNuSzKEPzvlzcvfNoWNz9B1KVMjbve8XllDnF4bnZp39yI+eZnLWfDTC7fH6cXeemyl4865Ot
1K3PgbpKZPToFwF+gum0tMHnVGbsTot3N3BJQrhltXJU9MKlxV7F3Nj4uUJYbYea/UGPAcIhwldz
Ecns8pmx7jzGFL3IdDC2WeLkl7hlvOkLorBQcezWZZga5/YAuuhEhIAl94AnimoR8gzRu4tkQW1T
CUxIV3aZ058sUfdRCwiSkCrb8/rm7y/5nDQ3HgybLeBcov3EB0vLwZeIRYv2HQKkEUg4suzKPbou
q+6ZJXpfUpGWdNZD2+MEycfB1k+0s5t7Jf82FsZ0vgyuP50MHlvwHjG2BbND4G1MPzLbPPNzPaZe
9lM1wdbsFv6HZd3q5wnbpZnc+YJIk+FxSPYmDAg2n4pKM9xsNuaPiMm1KH+ggAS7bpAGY0APSarL
AFQKZ5ek+XEmFXNpG4OmFZkb0AxZCoAQ2vGmvlswjx+GUN6nuW/iMXHErcuwe9VGQuJW5u1Yz9GZ
H/9j0HjiaFX+NfDCm6RFqU/49mUegLRRbshix8m2vfKpUsziazYF+PmO+Mte2RaCFJovvt7/heiz
YTDElwFTIm8tojc98z9NvE8TLe6TEW5wGPs8BJHz6qR7HQ6hsL5Za16j0iF5bvzkk0PNfbjt4oEp
JPWZ3RKxEKaNz1ZJiuHZUSiHrj+c4Z9ovKa4HWZM33XxMWDii+fl03KJIUyG/ZP7e0vhlQzA/TLK
gQizE7mJfWs3GgQJXGs5EDE5cUAhtTa48dzKfjYF9r1x+U2MuCLJHr9ZJApXXWOKTdt4R1XF8lI6
LyEnMU+w/LZMohg5btwAFESIHH1rbZRkUqw5Qssmhuk0T61jviojpsKzG+98HM0sNIn+Jb7fAnkK
C51q4XkEKFm5UJoweK1AbHxFNtM3Sjl9c2zj+79hmpojvhQPQ+9C0W0uNS1xa6fD25kN/jG3jfng
PQFlM05p719ERVC1ls5tmVUgmuyJ16V1jnlm8KLM/FhpCf/iQs/tBsSrD5JN1lwy/WodzOJlqXBU
svwOIG76nwSvuOQnhM1xaRIGI9/b5IfR02vfgYdrh+HQw3lGmuLbnAkj9U3+4AaK9Yqu03Z85Fpe
h5vGSQAUwbPcO637hR9EnsX0s3gSFsB86myLKqnYfefiYtGWXMmr6CVc5PncJ+N7hyywEXUC6WDm
aTmVxrG3HAitY/NrBEbKjcuIMSNA34gwc2lFFyQK4LJ62GQ4nTdJPTxObrrsjd7bz0l/B7HWWmVm
/kb9+x/TcW3sSxWuIyu3icVCgEpgEwUFiKiF7E0P5saL3GTjdyZAI9Yp537T22QdOzt5bSVqe5fU
9aZAVfrxMbG32XdpZYfeBSxYmC7Sfc6+KyeLuG0SBvMs57oHy2gnrEaw9qxsHhvTS0RZlJrqYo1R
4MNy52znJO++K8L92LdkU/v66rNsiI2uJAzbG+uqNZ6qdIw2XZK99VLXjJHYIuDCcst6bBezXal2
q7egZda9iYaq+3zMLh3UYd+KeAFDMAcOqMWVrLK9rHGOz/icOZJy6QTbiEgXrgG5kwMGGZuYdOcW
90tfvEeSNOcgsZ6iPiDZCLUD6DmsRQY1FTmBcqvkgcsqHvE/oWsE+yKpHfQYeNd++Mv09xbPM1at
CEofAv4BS0y4rfxk2c5e+McZ8bYQlYQzZ5i/JQtnftTTp+kaz8VYQCUqBkxJ1M3i3mY6IH2Ft/UG
3DcAt7L8cdo3R40TjKP6q/YJQAUzBg3DbD5mkkyZ2aotZnfwBBwAlT3o54cgJqyoQctQyOjp6ip1
LOeo2MIairYM7LvJHG6KnPmvXpVPBmmrVS96+A7tmwxYqegbU+/aD1nuBZt7WSSfCGEgZ0NKXYsC
iJ8a38JI0y979zcsJ3uP7AZQGAyiGMtu3aTmgxl/p6F66ly1d4blZU5B7NRtbl97+KPSRE6sHUZD
OgA7NfBJT6JnI3UVM1hiHpryU/YR/qQS/sLEHpIE4orZAfFqEnjum/sEJZb3U72P45ZSTq8dN76b
gmQsaGRLTLFrKuGtR+xFK5PKNpJbWBOzKtpOkf3iLDjllMRRpr6blNHQRy0SC15AyBtU4vJQFQ27
h/olceZyC5ad5W14DqZp06TBZow5GbDX1fu02cd2hVgTMuBUdrbLHOz5topPpkvsobJyiFwpnE3u
RBsoJo/J5J6JTdwM3gKeO+hgUw24tiE+GPUsdkR4nyuW9YBX2A4lI/+gp3ARCDycWNfwhAbNt6Ox
ItxhzCGHrul+pDbpcrfYyql2yf2Wx7jiS8uD+G0auqeZNMiq6xTeO1Fvw97d01i6VzmeGTmvsOwh
lhX5XarcawmbpYjuR5Hc9Z72lpT8rJPCIhNdhT9Zw4ekdysYYuJSg6OCE8/mSc/EdeAeAvNBNjmx
4aDeZxhmWt3vxWRIBpDKr//eq/wX9yp/yxX+c7f1LZ3q//de5Z9/+d/3Kt4/2KngfDcVde+sNahi
/3eXtfqHh8GZfYrNAsWyBf/gP/cq5j8sYZq+pysdPOHpOgcmsS76X//T8f/hu46wfNawwpSK1oZ/
9kfc/VvDe/sv//9/8My/K3mL4Jvmr/7LWgXft8V6xud6o1ivqH+xWQ8m/qA+gEnaCD6mYsa5lhqg
fWR952loOpr40ekgHGFn3FRdvZl9wuqgLIa1uzT2EfrT7aLwAInIvDdSWA0p907TcV6ajrF4YdOM
jvdlBMQSFW4t1wQCxuMDjDh8oEa4QN4xiNYR6/twKM8dxrVYDd/dQAt2VE39mvlgF4PAMkN/38Lk
J3H4MRjtZ0iWYVfztNL+4dwt74MwtsnfhSwj6q+2uXHsztzSXBxUbFHUNM87c0F9wWZ6dQEfBeG9
Wnpr74x9DB9dPnlu9aBI7XM61gIwlbXJSAuBzfiluJTsEfDdtSkDH5uwxc4phl4rJ/CnKvkw8Ths
Oun/GXCix33obWcrPFYTttvWQ72WIfFImzgwfaxbAvoMwqC4BfD6QiCAxcrexbhE99Uy30XK6U9t
2EH17AjXjuMh6QucQwhjwESZJssWIoJUJ9ZIDnrsRADJe80JsGJFW7mCsLKjBsDmZYBd5sCVsDtM
IxJvTRYoGsRxzIjrcOM1C0w3NCcwM1MifaoW0bBfF+9JD5E0NcJXfgQ3ZAPVcSLF7Xc5wVR/gSjI
ei0yTc41j6upQhkl4JMwtgrdGP6VuzZymKC2nDaOyxCZkMrGau07HsJ8rr7rUP3il3vjoSxaqBp9
wLSXsFZjp7D2E9+5DIjk6xGlO83x846z8UQH4wRPKKshFXo+bCuP1sN5N6b5Npwa/O52xDdgPfMs
gJNdIFdhtNzaQX21LI/dTQK0zvXWmYwKLmSSUuLcPkPI9S9zSCVrYAffaRmdBrIDJzshaFs49nag
OxK/BXw9uybBl/co+9ZrabnQ7Yf2AataQ6BbPRVcF8IYe2w9y2BHcv8eE5G3SjPWjkrkl0mGLzWW
YBAfZzk29T7AKHzyeqU2Vtfiq7GYe1vf3bLjO6KOBntVZ+l+6MqHIC+8699fFnFuyQ9ih+AlGSbW
AdnAqqusggfPSHGPcp3dQiZ58zQaWSQvefMZZCfLvs8BVK2H0GftNVLqHIn4ULjLNsb1x3vXL3dI
ch6rxE1mf05e0d4EQwYWc8S6U4FvjmKn2JdEgHOEPt7/xq1dyedswhYkGhHsp4ouDQNno4wORVFU
m2w08TrBrI3q+SJFsbOkx/1uGuCZYLMjyn+1E4Qlf8D+MFTFneVPxabP1ccs5nPrBFAD6ze8Swnt
DiUYk86g+QLH7+ypQ+3hUpPYHYC6pflaFgYJKhPAoLOQHETcw0RHuTU2tG+v5XpNoqkY1Z3DI3Vl
ZKLVVnluMnP5xIVy3TnOnwY9Re+jksa7RH71aA7Wl5EQ07BqPu92MuJSquxow3u8OsWu9d6YrckO
Nz+j1IKoGsxXZwBKYJX1Uwx1aJfXiPqDaqtb2zgR7wcOTjv82lzKk4sM1mHWopOYXuk+indFqPmC
+D6pF79nfmGod98GX1oQ3YZ8j1HoluA91v8We6qXZW/lbNY4nQNm7JzC5yV21i5v3Z0o70TdbBxi
r6uqOvLTiy9RL4ublmHMl263SlwIJNY0rVKXZVW1sLI2mACNsxFY3jvMauHweeEQ/R2s7uQEodon
JeqWmJJnjy5sYxgIu7KCZ+7oKL8hYMk4DL2nBJVX6/h9Ss6hjFQNSk9BD6HYelvFxg0mfBiSPeuH
prGMc0GnwbYa0uLU5S2Ge28Bj8QqwzRaVj59n0OQnrAAD4clM/sT3+LbYvS60ZVzctjNpR8deno4
elaDGMHv24kMrH0drWA8YexuhcjXNMxjOEKSKVn/AubnUA/VmGzNuL+L+HL2sRM9mlbfbEZXHikv
2mQaztXHFBwE07InmXojq7klOEKlQgk8krvt2izq52IiXJf4MK684E+gnF/ZPAHFvkiSKoWPUc34
oFxIJ5vJwPt+ml9wUN4vBuylKoKl6VJLEUgccXZd3fmBkRMdcLCZ8XmJRe8BTgs1WJf3mqWc8b4N
TpbTOhe/21VN1508E26/Y6N8EFw6l/rdOYX5WwPFh9V4dprrOjomiJ0TGXv2ESZAaou3hci54+r3
0WzBgzWDq20Q3pzbkeVAG+DZrrBkLRG6arzzBvmZwjvbCg+i+9hGTxIQnW0EghOk1rxJ6PxhHkBm
NR8aOV7rIWXThROC9zUGJq7IDxWny4p0ySN5fepw0vjS+P2dN09ri+0xKZF0J4m8yGW8I7Wd73qT
W0PS9hGB/U5ic4TpKkeOeqUUe2KcoS66kl7yQdRkyoZ1at8bnXUrpb2bU3b9QY39onZG6nImcfAE
TvOwbPhgBOGBmHjIoYp0lrRTiYnKYjk/G7du0B/hfM2nouDRiddqhcuEOXlCNqwCONJGPvD4ABcf
2LySnOjWFULMSg7Z61yT160CA4cTjFhHm+3S2I13fdqCnynHSz8mB7sC1taW4+3ADMs4adYQtLEJ
S5FdeSQ8gRgJt+ac8+LfeOWtMcXjrtXbKSPmoSjYe64tmBeHxC/x2uqbjY5PDQihSW7rcqAh5r9F
7tVK8MergP6QCkQW7hOfZEEeX/Bbf0Z8sjaViO4V3fWYPkBoGqG570aAQ20GGqO3MDLi8Txp2dIP
Srmd4+kptm7azDknmfEzmdsElsSp6kilcujXW6HkEewAljv6Iapy2NJyHuzHDu67inGBzt9N5t1b
i/yyJy8CvVo8st7J9CFCy/ZwDMoIRlgkbsnaVGtYvP4ae3ZQMBAR7L71aMreREOb8ZVYHExcs+Sg
FaoMq+ooqJ7X1wsHgRW07Za6GDLUPSorMK2Dh4h7zhv5GA64SycBnthIfrqkohLKq0AuTGW4C7zg
XBWzi70GAF/N8hzHeUSnRKWWHQoU0kTob207H5/qqANcEmdvtcqpSLGDr8Ud/GvovTjFIO8x4HRI
cxSCD9Sp7A3XujraSDLi/7FM/moUNNhXlOJq6iKNqOLGMaD6tn5/aToQMyKx39zB8055lbvXvi/u
yRNvWtsQ99gwB13V4JUw7i03faRgJj+oLpx3fotI2cV0lCQTQO1oHg8AjiNIHxWZ/ra8+EF7yrAM
PHepuPH73IPXN7gn1NVxb8nmgcaFatPPgMU7+QStrb90KSpeSM4HxdfU5qXkndeSWcA1u02cBdhj
FQd5m6qdC4MGhzTRt4qsSZpfjf4PoQze4jjEoX44b3OCAb8JR4JJNQnnnF/WhgwvE5SBExEkKx9P
XumAD+oJuidTA1Xgf7N3HkuSK9kV/BfuMQYE9IKbTKQuras2sBLd0CIgA1jy3/hf9OjhUIzRKPZc
0GyM5PTrV5UJRNx7jjsFxcQwr5uCarZdtBVTwJwvm0zuGFpkHKbkk9dY9qWy0gN770M4Lv5NWSV3
Vckj3WG9QGqDYYrESDQmKOpBipw6+dHmHzRA3W3LMCJcw2BLs+JradwvJ+YN3tfIL+ZUy+Vcot6O
9aHc4qGvuVRX9fjcedSH1ppefgvvv4RBT6Z34FmQYQIIP4Mg5pMrbryi+AZV9mIQIpia/GNxWMQo
EdzOrGSpnwHRXera3vpmfxE9XIJF8IG3pt1o1yNrKRbSzSB3xQiIaenX8Vk5/UO7Ngv7ouTaCU3Y
Z2MDjqtePVoE4bOlBF9xi2pLjJltL2I0DzbVrTzxtlxLNjNRTHCHEMj7hkB1Dfp4gu8GpSzZiXyc
DmXogynvcyAjbjdHf/3/CMDRFsmDNZkXn6MEMbfqRQbdpQ0hiMFYbXZJ4fBAHxDj0O5pOypeaRl/
VFl6tcqWybwKvyG7XYi8bYU5vpOKA3YFDlKao7WbC++LJ+VjBvyVLw3XNzBJAtEHmJPIN+5D49zb
7CzKGDJEXXLJ9Jq20Qk0LGFlQgxhmk5VHLsXrWWq+aCdAVlZ3ESYqFcMpNeKiY7V8X5IGLG7bBAs
q7wNWTZVJg8AVvUGMCR87bNudBB+3olDNlONimURHGXRkiio80No5h+FylnOW21/Htzpx28THrDw
T825rw4Zc8DNRIRCVSirqlrYFwl9scpN/pXKfEvURWZkHso4BNoTrwd/Ll4kqoC56qptUuOY4TS/
y/hSsPeLN7zpxpM33BUNWe6VE0blNYwBDaAKXgsEVvCLN0LrOFvBJ6W73OMXJkx+JYVH0W8t9DVK
dJ8ZZL2+r+/KlAP+0jm3Zi1e2ftjHJE840l9wpToWQEAYdp1Pb3+0P+zj8axCNgE3s1sNSyTCla5
GOW82IVoCfKFsS0TTFJetDm4RYqE3ZkRaIJ4av2UZfMs0S7VsAcuoyAHABSR30LVfxrkRDxVmBvH
Ue9lXYAMdIo3z5HkVXpahBkQWqM7+GMPTw9tSDe001G45g0rh2PTdU9sUK+SYGYTukDAcg3NY6zZ
jyWcFP3g3a7Cz6YgrLO0t2aQP5GHozZoyBrbDDdn+Oy9Xd+KGbGBF5TNgZ1OzhNiy1eDs4y1IAXz
i3k/eR2gRcqIDfCgw/9P0f6XUzTSwm7IuOt/YBZcf/7zP/El/i8maX/7A/6NV+DYIhRhyLDKd/2A
hPC/8QoIGrsiDBiI+cDuGGL9bZJm/gU5heearm/7tul4/2mSZvkec6+/Mg7+bmr2303RLKEHcvyV
0SnWp59//AffFI6wmKAxxBPCDCxb0wz+A60A3FggZtb4+mMfiXAhOdSLbyCKHhVwth2LyEBLsqhC
mGMwXsi/U2XcE3t5zJ3pdY3nAXLe+E1WvtkNjNbawT2WE3n9LixAkEGTcptbYXdDxMikP4aex1UO
vEibftY2t5Zgqq/YwcIMcGNSHR10UovCGGZUGvlUlxiJeTxrFuwdo3WdmKtxHh3jee26rxQS3w63
1huHvvKqTZ9N5GaEOkLaRo/rQvbIbQCRwH9h/kcmYmZLsCr6jGtZRoCdim3RUk4qeLZ0RDHp/Fvv
olvOoVl/SPoB/k+tume74xkDgWQ75f1da4znoeDJ2aj6Iw9w6lTWe6Dy4hBLdmcAaeyddLOHycaw
WZIBzIqrbqFEw17coX5amP1x6NGjGvPnZFvvdUc6tnBeek66mymzzwB7sUE1EemtzTplnxLLq0XF
iJ8eaRaWUDu7mQ7Cyqh2eBoIaZk30xJMEZ+lZJfxgzVHp9nPQX3bNejZVP2yMDY6+zP/gcXM2fJm
Lr2U3saE3t3qxnd/InCJTg12CLBo9hWPoxmwpmgx1w7PMQW9DftxGC1l8SabgVxsK/ee3IcwqElF
lu1+7OCf94Ukk7tobjD2t6nMrryMVu/KjwsetoL8C2t6794GNWtviHIcDKVAKEThJnSMu3JZXhMX
3ZJo0gvQb9LSJREDMd55PsWyMQTKznwnymP2s4FFsXBasN4UIyte5cCdTSEs9YKsuffih8CsXLLP
RvUmK/62k8k/yVnzCyyLBwQkO755TH569bteipuwYgcvquVmcqs0yrqc2ZD15SZNReteh4D0+AFs
fNzbLrDJAitM7d2aWfniPy7Mto6oq5je5ad5kh17kfm2VcPdWhLJCzhV2oCNEWyudJYMF1wUGxOZ
33L/CEBPJ0+TXRyGabJvXFj8nhCcmvUswUwlbjeQeZbMf1tNcez7l7JoP3xS97TOxrsm5q/EaJPg
1Htrc7uSCanOMqVuZmk83WiHx1hY0O9K+0YwYrHmPEOcBuk+GZJz2Dt7stuPSEbpT4ObQAUY1R4n
l1oauykbP7yi4iQ4q6thKOFIjYOImFVdCX9n5WCOg8ANItzJb61lRGNOw1oN03NuFtSYujiJDJ5D
m3FasHzMAIxMUkC96dcoZ6ufnAVYlAW+2DtDcS46Th5WtfxAp0zJE6mnkTnTPuD0swmIl5TChRq2
MGq1tf7BRxuxsPffJAAsrecsyBkP8LKOQMYwtFsQQgVQkhdnNk6E2/HtODvDNr8SmZ+y2H93Hcaj
k86RToFOFIV0grlNNBgSSJJHdePBwdL/7l3Tv7RNyFwHv5KRMG33NcG3XFhyg9PDOBvq2pp8diVk
aryPw5x9jhXBOlXbVJ7scqADKwGk2rQwWQISo2Wa/ro05Fj5BKvc5aHZyR9+QxiiMrKOGb9CYyFy
zwTjbfJTFbFKMO7o7ZV7M1uKS50Bn+2HVxJ08aYn8cl437kjC6qn6nif5gbIXpCWh44fQx40BR84
BVop8NJdEZuQNkCV5qV7Q6tpjgLqn4whE8U9Yk2ifFGQEwLZEcIxbB4RdbabuWbwJW1PwuTjY/jc
Uhgi+ERyNi0Nts0kp9teDcbJqFe43NJnm51VbVQsVXFV2PjBSps+ux20PxAXigeJTY349LBPpkJs
HA4vRMJBca5Js6UZfCnN3GVEFjAjS+i3FnPyPMaCZH0SfIYgde3uibyGntFEmcyp9Xd8DAuezRgw
yR5Czpz5cEBKa97AXVSMJQ13i/XmvVp1doja/KUYnK3CQ0iCBope0mXfBOxZ044ZZBa1vJWqnTcr
WuEJf6/ZkmtIjeIcDlwGypEUc8BVAWc420ymTpEKKODw6d0NMG22NJJsfukJo2nL/ul/zdAoABCy
B1ltqLjTKivm9+q2S6z0uCbEUcn2jBxbNb7SgMJMmtID0w/ODvSub9O2aSCMt9OVMa73MiFTplq9
LE/Nnkg28khDg3w7Ye3xHgCBn6uTKItfU/LFa+mkAsl7tvWv2sFzLokqXnLBnM5YC0qQWKwTN3ZJ
PuntF44Bs8kf08VQByOEaxpbN0XqkmQIfEqgDGujtvZ+BgBwEb1AAlAoXSh6ZhFeGnozUJT5n45A
nufQ9RUxCRxLxt5ZDqZiYUCAn2zL0e7Qug28hTPpGvssiD8wmf+kjfejQ5Ne2cKGmJvPTDPQVqsO
tlDuOA8giRFM6rdrHoO6GXz3bkqA+LzDJAbiV3qXFDNdVCTM2qSBqKePyxlM2oB9TwXXKoEPYrJI
ARGLeG7mcV22Xbf1iXYw6lXtTmg2i9PPdlQKpHlDb27K3jUJUVonkHWIChv/s+nkCbYsSSCPqWni
QfohTvHFMOzJ0QygxDcfOAL2XP1dHm15gIbZO03Qx8MOOk5HqT5MCwxPtIfOQv/U5XpTuQuqaU0g
QvC3aCKRSpi5zQ7il6G66l312A09Z/864L04wzPiUnKWi//WM6q9IZxwcpS80Dph06B5SBOgCUdB
SOqESzdZtvvVlNOpJSXaoUwk2N1+2gCWGkBLvnWv8vmwmJM4ei4Sg4IgUygCIlBAmkJNa8o1t2nW
BCc0QQtAp87l3VkOPiR4MjyWwcA1VOt1UcMGX1bMSLHojzGeKPZoyRdE0EcwL1tJaTcKC9YhXAyf
iaCiWS6vzcG5ttIVyoHPdzv1YDdiaRx2g4X0aqKZ1ICsqjW7CpLg1tE0q9gx0JRowtVwnDXvqpTc
ByGbXkIQ21b+i5UqhKaSjBt4LFzd7CJx6RWHDo6jYJ5ybn3YWi2QLWnjPFz94UeN00VCKzowx3sn
TfZiK8mgqPHZrXLA8ImT7GZydAtNoFNtABKiDUoaumWwFz8XuilqFjNaXd0eJfcd6DYp3eD+7OiG
6ai7pmFuA1qx651hwe4HQ8lzcDFPyIOwG+i2akFt1dD9VZ8ia60brUJ3W11KrllO27Wg9lro/uvY
0f9Zjxw0vyky5sc2ANhLn41aBifwPx1a3aYtqdW6ul+76KatSeV2onu1KSnhAt6i1aV7ueZ8LkRw
tjoH5T3l7NV1v1KKvMyHeX8Y6e+itY5unsO+hoG4ScPqM28m42DzrAx1Mxj2D2l/usKhbg3zo7d2
EJxIrNN80c1iQt+kPpIXh8oxGFHajxknlHbgS+HZ50D3k2FB0NnQnWWwM1GuS8y6zdxTa0ZqhlRV
N51tKs8F1WeXQbpMiCCFtb0z2Qopwv47V/NukdPuRgwMkLMIX4bUCKXNh87X/7eejQBFiYI6PR1s
qdvYve5lU9mOSt3UznRnm37DNRQoXoIG+6mwIo+VZHtXN72ZVt/2uvsN4JFhOHVwtm9y7+iGuDHp
rngKIl11qI6a+pNB3Qu/CH/DKt/bsOlRu8rC1gX5Y2O7wxN0rWU/ZGBEfGLzGEUKogIYLCcuRFzE
FC8n4EdMRScqEU2Qk2rLoSTXymTg4U2YN7qjqNTR1H5Jq7bhksCq2YkS4UdiM51xEFuxtMJcHvL+
C0V5yXq2WcPCQmWM198p7J09idDIGXijiZ53e50ydOPm6PNutX77g6+nbyhGyhkAu15akftrthxf
7Q3mhJocF8tYjHnHKumZ3MjnpHdnELqEvNcbKyey5tZIe4h2aV2uF7Eb9re0UkNWG6SCBAj2ympa
ttyUDd1qfa4nUhONvM+qBPMEds7To3IY2zSuXAi3MntOMbkZrQCBPboQ+dlnJgtPUdchZ5hZ7fVo
8ZFO2/H3WsuD4AsXNcYM6oTLBcjlwMHHFzRHwrOvhNCOBoMd/gD9r56Ramiht0wLRJZhfChCuGGz
/rnXMcPluUbnN2X10ZyNuwAJwE6Y3mOGl7ryPPsqDaCBIVnZdSobdjRcWelb8B6IbbomX28LNhF/
Rv/B8ezBLkFMxQsDn6oifs/c98lnw8nMtviGkPURlmONJIibCGbHgpoZUHeSUoc+x2oNMcXbNjZI
iCrxD3HDL39yRronMINzz9+ptqcjSRiRBk+3SWLYaM4A7W14Z2x/52STPKUqZp0EbKHF80BYMoao
jI8icgf8aYtTPZkStW8XkPBamzWqTK74gLxxPBTs0KAG3lnSPsmAOztxhVSyHmZkDwAuJpYdG4hd
EOXCE+TgLk22OYOLtTcxOM7bZCLGFdwelADGfc7vpGSTjjz4JAv1Hq52ciCDnJ6Lk+VNR6cGmqSy
HXsf9ekGVOsU0pQ4qwiqLvN2Ztsp5pZjNlJBb2Bdbi7jTvLFI6bJSRhJTrqv3mZzUnvSmvtQBe9I
6W7TkhdNL0AWJyPGCON2CtzswAen3PTl0J5Bid06CyA+UXGo4EmyyWNik2XRXDM7fe77llvFzNdY
LvLs5ISBByaUq0EfrmHRuHpsnGFHcFGkF8zwgQU8zKmrwfTeJ8HBjQuav3Xz9jEe3NtkSJ2I352/
LfIhyhO2on0AvnpC2m2fl8YRN1CqeW2RY9R3KSBY3e8+T7+VbaJ6nsHc1EUkFdn5Lpu3RkwdsCnm
26VEIbN60ExatFtFjEQhdPjtMkzknmDzeh0TkLDefQ5TfkuivIyoHNKUXDviQATmaQdNSAVovhHS
TzqrRm/aY/TLanJISfnqBuMv07FNgBwzHsR1nDd+gki0FMx05Ozt15UDyGQPWcTxJsIinByBeKH8
gnPk/unw9cFtF9YTy0f7IUlzzAXtyR7n18YhLRNP4LbZpe2Ulwa83FVzKSLKLp9rDWx9AFiMluYh
JDvL0oZ4igx4bMS86duVlOFii4PoeZBxRyV1PthtBJPmy5TZg2vZd6Lpy2jFY2mprmWxxGOkU4DD
Ume8XrIsPoVZ9s6+6xkm+qOTLNfuuH4VBo620H2E6e8QgiKaEVLCahpjR3ifNJFKd2zqnQME/3uy
yJGRZtieeWTYo8eb60tB4Dj0lIvRGs+sQlNqMuR96q0xH7NRkqPqD3nFs1oJLzhIwvFbqu0sBkS9
ciwjwj0YL1bZhoyaeJuwKUtPRvtclkpn6vlvMeln9o9H0CbtSjz2wAKRx/8KYMz0uTas1nCxSJZQ
SCMegj5gCzDmKkzKB2r3v6v1AjDxOQQTkq30dTkpwpgJKFh7fCibNJ+3LIYMtrRefyyr8Kq3hvEy
W3m2TXIqynbnXILAeTVXvptFLSeARN/AEXmLuvJmtmhBVsn4RN7fPnIdemlqHQCNM4/zF+ORrkIu
QJGBbF7fIjqYCfeSfGln6RH2KD4dZBsbOKVfQcK03w3UE9kIwRZ34viz9CymLZc7W7YWHLYqkKY4
YOTd5BJecgN6xTAGuLUFe7vkXGl0fHg44I/p6kSrdD+9xOMZr/UR0n1IZ9K9S5HBFaYjkkEO3Sr0
EdsxKNmJrvzvDYsdw3ykIPortbvXPHUP7OMelB18tCI2t8q508vuGB9VWPHxHWO0IIOvjn0Q8zrt
WOenUCtrSxwTF8KPP3JTyQPsO3h4StB+h2pd+dRTtFXVdGcXQt4ZI6tuJ+1OFdMr9rnjoUymG0sC
Y5fNomvm8Slw228VuFfGwuskT/0eF5/II1pRTb7qqLpCEFaDzuNQsZFWYbGgTrDkluPp/3cH/5fd
AVnV/2F3cEej6bNrP7//K7qJG/IH/OvuwP6L6/ierYHCgWlxH/3b7kBYf7EczxcBn2yPMO1/WBwE
wnF4swZ0H22htw3/HsEl0cufQpoWsoaO9P5flgckVv5uecA/gj/fd1gjuPwn9++WB75lOFyCoZtm
8UAGBHtv16KENCk9P04tm1AYrxoXSpTN33MrPJe8TmFN7XybwqaWynbkG6jS4zIvcMsaLu8ongax
p44exPmpBAN+naj7MjtlAUkwbkk2TV7ye8wrjnVhR8v64VufjnETE7GyCE8tIBJIL+JXZ6U8ckEb
PtsUCiXfH4q1n9UbBbXN0kPVJeo4O9+az5lXOE4YwU3LS7qSuIJ3Vkynnn8C6VdEPNiumOJVH2pg
KGYv+6B9aOVrPeYPH1Xy1PL1C9S1wCZcU2m+2Atp1pBMkYYDBvcEE8nVeVw4BDZ33suW0DVmCjbd
tdHeu5xHQ6alfuRzKoqNj7q8DpFcJ0UbpVyHa58DsP/W8oeKkTjOA/6xDQ389rNhY4mkJx6PA0Xc
xu3PTJ8FL+gYwnBAoWRETG7AtDijPtrK8tSb74V/yYs0sjpW9OF25v4+cbwVznnixM9uogaY0apf
UxfCObMfxsI9O+k1UoPdMjaASq7AOHLGQVRCVJAES00TO3fGQ8LRB0Cga/FLcwEvcTOEa58TZADf
Yr/WHXkJ8S6Snr7xKU4g/MaR5sVlhAr864mReOG8ZtV3yJGiR2/ul5E2JnAAPVbGfCuNU7by3Ld9
kqyUMdBWDYqCSsw6OmWRsJgUFlPwLzFd7my7mmIXdyUZ2vuKc3wbqMjvo86kj+aYp8wO+ekS9Uyl
vlpF03GxH+cwJZAdnJhcb7HGXjtsbepxPQPR2JrxdeDRDyWWDFt+cqfrcDTATdkbMAKbOH4IR1Y8
1siuilBBccUxlW09cxlLT1uCJxZSyn62HWZW6XhPSigkKJUi4CN6vjXHW0XfN5/uVq5yKTaxGf/k
Km9bcjI0Pq94F2wkb94mWE9t1/xM6d7390tw5TsveXxPNS9De9CdjOHAC4gDdRVkZwwFaJ0Xjq12
xNgfhV34YEEJVEzIFwFSkPZRWz4HBR+aAoiQUjtTs5EVjtSZik8IiZGhC7lYTZWAo9ftqBFvO5mc
jOzYtemd3Y3YkNbd6KmIYQbRVPZpeJjtgzdG/WGJp2vCljJ4yZFyM4glraXSo74bNi8rNxV5Vbe0
rt+DJL5JFfG6rOXDy/eV850KqwuEvUMpPrv1ty2eZcmfuCA2mHGDFnspLeAJ7gUo4cF1tp5lkEMG
l5Da/X7tuJ2vO7JnmR1c+lYeh3l+mocfu/c2Sa2OU/YaBDSxVHlgLHMAtP5qcDauqFnBSk6ZPxrq
Nqs/nbC+MuXT2B+CfN5kTNpXsjRTP3/kxXlov9P1y8dVImJyvTEfvfCrtO/XpXyYOt1rnQF0cGTh
5+01zzGHva5csCc4tICXfWH6aHsfXZgr9J73rVXuUlccAZGRkXCmfmvcLtZ1AOiMX0F3LpvskFW/
J55EvslnqTubqtjVldjbrXsq2q/et7fpVGJ4gtECfde1wnMyPevAiABgbYr73CRAZt9WXronJLVb
x3XnuOXZ4XGRkOyeVvs67n0dOsQR1p0yvVMxLp2gGV9k5BhIQx7jbv3KEZeO/htcu+YKAWFA5yBl
lQmFAApxPnGeH8pE7AZWcLQBiV1xkAcOsjqxhn84m94muQQ6FekH4hw7LOAEklRZLf/aDefqxiGX
PoO6pc8PzMVtljvGdqe6tTK6ezokvf44a8l4efEULmeju27OBokdtQnEGwf8byxy7M2MYJ+Eyj8L
N3sRvkDSlBjfYUqn2U3KszLEhZs0xT8qWrXfcYnsSvdYu4IVje4bPy4FB9uyD5nHoCaqRc71nxVt
2QZG5PT2svO4buHoodXITcjqyR82lTuT1CoU1RL2nl6YPRa8umQ28f2wh23cTx4p6JLxagUya6DT
LTkh2ibjD7fJfie5GR55tFMRGAvWVjVNFge8HkyUbRJOpIFjBQRxk2Ulfdmx2U4SLYxquaoSDQfY
13pq49wLWol4RaKwas5prRC9YR6ke2VFuNt+95xjQwA9oXa0q7IxT9LLf/W7ZeAnKNHZN8s4Eksh
tieXjC34cOjd1yF+V5YNyIHl7ziXdw49VICSRXwMVfez7PyO5uCa5nfrokb2Y2F1GiZ0yCA300DK
b5EN9/PifKVO4tyTEW+YHRnjYdTmutlX43lszV/K4q0HfiZt4+UmNrP9MOCK97k1OR3lBL+9GaX/
m4cb62iLmnKQUYkv0/mhzKT/MHblTWjxsM9YFItyGG+t2J+4C6ENLpdDJpD2UVicdshi9k62jsxq
wudC1fJc+ssHVfAvLEpq164Bv9jJ27aAbYKheupn+vX6k9EJjvR8o4fqpY/F82oW8Lhl8JB2b4PK
+QbQdBaZXR+VyTN58NPlyCrl1p3Jc+VO+irZr0IyS6NphdY/5VMAz4XVRpLw/Qi7+eRb9jlNzfFC
BqhnhS9e8Bml13nmx8d4ynkADt+SSxTdCKaD/HAYn9X5eZwj4O5WtAjnZVWKcCWlLvJx1szHhm4x
phNKy+nGtM1i22sNCrbTVmtRivaPMos7GuLxlYQHfFIsKgQwEHmt7cKEVCtWtGxlLD/NkEpnEXCW
qlMEsnlPkd/gB30z2++elrYMHvmvmDAVu02ULhK3S4HjRWjZS6a1L8EfAYyd/Cg1AIVDjsTAAWgq
Pc1Ba2NGLZDptErGMJ0fv58uBkvJygj145f+UcBWrSsQfrlqmveMrAmCgwV2IDHsVshXcaZ3zCMk
ijpR2l4NKqrpzHnra+VNkSC/IX8fXkl8OEt9xZdj4t5uEiKBDhTe+m0VX7VZ+lS34/IKkYkDI6tz
hEZfKLFIh5K3ZBXAV3meaUCA6A1vg1lda2+QWmyY6mmAHVXeJCZfn4GfDewKngTSkd92x1Gg0wKg
EBGQ0EKgTD4OWhFEKJruDtagxEQfNGiRkEvehcSdnx/YSV6IyKjTMCAeKjEQKcbw13mPlKjBTsTR
Bi1CXzLaQkLgAFmmRpzzJ0hv02I3Sib5DhUl2fV4j7g1glTWJiStRBpwIwVh/5tDJpUDrU0CwrWr
p4a7eXIlydYGAIEzY4L3G9Ml7oLq1VRMmvF3oZRuEp0u4dG0knifl1OlK2+JlYWYEZ07pbVOkxY8
wQjje6GlT77WP0G2oEozfMZIpja1/u80wfQwyqHbtB6nxECLpAQJ9V6rpRYtmXKxTYW56zPx52zH
J2UP4K/dspflni+tozSpSgXA2HaxVlgl+uPbYrVikEJiVDDkz5z2rWmufCrUoHhrApTNrjmU2LFA
OeERcNnRID4nLe0K/9i5Nr+5LrnJQHEca0xbJcYtodVbTs93yEt5hXWKYxl/Ty4PWta1UioZsXcF
WLyChnXhOndX5aIFX1r1NWjpV+3cDU9ZQTyAara5qXCDeVoShu+uPiZdtyEnAYicOlAHYX7DenU6
US4oLNIgiU2alBRSvBkbeaujLsDQZVRqSdmMrSxtbOcAnuSBSezPoIVm3AeeUq0481qrITugzBvR
MAghDdOagAUgDPoOnXk/Y2tN8CePms59B7gSXiYtVMOIiUIcxVq8Tu7erAjnl/H8RF102JVayVbi
ZjMt5lEJc7Duj7YNf1sfjHypEGGHB+mb845uz8XQwrdUq99C4H0OH7dAO+Fww6Vqbq4aw3lBIuMe
DOofYG0+coazkxbLwdg4en9Uc1o6l2GfK4vrgi3SFr1dGy346YpekKLVyjoI9zkuEZI/He8vIvDX
rYXgDgoJiQjWna0Dj3vFgpdhw/Ox4llajxdrUd7Qv6Ia0GkiFHrg2C3uac4Bq3JzGLVoj/yV0yHe
6+GP8K7m7Sq1lm/EzweJJT9iDbbus3V4qSpC4rmTmTvXri/glziy2sud5bcWi+MSULHRcurvfhta
C6jQU3haFOhpZWCLO3D4IxHEJthqreA6OJgMHdLuWjmYTMgHQ60hRCp+F2sxoRNU77NWFUrVPMFQ
uxgWEsNwAB5k9sFxdbjjMd0kgmSVycHmvgz4gr0tBhtZ+8m5YQPvSebwvDH2Bbl3Qw7eZm3N4sR7
yuTGBVUCzaIWLtqCHx/lmvustV58LWXkscsbAKeFFt7tMq1uNHA4tiYnJg+royzszzHbjT2XpD7O
rysBjTdZX5d+PBtW217HLlfFRVQsYli+J970TjojZGDgvk8Jty1eSh9mWTi06VeuaV3wnk/ZnqDi
hoQ3I+piohtE7mcYuW0O1Cm3YupezDroo0TLW4alesxsTCRWxUCgorwDvm044NO8LUX+yw+a+0q3
KwetheHhfmUS797mual4ynjw/Cdn31vZfckyJ3CKW2ckhx+oRUaGl/bMK2V4RYBAx+3nh7lqUzQy
aQ5Qqdkpq10jSYvghu3kHmBUCFrFGjlerVFTkRnvtf7GVYhwRN1LClzUvWz8pScquxtbsPps467l
Bco505zbHWK65Azpgant7H868a2byKfQBC1CiS5K6HRluSYUFGnw4JDx9vs8xqGsqChop0+B3MfQ
lh+sHdsZyPVm6Kee9SHwtspMjgPR540x2jckkc6+jzzOmqeLvZr8TReyIoOL7FmiRJ6QHQLlZs65
L02WkV5rRBPUmM081Z9m4lD/g+EzNdMFUStgfx9+SFM3m9nmX1AU6hcbuuLc6MiFp8MXhY5h5DLj
4jfTG5wgUhDYmqLc8a6roEW3M2VsJcMuP7Gg4NLuG0O0srO55CuX/+B9TN45ALhaRDQcuFfwbY3X
5zAnfIF2g/iIDpJYJEpcHS1xyZgkZE1WnTkhe7L0i7HvSaMIHUtpvfBY5Q3V7GyikjFaHoFMYiwy
88TG+xNtIePS6rALHU9KLNHIU3prkobpdSymIR9TOEYdYUxgKddw3xlyQuGkadhYq4NZpI993j/k
XYIRyPCA+wQu3myDDIvuWc119tLooA4cU/9qJrszk+Hx1Wc8pL94RZ8CgYsvNSdr37EMTDrqndLi
umiNXNYXgvUbf1AUZ4kL2c1e6fiQUbHObnWkyCdbFBqbVEeNRh06WnT8SOogErm2Wxpw1aUuGEBA
+mR3o4NLHZhM+4dXKKM8HWzqdcQJtdRuCDn0QAoEAFfA6Ax875uTM2cOn2WfNeboZ4hNcWgjQGVj
umICBj72jYrryhWWsJXBVU3jvtjVsOsuSWSNISuEig7/AULOe5/7LmlSqHWrTXm0pWzV6nBXScor
J+016dhXqgNgkNRtHQjrjEflYS4d3c8qmxx+/PGTqSNkgw6TMTmhGWs3F5cgE8EtImf4TXhgEUJr
dRyt5WxPRKx4ECTVCh1ZI3OBpVDH2Ph2thw1iLYhXsTDrONuPBlvGx2AM/wQdFGRv8Zk4ywdkuOR
fcK2xYEUfcOuYkpLN6wGAazjdZMO2nk6ctdbAFZKw+T8zqrupoASoKiiF7SEduz2cwKSxPckOT5T
B/pIRRWbUof8TNJ+Lqk/riG8gEKPoReJwIpkINuJ4iJ0WDDRsUFyJ0y+SBJya4dJMtqRG3tI2u2V
uoXOHeoAImojpQOJ4nXV8US3JLxl1yyxFrTwHcBHq1jqqCo5c7iMJ0eWitWYx+cKLwnkKl5orgcc
OqDXEttNwz6OnMjQj5ioxVdC+zd27R27YSwHrkviigINC6z7LJuPcz6wsQsRiCyZIzer335Iwjlb
bmVMOwv3VzJ7H/pC1gIE5UgF5CG1KhYhbnGlDXng3MiWbRrb/V7C99zubsTIHQT/H1BPQzxxYfwj
oWSLPnFNUgYHeNPnxziI/DWvGI4MeJZUsSwcopgrBmlPtjhNX0dm8hFLISyf7sIK3jitXfhgYG1h
V2zyQT3Y/mxsSBVdtXoEmrX8qy1l8FyXWjs1rBwOLINIzwzzc2YjRpgDQxFKqTxtbRZv/i/FAJur
Pecoq9KW5TQq1LMq+ZisOeKwPvEyalqDez/YP24z/nYJm+6nyiM5Wnxz7OfIGGoFAxCGGIgBUF9O
yfDBSNbfAVQoCV7z2G0bc09OHplPLAdi01wPbTYN26Yi1EVB85wkFouuNUeGBEYK0jPhscVm6mML
82CSsLgZADOukxQM7Bs+Kau9HYjLIF2/c5M3f+6vm9S+8KmSuXw24t+cSO9sUT26g8oikad7yITu
LnfBnIK+o2KT/aqX9k0wYaELywp+sCz3khrlToTTul/SlWFe1oqjadiUluEMIx5pZBFh4yNDLtqT
5CeB40JJ4oUf9UgyfUkBNHnAt/x/Ye9Mllvnziz7RHCgb6YkCHaSSPXNBCFdSQAO+oMe83yJep6q
96p1fqczo1wVUel5Tq7DYd8rkQRP8+291zbO9bJUuzX5bAnRbrvFrbYx8KBq6A6DMk375VmTw3di
EtzueNNrYfK+4Ad0vv1G+6Rly4vGTPw6wmz2o6nDnbL/ahmb8htOybelHNw7EmhHJ6FAS4NxvskY
VnDFwBHYupziAXncrglk0SXAKMbVAbjEu+1ob7PZisjlfpUOyWMX6H2Uzw+B0cloNYdfcybH3eZ5
s6NthKpGHrZCswXthowTHffoe15/pN5t5XPih88PM+AgTqpC4IbhSJRY83Hp62/ISLsq+cKifZZi
ZJbdbEsL2RxZYPJU+OBhLPKnVCwceQs4QO89jXMEk0Jfb47ZSJN56e7TBCZUE5yDgAEAHVIn1Gx+
nfo0pCgJ2rCdeLYodiopQBnya4BZegCDVq48aMrETuR/jQ9yyEGule8tyYdsTs7Lmr/Tr7wdtTmq
/XdpksGbcEIGVoq8zvXzT1u55ya7b9+dJrkaxmtiffCNO0FBx7YGUcWgOsLGT1tVd4Q/MFbLLxcI
aIcINL0OMmXWP4zPwTjfTj4rNh6WAfjYqvF1nCg8b3kXBkRvp5PngDoOmzaODmSWAxxv0Pdznzy4
xs6qgohpAHMbh7FJWRj3hCs+5GjvfPLU5MwCpljO3EGZJhTh4elwZz8j4wGuudlZWfk4IYZ4w29i
tczmAmx/EzrSFBhHV4gDGe5Xp0m/beTYgXfG8pL3uqHwCju/BdYl9eYnvBYnjB16214Hc/w2jWej
YWeY8AVm+U7kfD2he9juw6InKPFg9jX/DrrnsiD0/7eW+69ouQiu/x8t93/9j+J//tv/jVP6KwTG
3/67kGuAPyLi5YA/MtFyFa7o3zNg/t90W+esGzhgCRzXRfv9RwYMiVcn8UFICzw+A1b+0n9KuRb5
L1ReG7XXJKX1L0m5aLX/JOWalF4Ehm5af/04iHn/Zw6MNuzBZ4BhUKroFgyJmDk40jmODqRxmrnL
jcagDEmvvi+mM1DIl87NLroYm924vtXpOyP1oz1ijTZ1QBsVqNltZ1u3mcS/2SzoLXQ/aw46mcbz
jpqgWs4qwh56DQ24yeEOeXxhGbiwU8FlDeYZXua7ToB0a4MM5KzavrF+cpIdsqgWywsDq347DyRm
J7tGVNligIUEPn/zW9wUmYdZs3qf5g5f0fDc9knEnH+XZwF0jkqjOB4oWWFXqBzJ9O7JAFeHe1gq
T0Qax4omZqQIf/Qqg8uYcmhGqHxJfYbbwWOVTl84qtaoeVsFh56mZ2rpNe6dWaRvnPqwnpjS2A32
2zjzfsbedF177aoZiQdEEyp3e4cSefZm54CrjtIeg8tpH3AlY3bxTZOftpnHt8SRjEHbOaLfao5W
C484tmECzKaX7TxSG4auVnXrfipsew8TZ4fshFWrS5j8oOJZOJQ0ZVWa8SzlhREFmfk1gXtfhfcI
8xtJKntfldmJneu2U/YnwwJa4wQZqz1cF0uZpHgocftlD9zIvnRlo/J7pNe4YvacpTZ9ewjxpEnQ
uoPu3mwdOEEpKoRmPzgEBqJRB1tFKcBnEU7KwrUoM5eBq0tDFdpNQ9oSQhhey6U62jLlU7MeOmUJ
q/GGucokBtwfuxi+MRp5uKRSqjgpS5muzGUSl1mp7Ga+Mp45yoLmKjOa33l49435h/HL66IMa6Oy
rqXKxAYouFKmNk/Z2wZ8boC1CHJXfAIuNEBVYMVz79v3qVUk56E2MdfoxYlPB94LLroWN52ubHWZ
AQ66TpeLcLGZcRjE3066rcgVAGFVERzzMbfFH8P7NQuTLabDPDQpK9+qTH0p7j6exsLTIyvnzdQp
z5ISZjNhLiscJuvSa+UjVVIejCw2mAH3YK1shLoyFGY4C7EcO7TC2w0u1ZRR60qkWroB/kz7IHEm
DsqiqHuzRvswQhfuRU1w0cqUodHC2Zg4ZCvdeL50jtGcSguRw/MSsU/aKz7mXWevZdjHC6fXsbw4
qfbeTVPEtX+OzA+h8c0dlcmyUXZLueKHZZ4YejgxLWXJnPFm4uHi5CWLcFGxNEMYTyOFaZ/VQmUr
ZO1ZmZdPVhGkJ18ZPxscoDZOUFu5zPXS+5XKJDoru6injKMJ4OKOAE6jLKVFZ51JuDo4IvCyJiT8
GJiB2jACD9GLUYKPGGziUm2UWxWsLFw3sC+VsrLmeKHCjpOBoWyuK35XVxlfM2WBXZUZ1hD8S5Zg
Uq+lytRptcfOn67GPL7XSpIIwNMocy0hfDoA0+F2DPxdnk4cE5QVV8OTS0x+3yiTLg2eQA+UcbdS
Fl4bL6+mTL3wTrD3KqOvwPHL9OuPryzAwD2e8A8ukabswbYyCts4hmecw6ayEKMcZlsX3BsnX4L7
5nIaR8ISfpVEQT5SSDzl9k3GRZJrwiMknGG34lc2lAuRK31UKitzgsBOpxd3h8Z9wGxH37MyPpc4
oLWZy2usTNHWZB4qt3zFJt8wgU1BCisLdaPM1JayVev4qzN81hDPqpDuvVtXWbCnjursJMVc1hEA
jJVRO8GxzfCWBaAdqXZTdu4nTVm7sXfQOohrOTC4uFAl+Tz05AWdnm1AWcMpDtnQHYHtWNnGffzj
QhnJi8VFInTt4TRfCjuQW8zOaDtp+1zgQnerrD1Q6kVec+Ls12PMnCVSqUnEaTN39QWdCrvRTNLO
Guxf10NxKJXt3VAGeLvOYTNIlukM5GaPS75TdvnWRv1I2+qM6xSmszLVW7jr6TDGhW0JjDtd3jHG
4zSoc1pHmkb5Ww+uYCvwbJq6QXLUod3wvsPlNhlXolDTGYkLWXbhGtGvlJ+oV41wh0xh6nk2Q4IC
mosDn1MFBiqSA1x35p1dyluf6rpSddi5qs2uEk/BX+12MmdcBpzVUc13BhV48XRwKcSjDAdMjerI
66w7vJzpRSeIs3NVj55k4XBVs57jddZppWwvGWjdw1A9AxeBV9/nQNbWhs0A08sWyzf6n/9IEDTn
Qs/coB1hYyU1lsrUk4d44cbVNl1C4q8AqCFRCxJeIWzVFTBi43naaWzoxPRxlJpzZ+xiD5660EAi
H0asIbQN4qlkLYiv+Q1zz9F0/GhU3YQdJYXVikvZpraw65iW26rJsFGdhotHpVNnvE0EOEK7uuoB
VxDqLeb9Yi4kYGVE1/tmUE2JdU/LVU55YqdaFFn/6VNUca7GJyDizywOsg42ld49liMPHXFJ9nFD
A3mhEapV0HfT9471mH66qsdRYmqtWpodzXZiMdX6yJEMqhPWtsimCDJTjZCd6obUVUukbpvaNgft
Y2oUKPomXZKqcrtjwM+XPjh3A1WIKLgR7YWkX1a2mWLqsW1o4wNzebY9DdmdpNBt7kHtyTTrOKtW
S3uF+IJ7gAqhBrjdUuo3TbFep9Gnk7gpee7PM6eI20n1ZaJRuao/07OCx8AepiOYHvYGRp5UbZrz
uWoqhg8BnRKJH/x29Kd2gcuiSiwM7ESJcdjiBRgJg1XB7uCd9Z5VDAupDomsupQe6Sjg02EA55DM
Uj3wpLbrGy/L4UtGpWfWab+EMhAOU9SILP/EAv/YYQzLFg9Py4hxxtfbPwhKBnlD84Gk0gO94QEp
73gMR/9R0R75Mdt+adNwwOi406b+RA4bSiPEYG5eMZ47ew0NWG18/dMF4qz2mazZcaaidgsojgBk
M+zbnlB0POv6wfPyd+RhOE6+GhXa3eNEqH/rM6CVK/uZkdf6Vm/rV7sy1hADTTRh5coSipS5sqcH
mUMqXMkZke9MOeeuUK9deF3Yk48mQKbQ1x7qnFHE4I5369x+O9pkn4RmnMp2Nu+zBNdbr6+cSHPg
kcEwF0fEdO6WjoXZDoD1bKwr05L4cda6K+mYI0oBA2KdkNIYoKrWDC+7xMxPWr4eiqLH29MDYhQW
OFBOH9YIcJM+GUYeGcEl23qN2cORWJnkKg/A4Plfc9/FMP7+VNYQXBjthX0CmlNqmr7j5HdAcv2z
+JQpU3Q2Usm8j0n4bLAgJXdMJ88EolXpEeXEAF9kJe+HcsY3F0OX6Vxm0QzomS/Qc+yXJn5oKlVi
w7kDb3ciJvEjEgOIaom4JlcDh0s5MjjvPJN9KmuPWFAXcpPwzYzOf3QnmewLx30u3d4/N/CcaKiX
u7VjFrFI2mckGxWfAi4P/9ZL62Hvx92lTUdgRN8UcHpAs7J+cxXFOm2KKZv2iaINjoo7WKsEAgG7
DlysHlwshwgJeVdMn377IjX6ASpFMfTAGWougApA3jqdpvmlsutyL7PRvHSgxx1IVAlYxIJjNLeP
PuyVXUCRE7sVQXY04XGK6rQquiL4CS30zJPMs4ZvD1pHi2MoGrL6KakZ7s1ifdUnjD7xmp/HBLFp
kfq71ERzSiX8fVkrH4iJF0N2NuEBb/0y7Opxkql/s8JluB25zBi/atC6Ao+sFEWStRtJUJElSxCT
ZMC8jlwAUHua4QdMtNisLEWlJMNHkOwvUqViVvaT6e8yqmY27ugc6mTuSf/E9GHANlukAnsGrx3C
0BGeFagr6yN2ae7iCHhtyAkwvuV1N/V6q9G+u+XRG/eG429tHHLGOt3M/vpJ2zSVn4rFyeTlEAPn
nIB0rorWmStup5dYz44XsPHjKahAeyZ/MT6Bfc6K+hko/ifoi+4O5dFTZFBcY2OLEpIuMENLxRZS
FNERnOiguKJIk+BBu/shOBbyk+T5S24OByc13ixFJfUnDoBT4T80ouvhreE+yDH1sS6A8dT1s6Yg
p3/9MfX1g6fYp4uioIK7ItFkebveX0Dsr+2dTgUlewduS3tSbjuDLnHFVXWSF0uRVgXIVXwS4PiA
sDaKxqqlOn3JJBIA5j71itiKLfChMWG4ZuZrqZiuNnDXFiZmtBZcchpFfrWFHk6KBVsAhdWAw86K
EktWLbgZAMfO7Adbh3RvOEL42pp6hjkXkHHZ3HpgZ4XizxqjIF5rPg+KTKtBqdiPwGo9oLWzJL6n
4wLFeAz3T5FtRxC3OdAGPsWA4GY+bn3FwfUUEZdVtleE3HwCroDdNNHE21JZPy4oXazrFuGOhiJA
KLsIauSjAOMNs1KwQPEKdBAaXAXJvjQCZ8DF1mDKxVpLGhSUb6yYvgtw30JRfidwv4XC/ubInbDV
3osaD2vheAvrK6PdxhNg5n0KYWb5lXA8PLq41DxlZZnK/lCiWSvmsIWDfGxczlCKR1x5HJXd14D4
B/NdG545VuihC1tIlJtOMY0zRTcep8NcIyTleU3LgQo9Fvp0dVvL2wvgyLWiJOP2BFPW7EvFT0Y5
y7mHXl1FVkZ4JsFn9I0KroFLhr+8kkBONffXVGTmqk0/iHziiGn5fqFubh2Q2CDJ+L7r8ARViwcY
UxYyoM+cFfAdKA5051QPVWM9WYoQvbCL7lmKrxqldPjJnBKHbebLBWwLN6MGmI1eGdxg7rQMYd6q
g2MyVRc3kc2ZgTLvhDXea+O0a3skay35WXzzLMjiMQfNvqAlvqwmaEl/1LZa472jGe+reGmPJaw2
Hlqb351LtQQyBP63yDfZ+BK8j5P947omJRujTxnYjLVydj9jVGKER6ANK1a8eOXbQzxyn+vsrE1V
YxZcWTEgR0d2x+CnkSPceo7LfcpuDQfuuYRhu0mPBdgxQntLyM3yNmkA202asx+b2sZuufBZPBvi
Ny5oluiGOb+bS+tRsFcFJdkBSma5Xjn0lxTyYy5w+UwORxED65Cr9kyD+12MRSAKbABDzm8VLBY3
ZT4Z/BeFmJL9usRPg+9TizMcZlDXlDQ32Cyq9IgmQtGxK0KzRS1eCH8FXjo+ot1sOCzlNwUsvIWz
176djAvtJjQENoPYSTvz6E2dTtpytfr+cZB9B8AtCW3bCbjkM+xxNkKfNtaiXavcPTIuFDsP/mM4
4AMJ50rYu6yYngPJ7gp76KXArY7bOrjYrn6f2xJDZux/wcFjXm2xL7YLuMBOGzhZJLPGTS7su1Z1
QlUcypqmw8+HleBCDmr5tJhmhWJo+cZj7t1WeEC2ubn2h0bSmeKadhpaQfVVNfwDafFCtak4ZfF0
ywAK1UDrWWLj9iC5iGBdzimrZuHIuVdYWVtE8dj+9BRHTJPxM2lszRXcOl5CdzE61INOTQ1NCV6d
M9mMPlG7QHkXh1hZK6npUOeBiWNFyQZqtHkXzZCY65kER4Hdp+PrqOOt3lGiddP4XOcG91bjNQIZ
YdOH3b3ny1LvpnJ2QpN5RsY1iObYnlV50j9KlxsD9F74jsuxsiT1YQJ9IW39EBrOXq7wFcD49rtK
aC/TkqnghEWPJl+/cgZt4OP7r3vwq9Navq7rXuT1Tz95JzPhpxWOtV8CtVfp+3pGauHwHm8qjci1
08cwCIKzkYlgX7hjGCS6e9ST5Z4uQsaEBouuN7NQ6tUr/hF6UP0UK/9OlGYX9ZxQcQEASNCd0zx3
z5ywHmXZBJsCVz6WmXG/DtZjldMfaWHtgVeC4YM6t0DHq9fTscsM4ENvCLiJOSCMLuebeF2fgNyz
1APfppCYyxTHBOy2JAviPN/+tyDxXxckXP2/FC4rPv+fgsRff/s/kmWBTXAMNyY4FsP3UAT+rkiQ
LHOxTFLC5gV//U/IDv9QJOy/2abjoUgYZL8s9Xf+XZBwzL+ZGPj1f/Q+WP+aIMG29U+CBMKG49q+
rrvg6Qzb+CdBQowUrCBNVmEbuByOdF1N5W2u6LA6OSYAXI2Ai3IWKW8ACcHWgj75utby6jp4ZvOU
IqGViROpTv1lCuzvJNdv+jR9Z2RRv8KH2tEQ91IFkAUazWkPeoqjq+w5Zgl32ccSywPNaMxCcFE/
OFqAaGFO2EwlmQVS8FJrHnV1qqUzRk1/K9wRpJ2dj2HCDuPY5UjJLGTPtZMM/ZWL0+euGPjFe+UX
UDIoRRsRMhZJ84MgALA2UHmYcBAeNeCLkSgrcH7dx3kPh8fyyKX23z6IVXxjfvDA0knLY0DESlRj
BCPuq87JzYthiEN/IHzsZ95vA0Tw4BgMaFj8fNs2zpQrsWJWbLbryiUqL5rXlHrcvMNi4iwMzQSd
wlyj3bU7rin5a2M99fGLdmMwThX2d2BiBmBAmtKjfT/XDAvw0+u4FU3wo26MOQexGQLUpvQAJIDN
4x/cc5eDXXHx5Q0xt4PpwR5IwCyhbNcm1JRSoXpee6Ye2GqPuruEjXusmC2l7ECc5yHoWGcjWR7j
cYrPZTIVT7bfbQcoHC+ULIyX8mWxYW1IIe7ameGhLSiD7L0/Y+/bCLP29FpwDdkVsMSg9wch55AQ
BtV1MhttL4bjiJDbBHV/yobikAe9tR9HQUtYOg8cwuGhzuRkGKtDd6lzGUIBHFjUfEWQKl2ueRmm
iA7iNgkpZiS9N0UcHKLEemwJzLXGEJKd3ACAoGxxO8wUguuYKY12/hJLIw9TLZc9RSLzljiF9sSC
u9RU5K5Zw4jMyPWtSbngzgE9YuA3adLqafYf4wVvcsoVLgFRO/5ZCS8DcA0lsXJBw7uBCSFwGGYA
NPFVddF8W1fpZqy4+SO2L7BpsRfLEccF/q2YvcEb1YyAyktb33FvQrLhdE5/qGWGxvhL9StZMkxT
9jNV8oepxynMiHJ96LSJM+AXdnZ0IT5X5xOPK3soiLT6ADwpBLiBH3FTZ9+ehbAG07CB7LEM/O3E
J0vNRC4vCPjNhy47zc5HWfUR2+Mxdv6MTGbRC3EHcVYj/0n1EyajzkbhgOXUN3tpH0xGd5zsBdBr
oyCkvS+qNaJtM5rotSsmE0OR2DC05el/wyUgbDgk/V1W7GTzVDavPo6YUe+OKmUFxIIL2Xb07mu4
QYFGi7pfcNUg2xWsCC7vNBdsS2bLJi+HhtrMu7G6e+oVOLiJMNc/JrQpGhWA1EKAZh7akGaNn1xd
RkX9NrIlGpzQO/ByPYXapDS2FaSqUp2y1jjMsJc3v5KmByhQ2bJfAEvFPlQC9+JxTbW8/CjhSOSc
fFyXFOapweOirrQOKlTx6Lj3y7A3evyrZ0fi8aJEcAJItERpT8+FvZ86lS79GI2HxqMlRkBaWiKX
JEi97lJUQyDglLQeAy3GeIbJ2Oeu0gUc5wlXLByov2368sr+xhqYZ4KH9qtznn0zkeGcgrxGUDX/
KJs4BPUZt3eIuAQ4aNmoWQw+azy4VQushuoGvdhZA25FDc0N06uTtdHMWwPCO17AnjE5894ClI8h
e2t4a2aH/w+fSj3qm7qNhjELfWYTBvYSinUH/3XtfSKnd00nwDY3jCUyQoUECZo30R1bKNB9fBLE
kFHQGuOcjD9mfG2ucQ5PmV7QybxVOB3ydR14f9junXOeyLH2ghDs+qDhSXTTItTk2YufTOIgHut9
lSf0Qz6VYjzldkpY6RFWgS3/rLTYz+a1Tb/b7EQdwGYYnvPpdgl+YjRyI2HWAk2gm1ArqcqdaIJe
9cghA7YgFOyXipzLT8CIo2q4vvAllkkdak4fucGvy6ie/D4jEAer3Y+edlt87f3KqxBJ1CrDOfVn
9rPOUI7tbEi7Uyx2aUzP63PFGMcR7SY3o6z5JaeE4/Sumw61fc96R9gyMoBYxcW8LVm6jVNNqWtK
4zOD98TWjjNLyaDfa+3O02AOGxdqRSCU7OE61fLNSFzOvH8QeJFa/E1cv8zTmXY8f9nrWbdTj846
c/fH2KS3tK83n1jCahlR0rhty1OA+QX72ca9jkuFlPsm81822o3JITthtbQyRhsVT4OgJql9QTDY
NuXRyp9W96ejVrP4cOiTb79rgOZ1gEn/j1tCT4yfrQYWo9NKBrsjCGlvrZaoKp46TMdXn0HNAoXV
gHa9ke34Z5kaSEKmwa1pod7Z8xnQ11SBtACm6bPjyIwInRIIEFooNW7OFBJSNspLLNYfwL3v7kpR
uLNgvysGJ34MnMvUDYS5MvtFw/bdTAT60HDBCbXLN5wj/wUSLrA/DA1IU8hvNQ1Q06Df+ZNxmpgl
3DjIN/Ps31mjcFDFPsxKeLuqMMtwmrei8LX7lsTAg138Cai8OZgzS5Vm9whbrunRIjT+ls3y6lKH
vdEz9Qne11RoWpn7iI7i79F3IzehU3usuq+yxbBYMkmwZZlHcKRJg0Pk3jB/gptkTmA7dMxTN0Zw
SYz2sgzPOl97m1/E8rBwxPdGxpfB25JgQ7yr6Cd5NLEW+wT29S+gnFTrPFQ4aIMlEh5pV/+XTiOM
FUudPy1E3N1qPUnzN+4Vy7Ter9Nv7x1QjlrthkJZskz3VGdsSex5m6l9yaenXLjE8ofdYCGBcJWa
uAB5eO9c+6HjjJigGqcAZIz8lpLJYLTvguAD+ieC+cK7cac2R6uYSDPZSrS9kTavJi1POXfPDSnD
6UrZfRViTdv1mf5eSPNuLdNq00vtmK8xrCmnbVA1a5Z5mk19NCvXBaqm+cZ3R6TYdob8Zhy3Ik7X
a5t1x1TjyEOUi/3RLdMoqR3nDDiv2bPzv/YaVvF2ujgDFd3+yoeTdO5B5BoGR6pKSNXfZFV+l42q
SBy3yKY2uOWD1H2E57/TvdYBcIVwbBLaP1L+uSWdaOFubZ3dvGLunqjquhaauInJ9dIm1t7xXVDU
ecHokJ6yYurmCFr0i9+M9a2Jg26HSj9thrW48a0Bt51u9w+xfddOyUMG8w8TKHQZCnahKJcSMgG9
zhutdy+ydBhioINts8ydIioOK3PG9ZGCY+I0281Lc1ushCNjFOW0zYnUIUxwIDb2nOmOgdetfFI0
EWtPWI5TP4eQiS/W8Zh/CK3f0VD8YSxjsuvE1+Lo8ylARtdAmu27HE15zIsfQj4bDa7Mxudri77L
L8S7Eba+8VJnDu6F7MqLw7Ee+DNNiFkkY/Z3hCbYYAO314z5QenwelreTpRd5C1LGPs49Vrk0N4L
s/TQBGrw1+KCDCQa1NpRSJ2IhBHL6G58qcxMcAm0vlG3E06KiT7TrJNb3c7L0xXTTPFITPgwZ0Rw
aBwi5w/0sS7Z+qVRv1c9tOEiOwUJIL8Kw/zG5TYSVvH8PFrcHyY/b/aVtN90gh/UW7Shkc5H2lme
dc2/YQaLRwgjR9CWb1ZFBHYuf7DR3Gq4RHo8WFzmeeUTPS+MMNT8cioPKzednadDOxwz+wudF9Nu
kd8xQyDwuNr+fl6ACAFrC4WVfPRJ8pyajAbcuN1XFKB7Va5t+Tifc0gP+L/xWTGiJm6dO+c4k1+j
FAkuDPdI4hCvf4JTZKV6eWvNq056tuMcWrU8JwKUlWU24yZYObZUfXnRfP2+td3TgrmV3LzWREZL
KcWc/CYWVo2akZaWdiS/KY+h/4DMUTJjHY8HLYNFIPEPi/Jq4+5cRio4g0r7NS1Kv/mi3izCeZWl
ZGDT2eMeb72I2paTPqVc6dVlAcbxhYCxFDhV6g/HiKMkTxB3DZbCtJzBNaazv+EF0wWEEhN2UEeP
nZ0HPEfj64zDDuQE433eiZIM3bleq0s9lN2ZyKq9E575muez/lRlgzxYzeDB1PMhackVWrmwvppS
kzcLRuMtKg7ckxlE3rI8ki+yON12f/TWSQ6+PTJBGpebrO9mQtmtqZ5fFlAL3iB8X0Jj5g0d1GgG
LqVOaQnQzFBeGiTkdFkR3PnPFjt4PBJ1IXcAabjWltDTXlPVgtvkHGizgBvjqsMrWL1xG8+eALmw
q+MqOzByomvP5qfC7IVMeZ+mHpc88Vz07tF10s9Bige8WoDYILM8CPNJ5hBg65tE2IS1CpcPN0cV
s/KvLIU/UiEBBYDGXvJyynfLRErADfTbrvM+2Zu53/iE1K2Ae0nuk0mWFnccLkowZzn3JKzIUOtd
e0UtDzArGp35otf2W89xZqr5sGqiKFSU2zo3kJn5bp4+WYOyK7RBt5uIG4NmFDQqZn5E/wQHbaER
7ms93ztTbRghVtp3ydKea+NOVI4IgRr0QDagZktwjaOVJiwdef9WajYerkw+zpwXk4Rys7b07hvA
nC+IITsnNpoL4i+bvldc87V9Z4ebQjghnA3dgx3UQ+T62EOs2KGqZWIenGXnAaMBM95BRNM4HKwx
/zQb8Js2DmJsldlW9sCdpaT72UtmKiadOmrsKvKn+4XES+gbPRG4FfXXY5YXi9y8zEP91Xd5Askj
JxNnFaAUGg2bAoGrdHXTOz/+YjvhcfDoTfINsTdIenMqQ8yoRBlqZAg2g7t+WDDOO1rT7gYceled
7x73L3GzgkzvirHar63+LQrSMy7WR1J1xKXXgQsQ3tAQvoC5mYYuuMO5gp5X7pZC47Mx5it3dJxT
8cFZi1fOZnBCHdDu40q1m5W0B0rj+8MwMl1cV6pnyJRwUn3W+vxJ4z0hs2UwBk3ch8RkaR7aMpTc
4q7oNR9Wj0s+FyAZLEHoe2huzfTSDoIRQ3nyubiUibxrxPQblF13CmRw7Or2ZWIfYy+wy0Ow3ram
/cylbZ/G673NJlRJxPfRAxVpm6DpwZlhhyQaDckr+ypsAjCkQn976R66lPbjYRz0EBkS25aT/iKU
hbblnukleNETgciK6pKPOLsIebIAN3/EwK0N6wWDIXFKVjGHpX7WDU4WotL2yRiYr+PQNxGKXvb3
/1oYHOm8hfykZpp3xaSNEcujIMLjGzSDZl9MORLk/UoxZsjtOySFFtUlxhYUzkEOzIeHr1jjl8Ux
WPxztF9NBk64JuNJ85LyVvrdvhn4EnDu6/sGJA1fFnO5AZOQPCLJuyFVSNByAhAm4ssbPWMDq8oL
Rx3T6GLY13wKHl2J2YQsRWpSElGORFa9/nFdrac+HShOXa8N+v5k/8lTphFWXv4C6CRXXXu386p9
jFSWAXr0k8OqN/Fuch7slTndwbM8FsFE/6hX2wQ+4n85pFjI7WjmnSRkQJDxkrl5cprNCfc8COy5
dujgK+4zKxBRISHM6p7P9EZ/nTr3fug87LWtvAO39kMBALl+s40EwzmCqMAHED8eJ6Pngk67X0Dk
f8y7P5VYjy3Ym9kNiAT3oe/Fd3KufqT4sybFG1nqjzGunEhIxDoSe3o4xtlztrQG0yZUD7yb1Qbs
8nAcvP5rkUO0+v5tV7NRZaYDZPySlAR6fZENHPdxnGnMdlyPQwe62UEkhOmFMxMzm2LrZLX+Rrco
TNW0fRE73DprKpCAhFTDrkn2JO7ogCJsOS8B0KQBdpFkwskskS/JQAdB41TtZrE6wifEGex8Qmrr
MgMJ8TB6Xknz03CjGfmbnb3qBocMawrWvTs/ZJIbcDU+LC4LeusfG9d6rYiRkmOhGT0Gmc3DuL77
Ds47mtpBdJFmyaGUiuqX/oIirKrUukvb/mml4G/TtbK8Sb3hPLs8dk3yg2EFRdbEqzYWHvhRgKOM
XRgprt1blvgfnsnaVIz99Nj3J5klt25v7egW4UmNDeYG6O47T8yfCT4q7O/1Ppvr41CVl0zReiq4
zSQz2yvP0dVnb44KMI4rR+IyRQrsHMqULEa13OOJnc/mPJ7HFgPPZI4ncuEBiSZsI7VXHuvF36Vk
n5kregbI9hD3YhGRJk2OQzC80AGHX9Ji4Y3j9isz8r3f+freHd5iGe/jngs09ao860hxyxsRFWWC
a5jX+QRTM8M+TjrtjGPTclgsMACpP7gp3Mf1wTeHdz4qVvnCTfdk+WCOQ3WlvTxyJhWAFxyP/vrD
luOlyxamzzhZtiMyZ6Nhzh/Ta+eID232OWtg8cO3D+5dm7UklH2GOXqaP6yx5KnrnzLal6LalTkg
kv6Lts83sohkZWhK3HTNCGCU8F2s+F4GfsdNM/SXyrDfkgCuweI+117yGadiiOKcnkUG9eo6xOYN
fjOkt48MONxnzXy1/+LptvNPYkILQBQ7SQEBABA/8SN9uRiYiza5Yd2aOX7vJTU/3Gx5WZbppjGG
WxEwjizb5sFbGempefii46cPYCF3udXz0eQfRTC8NV19NdIXDSTzRnYIb2PGfWyN22+C6z4+Xg6f
Pv6SxOel6IH5wI99r1OE+pTzLL6gAEipxwqe+VxZ4kz7nEyEzhnsUcoqtusRcG1BzKvTVTO1gylx
eMKWc9u2r0vJHS+uTAfLgf0wO/K1RWQ/Dx4qNCHhNRyMZj4PqRX+b/bOZDlyJN3O73L3aAGOWaar
BYMxB4PBmckNjEkyMQOOGY61Xk3vpc9Zpa7usja1an/NusPITCYrMxjhw3/O+Y6B6sryweYLuUzf
ReU1rqZz1rf7buIH4WSS9L16df3xYam5wIRe8mQML3mCxw9eiLGlQlszzEgmS5qxxpj858QmqNyA
gDm1O07AOFvUO2+hmKOzKQ8le4pmH9XY6JphL1pKOQZEZByafbMaCcwLP34UuK6oi5i3XkitjD+u
uR0S9JRFvMnZD8fGev4vTfCvaIL/vqzqUpc1TtP0i0BS1ae90vVP5H0s1jn+9N9DSgSRXHAZgeVZ
nrD+aKry/uZbJiwH4dp4lf6RN+n8LbCR6kLcxJbOKP3Bm3SBV5oeQiIMK/6w7rD6K7xJ2/2zJmjB
8UCtNLU86aAMIkz+Y1mVLrjRfjoqeg1NjlpMepzS/N5qxNmNqaXDkBRaYuun48WbWcX6ImAdcT0K
LzFKZH71aBLEXtuxjX0twokngx1qhH9OzfGQtQK7SRc+tpW5C9p+N8rsJWnEKaoZj+d2IEApWOcw
kvEhz+kwqtI3Xd+okuhOOiwgQnwOgkRRs0zv09A8dc0Ey8C0uRcPGeb9qkcMmJglzXVJXDaYnwOr
vvNa46uwfxWAcSmagK0+mSxErW0QgxUN5iVTCQojlmcrIiIsqPDjXb+xyPxyEXsRBRIHTi26THxQ
QhT9rmwj5TrbQOUoWawdIobYOa6zxCyO3w+Bn30YIWMSNXs8k+O9y/XJZCDlxJl/rz/o9bjaL4P7
Jh9u6UTE+gso3CuBbivgDqrUIFyn+PQWjE9d7+xmgrtMcW7x9B9JbHQXaZCfHuFKr21pUBC2vFua
L9bIC/GIyxBUmj8THSuFDJQvxJW6GoxeWDJD4CR0ZS24pszex/HVpQAqqOpcBNBGD1wSfsy3hd5u
UJl5jwPcnrZNx9DDxHi+pkfr6LpFDPB+Mq5DN6lhIoHS6WJ8CRi+uMj7IS+S5tFsok02PNRe8Ug5
7jazwxdpIAwUARmJcLE50edfSMmvoXRPqgAsWaFrCXUTTbGGeLONuwGjbjaIoSCKvNhcefxEMmYj
C3VVMjC6yhI29YmnXYCDzOLu0cjrW2XXu3h23vpgeEkD/dz9SOLsmRcGye9C3nqVeMtfOkLRz/P4
uDQgEY0Sv1o2zZ8efRYuQSkDGCZ36OyRW/hpkv2zJLOh2JrYYMvTgJFRu11W/jyfjaHayhohzrYh
ygC2WgkqScKZWcDSZ+Vtg4U9e67b0QY6HHTaIk21WN3uFVPUc5V078p17lTV1DuodOu0Z+bfuLiz
nEabxo36K27kBwa7p6pjdhwM5XmglmbTNhyXhId9LHasC1VOP7JWfU15wk/XjZ7z0Pxc6iRZA5+w
POerjuvH3rgwlcES24KWF26z12eEMKyeyPyQqCq4eHw/tDMpHSxPCTkDsrW+RNVN3H46Fl317NXu
sCl0v6bK6JfoBVIet8txLd77OViNufoiA3gjiOjvSXdcu+n8PDWAi8qQHoiwxUCngrt8IKbM8BQ6
leIpSxtMyXnzI/aGH0NoXZqqSWGXnhxhPNK2fDuxn+/q5ZDO/jkzw0cpF/RsEFwNhOv1IhE+bQOf
WklXylZ5r11StDeJVCd97WFGvVlkfZtrj2WL/zy3aEBLf/bmEO/doFktgD9hHulpo8SeO83jrROO
9aYYBudhjGfmMG19UMnwFjvVe5zab15YEgspwmsh822Szu66y3MgFKZ5gl4THR2S0LTxNhq9lB+d
CJrO90PqofxBPbzvRn5woNNexqCg3ak+AeXjzLgeZXGsRPLRecnjkL221vTTY9ho4vG17NDnPRvD
v+mLT17Z5Q0ntAZRscFGWlX+eqyrx5x+my0ssN7sbMbjJU9XVaxal5lzqeRTlvykpnXryHjDWO6X
EMFysgLviLqhsaxtfJNlT105PLp+8iscwi92vYdaIdLn+SOe90tuOMdWlV9O515st36w/J5alDjZ
+9Oy98Pm0x9tCido8u5Yk1T90FZ4tvwpfJso4RnM+wgH2lx/9hxSL5LEOxHEujjNTstGMbTnMn/x
M2o9Esv8kYQuOWyWKi4U/ks7UhTDFOQuCadHwia3WdM+tdw2sGFcKt98LGBmEHw4TUt+M3sCqni4
QUH0woVLjr/gHzaPFVW6u5Y3VtS2SHPUA3CMhARK91LuxC2VohBPOaWtHL94oSKRhgHTgXs+jGe7
jOZVaM+PdkLzd9u9Zdu+ZPGQMVU0U5IgTS5HiAIvlVJMHJsovEBKe7cg9hKAekpL/4fw9GKTtMfc
zt8Xa77qe7e9M5cdY7xsy8XzqpTyU3lue+PHW8GsfCM6ToGldcNAiobu/NQl8AGzwfXXWc/IMqBX
uKAprM1cSePD4q4LL9yI1G22ym1SIPzDdd3IBuYtM4ImDp8aSsk3uRx2QgzBrvRObrF01IdQTGnM
8cGvrV1cUcIuG/BEOLXp77DI1GdU14xQYq4Zce26MmYBNMz3RjH6x8kXTOoQElLr6ZHx0UDb3H0t
dOgz9WcLJFL4U/TpZ1pAuOKiCwG198/+1GDPAeobdsl68FlboUixhy3cRYNR3iaq/eV1HvCUYPjJ
rv7T5SJ2zYgB4pVDispQ8NU7KBuU/dIbFhjuFVk+tq1oUzYm8cN8+KlShrgNx/0kFXetw36nrEju
ugGpob6RS3SbtMbODOXjHIUH/qHOviQaCAp4SLZZxbYDXyRBKipwAvGceFa7LRmCDLhX7ocpIkeA
oQ81hQkymYUSD7oEkjRFr3JguUv8n5HRJ6eg+fTwqILNxAUC1IUlzdpa0rgpLTwVdc3Y1qVNK5mT
5OgWs7GZJvskicoiR9WXlMRWLNybiKZoF782Lun83GRsu4HdB9uc5CbVdtzxU49JCAVHK6elwB3e
3roLoVGhrL20qCAhLJ5VlVZf8+zU66H6iGznzg4YzWXOQP01OBXXlnCKixnegYnvm0Q7m5tVbbFa
hdgmbzkbqm0wjmfP8rGVy+ZSlos8drjzDeWTNKKhyjMyg9Fp/LhImZ6+H4bASE6eUL9/6hvVIQ7G
iJcM+cKsZ+kxZPri94qTEAnznRXn3jEwgDEUdaSZp+El8IPwYgO9gSDT3PgicUhxYyejvgHfcO4H
h9EoZlyeQBqnhZirKfrtHJnvjr2oY2+aVCfRHHbdzZZ68BOTpJwx37Pvb10G2o+2sMNzlvYnZbVf
QRAziFRpd07opDtHlUPUzEiCTZYBHpyjtTR7AyaQWZQ39tytrX4kSmOWrnkANA+MeXY4N2MwarIx
OwTBIo5UkeHp1g9Nz4GqjRPqJdlDF72HGk7rHLy8nw44zToIS3UXrePeXk7CKe9kL18sXh9rFbS4
VFNrrXX2PVUMO0Vidycr8nsjw5Ntb5fJHp7ei7Qr7Dy1525EO2W0rcCnGUYOvF45vI5Q4fZTVnBc
bxd62jtu0qNDnDb/ac614ruTjvAce5UK/+JTZ7lLfXhJ7ejvvNE+irICo2QD79ZMjrqnJizslX9t
L3JYzxMrJl9K8iKdrfsCjoxyMxxwrctCX3lMQxrrhwX86WpARCO0y0/PmfUIvHuIaYfZjFGp7+Uu
mzTCcRmQS1PB62BTzmqIFr+eJ6/DoHubbf/LpIWddEnPgphbJ/rmdgveI9GwpVnm52SJF7ukNzW0
AB2bUXvVO2qP3NfyXvY9Iqb8yzvD7yEjoHgE5vwIWytFbFs+iwQtMYrwRqiZuXNoG+i688k08HIY
zIFXbsnAGm/jmX3wYI5sI7ibyMKM1uPSTU9Z+nOSmLsM4qCyT580jT0fzVPrsVS5JkIWNSpbTFeI
ooI/N/c4rZLFv+eEvhqpzMQtMiXXXVd9yQio3FxjT+IScmBYjomfUm9F/omksn2usuhRWQrNjDeP
AUQet4/zYpLbtB3/s3W8FzvN3u2GYdYoXsIp7VDpZ5OFAB27yN7DVt7mnHugmabvCrs0HG3g4UF/
ofCGTG9cjddlaG/CxOjBS/KcAQUqOfJcfYZGByWAcrarFBgrpivBZJ8vTyZ+PbX5p3p0qFCK+zBG
OBiiOawAACwjumJqb2hXo18k5Zbgs8QuEbcw211No/EZG6SUfP3NrXI+9HHNWB7DD9m3eiV9Gg6d
8cTRbI88DyI9TKZDCuebLhmQ+YSevpU9yhWLdVq+VoayuVqFL1k8yCszhxZkjdy39CsgrntW3qX8
lZBIx+bPdxvmk0c4czUiIpLUAZIv+2jddKQkySVVYT1t/JYQqUITtArjwhz0oZdwe0P4zwG9mEeU
Y4xYdu1tmJtmYNX9ypNPo3uTqYmjJlQw3EvFdeRxkkgafBVTQCTHlunBB891IlH2Oaky2M8mJ0TJ
uqIEk/UkasNLHcODop9xExbLc4DMnaM62TluPPqJvTYjazgSHgXej0MqLzArjjzFatAKatnux3Kc
9k6J2M6Ru6dY0S/Wfpzv062LN3GTEqgiBMFkUwTPCcFfPMESpDkmwnaoDkVswMJjqrodO9qNFaLV
3h+hnRd1qPakAradxVSZaUAgDx2zay5HdDQknnHlWlOK33R2L9FE7tFT3uVPi+L38hi4YK9qSr1W
CynmY6CTUG2L4b2TsQI0z4No/WgdNVjbWrqFLV7vLNIWvPVVn4L6DwPqYu14OH8/jB2ICXbTLTdo
8zToB4/sFG9in04pPhNWaO3KgYLErEbDqkykqzlW9MvDgMXFB+hJ1GTvQi6ndNd6Bx1IOH0/cFxp
6B/jcBGZ4c33Ay32/sl1XmVB6YM3BOW+Y+O4q2Ah3bl5ANsBT7SRqRonqnCwNmbdnY8Noqq2jtPY
N4WI47tgmePTEqYPZrdmKylpFAzDY5xN/dWAq5eUoftgFi3u4Cy/LvRnQLqNVdAylYmBfnBclfYh
bZbh2BiCkWPTb79TiumUdKgwJJnanI5gxjwrjpfJyZaFdyPHZl61njg3NkuPV40/FxNnzGwBQo/j
/DyI1LyOI6bNKhIHAWLnKmEPuEk5dHoqmbaVi5qU4h1tnQBXcrLcR1AFV3WRB1s/+5xjpDOfCoUs
Wd7VVCPcdB9TOPqH1pxA9AXtho5SuaPACmQXWfHEZ+TcioSx0AhUrxpcVFtvTYwVkJt9nnPvfgim
J4r4NhQgBMkH/aS1lg6Gfp+Z6pEr+1vSebdsi4QmfEqrx+dlWWcWzUNTiOnTQ1IUilKSgLH+0Dk/
/CG48yddg0l0iIZNTI19NaF/00XQZdMx7KpuE2gyBCUBP+HGcETqyYHQCurhkGFOYlEWjvi0465y
W5big9hLVJW8jiJ1SISt7lNKWNp6ochxhF8wtbvvt4pKgq/ZRilWKgKJyHmARGQN36rHZBXH+MDy
R7+PTsJoQTHCwBLD9B4kYvu9FtfS2UPs3HPfvaaQLcc+ZJ8NEmLUCXS7rk69H8JaYwK6tpowIoho
2ryuevrxlvltqpqvGlrpiANp7nA8iUNOd3oj6Z6P2XWUaT7bAS/+zM1vcOLo97aNnydrDrmX3pdi
XrdJIi+mdMNreClPXVIaaKrDmVYNyzG3MUOsFad+nMD48Er8PktDCWXdImzE3RX00QqxAy5nMdqn
MpwwwwzdZ6RuXcc6T4F9yrsCwxvQHLBtV7MAK9Qm7zlq0aqxmGd5JuZ2OuJZfO+rgLhftUjzFk1V
m/6I4hQtDv6wjnbpSFUE9QesGFGwHM3lvpmUuEkpRUYKIalVA1aln2/LK6Q505LMNQUQSOTJWyK6
eIg9L1rXCfeosqcSRc+MRhQAzDDsa56p6JHk7bb2wTrhOB8oZx0/+lK0ZAvUi5fkOmrEILNHhbdi
NOzccR8U7OHvT+p5obTDzH7RhKoTk9Gt6jogZF1AZ3Ugbarl8h+eAT4xAiI/2YC+C04RPWSRAgiH
60SM9/CqBtMPc6qind8md0BUKMkdmSjWBeou2x311vG4YTdKd31QcMqfcfmGZVof2taN6dJIo+vJ
RLAxq2RnV+WWZo1mE3p4bfAhwBnIlmPUC5xVOc2yDqcjid8e0yz4pq2aBf5QFmIu3Pxnk7sySkm6
Zv4Ouhy+riJ6UHPw3GWPy8CorcohGjnWlO/s2Aw2xpg+5Ky4nj8Q1qgzuZ89U8cQh2grhhx4OrMZ
/IQWEyOMGEp+SEoVjmlrnxeDHlZDmsM2ys2X0ugvzLA7iiXyZ6O0f8xpeEEatNbEolvujj623WWi
eK9B0u7iFA+H/Oj7ZiPyB6UyamHG4D0pCb6lPYcVSAdHkqZY+SRXR0yFyPE12KjS4c6bWvj7DP89
iYd238K7Rb8Jb2AKA8Mh33o9Nq/WglVhDOe1W9e3o2US7nYvi5WFtxw49kz5rvo6vMFydRdj/7jK
XfakoYd3023TggGGcG8HU3RAtX36HvN6D2q6PsM0ClyrOCW2+PlfKs9fUXlIW/0bFN3Le1um//t/
dYSNb971xvmvBR++0e8hMPG3QAjYc4HvcL10/T+wdOHfLNu1YCq7XAoJYv0Dlo4QmONbuvSLgukA
pt0fKTCbUjKLb8h91Ef2o8jsryg+NBv+KQUmNBHP5FAa2A4FSab5z4pPkS1CdHGRXifwZq6gjsOl
mLHJGESRZ5H5N1a+0enlzFs28AIw0nLDw/ZyjBr/TOw0X2VpNe19DOGAfT4Se/qSxvgDgOx2HtOX
WcY3KWXIa1XXe7Nw3s1mCblCcWOtYsZDRfFWkEnoBvnes45dMskIWdv0SRffjLGivJPR07vL3YOC
AiYrGU4X2JjEhfEPMjapGY2FKUVmlI5NIxLSnEfHJG+fEwuMOMxOukVsQMI99RkKoAL14OfZHi5R
077RDxBn/bmMrLepG4FhoMuRC4gnsFnY+luDLIqEI0r2fGTrTI7AU+C9J0aNgkMk1yMhzB0CzF0G
qbPIvnFdvyAgL8m72zRn1rWLyFMqeYtjF3knnuLqypvRnNI0efnsXEw9Uqm3hjhC2HAQiYeCFt+U
G2qWNOtwKfJbjrmQEObykFUWjjyujtfOWMG7BZp6bVvuLuyyecOg7rmL83I/wxW8yktYlRZgLNoH
Bzx2DVq4V/zKqIK+Mr1XVzmnTBbOOoz7YFN3+eNg8BfDBfSWopQHCXeP8CmGvH2FuxYhgMqrCYP7
teVjo83wNZ3aqULAcSLnmpPrk4CzdpwpnQ5N278dxxswoFtTMZqDrwbEKIdp7camAg6+mwiNUJS5
YjT85rbglXsVV89OaEWEhB9Lw+hwnrbqkFnqLZIezKwiokquNN8N2tGFCGc88WV0lA2IhAjgBXHg
K3ueiFTIad5EHXwXVVJcYvrzfa4YfwU4e9nFe6AVwFsD72c+Ga8i5zRfTc9TGz2GcthbE8VXifGm
lfbZKp+NPNANP5TP5PBNyzo81lgs1iagkSsmUW+OUdz0HCeSXBhrsCQMCuMbm22QA3horWOQv465
CTuLLvRxQCDiOYSLfcoqRX/XMu6w0cIh5iITtZhhkP6Ar2CaZEcf7yAlg3uxkK2YkzC0s8gvcZZI
B7M4++XUXVNNyrFwTOOIkzK+Wkf28LHm6MPXLr5K+/nocHoBaWDsuPCaGP7osWxomlkPNeG+Omba
pRxi1hh08QliGOy0c9DVHsJUuwkVtsJW+wuJH6/Nb8chimCvPYiMckAxYv3psSf6VhRc0cdB2S/9
GQmQwA2dptkWg/aVFFirg56zeZ6eOxvCh3TR6YAQFlsNgEgCkIMFHuYoGsTtaGMr/vZQajflrH2V
/nRXY7MctN/Sw3jJvd+6trM4XbcFkO0MXzPXLHO1JNV77Y+7FkvEpuRttUrSY6a9nVlLhjOlUIJQ
Kc7PLt27CZj8WjLIztP+h1eX5cVaZnCGcXPL3W8dFvH0nNbhncPb/FJQEzUlY0sprbsqR9W/ZlUT
H8QMdatNcCF7oj8Ype7FMM5T0QGozd0zojUZxTI4VgY/nBSk+dVN3aHZFTbeP9d3Nk1NVdzCzZBQ
XfYIAoD3lfbOVtpFO2o/bYexFpLhq7SdZzdhwt/QaHrlJO6HSUctl/f0yQURbGiXcEhY9qoZE/Sv
hHrsgWQftvl3T4gbb5bJqousfC1Lx3pekMRSnNOHmGkf3OV002EUpoq9v4pRMgcij+nTwnDr3u+5
IYq+uMes++4C5fKxHsdYkAnz3UF8OeY9zJCIUErM32UXQJNAItKdAeNqZK9QDu161gjcOyTcvxl7
DkNQqwrP5YfmYYZOtTcaUzoatr2rDI6LAlyEKiEkFBZ1u0HR35e8pyRshEohBHHPpC2kHDCcwx++
6qBwYaHmP6Ld2gLbtqCjZVPa5kOmHd1wqfYkKAaCULi9zcz+6Wn/d6Wd4I72hFMb08KDwifOBfFF
aOe41B5yiZk8FUdbe8shstF7ov3mPsbzXjvQe+1Fx1NAKFH703knBvCU8KzDrTBXEzE8GscJJwC3
YLRQrAuVnBpVnjztfW+1Cz7UfngMuuOWqUx7XDL3Jeqs4ESL7a8IGz3TD473384xXpzaaW9oz32i
3fet9uHb2pEfp3jzJSb9RLv1CTz+Etj3qVmWmwZ1CgR6cGgjcaeVz1kCI/FzEn91vpADIA57bdVA
MRydEqhMYI2eJqUKNeNJMnxg7G28F9jMbMc7RlzvtkwA4o2Z0U8WzuUTdCSoz9JcD1HRbgtj2SZ1
+lRV2RuWY9IGRBpCnW0wdcrBIu7gDzRoMoD/acwjXZyAYWmbwe6ra5iv4pRplB8TFPeZ+bczhUHW
yDzkyzfs4ZZR1CvbWkEbQwTULTrFwnoSxDI6Hc/QOQ3Ssq+T0UpSdbCT/NJ8akac9rXOd0Q66RE7
bgM/a7zgyLBpKdK0VLk24izc4Ud8dpm09XTNUwUKSm6JrRbY3GilRzudcWRKHBPH78+dBs8i7V1c
ZvLlgHdtOeSFAdL++8PvX/x++CbjZGKiLev7w+9f7Bsq3jvOImEThgey5pPLrs+HKi3divWePlWP
vW9V5EwhcHJD36A+5DDoB24iy28P37/2x6ffv/unX/v+3b6f/vGPyWoBBNoeqLY3iV2StjmoMeoq
nPxZRvE3g2/f7i8hkuh2TMn3XsmZd7kBkPX3D2GGjsEqNNt+HzTRalhieSzHoT7+9hsWaTqT6rSg
UAdDTgz3XXNQh98exowhAqNdYJIzQx/l+Yfvj+TfP/rtUwZKezsl3ZqNBDvy//tgYwRdiSDmBa/1
dFfr6RYxr46WzW2L67FS/VFwdvjtAaYmJbH64U+/FjVGsTfKcQ2wyCdZ2RM+0B+5o/Dpn2JSTI0H
dvGM1aavbFCGuDW2bTb8wOfLMK1K+h73BxYC6FLVphYy29k8a8ngUs4952lLWjklmJNPztHI7H/6
PAEVdUxe/viC7z/1/aVDRSgqArO2XszZOKWD//sDrY7AUyD2bkhG7hNlQTYdaPtRi/czaxivGrnz
sxRYBhkRkbuDucrLffbZ3gyOKavBugYuFVwX5YPhJ851ZfBJBHidGS5WHDpJWqc5YKEH11Tji59c
d43DxUYPvrTT0h37Zump84ZMkgaDTYE7AR1KSTcxP4hbY7KhcD6YrBG9tI1NtPQl6Fa6QbnZUClh
9HBBq72ZVXLt9rwiGqIaaYRGm3aYsWJ6y8sUD7ax7I28WTDO6qyFNO09llNWKdvcsajG16ab7QyF
bBykNvN3F5fXMqc7oiXs/RrAJJxN5ROY4ILyK+T/RTHC+YzMfCfa+AXjxv1YGf1dkI5fZURgDkyV
jyv/dognBg6uU2+4aZCIqJ+sCR4pFrj0FJjGLh+jcDc2E2F3CTrSbxh0I8nM2EKi1P7C51dtYy2U
LloydbR4GmgZ1dSCKhnAY4jC2lcfkxZc2yb/CrQEi8SF6SF4oSBT82uS9TTSBhwwUeY0R156zkBR
cr7fdk0ZbL2CdlkbxdfR0m+IBmxY7k2CJlyhDRcJL3/HtU593RibXjnxsW5g3LlhDvEJddlEZQ61
3Cy08AwUXBULOoj/US55Aqff+WnpapI0eLVQrrl+FOjYMXp2r4XtXkvcvRa7C1TvWsvfNjp4hh4+
amE81RI5Pa5U5C0Mnz1J+XDRBYfOrijlDbHsoLCjtLfD9ayF90ZL8DFavESTp8IKULlDL+RMYC0q
thN9lXA8EPIZH+EW4QIRaZG/13J/o4V/R1sARrwAE54AV5sDYlwC/ihvpbYNuNoEh0mZsgm8ag11
nrx25aZW7lkFOMfUYkLXwImQ4UhISwbGsx/SSqv8Vw/XQod7gR/DjY+boWLCI3E3mLgccj3RH6kh
yxT82MFGbpiyMKN+AXGAzrZjzcF1o9vmsxTMgs+1MZwZ9RXeyRKYLAJz3DVGFm6UNJ5iJ7IgHKDS
j/4I+pbMfRTNzZZ2n01eck01tBWCvyDMCdU+VzXqWbn468DkKEuQpbRI0IOpFUVKemFQYmO4DMFH
fkWVnyU+yCSjQyVAGDb69s6GttAVKbMMeWSBkVcJPhTL7p+QisC8p+9skOGF+Ju/wtrz0vTzccoM
XGuYWvA3yqucPGT35uB5iVCsFjtVNCqPZyYK0Cm1QcbFKZOgYXKcR9LUJhquioM21QhtrzG00abD
cVNr640t1LEYQFtgGj+jF0z4FLRVZ8SzE1Oq5E6cWhjgJ4FzIZ+JWUY+cWy77cXwOCzjHUYyTnzf
biCgVVjkPY4X6kdVm5TjiGcvywmS8N/pJ4MRdODBDumFe1Fe8TkE+6pV97CIR8Pjzo0tycSftOBT
0kBGYxIEIupPI+FNrjCFaGOTwOFU9zY9edmXCRGa08pF4YTSZeESZ1SEQwrvBe/r9nEUj7ZKqCZB
6FkltXss02U5mbp4tjTW/Cu3o3qnHPGp0WasVNuyhqCXq4IxEymXYIXPt9gZbvU05n27ixskVtqz
HwvRYAlwks8wD5YDradXQc4xKTBkwW4s0kPmbqwhXw+peqDD/cDS8tlhX1pnYf3dp/Q0e9WXO4Qn
1aevFmrddcF3wz21T8rysDTqKW6I+ZiOzbhVptdeEgNrdY75R2KY5NYgaSuyd+wZy8No7W2PHre4
unMN9WKU/r0Vj49B/BHEYl+l8XMm0IMXs/O3tE3eZOVCAVK6KaTyD7blHzEanR1hfaWGe/Hs3eBk
D9ybbgKXaEQXnvM4OY+m269MM6WTQKFoUjmrL92m+WiV3ToLqhtqThhNGPaG/MVHNrmMasLklxGM
GKmMTYFzbYb+s7xViQFoiErMNvwR182eaci5FMs+8IZnswh/uG4MT5FSKUogmnUNSAzgXbyrqCCu
J3q10ePCtKTlxSccBrloCV6V0XGLFDtA/GZgP2Yd1y9ZVy8ejN9MmD96ri4AdY/0Bdw6bDli8N5L
M3ypSsE+7pzC2Y05sQzrWJinCPZq/eBk0YPU+KMgijxKKbOdFzbE2DDzzFVrUh1DKSoG6bSR8RF4
9UAUU4PRB0gjS9tV26DGNtFgbJbtvndtgoGeV20mLFggPwl2L3yDxY/JWLOsQ5/DolP2N400b0I7
pIlRcZFoACTs2pTkROhRT0CPAIkMCqedMfhVl8bFHk69bB+cAnhNgJ/PD8RazXDcwTPToziEwSFd
jFdsQae8FZ3Wd64J5PljAUQPoJ9UBE5qnmq3/W5ILjNqLwEM2LraU9uMF7vZ2l4OT4qr0LkTXHiQ
nyi6w9F6LKw0uen1cl/g8rj+/tQwN35Tv0nLPiYgY5UcgDia1efQxv1aOC8hib5wiO7oz9s2S3Eh
avg0TgOWFs+4cQf/eiiacW9UveYUBveegT1uqZ9ij8uXbBBmldGrKwFpprqmNpx+TXJchNBh52HK
XMrwkvUpxRbYgB2DXBlSqA0lNJ389pbV6y1aXHsHsxenbYYj0jTu88hmByCvkXfm69IxOtVhmbal
XLXtvIcgLDhC+yUeR/u5MYKt6MduG8cj35imo00/c39DnirxNTpwA4vw1vBn7NML8SaqX8lLpz8D
JriguHEamJgom2kGTJu9xIQP8YUBCmluKIIClULN/YBQv5rhAMXx0YjG/Fi7oJZYZOhNcIaPvMeS
UJNXaRcDKRtU0DbzptvMxAHw11WHx7rkf//jv33M//2jllC54qT/Hmz/8dlN+gFrt/7V/z+/avtV
n9/Lr+7PX/RP37n7n9+/HX/V1+/9+z99sv7ObtwNX2wFXxgxfvtb/P6V/7+/+XsC5FHJr//8j/fP
Mq1oiO7b9KP/F+EQ4hz/TnRIv4q8ljWq1b+Ml/Ad/h4vsSx0g9ANHS7TrgfT7TfknOX+jSh1KELX
ZpYqLBNJoarbPvnP/yBE4vmWZ4OEpUWQL/iHfInuxxGc30PPc2nmtf+S2iBMW6sJNXiLutJpGAQN
0w5MRzA1CB1EB/Iq/5QvYfNyKDNR9JiavGjBK+/VUh5GC1iC1dev9AD4VFI0x5h6GO3IGmjCZcIG
j7QchXPqwDg1+XwX15Y8iJRolBfZZFhT9z2MyM+6BcptK9uLqDmu23ZCgwjZPaVvt44q7iCI6kFM
4m+bkBvK8lGGXoezCV6kItvQ5sm6GEFIdljbrurC28fMZo2cg7NkNIQHPgKWY41kmXGGtS7oukgP
uIGTrmH6vYlycgAM8y5y8s90YCbkjR6DdV9enLLAiOuMdNfQkC7ARaXw8q6b13DGLVmosSD3PWOG
FOVLPvYvQzzSL+E0qywItImjwNfKGWltZhMmklzd5Xb7mposPq5TaPhEeBV0ZU97NuqghMcdSkLw
hoQ5Pw1q17VMVyeb8ojOFPdWm/xIsyXc2DXkuiFwjO1ELPtYzQlT6hH/w+hHxdolrczqYpAM5GnA
9H2JAAg1o3tPtznOoIiG8751fmRxfpJIDD4pmjRZZYP6P8yd2W7lyoFlf6V/gEZwCpKvZ56PZin1
QqSUKc4zg9PX14pbPaAKKHTXWwOGYcP2dV7pHDJiD2tD2w1hWUDuWnuWa0Lhh12dztPdG2Yu7CPm
SmXSdYucwjjVpjC5yVtvvPsf+A3C4apLZHtz/rOryZIipb4DFrB20UL+vSVGa5KpXZdzu6WHzpoA
wCd2AMd6tUsFSJJoHvxNI6Y3Ny30y5mrGKAV/iRjQueEeSHCBZvFkGrjigUabq/UdizHQz6AdAO4
QCQo+YHiDpEvI8PBvkazhTpbHnL1AVDn5oAvJOa2NcoAHJ1g2qPNedaGvuLJu8iL03yDPqYS30S/
yH8gNEr3Mpr8aEV4yFwEhsa2/wk/RFvfZkUVKOjSjDd/Cl2gVs1E9DQm1UwAhGcvuDM/Yg6bns5G
spy4nv2KOw7K5tqiTsRJq9wFc3mnKEhYxhX8PuPO2Xg+n64RIoEQVEtlg0EuAmrj1gC+bElfJtM0
tiBDGBGhlEWokskNStubOkw+Da8EPtMxGYXD/Sxqi4ASAaYNLZon1y2I4CgrXEVZ/qg8eQQP4uzU
tJxYUJLHrgDN41vxe7soGhBh/smWIywhmTHLXMa0tcgES1sQMgQUX3nNi0JB3SSmJTY8pfT/IlvH
AnnW4XJYGRx923pu9rwcj73niI1V8s1ufg8Nk7KzAaxmIhXjQrqZlx4/MRDjw8z4CGmhCyrnTgyN
tfMjKG5WR6OMbcqCPHyCt6NqRJPApDOfLo9lJd+NyJAbOiNsa6qT7cC6sStxDR3bujj8MJPC/hMo
Zu79tnU3veRc2JUeTO6UGP/csTajfzu2592FyLbmEkOfSysThE7zTaZhO5o12VHVs5cZdEcQ0VDw
HNveDYzk0SNf/ka+850TRNtwoN51ksnagk/92hpBt89jf1xqPQK4zEeTqZU2Z4pkioj0hjSY4BZy
LMgT94XP14lbz3me3pYsmsDGo6b1Pb5UI7Jd23fQwJIat8brDllagsapiqOU+R6YBEHWyHl2SnAk
ZZHz3xl0vLLiwCWCgHtWWXw37ktqlTlem/k+l3m/Biazia0UqIUy2x1pKk4tfKAcKt5rL20eSECf
BCpJSjGKwDG/tNa2+cGn0d7MrHZtlvxvQz94pEHNYwziHfnKgCpK0h6diVbQiAUcpdRp3YaJkBxV
ZJr59qchaTjPAc4nGST2O34vY9nfBkK4RJWTYLVpStcEKUG2PCHlN1ZWtLctzFHHDsaDO6MGhLb4
qMLggxToa25Hv8ek5RM5YW9LmlyOHE5O1jOh4/K9jPKCZdwMuE81dmc7c3Z+yBaTZ3VnV76kQwxO
fSKlAon4T7HwJGhn7txmvFOZc6sM/0vFCUvxoXEqHI/JZJe4zFjxq4Hacy7beNg4smUCOXSP0vbO
4eRCb6OudfTm8kykZd/Xy84eqh4FecYCVcar0TRPyN+33OFxSxTxELsI96n57DFYtYXt8hRoJ5nW
5HtbVxVfbcJOVZx84dM/jV7+HMTiAiN1zXLpRrmGtwsKCCGh2pcC5qAdPZYBv7yKB5TBr39p1X2w
jFfYTy+TCw7B6qnmASDVRPX2+E/MsUxr7zgDKl+l3C5AzL0vWfJZVhkPwuBOg2U/hwx4ZZWJcekv
0YFJRpqOEvVkEQza8/SgvNlanx4ubB0Qxw1BcmU9pG9yRAT2DLHWOmxXzR5/KnBMFmXWrRWPXxh9
PbYgsT5X47CKYNqP7LnmrV+f+Yicy8gGuznY3/HcjWAHH9vCuHopqPDCDsVViWLY0Ir5jrv+TGvk
lFrNxZlpITC2Z46MjSJcUOxBHq2DXa966CT291KVl1nPi1YRVohANi4IxPG9n16rcvlyHMJ8/TCF
N7yA7k4rQG7sZrK2PhmFPsSVHMaeAziD21ywCS/CivFz5zTwXr5QH4B9RMe8w0UwoumxjefXDj4/
AS3IEZga/gwre5GPyVxjS8HRWNd/gD0MDBDQZqpsbuolRXvCFLKTr7Q2yVEPhncYI15XDi+MYz9U
t6GgmMepIEEU7/mhCddeTzFxe+IHHK2KlG3hUdENBR0l+7s1yq0/c/+AyQSGVDXJ3mBjRhkTJn3/
rldRygQ1Uy/p+FZ26EJ+JYzUMNXl8qOsRdVeg+lJ2LwP8YTSvWgeO8a6UBFXceA8JB1gotl37gHd
RadjU2vqvrws+OmL3N61xQywkhmHTPD86xyCjCQUqrQBr6nvyEjXD0PbPpoeKAbLOzmFdV0kVVmg
TaSCR5jqtY1r4b60VfZ7bJkN4GJqnmN7epQEeDciK0GOpGyDDGZ9UK24lZHxlfTV0SpfjLm6QWEA
XD/suGdbWzLF1BpqDK8p+sTrBHD5HCXJrynOr5ACN8J6gInOIFR7DY9eiOwDX2MVyvlZVtVbk48P
Vll+xZW8114A70T4YHOMX2mjzmnR47fL8uyn/rcfxnfLS/exoXj0Gd2zu4C/Mb1Vyk0fAWk5Z36z
nAQS/6HzIf96k01zDQF9FzTWAr6PQahCdDdMuT2nD1K2RvvGtyU/t277E8Rec0sXesx+ejGq/CE3
OU25vsNcjPfkGcUbI1efZuNck3SWVB3t8T568dEa06cC2p2f8pQsB5y66dYhKDkKEy98HiqfVGJX
HupxvIW53d9kwihUZlRXzPAGMvw2JO5hRdOxP1BUuLAntCFAfCLS/xEyYYbEVv+tckIiMT5ujm1t
VuqXy/+TMPJ7OaSPsUnANvOSeEcfqFuPdrbNTJhniRnQ92Fs/DiE4it1OUqVJYnTbARROvM0K0J3
V+gfitvdkloPSC0uMymQGKwWvcBy7rGdPnd+GgN5gOVeSW4ofsjXH/1050UsYWWZeItplZ9dI/nV
TPLZ6WigJIsYt55eDnEn9kKmUdAWSKb8wkDzWiK8UPFL7+H8mxTLlSzCq0eFlw5X+mWAwufSQRKH
wTZ/rfecsoY4ceM8+mP+gdTunkx23pSzeA9DaI5PtoNz4XktVicH3E1qEFOK4EjGgtolj54paP6S
nfiQGST6Wp1cUz3CB+bPwfYYNZ0uPzl+SrrFXEMmoutSNdOq5FEI1Dt6ZUB6s4TWd1elZy8bX6LC
eqoKN0Ikm6iMdU9Yr/6ZKbNHTzXpNZ4wTtCkXisGyx13+VNk3UK/qeFpO/nelqh+tY0zjuQmf8NC
8v2tWJxe2UVi0Um3hr0yC39rA+BjMj5ZNQp1zLDhHQesUzymGPVrz6efbiFBrzRhCfk6X85U5YJN
G5XAP4ixjEP1MqbgmWZhs+0TJIG+Uj1lzNCY8bidZc0WJ6M7PEQIWXkKgY5noVufolGZu24kq4lB
xc0kc+NtMpaKOejmjTuQ7ZdPohp4sNIj2bgBLdfFLm48debj4rCw4QyvAOReTAX0rmM6KOMx5gxn
Yc/dedb2pwZ79Cl75Kn8Sfx5RwvnrZnZRjWH36ogITCZXnHJp+4453yEJfYg9hkfUT8nPsZ5ft2o
+sefAHRxIZV18WwlBr1FtFDfxVyLPKyE0aiKWxjA0KUj+hNDszuZLt9Ck0EiV1gHC0JkyFNkJZgh
3Sw+QTxBMla20dvADRVxMLoVRnS1RDKw6IIFFtA6roE5bAvJNoVLpRWiskuNYMpahrengPiNBdWa
0TBqSVhFVxBIh0527pX1UnnN7Jr5Wl+8SK9wnsvujMszbhkj6bbRYv8Cn8CkBZhnFKFuM3EXfSr7
6Ep14y1bct7ykwdeWLTsqNGoZLSdWFBfDOcEl2UdmrazYZqk2PiuzB6WpfqcxYHJel55jZXsqIKd
ElKygY7L+mLX6/isJEcrdKB20NFa272nOmo7krm1yd7mZHDHOqGWM4UPinRuS0qX6cuj+Ce2S353
JMfbd8Wdl8d2UlnOp/I9HnBmScswdyF9BmBSAFAyJxbc/57TZV4XCW9VmvJEh3WIuNVxYk8Hi2cS
xqmOGic6dCxIHzduQIfNeZpQdQmrCf7+d2GUhts+64Z1pyPMjQ4zJzrW3CfGw2K5vyAnvqF7wngj
AW2QhI70ja90UVEILtz6ZkrZhv2qesF2eQX8veesiqlorg0dsp513JrdzvqIvGyvc7LY0Zg8OxHh
bMo7GRQ7zAaho9s9EW6S3CmJbi7b3mYa/YNlcCMJeByXjFDpEHhtS0hfRr7vDRzIJpyv/FUJTb+5
RpryZozPTmlYdzdMEETltGFhstt5ZKzOJYknPCZe04zXq8G5ZHn2YVnt12wlXEFsiIJmhuLMSewt
WWKxK8MC4CgcoKz+SHlC8gwrtoNIAUZUewm9l29m91ZO9aNZLV8xD19SSQYHqviDwqhHzlWQXPW9
+g0CC/QzjlyXKojuPLIXYjAJBE6f43Bkgf6inHAojNTc9E1Po9BunbOiJ1kaLYwH035ty+CbnYLD
DKsXhD1NOF4zr2m4biqYySZYiz7zM673vHbYGWWl8hcbl6jbHWY1nG+bt+amLtCemDXQ2a7ulKWZ
0ndxsvQ8E6yKR1ziU2dMXbEv7mrxYcKV89eI77/qHPC4gWPgN8Z79ufaletEf6O5Z7L+kCoj1Yr6
n7xxPhrfx6J0EdYDjnVDSaEj9S0yBvPzFEuwD01mrXi8Uyx22l8GyeCzBF/eRmbNpi6dNVJ0W6Ix
4WokvOQ5booaZICEhb/AVl9NY0zEd3cCiq+G9t7nFeJXhJDVzzkmETsEC6eUiwhPsWdd49azT1Vt
PRshxsgyc3spAT1VFHnWw+RAwrLpvsoBQzh759F4qBrxChjtvsieZCrJRk4ZaHh8HA/mZHWbnjD2
eqobUNHlVbjug7BztJaMEazU3yXMFplL/Wd0rG3sx7ckQWORMzjuWwQso+AUjDFIIm6xq3m3SGPg
j8KLYEw4vwzROi3KEwo8aKkh/VT+vqutQzIZf0SkWSuGPm4PDYQnkGlEVjTohl5SMkt+s8ZLZDL5
k8/MObnRBDFn3rY8FUXFdVSZ+XCoM+5J0Xi2jX48cE96GugY8cEEljXeMHhTClHje7GEz4wUvvgu
CxpG671iXtVihWzye3HV0RaAimHZvcYzhGqYjzDzwhNfcdV1V2c09zjoW8muLApLoz4KHr0ryeiq
L+cHoBY0TYtNKExjZbbuSbrexad+vMqZi/ay4dhTMcWGeqsDmHbY5Ku4+pr4TS1Of1RSfnGKGQuT
xogTw7N5QKKIJ3ad/Kr4O87wODmRoVUGv6wwNekbmsQIR5pESz09WOpkGkO9qzGtDV1wxaMhBkG+
2TefaMY9cguON0bc9Ju9KC2aEMiQNSOTZvPKt/BzSaxP+mo7uHb9ptDhidEEj2f82ATW0JsJkRll
/rQART/mgcAjQwUziZIzQfU1GKq9JFX6SUYx5NqM72M5UfLcozWLxCU32RiH2Z0BiXLw3bvkUGlq
mOTKLZSngusoJ9G0O2YD84k+okzhmhg2fvwJwNw51FG9lSGDA9x63gyEoG1a5e9Qz81dWf+AVFO3
OrZe1OCTSiC/KJhEmhOIFDE7ESaIgI4spybrPYh4fBJde1d5h47Hj0Dht5k+vryNDxXD/sIiyAhb
N89Fv7yNU0tdq4faabuP7vgVieXOrAkPNoWsmwXpp2ivRcKtOIyYK+tbyEZOCV7cnaC0xvXLkFeP
lsjOc8PORtsba9XON5rwXDQdcQiTXq6LkNc/Gh+fRm9+x6rkmFP7pLPLwb0btvNghe1rzG7I2KNX
jsL6LdruLgmUQTQIIaFMD3Gi/sZT91q047ruVHitqgxiJn4YMbAf2hAPj+0ElFQ2v2TtsgLus8M7
RSKnKg1fiAXRVy9N7kIfJ7l8Vyu+gOe5hZCcvbcpNMnGI6GSM+y7iW0gzJKr8MkYGh4tY3RpFCQj
gJB/VOebJ9fN7F3ubiSC/deU9YCGmVrjSv1Q1umvdPDWqYz4LFX+D03Br5kYvskTqzGBjHt/6T78
NhOK6yjHN1JyRENb1D6yiXxoiPeZ5Fjm9mS3WtXywie4VQc2Ic9eIc2d0cg3Qi9/WBIkBGpSinYd
+0GO9S85Dw9jTG8/GYObH3VPhQpOlOSRMnjrc6EXtCwGN32jqFgoZFpFa2ndDpW1WQYkuOZQdO0A
0LfiDtGR/EeX2WWduhB7yY8Fyu56zdHwoY+Hl3yx7iHmuaQNffLM+Cq75ZhJefcNXr62ZOC4WZKn
wONHuEAZYWyzDSba2fOMLMrKdDq+Db774TGNt+V+BAEfhUj9niSqrrXIr8HyX7nZRivPGq+ICCA2
WzY+2u5XLzz4l8nMV3BIt8bSXegGWBsnrCx6GDwtrJ4uYGKM+b6eyOaHhkPLrrxRrJ3g6NfuttXr
mYZFyqrlCUN1oOGrmNd7mDqniW2c86QMa1ND3gWgOh9aj0R8zXi03iW+BhZbEdbFtj7ZIEdUxl6z
oIiz4x7k1o9C29ikPHGQp5Zvo+fT1zji2x8kF8c+Zr2veK8AdHG2NGGWK8ig0TcYQg5bXD12gSpX
jl9+chVgWbyxfiXS+RUOjLqJkYOC078683M/2VufSvnKGkn8tKzD2xJXoQpuYWwfXDt9Va2xzaS1
d4YZOHkd3uaIr6a78MZBB9zVjkS3Ats5+RQYIKSAvOIdieqz9mYa2qzeP5AAKoFWR9MlT85jv+Bb
cbCXtUU7I6h+cmai1xanWE7BRz4Qx6UK1okbyBOHRmIHhv84UqLJuJbwjR/O+H6Pk3LzHYbFd7d4
R+mMUDbwx8vS2hQuvTiIuw5ByinqnG1o8SgrHPCTxBZ5qZBAC6IAF4eMX23FX/w/kg2X2WPYNj99
KvjIZO9RRQrRSewXuRydkXNcteI9B5zNYPejony9wl8jDZ4+5Yb8ChcQGF44fdE5eAtC9WMmf6ax
Ubt0GMhfBeI1yVIcMl3kwcywmckpBUtKfkJGuWuGrUp96sqlS52CIi7m0ZZlgb2XW9BH56sRm3e3
c+GGl/GVLMcD+VAGn8b6i+IUm7ZJ+Qdzip2rBL8/rnJuGxWXGSeUOygGXOrC7FG4fPCagD0YmKPT
0U9FdPRn41OFw7VWhPNMA8GF67nx4UnnU8wGgZyZbUxujhywhvXoAv2gaADzLXBPZUnkFozvDosm
pcABR0EPBhMOZVR0fKEd3y4nZZzFbB4BR9EqbHzF2CATKDKZ9gtcIpCg5NNlb7BXzeVlPEDhXudF
98ouwMXqks/aA8pRifbVbkdjO7nIM453nXPrNSjFZomrGO4DpHUD5AmLU0ZQVxuSd+06k+DIW3+n
ZvsqjMK8zMPGENxOOVIhErrZ99AYZ37ScDZA1TQ8tdaPXlHxOlAXwi3jjS3BbWEAxgtCS4c3zYDE
E7darGQD9VCRC1skwIo84wIkL1HRfIkhyzZ9x3kuDn5q7BEqNpgwWfQWOfbfHJEVw/LdaUZCHgsX
y6obj2bvfGWNxQyPiUGURTfIEplfmKdsIPAbMFqxiPvil5Shc/T0RNri/M8/WVHFr6adGzL24Qjq
LFeXkdO1Utkzdsg7Sx85+g0f9Zj0pOuar4wEs2zjOtlGhQAv/il4yRnxummr9DgDGBkaJo2h83Bt
pMxxssI62duF80FC2aSHHtckXkLGWlGFN9mUSCJ88cPidXfbR5WOGURCKLfoGgSXWHH4saGFeUkJ
dohtUfK5/ASRaUMfOLoP/ZqiD60uA+oeMDNCPpN/VQkDPUtdOxjcZbWvrT9+Z5q0VDn20MyiOxDd
4q56Imf7Y1QdrOuqItDqEGGkY4+YRLy2yHgCcNjNPJrTPYAKl6NpyNHdXarpUs/5qRejJG9OISGn
aYL5zOWncp6izJ5fbK/5nmWTXZnY5noJlnVnBhEU+KRrngrXn86EDxx2lVf+TBECmOMZHZ0hD4N6
QgXb0C9PVpa5aBXQrUuOarVPkEhyKdHl4tOfwfPbc4tTtEZT+IRoiGJU/Q6QJc9LqE4JM5+bPOV5
SHPqU7jHoE6La2LB6aH4A69qAgXiPboN8qlpmxV7Z/ZN2lX4RMO/5wdgpe6hDBm0YASKjBZYTWMN
cp1He1PTL+Oa1o1Odao7nP1o9q451TyA//JMyqE9DAbBrdA02ecIi5NFa5s5reUxkf6zI9JTziQK
ueRS0jzpD25LI7GbiZHZffCRZoA6K7meO/SFzhCfjVO9pqg4mGaJt5pTk/uKZUeocrgssS1OASJT
VYmL4y3TJqCytNFHkfFMI2g6UHHm+u/ET9Iev42yAk9jYicGSe9f3FPVpQ9g/l/SCixz5xKCntot
SHIe2Qt1zbgB7VLa+aY2OdfQqQxX85kT5ryWavopc3WEYelQUQ/eBrcuDv+M5lL3z3ghwUbs1xO3
ZCTg+HvqgcmHDaJW1rOOJKrqmiyK5w84RAIa5luHbtm5IzHr7gF+9CUFhcDNN3iuGPSi8dI8xYvQ
wDBel/WQudvGHa9mbz7xed7leqWmmouQXBYmlOnNezIKz2Iclk0XsjidBdZvWjIYL9FWktgG1aSg
WYwhjHAZbcGLXefZUptOMVI2skqnaO5x3+DfiLzZ/PeTU/9vsSjCVfzjP4ei/kPa6r/8C/3/G53y
/q/Rqc/f33H1p0xIT/3XeF7+Mv8zPyX/FZCQ8QXeEKNCpm3/7/yU8y+TcqkfSJcnMokUyLn/Kz/l
/AtpKJBkBTzr3yvZ/+P/bHbSrSZ3JflPffaK7f9WW5vE1X/KT5m+7QW+/hPaNFWZ7/yP+al6KD2H
JzK5eKs8kMTuGgq+Pgo3YBbMFjUEvyuHIb2SfMJKBdZbrQFJM1n6yCrZL/TqA6IKvZSvYCZxmufG
rCugR7CGLP/mdb2vwffj7jMLSWA4ScjneC/WWC6H2AiPtDHZQzNpehZ5f6GAcqOd9uRLWmFNRGLf
aib+JE3GO8t4p8aJ80I9FN4VnqZbHgt2hFiCLE8DAisEodwm1GT620iND56RdDv+i++V8+Jgg3MY
t2OguvUaZdRGYxbU87AdmZIC8zFUd2cy8Cny95k07CXzgiPHXrGxw5kOo0o+MgN9e1r+uhn7v7K2
X0uH0zQ1T2PdjR314nDh2erf4wDGYupyqIchWogiXIedNkdQ8Qz7j+2pjJgJuOE+uBC0+BzRlytL
YOn5jBdNvHzaZcJPeVPL3a6zM3ekZef2jI67MUkSDHXFXsIKrs4fZqxXBccfzkbf6lCnhLyYj1nP
S0cMHuD7SNN7TF56aAGwfqCtkwCeV0YwJBcDzdifGODrwHU2BXOMYfve+ke3iW55kF4LP2MJhLGl
rSf5tTpFyA1pYE6542gcIOmbdXANWl8cncR8HmsP5Y9OyN3IWUHimk+iOjW523G4TRPv0W59ELqW
87DA0VdJ3aA/KGMv6sa4S9WUF8Y3jkLoHqsqtoWgY8+YJS1timc7N2j+JD2H2jDx7FUOQ4XajrXu
lPlKpmVYhSJaD7WZEimeJ9IiebKLR7ENlLEljv/HLXumRuwzud9PIrzNtrDwfEIaNSvlBROv4+US
O+pS9sRBnAlsewlL2C9tTtij86Q8SoXsaG2GVoxUlRL/yL0N9JkbFPvARAGIpiS92txiRS4B58Oe
34Y+lL+5pI70zz+1AV3Djm2FVD6O5vSjBl7WbMGgpS+E75kUZFgbthYV0JS/Lfz48gROpjsQ62Nj
trGIEXEfTGzjjdhzeQkUKlNloclR4D7XRvNajNyIleMQT5Pqpx2afdCi88WsdqyKsbU5QmZvddLh
jk1xQDrqV240ydY2oq8lmk5hGd7wp5gplYg/nrjzTmryt8Vzbkkrnm1/X9nqd5FgCsVV+UOV6JF0
wWii7Gf2Y9oUbx4bAKsIdKcPhM5+pOVDoohm4uy/FbZjr5a5Kvfe7N8cQ1/CgNd5IZyb+q30ioND
6H9EBrOC9yEZmltruO+LAR0sVADOhuqtc+sPBLDnnPmOYjBOftqdF0ejHsk4bXqAwaGKogf2j/fs
ir6RxyJJMDTV0bd06yat2kOrnB1HCYy4DvuVZawagSP8ypfZPfbd3ayK7AaLylr1psXCh8HiaVgc
x9AYkHLRrUbLnAnqo03AdkOKcM4p5flILYSglffq9Ma9H3CRiOubrtWvXf7c8MajbNvB3Wt55qwu
PUKdqxW7CunO1RqeQMzLtaqH3Y6Ph9CXasUPABN8fq0Cwi52t45WBlutETahCfABKtBBuPJCfuuk
3C55xlgvOasE4apx8s9ldNrLWH3XKDDcYzxjW6eUeprKPLZN+dT0fL0srV9OCJkugibN8n2hFU7D
SHczkicF50+reQ21EuqjB/qJczu3NfvAU6nH4afkMY2cJ0JLVj5xKFQWtzros/Fo1Ttln+xqeeBf
g9fW+oqtdVkw7b+qDOTsGPe/CCD+ReHWY5Lr8XEsoQpFtbdsFZgOFXy1MlLHHCBO9VVqPdi0/GuQ
h28TdtewjEeQSetAK8jgUS5aQ4BJAgag3aRZkmwyKR4k7Q8qX/rLoz5+XJRphUI9lngcorn6dPRm
/zShY0da0C65PizVYK7pRh1FHP6OZCdW19QMyMe0kCVL7yWEP5ohRSI0pOgg081FQ1d8x4jkPVla
XGfl9pwnxj3s+oEpM5QHu5XPJekOLczXEySr0eAYTH2cITHkeyatEfLBJ7GTi9CCEyWqkRFWZKxV
iv7f4wOE6YFowidz2NEqwSdwtWEwJEAaMRAQoge4UtpU0PZCro0GQ8QHw76B3SB4BVHSTG8DvoTA
n4jxKeom2GUe45DawKDx+hDiaMw4G/XCzu/keN3GHPwDfC4OodoIEdoSYWLkHi3Wq2tRT81L5i34
fpe0PpfR3TjCmZFcCso1GC1e0JF+pc9ISds55cK5ivI8NAkmmLZpFH5NrY0bpS2cAS9HalOnw93p
tNrL2Tg8hNr68bUJNOEGzdoWkvhDuTaKOm0ZeXhHUYGJZOEmmdpWgkNPYlNbTR2eU4b3NGoTqtB2
VIgv1WqDqsCpWnCsMm1dSXUgLQqYM/xDJliTUPC48Lp6bXpN2v5imPBr+McQu5OD3afaJrO1YTbF
XCxtCOf+QEEjLdQpdPi2U66kAK8tt0SbbwUunNdM53BJfymvgckJS8ZK80M7pqhSOHgJg0v4eYE2
9tgH70BVFQfee98F3h/fwWjX4waKyHTObjZJZPkaXAUDpwcMxX2pYzF2zyDwLPvlSNniTjYjv+Qq
Fqs0ZARrUVi99HGR6fr0o4a/kOcdt2Tf/PKm9jHDxyTjlK/tYd/65F6ShFway6WnZmo/AmvFPRZZ
u67Ergm8tymmNDkl1JbmseAP06ivbC4+ktwlRx9Bjpxkwg/j11ClVPxHu9s1wuB8hSdr/2PO4tKa
fJquRRq9F7TTQNdd8Zv2McBCUtpE9iagX7nGfw3t3tA4MB9YgsaDGXDCWFNbzpAgtqFGiAFkbnYL
PBGQLIdohA1hTRXyQUfWs5ZNdSI8pw+H0EaGOT2cGakjQBMXu8hPOUUYpEiWCjyF0aaPpoacjdDO
9PqN74br2ikAYeYcNOCiTfDRDDhpngam9ZDTLI1QQ6kkEKWxagZ8NV+D1gTEtVqj1xDDKEhBY8uh
sv37v+lpb0rWkgj32XuzMd+nzms3apy/GS89UA9U9PMAvrkC9FugIXCLjQMyuzg0LOmtCbY0615D
4yyNj/M0SA5bGzo++26maG6yH/a2hs4RpV+nGkPXaiCduTxFBoC6YAbG1AAoo8gLvk5pkB1U4J00
FwmxFMhdpXF3Idy7Hv5dg10jZ8K1/mi2a2P+NGfkLIYlqHtCz0uh6Dm5xcTscisYSICxV2rYXly4
F6/H/BOM1ut1844K2VZoRJ+Fesoa1T9Lh++xxvhZ8PwqhfIz3gR/7zjQwWtG62JTpl39wBbpFlXh
qdNwwEBjAkXHgRBuoCe5TCeG9TYAF9a1+mcfQGhsgD2eOjJT7RNW/wSJkIftJ2d0En0aUgiFkV4e
3EJ+nb3GGEL67BhFFHsLwmEkQB0mvEKw3Y6oU0cCBIDEoSLa0BHnNLoU8OY2ZU6S5G0cyQj2tr6s
u63AveAdBXiq31HrArsow78ZPiMM2e5AKPVgF55/kLCUzCldnnIoCgxME4iotqHnfCs/uHsa89ho
4GNP/8IGAJloFGTUUgJvZfC7Mx2GIjQwsoccWYr8FHd4AiFG1joMx2Br0w2gRuc/DpAnR42gtGFR
+hpKOUGnLGfJ1r279Ye3FHal0hDLCJplJYdPQ4oXy1fHKOXxlF68+Lv230gR7Hp4mHnlP/XKvZUI
XJBpgfa5DHQB0MTNpEDoAdXMNV7TBVZnauBmHfd4qxyKuPR6J9P7nsuOOgCUTlLux1ljO/30T60x
noYGetqQPTuN+GwS8poV1M+kk8NeFtw3NBAUp8Jhxck6xRoWOlgaGyrzWyCadCM0UtSDLdpqyGgH
bbRuUIYqc5xp6NjZumWG40ho/VD7UXUuXUya1rSatQKKA8mH7NWoJcWR92HSuZIJtIVralMXt8ol
+zsHdHbsjn2SZNz7lBNfPPcjbZZryz3q3quwuPWqJLJc3YGQNTwJ2csa2xfPDMZLZzVQBeIOpjCk
0GG0thXvMRbIi7c8nPE/1X7ABGbGRfhHmRKAm1LzYsxhvnFtonZF0Jb3sRVnkDeMJYR5f+4iOiOs
6g4rAeEs54LwnqciI5VLzHHeDdAI6M/+cGuR22n26SUARn2EvVAMdXgfBKF8u+XQH1FzSvsJmGnM
MWeee0E7oDevFYmUKswuDZzcTZ2DzFZzXJw5gR1Su/mMPNfcdLb0D3waTmrKhvPsDd9D2andXKZQ
qKbgxS9yi58K2wOynq8eh3o5/Rt355HcxpXG8atMeQ/U69d5MV5QSAQJgkmUrA2KpKjOOQG981TN
IcZzjDnCWPeaXwOkTDBZNrxADXYSwG70wwtf+Aco7io0iIGvw7gKPMrHlQODn/x/UBmIYZew4DHx
EDStVvVVpRtYqAY2zm495SIVtUANV2EvNTsCDfJIR3FkzAxMEsY0MM8RcPsEpIf6OAGxXTbUZhf1
LUqs9XEdd4zKls2bU3qti27ZqwCRVLwlarLDXHMwnYy9bOJW1kVeIdWcp+BwXN2h7tY1cVXPGTH0
2RQcKF6YoGGHeR5etkRknD8acUhy55cahvAQkubFR3zdltg3xv5QFh3qubBWR3oPsX1D8eZRhZ1b
oVXYuEfOSUUIqYYtC1Wnd9yGXtYpfaGPI/Nw2paI9wtqEBPrQlGj5CRVS8QCKuVL2yWVmGUSJtqO
B/HHmdtl3M5QxvOoIs4c1FdOKF7hLk9WWpkcO/FiAdkkqNkJanRdK31eiIIcMIIPrFtWBDggxvS6
QgOVZidLUlinLnRkryoUfi5AnIvmREv1kySwtcNCiEvw8OFhPtSLjsJvihOVMLTEYXrWs+SlnwMN
y/ORYTJ3Esr72USynIcij8KxQ7wzsDPSOsWGKxLlyN8tFzUWK3KhjRO7pltoLc9LibaYA/1noEYR
xOjQHfUcxwNobkzasLcc4zJ65jbLdqg06BNk7rIeoQZAVk+I4js6WrfA50rUdghiCUoTLFaAM4IG
tV3aqEqhjhgUhFZVLxp4LZTiyAy0oeh8mJaZnERldgr0yD1QVsI4CBYgUDRnASYzQsYjxh8uDVbh
QKbA3ig0r7vXac/RDv07M26igTDTE1ND7YK604wTXQ7gCgcDt6oPfOr+B4a6CEc1jTHIvO9NTblc
JKiBWXX4SXOxXm4BuJYcNrKzD60t+ktyClMEKHfYYBQC/AxFOQ/+HhgWK4aFUwrtS8MBBBUwAkQX
3/hxNNMdiR9hd9saBhQt97OqWQoA7RiBx3n4vrA8Fv9VY+sf6fgCtsgQypJ+0Y4C10UvBUahCVaS
KCE5bJUKtjlq5PSvkk8l4MuBqQ40ELiTEHpBK9OWVtvisCVRPwFtGQ2tTjeC5jYZYxFfUYmnk92S
noQrfaa1dkMYg8lx4y8/lCAuzdLotFbCdIgmNGZ8cYB+LEsfrpIOYekLoi/NwAcU7gfwJBeFeWmm
JjV4FPBB+nbpQY6+QS/PDmq0UxyJ3JIQpfeu53CNBZbUsZyGJulQr/tT9OQOFoDxEEljmXdyc6BT
xoWFAVBPXoShEJgypaRlPTJfq0mGDuwlrFNpRcZEZ76vopS9giq3bHAKkGknzbpsBq1JmGaVFEZk
UpykaI0oESNWK3LUIk02MsRUyZar8bIIvqwfruRwwS6cZiGUtRtD00/cVg4UVBAK242o1qErux50
+kw19+b/wF+dY9pwjtEINcjlOxjl1hjnMIINZByAqBcrPL+Ji86WC/rEpVVnR4W/CgjxK1hrhj0N
pP6FvqnASLRBTWfhQ0ZHWwlfl2yShRhrgmr0JrmiTRywc0aF0UOA4i+cSR00s6vPcS07TXWEnR0/
P1ym5PetqyGIrB41ar0a0Yi5gUx4uzS4TFat8Bu3uzyRSStrOpMrD5JjKqhSVKgNAdIrDsZJGKMx
FECnXKCkaCEnSR2jxPEniz/WJTaakm5H0es2+eRzUDQHGZ6jeMuk+EDnp4rdO3HeG3OolO5wieDk
KbnseVa1uPdiCaVIEN6CSZ+W9nnrOZchgQi0lFVQTr3FJ5JH+0JXDOZ+pwGYoJLp4aNYqbk5QKhi
MTUWFcNOpyrWPGx8y07iCGIahjvI7sOvgeZ2FiXphBZuMM+DetZok7gzYI3dVTKKTHtMAQzlrWXv
A4SuWdyG1YwNbYC4WslBThkGz9c5pgsjUxU2hg/HBJpy4PlagoSfNddSCJDC8sppU6/saYYdGTNR
zQQG7cFiGOenGSKkEv19NwPYAE1LQ/YsnFc1pEs1uDUV3UGCLvHeBVV83HjRVZb3mmEZDrH9PTfY
QN5povDfBblzTXYK+jRj1hrx4siupZwwAQdp1d7Ujk+FFlKg6LXZcaU2H5CapramtDMlaz5ZJsU+
OuNI3mhQu6wq4hyhNc7pmB0yP42uT0Y91wc+r+vnsWfYw6ilcRmZJohKux5iNiMB28IkavGScpLg
GBuVi550BjZVd+lRkNMrnN4CtwIy2Uu8UY9avYF4drjqSiei0I6clXokAkicoF3O1IQev1YUx9iZ
ncCvzq+aEBSIHvHoq/TMtloTxxVTnzulj1NXnOCcEy2rKTDjgbPC3VVqhFoLb1kdGgQtaCe5oGHc
Q1fr3H29FJOFBfWGSrd/ciX49VWQHwOB5Xgm//AhIAxjBWQ/5wYrLz/L/bD3kyi8sbTKC0jo8zTP
M3S0imnPA/OupdBq4OHzdTFYEXaLlGCR9w4r0UxjWHmDEsjRtNHbyyUBxoVJ5fA4VpSrSnXPANKL
UwRf2tOFUmIoa8kbS00PmwBqFVqV8ZgCEzyMTB1X0BUOBFzscefwgdM95BDdq9oDrSOWWr5xGEfJ
bKlo00qyPQCYHUqDrcM1lsA7whtUhq4MN7tFkp7AWeTlcFmfLfyiPrVsdejJFM85lKv4fdAmapFn
I+rE2GW1uqas5o5MsbxpKpw9YgNwDlFpPmhcnGIN10T6si5H/2fdzK4R+poSBJISv717mnhxeZk8
k4v4rg+9faEtaYlbiHNlJ1TheEm8JS1hP1WVWH+ltazFW1cIr3EurT6jWqFLGp4alGs0YDavH/4W
JjFSjOu3FbuPgIMmDYtGKPIVj4bmtYd/+7nO756KbTy/ztY3f0NWQ0hDU5C+2JLVeGUAnlzm0QAo
fSmFJRU6rusXvdhHAyBl3xbCZsORCFnw2gz4Xo2DpCJsI7Gx6zgIy9Y1qeI00r1QEH80DorR72xp
ddPY1wF4Kur+hyeC6JuG7NAA9wPAjH80AJK3TaFpmgUIYP3avwWxngibhfpkk3q+I7y6IDS7b+k2
KGIFlfjuBThiexzQFmFFKJt393RBGGLnjUHtC5Rw2Be3J4Ji9TUEdPBO3sy4/dsKWLm7bQWir6LR
pkBb3/rpeXLbZoPQ2Cj2eAkAxdl1ADgUbUMg68Cu+mjuo66kchZizr2ZXPv30wMU2umnZ/GjDGVY
iq1tfuHtuc9pCKdEgdy4OW72bwCeQsX+8Cmg9A0UEEFdscl1rydLgHhIsRQBOmu/l8CuEwG1MKIr
msTqZhi67fTRSujCImlrHBL7uRJYvDuuBAJjFWK7gUrCZgSIex4PgNIXnSmS8TBP9jMsMsTOC0Lt
40KjYEFzHw5sTwS2ROTn2A/M+/B5DzeGdZ7wF4SHBmJ7QtHvE6Un8bHZZ0cArmCTLnSvfZ0Pu4aH
OghZXe2Qs9uJkmKCqWUmaA/zZF8HYOeJoBIfq2RK6vZKIEGwVM0gRbqPjPd1ADbf688nCN3OSM0T
ure1mepPjkizLzWmB4ZX6y34u2KE7/jQt6IKMsDh53XNxbsrHil4/u4HHioTzy9wX3HoxCvxAv0G
3l5/sFP33Fz6bq0Z2v37x63saV0VefTmQ5Xk8Z/fP+DzW7/4pR7+c+Ld5dc5WlXrx13df81O+PTv
PxxXN3cvKIU+FEV++z7PpEm/RYhvXX7+og7pw1a669VP6Qhc5+n17UtKp6iaPhS5XpRW/a7v//WX
xvv1X2US5Jj0vnwX5ueuzzG7/vqPVxVbwTjufoevP//3P5+RT7t7uNR6kop1qs8OvOsDfP0l/PWf
r4wPJ9yul0eeOE6+/vv1exAu7HoPFkL14hOsE8Fdr/7hO0R5v+0Lf26pHVX+ddNZDb5FXuGw2fVR
cDJMGu/uxTW3Dph3vQGrOrx+5af4C5b0I1PG6HdMGXf8RU7fYBH9BWv6u9lKbz7GS0fKtwr984Pm
ofL+0p9tn6LdJ27Du+v8x/8BAAD//w==</cx:binary>
              </cx:geoCache>
            </cx:geography>
          </cx:layoutPr>
          <cx:valueColors>
            <cx:minColor>
              <a:schemeClr val="bg1"/>
            </cx:minColor>
            <cx:maxColor>
              <a:schemeClr val="bg1"/>
            </cx:maxColor>
          </cx:valueColors>
          <cx:valueColorPositions>
            <cx:minPosition>
              <cx:number val="1"/>
            </cx:minPosition>
            <cx:maxPosition>
              <cx:number val="1"/>
            </cx:maxPosition>
          </cx:valueColorPositions>
        </cx:series>
      </cx:plotAreaRegion>
    </cx:plotArea>
  </cx:chart>
</cx:chartSpace>
</file>

<file path=ppt/charts/chartEx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SIDUSIS!$A$2:$A$17</cx:f>
        <cx:nf>SIDUSIS!$A$1</cx:nf>
        <cx:lvl ptCount="16" name="Województwo">
          <cx:pt idx="0">dolnośląskie</cx:pt>
          <cx:pt idx="1">kujawsko-pomorskie</cx:pt>
          <cx:pt idx="2">lubelskie</cx:pt>
          <cx:pt idx="3">lubuskie</cx:pt>
          <cx:pt idx="4">łódzkie</cx:pt>
          <cx:pt idx="5">małopolskie</cx:pt>
          <cx:pt idx="6">mazowieckie</cx:pt>
          <cx:pt idx="7">opolskie</cx:pt>
          <cx:pt idx="8">podkarpackie</cx:pt>
          <cx:pt idx="9">podlaskie</cx:pt>
          <cx:pt idx="10">pomorskie</cx:pt>
          <cx:pt idx="11">śląskie</cx:pt>
          <cx:pt idx="12">świętokrzyskie</cx:pt>
          <cx:pt idx="13">warmińsko-mazurskie</cx:pt>
          <cx:pt idx="14">wielkopolskie</cx:pt>
          <cx:pt idx="15">zachodniopomorskie</cx:pt>
        </cx:lvl>
      </cx:strDim>
      <cx:numDim type="colorVal">
        <cx:f>SIDUSIS!$D$2:$D$17</cx:f>
        <cx:lvl ptCount="16" formatCode="0,00%">
          <cx:pt idx="0">0.99709999999999999</cx:pt>
          <cx:pt idx="1">0.98899999999999999</cx:pt>
          <cx:pt idx="2">0.99629999999999996</cx:pt>
          <cx:pt idx="3">0.99360000000000004</cx:pt>
          <cx:pt idx="4">0.99709999999999999</cx:pt>
          <cx:pt idx="5">0.999</cx:pt>
          <cx:pt idx="6">0.99629999999999996</cx:pt>
          <cx:pt idx="7">0.99819999999999998</cx:pt>
          <cx:pt idx="8">0.99860000000000004</cx:pt>
          <cx:pt idx="9">0.9879</cx:pt>
          <cx:pt idx="10">0.99009999999999998</cx:pt>
          <cx:pt idx="11">0.99890000000000001</cx:pt>
          <cx:pt idx="12">0.99770000000000003</cx:pt>
          <cx:pt idx="13">0.97619999999999996</cx:pt>
          <cx:pt idx="14">0.99429999999999996</cx:pt>
          <cx:pt idx="15">0.98850000000000005</cx:pt>
        </cx:lvl>
      </cx:numDim>
    </cx:data>
  </cx:chartData>
  <cx:chart>
    <cx:plotArea>
      <cx:plotAreaRegion>
        <cx:plotSurface>
          <cx:spPr>
            <a:effectLst>
              <a:outerShdw blurRad="50800" dist="50800" dir="5400000" algn="ctr" rotWithShape="0">
                <a:schemeClr val="bg1"/>
              </a:outerShdw>
            </a:effectLst>
          </cx:spPr>
        </cx:plotSurface>
        <cx:series layoutId="regionMap" uniqueId="{9B472CA9-C87E-4F29-8EB4-447F718339BB}">
          <cx:tx>
            <cx:txData>
              <cx:f>SIDUSIS!$D$1</cx:f>
              <cx:v>2026</cx:v>
            </cx:txData>
          </cx:tx>
          <cx:spPr>
            <a:ln>
              <a:solidFill>
                <a:schemeClr val="accent1"/>
              </a:solidFill>
            </a:ln>
          </cx:spPr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400" b="1">
                    <a:solidFill>
                      <a:schemeClr val="tx1"/>
                    </a:solidFill>
                  </a:defRPr>
                </a:pPr>
                <a:endParaRPr lang="pl-PL" sz="1400" b="1" i="0" u="none" strike="noStrike" baseline="0">
                  <a:solidFill>
                    <a:schemeClr val="tx1"/>
                  </a:solidFill>
                  <a:latin typeface="Lato"/>
                </a:endParaRPr>
              </a:p>
            </cx:txPr>
          </cx:dataLabels>
          <cx:dataId val="0"/>
          <cx:layoutPr>
            <cx:geography cultureLanguage="pl-PL" cultureRegion="PL" attribution="Obsługiwane przez usługę Bing">
              <cx:geoCache provider="{E9337A44-BEBE-4D9F-B70C-5C5E7DAFC167}">
                <cx:binary>1Hvpctw4tuarOPx7qAIJEktHV0cMyGRuSu2L7T8MWZK5AiABcP03N2YeYuY+xjzC3HqvOXLZVZba
5faNqZ5oKyrSJTEJgjg453wL+df76S/3zeOdeTXJRtm/3E8/vy6ca//y00/2vniUd/ZIlvdGW/3B
Hd1r+ZP+8KG8f/zpwdyNpcp/CpAf/nRf3Bn3OL3+219htPxRH+v7O1dqdd4/mvni0faNs9849tVD
r+4eZKmS0jpT3jv/59cPulH6l39v/uN/2Lp8fP3qUbnSzVdz+/jz62ffff3qp5cj/t3VXzUwQdc/
wLmRf4QYj8IAM/7xh71+1WiVfzrsk6PQ9/2IEv/zNU/uJJx3q6ujV8l3T+rjlO4eHsyjtXBvH//9
g0Ge3c3Pr5PL16/uda/c01rmsKw/vz7Tja3vXr8qrY5/PRLrp3s5O/548z89D8Pf/vriD7AcL/7y
RaRert0/OvR3gar76m60tfZaLbX5k4OFjxDFIcecPI8SOwoZJYig6CtR2n+e0dn3zOgbkfraQC+i
tT/7saLV9O8fYTP9yRkVBIgFPqa/ZhR9FqsgOOIIcUSjAH38+VpiHX/PtL4RqS/OfxGg4+t/7QD9
Qap/We6efeU/W+6CIz8ICfUhh379eRYcnx+FCIUBYZBgv17z13L3ueT88Ty+Ho3P5z2b8794BYOc
6P/klIBV5wRhGvDnyx0dYVhsHwfB8+X+2F1gE//DeXx91V+c/jIFxL92CjybLrR+ebfosXy8/3Or
VABLHzGCMWz4px8oQ1/0/QBgAScBIoT+dvjLfPi4wofvm9g3YvRshGf3/fPrw3/90cL0y7/p9gma
/JndJORHLOIBon70ayDw8zihowAixJH/69GnMH4lTt83s28G6sshXkbqB2v6v/zb//nfD8ufGiaA
0QSFGBLqU748D9NTX/GZjyj/hLKhDv5dmH75b98xrW/E6IvzXwToOPmxUqnVD/Wdae/+3JIHqcQj
TJjPw19b/3MQDcDMp5BHhH0tOGffOaVvxOf5EC9CdLb/sUL051e6CB2RkAKjjj5BsxdMlB5B7jAG
H3/ckU6/o/5+I0K/n/4iOqc/WIX7Z3DP8Agig4KAPuczPj3ilAQk5J8a1Nc60P8r8/zi/BeROTv8
WHkDpa25+3MhQoSPYPlDaD+fMACA6S+hHBDOgIeAIL4GsqEo/eP5fCNlvjj/ZWR+sKbzzxDX0BHG
PvVD8gIOsCPOQXILQXr7zEL/Hg78r+8Q+74RmV9+P/9FZC5BJ/uRCOkv/z6W//E/na7NMv/JqYOO
nmqX739WP19AAjhMURiGjHwrTt8/u2+G6+UwL6N2+2NFbbwzsvzlvz9JocBg+z9fCmUAFKIQv6h2
6IjhkIBi/YkRfa0d3f4+NWCg/3hq3wjb14d6EbrbH6xJgdrQ1P8EhAeaA0acgu7wNS4LSCIIAV/w
r6rYt987p28F6/kYL6P0g4G85e6+0A+qhED9M5yGCCRsgj6juudZ5kdHEdRNxuknjftrlOndf2p+
3wjb1wZ6Ebt3/79j98cO0m9uW3Ln7lYfbbovTKRvH/24CGAhvjj1k1bwVbfvV9ywffj5tY8CPyII
IvWbA/g0zt8LDV/zcb42zOOddTAsP6JRhH0eAXvGhPvh61fj48cjkLBREGAOSQsIE/55/Upp4wqw
FfERZTwE5SpgEcwqAGPK6v7joacqgCkhHPTgKAJ16zfnFNTyOdfqtzX69Psr1cszXSpnYTZhCD0a
aN7TF5/umqIABRECMBViChSEPzWE9v7uAvzZp+//FwMzqxbms9jlxQZbOcWlmbuNJiiWumpjL4ik
mB1uxDwWww5FLduG9iT3XXjgA1oEnut2PbtRH+f5fFb15CTLpRX9UO24ch/KvE3busGxru1uqWWY
aMVueRD2gjPUpNZW/nGBGh0Dfql3YcO0IASlzuC9qendSHy68yebhuV4jkcrFM1vTIYua9O/wZ5z
wkYJJ+RUFnRjjkPVkbgqyjtY3SbxF8wTjrNZ4HpOqtbPRCfbStQ+z0U1qr2ni2k15x6OPZr5K3+Z
ozj0+i0PM7nu2uph6uc48MpLLumpaor7oie5KOW4HvDNXMzC773YVizRTt9G/fRBRuzBQ7wXPUKn
1g1kUxTsBBNt4Xp02S8K93HXS6F5Pe2tKgU3iomh1CwesH+s/PF2YbWI+mUSAw8/aJ1fL4O6iJbs
tvfspnP5lha8EHQoT7zRa4TUvQhVVq8smofYtbeIBzSWSNtEVnliwrGFG86YoCqTIstc3M94ThtZ
7JxnWJrL4NbVdbjqR3mPTT2mcwkD9aitk8yydTmWWBgU2kShAiV+2F3VgwrF6HGZWgarr4YlZXg8
pTYXVGuWGNfUsSbqpPMdS3o1XbV1jeO5YyjJoi4JSZPMzMEl+7aI1WAW0TsuV4S3ZhVqhoSzqDiZ
czFUqDspantDqRo2sDpibKekbwK1Np290Xl/FpGcp8ZXB0hCG4dsqBI8jtflKIc0ItuCdTzlFbka
1IQSlJU6tg5f90VGLiJYvtZ25fvJnIdB2wnVTlPK80IL6vSFrt8sDW2EIuZ6LlwvZliJquI7l51n
2G6CwZ21+fJOdm2eluaxKb0ibhx+441wKRtk/inOprSudL4OF17HhFi7uapdcdX6sBexa+7DccFi
LL2rhTdWfPxQOryy5ETmNRJNxKo1brtazDKRrk37zkf71uv2ROlrq/FDWSWO9e9zT8iyWbZU8UeK
+50O283SHMLInMueXmbIBKKh/OB4W8ZWljilYX9RFP0Q41yLJUeNYF11CkVpFgP1qMA4v5zDOZmW
Dh6lsFi4qY/WZUk3U8PrZPLuB3Lc1HIRJamwQHqfK++kJ3YzOHmIihFd0SruGOvfTWUkprI+rRuy
hupUbeaaKpEvvYr5WK+baLwt2+JNjvUJn6pEmfCUTyESQ7E08UBn/+ApXCbBEs2CBcUhUmrdVsiI
iNewdfrAJIsPsx3GY9TXM9QIezotOi0Cb9NE3gYK4GGydSBGX6bYHyAx9HnT00MVtQ96qbrY4/29
7b05ht2SJTifdpMxZxnhUBPx3m+jDev6G064cGVbxRHOsv1Sv5+sfeii5pwVjItxaO76aYkzP7wt
yuzEmfyCteWJrrNtkC+pXzEjwqg98fLepNn4EAaRO8t6edpwx8SkFBXNEPFjOYR3fCmExyIiJtq6
Fdf40VbtSd43B157B81bJoya5xjXp1HG3bqau1vp1dPODtWNat42Yb7pePfBs+S9aamKZd0mU5HH
QU2mtdF4ijMbGKhTI4rR1Lfrkk4XVRacV50u0tL3tehaE3tewVIz63eT15+xrtzMozckQVQuKz3l
224p9DoquF1lHl9lvhQLQp5wUDPFZH12EpJ6jhucdeuBu7hi085b8BAPXFYJMbaLW5ol3VwUItJG
eHOeJ8O8mRGUVTfaFfXpcbV4bwYj+a5SYSFK7MOeyCu8srPQC+tF0btLEx5rWZxHA/uwZKZbVSOU
yMiYnS3DZWWysd/ki/XiDHN/bVp0oNIdRrxA32NtgmjeiXYxUjSZc6sxCN7UBqm0Dadp1VRbsxgs
6lqnuG3UOqpCK7SDBC4p7ZMKsn8/zKPo4PxZGdi2xCVzN7iYFtWGZxkRHae5iKrssr30ym5bBOjY
yn4VLXO+rhQ+Xip/pRC/xT25izx3Xgb5qVN2P5EoxnJ+Swp14Ky+VSU2wmf4ivh7VwYbUvfp0L1t
pI0V8cK4CNS+zvPzdmQ3mnlJZ4Z800q3ysKwW3FYahLlQ+w3/C0n/Y1s/G2U9yeF7raN4W89MyW6
8NbZsLybz4rSe5zC1FR62ajae1SePwke9PeFh9NlqQtRM3UIpF158LBV88HPlime7cp6PID2EUG4
8+KEj/SEeUusXXcYwuqS4k3lRWdR4D9m2XwS+nQv2xl6fJlCLdEraugBIUvXdaC5WEx5U494S/N7
lA9XmaQX3Pi3ddGeG4AclG9Hu1wuMqpXWSSLpPTQurlHKNrTIn8buCJh7Zitc1IVG7Wg61LKXd2Z
rQyLBxh/ThZXviE9P56JevTUcl1zPcUupM2KZOyhYm7XK3TZDs3K89Ko8cpd3fRNDEnYCQYAIKvZ
sqthtLbvQ6FLeVV0UyTG2plNTtQ1D1izsYjFEqh0PDDXxqaUJz2y+Kz1Vw3Mem3K5sq0taSrYmh3
PXXdlni9PAy4fLAFKdM2CynkQ3VGePVmKPr3Q/XGkeJKB8X92DZ7Mq7KNktr1R2PrDltDbp1g66F
tPyiIqxdR5ms9x8/Wi+s93CF46jr1Gaeu2zfIHQMAADHZTlFK9zW6ww3PKEc7qXE7/Kuu+vm8R2j
7a7qoOi2IKheji7QaTBOwymybZ/W3KkYsWVLWAex7/Nt9d4GXr73ugb6jpxT5eTp1OI0G6LEn8dj
W9HuQOybbMIUciAMhedwLsyYlSvaQcq0y5RiS69mPzpRy25wzm7kbE/1wK+KaG9UV6YD988K0r+t
6u5t1XUiL7o5nirUx02/ZDGpZnYuc25WiidTN/QpKacbtixJ1plmO9f9obLDY/uEl95ybIfVNDMp
ynbCu6kieNf5c59Kq27KyI171hKeSIxnEbZRkdgpA3DY5PLw8aNDvBYZV9dd704zZbeZKWqB2wHa
RXc+yu4K1u0xKDZIF8Wq4eghiLKbqS5KUZv50Q752yL0zwAr1sJ2RAL4KlnKe3mibSsFq8h10bX3
RMnH0aNWzGE+rSqXk/1Qt6tFdXpThlC+h/auw6Q9Ydps50jjRC3Mblsz4LWubkqyAjLQnE7dBD1B
RVsfTbGhuhAuDMKkUnJNpukEdXXsGlSJXjfHXTi3go89QL7uJufh8eTlVwsZOuEH3r50zaoep4dc
kV6gTrViHq4cPBZ509xSFbxDTXsqx8KIMq9u5uFtxcJNq6dbXdJ3C9abRctTHLVXOGg9WL9qXxdO
KKuc6EpuhSdlLnDQTKuhmTrBp1qU4CSnsmiTPuAfAn0wAOlnlXFRLPg4ivo3Pa0fGeCqmmFA2l4N
18b8tq6DtUbVVdlfLl2W9ry78irKk6Ga/LQrYeNCPompo1D4S+MlfgTt0ubZ3iKZr+ZOw06exnHd
L7mLvZyXouf8XUFmP138mYuJD+s5yve+o7MIFkgI2MtikqoW7AlGImyz2ASMiskBfHDsCcO2Z8So
s6gEtN8sd7AEcV/O0Fs9ShK3KHtW8HrvDc3p+ASyc7wph7CO/aJ66FhhRTj7nrCmHOOpiEOdM1gI
e6oqctH7eSv8CnI/r+jF0/+QvE3G6qKDkhsvFmASp9V9DdwLVhw+zJyEXa5EpsoyabsOCWjiae+r
Lh6pn1I6aJE1YSXC8bZVqlpVVd+lTSDXQVYkpl5uOjQHSRV0rbDY88SEsEsmAq1zMghvW/WBzOzR
+vIc+MWNa8oqhn3xdEFnUq+vPBEgXAvXjSye+u7aLOPdECgkkIseupCmS5GdF+O8rtBbVttKtEOR
7zy6nKA8CoQkZBBlFxyPbXVrc7tRdAaoSq/wMmNByn43c0dPFkY2ALygDCN/YzunVh5qrrCKuKAR
ubENA+AwDSr2KndWLX2w9mO/5eVqGtBJlJcXeh6aRPOsiGU07Ug2lOlUTUYA8FWVfIeioT5zQ9Yk
Us5hUhYziz3N+z1iSCe0Z0lnq3GrDJYx9A0Km5RfUz879pn1LkhETUJlIXLp6Xis/Lf1ROxq6M24
knYfURleqoKhqwq3b2ppyMEQGx1AiNqExXToC0GQiWcAGCtaTDzuptokZolGEeZ+LRqi/AQoZbZC
QclizLyNj8ph3Xj5oXJzfkIVQJcyu7ZBl3geDLfwEvKssoUItNw47W+WbrIiiCCnfGx3dR99kHnm
pWGQNScaEGLCAiXFmAE+8IHXRK28DPJqEXRat337wbAaxQ1rmn0G6Hbu2igmqoUaONnt6FN57OQs
j4k/3LXz+HaBet0FU6q6D1E2KKFqAkDLccGW1u4B/uxzUxfxYO0O9SDdeJd4cNcey2LYi/MWG8Dj
UzeWQg+apyqUx9R6V2H+tHui+pwh/32Xt3hNovCYUd0mddPpxJDmYvbi2XU3xaj6xKuiYlVkWkF7
4tPKG3o/zVu9y0IC5NCeO781Atk87qjnDpHXr6ogj8tAXoy85DEkgoqHCljlMOirsS8F5Nko8prz
JO/6Zc8UylMfl7MgDKpJWU8oZmgpgGXKJm57gIyuDkoRgNTifMlWfRYM60CWATDWohULwSZGul7n
sCVENpd6FU2MruaqG+OmtssuLJ8KdBv3fm+v80kmpO+qQ6mHc+ZGti+K7sLhYQ9sNF+FJbpQmbty
utqjLLgHhQfSOL/WPZLxortJWB+gmdJ+PDZVHERVs5t9PsNdRVXMEaxHaHdkxjtq5ZuRd48dwSJH
+lJjejoEXp+o3gf4T6HkBGGo0z7zxwsXLvSslTXQAh3t6Ni88bvw3HrVpmGhYH7PYtUgBQSj0oLZ
/D0mBXDHrL72ZHPo6zvpitNuqJwYxjpWE2mOnRcOcTiFeEXCrk7nBYCSLiezIQG7dH3zlg8536M+
uGH5MicZszRtq4asJsQdUDUmaqKLJMfVZRuEp77x1iiAjrVEKi1aW4sg64DxEgECW5ph2M8M20cJ
2hr0KNckfYbek0XW28LnQ2oxbHMYa5WHno3rkeVp46pOVENxvnjNaagATOn+bTuSXVMPsQZUK1xm
HgPU+tCX6je4y3aTGpNhYMd24+fTlns2WZqVaVkngqJtD3MO7Gwq+pPGzCejVZtRA+vEhl0qjqA/
bxs+nERPV8qiOJMB7JbmIm+rreXFdFp2IVmhLjwUo3mngvpmGC5CFkoQkEBFMkqdWXessFRA7hpz
0kXmQ9dkzb7yzE0LT0umbAnXQdSdDIuloCcESzJPGKVDTgdRo6xaLbQINxXrADQvy74kBGAjFeEy
KVF69tLnHdRVVK5pVpzSit23Su5L6UoxBHa/YO8tXnjSjPWU5pqc+kq9b5vxLNIayPl8mdNeAG4f
Bd8C3D6URX/KivMuYImL5MEryrcmuuyjeTtM+bsQlCTnQg3VCAerzozAeqOVcd2JRFeF01uZe+/7
EZaRuHajeHNVQzOLS2lr2BLT+VQU/n4wdEwUkXd9QK+aFkMKQfP3SX8yE2jhWAYHP6A7RIsd7drz
SflntYPF0L4cBPAlEzoUVwjyNwSxDajjLArP4JTU/EMz2ffYopQBXpxYeNo5UMt8Rs7CIkZFC/wr
OHdZWa0XXFSCTRcaaXOwUVgK1asiNlkGOmFQb1AGkqIseRq6el1Jd+u8SVAk71o3les6p5VAnE9J
ttBVhIdTuIW+B0SjTYtXU9azvZOREmOX4ZiX/rS2hpWrUUqe9IM+GcOl2mpGqfB6j27CqNG7yJJr
ba0RAVFvKo23PFIJMl4f+3eTr2hczC0XciHnHp2H1CRoXIakVrUUXouuq3I5z8dRCt/W0G2p6LGG
2t2EO9W3tQDCJ8xS9wltxvuImEKwyNtXA8RxDBuSlMFoT+0wZSe6wBhkgvF9U03XjQGdwaEK+o7O
0WqyJp21OuYLuS9wv87GLF3CMFoVBu2nSa0QAMtRsX0ZdMdTOexy6/ZsMfcOySEBUQMdSEWqpJPe
YQ7O/FKPsdfje5njXkR+sa8Na/cD52nDpzVsDANFkxYC08WtAn9+74ccrQjoxcLomcK2ccKfPRTb
JSpF5YDjg6oCiifvY4LEaIJ3RkITnFHJ106ROqV16UBBpvkG6EEWz14LorcJ1lXtnUpdv53r8p03
BqCuocPEBk8s40S3RoXm3DNuK23FV74DSD1GCuDI0l5Rr7gZ9HgKxZUK2Ddi6afdgsvzRQ2iU+M6
k3I1RB5Nw6yD0lPFU+gfD7S5lIZeqKJ8r7MFGmGroY0GwS0r4a4jji7IyApoSP5lHtHtTFy+KbBe
wfsEJ1nXXYCyc1PrYBLBoF1q2yVtc7fGXrP31kXNzzIP7yJMgcNGW0xAy5SmGICBuQIeDQRH55Pj
9MwjudftbMq8+PSC2W+//u3w+a21j6f9/venV9R+/+1KS/jvm1/5w4GepvPbSL+/UvXkOP021xc2
1sXj07twf+BxffPgMwPs2aMrn5+j/WiAcTD7/9j7gpX7+NrYF1bX0wm/ulwBPN4WRpQyAhYa+uhK
fXa54EgQwIO7AKCi0Ec++E+fXa4QHjYgYIwxzODJX5/BI4ufXC542BSBM+VTsLvhQYUIzvp8488i
CGbfp9+/dLkoPGr3wuWCHhUwHxyuCJ5GCeF5lecuF/W9MAdDlsdl5k69yUFmtmnF0N74l0PbSTB9
cBzgOVEjTbPA7hpWCr8uVhQXaz+v4t48uKpPMK63dVDF3pMpBnAwI9OG9GE6NG8rcsin86bclsyJ
yvoxDnSMDIprCeoZTublHfXvQu8kI0PqN348Dy4NIa37poyrvgVUe9cWvah6DkUguJNvfLeI2Xqi
hr4whvcdAQ9JZqsBD2KYb4rFAoK0x/WwtXAFkMc9l8dD3yVAQiaH4x5MHtZetN2t6quLdzK/gnSA
LnEI+GWp1tjtAdgJypu4BELYsnNlT+QoSFSJwK49O8Y+6MMkqBJuDl57HukN5Xni0QQcT5F57xRo
0WAW5CAsFw5Uewp6LH3TwqBBfzqQCx6C/JGU7Z32CxFWadZvoFslOrK7zsSB6oHtP+FcLfriANCq
YzvAKXHXbC16W9N9VRdQzC7ahQMRqsQAXD4Id4P/gdqNAwOqbafHwfAUe/iir6NdWBwKY1Zzr0E+
OO5BhVtIUgP1GRa1Ugwcv7Bf5xkSUxhHPgQt8mPkCAA9uMeqq9cS3ypDhQneBrmNKd5meTqPYAew
1JV2H9DDEACMCW9Lec8xEnbYRbRJStB9FtBIpTeedt62XDrwB6gogqeuOoFtAmAkA/2uKONgRiLn
xUqVGXCxMl5QsMpMcwiCcxlOEIQpoTYBtgxzRVsQLWB1QXUoukSzKhk2M758ErZJw7Ymy2NjweGZ
Saz6ZYdlF6PswMjlTLO4kUsyRMOB954gNThMwQjW3wXvyRMFAH1JiqI+VmHiPNFVWx/EjIpdAR+Z
8DW8+nIGIuP5gk85buOiBYhWwFL1p5M5ZtVwtuRGFK2Lx1Kulu60BdkuCutjuSyggXtCgwzYGv0w
FCAapDM7puFNBcy9TMo8NWbrQWFn70BIkKzcgSv3ZGSIBlJkrErBBg5ihQMErtI5YGtbLau2uQa+
v+vqMa5AkEfQX/opi7PRxJp7e6RyoRTgRxBoigq0Psxj0+Vbr9yYtjjDBjBHsax6MiVIgpow13Gd
31EgfX1i13M2HBxKOnZTdRiEPQma11RsIgNU52YhdNUdqxYQ/luWZyfFNMVB2cLmhXwF33Xict+U
/roJ7szyAQfXXQMjzmcj0PXM1mnX+Ws5RHtm5DoKYwJiTWlBFSywTRfTxWwBZXJTYra3bbdx43g1
ugdsicjVtBnKW8bALJ2aNQWmo6m59QCKywEcBrQrQD32ALGru5CrY9Rd9XbNqhGIB+xGAxaJHd9V
9c6198XyniIdAz8XUQZbj79v8PkCsH8AaWYOxziDLdXCehN9DWhSmGYG3SDcj+Wc1oju6vwyYmCz
KZO2frMqomADr4NXsEUHG3un4M6xqmYQArNrdLku5YcBKhFFsJfMDk31SskAnJNoW7fvLcVxMTQp
C1UyhcMq8vkuH67HcNgFhUsQ6JcIRD58KkmRTou/WvplBYByF0K5yA24SAs+ZEDTUJaLsDbbskJi
8fYmyImoy7ECn9FuMrO8r2Sf9PTNUhB9bOwI/por7gZggpUEe2gANOOaPFg5ylWsfALp4sBMCZYw
E/+XgvNYbhwHg/ATsYogwXRlEilZwdmeC8tpAeaEQOLpt3XY2otnxqLAP3R/DeS5KSQsDNi6ogTy
Gka2qGVpPwFhIMHZi3R/oZ7/ordpOpDK9WFe7bdlacthInVCVagSY36p6ZzY2eG3RZ61nMejZSUY
cULnw57rH1V3UJosGPDRFhzhqL05AEUODbN+Iu6fAo91x81yTqtfvWITXA5DsAxYjjuvGCB32aov
d+t5b5s66dZIZaHL0sFpckdZa9xNcH/o6u6ZD22QbM2c26H8I5gsY+yVOoH6sZVthDHej+rnFq1r
rhXeD1fAF1T+x7h38Hr6KR4E/wxmUseujSXCG+v/WGNHBUp7HyaynVgyePONmsLiyiQswnzaVZss
57iuuyaVckzUDEFrmzzoH0aq3Jr8LaaPTmctmLTTqB+PfNjaNBB74i09Sflc/wdnUEZ0ysC7denW
jXY5+83fmu0CT3Ce6mLcpYRf6NTJvNdzLMRh9d5F9bkhMBmHoo2l7m60stp4pG1VRNvyu8Ncsnhm
eHMz+ybjbo/6Uihd8sZOwAnMP04tHvVOvzll9DHy0MGX1pIHudQ1RNBNHuVk/20EXW+eURjhX1V2
ncOZCCC3weRfYBEF00XOwX8obnPskyUsw9qgvnH91NVz8CSX7gJMCJxNNMVOJ+SVVIE6uOu5s7v9
UDuGoHqHKhv3CtCLkdmyRa/tNszHLtj/NUp/O3u/ZZMJ8cUqP5kUweftX1a9AFXAycB0rLD4TaJ/
Wyvn1dgtSb05fOLLh9jgm/rRiiLmDsVmoyaLgMNvRSXxNMXLQfn73Iu0d6B7KGPEQTUqfLUUIBXG
8H5Eiy4D4h45h97W1N2a69B5Y0HAz00dVEWlGhRA8TP3TB4dd4xXPJy4J0NzlDq12dIkpF3esLB3
Zz6Td+2FYWpFFWYG0pfdusyFzuYdJEnFuIGhqUSqAfAfwq27oBleKsr4tTKNd2nIZREhAdKDASna
+i9v9lUShuOvN0sbi6CDooUzurlWsngRywY+PriuYqnf7UMmWiArNvTUnbVeAQ0SHcRFe6kbk6w4
U2XU+c+UV9iYFzs8QBW5aKjGjg0IqWomOwWjAqMv5N7R212aSCHahE662KqVlXJDP8aP7Vh6a/VQ
NezND7DciodwCe7evS9yo3Q8hY24LPhhdNRQ5Y1w5wyfDjPgPB7x6Zq8CX4j4zxTbfsJxfKe+Eo8
eJaLNSnSD1EzqrOCf2s7Iu/r/aVtoq9FhheHqgOEhBvu10hd0Yw5ceLGKaDMhZVK77soTJhYoxk5
cPLQo7yuaBaIO2XosMPWhImzbEmHhR2jJYNqXa2JhGKl7tq0KYn4MlOmycmX13U2iQudvkfF9HSQ
snG+0u7Y8X+c/PjjySV/bnSNOIx3gbMtEr4+hz2c8CDHRnFdVgcf8tqzkmEXt62D1f7nN5dWTJde
9XhPeAaprZqcVPo3RY7QqdNp4iVUhokNuQqfKz1iTx8Km9WxIPRrhzq9geFQrlc4roasUAEpGOI+
OnWi/gcr8suCke71OLwtjCAaM0vkRIWYKWQykfel/ty7Nu/x7SkJpeG0WnMS4PtVIzu18xNG6EAv
79BbYhGZ3PL/TfOWVT6Ap/UIdXy5rVP74guTzDj9dn90Zz+T6nNVyxNvwKbweK0Kv+tzzDmw9oDR
cSsV+NoVRioFM1Tym5R27tMtXTV/CLSbjeuRmKcRdpIOnIxa9onaJ5+ML5SIBjt2dAP2l3FwMy25
eHuUrfNnNPWpTdyk8ao08g7Gio72AsBH7ZfGkpDwwSFYhcGLjdlnPEwOxAXvQ8k22TBO9APAKowT
EXSu4Vhi1t7Cgk7iVm9jQvAODZFJl+rM4Wr35lo5U6E8k7GgdPg33wKcVxODirCwV2ww72CDO6op
Q/vRhmUpYS9UyoHa/sPb3JVbtuG76jaBDeYc3r357bddvXhtsXAZCs7jD1BavBssSUuXbehiPsQ3
n8ZtlDXLibEvteRbdbMnL64xdnZn1fVJSMdzEB5a/309LGTBaPNo+JPUFjSuV+CN8UA8VLm3yrcS
hok/gjjTodXdxdHGISV8KlgaVWLq6wx4blTqsi7t5e7twLFvg7BY71jS1k0xOJIr7/F4J3qAZQ9U
ozFvUkErv28YFG5iZ8dj5SfbFGbBWIJ7udWaxg3Db+F4GFP9DIpcjNGlJqXyeRK6F+bdyHibAExa
1s0GUkRvSvtYteySR8dZk4eo/nS2PrHrJbfdQ9S7ie03R73RVNlturYA8vSvXz9UgZ/0y2PYYwFQ
+Ferfy1vQVXJeAogfs4rpt42icyQu1TEu1UlzJ6eVLs/w05WdDu6BLshOMthnbLGHUobko61bulE
HXA0ZznK99AaD+52ci0AGE0+c4a56wPdK5a7SRr/1g7Y0MSFgyKtWWw1kLpt92g7Z7yMjW+SVi3Q
00zS901R9x/7cCHElNh3xuCxlls6j00csX8+w0CgvdNUfckmSrBtKv/qLhV+v7uVErzOjCdCzXmN
7Wt2OI1rnNoQ7F/34S3qlVL0hsDNx/3qEJ3uuwWPmV+HSZYT1ovWPUIky6V9ZjMWQo051xzk3ZMP
YcCqF2i9GyYfl+ss8rrY9QtXNoVl3ZcGeNaallIc92l4WYE5dQ2LO4ptdNiSNYCRuEzPcCZeqooc
avO9zd7FwQYP8LCDqmBIPmynAL+qS94qVAnKoX6LFYcoEBnxixaSxDZZ6badelumTD3tgsfK+jGr
zjpAelgxqpRjg4X1UmwL3BZIEFVdTGQ6NE2Qw92aY6/jVwYLcgj720bRbWEm8/E69J86DO9WcWnh
HZiZA++++R6B58WEwVFiwcMMSX4rXRQv0lyZ8zyHpgi4PATrgzFV6nEf28TrtO2ltTAgCN6DUy7+
coioOQaBdTJQKqPeSjrs8L2SWCHHZ5SF3JrX58HAJ69I2q99jhXlzeaspP7yOKExu+H80M9Dytq3
HYrCNp52Mqaw7xLvyQtevFUkkwNQEvBUvO/tR9SwU8eXq4RO6kJU9adD1cos4ui6o/MY2A8kmg72
Dq+QtDVgLvqvD/Ho6XXh1jlAbSSM5oMVCOyM+xmMbsq2JWtodJijJgvspPa8182rcVgBh3bQhBgL
Yr93fzeniwOJr3h9czo0GjafeGX97qGVbdEQA4F+rAPzGGKF7Psxs8LPxn68cyre+Lv5L6v5WBr3
2IQt5t9Xv/qvq8HwUopqH6FurMnUqNyd6yEZ5fioanoi+3+z8nKHQbTAlsC87WdqaBbuYzmJhaCd
LLkfYJDtMifcBORTmTn7cuYdWg5ZUt6u+ept73u4xfaWa7Zeuxp08gIiLFAf4d5fjXeINI5eZHCS
m0QNV8djma2C0o9gdNCnui9swIT+/bibi4WFSWDmUG4H+uzYDXb6Ruj+2DpDTobPJrISjlHZqyfM
vn9b9L539onZbqLofwLK0TBdR1fnfdUk61b625FprGzUgTW241HxfHEfIKeks32u9kMbYlztwqzu
v+2hyiD0P1jU+yQ8Ao6ukzZgj/zeybY1q90ne2ZNvNKL8QoP3oe3YW5x+iTosJiy4C5Nld5wtuFV
a7i4MtMYM1jfFdDM5vE17OSxAeC82DnxlmLkeApATKxxSFwfb7EzH4NKg1vdHsYgQieiSbRerPAR
ZLpPE9xK1g3ux1gXBChxO0aHkU8P9gj4BtvYBNzE5Xdb97Haby5fUGBRXN3r5PWncXCeR41d8eaa
8XmyTqI5jj0473nAK/dUVxTQBdrP8h1x+UKdOXH1ngpQV2v0n+QFm6p45Pu3Gj2ciCoFFQYqBxyj
3eeW4zzX8yv66NK8V9G3DL65uATRS+/ozIA07Qdy7IHG9/0B8po/p8T6MDN/r6HaLGZErzGpO28F
KF44rV2q+jUf3HQmRz2woqn7JHoGt8PuXm7u4/lzmMXVA735YLrMfdEUycAgj/bgcNRx2Z+7FnLH
qoc01P5hx2ckQVtMtcZn0EXvXQiWu0Dqgi4DNh5spAqWdu9l/ugc3RykLRyVBMqEaFE8HBCevH5T
EKvq6tZLJ34043LoYKBM04vownMzzUAl2kSzZ9s5hVzmrPmIapptxilXqfPJXcuglme8DYg9/LII
Ixslhwkvp1nwH+qgA3adDOXY4EsB7WOzKtfyPnnlZn3cHApBGTOhP8eqfWzBhjsYVQB+/rTSTb2V
J+OEoIXX5sZ+JwDhOr3/zPy/rrUyxz1irczEcmoWLLeryrvxNGgFRtTEzvay1n82uDe8bnEFGsW1
/dSLxnhTVdY7Tsyc27ai8oC3sQcg2ytNLP8z8PaUg23xUVZ3KIyim7BOX1u2FDvcb9irKKkRFrrm
8cl0vKyHNWP7CJkMO9DeYPXvkkXJY99B52yvjTsmd9abSJ40eN1GPj7uYnnyV/wRrKR9X10YeLgf
IUwV93ZwsoY1j3QOGQS7uR0HKEftHcT6G1H60JbW3ctsN4c2hJl1LRV+XBIrUX0MJCdn2JUjKACy
g1jqAfbtkFZoM08d/AkzDsMQN1y90Y9NcHLrkvX8PDhDEko4nNVxbS80wg9HKWUgCaHmzZBVqMgW
yD+UQNSh570FhtaqosEHXvUJtHoajUuhQrih+2Wa65hzqJDhbwg8Y5dQ5gYNBXo+0H4/wNuN9wk2
7vvKTdFwgCTKySUU3qbDNBfVRSjTyQaxgbdUWg68Z4lx8dPgLC/7T7tEmT+thXK+GAHgy8DQ+H0R
zIXjpwF6tQ1T9+B2ViLmd8s7uLLDCLUi0dBhQDhrY0OEm5NB5xo4U1OL89Zc6/0rqFUyjyy+i74R
QbkA8YRBHq9Qj+m7xdZ+HChgs64g3lkvY8z2oxYPQBSSMPjwtjZufJ2OrIi6q/BLC16GRqpi2OZM
DyqVb43ek1rh9IuHHiPGPJ4mH4zkjkeHFhxe7X1G5TyGmKQnURUTfQOzVnmicDag48PL5P2bVJR0
+N3s+gI2CZ99gT+iYtKffXO1lZexDkQJpkokKOo3o/cycHWxiyrhEi/BKj/d6JEZO3ZZA5/3gGHm
0PkBWAs40kDK67K1L/M4ZTB0jH3nxFgsISnixsRsj6yyP+875rsA/IL/rLzjBHmWbR26zWm2/pFl
TCiq/3QUgD/G5mcBttI27NcVf130smKNkv3TBFStI198fjbLt47kQbcYhIibUchqoXILe/vwI5MI
URdzfZr50WZ+jnsby9ZlCamHuLGsh71ysvWOXzlh4k3pitojAig1AFj0HKPROah7Nc5dnzLjJdDF
uXcGIx83o3/qzB/Z0QXonuzkK1hKpH9zBvNfIkiDIM4MjKjeqlcxqnwIpkwR8Q+Y13CXey2a91A/
jXn2ULdk2MHh+RlQxl0Bog2kJLP3g2mHs9929y8/Jl77XAfesSFzqWCb+fAYMHcxvz5Uok+UziP+
1evx7O8QcDK/b3OHTLApTBJqgHLnJdwyybZ40igVpkFK49dr9iwKh5OwztP8smGScXeZbqzG8/ln
eYjbyJMbTjmEoR0jqtpvqwuP2l4OBpAYJBX0jPldeffNfU0V2U6rAiSDYEMfwb3pr3u4vwKHzqtZ
xq5Bfok1BQRGGSU0mo5eC/A1tGJOPjkH+BU+8/YcEpaYvn4TOEtBVaXd8DiR2zC90O1bzWO5hhM0
kz2dLQ0nz08WdhpAmVjiv2kCRqpZDJEH6DpkMeexAuPQLU3mMx1bK9z4/cOo9z1IvaAgH5X8Cfo4
Ulvme8NBgcEa6XP3YZbripq12U5sqHptsVO3tn2bJqD9s4Dca46avvsiyBYwEkaGT8x86R4v1xie
cO/mg4KC2VpduhCRQcbdlY0nrtx46l8Mn5CDq4FY7cvnZpu3jkMd89HTvT3RAxJoEINYFEHY/jSj
TKsFRQ6tdkLWJtQeUiHfBusiBeurr5GT7sRPd6cHSj1mVQdaYX53G7hQfvepIcwhy5bYrnoI2R4L
tT53HjlhSj+GM4FChSCgI3TqdJcwaI7MDvKhrUvhPVjiFIXsTWHm91AXafW+YCWQ23JoZ0AUA6AM
a0HTZtkWDNC5wSFi9W6s496obNiiFFtlOvTNK4UTNwLzkAGNh00nwtEHYE5N+xJOY7ZGkOr0mjOQ
3m0NmLcC0buEL3zw4simB273JwLZm0RtIfwPunEMkLzQQXjWpH3w/EcjsAGPkC+x/NlLlXNmpUP4
4kdV1oSf3fwuwXXvy/YjEaSKLgOhiSvnePVP7uhkEFgBex0ncTJ9AJl6SDrnNainrBWv0Qk40FXy
KXfmmwOKewcJPuuY27C3q+fRudaEq7hzXyszkNhTHG8lBjqIweq/NgAf0w4HbvihUeq9wr8OZOdR
L30ewAezpSh34qZIYIEF/kVKM1vC9bRg9zFLcxJ+ysP6IRiaE6ewk+/l/9qgn8zelkDjT6L9AQxs
6Xki1g1PHAote8bbpQ4QN0t8D2bPlbtgGVFHCjWfkU80wkL9oBL46xOTD7Y51Oq6RS81feY5QcMl
6hed2OLXtn4LFpoiu2jm9wbpq+a2730ibv3onBAd0E+TKBgvRZSvr4SWrTo7VdFaCEnFK2J4c4+s
G/QP/2vuzE/bk3yzMNlxmq+OmxCxrrHysBP5dbpLaOFg4q0JRM7+1xN69Ou5IOOa77J5b+YtHjE7
wbmDpBs86vAmIHD0PiIp8mTp/sDmXKO+C9OchztHMO1PNQACMMBf0e7E3jzmAp4M7Z00ICRTlgP9
8WIcYHgwPkbT5psegJOi/6mpbDFswDc82jAcZnRYJAjifgP/B7wPBwNBPoeyY01h6qLBD8t26OY1
9be1WLeudKtPy/znDxz72YbOOCWrwz961Wag9dJxhilKUAZA+1X+Q70wKG5bpkdYjpuEqHfbQuuL
Bc9WNDxR55GKB6rDtIXFvY5QPn0Hau57uEI56NYtNrnvOk+BtNJ23w9e8O2QQkKtFyCQ1+rP3j8w
zWd9E7y745ww8s8e63iVX45WZ9QCCjN5Mtjc2otorgB3IewAZsPBMxXSmQNJgnXCzo41dtL/pvbL
r2nKO3kgE2p9JFLWiUPwLRyOJVjhw34qZGiG8M5jOPhWHuvwdUTseQUekCljwdnqwAzj3XVO9b+g
Gq/1iIEFbF4nLmP/PXqfg0b6r+d/1oxm2Ve3CEmqWn971jGSXsqdNx7YZzFWB4GzbTl/OrpwQ94x
fQMvWZPVqn8D2WWhmosGJq3VQNLc4H4jyLBSkRKOcQKAKRo6/FSEmP23IXhl/X9go4DyXXvIYa27
XxtC4h1dkrYq050f837Fbv40+gBYQXiatVyQBSB9nyydldmdSQz9Caf1Euro4FdIDXn7MaRRiYh5
YcuHUL3uDYN0AC0Fs52O3v3+P2/AMziGCKA00IDXLq8Gk3jorsAzBe1gaFbx4oLuwKwNWiWj3HoB
iYEKgBKJrwXrHIBRz5fnUWKpDUgqO7/Q3SWYxh11vSl4x1NHbmVA9ZF1qpAWf8aV1SFoTiWsH0dE
2RzIo7EN1ExxEFN3NNMYExtqH4xW0S8ZCzMqgtwauhe1NH8BNxAugBXsfe6Zv04dOFJBwYa9Grgr
Aqzr9OcsaxxiNwhhGQm6Xa16wSj15oVwuduEdVU8AboY5vnsRtX77oBOpMBCxxP+4Ak5dlgy+BTv
0rzcFwZY8p/Cx7Nr9yJwQOkNoYLoNWHxwVb/H8aoonem1z5yc3C+1ZOUkPIqOpVe9EuMSCJZHxax
gkQ6rptb6Gl9BQGZB4APGvnetfYB98P8BZa7JmH0PE4wmewmCQm91pV9HXUxYtygFZBniARIe80H
sanMBj8P4f1EPOupAQS/LmPJeJcwB6MjNIFxQgRSHuxVX8ZAlppfXYRgh1zb3ReSWikeiz9e7AUT
uEOeXSZPIAIeZrn8tw15xwBeGMR4Q1ryFZiepw8s5KcRcRWYxIxPZ65ODsoZs1g8EYRdNviSnvZL
V1bAWU7jTmMwink1hsdoIwhfotJ4kUprGcRkhRvbGysZUaXIIp7DTf64lUhPYG9L3eL7aZ7MggbT
DVDy5scAbW13Icnr74qu8DbJSUMghLfwFLWyTpALigFARwA/ZC+fwItkCyIrNkYJF/EUy/MTByK1
5ZAPYfSxQdMilnkJPFCjLWgdy0YUFz2gClJMn+UEdgjuZNJVj1p3saynmyDLQxCAy7JJKdWKjeIz
1CtEfJ+l4TIq/N0Ike5jMe2Ypv0qYzUW7g6Ifus/KinzwNluFsiN6jZbKt4xMANRUs8tjz6XkGHu
ReJBv5KOQncDnyUR9mO/XGI6weEfiZ3VWB1neurhKw4WfSCO+Lf1FgCU1wXDZt24JYtnlABZWB5c
5go0PF6m/W8zv9KySkxM6d4BfUU+gDt0iRHv/7snUxYtjoOzlitGMoufMJboZX0b7m8ex1C3ytIE
/4XAl4YRkeLdgNOtkqEdYh+BfkQhsy5A0kg5b4D8UrcK023o8HpGwY0olSK9HLcHjdWkGsU/0Y4F
b0jqC1itzWFaddGIDq7eZyjQm5AagbhqFWpAQGrMN2gWPSYBGCUahwNIvLDmw47kgeDndgfJjOdO
KXxfLNcr1BagFpUfAEDqsymsEdGeC+tuwjHrDUUzHdubT+6+s87b5eJRc/JAnYG8OOGBXEiFw72n
bWvFXS2vrCpWohDgDk5OzTLPYQWJwHetKmaQ6KGHxKwG8Ya0PkUgundksoz+cXKGa9XjQobvEAdS
ggy8W0VQ2oEFjR/D+AZQ99qJe3OHrIDbLqa6yzT4rSgIkceA99BCacZmiOsI0vFxXhj8UBUHiykt
z8Jzn54b3FaxjgMEhE9KP2uDQTTAKmKngcaRMnUyOCeYDG8Bht9FBdDmzm3gxZ1UL5MYjotX/TgU
b/G4TcgSqierdT+dFaOSO/iHFRpMb9vZsoujC458ltZl2zEVIe2jWlPYNRJjmJViDbR6bZyUEjx4
B1s49IvZyYPJQNaY9aUOcR/H5pYWg5gT8rzFFtkgHxpiEm+hIVS/dYXUJZayrmWvVocUU2BAv0zp
bY4Q/OduEgpzbMxvC4BtW3Hpxeh+VE2p4G/t9J1afxOElA0EYzR8hGQ/sAZO9/y7uwfXwXbArwL9
s9rXdIoA0Tkv1kaKfQLa79WPE6NFIJs4SETtJ9FYlTOTCTIaSN/gDoT+TJSb+LwpadunC9g4yp5d
758Zyt5W+Szx/16BzPueomensYrJQ85i4HD2L8ZG0uLJ2b70AFGIZk2EvYM2Ke6WwM0EAL7c9VGa
8C/oIaSgM2CUFRtekuELFDu2fO+Z9/rELS/G+HgeayvTLu5eCQ30MJG4XvOwq/W7tvUn6UlMNImp
NcKA8QsLRgnBJBhEB8s6b6PGOgBQBMVsMuJxk5hdfFR9XD4FpYc86Foh78kEUL7oTwf8c4G0Pnot
iokrzwuKnwSzH8zbP1OhLKzfY88wSg3tGQZ16y4XFFTPe7atXiYrcRKzCTAqqvroKEk4Xs3+AjgU
p4GpeOr2mzTzM24dOHubm6y7Az7APt1xxnCKtRBQln8U9NplOhqD+xg3g/BWRUXSTne9e0GnyQHS
J4hUPKjW6TPLePQd4u7N92R9Dzeyg1FYXv3NftMR/cXFGg+C80+1svE9RIp2NMHbECE6PFneXNic
Q70VSGQ0/n6olh3a6LAiQagT9uRZ9yi/g8EXLzFmBGQkrOnZ1nBGJ565gU4G4KDKFd4/qamdeLRX
Z4Ivuzfrkna+7CBwbmCrwu5zCLs8GJtbpGSdA1WHTY8yZyYGPc5AvdtgSx0AanQdqkHVIkxZuQFW
LPEbSqvC0BhGT1UNNCm6p5WaAcevp99ja/NjI2WVhpKsaVgH/6EN+4VHGMgNJCUoJafAvmurA5J8
xizs0HYTrqwAOLBCB/R2O3OAIkQNYpMYJw1vM5sY3HryZj0QDvmP/kbORUQ7DOsP1j1u43bC5JPd
8QtE1Eq/2rNuhZIM77S/T+hgePAXgoSkid1cQ/TLiBVOoGB824lFm2x0HLBnCCFV7wI3sPh8Km3M
s5NfDjZODJQ/OPlw43EVB9ufK6WrU89090JDQCmOtt/6Gsti/7ZTNJulaS7zJqaUNvCrRPCjBEqY
v1H93vnrkMHYiiFBRKm2BmAt/KYRuz00EqGge0UYxbGWXYFEu3tQqhlgaG4yt3jTAhyG2TtqmFy4
bjFVzSoT5P9psrm9nzDE7kBNQH4Eg+pivISn7ndLztznGUjyTCTwRmjjG8hH3I+wkRu3m+VI5u27
gSCFoNYCPW1TWwJgzXohNghzgrhbPd2TIQhNOt7gZp5/XQnYhYkPLxvIF2Q2a1i3LuOpUD8Gmlvf
2PD7QTsPUILQ/yLoa5XZM9zuAmvvfB+sIBYmlBwjXPPjI5O24HYDR9dphUEoQF1wFdo3RYLUQydj
UIVAMLhOStR/HfbQZQDRR19dJgot0JkpqL6nFVpXxL5ncA4hvq3G+0IoDyJPE3cj+Ag7DWna8hBT
wW/gwurFLUoT85IddyYohJbvMPvYdkCot2Ktj5v3rx9EPo6yrLwfRKxQTsDlRK+kAWGPO1G8APYd
8kkMjX+Czl44qPCNf2g0rnfpkPg8dAMuXHGxfCO+2mnoZPD5LAjmIf0YvK+GwnsSFzTYZXrpp/cQ
opGy1/LOsZrxOFYU9t0jLoeKIwteT9gBNMYQC9qlVlgkq6SfC9fBx7HXhzp4QN2eYNr1bpO29j9t
71Aa30eItm5rQ4QEvlK9IJcLx+ZDDZB20Rz/5+q8utsGli77i7BWNzJemZNEKliy9dJLDkIOjdQA
fv1s6n4zd2ZeuCTZsiWSQFedOmdX56MaLLRLEwe6C8WJZ61jep5WZ5uQbINnZl6lM3d3g+lArlr/
GnBcOEF+bBMm+svqLj1X3anBhjOn+dozRD1fUJxmeuD+ItIzEoanrj5avcjnXdKr/eTuDZ1+4H2M
8rmBITBl3iqZoSLUSA3be1RKq5H2k1yh2lLEryPgEVAk1hano4v0nPxFFl2X/QW/Azf8do02m6d/
k6xGpBswvjBJ/igbXAD1lWzkfYBkMeDAfgxFoi4JHjC9KBm5iWLrDN1aApPxKNC8VO8mnhp7uCiU
U38AyPUzQsId0p8NT83k8Xd4VWrMz7XeDSMxY0y2dydmMFNFvC+I0p58bLrsXDvNyh9TbNsoiM3P
rDvqEpqBgl7BMOLelJzj8Z+tbs1NMbcdOeyM/TAJ6khGSPO0tohUeGdDUqCnR2+WZ6vHu50UG6s9
B+rVxiwScL+vcnxyxWuZjXcACHbQl9ls3fbPorHR2zed/NXpqcPkhM8oNw9z9E+NaKtxsyrdimnS
NuSEdYwHCEnsPFy288HHPFlhNP4XdWTF7h43LuKWztzy+p0fffkFd5cFkXPy1p7/TyQ0hmbbL/wW
tPC6OmWgaaT7Q0x7xXE2JN2JzGWizmn2o+onEDSa0OAubb5wgq6qkLbpULsYawoEo530GxL+07rk
1i1PNZJbovaLh0PZtY4Tt5JBPFl6G1i4aUBb0bKAB5sxprU/JRgKU/yJqWYHWEaqfpvMWfi7cN6L
tNve3zoLU/aMFkhosfGbz4kkSLtzprscd4pQNuNYrvD3zdWutH+2+RcHLTHzcRdzt3TSmvaEd0PW
rUpNaSfXTXl0cigU/7rxEBcfHoZP/bdOc6L5BLf/+JDmLPXDaTCSeLoVh2DslnWwVJBICoalU3ML
6+dgFuRoO7qSVo9/ZtPEm9qW/lHOXnEMwpSwPLNaiBA0W3RCO08VCdGYzNqQZCSw2tdPOYM+RJZ/
jnB/+QsEKW9O7/gRT71E3tXQJAUydd+sNNo0Bq3d1vG0Nnr+m3hl+NaNdFIq1j/bgTFlWtcMBAaB
VMPUvA5RkINyP03hI6Nt78fQf9hVFmwroAsbMyFNhdaT9qv42S3+RGosGKBxq7LcnqSSb4MWqMYv
4DrvfsHpiT2MV/CpBrXnpP5Lp9pwD85u58fdL8lg9XepSaiXdAou4ywaS6AjNmitlZUIuU1sE+9K
sR4MrplrLPV1Hn6QxN64/CBOkDIJeZIpFwP2iYj/h3EFwq3NRDokEiV+T7k4VNVzlV+GaMbuyYAp
/IJtFojbXOevQAQ3PpSX1v5SPZqmqfeL+epB+plXbV3C4q9rZU8pTy+e6IBiHioQVlef4NOwHQBK
pVhpjD8CWOhXvvvcYSSJiSklhcZv/FBNb9HoPoLrsMjtWOP3YPF+ODqFQUd2t3liLq3Lb5PAB5qw
n+DjNrdajNXGppHtU/GraO3HpWR+3rf0zIuK1p6nG6yxNbf5Dv9b5699X64KK5R/kVv3rjfkl3Fc
ZypZbjrtjolFyVMGGeejXyYEmD3vXEyQOTj5ieRuukKbqzc4ZHkXXpy48w8EOaM9lXJMbumSVvlj
OnK/w0fE4ScNE6vcfyl6Sq9Ae5vaEgQom4ZYuOYC6Uv6FVt7+BdMRrhGBLfCyi6KMWczc3PmWpAr
G61xpx0YXaabdoAj38JmrB/soU22Y06SeliKS+gMSBeMxp+V+8gA6zkt+oBcXGc2zt2xtZR4Smtj
3xk+/rUt0cpLbWqAQj6+wpOs7GljTGKv77bjbpqbh2LBfo49+pDo/DccTPteEMs9Nd0xCrqFV2oz
1NZrglc4zK9tXNZrj65sm1k9E6byQ85jTJP5e/bEhPyab6zOW/Zdrhln58U/JJy7HwdbJpctAxV+
IJ4NQj7yrU49w3voxi8H5iQKJwT/dNcqzve2xTzjDxj4Uqs+lYw9V5qnk6Z79qgY5V4lAaOZCkEi
TQ4NeMtVqpNwTQC3WkMXi9YxwMWpGuEAtMjJ9+SX1Tf37oRKMRZQLOmogZrlCQ6MhMish1scmg16
oY8NDmtCXXL0t7L+VfXZkWTgKXY5+eJkvM2T71wCwInGNFsrzqLDUJX46EEEpCgbIO9oHWIm05x9
MsXuMOmayk2l5+/PXS1c5Ij8ZZ5ypoP3h7ywOrr1+4ffX/x+KLxgPmW26RlL3j/8/mKvLUYpBMMj
HUUnmg/jrb8/nLHbAPKTRBj9OmthTcRUMjUzzU5U4jTcH6ZALf95+P7afz/9/tP/72vff9r35v/+
tqZaklPYnmqHtyCwkD44zaPCzCK7LINSgq4ROP0tkiSGR2iVzCInp4Y8JbL/+VCUAd7uSBB5DrVa
A/BpzjgP6/N//kByexWkFcJiPlmNIRvniWE+/edhzBTozhFvsE1MpyXVf/r+qPk/H/3n09Rrjg6O
PCsby3OS/+8HEPf52g5ji94S8tY3g0ty3TNRW/ZYo1U192fbsogX3h+8jFmfc3/4/76mtFUcrXJE
S88Cjto+OH9/RB+PDJXPaBLoGS59zWruK8feUSLU+zYbfhnlkCuv2Nx5GeCu4H1U1a62m+yAAHpL
Bs89h1OetpSvqcfs1bhnK3P+n8+TKV7Oyft//8L3d33/1aHiKlHSr7aLmKwLGu7/PAxL057/DQGD
JiWy8/eDiRw6of9+7vAcMB8dEA5c8gv7SYnP3m7ts+dVxGrCQGNoLbyXZQzfm77Hz0BfYrtPVlXK
R5Wgf1hZ+zg6wXaRWffkOn16Ymz7YZMLwiWGQx1jS7g3PQ2I107FQ2wIrQ52dFp6iUOZjM7WTDiy
XJklFz+zPzHoeLvOFXCnnB6hFQXz/P1AwLNDBbKwPgyNPk9pGfKhxQ10qKJ+C1kwaJ0zjMHfeR73
uKMxy+CV6FRtbZs4/hErVzOEy8dzwIALwYo6vgrNg2pba5ugMK6ylIyfaMZzO2CM0ZZ4XkZfHMpg
OZaVwVbQTfXRD6jRIoymjT+TRM6R42TS7erK2Xv+gmFM6HY7xUXA6Hi4Zsqtj6l59ZPQeovxe1cj
XQUYzWRv23RseM3VMYhSjL6ZtR+ZL2/Ba+ykBQbQwWHtVim9mUNv1Vv2Nc5J9wkhzGpJrORk0/Wu
lpzhQjj3u14D7Wj79LmKkM26pS8udaypxsruVj8sQW9RtJtkm3qo9KnE0xgWyGS67a5JAeiT/9rr
FOEHBbuvasgimHR5rWZig7NiMuX146tvEWfBmvL9F2eNjC5pNo+VjdvFqXt/7xVorWOEojMTSgrp
Z7ajTjVDPqACk6swu7RRtm7Qmp4Mxi2q+fJXK7JhK4dS75KSEjRzLP9Q+pW4VRbFaaAXAH2Q7W5R
0MekbEck+n75JaLFPPkkIQM8bbndzQcbb1qyZF81RDgShTK/1VAXxqVx3nkt7G1dNlAvFkaTrmzi
PSXtsLH9HstYkb/m9dRh5bx7TVX8VYnZO9tYhVV5RBxC/8/r7iFzZgsD9vTmlW2+64px/kjJxwRN
1d7iPn8GXRc+s1hz1aRWwCxhCJ5724EThHDU8GQnk+0/uZH2nwKct/SGTrn779d0dlelbdgowTAN
16ETGCFFfxsX5vfk3ut9hjRy+37oykRjQcifbQcCdOUFydVf7Iuy76nRmo61q3iaOhmLfdlELewM
J99JtvWuUrePz6UEDIhEXu5rp2O38ArFJuAg7JNL0fjxhQpbOA9j7rsMptPo3qUiqdlzvPeioHnA
OdM86Jgqom6aaDsULaoKhfau6ycb3klZP2rgaiSgvHbv3yW1rtX1g1LAkBgYY4jxiK/EiOUboI3T
hYI/PTpZ8dDf3435gvd5GTF/QBzCq9g7vV77A7ihHN0sjgZ5JjZJEHWymc9W1sPYy+5iEQyf3EFc
ht7lwR4EY8IBaSZ88DlSzoVMg1simZoqzH6HDos6YMzpKS8SsW5aSS73/m/pElSN57q3XkNb03dO
h231wa3ySCdZYmMGVxz7OZh+BvROTFIDLpcfXhdiSu0UER4KQD8bglvge91zHqj3AiM6kynGPfwf
IuzTtWclQPt0RlRoCG2U1AX215BKbMWMeXX2OA2JOI/dc9cW6ERlFD7GJF/Pog+6cz7Ny4pIrdrO
QoyPRa3Hx0nGT35MnpuX2t2Uc6IenVyHW5uKcBPKUW4snDsHwL1rIor+U+xEb00PXgbSHAzJ0bd/
dMaMWzc8ipF7M150c2RG8uwMBE0j4YO77e3DZEwLLywr8BfNryNW/EvhIX5kg7NNlnL5bMLm1diE
wFUm9NlKy+w1agnYIJnwsuc/qJXKraKKONoiHzfSwYmirfKhYYB6qxihBvFrGKU20aypJZJaevtB
4577vkkpD9EcdjhWhsR+9nXnHvrQ0AJj+xvIEpI1DNrZnOGLm/MwBeYMhic/FiKAiotzyGsJErpz
ncjV2PHmCpN8QQ5mBjbGvQuT9CmVWfqf91dAiseyzXBCecSBaabkobcunRfXfEuKD3BSuvlllkxc
HQ/bZjW+CMUMWPQM/X0dXHUyWw/fb6goRw4TdTZtvDROD5TnRzNCFOT46ra6CfyfKV76u3GqOXTc
uK6tlNa+Cmucw0YW1zxJ4qv/EtfSusbcrHYyNRU8PM2n96+F1BYH+86IjxRysfQ5PkfHCR77+0Pi
FRhk00X854qeR/chrO3l2A+Y6Kf68fuCWwxjzKzknw3HniCI1V0ai8IuHiPQZgyGU7oyu7tKU8pD
y5sT5mpKHkiMbyrL7SsNjH0FUEA1UAGmSrS/9ws3fexVn+IvTbP/fNT1HkrugBkS2X8bT4ppqcfD
JrLyd2fuJE4x29mAXLaPIJI3cdLa66kXpABHQurTNP6chrh+MGDdToDCNrkDEoT0THqfsOSPUz/q
TdyEeyezcwRXb7r1c/jVJUG298NCnUFZjCJTu7mZ/0WJjDeyg4aqRLD2nbTcpEuB8BPAYRdgFzVe
5AMjsJvDmBMXoSDdrkpc1KD26MGJ2E81YakwCs/aQ1xx/OFn1uzGoEq+hK1x+DSp82MsQw4UFN2Z
HJzXq+xAXjs7FR5m5S73CGtx9EcdhgSFPXcfuONuLs11AgQaATDFvEuhM3s3IlHPcOoOXaLWRtpy
Zwu6vqaPnpc0fi1gOkx7g1X6lKoP1yujF0/6WJFa6EA12OEUn+bgtHgay0SdfDUAfyKDVgGa466y
XJe23Y25kyOWwXYCgf1U1tDLw4rOD++WcQ+VVwFnT+Z6VzLCKp17LmCy3supf6D/HB7E3UyiQ4I6
FjW/bxQITHVP/WAWGS/zFNqbNHNrGBfh1W3oyUWY9iczzgTorrMDQdDR4lhOOffh9oYYDNikJ4cO
XMDH5wekurgOY0WZkf8BPxOfm6VO1/lQMSor34BeIMIV24bO2Iflhze4y9Z5G3/aGZsPKo2PwK/U
ORpt+2CF92Nn+T3G2VEIFElhLfoyOOZdxrjPGrk8SH2n7dJt9R3rDZSLfz0c8N2KpoEK5eqjFowG
XSy3+UT4LfO85yr1I0ZMxlqXAfxkrpqtTH37NNducJ8oITbkFzYEvlh2vImm5Z+dIr2jNWD2SoZ4
nVl1urOK99mHVIJZAZyg6NxzPDtnQfig4x755NTmsXO77hK78jGuovbNFCPWjZJffW6eonCBXy4C
7xr3yHlLVaPC4xw7FRhNOa17vGnluFIpcAA/tXcdVAB0xuSYuO2wY8xxd9P6yWbwol+JDbZlzttL
5CX6UaGgY8ywt5UcEFyATYZx+9RmhfVLdOneDvuXIrGvTdvqDSjsk0XojyQ28Dk2tPDjmuxKudYe
SJdbR4Dnp0oKyCclWAnjLa9TYaqXgCwj2xfk2+AkT9/l33fRp2Sfn6zQ/h06DfYT41PA1tWeAcSE
S8jZD/eggQhUsZ/lnOIWwJPupQOO1JpjDyjXsSrrhwnbIGMqgNhi3to+HGLGrd16KX4LEJN+AnhA
BYogSNuDGX1SWTfewsjZpnZTH4Zimnl9IkI1dKGj8OG9zPOnSBR8FTH9xiJwX1EAXX1sVLsxib6L
1aTTGgBDhp8bX+1ABU/EJnQ959DNf+TcsgWiLZ95wgd0faZVbmTCbccL27oZvnBihHu3C34Hteud
xfR3CT0sWPOph9K7J7j9S4rY3rAGyXsQg0ccfQa+aX71lRVvhM4wmM32fp5qnm/bJRhr2n8WLIbN
nFnpOuwwPcI89PBzpThRyYtoeGqIVmB4xpcpyJe9NSAtZ8ONoDCLC2T5M5ntL+kGzqrIGmdT2ohb
pcB4n2EJVxXO/IXZ3IC7OOSOu4l6iY+ct98ZCojDiLl3sveOJmILcVFvKpT3v9F8q7riT20XhyEg
z1VJXlSrhGFZerLdthmDrqJsrTUW8p2wW7FZwsZZWYiJCTwif9LVOvDzDzuYi52b/YoYqu7N0GEJ
GPRDVEqMOX2NB2Gg+Yc62uSGIV1W/By84S2p4w1o2GLtevZLt0jmy90WtVTURf9TtPY/WRoAloS9
I5tjUFB4whUpOLOaYu9pZzjPgBMGCRrEVdskL9ptr72dN2bplg0Huz6ontiv8CvxGKKPHoZCEzO4
DtHkyVFyA4S+sU7z9DT32bNNWdrWX3FgqX2VaXclJJiBKP7n5OXPdAZEESaEo1DxD8ngxtuGnTG0
WPGXa+xpPebE4F1L/qv9BJnZTJ8ysH5UpsIMXjGvmalkfDu5OC0Qp8i4j1AWKAvq+q/b/XR9M2Et
1791RPGuZk5wS7Yfs6LUkZ2/9YcaVxi+osahIh5HgTsDEUwV3RqI56VnRFzPSbXF4k0WeVG7SY6P
VQlySa/qV8unQx8E85eq+0nDQ1QHrusQOM8gNtTmyauyz7bQJH3jAoWfG7zyzc84uYcOh+BfXE/O
Pi5QmjLSZ4IuEh6IfJbpnzz2X/vA37vj8jbnDJV0VzooCwwJJcRz7R7dIM83vT9apzxLflh5wNiy
z6hg6k9vSHDm19jeptC73qNFUtk7z53EqlLtU2Z7SHWZZtdGx80lRGWN7uiIrpqZoEixaxuC9Ga4
/1ypewwa4jZhgftgSpw3d0EY871pk/t/WpDyp+g+9l0a5rK0+yEwg0KwY6XTbxnV6BYaxr6u4rOa
JhDOamNS7gypg5MQ4EzqNHR3DIC9xil21FTMmX3k3GAmhmeT0Zc58cbO6A3m0ZdsCs4xxsExXKAi
qB7tbYwuqM4Ee2exy635R6MJybdJwXlj+A9Df4H3MGfYUuhbCtX+ce9uTvuzlyPbTnTwkTuYegKk
gUkH6LSIGQ0/WqnSn9PYv84cnYBf/EOYCL2Nh2Bfc9vyS/oiEvnAa1IW45S33A8eaiyxFU2/yG5D
CPEnrHmts4qurWzivwWcRhIADdENcdGkAMBzFKeU9VTMQ4ODks9wacR6ZItF0eGichEMmurFQAPN
rGo9yEAcZPI3TqY/JarTymVNA9Sidg0mm5+loVQTUn9GHZYz2RRPSzmfKiHA3lfpa4pn1NCE8Uzq
dVqZYu2oktOFUwlUz/jWg8k7JqhLXMYMZ0WJhwO2GDDFGdwJ+JQz2pezznW2mfLih1u1B4yqH0I8
m755gdQNJsFp3XU4OGt85fcnBmdiO8+nseb+o5R7EDoZgfCCbDQZm3CyBL52JFYeh9Sq66pz0Zpy
W6afM/jlreMAZ/Hm6UmkJBZsBWHXArRGPdrug6w4UFWhA3N+t53Qu37iSdKBuxdTD+0RzpIVke4L
8pcqhVOKcWkvhjGnc42KYxm5RAH956bBPRJm3b9UQSK9pwmJjOFRbNAKM+KmniN9bHJPhktAVS3Z
jFz/KbLZ37XuAB1CvTBlIRs2PeTo4pthYJKijX5AcnrKiDwc2vvzN0K938iJRjSJspOIiLNK/zUJ
vUveW/gcpuFLly0rM+QIM6X6k99Tf44baIDOXPHCcd9tu3dW1QxrdWrsv0Nf3LDO9QiLsO3mJH7M
HYQ9FsxcnQZ2chJ7Oyv23/khFyaE2c9iTkqQSXhuZndh3cOIXhZKVEMugP3SyE3QEmAl9XsOIuag
sLlMm+L+zBIcoZ6/oYteN/cKD4iPxsECeyqVs1wPYCNmH7KX41I71AE+nLoWaCNYEhqrwBlj8Hrm
ZE+hiLyPUTNtGR3wRm51cORQPwKybc9WzuwK7sFSFZeGt1Po+OaQT8Ml4iZlY4hzq+CnVMOZW/N5
iKOvGRrqASQiLjfoUbPtvqC0ATpMHE7u/GNZhnYflz1o4uA9D2rQLdU+q3/HVvPAtfqhvxE9aJMV
KRsCTXD/vUacw9h+KLLhMsfmVilbbxPqPSabHuUiYR5+c7LHAUMUDwcVaZkB5I+GBtbl/noJDGig
htMVgMIHMTjkkVFWV8vx/5iu+RzncBUyId05FQbq2gU5HJtTWR5rLyQE077PjFd5Af3PLOAltxe2
YE2DALRKfb22ODGoCQrn0UCTWYzc50gTNIGQwPnNEUT8iaSTO74uXfMDj0+5qTrK/0RqsYoWdot0
nOoUZh94z4B2xC7QA2Sjc9hPy4on4BWXelRm0a10kk1tSLEZdlBscjt4xjCMkQSnxcpK5/eIqLPH
jb7or8Z23vyY319SGiuLwdwyABzMucLpU2ZczBZ2KywYjNOeWetEasJil4loxN/g4i0td+BiqDZZ
HnABwdGB8erqM0XSezsxjIcHs62D5kdFr9hkSXMAmH5ffdTugiJFyHUIneWQmi3790JgrAe1zuQ5
J1GTUPwvbsyN+l71PpdWy70gKJiY2BozduXLdTbpYu2HWbEFxJLgusvpjoAhzi7sMLBhh8VEzzIh
UeCD/V+bDix73qHo1n0Hw0zjFO0wxrWo1jna6dr2+eZujA7aUQBbLFq6IbNBgYTvpXwygaJGBEGy
YnMH3t32PbxTfOxRvXXd8DFoLAZ+j/pa1Lvc6Q+ycF46Z1qeBvZ/Ui3y3XNfYo53p/3U9cPaW2WF
bz+2aX5WasJl3M/JhjnMtYmlWk9GYCZpiz/SONxNw3jLrpZ3zgzeyDFbiSxr4s3Y+mckSr11I/9q
6+HB6d683JGQ9cZNlBl88WG5i8f0g6gXZb+snxWCw1ZlwcNwd/ve8eY7aKcvfQ0mKSocrJ4KVXzu
WDkEQFFhgtlHsY03rZQf2cJInk2Dx3LkZj408shFyG0ls9cq8f82Sa04BWKgiSE3676L93EKsrJB
sSpCwsvKb0mYASk+aG8k4eC1DYUaZ3W4FM/M7YgBRUSjrKJ+HWpFR+CgRy4NtCsn/lMiC1JTQjph
/vGqJ/taO8jVgqCyu+Qs1UBHR+Vr9qGNRiyyfibRNLZ77rC7yIKqbOFAFAMhfstlPq0mkz90VfnQ
RUw+/a5srtlEbeV1mLDDlBVeGQpVEXOyJ+1AuABolExJ/sxOsnPyShyURpYfmKgu7vCZ1TmwqidN
Om5N7ULI2iHBGNvZuUzv+wicfGPiz0ooTK9sT6lt5Nd6AWNXG9AOkbI3RcBAsspRZ2TJ+GMqYVSo
ZdeW8VuBWyG/T9dVNTyVHNJxsWnYmljDG2PAfi5VxD6/EQ+qTIrXKqRrw5CKTYlYN6DGYBnPiSSA
ogI4jMKvbn1u/RUl20MQf6d1HDYQ5etLb+THgIy2rlU6rzKW5Xx/Bimw3rDNMEUEh3kbMEpZdakp
DjG3TOWIfhUGGLe6mbBjXMTc0n2eaGV2tg+ZpykYiTsi++o7A4IWrl2Ho16nyRfoSaxudrjcyY8H
/Dbjj8FuThR31cGPMPxkHvE2u8HTlKTusBM+zllR3Qb2DjEex682Z9luIY65tgOogKMMj/H9uEoF
r9wQk5GqXLOrx/5RQuPGE3kcWXl2S+fpS9OZUhc468AOODM7sgNK4c5uguk850TGWOATbRzotJgi
sQSlHEz3twfslgaszZ2zU1PuOUX/kQ79tLOgA7TuJNd9Pn6lS/U+KrfcOta2p0PgMjXLZiAO19jU
9fDP5dYtMHtkmHki9cCoiPFDmN492iQguC2O/T8h4rcS4tOlW6qPomEtGjekp3Dy8zMrYC4q1Fjt
IA6mecv6PLd71wKeuJckEIRYjOMgpVK/4NBpnWXv+jwbWWm9U2rOlyrMGWosdKFhYjFN4ZKrnflc
GD+7UVRObDVbzZOSVGMVWzjG8kAZfbZ6iA/WIsR68VmUxT/mYO4jHeodepkcauSgDkYM1z5IJhZx
7LOUf9hzlk3mBORuWYwxptgsm5KNNE7E2yzpWZSDxsJbpDyNIkCaSbyNP8Dp8GZ+Fx9AQjsAHVSk
scrAsDCLJ4RslMPC0EX8abguE2El3Hb5PUTVvqhec8JVrM+UGPySZkluoiCZshARjzE6ccqn3FWJ
DpSmDTnmpt1ixeY4p3CGlulrZuK5moYu3PnMH85CWrci8+IHfLZAcrJ3E7EJMU+dFPAD+XEdQwsi
36G7eWNalxpbQwtkuIZzbEz3A3GPjmTMhqVyYKiSZLo0kjc/f/acGJxHsDhyWLf86AbbZEVZ5WD6
aJv7DQO3Tt6UfD+Lbjwd32gJ04Pr61e/lg4zsWTvTtyahzl4LMr4VhYYWlzGfWA8aFU1mK0hzgoU
kvrY6o8m+xC69+B4TptoiULsBfbvufZ+u4rfo6sgupjkTkxkM5rjyo/Jy5+7yiPfWQ0/Wp9E+VJB
iW2AWOAf4s6NIpIX2Oei6DNkfUq22I9+nv/Bf/9mKX831tnHTG+xnuzwalQNUWQiGTpXFZecwL3Q
aXOabdiJcsSQVQ2vxdCsM7a+bXPM6ru5W4Yfk9uBc67nI5mZByz7GPqHut/m1eKv+wp7L8rzil2l
nCTgBne2gl3C+549cv7awzRvAjT2NCZW39UZyEGaq5HQwrZga4mdDeyxYTS4drqspAVu7+ak+98I
yVjm8bMcBUcrTtDgLtmG7Zlx1bQiOMhdPcc2affQnnr51bQpPtdCfZRpclk0GQMAnH+IK2Ashd8q
hl/MIDbYFKAdi0FuTe7/novpBUMP2Ui90x2WVnt+KZjjbwLrKbJOHZs+WfWG2FsVFZ5rllKv/VSC
vitg5XXjeCyV8s4xdXqlUveUcEPBmcWC1BIr9lLSL8u2Ws8x3Aevgw3JZCZKq1+lQDQd597iFjSe
FhNS7Fue2dr71LAqQuk8PGgM+SKrsn0ksg/04gYSBBzb3hv/Bg1YDZ9QnzBduYcCrlYjBI2phMNW
VpjtNZEi7OT8Sij5+N91Wn8FhYpgeKtlH5j8TWNCNmXLQV0BTsKPs03HBGs1UCETRgi9/S1n3dB6
8ZgM+jUii4V07TckG21eeCuSByNDGG5Y4njBbMFLkrPWB2MBDQbuw0921Nx70FuRBGhOrXsVlf0+
tpg5tbZ5KoKoXWG1jlGQWfTYSZ+8VFVjcSV0MOOspO5ileXMLSpFl2Y7iEep1xAkHD30IUVaOGFp
3MqOMclY4T0Wn8i/RVH/0LDEKtvKzoMNWoCkD69C2eEQmc4+bsaV606/iionB+PmP31Xt+xFjj9F
SrLSohMeum0tYOG0fTMe2MH8qObgULftq7SRpBkdAlCIHwbaXUJG1d+mjSeAWOEvp4w+69wDbdtc
RZi9Dgku6NzSFQilYk0Nue8c0FsGWgdjJabyHscq1z+XBisiJOFKBp5mN/ot6aGQNbyyyTAwoAYJ
7DBNbhHcBdgbBiARQSEf3Z788mgsqj5a7IgpMUG1kftd68BNmK6LX3t3/veTlZPEynEKS9d9Y0tK
yIsaFOuk+G2pfwWLcvZtIAkQoFICCST924oAhONIYiXBkxWP9bmfna/UH//0I4bDpJmGNSuXdkwU
cUVH+w7iJkssP5gAfsZiVLztIJ0DMy4DbLEx8ZhKUYp2+rfFMi/LqaMjfp6rH7fNee4p2ypnfLJG
Yny9hUwb/8MEcs4mKHNRnP4mwvS22KlFDsnCzh6wSEbQac76WHLnQFt1seYyZWlJhazHqYCMNb5F
v0bj/vN9m3NpDKmuEESKyf9UlPDrEX9PvoDiJV3h4F9U+5ydTeumYjRksE0T+5p2bseF27QjGlXg
rvrkfzF3JjuyK1l2/RUhx+IDzUgjjYPUwJ3eRufRR9wJES37vudM36RPEPRfWkxIKlWhIKE0kATk
ILt3bzR047F99l57+se59ZznK4H9lPEhCAaC5osV3uDp2fOLUAfMB0TuzJkDjMTDL9QMuIX9xI4x
tx4TquO8HGnf1QjrQmmypM2fKSMvPypT+AIyi8O3QEcT2ccEmBtN40elfgtvtvwuEFvV9lcZ18fD
MgdPvdbUjPTHCd7huZXVHhRUdFLd9BU2VJtImksRXujpdaPhEVc9LrExvc44mWcvaQ71KO7S3lt7
p3FnNnhzt046ng3QZV332Dddy3ES+ratPNYkWyjgmwQDEU6WC1rSiVIIQHo15O/ebNd8KMy6OBuf
6fgE6WyMLxnqDzw27852zPvUhrvTBPqTUxkt2Fowxsy8vFqjx7AUToYfVH7X8tgsAZSBChmJ0ZEA
3R2A1PnDgqvvJz3NhnEL174w+mDL3r47MnagC0g78i2v+Cwq/oAoe6nZl7LQxKIVx822NzqQOUF9
hJ5IHZadnuOBkGeKFmbFNcaJof7pEInHUfyMBly1glOUb4G9dcv7pJ1x3MiGZ3xaoE0QMXEWLmWK
Osa6QZJviEqObNFXcU/UwPgmFKtymvc6A5PZDowUsNV3bOmuK80J2zs3Bt8jxU4ekblwOqi8LGnk
mZQvmbTiAeN8EXfg90bzT+5MwPpBYNiYxgqUHWq7aCiPau0nkz40CzidkgvGrkiMl3Hm0FocOBjE
byA/oLlprBZlB+JrXPLXZaFdpvzpRvcsQ/62TFmHGZQVfxHya2iz+KMZtzAWNmVdcCoM70rEhL8y
zNleaDonM5zviwneiMC0QyscuDezeGX2oJBHk0DC0ZFjte+GJWI3r1kpKrbv7XMX148NdiLgFYCc
uhmFrLceuV8deksAga/zlR9RXHHdQFSx1M7g9oOsQRJqwnQFY+U6WJYnTpp2k850BySc6G1M0X2W
rxfjlCSCdLL9TPXqVjXqNDCE08qk4dfCwdnYks7o8cqdwWo78Z1J0SbgiLcyep8MebJpkQRRwS25
oHtp29rWTYxqyoAFwr8gzqKoXjAsVjBTzPadPf3eY9fD5ybVu/XhqMjKsMnKcVJM001Uvpu8Ibc2
Gyfe+/WbRN2pHHKCZTK/xFnfbaeek2W0Szj92zgCpZ9M33wV11ns3q0h4HFqr4FwP9MYD9up2aWx
NxyXwiAJiqad2QCbl3B8dxtv3mB5mwuXXBZibRW4JVhb89J4d0PkAQ2K25dIwxX1qB4cP1Po+vvq
jdZsnGYdQF63cm5lFr0xdFbbUjZi19tvnKACT+R4WTrjYoAOxeyC7Fzf8iG8cid1xMLeYwR0CNl4
bObHIvmuBGlnfBbhKiMY9bSPBFftxcJyJDx0JCmhp7qA/IRpfbAy8yn0YiMaF0drZbNSx43memiL
kjlrJAE3RCim9HYhMY3HuK8t4FrUXxlQsqSjD7WiorjsQBQvslh8Z900dsaLyCqP9AxKUNiW0cmo
nrNsAk0OtVcyMjFEQRmxWMqwxTmYDYznZOEkMV0bDVB0V4L94jyQnbLGMKPzfrr2QirWcvWbL1cV
mRSPhzxGmdw2kaeBAUFWd0YU2gh5hwmbbF9Nl2SWe9et6PoroqXrRR3gIir+ldb2q7nwEafsd9gl
zpdhg/LzqFwbhSChEfZPkYVeUA3FCwZ4ok0BZ8yC2rpp8sA3HTQTFzmSBcDIDsplSzPCpoaP9mGn
7JfwH3zqkLFJ6ekpQzryo3FIYBegyCuBqs+Ylfq9C9eWX3ZTX1hKYCTQ9nfuiGs9eXqPxkPGoiHx
3AJdiBbbX2r14YRkE4ngSgKsXJZYQlFORRCcKFRcAEea6hTkv844exf+e4MjezMeDWP+iazmNYnU
gYvNw0RzSCUDsrH2hU/2gLcKhTTSwNsihQxOfFAHvc9CZ8C4yidPyCPloFRxI5YUQM3DOHc2WREY
B+pKNOxTy5/y4WKlsr4YPTlHO2pohw7Bk7X9IQuHW1F38a4uuQiPY3DSqvqaWBEYMyurJHIxBfeE
HrPhriSYxeV9Ah9QGD7zC9+pSMXJtNF7INOcmB596aE4u638wk3n8EPiPKDCYNcubNOBKRp+WSRf
0WTcF2X2mNjD6xJgG0AT/io9We46BrOqU0d8F19J46UnrOy7jKydtJrOJ0zUHj3H2ckJiFcVfdAK
5MKbKa4VGFUydNR5tQ3JdUHMEWr+vMk70ittDWjaw8rPIusmNBfj3NvGM6aczwha5S4ch7c5ntgB
RM8m4Nttn5POEI/LjFCgMHksaQ4CukMSGJHblomq2yXLgP1hn02r9DVIGdEbzLW0L4l32cwoQsUf
3u+u+11MzbPVMKobAZUlSXupjP7cpVxAyqn4k2h4i7l411NCKXXNgj9tImtXq/hhsF5LM6OMNE6v
MeVv+2AniEBvUwJdXQs63xg/Bku8F013Z6f2SysYJIfYOmO1hhRa+jRabri3fxCZfhQNbp+Wrtl1
U76zSjyzgl2C6/RcJIV5y5pg8CWayy7mB2v2VFaOurhreOUaU/Eyd6o6uyP/Bm3oLJyRHkX8330I
F39RwSVRxMdDgEpE+SBkiil97E3NLhVpc+qeAw/p1HHxHntZ+laXdFckVc0gtvfI/UXkv6t938DG
Id5CsmxemRKQgYcsvnZiHOxkgDggmwkqBBySvbrTxcCmfQ1lyFoCm7TLN89G+Jjn11CB4pRldAUQ
puDvoxVe9hfHpeGoZ4mgiFn7SQAoRgtqb4c5JJbbr29QxK+RKuJNK3fe7LzQmgI3N0Y0yt+wPNb7
weRvQhXBvY5zlM+P7fA/O+30W8zprZd79FPm8+2ABcyPmwQRV3xiaMyvpEfQpUF25/GE1WGpfZQS
ew8K586Msxf3EU3QO4I1hYCcYF6kOkrTT1dN3WXJnGqvGckt3neMlwvRf0Od6Fykqi65G5t1uJnD
p8FKD90wWLcKTpMjCWHrnne8GeGTU3FzEnXyK8r02LYvWVr9caMugrLVX8qALykffdtz3yuL46bG
qulnUbcKxxW/YMs7BlL8BiMrIFk3vhgTtK0cClKIVxxj3d7p1SMA+peqh8MEJpqqSC5XRW3shrj/
46Q5gso4XXddVuyLvpP+0mFIdnciAYGhtdK+J6y3Shh08E4MyN3wnJiotJL6J9+oMLv2wwwBbsS9
hf2T2A3t1YaTfyds6f1Yu3LtfDynqxVP5PM3VSgMHt301McLPztEBCpLxVUm1bICXUksr2gwF6TY
vJaOQpt3xHOs8cEhbZu+5aI+y5mFJdiEtTvIOHVw0LEh7AjWfYZUScWB+65saIp03QfbQb+YSPWH
ymH1WELPOpN7Lkqn2uJoaOCitC9V6eU4WkFGhH3suyvdIcPhTCoWd/LsQWg16mdVQy0hytnbMFD6
JDjnEe9tMzF4KzlqrRp1kUhxrQYxm9+u7Y+JJT/DcUbZsuAO0kmdA+JwwZ6jG0z3cTwex6RDAFsp
XnNs1yTEqz915fILKWpKMVL1E47On0XTlVM6Mes9rs+RyHlFqPT6pmQhv806XgKlpb5m7z0BeyEJ
0/hgtdYAmXwC10s7Ig4h38LD70+GiTvGXQNbEnJcTuNRx0ZwAo/mU+hA6C8ijkXX52tv0xzK6/LE
W2/2rdA4LY33YFhovAQwvMY+wJkwNmGSXldrrxm7DaL0mX5G08fj2C08msJABR9rCkqYFWgWBIQI
0JSFHeNk7f5MIOHp66GrRxCtYyXOnup5ygpGmATufwu0EyWwU/ed9a3K/lfxi9gPuaN9kX5VGkGf
1qJthpMiDvA6cjHst94As4vCLXtwMg6lgvhZae55hwTMtXgqtZi4LNmOJuXGQqEtqH4KcUvgw7b2
HT4wStULYz9bLC8taR7MshVQJtzLMtS0cIfQFcrF2nb9tLWt/KLCN3dsb0CjXDkA9ZL62Qh+ERYv
lswfucDGMCfQlp1M7RKVPPeKHV9TxT9kSt4ktUnwEnvqFoRQIFUAIHgUrM8R+6A4ruTRNKxnqslK
J79yS3Is1CxzvsqKzgYe57Rbeaf1n6Ln1J7xZw0O7jlXALfCkb6EH3WIhbKdabcNcP8UfXvs1wNF
51dG03+HcoZ/zQ+9TODR4N3ZqG9dGR+istz9ECe/KpHVYZAmxjE7BY+xcOfm1XGTN71zi8h5UuQC
zxhHCSEHJvO/jfhcOwRakUhuWJxxSHtYxrMAeHb0bivjbeIGsXeG8gW752PrmR0JsQdPUIG6yP5X
TmRB65RWDrvAilLxsGUrmAM/CPYf56RdtzuxQFn4PfGXTw8Tzp9c0CcAr5HFVWhNJzSYb6xNuyL8
5PgCI75icNb05Meydv2N7vpifljTLlEyvy4iw8jz3tkjS1FIWWZ1iiEn2blziEJMXZV3hTEC82JY
nZnz+XLKc0/YklwLGFKgxPaWDoGlTy8eB0mPjzGHKW2tBzyxzyU4Nn16HLz8vWYqiKfwal7Sd7Fw
JBnTvtTvjeRaPgZQMKzoMzV4D33VhXNVxff1u6rCixCvofWHT9x55C2YwQCCz8hm0DtjqbllMPKT
qvl0gEm0NDuOrwRmKfDrh2dvmG5Y0/uVXg0VfIlwk/uxeKtrfgo91wHVNlegHFI72+a4DnjJMJ2a
h6nDPSx2VuHtvTt2IzulQEpk4p7B408z2DsdXAKkTC+07xWkksJiYFhdCc7ECqIProIMnHGcP5Lg
ntz+N7RYgw6eNW9GGnxGT5ycJDn2MnpVFRgHBtWenww30vcS1zVj/Mai7D5yp6ewTc9Fio+zvvRy
+JbiWVB3xGmyKeJ0l6R8PKGO2s7DbIbcUWYai/VtX9zOM1egf3sdKy2r/Ov/rGj1f+5Z/Q+Hn/L2
I/9p/+Uf9f+ujfXjO48LP26JPn11/6yN1ZSkQD33f1XJ+lomf/27//If//N/+l7S+Odf/6d/Ptru
73+T5l8OVgdTa8vVBGak+tt/72fVf5naManZtdGgbf4P/9TPKv+y1m5WzHd4jZWy+WLasu+iv/9N
mX9pGjIdly415WhLef+WflZhmTTHMptQR1Ss1bOuKU1PeLZnEQpR/LGKltjq6+Mhpin9738T/548
R0QsFbNMtordLCkwTeanUYbhJi05SZcUmH4AEzfzxh3vjBjdZB0Ie+tUdlLjRJlvC9U8dA3lm4F+
rOvkE6eY2FcisjY4OvDavmZ0m0uLrfcSM4OpEqMkGEu9b1NPbkh6PLi0fij3zpT5n5DI4LobffCa
/CqnZpX6B3BP9FWg3+nSeYnZaDB0YzUcf3HbbCtqB+eJOphh+DTqHApXzXXNiAh+5o9RjTukwbOe
lTmwVeNumTymbpqUU6f9mtKqoxM+O7YLR+8S09lTKHow+hAjbkXUoZHFTxnF+lBYj2FV8ZPIIdpY
QftQgEPeSIsOgm6M6LZJUm6q5lPG6n0nIrt6TAPqvzAGJzRbqYsm3rc1svEhrpKvRHL1Nqsg9eOx
vutroI5qSW51v25c4/StaYgVLhWg0byYt2GqLTQ8onZGinOdTEIuALL2c/Kag5bH1bDeeCK2mgEs
Tciq5+qYqHraxE6H34RBbJLcV7OpWLFH7IPrOdmjKgB6bb/sktaC3lM/k+FcIB2TrI3mHcQke9dm
ABfDHlvARGtN0HU0P0ZYsr2UC63pEOLVzFZRDIS5KplcrI5VUN+WB8fu0ZzyhEO2u8Lgozf0yUoY
zFtriXE3V3CbsBWRJW9RwyRTYEGQGAJ2xrHKpgpnCWvrKADIrIyKTEfUsyWafSdDMRz5PnBwOo8I
gwSusbVu8WTrjcCWPPHP7PALc8VmjtTu9FzZmIhqlnNVBmnEpWCJQ7w+CRXfMlSjDfYmDkcypltF
PQWupeFDUmfABpo165j2B82wu12wQgFN+jJgn10hl20GF5pt0pWVD6AgP0eyAgi00OgVkGNyHCyt
SB0dztFDNY44qQL2Et1kX5dappfc+G1M3GwqhW2TRS3lWyHMXANaRAIty9UGcRGycHlOHNfL4HiP
5XspWSU50OqAovFFtZtmbXkx9PjaWfmPZJx2c1TMboCVDhaH2xXcP5GFNa1iK02my6ECd3Km5uYJ
PuwOWzG3omCZtnJM3mUgMUiMLm1b51LUxr6JMcAsoAQ3rgXv16ISahlNaLkuqnsmjXuNKwGcKVaw
YQSlVkGS88gkWRFePgLM24FkJCGpZ12N6JplWe41rKGlmOKrIC75IXnQ3kMQ2hecI7g6iAXLwcNW
jV2n4b02N4D9VjuaZJGIAq8eXHfWB2JntKanIGuUxHjXJPW2AzhbOlhlrOBZGF5yOyYk3Rtuuuye
+aWbGaRBuRT2ca494NChgWiOowOLCqQLpREA1sosFu0ZLsorPiJUMpFb2DpZUbIc2VYjjKZagyzt
zeZg2SRFFizq1Lmm+ZbrDcgea4K1aDc+vpdmG1pmeb20dyPS751g5B0XsNap0Ju4R4ICbRmCbqZ+
AjWa/mB8PSP9oVKx01gk0mTAJz2yI8D4BvhTt8YiGEtQT6z6mvJxsfkkjBa3n8pOmqc5sDkxqSfK
onxH6oM2x1SSMTDvcpdt8RC6xqEEmt/Uy11KXG+b0ZVThhSqraDMoalv8FoguivKlr0VQGBlD3nN
7OiZrccKo7sNelTGcMz3TEA/Nu2MaBcELfC+Ap9sq/llKmhPGRbNI2BRmFAk43Xb4PhwV5h3mfRn
awDNV3dUzs81koqEhh8xL0vBJsI0UgzK0oJemhF2WPqQDW3AcVg4eyV7JluW/Q53SJP5b5vQ5LyZ
WlDcMctRHpKYfmUIIxQNPdjdeLIqghidxU5QM/ph7ULNVBQhAF/5cu21fQ46S8aMuUUJleFaOF4d
AUdWVEILJneXW5hnIrSlz2FH+QU7+Qfbyj7JIt4bFftGFIhj63ImRQ2HLkrvvM8IC42r7aG1az/X
JG3SAAhEOOE0UDYwhCQhfts5otgZARXHupm24GmouBixJ41E1PA/lnSNQ+uJMO9tGvxaW76SLY0P
wRa/cInDXDyPNreInm0W+TteAy6kQnJ4rQVONaRpxuS52o7TErLDNJ8JZvDV0xl/WBxG1LTAidEV
3A3j4sl0aiq2Ryy/Y2E/eoRdtplJ0kcCBZsRfMgjhccBOgJ7Prav1kCXTcnOZZcOr61h2udZv/Q5
gUD8p43vAHBVPOr+YFTYY5mqzYodHMgNXqhF/972tEJU5AfPFLv6M0mQXSJYE1DT1GP12FoN+yKz
QsaPsvs0xBZfoOSNdfFeT+xi7am9wV3OnaVnla808enlq1Mj1O+O93NCU089ZMV1SZPghHMuaBll
iiqjqYIvzw8EEDk5RtBFlH1fGbl1YqVKFAkQlU5+bU/iugqDC97ViH4EQj445mpIBOoTH214EN0M
gihUOMhJ7Gwbx/twce+u7mhzj8MlylaVjwSYb0xEtAPrSpt5d/QQdnRs5SyXsSRF9O8hSls73YRA
mZHINGAQLlAoc4WN1CINmlHFXOI1EhgU6aBMwOnAG0mxguXkpbEqdaRjeD/k1wQJTil7TB789A71
IubFikWfVeK5WDSbH9iX7GVZVGKp5Rzq78eAjaTXcBxb7pYiXMx4OkVCWQixb1t0eDy08c1c9uAU
8wU4nhBv6SLwo6eE5WWcJGcD00TsoR3lbmQdB5foV2XEvwFd0dssPETlKUi+ltlmmUtl+k7N6adq
Vp/E6hgeUnbRbUsfRhM1h75HWRF27vmU42r6RM51BNwbSzg8cqrS5Krwpz9yghkRNstaNruzAi79
JDMkOz0wQZy7w1pjFMI3kwlLxcCBL84mdSQL3tKvvClnzpY2+mZZZADKmzB48CtxTDDlBisvC/bR
OWsjhF1LmdfRQH8Psih3YEe9FnTPgfkDCpESIY3Cal/19S9h4LMRct9O0QGicL44tCdfu3w4DgH9
W+hTnX2j2lvdRPoUMwKd68bkw7yg6OLCKjl0aa2TdU26lutqJHkNVbzIspykbO45+KeDc4ddg+24
/swrSVYr3Fs0a2YLD1yeGN/0c3KfHiKsuw49iLLlrVXtZGpjERt5+nQKQI+gPVV4iE8d5pGxAuMe
4JENux6QJy2V9Nt8FF37XATeG5bIN89avf6WR5WXRHKfSh563KrHJuGQbFbXGpgVlhfUcVOfWHS3
XhshqFG3wW1+gAfP6JRNOJ6mMTl0KTsNyCUcRAulWlMNsgmR16hVSO5YI4+6Yn2E3Hs6skEgqomR
UAc40Fdjgg2LMa4Y9ZYVNQzaz0nqi00H6DbPHGvjpu0h7EWzF2jBm4HFR4zLF+bI/DqIMDs47ZOa
ky8d44uSJZJRNKDZlzmyuoLqsUcjekzrXJ3Zoh1GJz0lZIBo4mqPcQRPeCA2uuEg31cWu/ulgSdk
0s2N+PpiFgVN99M5cuVT5pLnRv0pNnNoGJs2I9gmcVYPy3zi4GsgUpXdCU3kOi9MuU1DJurK7fZV
ENc+lJEvNS4/PQIEWE7LAkuJ/2H02lPQdwnhReqJ4jKBH76Gasix4mph82JC3wrUXeAyybRzi4xf
sPKuW07ddlXJmkZBnOX3ElGACPjS92xLXsvSvJE2OS3CtqJiL7EMBFdc13pt4uneaBj3FDcS2gy8
mvB9kvt9h6e5nZpxa1qJ3HvVilFV1+QpgDtX44Wjad54ycG0mY4BF5Ubqkg+2zkjUp1h8JbxJ8bI
W9GnEFRIEsgeqiUg5C37eD+QsfZj8v1wrwSLA5rx7PHDSmAjN3H9OrPb5dgKNgjYuT+bhAg9h7HW
G1IGrJDqIRQ9h/+0S9HqQEbwB9UOr7U+v5WL8xxZ8W8qQJbEVoJL9a6X2MTNPP1lNnirOv7fgTud
yCe8jYAx8AWpZ0x6PmaK1A8UJRp2TN98NdeHyiCGqRBMY7N3twSM8S264pgIafoDYFK/cuunoTac
/RpSB50ZXwtiSANbbAw+c7+jnuSPYeTFkfzoa5fjYrfnxTkNdANZTmDvGfBOdpLcd8McbLI8FgAY
kwe0bSReHGAHac2PVhqAr3CJymEg/yMdhv20ZGQ3JKkn9Cq/awZj53XRU8/hv3ih4ys8kYfFRJUe
uKENo7H4wQSLsdXgHwMPaqKeizvKmPci5EeUgY7j0MFb4qzPVU1C1kzxwBgSFyvx/oyrHUIza97p
mHIukjYPx1uWFq5Br7JZkEUljwZvFvgVmt8gIjb+jrrGX+Ui9IfkX+fct93PXtvXgAkhqFYmw8t6
9QlgQ1HeVezsaTqgzt1O4Zuh7fxouG29i6Ed7VDkARLQRg/25ag0XRS221OXXIL86GHvoMH1fq5s
6i1c79EZuYz3gjhKaffQh3P4o+b0YkwDz5zJhMg6lFikO+gW0yG5M3esKXzk3GpTlM7Qdgi9zXI/
2y9Z7AV7FMf5GwNmwrxMrjqN4W1E5kstTEHtTm6cKwFsvx0Be+phXg55Mk93QJi33PMFFvcFWbwP
3gd297s6CULMGT7loXGYMhvb7zqIer+L+jWoqRA60t96zi/RjGli6sgse3bBh0JlO1QGD+oeP1q8
XM3VoG3jwLUs2qD8evvKC97SCbS5t/oDOzPejPyywpomiaACMoWT984ymFQofAT8it2BM5amARMj
lobPGqTz/ZKME9LJkhIt4VYUa1AO2kXL6cLhMRm6V6Abr6luGR/mAc8hbMCt84fvy/TBckK/owol
wn1i9zWNuC73uYHcFvU18dZKv8OAPQV5agY5V/5puZ57HSGBAtbtdmK7iF0RR5zrUO9S0JcdpKyW
4D0TwXRODeLqplJUaJsiCHf5bPgR9Zed8eg59o8b/MYevwN8V7ZvFvWzU+HMIAtyXNyJOyLEnJbm
lSmYAJ2xi0/XDohWMqe66mQCWfS5Yz2GFlZvjKMXvLu01aVUUgL54yEH+V0GlaBplPSg7dyHPS+A
5a6Z6ubKNLv7jsQVSVv2Il50jJwBDlhNNq3/Gpf4bc4ELsn+uMpxm86cV9JEO9FegfSsMZ+1Oeum
ckiLc07N8G6wDPpEK4AOsMAIXwchnjv2uNkaYSBahUEtlQbWXYUzP63vbJdNYluyly86k8wbRoxg
IMjpLtV2mZLnuFxiSh9C59DL7owD82exg/rGLE5BIPU7/vxAP5XMtzudg7mAP4Jx1Zx2WrkdFVsN
9o1qPFgmd5cXZ6E4LO3hxFhkkobwxl2fqWLoD2FxOwRmsG88rusxxvG5ZSswWV0DgZy4TWppJH3v
2emhR0G9fERKYQNPKcDWxVAGVM0FNw+YnHUMlsMox4OXhoK1QwGlZejPoHxu86SeLh5Elo3L2/Us
SxckStU61wtezC4HxNoUzX2kuJMbYUbrAryO6CrPZXjrCRBBfTZzwAzVYdLzTViaX0tnHVHqxa4N
c5c93oKC03t37YLdvg0wRujPcnLwTFBc6q0JY2t9XbZc9EN0H3wk7D7Yy/SJZe4sRRdDmuEjpYOh
CSXSPbeI3iM4YAOQQlmx3Gs5OKcu6C+0Yj95lDsycaBNBa7iD+FQDXraoSqbjvhqdt1jbeLKgm9H
+81onW1j5LY11d+E2W9tTUzUNcCMaeSicVhROSWpphKoYoSh0cUAW/DsbLGq0ZIFKa4OT+O91+45
OYcFJ1D5aqalua2XqsBgAb4Icwf3+PbR08AJExhHtLqn795kmkcsycgZVX/g8Ym4apTu1piJhrbG
x9hE8wFaHhWYrb2wQA3uHSL3sMKICuGZOXe2Vrt2riNyWFjn0f3c8mlw2FeJFJ655w0PorYfaAkW
Pg0oXwkyFqvRKNulqt2q3HlUZv5hkH4vjHGhksD4RYyg3HMisFctb7j8POQua9xpLK98YOB3XadV
cRdmPaSIDhOgcxUmkEPxZYH9HS0GqdnOt/93FyT/v+4+WFf8b3cfNx9LOcY/X//a9uMf//x/235Y
fwkC4ZZna1OxzJD/Y/nh/YXPT9qeEsIV2mUrUpTNPxYc1l+2y+7Dc8kteSg/9j/tPsRfplCmxzkk
XOZU2/637D7Y6pj/cvchTMVX65mWtule0HwV/2z3sUageEGwKKQko4tHKrdcKrwtk5tp1jevhs0I
j9n6yxYk86SVPJNep+mPptdu+DU73pQBB2ihcK+xJWAF0RW/cFkVVsf8hS7rH1diRMwjilJ0gXJq
9ngTMQFsYQKdC1wBanUoJzlqsgdFGAxAgOx+SAYHsaBeS6McYOHLwh6fTPYHxOIMj55NjjbLf5sY
y0FUeHwmmHnmBNORdrgEFAv5YMnumpkLoWwiqGyOtuF78UUnQEPU8NRAsGA7bNyW6eCwBmU9SroV
QaP5mCwzwNdXKuAtZ3pGrpoKsqzTU6FBKQidD3V57zmtwcG30sGEfV1xgRPcrTDDpqIn11ZiHUYy
B3ioX9mScqu0BeWIOd2T2RQ/4ABC7dMTLHncH3vK7G26L7ahPUS0qs3EcSVhtKqJvUM/v4fYn9eq
lMdGdfVpxOeMewhxbAYTCzDlZNAmxyWbASmdnQOlKd2UZXcWe1dj6k5O6T73gLvpkfPupXpbrHF+
ySmmauLlV0YOvwFRtFsOum9MicUuNICCm7W+NK4NvDLVp0RjoSOjZWxjh6hswowXMFHSTDZ/qAEJ
igfowsK53uYppuygd35yV5VMnTDzmJJcGOaaAusuoCyEyzDIRtqDOi7xoTZuw47qbpZyqHNjmt87
8URyxs1vqLv4HlFTY3fkCpXg8m8FaauKGQg2nMRGvwS7oCEEDkZM5AgN3SweAdeCtRfW6A+RKvfD
8FMrs4ICVjMG6nudjp9E8fS+EMNRQcA5DqQnnblaqL0dLukYhke3sBwiC94l5lO4AWeKuK8JaaTT
uBbg7qe4dH0zyuCkCexCZRc8Yxecd0sSeneODvv94ETmfiKHH82DJnwWnozCeFqTu2gIJFcwn6DH
QuwcAuox7PgpFGOF8AX/uRr7exue2BgBdNZpy2DX6yvHIxBfxVNKmn3hB0HgUvIJLOkTBRdE6V8x
WnfeTPcGJntq1ywWft1cwVjkeUkzjMAJLZITpYSgnna5W9drYB4woa7oNK0eiRV8AjD0dvEk5MbB
YD5hctkxB+6zdMAnb/D0gjYROxZJHziKPwHTTza8cb0uz6wKnbFjWN/YGYpA3bfXdYPGFncF1/Yo
Rymjo8sBoYjjGfbcQEdB4HhANmsaxsAiiA5AQOipxB+KZ/xsLVxNeiwybt5B1EpcyAW9ATV3A9ul
f0uNZ41WBa9kKXdzZ2Mtsa1LkZF9qwpj5lJwO9ipu/McUvI6TR+QEFOWTUxo5PjZKtkQxqI53LNx
4G3L0QVpCcdO/+GWmXkNouRh6PJ4dYEPJGTAQ7UuLhQzHiEQyh0uz/fBWyc5lNKNMLiKwhgnU5QO
6dnOP2t7vqmS8JG3NrXvISitJXnwCuuiAJxdweZeNTepdwAKBVnjTN3Je1IXsKJ6bMREbn8ZDNMj
N2bcOXQjt073ZTSUF7F49c1p4QfjtZhghe/NECIn1rgHa6GXne624DxA8hsKnjDpVS81ceKN0JO7
tqItfveGc8/cipDWatiERB6OmRXpM4zTgwBSxqW2x2CVPYYpoNSQ5GSdU1+oqIMk0GlDXBkg9GSd
Wh1bd+3Y0EPTLIAWTHkcCugYiVmz9+zN55ilEGpbah28tv3mvUL2tkNKF2PMvAymes9dHtgDOyR3
fKnyqtvS3sfvh10hzkXQIbYfJBlwjdL9BlQJ9azrxrPbeZStAXxxElvQ9WWxEU7QReq6ht5aJNsQ
yMS8WlZwEPoK1RvuEP45x6J8fW5+6pIjKY4RuYVe/pTyY8nTS7GwUShb+hJTLI8DnH/OFSxlVUtG
YHrhAwAzVXX32LqGu4EUJ4pONx+xLv40a22Y7r6FQW3vAqohbM3MzyBhAy/5GDI+JnMlqanjW49o
36uL+Iv5cKYQehn3c1ocm4EC1qajbtXlQcZT3rNd0jyu5LO7bd3l11kdVf5/Ze88diTJ0uz8KsTs
rWhaADOzcK3DQ4uNIeQ1La5p289T8HU47zXfzWmip5oEhg2CCxK56GxkVWVkhLvbFf855zsALtdB
blPyGM5Xr4ff5Zv0UDQQmRbanAp8BLcitFQvVgfuL5n3047P6gj41HSJxaGDJU28byqsp1XRXWBw
TGu957HGulZILg8k7zngdmeqINahL8mAVWgnWMzgyZswuAauY7EhCAjkRCq5HaLTk5fs/CY9Talx
K5D1mWdO0BXy+r6cCOaTR3Glba6cbs4Z80/XwNUZ7k/3ckJS5qEs1zb8LgykYIcG4l0orWLZmp6O
EOkEjAb9EF69Q5Cop2IrDBBUBWVwJAR+UpvrmmfFT3bFCAMfYMatOesvnjZCgWjJeaYNt2A+Qwuz
jZim6oQ2ma2uc3gK9NThPJDZq5QZQqmLMmw01COwq298KCA6kvfaIV+yTryefTvgSBTDrlpI3dwG
3B7Aqrr1BfPWEtfxtmXQeQZKMG6tstuGRngPJW7T6JXaES2K6XpKtUL4nxSHurSMVsCvYT5wW1UU
PbPcOW1CUi7Dr+2HN0rDGYQdMwkjFTqaw7iNQfroeCO3BLKIs0bP1aw96CVVAKqRKnf1F9Dt63Tg
Y5O2cp9m84X3hXZzN/Opq3NJYndcoSMINUY1Hhl2MRhrYeO6wveOQVs9a4l51w2QEOacz4Ssn7VM
P+uefHAZG/dlvXIS7CFMR3kNbaKwPH2jSShNi7V3Gk7FuvNo1ehtsBCxRD6imCJbQjh9NQLzLvJx
vcOQo82KELEwK39Lqv6L0xtm+HZExRjZ2szoqW7Kax50LzFguxbqCd+ktyEWGq8TgQ/OSttXkx6P
NCBzgUHjXPuQeez+aY7MNytFXswM68z0RdEMp5vZ4CFGwDdIxBs4FAS84an7tqcwQqF+TqZ8S9ob
xccWEzF2WZAXYfiX0qDHAKbbVJ54F2quGiBdGPZL3bU3DhOXRT558KmwsOs1T/tYod4nU4rjdDJe
3Fh+4J5NVwmp3w1K2IPd5xs5jG9Ny94x9yl3wqihQQiVeyEmZpVc699Aw1wpa4g2kGgnVdjexpNO
EKy/MRMExV+/uOi8ywCCGiGXgnLJ6NBkLsH9JhbMWbtXrdxBJrkV4AQP6n9DVQ/YVCjRTuihtn0N
NtjEZL/tCEiITn8Z1ghRyqePlyZXaoz/0pg0TRDt3YIg/YgTzvdVPvP8Bd2TJ0uhZJ1sU1WroWeG
FedmyFzDX7NI5/tYs7ActsExKrT+IC1/R/FbD5U+YTGjTG7ROgS9i4iIqOYwNQ6ylZ5k88aezavm
llevae1NrWmkPGV6E8Gb1wKsNHZvMjfu3rOoz1F6Rp+pGfJWLM21VocnJz3gKBzufRM7fiL8N2Nu
XvDQMgFl8jQgVizxSShYTuMcamK5booC6HVHbvf5SZdA0eK6faCYzLrEdU3NkvmT+sO1782tng/d
wnOw1afl/Fqu3TR7sMqpXc6D92Xk7rObHtzJTNfoqXeJ7B698c4rzHnrNw51pcYTA5GXrOtOYPIL
ZrqUZ3EWAoaFM1thYmar2dcKLmt0hAGKrOpXY4MVEpcu8htsMBU5Z0EOLq2zkSCzQ9A8pb1JQ4dF
0wi3futs7ZpMDzULh5SB/coyCeVbbr8Dn6JtLLoKlspXHSQx95sSeGlwhvAHT6bMkg2WvTNRg41Z
yA8DO+9+HC1UHZtEaTLVvHph/AgNCvelDBt+Bwi8CIo3XWQvTfLZjMV3KoKLWTYro/eYDNOSqI8c
OJtPUsOLhrGgbRnpvtGt+zSvMZU55UCjeMC1h9kQCto32N5L3wBoGxv3Vnb6s6t7/n0um4/ECpLN
aGa3YCXOsx6zDpjDXYIKcMDnTn28dtQBulxcjNqrofU/Ki6FK13ob0i8GLC0nTPfDdm9FuAMGIYE
7FoG/ZM2w/ep9M5qFcMnkv/4FiMbu/hiYT3W4bVjIr2xXOehEcM9sQt3lbNwrEtShp6EaRLcx6Z5
lZVr8cIbjFJdjLD6ID6i+UyYMkREQIcocYLfg0YZIqFWuLb66vjUMR1ufBQ8X+RnXfCIeBiG0xQp
d3YMrEhz+GSzqC4Y24E9wwIYN+PBHbVrTU/XuhNFfZMBN1jlZfwB4I0aNzNLVvmg9WBHTPPiT1TD
GepG3Afm8zCaMUBQemB//TYtGJsbcQMU/FiSjoLOlB0Cadmk6o07ba4+JQt4w/H54IT1UadLlfxE
8DQ0/rFls0zn9CcGwg07atYZ3EOj7CQNSPn4k9sY7PIi/kjII4HKTymsm9nxE2LLpPQYCGL2WMXh
fAvmbotq9BiFZ8/U8t1IL8+iLeunUAb7ytebQxZMP1xtLgGboCnyg+xo74huiq46G1DyN5S19iu7
HfdJV7w1dOJd+zpfQSTEPiRcWKLGvBBOOh5Elz5M8jEjdLHX5rle91hwBjtod1DAdsPMaNgaw082
+YZ7Am8TV2quXI3NIK4QsiF3Xmcg9Ak2eRHweyykLNfFq2uiO4J3uNWNlB+Mrij0Ti4m8PzqRWdT
P152u8KHzgv85WSUBoEQQ50KGuNg2/qGFcViGrcGwGaS6j2h0iPzOShZjtpUtOzs+8EbFyIG/xXV
iEUZHIHy4MVPXIi5plyhlTyVqlF68N/MYVhzc9+LWTx24/Rkpe4hG7SXtrQ/fPtztOPmQjZqvEnp
4lnqdn8Xj5NYhzYFnb0OGSZJqpBqTIxkILhIJ1fYmILgaGbcx6lSutXn8T3JXY381FzBkxreShlP
h9x2kbz8ezjo4Xoc5/yJUxGWlzh/s9CXRkAnrEGwu6a1TF0GB0ryMCaCF7LotkN/DnXLu8Gzz56e
eUfsi5h7QntFAg5hMzDzk6OXNJlnsKKSmtdwcOk/Hak5bKX36IFtnpwN7ZBvrQbzuGjSB+rsfLgb
mb22J/vkNy9pAgrVcbMf4rANTCZaSnvid7gN/ItKWbM+edke4MJjxHu+SSqb47+GV12QhA31FHNG
YcgFd7z84OFQDOcshUhfr/n50QdolF+R0+WsBFCqjQb1YUwW30kcPXsjZq044xuDeXMay+zI7rcM
+/hq1/UFSeOtAm6i/dBHzYhAbZuDL3cFydzVqKpIiRLBzJjpPSQN2dAyHfDBWVoxiVE7Q25rBJhA
ZbQmiVKbOEznt6GUF/q+Ord8M+zmGkbppZtGKnRrey3dlso00BlEZEBUu+WT0ftHgTGL7bGdMRbH
m8opjbNp5owgcDJhPh6wt1AltTUY7uH05GY8MIsIrfycKOyLxl2BUz2uIT9/ByL3EmXZW1cIHRAa
XIKWGTfkvvexLHmn4M1ibDu1qeDMlWyzoX0V1vAtDfvTJ1WVgh3dzwoS3PXOJTTNo03BL/QIHntM
C2mmI1PyFRz37NVIBmMCJ2OkqBFwiIEzQJbblNRjS8h928xajpZAYKOt4kNmd59UpMp1BXGLq2Gf
HgcpxDF4C3u7Wpp69tXa0EE0R5XEUPcrx0PaJs+c1hTtedFrQ72EAoBmVcPw8IiJhRWnIdn1L/i9
mLjMI0RGeg+qpKZXzTC1jYqP00BYNlu2h22vA8XtsQkGQXbRCHta9uCvooavXfID0/XwMhNAodHd
2hS6dsdmtIoiLJvaDCw79u23ZMBCaTOdpHqHLBoTF4l0mbbxa59r17SaPyQbLU2h4iZivVhkDcPb
xay1Ew5geESRC0aXo85jLBV+KfLvJFaeMIj6fdu7q4KlOCkT7+rE3iMlEFen4pbRhbf+ZC8N+7mV
9AkZevFFQBongsVNVJhH7hVvwtjkRhyd8wyjCYxTxhPqt5h9oyP2JC6GPvIRo5x4dIutSLWdafn4
qgtQDI2IdhRmXbUof5tTz9u4vNBxP8FZDCN4eL5+G7NWGWNHEEkfGA03pqQk0qIvDc1ny74K5ZWR
WYW6Ejbuh5uU3AjFLudK1ydPGWC2QzzVz3YYMPNKb2qg5csiqGAcptoZJ/EZseRSDfp3GyQtjzSX
ZJ+jYNbb72nvBKehKGgwDFof13V6U84d3+wAY7eTG8epLmaCRmgJUARpuA+q+NJJeuni8KLxmuFy
WI599s4tJQB3wxGGEYiefrgWil3HNZkwARpQ3T1FgbVjsHMMW38XNNXVFCMD5wCIZMclNQy6zwLS
wTJ2qq+08wCRlrem0XOJy5kqpubCMK1z7mi72NR201xuSkUQCgRvvdOd2N7uupL9q5U0vhkOk49A
y7aNpp3MiJiSKFUyx5uM8xAR2gtHTHMliKNwTFa2n19qP3yu2u6ZGPRWm1CUxtQDR8rBcQdpkoYk
vHfQOtDUyZLi3IkG/aFr83OLn6iUwUXXDsyKQa2lGNEG9zRpn1MWpMw5nR1hPwceI5bLJBwfahov
uAvfzZrnLQIGSkRko5tJMNOF7Qzlj+krdrI7mcNLczRVI6NrZxrV+POdd2858nbKzoVd7ay8RXV2
v03ICHuBtcHvPkDYyZIgYVFCdqF6LWn0Y4cbGzwmXCU2LYfzViaAKkn3kpf2A97ohuwnvzALehic
HueVHX8a+PHUAen+3nGbZid6iKi8I2Jrh+Om5eRxwzVWX1Wa/lIJL0KO/DK1WGzafngLB3kNrGbX
hLfgSA4jpt0xaoEFT8BME1xfVfrit+A0hcpQ6tAnMELVBL9uATBHH9zYsL9N7p1u1NWxqN0LMXhJ
XmSO7hx0ok1kaVv2fu4yQtuFqm2g8J+LNruzRfggE/MnC3uFG6P1vOqePaGfqP6ms7ZPeCK4kCHT
DkeufUTYJmZM1TQf5cALICL/Ilkndi126lDndp85/pfdEaxuy2eZ+IynUbwZs8n6qQ66LZAlUttZ
9FlVjDU9cQ8QBaey+MIpQ+MSekTFpWWZ2LaxBm9rEcL1BgAQ2bEB9UnpEPbgvuaFhgfBdgOBuRIT
yC9cG6u+195sZmpLi24/GB6ue4Pry2ROtuDy9VKH+n3uiSdzwFoVD7eq8bB3De9Qp967pwyQprJC
yuir+GWNLEFslSzhCwWgj4tvQ9kotYjZszJWcmTNl4YyW2IPMpX5Mja4cGLGNJQtM8Sf6eDT7GtL
bsZQvrvqmKCsnFwZHJZkHFVsUVbVbJkDMdpVBlAmQPHaVqZQe8IdqmyipNZGbmefotxXzibP8EnD
3/vplL00U0bTSFlOQ7yncGySA/Z18vDKmNrgUB2UVXVUptUB96pUNlYMyDw+pjK3RsrmmijDK58V
8OHUq+CEbSsssRJvLCx89gmu45AP4oM/wKsoQzde2kZ+o1vsikXu7wdlt23c4QXH9EOhjLhZnu/o
LSVFIUhqTPHzmHOWDH1drLyOp723hFykyoVLnyh4Y4SLWRl/BQ7gSVmB08zPV1VjHRvZtTvVNUaH
yjFVBuJAwstWwULBBLDw0P36VnwIZTtulAFZV1bkSZmSY+VOVjZlpnX+QirrMp/0q6XMzBJXc5M9
sMT0a2aM1n723FsTofMQOiTO0UOwCkeCY5UySrPQQ9N14FJioY7xUpOy52yo7NWTPnyGnLKPWtXy
M9vPg1OfK2XJ7vFm53i0mTdkSwFSXZm3TWXjbpWhO4CBpAzeQAWstYWVlsNaecDCM1Cw3L2Wv4zh
yiKeKLN4h2sciztWRHzkiTKUt8paPtLP6wb2Qfef7bnq16YyoRMvIMapjOn4VcVuxKueKtN6qpu8
1oxRy9i8LzxLrOlswcuO173B854o8/ukbPBei0RYEs9deGJ6JJYhtv4AH3i20F3ThuKbNHguZLSQ
OOxbZbXvlemeM/ijpWz4c0CFZS9IS2vwvoUy6ye49rUa+36vjPymsvTbytzv4fJPBD48zgbFuucc
uMwqqFmiQgChgcncdCqePhVzDeaF+EBKmbOKEwgVLGg6cicOUXoP+OQaN8RtKcsPOYp7rSGWkDz6
KqTAeiGR6ADEVyrCwNtPMam/qbP70Wmx/xudwc5B0xnpB9miMc8joTkdfpqDO5K4+egA0xixbk93
JZCjUbIyRypYMfyKWKiwhU6sZxnDp6gFPMQ2G/a2imZoXridyGrkv0IbKr4xqyCHoSIdgjcINybm
WOrxFrkKfphcPzsVBWHvoOuVcIhUMZEWhbNTwZFBRUg6FSYpVKzECflc2g0z8YDMicYIMVAhlI40
CtfkYJFHJYaz7O5XDaaroivUCWVLOZfnStlVsGTewG5fJirwMqnoC7ypTkVhzMIJVn51ExojBjQV
l2Ehgl0B3mckSVOqSE2vwjWTitnQsHifkLuJzKOrYjiBCuQIFc0pstKBb9SjM2kCXY6V1Y8AcGrY
3hpg1/AjKBlRcZ+E3M+oAkAmSaBRRYJ0ehdVRAgCoiT/T2xIWuNtjmbEB5h1V1fhIlvFjHryRtJn
ElyrCFKvL2F2Y/nJI0Qnh4Am6mFyLGxn4zK/MXlAF6EZoTwKQP2WZYdb+jPvTUuzdnoeQV9Qcaha
BaN6FZGCDpEwxQ8f7TTe0fHybag4lT3ih8TqCXeOrJWrQlcz6SsceKg5KpA1ksxSaq1OUstUjHa/
BHBS4uAuG7O8uo0Dg1lFvCYV9lIqoKoe3SiaOCbMJzkzxCxURAz4M+NYUmOuSo+RIitUnMxPSIZU
enDbCALWRUOvvZVr8Q4XB+ZXjQ43i1QqnXfaJsUjZiO55br+BDH01Wz7cdlmvA9JTwLUv6cgY1oH
VJJuAOZgSgwJ5sEF2pg5SAynY++1YmUhpDVs1JLvZOyeaxWrSz/EaOgH5gvnxDWHU4+VfowiGAMu
xAIaFLZByN2xjuAiIndaDKuRULd1MQiKzgZCUHjVtSKEE7wcWcA3rv7e61RReU3xBL/JWbtJr63S
acyRbJxzJ4hggcplTcy0pyDioEsEaz06EcL8q8yHcJ3M+OoGszxDdfeBCTsUqmrvJlGFpQ7vbhU7
W60EhqaNI/QJcqkrq3SCdURDedqMp9rJM04iEa0LBrDKupv4LWT7oOP4pdRT59+BKx38RNVJRNn6
a0zcbE8lY77u3HTdOux0IMP7vddbt3RAH0YCBwuaOatdq2o96kZfRRLVac5xgpRGx+o5MhvTdH+P
6xlLdYNwV5XiOlQ0Nw0tOrhbiiO5pXoBQe0p7aJmkxgM4hw9k0sMDRGqH3tLjWkPs1oBcdMHGuSs
qZbmrsnKK3sw+YOJkaaaSJUM7Z3dWafEABfgxwHXWSpDbLglTeFa56SKv5rQOYSjhTqrgfJDfr6T
DmFKsirvWWH/uNS6kdLCMWpil57tsVtFs0Qp6s2NdAWVJbwUOERZnrQhWIlUgZxMgpsDgFmf3hC2
QH2dMR5ZG0hG7MDe0yADejbG2yjFvJEaQBu4cKycnAlEg3g3GfFEH3giTpaYPnMwnV2XjtsQMPIa
KeTDS3R9y7oCmBvVAWvAWTUXyoQrUpx2Pku/2y0m9pIFk+R+bWXGwYLMDOvuGpbdmzay6ZA7+krq
iGwpHBRtlP7BS+MP160uGNtfDb6DrWZVLjwGftFdVl/u0KLf0xDHw8s/q33hktbNk0NZV3RjcRWw
23rbGfRptW56p1eCBfcw24m3DGZe8KzhDKRlNTbA8c3LGPfC/UJIYPHGTKtXfD6zycT/yerpGCCR
dXgsBkT39d/v0TvHn7Jsyp/2H//kuPvnf/wToeD/BHXwp6/b/POvv0d8l6v39v1Pv1lTW9NOt923
nO6+Ib+0v76Hv/yX/7v/8r98//oqD1P1/U//8J9RDIL/1Mm3Ktkz/vW/Zf/9X/hUfP8vUAZ8iX83
8xneH14QWGbgORiydRuX4PCtGAeG/YdvuBw5XMZmFsC5v5r5DP6I73s6pAPXDQITA+BfQQb8Advm
n/L/RAy8v8fMh5dPgQr+BDKAWGq5gQsp3fBtXf8bM19eFXECsp/Ewm9e+//zvHZa37l/2+Y5tNtE
BQ02GiYf3O++t3CYKRziOwOeF5cagUWEpRyfUrSqBReXMQHyGcT2C3QNXGK5w9yy+2EOc7a8atwy
NthZ+NONHPhr5+irGMzrkl49MHRoSIzY89fMZrohRof1CQrRgk6O7hTlj2FHrn6wKELs/PbOmO1h
6xKDPlSRAuhqxqWS5fgIjf7AEfEUdAPVwWyycBicYQfb9kw3g8FInKs+5/OJfLfMd6GW3+uSq+dc
NtjBh11LYuO2JLUWdtUtLgOPIpIsOOjMmTWJUUufB0r/4mzVucWlDMGLxi3FhHEor5bRkqoDmW9L
3ETo3mdOr/l2dOIBOQvp1nZd55Y9afL64Cys8AP3Bz1TcfYiI/6obeXDg+2LYO0Ew0ajJGSjCrs3
06BjMO06Qg4TpHJ4y8fR78TGSFtkH2A8C5F+TbpsEd9iY1VI5z4IupppU7azdKKqrgV1OtTxq/Uz
2ew45kw8UCGYGQuXeR4Fq3TluqO1D4oJULmVFyt9YITSk9CkWGJEugIHS8pEZ9BkykJfs3+DoO7f
iEERX9aKexuC7c6anY8m82/jcvqcujvRc+1iFw+3ZdlDU5QUn0Xlanadfa0jJ5etRQ3iEI6HgcbA
TPuiUOY4iZu6mh+w0zhUFlMA6kqOgmQD/BSXqYPSsZFAsXAZMetAJSEbHd1mKjBijBZyUUxCN4A3
3TO8IzxGQWzCIcWwkKAcuwcYlVs6kmX9SCsY5LUU2SANSjbtItgZOREmJBjlL7aqpaTReKNze7mO
fl0vpUfoyu3Fo9EUFF2Q5BGmwT82Mdg02XST1PqAvzHdgZ4e8A7yie6iZCMSHADFHBAH0rgDcsJd
4piHR6h6HjrzrFnYqAhtXkVBWqoOu45xaGcgDODym7A5yhLbR9bk86Fvh70+RNdpIPeLQFuunBrc
Z0lz9zatKDnm8kwzJs+jHMkQ2ANKa42tZEyZi9OAuQlb82Z0rVvNDAs2f0woRQm0ErbgzWQGNHNL
em6jMZ0ZDk7OiqtYtOks+gcqPqkbHH/XwBQffkM3cEj8tJ2QVp3QeIJZCD1R9RzoZXnOWvdI6JTO
6hYFNQ+jT2MkWVDrsHt17MSlzfgcerNsxpxRfPAEw9velIBCKWD/SRzsjPOxDTBC1waS6lhY2Squ
nSVUgnIVuF7Hw8qBGM5bESbMn3LrYaiza3siIeqfmhplxsvo9ajb+XN0k7tmVhYmJx9345Fs81dY
Yk+iMI+cyDidIjlza5kPGQW7tE2iUM7q0pi7MUN4tzBQ1fPHppve5iaAKRaXLqVrW7sNXlqol4ug
+yWdtTsfdYH0BD/foMoldfeeNtZbs6pMSu6M/KAZNCZoXOOi0mBGmrrHaOpsfvHOdTOM6xai8SHW
cC3XlX9Xmcp/hVci54jKQ1uGEMD4KDNiIFU772p84nde41yY85f7oFPtkffYz0Gz2kxEM740elGS
nw2HqWfzRoCZLlWA40h83SFk2H9MzfLd5QlPVDTMStrl4NEN8W11OHha+Po1BEQ8sxR2KfellaZ4
0nO/OFSwfCuWgCqlhGAyj8FEn5XjMZ+tCvzV/nhMmvqOj5PG5aiLrI1XIKLWmkjPc16S0KqnhznD
8uVRTsOOsm/nBoC1PvBiRumhFdpwUiRJN8Pw36qjKu1OJu7LhWZH6QpdqafEAEQ4M5cpjtYelv+1
JcVPDGSt1MWl07JwZUr6pNWCH+Rf3NZL9GMQ69ivU7LG7jlLLS5Bmu9uDAuE/WiQ+rWBFUDUhX0j
Ym0dgtIfNTs/z/E+oxGegFVwIiWEGTjB4ePDj9ORPDItumKrB3GdRjnyVzivhzYiimoxRbVz+4U5
fLyFTmweKpeE2ECvxkqVuEhZJntvQs/9pfX2Ic1xsKjAvurNsHYd6JMpGkTc+SvFUz44cfjcd+n9
yD0o6rz2VLr2gL6iTI+CQHDiWvrx1y8BrSBL3S80VS1zUwX5OuuLDaNPkG/YLOqLnuKey2ozQQH2
PgTBXG7p5coOZzpL+/TZCYqTPbjfafs0YuVb1FnsMIX66RoUYKOn3jPK6w+RuSccrLpLHZfTwUoV
Bo3dUPzY94Oyh4hoDVhsNUb5rfLB1D35Vdmd/Lx8vJN9CZKoMEl4ZRCcaxJ4Dg3TcZ/uhGE1hxBf
j5Ybp36yztKW/iZzb2efic3spiwCNSYhuDosRDpXfncR99pNXYqvViYfFcYfCn/1hzw8dz1BQQfG
SxOX6tugtq6p6f3RCjq/TeRa5zXvKAWqwJUB++hF95omw42wC+YhcbsbXEb+Xj6vdT2ggX6gB4Gz
QjwbxSoaEV0qjO42PZGB2y+03lrrwWMGWJ0kbrlPfnxP7CZnfDYZLa60llFyImeVEq1O0vaDS1KE
2cbAAz0xzFx0pXVftQu7rUzgra53SFXrQBy1GG5GfR8HNceMvq22psbxIq7HVzfAN4S1upga9ygx
WniJ5NlmIFcCGWdz47mFHNJuZmbBgY7mVwLT5n5LBGAI8HJS6Oy7DvduVCbLvrSi/uRvzMVtHRS3
oilhDEnz1HjEV3s4ZWu7lXc4nzjclCCieF4Y0DDARCowYvwf1japvOcwTvWD5gl711coBrZP/WSZ
PNRO9O7TAcrHvboB6oMAUsKUcOeejGK8Zba1InB9IvaZHv1y70hGojHTm0VuY4qc+pY2i7nhtDER
Zy1j/LF2ia9Czy16mcf8we2xrg4iPVSa5y9a6u49fW/rcviijfPs0Bcr7c5lqg/lgosNE6jKi6iB
lXzFnmgyCqxOo98KZK4/5Ncwl5epzKEv+fjJeFPhifonzWyBDJPMjLz6JhbmR0+jAt744jj7obMA
rAkAp6omKszkV220bx11AKHuKcOVni1xWLXL0P7M+kddSUCGxVzQs23EopJI7jxBg/AE6Idu3KQJ
mYjQswggVRhHHQ3SA+NXwCskf4QU+nbGmYFziPNbTXC28GIkiWi6B7a0DgwqpQPc4Vu85ctCp7V5
7lFiS1UdTGf8uK5dZi6TRgtyTPKoUlaL2NgGEuREQZf1ArTbtBs1VheEBxc/iUjwjPKyK8PYVUin
uiWiVt1O3nCXzy80L1fbmrA9R6G6u89C45rVjXk7pPIpzR0XYrj9OUd4tBo92rlxa2wtS0CcgPRZ
NzCfYvw2S4B7z3aEFAzWn/qD0d5EWTHAnniZiul9SJkKidNEZjiOmiWDOn0F87Xe6brN8lJry6JN
ngjo3DPh2sQTdmbOugtOqIyT6TvrcGJ3OKYL7ynsDZUTZ+MQGe9D9D5wJlgUqX7Sa3M/9V24DUxm
PVl/ZZjHiSX7rIr6WVAoiHQIJCNMunDh5SOHuOSauclNSYMjPxtCQANFmen+LWviU6PRq42519SI
83iR+1FZaocHI+r63tUwuSwYgp9QGITflQPYy8gFc7ik1Khc+zFfMyBmDB2fj6e0IG+wBQJOz/gb
aPDCB03rIxQc+9iBrdYKbPAZlAac1EzSssh9a3s48IkXx3s1XkaAGp7CNE93QQU5BXHBWHsDs/vK
zczD2OeA6M3KWfrYSrI+RJKFVbXAW3HrhdbriFrNbYyn5XcP8MKZxt89wPbvHuDfPcC/e4B/9wD/
7gH+3QP8uwf453cPcPJ/rQf471cm/7/THHXTtQ00vv/6H4XNvwiWiv/+T//wi5x+6j6+s/9Zbvwf
f/ov7BD7D8PGv8n9H0q640M6/4veaBp/uKZnOIFh8C8hhPwHwdH8w/TJuyvV0fQNRVv/q94IessB
q+74Bjrl36c3WhSc/Y3eCG/HpwHGtyyMxkxz/kZvTIcx8GzohMSuJA0vXDMd7MFnCLNY5Xx/pQWw
eDuD+rJGkrlZ16AQANXiTolMWpcGtNGtP6qe4OwS2iK6CedEwS6xnPoUQuSNz1Qwf3dqF3iIT79D
3enrwYZw2flczynElQ4M1yIqT3S3C+jY9F+QGx1udKz2E/XDO7cAZRVb47iOiRw3sHv3Qebe03Se
bhOp+1u9ti8DOoOpIzmECUyvttFhR9IdfXAm4lFdq9SkatiNISCHbuR+xn82rXQZ96cwEU8AgxDI
Tr5k5CELl0kPkeHKT9qL5D9eRJXf00Zm1SRIEqa1NfVQvoGlzvsKZvPeHnR3Ca0NKHjfompZ7QbQ
zwm8QH8mdwunq93k8fSQJsG77PyLafdbTVrXDLS61SblhtRdYu7s5uCH/WpglAlrYTFwQzVN+BfO
0cl2iTwV1t7HNwk+FZ8i3Sn0WOD+FkrsAGgiNhm6nsjnvdG+k24eAIV2Nw0NUnApFzk0PAdUoigB
b2WHLHqLjE+3PJJ/t4KbINpK0vsZP0HU3Ps5I3dvw4f2RjYmP+RNLvaiOAW6ttXSHze5pG11yaHX
xUGESYgBuYmMd+2NQzvhjamoJS0PlSg2vX8fDqqar9hBlSNEZb9P6BkjFvnecggTDAR0wh0wv0Ue
HLM2fitakEmWZNaIpy/ddEhQQms3pF0w0BLnN8BYvU70vAKH02n7kLPyZmGJTInji2OqBub33iCf
S73ElTVTZfSGW3YdgkY0mgP+NXltqvTBpXWvJsKh5weL9rquf2XSdBclNyMDArrcXXguI9+WD8nN
irRVy9tOdnXucQB10RVjI7yKcdUM0Qm2ybpsDsZ8V+JEB2W7tjX9aOtH1ygfbNVC5wTBlSqDdYRb
NzUuVOGsm/o1gBSng4VLoGYFznbWUEclbdP9dEkY0MRw2HMNVOAGk6Ndbiu6jHTnhdH1cmy2fl4A
GE+BjBrHvjjsZYDZdGdX7TUegVrwDBXBvJLhOWpBlc43ihDdO3SxeXsz+ohGj8/rTDqMsQr5YpzR
Oh+qPgGQcavT4QLFAhgb9dLuZ5RurA64O+8V5NYVUogfUDc7fqUIvQ0tONpsM0j/7ihynGbs8BJz
nTMsXQ+PEGXcwTqRR/ivvfJYX/XKAc538rJzD4GUYquzR42w+9xspQHHUbGt77qBiXv3qFGzpVy9
ZEFC4mciFJtgbtdolIswVw+MsVfrFmAD+hhuaih2Zd9fGpleJnsV57DyPH/XOAQRRpoedI9wTc7L
W9nb0PaQMpP5qSPjVFC+l9gQSf+NvPdYkl3Ztux+iHgG7UA3AhEImZFa7A4sJTQcWv1J8XvI/+Lw
V68aVUYzWrXZPvvec3ZmBOC+1pxjgAYgPL2da28nJJae5D5lQprF/FeYztZIUP3MDHGGIDWO0GEY
st3Fzr0h72t72GgaNsFHz74fWb9IJqaJf2KBdvHTDxNBqQ6zVoejUUIBdLPTBBljxNIAmSdgsOqm
l0i4hO8ePDZs3ci/NfqXs6Mx+XnWYgKb0h2cNieUVIHV6DcLnoJYrx/HfHki/jTa88liN2Qm4lCR
uMus6qh7yQ5aX1Db5rb3KCBTAtEkfcmzwsSzT22SmCU74EUq8+S6M/c+r1Aq9mzCjnbKSjejhqhb
J9288mXMEOrlYxs07ABKMPppySjxjrXisfCOUjykbAEBrG78+B+NwWMzOec6wsrtAxR9HN2b1eIP
NHWW7eIFhty2H5t9OvvHxiTPlfKp9QCqFO+U5V9spu2DsPZyuZnkzJZF21gmPTIqkjULmdwihWXv
B/0ao+xqJ2LMaziwN428QzqOz6Z4Rjm7tRI4VtBs4ABZQ4YGkpWHpBww2cehPy01oWoMlLT3NsQk
yNDP2w436NzWT71mP0eREabr19w4UDYOWJh9NuDLauwryAv8p1rsanlK2EnPU400WCVoWLmH3ErC
udaCeT6XZA3i8XFhhjlq3yurKGp/fKs75oxErylQH+Z2ANBMdiI91EaNCUmQzsNRQZb3FhNvrrzy
Hq7BBnwOy85bVX5Mnhe6cX1EtkmS2byVU/YlUx7t6FF3SywuZKnP89Hi4WVkt9h8agCiiGQIRXdZ
1+g/Vzy1/lLPy1Fr4+PiOBfz2Lpt6NvrSQjtvEJf9+EfkiLclOOwg7b3xGNhrzXdU0UonOBCAPVx
vy7Fq57ER9ttH2pezJbXXMqmIkr4St4R/vJ5MbANxOzvKLc8O12/heVF1YBFxrLk734Wn4ukvQ35
XgC279w6jPJh5ye8daX5IPSL4dehThmaii6rFGH/K1mICvvWJjhWeDYSGd1XGqRHfVmuI7nieG53
me2HjY8QGka147yQGOHDSkWncEoG8QB0AAvTR9+IgV9x92oWvGji5pxE2s/iabsZcwMAsYdUrA+e
chcDN9G8j0x/iP0W5cTP7D5363ubWacMf6Kvv7jRX0HNIrdRFxg+z42OGuG4txq4y3KQD2Nqn43l
rxmdvRlbxwgGSezM3zUrVG+hLtJT6BsScOEiHHhumh59TxRdO3Npr0nBK8cA8InMuWP7tZD/R8Y9
xSxL0ypl8Unjanz3lvK2OqE/8dFjLUkGczuid3di0DDiSNIssOzHtDzoVPBc9XFf71Q4uOfMgROR
be2pqPTg1bCXh9wEqlt9ZL6GSB5TTVqHVvc7+28LhfOY4PNo//U2Zur6Jq1pjxJ0281Hl6L2NG56
2zwVkFhjP9m31sVc9KDRr9ES5l4SjIW3S8svvaIE2iYXmIkfRuLfATXe5iJ+SNSbbKZmaD3qTUzb
wL5bUYMi4nOoojpmSWS82Hsx++tqODrVVf9r6XinbBEmjhlxSUCnPzfyxSuGUwbpuNX3htMeZMJP
IafqSorecvkWm81JEMwexXyRxBQoZ1JLvAMq5vIAtLeEFYvKepfpgSIREho/lEl90aVNByelwXru
yEFVdfIQLfdW0vKA5eFq3WqnPMvKfJLTyXTurVU+1exhSZnia+VbAcP3MSX4P2MSH9svPxmebZO9
2rQEvWLMsBBODjF8O5ksX4S0+UTQxqFaksZU0fVyDxjgKW1eeI+22Vvkfw3iK+nvhP9cmtNupRVZ
wkYph6NfEkTpLuwmDe19bZK3lAQ9dQLeNWtgNTB1LSpzxHZpU+8rK2iM01TFhwxxq//ECj+2Uezt
XX7+Sbb1o4tNDJ7eJAsd1m1VfBe5qLZNdnDLU5Grhs1EkGNyw4W/o0Fgp05JzyfToaRgxV5TDODY
WdqMEQCFMbuqNZErzZO1tx3K6gS82S8CKLUQMtdJ+krtCALrfTmYm4dVtmHBNq6un/vCI/Ss1AA5
TJ0n3Tx7yUAc6J103G5ezWM3AKYDwyHS4cq3ATf8T+xzZLOxGvHlXCnzrjwHTfhVRnWUGb8UZFB6
HFHkVyev/do9zKYNiYgzIbSnMX/IqQOywAFB43/jiAocih2Snevi5PtVfzPoGNGf+m6SvyLXdiZl
tkbs+vactflm6EaoR+dqGs8zXlVzfu7SX6BcW75uVKup/ah6GUWgmW1+aZqb2LyfUUnJBBhNtfKK
sKGrfgiS4Imf7lweqzQWgp6gVLPc8rhlFw77ivB2bfrhsmQPj2uRHNOqo6AFuL7mDrRkW2TA2xb+
bEn3rc9vGd7YmaqnMSTbjK+bJJ6PleTRRedqU70qy+guHrPtd6+ac6UuzgpuR37O0TgPtYT+eRzl
XrOVv5JHH6+lbsF4Ye3NhKX22B1H/vhgYNMuNzVt9Hg1tj4yAyBwx9RpT/Ag0ynfOWPoEpvvgDVE
1c1RwTRxttJjXAL3IsXgDbdpiU5dfmcT3xv9wI73gGs2c4ORw6bla8BgBmfl2Nclx1iYjweWrnwS
zz6mX1+2BxL2rJjv6iYFwwaszvvxSFIug063Cfjq0IR2uYStOkXVf8X81iXrIYNjrRGOH+iuZQDc
NXT0HmobHWYi39KBXWLbDxwXP1Y+y+3ynbf+zq27w2h+xkbHd2PdCLek53QwYdPzrtYhDIVWQfCo
edOc0MLMkEH7q/kxzPV1WinB6A2S8f3Euh391XXObunySXBjS/4CW7kqDfG48Hje8FQfo5LTd37i
kwZ8dw/z0HCuU0uvdjlN/UUZAj3x7sxUL9wpkLCEilvvHjXgdHRuttXcYEkZg+E1mwjcj3z6+0vJ
EaOR59q9mgVFfMkr2LvhtuHJefI4ScN6JPv2WnW3yOkPJivavnqunX/1SOxBNWfSu4IWF6CNTdOP
4Buv7nrTiRuyjo65Og3Ftw2jblqOwpoOCy7XhEze2A0fFoAjIjJWDL2OhomXh4UrNtmITEdcMvC8
+l0jURHmx1VneV4AraK2L4dqR+ntWF4XmhKWWIPFfRqdU103h3gueNucG+0fRrUtiA6jPhEnBc7+
3SqgVhb/WP1v4T93XKOG8rGelrAwPpPmaW2/JjqvU85ByLB2NuoCb6RpNL+70Dz7Pj006blJTnrs
7glG0WRRttpqk1HBXiI6MnRwTJMaLlYpnj09eEvXe+onir8txSCL6MlYlUG80r3hJ+BcLYO6nXTP
xfprQP6z7IVk2qdoj5bNE1iDxjYBKm6CxhzDdI5eeuiBFXXTkRSE5CyqEi6avS+hd63rk8Nza/CK
oBLfeHa2Vo/5jC4w0A6s2tUV2pH65dMcz59S4ZwyozmOSWgQB6a8tUXSGkZE48Zp7yefcFBoZTDA
2cG+gk0Eewy0pTcFIAFab4ZeAzWFxFW5QqzJfpyMVpJXnXvtWjfPMycZC70B9Vl+Pv/QTm+phFrA
KRkMLRxRx+W+w6ETUQZbyaAxUuGd0bypBvYI/mc05jMtqetCNqn0x5NT3hZveRE9AilweBbkMoFr
C1vCQIjWr09OTm7Nw8FkfCTkMDTvKcmvHuy5tUxfez5LIoqConqojfuqfrbnr7GRx86rmZksQQNW
HpTJto0pnsmt1v/VNYGEKd4w5LmQ8qcP8xBNJb/EbOfGMNI6f2cs7+v4tlDyFAfjPRq+FROC0ofr
VCFxVpj9T8X72t6QVzM7wL5hjy85d+pc1+/hwGyNpkfdvZ4m+83tBVCVIVgH7zFePydcUr30zrLt
LiO1/lwrgtZQnB4COwrsRX29Lp9X3OHGmkoMCO0H4jis8EzHXN7pWPkoHx4ahkGxD45++VjlEERE
mRdetTVoAQ/8kJy/Vq6Ldva6TDcfI5vhBotZnhpDYjgGWtS8WdBtB7f4mBjMicTf6tZ48YAR9GP3
VDhQDmireQ1MldoFX9VPgVnceSI7xbqAQpoee7Q3/dn34teRM7/Dc9GO3kBngfxow7wBZFll/PRb
XtoIhUV1zH3t2eHqnRGhQc5UzQqKSRSrzF7slCMRSYxB2MgiJqCCUwiiMQMUQ4aqw73A7W8fR8s2
J54yRxGHHe85qRzkV3aY6OXZQOqH6O/Qu++oXjhAJgfCmdfJyC8OObieG7BkfMnlT2+jfRJrQeU9
kwbbZd5H0bwNmfuytPM3crONf1ch8rMGXDBYJKW5y8iuj+Op7s9rKY4JJtTCfBEpCL/+xYeDn9zQ
wlEtvDdpzy8uvGXSTnqPXelJmrfUUMkc6yVaiV47Y8K3kgOdETjjHx5j0FhViFMZhPL4FvFvd0Br
TW25V/AU4r/HxQADCBSubn66Ltu1XnduufusbXbu3SDx0ouokMDZoK7U4/+W8T5pnBlZ07j1lws5
wqPjIAnIaI/Z0d6moygoxK/Zkd/DuuxHq+UyMp5s0tCx8cGL8DB+8yRwu8d4uOgEh8bb7D+n9lOy
N3jhGuMPb2ItueXpq2ht+tv7tXnLigcvu18QB/T3pTTPAB2nR3rYcXLs/X33AtEuH6+4DnItzJZN
5+fbBksmnfTM/WyK9Tsvjf2scbJL7H1nWluKAQAdEBsm2KWXoQ8gXIUaZJjN8lsa9slNG5jxHREg
/NioIyVnp35SfB/xMHn3PQMOsOzEmM/aVIZxs594vvdrdq3iDNHU8piS5SRG9ekvJnktue8Be9ql
GQhCx6NmMn+8g9q700F9yjXfz1O1y0zef2N9zDls4Kc76Z3A5UWVXKnf0ce03lPFB4MYvWnHp9SG
rcsLvmrnkGBX4M4AJWDnW9GHtv65FfiSdebNWG87M3kv8cSs2ClkE38K0C+crfLIvaRtzMRt3k2S
oO08MNQjWa99xgJSWvVomw92T+7UQ88HaEgy+XRNprlvRFA5EXTIgPauZT6KQXU3l9ARX6ZxGJjW
95URdNGvvrxzmse/KN4s2Wxj458uCRYPnybQJ54F9rrCr+fmlt/12a3iImDyjBJ88JA0bUgpbwUh
sFRwja2nf3X+6aY24aohNGqe9TACYiDG4qs3Ey7BI3/Zj9EWTDv0bV6a/FYeYGFLw9t202bcjfi0
HSXTXPjumuf0H2nnG8UI+vjbrOghYn9J56Oa/A1u+F+t4WVZRvfKyZ5OX4528gcca+ZrIvRrD2S5
57Otmb+Tf5esxhun762tYfXS0h8xFDtvbA4KTKhljDTnGX8Cb3WbSkTCcUILdV7oHsgfULqvlXiJ
y7/KpiMQ3UrGYblFdYHG5sJb0s7RiRTuJik77uaP0oWDodPE7I4tximDVBggu52OCGeFn4Tfw5v8
0I2SZ+ksJ8/2jyjgDzoR3/FlyUAcQ9BqONtN/ptb/jkVP4OTp+KGzIC7Yh9VeD95uzaM1ewiRElL
xM2iUTCG5Mp3dqI9+3sIUeoRya+F69xEN9odrhKURS2MgKLnYSruRE2vvnazQwK82hzmIyazU1yM
h0FLnjrV9wep2GvfJpb2RqDkwmaju32ISfe01hLMFtO+Nj/2ZbuLPUKuYq9VxfPYZr8iQVnGxb6E
vY3oshjDpPnIxMy9eqRJbtEhhffSbTzuBh4ro96eb6BpOUq9OthgY3pMRbSpLSZtTXO1/OhtwS0h
bPjl8sz/8FznyNc8/hZvw/qsLgxStB+9y88uXw7C9AGi0PnVuArKhFv9H8eoQ2nWL6VvAUbYQNkZ
GOVFdn10/B9j7bc+Wdq2p8nrnbrZOkx195JXTKucdpsNb0Wuh7nUfoVmdVvPf5I1SyaQkJ5h3/Cp
3+R0kBw37IjEL0MCFBNNCHl4h0TlwuD9bDjaY2Yux45ucpzAn1CQfGYCsjbCdghJrt9JMRyn5Gb9
SIa+k158ClYe/Fhceae3nMBN48mKh3NbLJdmaP9mkukwfSMkvIhpj0kH18iZABUm1L2Z9qRwYOpr
Mp5NHmcxwdTaEAz+yeM7k3u0SGHGOfJ5pSQ295H0TmT5A+CxlLz8MUipQRvddEzKVdvC2eRP9U/e
PHxbtMMBf7QQI/n9ZI9rywumIDibNA+C19piMZKfviK727msKsgVv7JbePRzKtoLAHsQTL7i4JXD
o/S1XWuWoc5RwoIWoDnu1mRIrZnGe78C6uClZWjrs3KOyJwauqZ/shAIykgEnD6P9Yzod+ngcD1M
ROmBNN33RnsRAjWNbhyHseNG8eGBWaGUAnu5lWTNTWSYizzUWHWYfe7ilAt3IXdO7j6MNMWEOd9r
2bSJ7htt3CAxJpM+j0954n+0Htxz3unN9GIUNnM36OrDtEvjH+RCu44PvzT0XcrVsbHPJXvFSrMv
JFX/zSWliO6l5bCZZtYRYA6PgOFAgb7Qox1sVl7Av/P6M2jakRMTEEOEohUUMBM5ej5Wv3ai5t79
iT4hCJlzpAHrIpLadq+QNHYx6P+lGyCmgKyGqAS1vV3WQApsBVACXESkMqXKQBlkHc1XdBJIdij+
QbJjCUeYdhwJwnMGDSeuJpHsofjKQ5JRH+9ZtWZh3U2HrFfOzw8PerFsGUbHsQY8XIOOsZ+ZWWAZ
vLEomfhwVHQrtCZcuoe+T66wAtBDjBvbZu/L5bpj2kIGN3IFuAcAINBNIgMVqFrCxdorD81A5veu
ofbO0z5v7xx7PTtg9ajbn/mB3EEDDHoQF7lGtny4xdGhM8Z9NImzmcY7x4wPho8dshs3MSN65iHY
FuHMQNS0KeyVJpB96Z5qs7pFZRy0Xx4fyKFFjMqqiEn7lh3eeyVftcm8Fb16uTNWgEtUp8VuGrSN
L7zHirt5RCeh5GZYuW0gH5oWNwJNBtGuRw1Qq8LzZ8MCsbpigPBh2x8pjh9+AVaqB2LiI7Wi0KUB
VJSvgsNvOwpmc9cc/2ExjM91X51aJ/o2bb7FckaWYI+PGkgFs+OoZAHTJirNyEbftUt/srD5NIN2
Ny+cigi1j1h99BSANWelzRTrO2jKgY2qaDS5hTO/wLAsasCPbTPdpd6ysSgwajHDHC/Z59wis33V
K0R6zgwh+kmjYV9yKSvy+EXD19WINeR6GtxTdUCQaoGqXk/Z+pNXNiBcum3Seo+y48h+a7HfbO23
ZpAyd9PWr96RKIUxKM6p+Vms0AKbaiS3nvdnhIyt9jE3ms/abByW2mKenz7UdCGUtlRAVna3voyO
iL2hZHADp3kBtswYra2bZEc7LwO4YFsbgisC5upY6uMeQe6xpALRdl+1/2Rm2qF2nG1UJWz271b0
Y/WjOX9OFUMhe5cBghzsLFj4yU7GfBit7gHGy6/AqFDxZuAo2898SapPiR/eGp2npJzOieZsOD5e
Jb2niT7F4iGWZqluOdllGbsvbBoflCM3BtU6hIIsYNyDxqLE4CQo/FDTrrOcuA6AJ+RhVq/9wzxw
dnF56gvbYdJjXKYUxPlEgF0iCZlE8tEyWpcOcpPUGq4tDz/Ai9wT5n8roLqm+5Il8qCuyq8sqHOr
veOB6jhPulbC1TZMYDo9LZ8xei+QEyR8Ncs73875NMTjpi4gmqzNE+XZqzNbSBupEkNeIz6BRAX2
Rc9k+XtkXtvWp3UtPrsZmQZSNGvbMK09TMoDCzujqYt4b8WUY71xJ3xYiU7ur1fZpWFCcWNop+au
ppEDm8uAKEdxoXfpzlotJ0AfLvtO16AOdsx/HcSZCYh8KgaA+xpFfm/ABSoSPINY9A3A4aWixANf
rUIfcHymCPJIAmEDKqp8nMKXzxRpfoJwxg43fS0UhX4qqz/p22GZS2+Lv1zfjgMbkhkQ/M4xFn9f
KwFdhcx0Kxb1BmFsYSnuPUAtycOJYEqdTU+QQl4zZ7rvW2YHXITMoFcEfW4Wdtk8FfMIVR0fHy6U
9WEYsvwSpfD3BZNMfk2MhxSbvxN0J73R30cFCq/Mn11GZLD8R6D+8Xi1FeNftnB18ubFUPR/gHnL
zui6O3CpnCzp+hw5QwZgDFCIKn8AO0BlE/CYo6gf3r7PH2KsoPs+ozLrmzgIPMIToMNW6jr4CSJE
BaUyFrhWfolXkiGOxzYaiEq6qdATAreGma4Zo0MltjoMyoPgTxgRgBd8x7xG9WiB5jGuf8Jjtj9O
nwwroAuiOA409jVzxGZzKtofCoaQOVAw2LgYJmVlcDkl3XqnfyiUsQGcSoPAQVMmh0k5HSDXwR3j
7CaV70GnNlebnyYaCG7j3saNuparo/xt4viarFaK2IMrkNZD38Fk9k8x4vH3cMVz4+bSltxEKi54
zIaxmwwDJE1Kgr2ZTyd3aqswm+0fM1b02lo5XOY9gFOM7WxoGaeRNkB6gX1tVyDB6JQNAzUjDiHX
IQOhXBkRxEhheWbYZAwV52J5oUQngoxP+47u6iFDKbfVm7INuvJW9vg4ImXmmFVL1FW2jlZ5Oypl
8EhQeTQoPQzUHok+cWZyrNBxKe0bOjNotZuytBdLWWyTV1fr14BNIoeEdECkg0KEAI6/nZCKJMou
YitSzqKMI44cmm2NcLVBIg+lllE3pz72IOxmivY7X1C6TBE3c5dvc4rUZFR2kzbHc2LeTM21b3CK
+LPjBD8e7CF745lSvTTuNeuhECbIOEVOkohUakUYKr9i5VcplWlFV84VXdlXBuVhyfTuQweur8dE
rTzUomVVjEHbtuMOXABv18x+rHSxXhBIzVWJWcGmXAxGjfodFphC+WAixDC2MsRMWkvBFWmMp+wx
QmM541e3nkIneD4MM45t3c89zplE2WfEjIdmQkgDdHyfKEPNqFw1kObMcw2Ip+QXFdgV+8mpQiSA
4SZxXYgxEY0q9UkbEg+qLZM3anPk13BM9toYjh0mVhed6K5WHp0aoQ77AL7eyrFj1gDshPLuTMrA
49A4i5W+BxmTMvS4ytUzgyDc2C3TPYAGOxedouvO8EJJoO20MvsSIBeWxqz3o02mDbYr6wt3J7qo
C4mzhXSkgb3ykrFmIiGwlIatg1hoLiNUTQv8gSaJFNIV557yEPEDW5WXyEiGfOOmHDE9xz13BubV
WXmMCCVQGcZs1DL6T5TryEmfJ+U+KtWiSKf3z4AbM1KFIimW2nOjRYfelN7eNwDVZYKhQ02wrioN
71Yp11KFdKlW9iXkwOmeNYUIWq6HGYom12NORVm32CfK32Q7/r2rjE6ZcjtlSJ4cZXsa0D6BciIb
l8yHbuFf5dnL15poD7PW3krLIsc0/vKJlQyziS8ZyivVIZjSlWkqyVVNvz5wU+KCoGxU9NDJlBn4
qZSpKiHXxYbcJKzo/DTpwnojn4I6d4oHTVoz1ylshAnyqxFYErR4fFg8zI9YS7jZsJjde0AvNkvT
c6CEkxaUpvXLocmhU4plC1rDva28WwkCLj/FxIVtKIX0Gz37ytJVYVuDi0xARtgNtAPvHj4imWC7
r3bl2v4UTYbvKzbh48npL2L8AWV2gcH+PuXiwTRt987V7Jc1644mIUFGTMVN+L/F7LhhozxjEUMW
tJTHGQHZqkxkGMo4v1LdPBpD+wRSueAH8gEp3A+zhjCELXg5x2mT7ChMM3DQEE+Q0uEbiohKudBy
pGhxyfx4svn0usqYhoPyzVr8B17CKOmNOgty9gKmYTxJnpSJYV/QvQWei4etR8hGMRk3idvph2X8
iwf7g1JkxiOpoS+cOvdU5qgJTm9YIjAmrfCD/RbRpuHb/wxr+Y1XT7DJIG+qL9NGd6v3xuZquNga
+b6JH2lkR9sa+D6r25YSsk4ddXIk7Lqy2iKI2Enic/ukIwylCXBv7aifMq245HENIKJMb7xrAYqX
2tVTfzcXgjRHIHHP6eZStlZyiIBW8F9TvQ76yoCRO5lGt5L78xxK3eLjMUQHavF80EDSRQ7v3k7Q
3naBU3Nw4agUqd8co/zMpH/cN2OJqJINZhlo3LGOrToOeBweZJ8Ye14lf1OchI2VJSdWctBno781
qgAiKiBkZ9lMSleAIxgND3wU+ewwn2GRPZzBXz6zsTWOlld+oBEwLhDrkOr1+U4bMv7zkoSauoAg
bszGXuaQJEERbrqy4epYls9OFfuwxmZA+Pj7It2bNrmUfx131LXShl09J8aR7MNyD7323sjL84ip
iY+trE5p3b4OJaohDtXZoWcNXMuUT9rAazA3PJb3HGEDcoY919ptREgG6r6NyaQ0IA8YNjsLsmld
9+YDv9vrSVSHLimfpLBPSxS/SZsfn66tb/3CvIwh4sRy/tpojMFAX8KG1KIsQGfDhLkz0d8w0cHy
Wgc4fHvmmdckscKeSdDOcelUD25/GKbYu09xeY+j9U9wJITa4TCkFK9+7MoLG45fIdeLa2ecoqBL
L7y9o4Ko1Ipi1xUuK+f84EQ/LY80IpUDh1adhVNLaNGo/TCPitc80aoNjqGekOXwrCfACAGMwMY3
fa4G1nAe1FvSiiv/HAvxMZmwhNyUSCSAcCDHFJB9vpoD/HJIQN8dT7e71OUmHs9mTQyge4bjxz/K
5I/fVAB/Ijschb/HyaSU0BEMEc4DUStvImbjEo8K7TlwksRixcNsPFplyaV3hllgTek14d7OybU6
CJ30FXTAC3sznVcGdJX6Udr3Q75agS0JY5RLzX3UrS+dCQpFFOKDUeH7gvI3Fc10GgyecTBt181S
YOyWEm+YlacmE53qLHvtw03i6gCa84ogmF2/Y4oDb1W26I5uB3E8N4QBq30FxnpXOumydV1Wn5W8
JHb9biBs2k6mq+h19b2mXAB+utRbQat+l1Yk2w3TPBg5z6R+BiTvDPbeaaDb1D4DA5u35VxkqA4S
+MiEWbaibIutYYxiE60cwKQ2P2a4u3n7Nd7GEZ9dxHODl/QMP4c3OEV3Mtkkhw5Tl2Nsds372I48
dlkd3JHmaMc+9G64qcietcB0mWFwrIVWM+VvOc3sYBGNhNyZMIbonuUSnTOneYWRsm9T9qoxR3e1
m/tjjfaXl3N/N2veteiGft+iPF8s/t5x1H1If/iyuatKhR5Hmp2pPnq2j9zqQ+JTD6u1w1Ay+Sfe
GvDUk/Rf1w9WKMYKO0cCar9MYbSAB2E5A2BFWwcQ8JN+N1hknbp8Mfa05Z9qkykpBjXgonLfqgDX
0vffvs/ZJyFXvrFN3okjn0qYTDz84uyUEDLS6/VqlLp/44WY7rXMUzYSizdi6pFgqdYvVKTWXU2W
s7XE8lbAPrCgHF1KeQ96oNFdHilzPvIlvnAuQXDS+xfsvyaRlmTC4W1PTNclX8RBp02fR/AFSm5l
1WQgm2aTmhZcsROU3L16W1dlTxzbJhIxG+w+xoRzIywuC8BL24mfpiNH3edknDupaEtNuOKo3s7C
ZWgBEHjnx9G3wMq2TfSEMjqORZIkZlCTNdENduOQQbKgAz2HhYtV7FR/ZG463FmWbwCdjfAojRFh
xoT1Ql98ph2I0jYiepWtNSMZg4+v7Q3fYMD2BeTrgH4BVJjM4FeL7iYo8yunZD4wK98hRgXU2h35
qXnONfOniV2SC6uj05k1JuKVV5wR/O/XgP7/DCikNfP/URb6v//PKf2//lvP23IF6///iijk/+S/
OkPGf3iuZ8EbdFzD+e/NoP9iFPr/IQwG5Z4PZuo/e0H/wzds/IfFrcXy6RK4Ouuh/6kyxJ93YQna
juG6uuH+byEKqSD8L5Uh0/IpJuFuh5XoWJbt8c+/Px/TKu6gKP4fXTFa4xoznc9qzsRrfpym7mR5
mr3LmY9w+fWfxUCVJ83FKwijj4W4U9in83lcJgZ9/bSTSXllQROxMmr608gAWcRNHg4rcZWEmE9t
5DPodAm4vS9/mTxxKDg7uQN2pPUo1xyqISpZi7G54UGEMIMKSGlULDUW1vqg8pK6Js0/DaSynSUL
uGY4G8cwdc5P7tVyymtqLedlMV+S2UIWP3RlMPjwGtrkeemzLzx/2gYrfHdIjW6ntDRbh4EsM3KM
nxNHsLmK/kY7SsH0dT+leBg1tzyl3K/oOJHy5Oh2dlwwSHhTPAVhDlxuEoe+m8MxeeQwtTU5o1RW
+6kpV1ovgQOyCj1WpOKtFBqLBbh3O4CHnfWMjGsGVkQW3Xm2c46Eubhb4ugd+NGCjkhl/z3/XFUA
ibtofcoyeYmr7KP3WPLMkQOQtCLnxTy77Ghduf5dGTc+oL3SBPnH64/lyDbxiDitPB8s4vw28UKC
8WDOCvCFmqs/WqC/DpwCnodR/9IcggCdy2ghKtXw1mmPpvA/67yDrL2Yx1lTjOOYM0GSzgdbEFUo
/fXX5um4kQ5qBOhaZ6dl+UmG94yoQ2Op7dympEHdOjLFqRncC6cP7NLHWXnq0cCQOepDB2MbO2yk
6Z6DZS3nA4UJdTfL+dQS1HdGQpS1CSvIE8YZPUPHv1zITcfUJvKLBZeVdUgthmKpSwoTCmF0kOpG
kfXe45KifJ7UuqmQDGL4Kp2Lqnu26/sliz6lml3GU5rgrAUGi1OOQ/Jah6Lq9IfcgcFfIIY0gXdy
xGPGZ88zuywb8pUcV1xXkx7oqT8cwPYh8Zx9UISuc4cwdw2wdu3mWMK3K0hwl83yaKiJbL7q/qVN
qi7ILaj+kxPNnI/L29xYZyLxDzw3GElGJFIAAwKAwg/M+vbSdTQkhoLX7Og3D8lQ/roNXK20Dwvm
LdB2fMhUpcKYL+UT015maAOAPdPpXx1+LUwI+PB1VaMHC4mlYHCKs8ZFgrvlHnUO4ixG4p6QJKUt
41/rUUMB1f5RTtDVZa0s11V+WhJ5YDDz/7B3HjuSM1mWfpXB7FkwCjOSi9m4lqH1hgiV1Frz6eez
7C70oGaA7tn3ohKoTOSfER7uRrvnnvMdE5D5wgGBl2sM33IHDSe1MgrWnHGFZBrb8jMMGI/CiUEJ
g/LZYnIy9AhV6GFKBfml7ChwVhOCtx64MiavUY9gilks00MZNqlLoMe00APkpAe3So9wilku1kNd
rsc7FBwIcCTtzFmjjPUQODANKt1b2+gB0WRSDPTIODI7RnqItJgmgR9+BH/HywWgjkX35joNXqPE
Io0SuXeDHkoXPZ5GzKnL8Ad3pzjEoOI3Nrc0FotsWvuTtGK5GXUXOYVTn2PosjtJyfSk9JUXFJe3
usFcDU9+YkF8je/MkYZzxcYPQzRnWq37z8tl2Pkg6TaL7kavKUmPdVt6G+uaEQYw0xMsmCe0bhNt
TOiW9UhvSdpiyQF60cHeUAVpRAjZOHPsGd+faulrL3FRRhS4067GhoxDgM9WiHWsoDpz8nSTU/M7
eMlLktMEP4n0Txlp+Z5uG96d3OoEqlE7/Ol1jzwMtDPdbs8MtR2ZtOQ7SUdrnfbNKxOhgBSHnC/z
ytvRRY9bBECyCSlZaWRyzDGVzxgxTI1TxpaVabxyq0HLHvgeBrmPMK+3BElNtttAmYXGMxMwNKE1
w7F+GP7imx1AzglE5wqy8+z68UmFbEwqTXxu5Qxpx+mPfNJhQv/9Pba36iQ7d9pzWLy7uOI8WNJc
Fb3TAAMw1ZjpNE5+lsgeV5YcP2aav3iu095FylEjqhcNq657sNWJBli3CesHMHTsM6+2RlxbGnZd
dK7Yu03DEwWRluzetC9gYyNEfwsNy6bNb77BK7aGcIfjSCO1EzJPuO2MjeiG+zHy9qOQL1WPbDEV
htxCm0TL1IjuGhtJvkBsmrFtNJO3GStMaIVGe7ca8h1b9o5lGlt8DQCXpUcPJgs35RJUiTrzD41k
n8UAjKqXycOoQeKGRop3sMWBYP50GjYuNQRb48d9zSHXQPLQMS8OC/ycbu/Q6sM12RYOUzc+QoU3
dhUe/6H7TBSkwEYDzwONPq+8IdoqjUNPNRg960GkK8T9TkPTXXKbk8aoTxXuD8xRpA7YRtQYuuA5
0V+i8euVBrFz7gKN03B2X2Pae81r/wtu154dMnFHdjb3YSOGI4k/2hTgvQsNfk80Ah57xjsHni6D
oi/V9Mk121w8qsmFnrXEG7VYGdJUjRVRA+YbjZrHLHXh2vPgaAh9BsFqE86A6cMKRH1C3bZG1lN3
7KwjKPY9NHupsfZjkGsvO/EQj9KztHrPCB3j3aJxGNN9Cht/1pB8BHMSkHrt/xegn4DSR92RGgv/
Mv7F7IvPWWP3Mb+UbNK9llMcxxKCAv3rFi1sDsT+El29Ye0aaJQ/Gmq6r6D7zxGY/7GU61SD/+1x
vILZE6fsy2Xk9pt5XysWmw4eFxXl1G2F1saa7HNVGiZv4ODi1+RcKbqXW9NdV2EOVrPn1K+F024y
Wu88K71rJ+eC4Yv3RtOm64jy3T2bwHrBcNoOk0214HKBwKUPujk/RYBeN0nJYs3Bju+GpnOuw28h
DM3FZHs2pf1+auAv2qQFNrYaPrkykfaL0RqDXkTQQIlQCBnfeGENHnPkMpFhWUAz5zXAM90CwKsl
u6kuwVnMVok3OUw6lrZIMWQnZrFQot07j3xeihNfF3V884Y6n3nlk/1cdwUr17bjLSFNrqEmIhZS
2qKdwJjJltY9SFm6Jxd3DYXRMVbehg0ghxIGU8wd3ZlYJG0EtD9ABiz2TeIa2w6bwtofyGAXC2sW
YuLGWfjUqVAabaz9rtvNE+skRWiLzmp210NJDMUYt0OLpdw3nDsW27+23hPYS/tdIvc47Bp3oUj4
MufsLuMucKxYla1mnPSx1J7HQ4LudQrSgKtTdFfnFLFkJAx23Zy89thg6XtWqwZhMYrIGoWSXCrG
gnntxEhedlvdJTgPxZizmpPRTeA3BHyW8napWLLGllOsahF+J0n/4Gut0hjlXc/rju2GZyxpzuox
50exbUpBcgehs+7GCPqxueduwPEZtA9Eji19Qw/WmtTIuL9vLaqbKtTwsQ+BEkpSsjHx2G7B9R05
2aHLKXjjCfst83xrd3N/ZwPkxEy0tY3yviOrt3ZwuEubtYNMy+1iJ19EGL6miRCoVR/KTK6d70ql
vE6KY8Ut1QsNITvLr26MjPkhbcn+52d3nB9GOmrYhaUfhSdvbfPacSWj7oqvOLCprKBzjlQQMQ3L
9CMWtnxC0teAoIoZ+Nrn5YldbIdf1sh3NqDcW9VDV4434zSwngjMo4yJJI0z9icr88etxNRFL2/P
xfjq8TY+Ktt/lJGTPJXZ26DNwWNkxtexPSdmxTPbJ5SbTyST5wtBHxpqEuHcSFCCbBoSHuyDxYAA
asFelmsb8GauezMmR9Q9RGVdEwbjQB9DqXeqMJmNcQBb2/hnuHjVxlDsjCUTCM2QuGnMTepBzl0w
lawaPuJkUHmi2Utzg3l2QjflxjxTth6kVIDmFHyeazPcSToMNmGUfvatTxcxPS6eDmHl9Br7QiCM
DbTogmZ9TJqSx3xlgR1YKHXRo0Q386loLFIESextEP2sHZs0bhnY/IOp3s1E2JBIp33aQVV2vNuy
ZDOH8vY2uSTPHHy1Nu2UODwQqG0v/lwElWN0dL/3uui1t6S3i8a1dzWr+wTm+t5pWuzuh9Y+FNaJ
azM6Yp/T6xrxAri0sNBka5yKrPvGZpKy2QNq2T/R8O3g8ih0iW/arE08o6PAs1ALrk/BNOgSRZJO
YEIeFTt9jrphTYyAOJOR74TJeTXPZLKMzonYkbdHx23tk8zS/lhz5Eg3g8vMQLo1JPa/xr4RcYdx
MOzRKB3z2R8Pws33jhHY+8yzOeEaYg82G508eZIVro4sYxXntv6DnTfXpmRoHv928lXyJVXVp+mU
b+4M9TsYXO6yWWniA0Efdlu60kZCSU2ZgnAV6tYZSxxvlALT4fwrTOqefcRp0L4dy/Vl3qZhj6Oc
rVQToLVWAYdvuvDUZD+Vrj3yn4a+OmM7p9x3VNvaw7Rj4V+h1czZ+vrPTJfFsWA0k/yO8ixj7cDS
Trr2ywKOUBRcRVprxNMQinvllj3CrfvrUs7sFhAd7SqzNy4Vsad4OJmznt18bKjMz/QGUYdEaOgl
x3IsxWxvM2Uy4Pk7VXrm1iNnvqODjHrztOcOobp3RPy14VCwzOv5aaVOgiqAXcDDa2Bkxq9vCCqh
wuZplvKL5LK5npT54SXuCWdi4JXFRvUGKwRoAT35CAKH1dvUEM9wPC/ep5H6DhvM0awJcBazZq2T
nhpXiOA5y57DnHKijvMh50afE/xMUu8uSuwRJm7waipu9HmKqqFSnKpd7Z6SwGGdgm9DQAXnv4W3
g6ULqHypPVP5NpopkOtchEg7Ryo3GGVP7oB1rWbUdwdm3gmPW1KSAamy4DmqVMUTwWi3/60K/tdr
S8D9/KeqIAghrnr/DzXw71/+NzXQVP9wbClQA23Xc0xdMfIfjSXob5SO+MoypWcJlLp/6oH2P0zL
EbZHwNvydJHwfyCEkAqVJXz+yPYcFy7R/5ceaEvzX/RA0+Oh5Dj6P2hJuhf4tv9PPVB/8DkcgDpz
yt7jbop1ajuHFZCvra6X607W9ToTkLvhOLBWilJrK9sUADPc1oPTzy/TAmSHwu34KGvfOkyz92EP
cbCtSBSvk6IFHTFY3OUM5+zXGSmdgR2DmsuIzzmPOM1ztTXZ1dOMVzYSGSVwW0/TX5XmwE6aCGvw
NBGaEQuNhzPBc+8a8LGl5siqSH2ZmiwLrLhYNQYX4/6FXC1tEtBiNYuWDB3AZfC0S3I35BgaerC4
3Cu5PEaaZevP7WvZld/BxD43ne5kX1wXTb/1pH10Fba9YWBT/R3iGwPq3cqtVRC1rmb/xTfTfW6V
UIhh6zak5gzo3wnQXbMfCEoXj2WXvIBuNtj3yG3B5uzAGCE2iioABWrYuZYznkAcFZ8qfQs15zcV
EH8Lzf4tkTyBjLwSpwy5m+acIQizliYGyxh2cANEeNY0YcNS32xneFb03UuqicOUWdw1mkFcaRox
lbXVPlv0g/ah0LxiigmAFkvzLgJljBgM0zgpwH9cM1sLYPnMaab5x1h5ICG31t4QQ7eKKzQASYtC
3QWfbV5gvJtD/2JEGVUJC8LqqG0kfdLvcdOZG4uuDS8XaJq8P4RJRE2ktQ54w+itITfHmuGce9Cc
peY6G9H0a7mslrwGbHrOaxDpAsGO5zJmsHFdNEa7kw6+PzA03GdwQJQ/uAo65ErS0kGD8yuI6NDI
x4807396TaBeFCzqweLOTEXIOXFGzI3C+QKufutrgnVod7dOFVykjTpdoovUnP+8ybsbH/y1k+5N
TcP2NBc7J+1Cx9M6CyM6KomAkXqzmp09z4qmAXkUbXtFIxp/XODJkie5Z3j4lav0pKhtDIBzL5rS
XZoh+YZsQfrkK2EbSmekYnpB5MDeGmnWt6Op3xQaVJoCLi2EwTAnUZpQRjA9F5oXDnSa5wwkB1ez
xGMeel6fPRFmvo4VkI7Qw2trsCtFC3BfHZDkVoxzn98rl6Njl9cBCzQR4ITiMvrK2G6X20bzzYvG
uhgNxPMK9HkEAl07uetvBRZdYtLlOPqDQFjs05FVoCaoh5ql7gFVn4GrL5qyHmjeeqHJ675msCea
xl54twntTWdFO68E1x6Bbbds3hVxm1cUBOYKq3oFdifqvhLNe681+d3WDPiyQ2C34f2TnI2Ef4o1
Lb524MYPcUWWCpJ8oJnypqbLT4A22pwKEPbRsOfzGMO/qF/cGdQAQ2YYVmcndSrGYfuWwmlw9As7
Yz4VKGjBpqDPYaQSFx5Vf3AoUNul4XxbkiR4t/xgbTo/uSwOXcFsEeTHZNgLn4E4mls4Ci1uLzMU
YK4YSPryxjOsJ7NzuREG2dccxD8x01zHm4z5V2wQD0ndUR1/nvF2i6jELAHGQ3nLc+W4V3NqfzEr
4EL2umcsROXGbuOPZQgved4+91x6MPGHXXN0O0qYF6ZJYUREZlU87WskVFETf7dDTiRzhnZknCdf
nCD8uPNTnMcTfovlQAXLj6LpRbtEczp1QKxUvmSyhlqDfWLfCtzfIp5WGDexrVEdDfLuoyiNNxyY
medfM2mcg6y/tpH/IRI0ksjxGIDK2GIOd7A3+fE9N2mcaE6gdmPpari5ZHzFQExV87zv4+InpMhy
l43VF/0vXOit+S53OIXMDodAbN7mcrnatn1ycNEWU7JNQp5FRdFJ7k/+ESzPsPVj9VWKwUHBbrOD
tQ57Nhbox/y0c5sA78BsNdZguOKfgAqmLhlfvGD6MigQ1ffWr6mMHgh8rco2ZGpQJuphMyerd2fi
PJsb7vfiqVSs/fsyfkXyX/UzXmMV31c5KD0ASF/oQyD1cKB4KIkbj6R8obkZhFNAaoWts5VJ/95n
08ky3KtXFBb9P/E7C+7HbnGPLcrAjFK/o8KPzA0x6g74xmiNdwNWuEQWLSyx3D0ZCQbjcWQoC452
QoLcQLEUfvnHrWiOlDAhpm4B+xOfkyicLpbdFVhAmrtiIpPJo2Ht0uiGM3smmJ17Dz51PDW3gXPD
1KcWN1svYY2eUAdsYuYJsRU39cAf2cmzPjigzt+4k3exMZrkPieYV/HsrkDOh8bjEI7PQrrPdD9U
a0gs72NtvZv+OJ+kV3wEfbFyZlXtDJqK1hHfLZ4LdyLEQ4CBB7Z47dOM9pFBlVSxC6Y1OgIyw/we
IFzg4sHcGoXyD8iAW/6R7bKMv5qMkmSfdWBfqmC/tP01sxpi5jwx1uwODwCKkIx6g5B0EgpCtdEp
Rx+nAtFmW8HOntqpnBTKIA/DWMltOnPkzUFxYxgOWb3GWCfGmO1t9ALUBdPmU4zVCzc54SuB2ECw
EzwAcrVjwOtp2nezER8draYrBLurm3gwDyz9fPK/fJO93NJMn/B1MiYEVRUWYCbvzermF9vPCD6I
s51Z5HxFeUpYSQSue+JYe3AUY6Rv8JzJ6NlWUMmGLrnO1Jeoi2/s08W6baMB2NV4tyukJKYbyAzQ
Y38py3RHgBvJoiiBC7QND66DGIh4tBSObIa6cteBnoLcmVLSPH2RlnC3CMAdKdcyui96YHZIRKox
bjC8Zys1TXcupgegl8R5Zl7WlEoi3SIUNuqFrSx1ppl3npb+YBrhI3c+ZtCkO+lCGZU0a8TjPT8g
CEhhheJI+UoUYnpbmuLT+21YPRBWwLsRu4d+puij9P7EiktOUXtr187eRQGXh6X0WkNDUO+rr1yS
G2rsXU5ft866/Si/KHdxpcJLw+WxbonAZRYb3sqhCLwuFq6Y7Jp37vRaG92X32uLkkXoMY91KDS+
tdLyuahSa68779ckZux93eDr6Kvu3fD6w4NDuCob8j9l44JIYfGCtR1rUwPHaGqf47j/raY7JQGM
1A6iZVv2t2UhPx1PQThiN2gGzfNiqzu3dW+7AbKM6nnzo6mar7AQ0JAqsolG3Kk1XoBDytpo3WMF
i9hxruOQKABssDFDgI6qJ8qh8PKZybFvELx7g7J2a8IoIsxr2+UfXo8JWibFAjLAvDWNr0q695nq
aBiLyZ11y4sa6kfLFek2JuPBc8hcxQVM0H7eziYmmaDpn8yWkuB0frC5SHaKo2xywa8FMz+1uLl4
OBLNviY5FSIaR9ZT1t9YsBD/NGlt7lC+XpsAR9ybYejscRtvEpWxNZIQbmTudut4RJhOprPTRHeF
7T+PFkmDoi9uRs85x3q3oEX9yTLnnTvzzU4UbQE7PHpGD8HRtFo0WNg7VpmnN317my/cv6QVfMH3
qFYhignPGYLtRmHvsIw2By9ElUw1Q6LQDnHLzF7awdr3o2ncyk7biiwHyYofQTvWZ0ayEzEe5vPs
kYqPt0GbtzDZzlzuN8ZsvyZOWt/k46sTFvr7eShd6DGieqHNeJ3zhhuN+F7N3s2MWL3PbIe6udl7
qbPhNuSzKEPzvlzcvfNoWNz9B1KVMjbve8XllDnF4bnZp39yI+eZnLWfDTC7fH6cXeemyl4865Ot
1K3PgbpKZPToFwF+gum0tMHnVGbsTot3N3BJQrhltXJU9MKlxV7F3Nj4uUJYbYea/UGPAcIhwldz
Ecns8pmx7jzGFL3IdDC2WeLkl7hlvOkLorBQcezWZZga5/YAuuhEhIAl94AnimoR8gzRu4tkQW1T
CUxIV3aZ058sUfdRCwiSkCrb8/rm7y/5nDQ3HgybLeBcov3EB0vLwZeIRYv2HQKkEUg4suzKPbou
q+6ZJXpfUpGWdNZD2+MEycfB1k+0s5t7Jf82FsZ0vgyuP50MHlvwHjG2BbND4G1MPzLbPPNzPaZe
9lM1wdbsFv6HZd3q5wnbpZnc+YJIk+FxSPYmDAg2n4pKM9xsNuaPiMm1KH+ggAS7bpAGY0APSarL
AFQKZ5ek+XEmFXNpG4OmFZkb0AxZCoAQ2vGmvlswjx+GUN6nuW/iMXHErcuwe9VGQuJW5u1Yz9GZ
H/9j0HjiaFX+NfDCm6RFqU/49mUegLRRbshix8m2vfKpUsziazYF+PmO+Mte2RaCFJovvt7/heiz
YTDElwFTIm8tojc98z9NvE8TLe6TEW5wGPs8BJHz6qR7HQ6hsL5Za16j0iF5bvzkk0PNfbjt4oEp
JPWZ3RKxEKaNz1ZJiuHZUSiHrj+c4Z9ovKa4HWZM33XxMWDii+fl03KJIUyG/ZP7e0vhlQzA/TLK
gQizE7mJfWs3GgQJXGs5EDE5cUAhtTa48dzKfjYF9r1x+U2MuCLJHr9ZJApXXWOKTdt4R1XF8lI6
LyEnMU+w/LZMohg5btwAFESIHH1rbZRkUqw5Qssmhuk0T61jviojpsKzG+98HM0sNIn+Jb7fAnkK
C51q4XkEKFm5UJoweK1AbHxFNtM3Sjl9c2zj+79hmpojvhQPQ+9C0W0uNS1xa6fD25kN/jG3jfng
PQFlM05p719ERVC1ls5tmVUgmuyJ16V1jnlm8KLM/FhpCf/iQs/tBsSrD5JN1lwy/WodzOJlqXBU
svwOIG76nwSvuOQnhM1xaRIGI9/b5IfR02vfgYdrh+HQw3lGmuLbnAkj9U3+4AaK9Yqu03Z85Fpe
h5vGSQAUwbPcO637hR9EnsX0s3gSFsB86myLKqnYfefiYtGWXMmr6CVc5PncJ+N7hyywEXUC6WDm
aTmVxrG3HAitY/NrBEbKjcuIMSNA34gwc2lFFyQK4LJ62GQ4nTdJPTxObrrsjd7bz0l/B7HWWmVm
/kb9+x/TcW3sSxWuIyu3icVCgEpgEwUFiKiF7E0P5saL3GTjdyZAI9Yp537T22QdOzt5bSVqe5fU
9aZAVfrxMbG32XdpZYfeBSxYmC7Sfc6+KyeLuG0SBvMs57oHy2gnrEaw9qxsHhvTS0RZlJrqYo1R
4MNy52znJO++K8L92LdkU/v66rNsiI2uJAzbG+uqNZ6qdIw2XZK99VLXjJHYIuDCcst6bBezXal2
q7egZda9iYaq+3zMLh3UYd+KeAFDMAcOqMWVrLK9rHGOz/icOZJy6QTbiEgXrgG5kwMGGZuYdOcW
90tfvEeSNOcgsZ6iPiDZCLUD6DmsRQY1FTmBcqvkgcsqHvE/oWsE+yKpHfQYeNd++Mv09xbPM1at
CEofAv4BS0y4rfxk2c5e+McZ8bYQlYQzZ5i/JQtnftTTp+kaz8VYQCUqBkxJ1M3i3mY6IH2Ft/UG
3DcAt7L8cdo3R40TjKP6q/YJQAUzBg3DbD5mkkyZ2aotZnfwBBwAlT3o54cgJqyoQctQyOjp6ip1
LOeo2MIairYM7LvJHG6KnPmvXpVPBmmrVS96+A7tmwxYqegbU+/aD1nuBZt7WSSfCGEgZ0NKXYsC
iJ8a38JI0y979zcsJ3uP7AZQGAyiGMtu3aTmgxl/p6F66ly1d4blZU5B7NRtbl97+KPSRE6sHUZD
OgA7NfBJT6JnI3UVM1hiHpryU/YR/qQS/sLEHpIE4orZAfFqEnjum/sEJZb3U72P45ZSTq8dN76b
gmQsaGRLTLFrKuGtR+xFK5PKNpJbWBOzKtpOkf3iLDjllMRRpr6blNHQRy0SC15AyBtU4vJQFQ27
h/olceZyC5ad5W14DqZp06TBZow5GbDX1fu02cd2hVgTMuBUdrbLHOz5topPpkvsobJyiFwpnE3u
RBsoJo/J5J6JTdwM3gKeO+hgUw24tiE+GPUsdkR4nyuW9YBX2A4lI/+gp3ARCDycWNfwhAbNt6Ox
ItxhzCGHrul+pDbpcrfYyql2yf2Wx7jiS8uD+G0auqeZNMiq6xTeO1Fvw97d01i6VzmeGTmvsOwh
lhX5XarcawmbpYjuR5Hc9Z72lpT8rJPCIhNdhT9Zw4ekdysYYuJSg6OCE8/mSc/EdeAeAvNBNjmx
4aDeZxhmWt3vxWRIBpDKr//eq/wX9yp/yxX+c7f1LZ3q//de5Z9/+d/3Kt4/2KngfDcVde+sNahi
/3eXtfqHh8GZfYrNAsWyBf/gP/cq5j8sYZq+pysdPOHpOgcmsS76X//T8f/hu46wfNawwpSK1oZ/
9kfc/VvDe/sv//9/8My/K3mL4Jvmr/7LWgXft8V6xud6o1ivqH+xWQ8m/qA+gEnaCD6mYsa5lhqg
fWR952loOpr40ekgHGFn3FRdvZl9wuqgLIa1uzT2EfrT7aLwAInIvDdSWA0p907TcV6ajrF4YdOM
jvdlBMQSFW4t1wQCxuMDjDh8oEa4QN4xiNYR6/twKM8dxrVYDd/dQAt2VE39mvlgF4PAMkN/38Lk
J3H4MRjtZ0iWYVfztNL+4dwt74MwtsnfhSwj6q+2uXHsztzSXBxUbFHUNM87c0F9wWZ6dQEfBeG9
Wnpr74x9DB9dPnlu9aBI7XM61gIwlbXJSAuBzfiluJTsEfDdtSkDH5uwxc4phl4rJ/CnKvkw8Ths
Oun/GXCix33obWcrPFYTttvWQ72WIfFImzgwfaxbAvoMwqC4BfD6QiCAxcrexbhE99Uy30XK6U9t
2EH17AjXjuMh6QucQwhjwESZJssWIoJUJ9ZIDnrsRADJe80JsGJFW7mCsLKjBsDmZYBd5sCVsDtM
IxJvTRYoGsRxzIjrcOM1C0w3NCcwM1MifaoW0bBfF+9JD5E0NcJXfgQ3ZAPVcSLF7Xc5wVR/gSjI
ei0yTc41j6upQhkl4JMwtgrdGP6VuzZymKC2nDaOyxCZkMrGau07HsJ8rr7rUP3il3vjoSxaqBp9
wLSXsFZjp7D2E9+5DIjk6xGlO83x846z8UQH4wRPKKshFXo+bCuP1sN5N6b5Npwa/O52xDdgPfMs
gJNdIFdhtNzaQX21LI/dTQK0zvXWmYwKLmSSUuLcPkPI9S9zSCVrYAffaRmdBrIDJzshaFs49nag
OxK/BXw9uybBl/co+9ZrabnQ7Yf2AataQ6BbPRVcF8IYe2w9y2BHcv8eE5G3SjPWjkrkl0mGLzWW
YBAfZzk29T7AKHzyeqU2Vtfiq7GYe1vf3bLjO6KOBntVZ+l+6MqHIC+8699fFnFuyQ9ih+AlGSbW
AdnAqqusggfPSHGPcp3dQiZ58zQaWSQvefMZZCfLvs8BVK2H0GftNVLqHIn4ULjLNsb1x3vXL3dI
ch6rxE1mf05e0d4EQwYWc8S6U4FvjmKn2JdEgHOEPt7/xq1dyedswhYkGhHsp4ouDQNno4wORVFU
m2w08TrBrI3q+SJFsbOkx/1uGuCZYLMjyn+1E4Qlf8D+MFTFneVPxabP1ccs5nPrBFAD6ze8Swnt
DiUYk86g+QLH7+ypQ+3hUpPYHYC6pflaFgYJKhPAoLOQHETcw0RHuTU2tG+v5XpNoqkY1Z3DI3Vl
ZKLVVnluMnP5xIVy3TnOnwY9Re+jksa7RH71aA7Wl5EQ07BqPu92MuJSquxow3u8OsWu9d6YrckO
Nz+j1IKoGsxXZwBKYJX1Uwx1aJfXiPqDaqtb2zgR7wcOTjv82lzKk4sM1mHWopOYXuk+indFqPmC
+D6pF79nfmGod98GX1oQ3YZ8j1HoluA91v8We6qXZW/lbNY4nQNm7JzC5yV21i5v3Z0o70TdbBxi
r6uqOvLTiy9RL4ublmHMl263SlwIJNY0rVKXZVW1sLI2mACNsxFY3jvMauHweeEQ/R2s7uQEodon
JeqWmJJnjy5sYxgIu7KCZ+7oKL8hYMk4DL2nBJVX6/h9Ss6hjFQNSk9BD6HYelvFxg0mfBiSPeuH
prGMc0GnwbYa0uLU5S2Ge28Bj8QqwzRaVj59n0OQnrAAD4clM/sT3+LbYvS60ZVzctjNpR8deno4
elaDGMHv24kMrH0drWA8YexuhcjXNMxjOEKSKVn/AubnUA/VmGzNuL+L+HL2sRM9mlbfbEZXHikv
2mQaztXHFBwE07InmXojq7klOEKlQgk8krvt2izq52IiXJf4MK684E+gnF/ZPAHFvkiSKoWPUc34
oFxIJ5vJwPt+ml9wUN4vBuylKoKl6VJLEUgccXZd3fmBkRMdcLCZ8XmJRe8BTgs1WJf3mqWc8b4N
TpbTOhe/21VN1508E26/Y6N8EFw6l/rdOYX5WwPFh9V4dprrOjomiJ0TGXv2ESZAaou3hci54+r3
0WzBgzWDq20Q3pzbkeVAG+DZrrBkLRG6arzzBvmZwjvbCg+i+9hGTxIQnW0EghOk1rxJ6PxhHkBm
NR8aOV7rIWXThROC9zUGJq7IDxWny4p0ySN5fepw0vjS+P2dN09ri+0xKZF0J4m8yGW8I7Wd73qT
W0PS9hGB/U5ic4TpKkeOeqUUe2KcoS66kl7yQdRkyoZ1at8bnXUrpb2bU3b9QY39onZG6nImcfAE
TvOwbPhgBOGBmHjIoYp0lrRTiYnKYjk/G7du0B/hfM2nouDRiddqhcuEOXlCNqwCONJGPvD4ABcf
2LySnOjWFULMSg7Z61yT160CA4cTjFhHm+3S2I13fdqCnynHSz8mB7sC1taW4+3ADMs4adYQtLEJ
S5FdeSQ8gRgJt+ac8+LfeOWtMcXjrtXbKSPmoSjYe64tmBeHxC/x2uqbjY5PDQihSW7rcqAh5r9F
7tVK8MergP6QCkQW7hOfZEEeX/Bbf0Z8sjaViO4V3fWYPkBoGqG570aAQ20GGqO3MDLi8Txp2dIP
Srmd4+kptm7azDknmfEzmdsElsSp6kilcujXW6HkEewAljv6Iapy2NJyHuzHDu67inGBzt9N5t1b
i/yyJy8CvVo8st7J9CFCy/ZwDMoIRlgkbsnaVGtYvP4ae3ZQMBAR7L71aMreREOb8ZVYHExcs+Sg
FaoMq+ooqJ7X1wsHgRW07Za6GDLUPSorMK2Dh4h7zhv5GA64SycBnthIfrqkohLKq0AuTGW4C7zg
XBWzi70GAF/N8hzHeUSnRKWWHQoU0kTob207H5/qqANcEmdvtcqpSLGDr8Ud/GvovTjFIO8x4HRI
cxSCD9Sp7A3XujraSDLi/7FM/moUNNhXlOJq6iKNqOLGMaD6tn5/aToQMyKx39zB8055lbvXvi/u
yRNvWtsQ99gwB13V4JUw7i03faRgJj+oLpx3fotI2cV0lCQTQO1oHg8AjiNIHxWZ/ra8+EF7yrAM
PHepuPH73IPXN7gn1NVxb8nmgcaFatPPgMU7+QStrb90KSpeSM4HxdfU5qXkndeSWcA1u02cBdhj
FQd5m6qdC4MGhzTRt4qsSZpfjf4PoQze4jjEoX44b3OCAb8JR4JJNQnnnF/WhgwvE5SBExEkKx9P
XumAD+oJuidTA1Xgf7N3HkuSK9kV/BfuMQYE9IKbTKQuras2sBLd0CIgA1jy3/hf9OjhUIzRKPZc
0GyM5PTrV5UJRNx7jjsFxcQwr5uCarZdtBVTwJwvm0zuGFpkHKbkk9dY9qWy0gN770M4Lv5NWSV3
Vckj3WG9QGqDYYrESDQmKOpBipw6+dHmHzRA3W3LMCJcw2BLs+JradwvJ+YN3tfIL+ZUy+Vcot6O
9aHc4qGvuVRX9fjcedSH1ppefgvvv4RBT6Z34FmQYQIIP4Mg5pMrbryi+AZV9mIQIpia/GNxWMQo
EdzOrGSpnwHRXera3vpmfxE9XIJF8IG3pt1o1yNrKRbSzSB3xQiIaenX8Vk5/UO7Ngv7ouTaCU3Y
Z2MDjqtePVoE4bOlBF9xi2pLjJltL2I0DzbVrTzxtlxLNjNRTHCHEMj7hkB1Dfp4gu8GpSzZiXyc
DmXogynvcyAjbjdHf/3/CMDRFsmDNZkXn6MEMbfqRQbdpQ0hiMFYbXZJ4fBAHxDj0O5pOypeaRl/
VFl6tcqWybwKvyG7XYi8bYU5vpOKA3YFDlKao7WbC++LJ+VjBvyVLw3XNzBJAtEHmJPIN+5D49zb
7CzKGDJEXXLJ9Jq20Qk0LGFlQgxhmk5VHLsXrWWq+aCdAVlZ3ESYqFcMpNeKiY7V8X5IGLG7bBAs
q7wNWTZVJg8AVvUGMCR87bNudBB+3olDNlONimURHGXRkiio80No5h+FylnOW21/Htzpx28THrDw
T825rw4Zc8DNRIRCVSirqlrYFwl9scpN/pXKfEvURWZkHso4BNoTrwd/Ll4kqoC56qptUuOY4TS/
y/hSsPeLN7zpxpM33BUNWe6VE0blNYwBDaAKXgsEVvCLN0LrOFvBJ6W73OMXJkx+JYVH0W8t9DVK
dJ8ZZL2+r+/KlAP+0jm3Zi1e2ftjHJE840l9wpToWQEAYdp1Pb3+0P+zj8axCNgE3s1sNSyTCla5
GOW82IVoCfKFsS0TTFJetDm4RYqE3ZkRaIJ4av2UZfMs0S7VsAcuoyAHABSR30LVfxrkRDxVmBvH
Ue9lXYAMdIo3z5HkVXpahBkQWqM7+GMPTw9tSDe001G45g0rh2PTdU9sUK+SYGYTukDAcg3NY6zZ
jyWcFP3g3a7Cz6YgrLO0t2aQP5GHozZoyBrbDDdn+Oy9Xd+KGbGBF5TNgZ1OzhNiy1eDs4y1IAXz
i3k/eR2gRcqIDfCgw/9P0f6XUzTSwm7IuOt/YBZcf/7zP/El/i8maX/7A/6NV+DYIhRhyLDKd/2A
hPC/8QoIGrsiDBiI+cDuGGL9bZJm/gU5heearm/7tul4/2mSZvkec6+/Mg7+bmr2303RLKEHcvyV
0SnWp59//AffFI6wmKAxxBPCDCxb0wz+A60A3FggZtb4+mMfiXAhOdSLbyCKHhVwth2LyEBLsqhC
mGMwXsi/U2XcE3t5zJ3pdY3nAXLe+E1WvtkNjNbawT2WE3n9LixAkEGTcptbYXdDxMikP4aex1UO
vEibftY2t5Zgqq/YwcIMcGNSHR10UovCGGZUGvlUlxiJeTxrFuwdo3WdmKtxHh3jee26rxQS3w63
1huHvvKqTZ9N5GaEOkLaRo/rQvbIbQCRwH9h/kcmYmZLsCr6jGtZRoCdim3RUk4qeLZ0RDHp/Fvv
olvOoVl/SPoB/k+tume74xkDgWQ75f1da4znoeDJ2aj6Iw9w6lTWe6Dy4hBLdmcAaeyddLOHycaw
WZIBzIqrbqFEw17coX5amP1x6NGjGvPnZFvvdUc6tnBeek66mymzzwB7sUE1EemtzTplnxLLq0XF
iJ8eaRaWUDu7mQ7Cyqh2eBoIaZk30xJMEZ+lZJfxgzVHp9nPQX3bNejZVP2yMDY6+zP/gcXM2fJm
Lr2U3saE3t3qxnd/InCJTg12CLBo9hWPoxmwpmgx1w7PMQW9DftxGC1l8SabgVxsK/ee3IcwqElF
lu1+7OCf94Ukk7tobjD2t6nMrryMVu/KjwsetoL8C2t6794GNWtviHIcDKVAKEThJnSMu3JZXhMX
3ZJo0gvQb9LSJREDMd55PsWyMQTKznwnymP2s4FFsXBasN4UIyte5cCdTSEs9YKsuffih8CsXLLP
RvUmK/62k8k/yVnzCyyLBwQkO755TH569bteipuwYgcvquVmcqs0yrqc2ZD15SZNReteh4D0+AFs
fNzbLrDJAitM7d2aWfniPy7Mto6oq5je5ad5kh17kfm2VcPdWhLJCzhV2oCNEWyudJYMF1wUGxOZ
33L/CEBPJ0+TXRyGabJvXFj8nhCcmvUswUwlbjeQeZbMf1tNcez7l7JoP3xS97TOxrsm5q/EaJPg
1Htrc7uSCanOMqVuZmk83WiHx1hY0O9K+0YwYrHmPEOcBuk+GZJz2Dt7stuPSEbpT4ObQAUY1R4n
l1oauykbP7yi4iQ4q6thKOFIjYOImFVdCX9n5WCOg8ANItzJb61lRGNOw1oN03NuFtSYujiJDJ5D
m3FasHzMAIxMUkC96dcoZ6ufnAVYlAW+2DtDcS46Th5WtfxAp0zJE6mnkTnTPuD0swmIl5TChRq2
MGq1tf7BRxuxsPffJAAsrecsyBkP8LKOQMYwtFsQQgVQkhdnNk6E2/HtODvDNr8SmZ+y2H93Hcaj
k86RToFOFIV0grlNNBgSSJJHdePBwdL/7l3Tv7RNyFwHv5KRMG33NcG3XFhyg9PDOBvq2pp8diVk
aryPw5x9jhXBOlXbVJ7scqADKwGk2rQwWQISo2Wa/ro05Fj5BKvc5aHZyR9+QxiiMrKOGb9CYyFy
zwTjbfJTFbFKMO7o7ZV7M1uKS50Bn+2HVxJ08aYn8cl437kjC6qn6nif5gbIXpCWh44fQx40BR84
BVop8NJdEZuQNkCV5qV7Q6tpjgLqn4whE8U9Yk2ifFGQEwLZEcIxbB4RdbabuWbwJW1PwuTjY/jc
Uhgi+ERyNi0Nts0kp9teDcbJqFe43NJnm51VbVQsVXFV2PjBSps+ux20PxAXigeJTY349LBPpkJs
HA4vRMJBca5Js6UZfCnN3GVEFjAjS+i3FnPyPMaCZH0SfIYgde3uibyGntFEmcyp9Xd8DAuezRgw
yR5Czpz5cEBKa97AXVSMJQ13i/XmvVp1doja/KUYnK3CQ0iCBope0mXfBOxZ044ZZBa1vJWqnTcr
WuEJf6/ZkmtIjeIcDlwGypEUc8BVAWc420ymTpEKKODw6d0NMG22NJJsfukJo2nL/ul/zdAoABCy
B1ltqLjTKivm9+q2S6z0uCbEUcn2jBxbNb7SgMJMmtID0w/ODvSub9O2aSCMt9OVMa73MiFTplq9
LE/Nnkg28khDg3w7Ye3xHgCBn6uTKItfU/LFa+mkAsl7tvWv2sFzLokqXnLBnM5YC0qQWKwTN3ZJ
PuntF44Bs8kf08VQByOEaxpbN0XqkmQIfEqgDGujtvZ+BgBwEb1AAlAoXSh6ZhFeGnozUJT5n45A
nufQ9RUxCRxLxt5ZDqZiYUCAn2zL0e7Qug28hTPpGvssiD8wmf+kjfejQ5Ne2cKGmJvPTDPQVqsO
tlDuOA8giRFM6rdrHoO6GXz3bkqA+LzDJAbiV3qXFDNdVCTM2qSBqKePyxlM2oB9TwXXKoEPYrJI
ARGLeG7mcV22Xbf1iXYw6lXtTmg2i9PPdlQKpHlDb27K3jUJUVonkHWIChv/s+nkCbYsSSCPqWni
QfohTvHFMOzJ0QygxDcfOAL2XP1dHm15gIbZO03Qx8MOOk5HqT5MCwxPtIfOQv/U5XpTuQuqaU0g
QvC3aCKRSpi5zQ7il6G66l312A09Z/864L04wzPiUnKWi//WM6q9IZxwcpS80Dph06B5SBOgCUdB
SOqESzdZtvvVlNOpJSXaoUwk2N1+2gCWGkBLvnWv8vmwmJM4ei4Sg4IgUygCIlBAmkJNa8o1t2nW
BCc0QQtAp87l3VkOPiR4MjyWwcA1VOt1UcMGX1bMSLHojzGeKPZoyRdE0EcwL1tJaTcKC9YhXAyf
iaCiWS6vzcG5ttIVyoHPdzv1YDdiaRx2g4X0aqKZ1ICsqjW7CpLg1tE0q9gx0JRowtVwnDXvqpTc
ByGbXkIQ21b+i5UqhKaSjBt4LFzd7CJx6RWHDo6jYJ5ybn3YWi2QLWnjPFz94UeN00VCKzowx3sn
TfZiK8mgqPHZrXLA8ImT7GZydAtNoFNtABKiDUoaumWwFz8XuilqFjNaXd0eJfcd6DYp3eD+7OiG
6ai7pmFuA1qx651hwe4HQ8lzcDFPyIOwG+i2akFt1dD9VZ8ia60brUJ3W11KrllO27Wg9lro/uvY
0f9Zjxw0vyky5sc2ANhLn41aBifwPx1a3aYtqdW6ul+76KatSeV2onu1KSnhAt6i1aV7ueZ8LkRw
tjoH5T3l7NV1v1KKvMyHeX8Y6e+itY5unsO+hoG4ScPqM28m42DzrAx1Mxj2D2l/usKhbg3zo7d2
EJxIrNN80c1iQt+kPpIXh8oxGFHajxknlHbgS+HZ50D3k2FB0NnQnWWwM1GuS8y6zdxTa0ZqhlRV
N51tKs8F1WeXQbpMiCCFtb0z2Qopwv47V/NukdPuRgwMkLMIX4bUCKXNh87X/7eejQBFiYI6PR1s
qdvYve5lU9mOSt3UznRnm37DNRQoXoIG+6mwIo+VZHtXN72ZVt/2uvsN4JFhOHVwtm9y7+iGuDHp
rngKIl11qI6a+pNB3Qu/CH/DKt/bsOlRu8rC1gX5Y2O7wxN0rWU/ZGBEfGLzGEUKogIYLCcuRFzE
FC8n4EdMRScqEU2Qk2rLoSTXymTg4U2YN7qjqNTR1H5Jq7bhksCq2YkS4UdiM51xEFuxtMJcHvL+
C0V5yXq2WcPCQmWM198p7J09idDIGXijiZ53e50ydOPm6PNutX77g6+nbyhGyhkAu15akftrthxf
7Q3mhJocF8tYjHnHKumZ3MjnpHdnELqEvNcbKyey5tZIe4h2aV2uF7Eb9re0UkNWG6SCBAj2ympa
ttyUDd1qfa4nUhONvM+qBPMEds7To3IY2zSuXAi3MntOMbkZrQCBPboQ+dlnJgtPUdchZ5hZ7fVo
8ZFO2/H3WsuD4AsXNcYM6oTLBcjlwMHHFzRHwrOvhNCOBoMd/gD9r56Ramiht0wLRJZhfChCuGGz
/rnXMcPluUbnN2X10ZyNuwAJwE6Y3mOGl7ryPPsqDaCBIVnZdSobdjRcWelb8B6IbbomX28LNhF/
Rv/B8ezBLkFMxQsDn6oifs/c98lnw8nMtviGkPURlmONJIibCGbHgpoZUHeSUoc+x2oNMcXbNjZI
iCrxD3HDL39yRronMINzz9+ptqcjSRiRBk+3SWLYaM4A7W14Z2x/52STPKUqZp0EbKHF80BYMoao
jI8icgf8aYtTPZkStW8XkPBamzWqTK74gLxxPBTs0KAG3lnSPsmAOztxhVSyHmZkDwAuJpYdG4hd
EOXCE+TgLk22OYOLtTcxOM7bZCLGFdwelADGfc7vpGSTjjz4JAv1Hq52ciCDnJ6Lk+VNR6cGmqSy
HXsf9ekGVOsU0pQ4qwiqLvN2Ztsp5pZjNlJBb2Bdbi7jTvLFI6bJSRhJTrqv3mZzUnvSmvtQBe9I
6W7TkhdNL0AWJyPGCON2CtzswAen3PTl0J5Bid06CyA+UXGo4EmyyWNik2XRXDM7fe77llvFzNdY
LvLs5ISBByaUq0EfrmHRuHpsnGFHcFGkF8zwgQU8zKmrwfTeJ8HBjQuav3Xz9jEe3NtkSJ2I352/
LfIhyhO2on0AvnpC2m2fl8YRN1CqeW2RY9R3KSBY3e8+T7+VbaJ6nsHc1EUkFdn5Lpu3RkwdsCnm
26VEIbN60ExatFtFjEQhdPjtMkzknmDzeh0TkLDefQ5TfkuivIyoHNKUXDviQATmaQdNSAVovhHS
TzqrRm/aY/TLanJISfnqBuMv07FNgBwzHsR1nDd+gki0FMx05Ozt15UDyGQPWcTxJsIinByBeKH8
gnPk/unw9cFtF9YTy0f7IUlzzAXtyR7n18YhLRNP4LbZpe2Ulwa83FVzKSLKLp9rDWx9AFiMluYh
JDvL0oZ4igx4bMS86duVlOFii4PoeZBxRyV1PthtBJPmy5TZg2vZd6Lpy2jFY2mprmWxxGOkU4DD
Ume8XrIsPoVZ9s6+6xkm+qOTLNfuuH4VBo620H2E6e8QgiKaEVLCahpjR3ifNJFKd2zqnQME/3uy
yJGRZtieeWTYo8eb60tB4Dj0lIvRGs+sQlNqMuR96q0xH7NRkqPqD3nFs1oJLzhIwvFbqu0sBkS9
ciwjwj0YL1bZhoyaeJuwKUtPRvtclkpn6vlvMeln9o9H0CbtSjz2wAKRx/8KYMz0uTas1nCxSJZQ
SCMegj5gCzDmKkzKB2r3v6v1AjDxOQQTkq30dTkpwpgJKFh7fCibNJ+3LIYMtrRefyyr8Kq3hvEy
W3m2TXIqynbnXILAeTVXvptFLSeARN/AEXmLuvJmtmhBVsn4RN7fPnIdemlqHQCNM4/zF+ORrkIu
QJGBbF7fIjqYCfeSfGln6RH2KD4dZBsbOKVfQcK03w3UE9kIwRZ34viz9CymLZc7W7YWHLYqkKY4
YOTd5BJecgN6xTAGuLUFe7vkXGl0fHg44I/p6kSrdD+9xOMZr/UR0n1IZ9K9S5HBFaYjkkEO3Sr0
EdsxKNmJrvzvDYsdw3ykIPortbvXPHUP7OMelB18tCI2t8q508vuGB9VWPHxHWO0IIOvjn0Q8zrt
WOenUCtrSxwTF8KPP3JTyQPsO3h4StB+h2pd+dRTtFXVdGcXQt4ZI6tuJ+1OFdMr9rnjoUymG0sC
Y5fNomvm8Slw228VuFfGwuskT/0eF5/II1pRTb7qqLpCEFaDzuNQsZFWYbGgTrDkluPp/3cH/5fd
AVnV/2F3cEej6bNrP7//K7qJG/IH/OvuwP6L6/ierYHCgWlxH/3b7kBYf7EczxcBn2yPMO1/WBwE
wnF4swZ0H22htw3/HsEl0cufQpoWsoaO9P5flgckVv5uecA/gj/fd1gjuPwn9++WB75lOFyCoZtm
8UAGBHtv16KENCk9P04tm1AYrxoXSpTN33MrPJe8TmFN7XybwqaWynbkG6jS4zIvcMsaLu8ongax
p44exPmpBAN+naj7MjtlAUkwbkk2TV7ye8wrjnVhR8v64VufjnETE7GyCE8tIBJIL+JXZ6U8ckEb
PtsUCiXfH4q1n9UbBbXN0kPVJeo4O9+az5lXOE4YwU3LS7qSuIJ3Vkynnn8C6VdEPNiumOJVH2pg
KGYv+6B9aOVrPeYPH1Xy1PL1C9S1wCZcU2m+2Atp1pBMkYYDBvcEE8nVeVw4BDZ33suW0DVmCjbd
tdHeu5xHQ6alfuRzKoqNj7q8DpFcJ0UbpVyHa58DsP/W8oeKkTjOA/6xDQ389rNhY4mkJx6PA0Xc
xu3PTJ8FL+gYwnBAoWRETG7AtDijPtrK8tSb74V/yYs0sjpW9OF25v4+cbwVznnixM9uogaY0apf
UxfCObMfxsI9O+k1UoPdMjaASq7AOHLGQVRCVJAES00TO3fGQ8LRB0Cga/FLcwEvcTOEa58TZADf
Yr/WHXkJ8S6Snr7xKU4g/MaR5sVlhAr864mReOG8ZtV3yJGiR2/ul5E2JnAAPVbGfCuNU7by3Ld9
kqyUMdBWDYqCSsw6OmWRsJgUFlPwLzFd7my7mmIXdyUZ2vuKc3wbqMjvo86kj+aYp8wO+ekS9Uyl
vlpF03GxH+cwJZAdnJhcb7HGXjtsbepxPQPR2JrxdeDRDyWWDFt+cqfrcDTATdkbMAKbOH4IR1Y8
1siuilBBccUxlW09cxlLT1uCJxZSyn62HWZW6XhPSigkKJUi4CN6vjXHW0XfN5/uVq5yKTaxGf/k
Km9bcjI0Pq94F2wkb94mWE9t1/xM6d7390tw5TsveXxPNS9De9CdjOHAC4gDdRVkZwwFaJ0Xjq12
xNgfhV34YEEJVEzIFwFSkPZRWz4HBR+aAoiQUjtTs5EVjtSZik8IiZGhC7lYTZWAo9ftqBFvO5mc
jOzYtemd3Y3YkNbd6KmIYQbRVPZpeJjtgzdG/WGJp2vCljJ4yZFyM4glraXSo74bNi8rNxV5Vbe0
rt+DJL5JFfG6rOXDy/eV850KqwuEvUMpPrv1ty2eZcmfuCA2mHGDFnspLeAJ7gUo4cF1tp5lkEMG
l5Da/X7tuJ2vO7JnmR1c+lYeh3l+mocfu/c2Sa2OU/YaBDSxVHlgLHMAtP5qcDauqFnBSk6ZPxrq
Nqs/nbC+MuXT2B+CfN5kTNpXsjRTP3/kxXlov9P1y8dVImJyvTEfvfCrtO/XpXyYOt1rnQF0cGTh
5+01zzGHva5csCc4tICXfWH6aHsfXZgr9J73rVXuUlccAZGRkXCmfmvcLtZ1AOiMX0F3LpvskFW/
J55EvslnqTubqtjVldjbrXsq2q/et7fpVGJ4gtECfde1wnMyPevAiABgbYr73CRAZt9WXronJLVb
x3XnuOXZ4XGRkOyeVvs67n0dOsQR1p0yvVMxLp2gGV9k5BhIQx7jbv3KEZeO/htcu+YKAWFA5yBl
lQmFAApxPnGeH8pE7AZWcLQBiV1xkAcOsjqxhn84m94muQQ6FekH4hw7LOAEklRZLf/aDefqxiGX
PoO6pc8PzMVtljvGdqe6tTK6ezokvf44a8l4efEULmeju27OBokdtQnEGwf8byxy7M2MYJ+Eyj8L
N3sRvkDSlBjfYUqn2U3KszLEhZs0xT8qWrXfcYnsSvdYu4IVje4bPy4FB9uyD5nHoCaqRc71nxVt
2QZG5PT2svO4buHoodXITcjqyR82lTuT1CoU1RL2nl6YPRa8umQ28f2wh23cTx4p6JLxagUya6DT
LTkh2ibjD7fJfie5GR55tFMRGAvWVjVNFge8HkyUbRJOpIFjBQRxk2Ulfdmx2U4SLYxquaoSDQfY
13pq49wLWol4RaKwas5prRC9YR6ke2VFuNt+95xjQwA9oXa0q7IxT9LLf/W7ZeAnKNHZN8s4Eksh
tieXjC34cOjd1yF+V5YNyIHl7ziXdw49VICSRXwMVfez7PyO5uCa5nfrokb2Y2F1GiZ0yCA300DK
b5EN9/PifKVO4tyTEW+YHRnjYdTmutlX43lszV/K4q0HfiZt4+UmNrP9MOCK97k1OR3lBL+9GaX/
m4cb62iLmnKQUYkv0/mhzKT/MHblTWjxsM9YFItyGG+t2J+4C6ENLpdDJpD2UVicdshi9k62jsxq
wudC1fJc+ssHVfAvLEpq164Bv9jJ27aAbYKheupn+vX6k9EJjvR8o4fqpY/F82oW8Lhl8JB2b4PK
+QbQdBaZXR+VyTN58NPlyCrl1p3Jc+VO+irZr0IyS6NphdY/5VMAz4XVRpLw/Qi7+eRb9jlNzfFC
BqhnhS9e8Bml13nmx8d4ynkADt+SSxTdCKaD/HAYn9X5eZwj4O5WtAjnZVWKcCWlLvJx1szHhm4x
phNKy+nGtM1i22sNCrbTVmtRivaPMos7GuLxlYQHfFIsKgQwEHmt7cKEVCtWtGxlLD/NkEpnEXCW
qlMEsnlPkd/gB30z2++elrYMHvmvmDAVu02ULhK3S4HjRWjZS6a1L8EfAYyd/Cg1AIVDjsTAAWgq
Pc1Ba2NGLZDptErGMJ0fv58uBkvJygj145f+UcBWrSsQfrlqmveMrAmCgwV2IDHsVshXcaZ3zCMk
ijpR2l4NKqrpzHnra+VNkSC/IX8fXkl8OEt9xZdj4t5uEiKBDhTe+m0VX7VZ+lS34/IKkYkDI6tz
hEZfKLFIh5K3ZBXAV3meaUCA6A1vg1lda2+QWmyY6mmAHVXeJCZfn4GfDewKngTSkd92x1Gg0wKg
EBGQ0EKgTD4OWhFEKJruDtagxEQfNGiRkEvehcSdnx/YSV6IyKjTMCAeKjEQKcbw13mPlKjBTsTR
Bi1CXzLaQkLgAFmmRpzzJ0hv02I3Sib5DhUl2fV4j7g1glTWJiStRBpwIwVh/5tDJpUDrU0CwrWr
p4a7eXIlydYGAIEzY4L3G9Ml7oLq1VRMmvF3oZRuEp0u4dG0knifl1OlK2+JlYWYEZ07pbVOkxY8
wQjje6GlT77WP0G2oEozfMZIpja1/u80wfQwyqHbtB6nxECLpAQJ9V6rpRYtmXKxTYW56zPx52zH
J2UP4K/dspflni+tozSpSgXA2HaxVlgl+uPbYrVikEJiVDDkz5z2rWmufCrUoHhrApTNrjmU2LFA
OeERcNnRID4nLe0K/9i5Nr+5LrnJQHEca0xbJcYtodVbTs93yEt5hXWKYxl/Ty4PWta1UioZsXcF
WLyChnXhOndX5aIFX1r1NWjpV+3cDU9ZQTyAara5qXCDeVoShu+uPiZdtyEnAYicOlAHYX7DenU6
US4oLNIgiU2alBRSvBkbeaujLsDQZVRqSdmMrSxtbOcAnuSBSezPoIVm3AeeUq0481qrITugzBvR
MAghDdOagAUgDPoOnXk/Y2tN8CePms59B7gSXiYtVMOIiUIcxVq8Tu7erAjnl/H8RF102JVayVbi
ZjMt5lEJc7Duj7YNf1sfjHypEGGHB+mb845uz8XQwrdUq99C4H0OH7dAO+Fww6Vqbq4aw3lBIuMe
DOofYG0+coazkxbLwdg4en9Uc1o6l2GfK4vrgi3SFr1dGy346YpekKLVyjoI9zkuEZI/He8vIvDX
rYXgDgoJiQjWna0Dj3vFgpdhw/Ox4llajxdrUd7Qv6Ia0GkiFHrg2C3uac4Bq3JzGLVoj/yV0yHe
6+GP8K7m7Sq1lm/EzweJJT9iDbbus3V4qSpC4rmTmTvXri/glziy2sud5bcWi+MSULHRcurvfhta
C6jQU3haFOhpZWCLO3D4IxHEJthqreA6OJgMHdLuWjmYTMgHQ60hRCp+F2sxoRNU77NWFUrVPMFQ
uxgWEsNwAB5k9sFxdbjjMd0kgmSVycHmvgz4gr0tBhtZ+8m5YQPvSebwvDH2Bbl3Qw7eZm3N4sR7
yuTGBVUCzaIWLtqCHx/lmvustV58LWXkscsbAKeFFt7tMq1uNHA4tiYnJg+royzszzHbjT2XpD7O
rysBjTdZX5d+PBtW217HLlfFRVQsYli+J970TjojZGDgvk8Jty1eSh9mWTi06VeuaV3wnk/ZnqDi
hoQ3I+piohtE7mcYuW0O1Cm3YupezDroo0TLW4alesxsTCRWxUCgorwDvm044NO8LUX+yw+a+0q3
KwetheHhfmUS797mual4ynjw/Cdn31vZfckyJ3CKW2ckhx+oRUaGl/bMK2V4RYBAx+3nh7lqUzQy
aQ5Qqdkpq10jSYvghu3kHmBUCFrFGjlerVFTkRnvtf7GVYhwRN1LClzUvWz8pScquxtbsPps467l
Bco505zbHWK65Azpgant7H868a2byKfQBC1CiS5K6HRluSYUFGnw4JDx9vs8xqGsqChop0+B3MfQ
lh+sHdsZyPVm6Kee9SHwtspMjgPR540x2jckkc6+jzzOmqeLvZr8TReyIoOL7FmiRJ6QHQLlZs65
L02WkV5rRBPUmM081Z9m4lD/g+EzNdMFUStgfx9+SFM3m9nmX1AU6hcbuuLc6MiFp8MXhY5h5DLj
4jfTG5wgUhDYmqLc8a6roEW3M2VsJcMuP7Gg4NLuG0O0srO55CuX/+B9TN45ALhaRDQcuFfwbY3X
5zAnfIF2g/iIDpJYJEpcHS1xyZgkZE1WnTkhe7L0i7HvSaMIHUtpvfBY5Q3V7GyikjFaHoFMYiwy
88TG+xNtIePS6rALHU9KLNHIU3prkobpdSymIR9TOEYdYUxgKddw3xlyQuGkadhYq4NZpI993j/k
XYIRyPCA+wQu3myDDIvuWc119tLooA4cU/9qJrszk+Hx1Wc8pL94RZ8CgYsvNSdr37EMTDrqndLi
umiNXNYXgvUbf1AUZ4kL2c1e6fiQUbHObnWkyCdbFBqbVEeNRh06WnT8SOogErm2Wxpw1aUuGEBA
+mR3o4NLHZhM+4dXKKM8HWzqdcQJtdRuCDn0QAoEAFfA6Ax875uTM2cOn2WfNeboZ4hNcWgjQGVj
umICBj72jYrryhWWsJXBVU3jvtjVsOsuSWSNISuEig7/AULOe5/7LmlSqHWrTXm0pWzV6nBXScor
J+016dhXqgNgkNRtHQjrjEflYS4d3c8qmxx+/PGTqSNkgw6TMTmhGWs3F5cgE8EtImf4TXhgEUJr
dRyt5WxPRKx4ECTVCh1ZI3OBpVDH2Ph2thw1iLYhXsTDrONuPBlvGx2AM/wQdFGRv8Zk4ywdkuOR
fcK2xYEUfcOuYkpLN6wGAazjdZMO2nk6ctdbAFZKw+T8zqrupoASoKiiF7SEduz2cwKSxPckOT5T
B/pIRRWbUof8TNJ+Lqk/riG8gEKPoReJwIpkINuJ4iJ0WDDRsUFyJ0y+SBJya4dJMtqRG3tI2u2V
uoXOHeoAImojpQOJ4nXV8US3JLxl1yyxFrTwHcBHq1jqqCo5c7iMJ0eWitWYx+cKLwnkKl5orgcc
OqDXEttNwz6OnMjQj5ioxVdC+zd27R27YSwHrkviigINC6z7LJuPcz6wsQsRiCyZIzer335Iwjlb
bmVMOwv3VzJ7H/pC1gIE5UgF5CG1KhYhbnGlDXng3MiWbRrb/V7C99zubsTIHQT/H1BPQzxxYfwj
oWSLPnFNUgYHeNPnxziI/DWvGI4MeJZUsSwcopgrBmlPtjhNX0dm8hFLISyf7sIK3jitXfhgYG1h
V2zyQT3Y/mxsSBVdtXoEmrX8qy1l8FyXWjs1rBwOLINIzwzzc2YjRpgDQxFKqTxtbRZv/i/FAJur
Pecoq9KW5TQq1LMq+ZisOeKwPvEyalqDez/YP24z/nYJm+6nyiM5Wnxz7OfIGGoFAxCGGIgBUF9O
yfDBSNbfAVQoCV7z2G0bc09OHplPLAdi01wPbTYN26Yi1EVB85wkFouuNUeGBEYK0jPhscVm6mML
82CSsLgZADOukxQM7Bs+Kau9HYjLIF2/c5M3f+6vm9S+8KmSuXw24t+cSO9sUT26g8oikad7yITu
LnfBnIK+o2KT/aqX9k0wYaELywp+sCz3khrlToTTul/SlWFe1oqjadiUluEMIx5pZBFh4yNDLtqT
5CeB40JJ4oUf9UgyfUkBNHnAt/x/Ye9Mllvnziz7RHCgb6YkCHaSSPXNBCFdSQAO+oMe83yJep6q
96p1fqczo1wVUel5Tq7DYd8rkQRP8+291zbO9bJUuzX5bAnRbrvFrbYx8KBq6A6DMk375VmTw3di
EtzueNNrYfK+4Ad0vv1G+6Rly4vGTPw6wmz2o6nDnbL/ahmb8htOybelHNw7EmhHJ6FAS4NxvskY
VnDFwBHYupziAXncrglk0SXAKMbVAbjEu+1ob7PZisjlfpUOyWMX6H2Uzw+B0cloNYdfcybH3eZ5
s6NthKpGHrZCswXthowTHffoe15/pN5t5XPih88PM+AgTqpC4IbhSJRY83Hp62/ISLsq+cKifZZi
ZJbdbEsL2RxZYPJU+OBhLPKnVCwceQs4QO89jXMEk0Jfb47ZSJN56e7TBCZUE5yDgAEAHVIn1Gx+
nfo0pCgJ2rCdeLYodiopQBnya4BZegCDVq48aMrETuR/jQ9yyEGule8tyYdsTs7Lmr/Tr7wdtTmq
/XdpksGbcEIGVoq8zvXzT1u55ya7b9+dJrkaxmtiffCNO0FBx7YGUcWgOsLGT1tVd4Q/MFbLLxcI
aIcINL0OMmXWP4zPwTjfTj4rNh6WAfjYqvF1nCg8b3kXBkRvp5PngDoOmzaODmSWAxxv0Pdznzy4
xs6qgohpAHMbh7FJWRj3hCs+5GjvfPLU5MwCpljO3EGZJhTh4elwZz8j4wGuudlZWfk4IYZ4w29i
tczmAmx/EzrSFBhHV4gDGe5Xp0m/beTYgXfG8pL3uqHwCju/BdYl9eYnvBYnjB16214Hc/w2jWej
YWeY8AVm+U7kfD2he9juw6InKPFg9jX/DrrnsiD0/7eW+69ouQiu/x8t93/9j+J//tv/jVP6KwTG
3/67kGuAPyLi5YA/MtFyFa7o3zNg/t90W+esGzhgCRzXRfv9RwYMiVcn8UFICzw+A1b+0n9KuRb5
L1ReG7XXJKX1L0m5aLX/JOWalF4Ehm5af/04iHn/Zw6MNuzBZ4BhUKroFgyJmDk40jmODqRxmrnL
jcagDEmvvi+mM1DIl87NLroYm924vtXpOyP1oz1ijTZ1QBsVqNltZ1u3mcS/2SzoLXQ/aw46mcbz
jpqgWs4qwh56DQ24yeEOeXxhGbiwU8FlDeYZXua7ToB0a4MM5KzavrF+cpIdsqgWywsDq347DyRm
J7tGVNligIUEPn/zW9wUmYdZs3qf5g5f0fDc9knEnH+XZwF0jkqjOB4oWWFXqBzJ9O7JAFeHe1gq
T0Qax4omZqQIf/Qqg8uYcmhGqHxJfYbbwWOVTl84qtaoeVsFh56mZ2rpNe6dWaRvnPqwnpjS2A32
2zjzfsbedF177aoZiQdEEyp3e4cSefZm54CrjtIeg8tpH3AlY3bxTZOftpnHt8SRjEHbOaLfao5W
C484tmECzKaX7TxSG4auVnXrfipsew8TZ4fshFWrS5j8oOJZOJQ0ZVWa8SzlhREFmfk1gXtfhfcI
8xtJKntfldmJneu2U/YnwwJa4wQZqz1cF0uZpHgocftlD9zIvnRlo/J7pNe4YvacpTZ9ewjxpEnQ
uoPu3mwdOEEpKoRmPzgEBqJRB1tFKcBnEU7KwrUoM5eBq0tDFdpNQ9oSQhhey6U62jLlU7MeOmUJ
q/GGucokBtwfuxi+MRp5uKRSqjgpS5muzGUSl1mp7Ga+Mp45yoLmKjOa33l49435h/HL66IMa6Oy
rqXKxAYouFKmNk/Z2wZ8boC1CHJXfAIuNEBVYMVz79v3qVUk56E2MdfoxYlPB94LLroWN52ubHWZ
AQ66TpeLcLGZcRjE3066rcgVAGFVERzzMbfFH8P7NQuTLabDPDQpK9+qTH0p7j6exsLTIyvnzdQp
z5ISZjNhLiscJuvSa+UjVVIejCw2mAH3YK1shLoyFGY4C7EcO7TC2w0u1ZRR60qkWroB/kz7IHEm
DsqiqHuzRvswQhfuRU1w0cqUodHC2Zg4ZCvdeL50jtGcSguRw/MSsU/aKz7mXWevZdjHC6fXsbw4
qfbeTVPEtX+OzA+h8c0dlcmyUXZLueKHZZ4YejgxLWXJnPFm4uHi5CWLcFGxNEMYTyOFaZ/VQmUr
ZO1ZmZdPVhGkJ18ZPxscoDZOUFu5zPXS+5XKJDoru6injKMJ4OKOAE6jLKVFZ51JuDo4IvCyJiT8
GJiB2jACD9GLUYKPGGziUm2UWxWsLFw3sC+VsrLmeKHCjpOBoWyuK35XVxlfM2WBXZUZ1hD8S5Zg
Uq+lytRptcfOn67GPL7XSpIIwNMocy0hfDoA0+F2DPxdnk4cE5QVV8OTS0x+3yiTLg2eQA+UcbdS
Fl4bL6+mTL3wTrD3KqOvwPHL9OuPryzAwD2e8A8ukabswbYyCts4hmecw6ayEKMcZlsX3BsnX4L7
5nIaR8ISfpVEQT5SSDzl9k3GRZJrwiMknGG34lc2lAuRK31UKitzgsBOpxd3h8Z9wGxH37MyPpc4
oLWZy2usTNHWZB4qt3zFJt8wgU1BCisLdaPM1JayVev4qzN81hDPqpDuvVtXWbCnjursJMVc1hEA
jJVRO8GxzfCWBaAdqXZTdu4nTVm7sXfQOohrOTC4uFAl+Tz05AWdnm1AWcMpDtnQHYHtWNnGffzj
QhnJi8VFInTt4TRfCjuQW8zOaDtp+1zgQnerrD1Q6kVec+Ls12PMnCVSqUnEaTN39QWdCrvRTNLO
Guxf10NxKJXt3VAGeLvOYTNIlukM5GaPS75TdvnWRv1I2+qM6xSmszLVW7jr6TDGhW0JjDtd3jHG
4zSoc1pHmkb5Ww+uYCvwbJq6QXLUod3wvsPlNhlXolDTGYkLWXbhGtGvlJ+oV41wh0xh6nk2Q4IC
mosDn1MFBiqSA1x35p1dyluf6rpSddi5qs2uEk/BX+12MmdcBpzVUc13BhV48XRwKcSjDAdMjerI
66w7vJzpRSeIs3NVj55k4XBVs57jddZppWwvGWjdw1A9AxeBV9/nQNbWhs0A08sWyzf6n/9IEDTn
Qs/coB1hYyU1lsrUk4d44cbVNl1C4q8AqCFRCxJeIWzVFTBi43naaWzoxPRxlJpzZ+xiD5660EAi
H0asIbQN4qlkLYiv+Q1zz9F0/GhU3YQdJYXVikvZpraw65iW26rJsFGdhotHpVNnvE0EOEK7uuoB
VxDqLeb9Yi4kYGVE1/tmUE2JdU/LVU55YqdaFFn/6VNUca7GJyDizywOsg42ld49liMPHXFJ9nFD
A3mhEapV0HfT9471mH66qsdRYmqtWpodzXZiMdX6yJEMqhPWtsimCDJTjZCd6obUVUukbpvaNgft
Y2oUKPomXZKqcrtjwM+XPjh3A1WIKLgR7YWkX1a2mWLqsW1o4wNzebY9DdmdpNBt7kHtyTTrOKtW
S3uF+IJ7gAqhBrjdUuo3TbFep9Gnk7gpee7PM6eI20n1ZaJRuao/07OCx8AepiOYHvYGRp5UbZrz
uWoqhg8BnRKJH/x29Kd2gcuiSiwM7ESJcdjiBRgJg1XB7uCd9Z5VDAupDomsupQe6Sjg02EA55DM
Uj3wpLbrGy/L4UtGpWfWab+EMhAOU9SILP/EAv/YYQzLFg9Py4hxxtfbPwhKBnlD84Gk0gO94QEp
73gMR/9R0R75Mdt+adNwwOi406b+RA4bSiPEYG5eMZ47ew0NWG18/dMF4qz2mazZcaaidgsojgBk
M+zbnlB0POv6wfPyd+RhOE6+GhXa3eNEqH/rM6CVK/uZkdf6Vm/rV7sy1hADTTRh5coSipS5sqcH
mUMqXMkZke9MOeeuUK9deF3Yk48mQKbQ1x7qnFHE4I5369x+O9pkn4RmnMp2Nu+zBNdbr6+cSHPg
kcEwF0fEdO6WjoXZDoD1bKwr05L4cda6K+mYI0oBA2KdkNIYoKrWDC+7xMxPWr4eiqLH29MDYhQW
OFBOH9YIcJM+GUYeGcEl23qN2cORWJnkKg/A4Plfc9/FMP7+VNYQXBjthX0CmlNqmr7j5HdAcv2z
+JQpU3Q2Usm8j0n4bLAgJXdMJ88EolXpEeXEAF9kJe+HcsY3F0OX6Vxm0QzomS/Qc+yXJn5oKlVi
w7kDb3ciJvEjEgOIaom4JlcDh0s5MjjvPJN9KmuPWFAXcpPwzYzOf3QnmewLx30u3d4/N/CcaKiX
u7VjFrFI2mckGxWfAi4P/9ZL62Hvx92lTUdgRN8UcHpAs7J+cxXFOm2KKZv2iaINjoo7WKsEAgG7
DlysHlwshwgJeVdMn377IjX6ASpFMfTAGWougApA3jqdpvmlsutyL7PRvHSgxx1IVAlYxIJjNLeP
PuyVXUCRE7sVQXY04XGK6rQquiL4CS30zJPMs4ZvD1pHi2MoGrL6KakZ7s1ifdUnjD7xmp/HBLFp
kfq71ERzSiX8fVkrH4iJF0N2NuEBb/0y7Opxkql/s8JluB25zBi/atC6Ao+sFEWStRtJUJElSxCT
ZMC8jlwAUHua4QdMtNisLEWlJMNHkOwvUqViVvaT6e8yqmY27ugc6mTuSf/E9GHANlukAnsGrx3C
0BGeFagr6yN2ae7iCHhtyAkwvuV1N/V6q9G+u+XRG/eG429tHHLGOt3M/vpJ2zSVn4rFyeTlEAPn
nIB0rorWmStup5dYz44XsPHjKahAeyZ/MT6Bfc6K+hko/ifoi+4O5dFTZFBcY2OLEpIuMENLxRZS
FNERnOiguKJIk+BBu/shOBbyk+T5S24OByc13ixFJfUnDoBT4T80ouvhreE+yDH1sS6A8dT1s6Yg
p3/9MfX1g6fYp4uioIK7ItFkebveX0Dsr+2dTgUlewduS3tSbjuDLnHFVXWSF0uRVgXIVXwS4PiA
sDaKxqqlOn3JJBIA5j71itiKLfChMWG4ZuZrqZiuNnDXFiZmtBZcchpFfrWFHk6KBVsAhdWAw86K
EktWLbgZAMfO7Adbh3RvOEL42pp6hjkXkHHZ3HpgZ4XizxqjIF5rPg+KTKtBqdiPwGo9oLWzJL6n
4wLFeAz3T5FtRxC3OdAGPsWA4GY+bn3FwfUUEZdVtleE3HwCroDdNNHE21JZPy4oXazrFuGOhiJA
KLsIauSjAOMNs1KwQPEKdBAaXAXJvjQCZ8DF1mDKxVpLGhSUb6yYvgtw30JRfidwv4XC/ubInbDV
3osaD2vheAvrK6PdxhNg5n0KYWb5lXA8PLq41DxlZZnK/lCiWSvmsIWDfGxczlCKR1x5HJXd14D4
B/NdG545VuihC1tIlJtOMY0zRTcep8NcIyTleU3LgQo9Fvp0dVvL2wvgyLWiJOP2BFPW7EvFT0Y5
y7mHXl1FVkZ4JsFn9I0KroFLhr+8kkBONffXVGTmqk0/iHziiGn5fqFubh2Q2CDJ+L7r8ARViwcY
UxYyoM+cFfAdKA5051QPVWM9WYoQvbCL7lmKrxqldPjJnBKHbebLBWwLN6MGmI1eGdxg7rQMYd6q
g2MyVRc3kc2ZgTLvhDXea+O0a3skay35WXzzLMjiMQfNvqAlvqwmaEl/1LZa472jGe+reGmPJaw2
Hlqb351LtQQyBP63yDfZ+BK8j5P947omJRujTxnYjLVydj9jVGKER6ANK1a8eOXbQzxyn+vsrE1V
YxZcWTEgR0d2x+CnkSPceo7LfcpuDQfuuYRhu0mPBdgxQntLyM3yNmkA202asx+b2sZuufBZPBvi
Ny5oluiGOb+bS+tRsFcFJdkBSma5Xjn0lxTyYy5w+UwORxED65Cr9kyD+12MRSAKbABDzm8VLBY3
ZT4Z/BeFmJL9usRPg+9TizMcZlDXlDQ32Cyq9IgmQtGxK0KzRS1eCH8FXjo+ot1sOCzlNwUsvIWz
176djAvtJjQENoPYSTvz6E2dTtpytfr+cZB9B8AtCW3bCbjkM+xxNkKfNtaiXavcPTIuFDsP/mM4
4AMJ50rYu6yYngPJ7gp76KXArY7bOrjYrn6f2xJDZux/wcFjXm2xL7YLuMBOGzhZJLPGTS7su1Z1
QlUcypqmw8+HleBCDmr5tJhmhWJo+cZj7t1WeEC2ubn2h0bSmeKadhpaQfVVNfwDafFCtak4ZfF0
ywAK1UDrWWLj9iC5iGBdzimrZuHIuVdYWVtE8dj+9BRHTJPxM2lszRXcOl5CdzE61INOTQ1NCV6d
M9mMPlG7QHkXh1hZK6npUOeBiWNFyQZqtHkXzZCY65kER4Hdp+PrqOOt3lGiddP4XOcG91bjNQIZ
YdOH3b3ny1LvpnJ2QpN5RsY1iObYnlV50j9KlxsD9F74jsuxsiT1YQJ9IW39EBrOXq7wFcD49rtK
aC/TkqnghEWPJl+/cgZt4OP7r3vwq9Navq7rXuT1Tz95JzPhpxWOtV8CtVfp+3pGauHwHm8qjci1
08cwCIKzkYlgX7hjGCS6e9ST5Z4uQsaEBouuN7NQ6tUr/hF6UP0UK/9OlGYX9ZxQcQEASNCd0zx3
z5ywHmXZBJsCVz6WmXG/DtZjldMfaWHtgVeC4YM6t0DHq9fTscsM4ENvCLiJOSCMLuebeF2fgNyz
1APfppCYyxTHBOy2JAviPN/+tyDxXxckXP2/FC4rPv+fgsRff/s/kmWBTXAMNyY4FsP3UAT+rkiQ
LHOxTFLC5gV//U/IDv9QJOy/2abjoUgYZL8s9Xf+XZBwzL+ZGPj1f/Q+WP+aIMG29U+CBMKG49q+
rrvg6Qzb+CdBQowUrCBNVmEbuByOdF1N5W2u6LA6OSYAXI2Ai3IWKW8ACcHWgj75utby6jp4ZvOU
IqGViROpTv1lCuzvJNdv+jR9Z2RRv8KH2tEQ91IFkAUazWkPeoqjq+w5Zgl32ccSywPNaMxCcFE/
OFqAaGFO2EwlmQVS8FJrHnV1qqUzRk1/K9wRpJ2dj2HCDuPY5UjJLGTPtZMM/ZWL0+euGPjFe+UX
UDIoRRsRMhZJ84MgALA2UHmYcBAeNeCLkSgrcH7dx3kPh8fyyKX23z6IVXxjfvDA0knLY0DESlRj
BCPuq87JzYthiEN/IHzsZ95vA0Tw4BgMaFj8fNs2zpQrsWJWbLbryiUqL5rXlHrcvMNi4iwMzQSd
wlyj3bU7rin5a2M99fGLdmMwThX2d2BiBmBAmtKjfT/XDAvw0+u4FU3wo26MOQexGQLUpvQAJIDN
4x/cc5eDXXHx5Q0xt4PpwR5IwCyhbNcm1JRSoXpee6Ye2GqPuruEjXusmC2l7ECc5yHoWGcjWR7j
cYrPZTIVT7bfbQcoHC+ULIyX8mWxYW1IIe7ameGhLSiD7L0/Y+/bCLP29FpwDdkVsMSg9wch55AQ
BtV1MhttL4bjiJDbBHV/yobikAe9tR9HQUtYOg8cwuGhzuRkGKtDd6lzGUIBHFjUfEWQKl2ueRmm
iA7iNgkpZiS9N0UcHKLEemwJzLXGEJKd3ACAoGxxO8wUguuYKY12/hJLIw9TLZc9RSLzljiF9sSC
u9RU5K5Zw4jMyPWtSbngzgE9YuA3adLqafYf4wVvcsoVLgFRO/5ZCS8DcA0lsXJBw7uBCSFwGGYA
NPFVddF8W1fpZqy4+SO2L7BpsRfLEccF/q2YvcEb1YyAyktb33FvQrLhdE5/qGWGxvhL9StZMkxT
9jNV8oepxynMiHJ96LSJM+AXdnZ0IT5X5xOPK3soiLT6ADwpBLiBH3FTZ9+ehbAG07CB7LEM/O3E
J0vNRC4vCPjNhy47zc5HWfUR2+Mxdv6MTGbRC3EHcVYj/0n1EyajzkbhgOXUN3tpH0xGd5zsBdBr
oyCkvS+qNaJtM5rotSsmE0OR2DC05el/wyUgbDgk/V1W7GTzVDavPo6YUe+OKmUFxIIL2Xb07mu4
QYFGi7pfcNUg2xWsCC7vNBdsS2bLJi+HhtrMu7G6e+oVOLiJMNc/JrQpGhWA1EKAZh7akGaNn1xd
RkX9NrIlGpzQO/ByPYXapDS2FaSqUp2y1jjMsJc3v5KmByhQ2bJfAEvFPlQC9+JxTbW8/CjhSOSc
fFyXFOapweOirrQOKlTx6Lj3y7A3evyrZ0fi8aJEcAJItERpT8+FvZ86lS79GI2HxqMlRkBaWiKX
JEi97lJUQyDglLQeAy3GeIbJ2Oeu0gUc5wlXLByov2368sr+xhqYZ4KH9qtznn0zkeGcgrxGUDX/
KJs4BPUZt3eIuAQ4aNmoWQw+azy4VQushuoGvdhZA25FDc0N06uTtdHMWwPCO17AnjE5894ClI8h
e2t4a2aH/w+fSj3qm7qNhjELfWYTBvYSinUH/3XtfSKnd00nwDY3jCUyQoUECZo30R1bKNB9fBLE
kFHQGuOcjD9mfG2ucQ5PmV7QybxVOB3ydR14f9junXOeyLH2ghDs+qDhSXTTItTk2YufTOIgHut9
lSf0Qz6VYjzldkpY6RFWgS3/rLTYz+a1Tb/b7EQdwGYYnvPpdgl+YjRyI2HWAk2gm1ArqcqdaIJe
9cghA7YgFOyXipzLT8CIo2q4vvAllkkdak4fucGvy6ie/D4jEAer3Y+edlt87f3KqxBJ1CrDOfVn
9rPOUI7tbEi7Uyx2aUzP63PFGMcR7SY3o6z5JaeE4/Sumw61fc96R9gyMoBYxcW8LVm6jVNNqWtK
4zOD98TWjjNLyaDfa+3O02AOGxdqRSCU7OE61fLNSFzOvH8QeJFa/E1cv8zTmXY8f9nrWbdTj846
c/fH2KS3tK83n1jCahlR0rhty1OA+QX72ca9jkuFlPsm81822o3JITthtbQyRhsVT4OgJql9QTDY
NuXRyp9W96ejVrP4cOiTb79rgOZ1gEn/j1tCT4yfrQYWo9NKBrsjCGlvrZaoKp46TMdXn0HNAoXV
gHa9ke34Z5kaSEKmwa1pod7Z8xnQ11SBtACm6bPjyIwInRIIEFooNW7OFBJSNspLLNYfwL3v7kpR
uLNgvysGJ34MnMvUDYS5MvtFw/bdTAT60HDBCbXLN5wj/wUSLrA/DA1IU8hvNQ1Q06Df+ZNxmpgl
3DjIN/Ps31mjcFDFPsxKeLuqMMtwmrei8LX7lsTAg138Cai8OZgzS5Vm9whbrunRIjT+ls3y6lKH
vdEz9Qne11RoWpn7iI7i79F3IzehU3usuq+yxbBYMkmwZZlHcKRJg0Pk3jB/gptkTmA7dMxTN0Zw
SYz2sgzPOl97m1/E8rBwxPdGxpfB25JgQ7yr6Cd5NLEW+wT29S+gnFTrPFQ4aIMlEh5pV/+XTiOM
FUudPy1E3N1qPUnzN+4Vy7Ter9Nv7x1QjlrthkJZskz3VGdsSex5m6l9yaenXLjE8ofdYCGBcJWa
uAB5eO9c+6HjjJigGqcAZIz8lpLJYLTvguAD+ieC+cK7cac2R6uYSDPZSrS9kTavJi1POXfPDSnD
6UrZfRViTdv1mf5eSPNuLdNq00vtmK8xrCmnbVA1a5Z5mk19NCvXBaqm+cZ3R6TYdob8Zhy3Ik7X
a5t1x1TjyEOUi/3RLdMoqR3nDDiv2bPzv/YaVvF2ujgDFd3+yoeTdO5B5BoGR6pKSNXfZFV+l42q
SBy3yKY2uOWD1H2E57/TvdYBcIVwbBLaP1L+uSWdaOFubZ3dvGLunqjquhaauInJ9dIm1t7xXVDU
ecHokJ6yYurmCFr0i9+M9a2Jg26HSj9thrW48a0Bt51u9w+xfddOyUMG8w8TKHQZCnahKJcSMgG9
zhutdy+ydBhioINts8ydIioOK3PG9ZGCY+I0281Lc1ushCNjFOW0zYnUIUxwIDb2nOmOgdetfFI0
EWtPWI5TP4eQiS/W8Zh/CK3f0VD8YSxjsuvE1+Lo8ylARtdAmu27HE15zIsfQj4bDa7Mxudri77L
L8S7Eba+8VJnDu6F7MqLw7Ee+DNNiFkkY/Z3hCbYYAO314z5QenwelreTpRd5C1LGPs49Vrk0N4L
s/TQBGrw1+KCDCQa1NpRSJ2IhBHL6G58qcxMcAm0vlG3E06KiT7TrJNb3c7L0xXTTPFITPgwZ0Rw
aBwi5w/0sS7Z+qVRv1c9tOEiOwUJIL8Kw/zG5TYSVvH8PFrcHyY/b/aVtN90gh/UW7Shkc5H2lme
dc2/YQaLRwgjR9CWb1ZFBHYuf7DR3Gq4RHo8WFzmeeUTPS+MMNT8cioPKzednadDOxwz+wudF9Nu
kd8xQyDwuNr+fl6ACAFrC4WVfPRJ8pyajAbcuN1XFKB7Va5t+Tifc0gP+L/xWTGiJm6dO+c4k1+j
FAkuDPdI4hCvf4JTZKV6eWvNq056tuMcWrU8JwKUlWU24yZYObZUfXnRfP2+td3TgrmV3LzWREZL
KcWc/CYWVo2akZaWdiS/KY+h/4DMUTJjHY8HLYNFIPEPi/Jq4+5cRio4g0r7NS1Kv/mi3izCeZWl
ZGDT2eMeb72I2paTPqVc6dVlAcbxhYCxFDhV6g/HiKMkTxB3DZbCtJzBNaazv+EF0wWEEhN2UEeP
nZ0HPEfj64zDDuQE433eiZIM3bleq0s9lN2ZyKq9E575muez/lRlgzxYzeDB1PMhackVWrmwvppS
kzcLRuMtKg7ckxlE3rI8ki+yON12f/TWSQ6+PTJBGpebrO9mQtmtqZ5fFlAL3iB8X0Jj5g0d1GgG
LqVOaQnQzFBeGiTkdFkR3PnPFjt4PBJ1IXcAabjWltDTXlPVgtvkHGizgBvjqsMrWL1xG8+eALmw
q+MqOzByomvP5qfC7IVMeZ+mHpc88Vz07tF10s9Bige8WoDYILM8CPNJ5hBg65tE2IS1CpcPN0cV
s/KvLIU/UiEBBYDGXvJyynfLRErADfTbrvM+2Zu53/iE1K2Ae0nuk0mWFnccLkowZzn3JKzIUOtd
e0UtDzArGp35otf2W89xZqr5sGqiKFSU2zo3kJn5bp4+WYOyK7RBt5uIG4NmFDQqZn5E/wQHbaER
7ms93ztTbRghVtp3ydKea+NOVI4IgRr0QDagZktwjaOVJiwdef9WajYerkw+zpwXk4Rys7b07hvA
nC+IITsnNpoL4i+bvldc87V9Z4ebQjghnA3dgx3UQ+T62EOs2KGqZWIenGXnAaMBM95BRNM4HKwx
/zQb8Js2DmJsldlW9sCdpaT72UtmKiadOmrsKvKn+4XES+gbPRG4FfXXY5YXi9y8zEP91Xd5Askj
JxNnFaAUGg2bAoGrdHXTOz/+YjvhcfDoTfINsTdIenMqQ8yoRBlqZAg2g7t+WDDOO1rT7gYceled
7x73L3GzgkzvirHar63+LQrSMy7WR1J1xKXXgQsQ3tAQvoC5mYYuuMO5gp5X7pZC47Mx5it3dJxT
8cFZi1fOZnBCHdDu40q1m5W0B0rj+8MwMl1cV6pnyJRwUn3W+vxJ4z0hs2UwBk3ch8RkaR7aMpTc
4q7oNR9Wj0s+FyAZLEHoe2huzfTSDoIRQ3nyubiUibxrxPQblF13CmRw7Or2ZWIfYy+wy0Ow3ram
/cylbZ/G673NJlRJxPfRAxVpm6DpwZlhhyQaDckr+ypsAjCkQn976R66lPbjYRz0EBkS25aT/iKU
hbblnukleNETgciK6pKPOLsIebIAN3/EwK0N6wWDIXFKVjGHpX7WDU4WotL2yRiYr+PQNxGKXvb3
/1oYHOm8hfykZpp3xaSNEcujIMLjGzSDZl9MORLk/UoxZsjtOySFFtUlxhYUzkEOzIeHr1jjl8Ux
WPxztF9NBk64JuNJ85LyVvrdvhn4EnDu6/sGJA1fFnO5AZOQPCLJuyFVSNByAhAm4ssbPWMDq8oL
Rx3T6GLY13wKHl2J2YQsRWpSElGORFa9/nFdrac+HShOXa8N+v5k/8lTphFWXv4C6CRXXXu386p9
jFSWAXr0k8OqN/Fuch7slTndwbM8FsFE/6hX2wQ+4n85pFjI7WjmnSRkQJDxkrl5cprNCfc8COy5
dujgK+4zKxBRISHM6p7P9EZ/nTr3fug87LWtvAO39kMBALl+s40EwzmCqMAHED8eJ6Pngk67X0Dk
f8y7P5VYjy3Ym9kNiAT3oe/Fd3KufqT4sybFG1nqjzGunEhIxDoSe3o4xtlztrQG0yZUD7yb1Qbs
8nAcvP5rkUO0+v5tV7NRZaYDZPySlAR6fZENHPdxnGnMdlyPQwe62UEkhOmFMxMzm2LrZLX+Rrco
TNW0fRE73DprKpCAhFTDrkn2JO7ogCJsOS8B0KQBdpFkwskskS/JQAdB41TtZrE6wifEGex8Qmrr
MgMJ8TB6Xknz03CjGfmbnb3qBocMawrWvTs/ZJIbcDU+LC4LeusfG9d6rYiRkmOhGT0Gmc3DuL77
Ds47mtpBdJFmyaGUiuqX/oIirKrUukvb/mml4G/TtbK8Sb3hPLs8dk3yg2EFRdbEqzYWHvhRgKOM
XRgprt1blvgfnsnaVIz99Nj3J5klt25v7egW4UmNDeYG6O47T8yfCT4q7O/1Ppvr41CVl0zReiq4
zSQz2yvP0dVnb44KMI4rR+IyRQrsHMqULEa13OOJnc/mPJ7HFgPPZI4ncuEBiSZsI7VXHuvF36Vk
n5kregbI9hD3YhGRJk2OQzC80AGHX9Ji4Y3j9isz8r3f+freHd5iGe/jngs09ao860hxyxsRFWWC
a5jX+QRTM8M+TjrtjGPTclgsMACpP7gp3Mf1wTeHdz4qVvnCTfdk+WCOQ3WlvTxyJhWAFxyP/vrD
luOlyxamzzhZtiMyZ6Nhzh/Ta+eID232OWtg8cO3D+5dm7UklH2GOXqaP6yx5KnrnzLal6LalTkg
kv6Lts83sohkZWhK3HTNCGCU8F2s+F4GfsdNM/SXyrDfkgCuweI+117yGadiiOKcnkUG9eo6xOYN
fjOkt48MONxnzXy1/+LptvNPYkILQBQ7SQEBABA/8SN9uRiYiza5Yd2aOX7vJTU/3Gx5WZbppjGG
WxEwjizb5sFbGempefii46cPYCF3udXz0eQfRTC8NV19NdIXDSTzRnYIb2PGfWyN22+C6z4+Xg6f
Pv6SxOel6IH5wI99r1OE+pTzLL6gAEipxwqe+VxZ4kz7nEyEzhnsUcoqtusRcG1BzKvTVTO1gylx
eMKWc9u2r0vJHS+uTAfLgf0wO/K1RWQ/Dx4qNCHhNRyMZj4PqRX+b/bOZDlyJN3O73L3aAGOWaar
BYMxB4PBmckNjEkyMQOOGY61Xk3vpc9Zpa7usja1an/NusPITCYrMxjhw3/O+Y6B6sryweYLuUzf
ReU1rqZz1rf7buIH4WSS9L16df3xYam5wIRe8mQML3mCxw9eiLGlQlszzEgmS5qxxpj858QmqNyA
gDm1O07AOFvUO2+hmKOzKQ8le4pmH9XY6JphL1pKOQZEZByafbMaCcwLP34UuK6oi5i3XkitjD+u
uR0S9JRFvMnZD8fGev4vTfCvaIL/vqzqUpc1TtP0i0BS1ae90vVP5H0s1jn+9N9DSgSRXHAZgeVZ
nrD+aKry/uZbJiwH4dp4lf6RN+n8LbCR6kLcxJbOKP3Bm3SBV5oeQiIMK/6w7rD6K7xJ2/2zJmjB
8UCtNLU86aAMIkz+Y1mVLrjRfjoqeg1NjlpMepzS/N5qxNmNqaXDkBRaYuun48WbWcX6ImAdcT0K
LzFKZH71aBLEXtuxjX0twokngx1qhH9OzfGQtQK7SRc+tpW5C9p+N8rsJWnEKaoZj+d2IEApWOcw
kvEhz+kwqtI3Xd+okuhOOiwgQnwOgkRRs0zv09A8dc0Ey8C0uRcPGeb9qkcMmJglzXVJXDaYnwOr
vvNa46uwfxWAcSmagK0+mSxErW0QgxUN5iVTCQojlmcrIiIsqPDjXb+xyPxyEXsRBRIHTi26THxQ
QhT9rmwj5TrbQOUoWawdIobYOa6zxCyO3w+Bn30YIWMSNXs8k+O9y/XJZCDlxJl/rz/o9bjaL4P7
Jh9u6UTE+gso3CuBbivgDqrUIFyn+PQWjE9d7+xmgrtMcW7x9B9JbHQXaZCfHuFKr21pUBC2vFua
L9bIC/GIyxBUmj8THSuFDJQvxJW6GoxeWDJD4CR0ZS24pszex/HVpQAqqOpcBNBGD1wSfsy3hd5u
UJl5jwPcnrZNx9DDxHi+pkfr6LpFDPB+Mq5DN6lhIoHS6WJ8CRi+uMj7IS+S5tFsok02PNRe8Ug5
7jazwxdpIAwUARmJcLE50edfSMmvoXRPqgAsWaFrCXUTTbGGeLONuwGjbjaIoSCKvNhcefxEMmYj
C3VVMjC6yhI29YmnXYCDzOLu0cjrW2XXu3h23vpgeEkD/dz9SOLsmRcGye9C3nqVeMtfOkLRz/P4
uDQgEY0Sv1o2zZ8efRYuQSkDGCZ36OyRW/hpkv2zJLOh2JrYYMvTgJFRu11W/jyfjaHayhohzrYh
ygC2WgkqScKZWcDSZ+Vtg4U9e67b0QY6HHTaIk21WN3uFVPUc5V078p17lTV1DuodOu0Z+bfuLiz
nEabxo36K27kBwa7p6pjdhwM5XmglmbTNhyXhId9LHasC1VOP7JWfU15wk/XjZ7z0Pxc6iRZA5+w
POerjuvH3rgwlcES24KWF26z12eEMKyeyPyQqCq4eHw/tDMpHSxPCTkDsrW+RNVN3H46Fl317NXu
sCl0v6bK6JfoBVIet8txLd77OViNufoiA3gjiOjvSXdcu+n8PDWAi8qQHoiwxUCngrt8IKbM8BQ6
leIpSxtMyXnzI/aGH0NoXZqqSWGXnhxhPNK2fDuxn+/q5ZDO/jkzw0cpF/RsEFwNhOv1IhE+bQOf
WklXylZ5r11StDeJVCd97WFGvVlkfZtrj2WL/zy3aEBLf/bmEO/doFktgD9hHulpo8SeO83jrROO
9aYYBudhjGfmMG19UMnwFjvVe5zab15YEgspwmsh822Szu66y3MgFKZ5gl4THR2S0LTxNhq9lB+d
CJrO90PqofxBPbzvRn5woNNexqCg3ak+AeXjzLgeZXGsRPLRecnjkL221vTTY9ho4vG17NDnPRvD
v+mLT17Z5Q0ntAZRscFGWlX+eqyrx5x+my0ssN7sbMbjJU9XVaxal5lzqeRTlvykpnXryHjDWO6X
EMFysgLviLqhsaxtfJNlT105PLp+8iscwi92vYdaIdLn+SOe90tuOMdWlV9O515st36w/J5alDjZ
+9Oy98Pm0x9tCido8u5Yk1T90FZ4tvwpfJso4RnM+wgH2lx/9hxSL5LEOxHEujjNTstGMbTnMn/x
M2o9Esv8kYQuOWyWKi4U/ks7UhTDFOQuCadHwia3WdM+tdw2sGFcKt98LGBmEHw4TUt+M3sCqni4
QUH0woVLjr/gHzaPFVW6u5Y3VtS2SHPUA3CMhARK91LuxC2VohBPOaWtHL94oSKRhgHTgXs+jGe7
jOZVaM+PdkLzd9u9Zdu+ZPGQMVU0U5IgTS5HiAIvlVJMHJsovEBKe7cg9hKAekpL/4fw9GKTtMfc
zt8Xa77qe7e9M5cdY7xsy8XzqpTyU3lue+PHW8GsfCM6ToGldcNAiobu/NQl8AGzwfXXWc/IMqBX
uKAprM1cSePD4q4LL9yI1G22ym1SIPzDdd3IBuYtM4ImDp8aSsk3uRx2QgzBrvRObrF01IdQTGnM
8cGvrV1cUcIuG/BEOLXp77DI1GdU14xQYq4Zce26MmYBNMz3RjH6x8kXTOoQElLr6ZHx0UDb3H0t
dOgz9WcLJFL4U/TpZ1pAuOKiCwG198/+1GDPAeobdsl68FlboUixhy3cRYNR3iaq/eV1HvCUYPjJ
rv7T5SJ2zYgB4pVDispQ8NU7KBuU/dIbFhjuFVk+tq1oUzYm8cN8+KlShrgNx/0kFXetw36nrEju
ugGpob6RS3SbtMbODOXjHIUH/qHOviQaCAp4SLZZxbYDXyRBKipwAvGceFa7LRmCDLhX7ocpIkeA
oQ81hQkymYUSD7oEkjRFr3JguUv8n5HRJ6eg+fTwqILNxAUC1IUlzdpa0rgpLTwVdc3Y1qVNK5mT
5OgWs7GZJvskicoiR9WXlMRWLNybiKZoF782Lun83GRsu4HdB9uc5CbVdtzxU49JCAVHK6elwB3e
3roLoVGhrL20qCAhLJ5VlVZf8+zU66H6iGznzg4YzWXOQP01OBXXlnCKixnegYnvm0Q7m5tVbbFa
hdgmbzkbqm0wjmfP8rGVy+ZSlos8drjzDeWTNKKhyjMyg9Fp/LhImZ6+H4bASE6eUL9/6hvVIQ7G
iJcM+cKsZ+kxZPri94qTEAnznRXn3jEwgDEUdaSZp+El8IPwYgO9gSDT3PgicUhxYyejvgHfcO4H
h9EoZlyeQBqnhZirKfrtHJnvjr2oY2+aVCfRHHbdzZZ68BOTpJwx37Pvb10G2o+2sMNzlvYnZbVf
QRAziFRpd07opDtHlUPUzEiCTZYBHpyjtTR7AyaQWZQ39tytrX4kSmOWrnkANA+MeXY4N2MwarIx
OwTBIo5UkeHp1g9Nz4GqjRPqJdlDF72HGk7rHLy8nw44zToIS3UXrePeXk7CKe9kL18sXh9rFbS4
VFNrrXX2PVUMO0Vidycr8nsjw5Ntb5fJHp7ei7Qr7Dy1525EO2W0rcCnGUYOvF45vI5Q4fZTVnBc
bxd62jtu0qNDnDb/ac614ruTjvAce5UK/+JTZ7lLfXhJ7ejvvNE+irICo2QD79ZMjrqnJizslX9t
L3JYzxMrJl9K8iKdrfsCjoxyMxxwrctCX3lMQxrrhwX86WpARCO0y0/PmfUIvHuIaYfZjFGp7+Uu
mzTCcRmQS1PB62BTzmqIFr+eJ6/DoHubbf/LpIWddEnPgphbJ/rmdgveI9GwpVnm52SJF7ukNzW0
AB2bUXvVO2qP3NfyXvY9Iqb8yzvD7yEjoHgE5vwIWytFbFs+iwQtMYrwRqiZuXNoG+i688k08HIY
zIFXbsnAGm/jmX3wYI5sI7ibyMKM1uPSTU9Z+nOSmLsM4qCyT580jT0fzVPrsVS5JkIWNSpbTFeI
ooI/N/c4rZLFv+eEvhqpzMQtMiXXXVd9yQio3FxjT+IScmBYjomfUm9F/omksn2usuhRWQrNjDeP
AUQet4/zYpLbtB3/s3W8FzvN3u2GYdYoXsIp7VDpZ5OFAB27yN7DVt7mnHugmabvCrs0HG3g4UF/
ofCGTG9cjddlaG/CxOjBS/KcAQUqOfJcfYZGByWAcrarFBgrpivBZJ8vTyZ+PbX5p3p0qFCK+zBG
OBiiOawAACwjumJqb2hXo18k5Zbgs8QuEbcw211No/EZG6SUfP3NrXI+9HHNWB7DD9m3eiV9Gg6d
8cTRbI88DyI9TKZDCuebLhmQ+YSevpU9yhWLdVq+VoayuVqFL1k8yCszhxZkjdy39CsgrntW3qX8
lZBIx+bPdxvmk0c4czUiIpLUAZIv+2jddKQkySVVYT1t/JYQqUITtArjwhz0oZdwe0P4zwG9mEeU
Y4xYdu1tmJtmYNX9ypNPo3uTqYmjJlQw3EvFdeRxkkgafBVTQCTHlunBB891IlH2Oaky2M8mJ0TJ
uqIEk/UkasNLHcODop9xExbLc4DMnaM62TluPPqJvTYjazgSHgXej0MqLzArjjzFatAKatnux3Kc
9k6J2M6Ru6dY0S/Wfpzv062LN3GTEqgiBMFkUwTPCcFfPMESpDkmwnaoDkVswMJjqrodO9qNFaLV
3h+hnRd1qPakAradxVSZaUAgDx2zay5HdDQknnHlWlOK33R2L9FE7tFT3uVPi+L38hi4YK9qSr1W
CynmY6CTUG2L4b2TsQI0z4No/WgdNVjbWrqFLV7vLNIWvPVVn4L6DwPqYu14OH8/jB2ICXbTLTdo
8zToB4/sFG9in04pPhNWaO3KgYLErEbDqkykqzlW9MvDgMXFB+hJ1GTvQi6ndNd6Bx1IOH0/cFxp
6B/jcBGZ4c33Ay32/sl1XmVB6YM3BOW+Y+O4q2Ah3bl5ANsBT7SRqRonqnCwNmbdnY8Noqq2jtPY
N4WI47tgmePTEqYPZrdmKylpFAzDY5xN/dWAq5eUoftgFi3u4Cy/LvRnQLqNVdAylYmBfnBclfYh
bZbh2BiCkWPTb79TiumUdKgwJJnanI5gxjwrjpfJyZaFdyPHZl61njg3NkuPV40/FxNnzGwBQo/j
/DyI1LyOI6bNKhIHAWLnKmEPuEk5dHoqmbaVi5qU4h1tnQBXcrLcR1AFV3WRB1s/+5xjpDOfCoUs
Wd7VVCPcdB9TOPqH1pxA9AXtho5SuaPACmQXWfHEZ+TcioSx0AhUrxpcVFtvTYwVkJt9nnPvfgim
J4r4NhQgBMkH/aS1lg6Gfp+Z6pEr+1vSebdsi4QmfEqrx+dlWWcWzUNTiOnTQ1IUilKSgLH+0Dk/
/CG48yddg0l0iIZNTI19NaF/00XQZdMx7KpuE2gyBCUBP+HGcETqyYHQCurhkGFOYlEWjvi0465y
W5big9hLVJW8jiJ1SISt7lNKWNp6ochxhF8wtbvvt4pKgq/ZRilWKgKJyHmARGQN36rHZBXH+MDy
R7+PTsJoQTHCwBLD9B4kYvu9FtfS2UPs3HPfvaaQLcc+ZJ8NEmLUCXS7rk69H8JaYwK6tpowIoho
2ryuevrxlvltqpqvGlrpiANp7nA8iUNOd3oj6Z6P2XWUaT7bAS/+zM1vcOLo97aNnydrDrmX3pdi
XrdJIi+mdMNreClPXVIaaKrDmVYNyzG3MUOsFad+nMD48Er8PktDCWXdImzE3RX00QqxAy5nMdqn
MpwwwwzdZ6RuXcc6T4F9yrsCwxvQHLBtV7MAK9Qm7zlq0aqxmGd5JuZ2OuJZfO+rgLhftUjzFk1V
m/6I4hQtDv6wjnbpSFUE9QesGFGwHM3lvpmUuEkpRUYKIalVA1aln2/LK6Q505LMNQUQSOTJWyK6
eIg9L1rXCfeosqcSRc+MRhQAzDDsa56p6JHk7bb2wTrhOB8oZx0/+lK0ZAvUi5fkOmrEILNHhbdi
NOzccR8U7OHvT+p5obTDzH7RhKoTk9Gt6jogZF1AZ3Ugbarl8h+eAT4xAiI/2YC+C04RPWSRAgiH
60SM9/CqBtMPc6qind8md0BUKMkdmSjWBeou2x311vG4YTdKd31QcMqfcfmGZVof2taN6dJIo+vJ
RLAxq2RnV+WWZo1mE3p4bfAhwBnIlmPUC5xVOc2yDqcjid8e0yz4pq2aBf5QFmIu3Pxnk7sySkm6
Zv4Ouhy+riJ6UHPw3GWPy8CorcohGjnWlO/s2Aw2xpg+5Ky4nj8Q1qgzuZ89U8cQh2grhhx4OrMZ
/IQWEyOMGEp+SEoVjmlrnxeDHlZDmsM2ys2X0ugvzLA7iiXyZ6O0f8xpeEEatNbEolvujj623WWi
eK9B0u7iFA+H/Oj7ZiPyB6UyamHG4D0pCb6lPYcVSAdHkqZY+SRXR0yFyPE12KjS4c6bWvj7DP89
iYd238K7Rb8Jb2AKA8Mh33o9Nq/WglVhDOe1W9e3o2US7nYvi5WFtxw49kz5rvo6vMFydRdj/7jK
XfakoYd3023TggGGcG8HU3RAtX36HvN6D2q6PsM0ClyrOCW2+PlfKs9fUXlIW/0bFN3Le1um//t/
dYSNb971xvmvBR++0e8hMPG3QAjYc4HvcL10/T+wdOHfLNu1YCq7XAoJYv0Dlo4QmONbuvSLgukA
pt0fKTCbUjKLb8h91Ef2o8jsryg+NBv+KQUmNBHP5FAa2A4FSab5z4pPkS1CdHGRXifwZq6gjsOl
mLHJGESRZ5H5N1a+0enlzFs28AIw0nLDw/ZyjBr/TOw0X2VpNe19DOGAfT4Se/qSxvgDgOx2HtOX
WcY3KWXIa1XXe7Nw3s1mCblCcWOtYsZDRfFWkEnoBvnes45dMskIWdv0SRffjLGivJPR07vL3YOC
AiYrGU4X2JjEhfEPMjapGY2FKUVmlI5NIxLSnEfHJG+fEwuMOMxOukVsQMI99RkKoAL14OfZHi5R
077RDxBn/bmMrLepG4FhoMuRC4gnsFnY+luDLIqEI0r2fGTrTI7AU+C9J0aNgkMk1yMhzB0CzF0G
qbPIvnFdvyAgL8m72zRn1rWLyFMqeYtjF3knnuLqypvRnNI0efnsXEw9Uqm3hjhC2HAQiYeCFt+U
G2qWNOtwKfJbjrmQEObykFUWjjyujtfOWMG7BZp6bVvuLuyyecOg7rmL83I/wxW8yktYlRZgLNoH
Bzx2DVq4V/zKqIK+Mr1XVzmnTBbOOoz7YFN3+eNg8BfDBfSWopQHCXeP8CmGvH2FuxYhgMqrCYP7
teVjo83wNZ3aqULAcSLnmpPrk4CzdpwpnQ5N278dxxswoFtTMZqDrwbEKIdp7camAg6+mwiNUJS5
YjT85rbglXsVV89OaEWEhB9Lw+hwnrbqkFnqLZIezKwiokquNN8N2tGFCGc88WV0lA2IhAjgBXHg
K3ueiFTIad5EHXwXVVJcYvrzfa4YfwU4e9nFe6AVwFsD72c+Ga8i5zRfTc9TGz2GcthbE8VXifGm
lfbZKp+NPNANP5TP5PBNyzo81lgs1iagkSsmUW+OUdz0HCeSXBhrsCQMCuMbm22QA3horWOQv465
CTuLLvRxQCDiOYSLfcoqRX/XMu6w0cIh5iITtZhhkP6Ar2CaZEcf7yAlg3uxkK2YkzC0s8gvcZZI
B7M4++XUXVNNyrFwTOOIkzK+Wkf28LHm6MPXLr5K+/nocHoBaWDsuPCaGP7osWxomlkPNeG+Omba
pRxi1hh08QliGOy0c9DVHsJUuwkVtsJW+wuJH6/Nb8chimCvPYiMckAxYv3psSf6VhRc0cdB2S/9
GQmQwA2dptkWg/aVFFirg56zeZ6eOxvCh3TR6YAQFlsNgEgCkIMFHuYoGsTtaGMr/vZQajflrH2V
/nRXY7MctN/Sw3jJvd+6trM4XbcFkO0MXzPXLHO1JNV77Y+7FkvEpuRttUrSY6a9nVlLhjOlUIJQ
Kc7PLt27CZj8WjLIztP+h1eX5cVaZnCGcXPL3W8dFvH0nNbhncPb/FJQEzUlY0sprbsqR9W/ZlUT
H8QMdatNcCF7oj8Ype7FMM5T0QGozd0zojUZxTI4VgY/nBSk+dVN3aHZFTbeP9d3Nk1NVdzCzZBQ
XfYIAoD3lfbOVtpFO2o/bYexFpLhq7SdZzdhwt/QaHrlJO6HSUctl/f0yQURbGiXcEhY9qoZE/Sv
hHrsgWQftvl3T4gbb5bJqousfC1Lx3pekMRSnNOHmGkf3OV002EUpoq9v4pRMgcij+nTwnDr3u+5
IYq+uMes++4C5fKxHsdYkAnz3UF8OeY9zJCIUErM32UXQJNAItKdAeNqZK9QDu161gjcOyTcvxl7
DkNQqwrP5YfmYYZOtTcaUzoatr2rDI6LAlyEKiEkFBZ1u0HR35e8pyRshEohBHHPpC2kHDCcwx++
6qBwYaHmP6Ld2gLbtqCjZVPa5kOmHd1wqfYkKAaCULi9zcz+6Wn/d6Wd4I72hFMb08KDwifOBfFF
aOe41B5yiZk8FUdbe8shstF7ov3mPsbzXjvQe+1Fx1NAKFH703knBvCU8KzDrTBXEzE8GscJJwC3
YLRQrAuVnBpVnjztfW+1Cz7UfngMuuOWqUx7XDL3Jeqs4ESL7a8IGz3TD473384xXpzaaW9oz32i
3fet9uHb2pEfp3jzJSb9RLv1CTz+Etj3qVmWmwZ1CgR6cGgjcaeVz1kCI/FzEn91vpADIA57bdVA
MRydEqhMYI2eJqUKNeNJMnxg7G28F9jMbMc7RlzvtkwA4o2Z0U8WzuUTdCSoz9JcD1HRbgtj2SZ1
+lRV2RuWY9IGRBpCnW0wdcrBIu7gDzRoMoD/acwjXZyAYWmbwe6ra5iv4pRplB8TFPeZ+bczhUHW
yDzkyzfs4ZZR1CvbWkEbQwTULTrFwnoSxDI6Hc/QOQ3Ssq+T0UpSdbCT/NJ8akac9rXOd0Q66RE7
bgM/a7zgyLBpKdK0VLk24izc4Ud8dpm09XTNUwUKSm6JrRbY3GilRzudcWRKHBPH78+dBs8i7V1c
ZvLlgHdtOeSFAdL++8PvX/x++CbjZGKiLev7w+9f7Bsq3jvOImEThgey5pPLrs+HKi3divWePlWP
vW9V5EwhcHJD36A+5DDoB24iy28P37/2x6ffv/unX/v+3b6f/vGPyWoBBNoeqLY3iV2StjmoMeoq
nPxZRvE3g2/f7i8hkuh2TMn3XsmZd7kBkPX3D2GGjsEqNNt+HzTRalhieSzHoT7+9hsWaTqT6rSg
UAdDTgz3XXNQh98exowhAqNdYJIzQx/l+Yfvj+TfP/rtUwZKezsl3ZqNBDvy//tgYwRdiSDmBa/1
dFfr6RYxr46WzW2L67FS/VFwdvjtAaYmJbH64U+/FjVGsTfKcQ2wyCdZ2RM+0B+5o/Dpn2JSTI0H
dvGM1aavbFCGuDW2bTb8wOfLMK1K+h73BxYC6FLVphYy29k8a8ngUs4952lLWjklmJNPztHI7H/6
PAEVdUxe/viC7z/1/aVDRSgqArO2XszZOKWD//sDrY7AUyD2bkhG7hNlQTYdaPtRi/czaxivGrnz
sxRYBhkRkbuDucrLffbZ3gyOKavBugYuFVwX5YPhJ851ZfBJBHidGS5WHDpJWqc5YKEH11Tji59c
d43DxUYPvrTT0h37Zump84ZMkgaDTYE7AR1KSTcxP4hbY7KhcD6YrBG9tI1NtPQl6Fa6QbnZUClh
9HBBq72ZVXLt9rwiGqIaaYRGm3aYsWJ6y8sUD7ax7I28WTDO6qyFNO09llNWKdvcsajG16ab7QyF
bBykNvN3F5fXMqc7oiXs/RrAJJxN5ROY4ILyK+T/RTHC+YzMfCfa+AXjxv1YGf1dkI5fZURgDkyV
jyv/dognBg6uU2+4aZCIqJ+sCR4pFrj0FJjGLh+jcDc2E2F3CTrSbxh0I8nM2EKi1P7C51dtYy2U
LloydbR4GmgZ1dSCKhnAY4jC2lcfkxZc2yb/CrQEi8SF6SF4oSBT82uS9TTSBhwwUeY0R156zkBR
cr7fdk0ZbL2CdlkbxdfR0m+IBmxY7k2CJlyhDRcJL3/HtU593RibXjnxsW5g3LlhDvEJddlEZQ61
3Cy08AwUXBULOoj/US55Aqff+WnpapI0eLVQrrl+FOjYMXp2r4XtXkvcvRa7C1TvWsvfNjp4hh4+
amE81RI5Pa5U5C0Mnz1J+XDRBYfOrijlDbHsoLCjtLfD9ayF90ZL8DFavESTp8IKULlDL+RMYC0q
thN9lXA8EPIZH+EW4QIRaZG/13J/o4V/R1sARrwAE54AV5sDYlwC/ihvpbYNuNoEh0mZsgm8ag11
nrx25aZW7lkFOMfUYkLXwImQ4UhISwbGsx/SSqv8Vw/XQod7gR/DjY+boWLCI3E3mLgccj3RH6kh
yxT82MFGbpiyMKN+AXGAzrZjzcF1o9vmsxTMgs+1MZwZ9RXeyRKYLAJz3DVGFm6UNJ5iJ7IgHKDS
j/4I+pbMfRTNzZZ2n01eck01tBWCvyDMCdU+VzXqWbn468DkKEuQpbRI0IOpFUVKemFQYmO4DMFH
fkWVnyU+yCSjQyVAGDb69s6GttAVKbMMeWSBkVcJPhTL7p+QisC8p+9skOGF+Ju/wtrz0vTzccoM
XGuYWvA3yqucPGT35uB5iVCsFjtVNCqPZyYK0Cm1QcbFKZOgYXKcR9LUJhquioM21QhtrzG00abD
cVNr640t1LEYQFtgGj+jF0z4FLRVZ8SzE1Oq5E6cWhjgJ4FzIZ+JWUY+cWy77cXwOCzjHUYyTnzf
biCgVVjkPY4X6kdVm5TjiGcvywmS8N/pJ4MRdODBDumFe1Fe8TkE+6pV97CIR8Pjzo0tycSftOBT
0kBGYxIEIupPI+FNrjCFaGOTwOFU9zY9edmXCRGa08pF4YTSZeESZ1SEQwrvBe/r9nEUj7ZKqCZB
6FkltXss02U5mbp4tjTW/Cu3o3qnHPGp0WasVNuyhqCXq4IxEymXYIXPt9gZbvU05n27ixskVtqz
HwvRYAlwks8wD5YDradXQc4xKTBkwW4s0kPmbqwhXw+peqDD/cDS8tlhX1pnYf3dp/Q0e9WXO4Qn
1aevFmrddcF3wz21T8rysDTqKW6I+ZiOzbhVptdeEgNrdY75R2KY5NYgaSuyd+wZy8No7W2PHre4
unMN9WKU/r0Vj49B/BHEYl+l8XMm0IMXs/O3tE3eZOVCAVK6KaTyD7blHzEanR1hfaWGe/Hs3eBk
D9ybbgKXaEQXnvM4OY+m269MM6WTQKFoUjmrL92m+WiV3ToLqhtqThhNGPaG/MVHNrmMasLklxGM
GKmMTYFzbYb+s7xViQFoiErMNvwR182eaci5FMs+8IZnswh/uG4MT5FSKUogmnUNSAzgXbyrqCCu
J3q10ePCtKTlxSccBrloCV6V0XGLFDtA/GZgP2Yd1y9ZVy8ejN9MmD96ri4AdY/0Bdw6bDli8N5L
M3ypSsE+7pzC2Y05sQzrWJinCPZq/eBk0YPU+KMgijxKKbOdFzbE2DDzzFVrUh1DKSoG6bSR8RF4
9UAUU4PRB0gjS9tV26DGNtFgbJbtvndtgoGeV20mLFggPwl2L3yDxY/JWLOsQ5/DolP2N400b0I7
pIlRcZFoACTs2pTkROhRT0CPAIkMCqedMfhVl8bFHk69bB+cAnhNgJ/PD8RazXDcwTPToziEwSFd
jFdsQae8FZ3Wd64J5PljAUQPoJ9UBE5qnmq3/W5ILjNqLwEM2LraU9uMF7vZ2l4OT4qr0LkTXHiQ
nyi6w9F6LKw0uen1cl/g8rj+/tQwN35Tv0nLPiYgY5UcgDia1efQxv1aOC8hib5wiO7oz9s2S3Eh
avg0TgOWFs+4cQf/eiiacW9UveYUBveegT1uqZ9ij8uXbBBmldGrKwFpprqmNpx+TXJchNBh52HK
XMrwkvUpxRbYgB2DXBlSqA0lNJ389pbV6y1aXHsHsxenbYYj0jTu88hmByCvkXfm69IxOtVhmbal
XLXtvIcgLDhC+yUeR/u5MYKt6MduG8cj35imo00/c39DnirxNTpwA4vw1vBn7NML8SaqX8lLpz8D
JriguHEamJgom2kGTJu9xIQP8YUBCmluKIIClULN/YBQv5rhAMXx0YjG/Fi7oJZYZOhNcIaPvMeS
UJNXaRcDKRtU0DbzptvMxAHw11WHx7rkf//jv33M//2jllC54qT/Hmz/8dlN+gFrt/7V/z+/avtV
n9/Lr+7PX/RP37n7n9+/HX/V1+/9+z99sv7ObtwNX2wFXxgxfvtb/P6V/7+/+XsC5FHJr//8j/fP
Mq1oiO7b9KP/F+EQ4hz/TnRIv4q8ljWq1b+Ml/Ad/h4vsSx0g9ANHS7TrgfT7TfknOX+jSh1KELX
ZpYqLBNJoarbPvnP/yBE4vmWZ4OEpUWQL/iHfInuxxGc30PPc2nmtf+S2iBMW6sJNXiLutJpGAQN
0w5MRzA1CB1EB/Iq/5QvYfNyKDNR9JiavGjBK+/VUh5GC1iC1dev9AD4VFI0x5h6GO3IGmjCZcIG
j7QchXPqwDg1+XwX15Y8iJRolBfZZFhT9z2MyM+6BcptK9uLqDmu23ZCgwjZPaVvt44q7iCI6kFM
4m+bkBvK8lGGXoezCV6kItvQ5sm6GEFIdljbrurC28fMZo2cg7NkNIQHPgKWY41kmXGGtS7oukgP
uIGTrmH6vYlycgAM8y5y8s90YCbkjR6DdV9enLLAiOuMdNfQkC7ARaXw8q6b13DGLVmosSD3PWOG
FOVLPvYvQzzSL+E0qywItImjwNfKGWltZhMmklzd5Xb7mposPq5TaPhEeBV0ZU97NuqghMcdSkLw
hoQ5Pw1q17VMVyeb8ojOFPdWm/xIsyXc2DXkuiFwjO1ELPtYzQlT6hH/w+hHxdolrczqYpAM5GnA
9H2JAAg1o3tPtznOoIiG8751fmRxfpJIDD4pmjRZZYP6P8yd2W7lyoFlf6V/gEZwCpKvZ56PZin1
QqSUKc4zg9PX14pbPaAKKHTXWwOGYcP2dV7pHDJiD2tD2w1hWUDuWnuWa0Lhh12dztPdG2Yu7CPm
SmXSdYucwjjVpjC5yVtvvPsf+A3C4apLZHtz/rOryZIipb4DFrB20UL+vSVGa5KpXZdzu6WHzpoA
wCd2AMd6tUsFSJJoHvxNI6Y3Ny30y5mrGKAV/iRjQueEeSHCBZvFkGrjigUabq/UdizHQz6AdAO4
QCQo+YHiDpEvI8PBvkazhTpbHnL1AVDn5oAvJOa2NcoAHJ1g2qPNedaGvuLJu8iL03yDPqYS30S/
yH8gNEr3Mpr8aEV4yFwEhsa2/wk/RFvfZkUVKOjSjDd/Cl2gVs1E9DQm1UwAhGcvuDM/Yg6bns5G
spy4nv2KOw7K5tqiTsRJq9wFc3mnKEhYxhX8PuPO2Xg+n64RIoEQVEtlg0EuAmrj1gC+bElfJtM0
tiBDGBGhlEWokskNStubOkw+Da8EPtMxGYXD/Sxqi4ASAaYNLZon1y2I4CgrXEVZ/qg8eQQP4uzU
tJxYUJLHrgDN41vxe7soGhBh/smWIywhmTHLXMa0tcgES1sQMgQUX3nNi0JB3SSmJTY8pfT/IlvH
AnnW4XJYGRx923pu9rwcj73niI1V8s1ufg8Nk7KzAaxmIhXjQrqZlx4/MRDjw8z4CGmhCyrnTgyN
tfMjKG5WR6OMbcqCPHyCt6NqRJPApDOfLo9lJd+NyJAbOiNsa6qT7cC6sStxDR3bujj8MJPC/hMo
Zu79tnU3veRc2JUeTO6UGP/csTajfzu2592FyLbmEkOfSysThE7zTaZhO5o12VHVs5cZdEcQ0VDw
HNveDYzk0SNf/ka+850TRNtwoN51ksnagk/92hpBt89jf1xqPQK4zEeTqZU2Z4pkioj0hjSY4BZy
LMgT94XP14lbz3me3pYsmsDGo6b1Pb5UI7Jd23fQwJIat8brDllagsapiqOU+R6YBEHWyHl2SnAk
ZZHz3xl0vLLiwCWCgHtWWXw37ktqlTlem/k+l3m/Biazia0UqIUy2x1pKk4tfKAcKt5rL20eSECf
BCpJSjGKwDG/tNa2+cGn0d7MrHZtlvxvQz94pEHNYwziHfnKgCpK0h6diVbQiAUcpdRp3YaJkBxV
ZJr59qchaTjPAc4nGST2O34vY9nfBkK4RJWTYLVpStcEKUG2PCHlN1ZWtLctzFHHDsaDO6MGhLb4
qMLggxToa25Hv8ek5RM5YW9LmlyOHE5O1jOh4/K9jPKCZdwMuE81dmc7c3Z+yBaTZ3VnV76kQwxO
fSKlAon4T7HwJGhn7txmvFOZc6sM/0vFCUvxoXEqHI/JZJe4zFjxq4Hacy7beNg4smUCOXSP0vbO
4eRCb6OudfTm8kykZd/Xy84eqh4FecYCVcar0TRPyN+33OFxSxTxELsI96n57DFYtYXt8hRoJ5nW
5HtbVxVfbcJOVZx84dM/jV7+HMTiAiN1zXLpRrmGtwsKCCGh2pcC5qAdPZYBv7yKB5TBr39p1X2w
jFfYTy+TCw7B6qnmASDVRPX2+E/MsUxr7zgDKl+l3C5AzL0vWfJZVhkPwuBOg2U/hwx4ZZWJcekv
0YFJRpqOEvVkEQza8/SgvNlanx4ubB0Qxw1BcmU9pG9yRAT2DLHWOmxXzR5/KnBMFmXWrRWPXxh9
PbYgsT5X47CKYNqP7LnmrV+f+Yicy8gGuznY3/HcjWAHH9vCuHopqPDCDsVViWLY0Ir5jrv+TGvk
lFrNxZlpITC2Z46MjSJcUOxBHq2DXa966CT291KVl1nPi1YRVohANi4IxPG9n16rcvlyHMJ8/TCF
N7yA7k4rQG7sZrK2PhmFPsSVHMaeAziD21ywCS/CivFz5zTwXr5QH4B9RMe8w0UwoumxjefXDj4/
AS3IEZga/gwre5GPyVxjS8HRWNd/gD0MDBDQZqpsbuolRXvCFLKTr7Q2yVEPhncYI15XDi+MYz9U
t6GgmMepIEEU7/mhCddeTzFxe+IHHK2KlG3hUdENBR0l+7s1yq0/c/+AyQSGVDXJ3mBjRhkTJn3/
rldRygQ1Uy/p+FZ26EJ+JYzUMNXl8qOsRdVeg+lJ2LwP8YTSvWgeO8a6UBFXceA8JB1gotl37gHd
RadjU2vqvrws+OmL3N61xQywkhmHTPD86xyCjCQUqrQBr6nvyEjXD0PbPpoeKAbLOzmFdV0kVVmg
TaSCR5jqtY1r4b60VfZ7bJkN4GJqnmN7epQEeDciK0GOpGyDDGZ9UK24lZHxlfTV0SpfjLm6QWEA
XD/suGdbWzLF1BpqDK8p+sTrBHD5HCXJrynOr5ACN8J6gInOIFR7DY9eiOwDX2MVyvlZVtVbk48P
Vll+xZW8114A70T4YHOMX2mjzmnR47fL8uyn/rcfxnfLS/exoXj0Gd2zu4C/Mb1Vyk0fAWk5Z36z
nAQS/6HzIf96k01zDQF9FzTWAr6PQahCdDdMuT2nD1K2RvvGtyU/t277E8Rec0sXesx+ejGq/CE3
OU25vsNcjPfkGcUbI1efZuNck3SWVB3t8T568dEa06cC2p2f8pQsB5y66dYhKDkKEy98HiqfVGJX
HupxvIW53d9kwihUZlRXzPAGMvw2JO5hRdOxP1BUuLAntCFAfCLS/xEyYYbEVv+tckIiMT5ujm1t
VuqXy/+TMPJ7OaSPsUnANvOSeEcfqFuPdrbNTJhniRnQ92Fs/DiE4it1OUqVJYnTbARROvM0K0J3
V+gfitvdkloPSC0uMymQGKwWvcBy7rGdPnd+GgN5gOVeSW4ofsjXH/1050UsYWWZeItplZ9dI/nV
TPLZ6WigJIsYt55eDnEn9kKmUdAWSKb8wkDzWiK8UPFL7+H8mxTLlSzCq0eFlw5X+mWAwufSQRKH
wTZ/rfecsoY4ceM8+mP+gdTunkx23pSzeA9DaI5PtoNz4XktVicH3E1qEFOK4EjGgtolj54paP6S
nfiQGST6Wp1cUz3CB+bPwfYYNZ0uPzl+SrrFXEMmoutSNdOq5FEI1Dt6ZUB6s4TWd1elZy8bX6LC
eqoKN0Ikm6iMdU9Yr/6ZKbNHTzXpNZ4wTtCkXisGyx13+VNk3UK/qeFpO/nelqh+tY0zjuQmf8NC
8v2tWJxe2UVi0Um3hr0yC39rA+BjMj5ZNQp1zLDhHQesUzymGPVrz6efbiFBrzRhCfk6X85U5YJN
G5XAP4ixjEP1MqbgmWZhs+0TJIG+Uj1lzNCY8bidZc0WJ6M7PEQIWXkKgY5noVufolGZu24kq4lB
xc0kc+NtMpaKOejmjTuQ7ZdPohp4sNIj2bgBLdfFLm48debj4rCw4QyvAOReTAX0rmM6KOMx5gxn
Yc/dedb2pwZ79Cl75Kn8Sfx5RwvnrZnZRjWH36ogITCZXnHJp+4453yEJfYg9hkfUT8nPsZ5ft2o
+sefAHRxIZV18WwlBr1FtFDfxVyLPKyE0aiKWxjA0KUj+hNDszuZLt9Ck0EiV1gHC0JkyFNkJZgh
3Sw+QTxBMla20dvADRVxMLoVRnS1RDKw6IIFFtA6roE5bAvJNoVLpRWiskuNYMpahrengPiNBdWa
0TBqSVhFVxBIh0527pX1UnnN7Jr5Wl+8SK9wnsvujMszbhkj6bbRYv8Cn8CkBZhnFKFuM3EXfSr7
6Ep14y1bct7ykwdeWLTsqNGoZLSdWFBfDOcEl2UdmrazYZqk2PiuzB6WpfqcxYHJel55jZXsqIKd
ElKygY7L+mLX6/isJEcrdKB20NFa272nOmo7krm1yd7mZHDHOqGWM4UPinRuS0qX6cuj+Ce2S353
JMfbd8Wdl8d2UlnOp/I9HnBmScswdyF9BmBSAFAyJxbc/57TZV4XCW9VmvJEh3WIuNVxYk8Hi2cS
xqmOGic6dCxIHzduQIfNeZpQdQmrCf7+d2GUhts+64Z1pyPMjQ4zJzrW3CfGw2K5vyAnvqF7wngj
AW2QhI70ja90UVEILtz6ZkrZhv2qesF2eQX8veesiqlorg0dsp513JrdzvqIvGyvc7LY0Zg8OxHh
bMo7GRQ7zAaho9s9EW6S3CmJbi7b3mYa/YNlcCMJeByXjFDpEHhtS0hfRr7vDRzIJpyv/FUJTb+5
RpryZozPTmlYdzdMEETltGFhstt5ZKzOJYknPCZe04zXq8G5ZHn2YVnt12wlXEFsiIJmhuLMSewt
WWKxK8MC4CgcoKz+SHlC8gwrtoNIAUZUewm9l29m91ZO9aNZLV8xD19SSQYHqviDwqhHzlWQXPW9
+g0CC/QzjlyXKojuPLIXYjAJBE6f43Bkgf6inHAojNTc9E1Po9BunbOiJ1kaLYwH035ty+CbnYLD
DKsXhD1NOF4zr2m4biqYySZYiz7zM673vHbYGWWl8hcbl6jbHWY1nG+bt+amLtCemDXQ2a7ulKWZ
0ndxsvQ8E6yKR1ziU2dMXbEv7mrxYcKV89eI77/qHPC4gWPgN8Z79ufaletEf6O5Z7L+kCoj1Yr6
n7xxPhrfx6J0EdYDjnVDSaEj9S0yBvPzFEuwD01mrXi8Uyx22l8GyeCzBF/eRmbNpi6dNVJ0W6Ix
4WokvOQ5booaZICEhb/AVl9NY0zEd3cCiq+G9t7nFeJXhJDVzzkmETsEC6eUiwhPsWdd49azT1Vt
PRshxsgyc3spAT1VFHnWw+RAwrLpvsoBQzh759F4qBrxChjtvsieZCrJRk4ZaHh8HA/mZHWbnjD2
eqobUNHlVbjug7BztJaMEazU3yXMFplL/Wd0rG3sx7ckQWORMzjuWwQso+AUjDFIIm6xq3m3SGPg
j8KLYEw4vwzROi3KEwo8aKkh/VT+vqutQzIZf0SkWSuGPm4PDYQnkGlEVjTohl5SMkt+s8ZLZDL5
k8/MObnRBDFn3rY8FUXFdVSZ+XCoM+5J0Xi2jX48cE96GugY8cEEljXeMHhTClHje7GEz4wUvvgu
CxpG671iXtVihWzye3HV0RaAimHZvcYzhGqYjzDzwhNfcdV1V2c09zjoW8muLApLoz4KHr0ryeiq
L+cHoBY0TYtNKExjZbbuSbrexad+vMqZi/ay4dhTMcWGeqsDmHbY5Ku4+pr4TS1Of1RSfnGKGQuT
xogTw7N5QKKIJ3ad/Kr4O87wODmRoVUGv6wwNekbmsQIR5pESz09WOpkGkO9qzGtDV1wxaMhBkG+
2TefaMY9cguON0bc9Ju9KC2aEMiQNSOTZvPKt/BzSaxP+mo7uHb9ptDhidEEj2f82ATW0JsJkRll
/rQART/mgcAjQwUziZIzQfU1GKq9JFX6SUYx5NqM72M5UfLcozWLxCU32RiH2Z0BiXLw3bvkUGlq
mOTKLZSngusoJ9G0O2YD84k+okzhmhg2fvwJwNw51FG9lSGDA9x63gyEoG1a5e9Qz81dWf+AVFO3
OrZe1OCTSiC/KJhEmhOIFDE7ESaIgI4spybrPYh4fBJde1d5h47Hj0Dht5k+vryNDxXD/sIiyAhb
N89Fv7yNU0tdq4faabuP7vgVieXOrAkPNoWsmwXpp2ivRcKtOIyYK+tbyEZOCV7cnaC0xvXLkFeP
lsjOc8PORtsba9XON5rwXDQdcQiTXq6LkNc/Gh+fRm9+x6rkmFP7pLPLwb0btvNghe1rzG7I2KNX
jsL6LdruLgmUQTQIIaFMD3Gi/sZT91q047ruVHitqgxiJn4YMbAf2hAPj+0ElFQ2v2TtsgLus8M7
RSKnKg1fiAXRVy9N7kIfJ7l8Vyu+gOe5hZCcvbcpNMnGI6GSM+y7iW0gzJKr8MkYGh4tY3RpFCQj
gJB/VOebJ9fN7F3ubiSC/deU9YCGmVrjSv1Q1umvdPDWqYz4LFX+D03Br5kYvskTqzGBjHt/6T78
NhOK6yjHN1JyRENb1D6yiXxoiPeZ5Fjm9mS3WtXywie4VQc2Ic9eIc2d0cg3Qi9/WBIkBGpSinYd
+0GO9S85Dw9jTG8/GYObH3VPhQpOlOSRMnjrc6EXtCwGN32jqFgoZFpFa2ndDpW1WQYkuOZQdO0A
0LfiDtGR/EeX2WWduhB7yY8Fyu56zdHwoY+Hl3yx7iHmuaQNffLM+Cq75ZhJefcNXr62ZOC4WZKn
wONHuEAZYWyzDSba2fOMLMrKdDq+Db774TGNt+V+BAEfhUj9niSqrrXIr8HyX7nZRivPGq+ICCA2
WzY+2u5XLzz4l8nMV3BIt8bSXegGWBsnrCx6GDwtrJ4uYGKM+b6eyOaHhkPLrrxRrJ3g6NfuttXr
mYZFyqrlCUN1oOGrmNd7mDqniW2c86QMa1ND3gWgOh9aj0R8zXi03iW+BhZbEdbFtj7ZIEdUxl6z
oIiz4x7k1o9C29ikPHGQp5Zvo+fT1zji2x8kF8c+Zr2veK8AdHG2NGGWK8ig0TcYQg5bXD12gSpX
jl9+chVgWbyxfiXS+RUOjLqJkYOC078683M/2VufSvnKGkn8tKzD2xJXoQpuYWwfXDt9Va2xzaS1
d4YZOHkd3uaIr6a78MZBB9zVjkS3Ats5+RQYIKSAvOIdieqz9mYa2qzeP5AAKoFWR9MlT85jv+Bb
cbCXtUU7I6h+cmai1xanWE7BRz4Qx6UK1okbyBOHRmIHhv84UqLJuJbwjR/O+H6Pk3LzHYbFd7d4
R+mMUDbwx8vS2hQuvTiIuw5ByinqnG1o8SgrHPCTxBZ5qZBAC6IAF4eMX23FX/w/kg2X2WPYNj99
KvjIZO9RRQrRSewXuRydkXNcteI9B5zNYPejony9wl8jDZ4+5Yb8ChcQGF44fdE5eAtC9WMmf6ax
Ubt0GMhfBeI1yVIcMl3kwcywmckpBUtKfkJGuWuGrUp96sqlS52CIi7m0ZZlgb2XW9BH56sRm3e3
c+GGl/GVLMcD+VAGn8b6i+IUm7ZJ+Qdzip2rBL8/rnJuGxWXGSeUOygGXOrC7FG4fPCagD0YmKPT
0U9FdPRn41OFw7VWhPNMA8GF67nx4UnnU8wGgZyZbUxujhywhvXoAv2gaADzLXBPZUnkFozvDosm
pcABR0EPBhMOZVR0fKEd3y4nZZzFbB4BR9EqbHzF2CATKDKZ9gtcIpCg5NNlb7BXzeVlPEDhXudF
98ouwMXqks/aA8pRifbVbkdjO7nIM453nXPrNSjFZomrGO4DpHUD5AmLU0ZQVxuSd+06k+DIW3+n
ZvsqjMK8zMPGENxOOVIhErrZ99AYZ37ScDZA1TQ8tdaPXlHxOlAXwi3jjS3BbWEAxgtCS4c3zYDE
E7darGQD9VCRC1skwIo84wIkL1HRfIkhyzZ9x3kuDn5q7BEqNpgwWfQWOfbfHJEVw/LdaUZCHgsX
y6obj2bvfGWNxQyPiUGURTfIEplfmKdsIPAbMFqxiPvil5Shc/T0RNri/M8/WVHFr6adGzL24Qjq
LFeXkdO1Utkzdsg7Sx85+g0f9Zj0pOuar4wEs2zjOtlGhQAv/il4yRnxummr9DgDGBkaJo2h83Bt
pMxxssI62duF80FC2aSHHtckXkLGWlGFN9mUSCJ88cPidXfbR5WOGURCKLfoGgSXWHH4saGFeUkJ
dohtUfK5/ASRaUMfOLoP/ZqiD60uA+oeMDNCPpN/VQkDPUtdOxjcZbWvrT9+Z5q0VDn20MyiOxDd
4q56Imf7Y1QdrOuqItDqEGGkY4+YRLy2yHgCcNjNPJrTPYAKl6NpyNHdXarpUs/5qRejJG9OISGn
aYL5zOWncp6izJ5fbK/5nmWTXZnY5noJlnVnBhEU+KRrngrXn86EDxx2lVf+TBECmOMZHZ0hD4N6
QgXb0C9PVpa5aBXQrUuOarVPkEhyKdHl4tOfwfPbc4tTtEZT+IRoiGJU/Q6QJc9LqE4JM5+bPOV5
SHPqU7jHoE6La2LB6aH4A69qAgXiPboN8qlpmxV7Z/ZN2lX4RMO/5wdgpe6hDBm0YASKjBZYTWMN
cp1He1PTL+Oa1o1Odao7nP1o9q451TyA//JMyqE9DAbBrdA02ecIi5NFa5s5reUxkf6zI9JTziQK
ueRS0jzpD25LI7GbiZHZffCRZoA6K7meO/SFzhCfjVO9pqg4mGaJt5pTk/uKZUeocrgssS1OASJT
VYmL4y3TJqCytNFHkfFMI2g6UHHm+u/ET9Iev42yAk9jYicGSe9f3FPVpQ9g/l/SCixz5xKCntot
SHIe2Qt1zbgB7VLa+aY2OdfQqQxX85kT5ryWavopc3WEYelQUQ/eBrcuDv+M5lL3z3ghwUbs1xO3
ZCTg+HvqgcmHDaJW1rOOJKrqmiyK5w84RAIa5luHbtm5IzHr7gF+9CUFhcDNN3iuGPSi8dI8xYvQ
wDBel/WQudvGHa9mbz7xed7leqWmmouQXBYmlOnNezIKz2Iclk0XsjidBdZvWjIYL9FWktgG1aSg
WYwhjHAZbcGLXefZUptOMVI2skqnaO5x3+DfiLzZ/PeTU/9vsSjCVfzjP4ei/kPa6r/8C/3/G53y
/q/Rqc/f33H1p0xIT/3XeF7+Mv8zPyX/FZCQ8QXeEKNCpm3/7/yU8y+TcqkfSJcnMokUyLn/Kz/l
/AtpKJBkBTzr3yvZ/+P/bHbSrSZ3JflPffaK7f9WW5vE1X/KT5m+7QW+/hPaNFWZ7/yP+al6KD2H
JzK5eKs8kMTuGgq+Pgo3YBbMFjUEvyuHIb2SfMJKBdZbrQFJM1n6yCrZL/TqA6IKvZSvYCZxmufG
rCugR7CGLP/mdb2vwffj7jMLSWA4ScjneC/WWC6H2AiPtDHZQzNpehZ5f6GAcqOd9uRLWmFNRGLf
aib+JE3GO8t4p8aJ80I9FN4VnqZbHgt2hFiCLE8DAisEodwm1GT620iND56RdDv+i++V8+Jgg3MY
t2OguvUaZdRGYxbU87AdmZIC8zFUd2cy8Cny95k07CXzgiPHXrGxw5kOo0o+MgN9e1r+uhn7v7K2
X0uH0zQ1T2PdjR314nDh2erf4wDGYupyqIchWogiXIedNkdQ8Qz7j+2pjJgJuOE+uBC0+BzRlytL
YOn5jBdNvHzaZcJPeVPL3a6zM3ekZef2jI67MUkSDHXFXsIKrs4fZqxXBccfzkbf6lCnhLyYj1nP
S0cMHuD7SNN7TF56aAGwfqCtkwCeV0YwJBcDzdifGODrwHU2BXOMYfve+ke3iW55kF4LP2MJhLGl
rSf5tTpFyA1pYE6542gcIOmbdXANWl8cncR8HmsP5Y9OyN3IWUHimk+iOjW523G4TRPv0W59ELqW
87DA0VdJ3aA/KGMv6sa4S9WUF8Y3jkLoHqsqtoWgY8+YJS1timc7N2j+JD2H2jDx7FUOQ4XajrXu
lPlKpmVYhSJaD7WZEimeJ9IiebKLR7ENlLEljv/HLXumRuwzud9PIrzNtrDwfEIaNSvlBROv4+US
O+pS9sRBnAlsewlL2C9tTtij86Q8SoXsaG2GVoxUlRL/yL0N9JkbFPvARAGIpiS92txiRS4B58Oe
34Y+lL+5pI70zz+1AV3Djm2FVD6O5vSjBl7WbMGgpS+E75kUZFgbthYV0JS/Lfz48gROpjsQ62Nj
trGIEXEfTGzjjdhzeQkUKlNloclR4D7XRvNajNyIleMQT5Pqpx2afdCi88WsdqyKsbU5QmZvddLh
jk1xQDrqV240ydY2oq8lmk5hGd7wp5gplYg/nrjzTmryt8Vzbkkrnm1/X9nqd5FgCsVV+UOV6JF0
wWii7Gf2Y9oUbx4bAKsIdKcPhM5+pOVDoohm4uy/FbZjr5a5Kvfe7N8cQ1/CgNd5IZyb+q30ioND
6H9EBrOC9yEZmltruO+LAR0sVADOhuqtc+sPBLDnnPmOYjBOftqdF0ejHsk4bXqAwaGKogf2j/fs
ir6RxyJJMDTV0bd06yat2kOrnB1HCYy4DvuVZawagSP8ypfZPfbd3ayK7AaLylr1psXCh8HiaVgc
x9AYkHLRrUbLnAnqo03AdkOKcM4p5flILYSglffq9Ma9H3CRiOubrtWvXf7c8MajbNvB3Wt55qwu
PUKdqxW7CunO1RqeQMzLtaqH3Y6Ph9CXasUPABN8fq0Cwi52t45WBlutETahCfABKtBBuPJCfuuk
3C55xlgvOasE4apx8s9ldNrLWH3XKDDcYzxjW6eUeprKPLZN+dT0fL0srV9OCJkugibN8n2hFU7D
SHczkicF50+reQ21EuqjB/qJczu3NfvAU6nH4afkMY2cJ0JLVj5xKFQWtzros/Fo1Ttln+xqeeBf
g9fW+oqtdVkw7b+qDOTsGPe/CCD+ReHWY5Lr8XEsoQpFtbdsFZgOFXy1MlLHHCBO9VVqPdi0/GuQ
h28TdtewjEeQSetAK8jgUS5aQ4BJAgag3aRZkmwyKR4k7Q8qX/rLoz5+XJRphUI9lngcorn6dPRm
/zShY0da0C65PizVYK7pRh1FHP6OZCdW19QMyMe0kCVL7yWEP5ohRSI0pOgg081FQ1d8x4jkPVla
XGfl9pwnxj3s+oEpM5QHu5XPJekOLczXEySr0eAYTH2cITHkeyatEfLBJ7GTi9CCEyWqkRFWZKxV
iv7f4wOE6YFowidz2NEqwSdwtWEwJEAaMRAQoge4UtpU0PZCro0GQ8QHw76B3SB4BVHSTG8DvoTA
n4jxKeom2GUe45DawKDx+hDiaMw4G/XCzu/keN3GHPwDfC4OodoIEdoSYWLkHi3Wq2tRT81L5i34
fpe0PpfR3TjCmZFcCso1GC1e0JF+pc9ISds55cK5ivI8NAkmmLZpFH5NrY0bpS2cAS9HalOnw93p
tNrL2Tg8hNr68bUJNOEGzdoWkvhDuTaKOm0ZeXhHUYGJZOEmmdpWgkNPYlNbTR2eU4b3NGoTqtB2
VIgv1WqDqsCpWnCsMm1dSXUgLQqYM/xDJliTUPC48Lp6bXpN2v5imPBr+McQu5OD3afaJrO1YTbF
XCxtCOf+QEEjLdQpdPi2U66kAK8tt0SbbwUunNdM53BJfymvgckJS8ZK80M7pqhSOHgJg0v4eYE2
9tgH70BVFQfee98F3h/fwWjX4waKyHTObjZJZPkaXAUDpwcMxX2pYzF2zyDwLPvlSNniTjYjv+Qq
Fqs0ZARrUVi99HGR6fr0o4a/kOcdt2Tf/PKm9jHDxyTjlK/tYd/65F6ShFway6WnZmo/AmvFPRZZ
u67Ergm8tymmNDkl1JbmseAP06ivbC4+ktwlRx9Bjpxkwg/j11ClVPxHu9s1wuB8hSdr/2PO4tKa
fJquRRq9F7TTQNdd8Zv2McBCUtpE9iagX7nGfw3t3tA4MB9YgsaDGXDCWFNbzpAgtqFGiAFkbnYL
PBGQLIdohA1hTRXyQUfWs5ZNdSI8pw+H0EaGOT2cGakjQBMXu8hPOUUYpEiWCjyF0aaPpoacjdDO
9PqN74br2ikAYeYcNOCiTfDRDDhpngam9ZDTLI1QQ6kkEKWxagZ8NV+D1gTEtVqj1xDDKEhBY8uh
sv37v+lpb0rWkgj32XuzMd+nzms3apy/GS89UA9U9PMAvrkC9FugIXCLjQMyuzg0LOmtCbY0615D
4yyNj/M0SA5bGzo++26maG6yH/a2hs4RpV+nGkPXaiCduTxFBoC6YAbG1AAoo8gLvk5pkB1U4J00
FwmxFMhdpXF3Idy7Hv5dg10jZ8K1/mi2a2P+NGfkLIYlqHtCz0uh6Dm5xcTscisYSICxV2rYXly4
F6/H/BOM1ut1844K2VZoRJ+Fesoa1T9Lh++xxvhZ8PwqhfIz3gR/7zjQwWtG62JTpl39wBbpFlXh
qdNwwEBjAkXHgRBuoCe5TCeG9TYAF9a1+mcfQGhsgD2eOjJT7RNW/wSJkIftJ2d0En0aUgiFkV4e
3EJ+nb3GGEL67BhFFHsLwmEkQB0mvEKw3Y6oU0cCBIDEoSLa0BHnNLoU8OY2ZU6S5G0cyQj2tr6s
u63AveAdBXiq31HrArsow78ZPiMM2e5AKPVgF55/kLCUzCldnnIoCgxME4iotqHnfCs/uHsa89ho
4GNP/8IGAJloFGTUUgJvZfC7Mx2GIjQwsoccWYr8FHd4AiFG1joMx2Br0w2gRuc/DpAnR42gtGFR
+hpKOUGnLGfJ1r279Ye3FHal0hDLCJplJYdPQ4oXy1fHKOXxlF68+Lv230gR7Hp4mHnlP/XKvZUI
XJBpgfa5DHQB0MTNpEDoAdXMNV7TBVZnauBmHfd4qxyKuPR6J9P7nsuOOgCUTlLux1ljO/30T60x
noYGetqQPTuN+GwS8poV1M+kk8NeFtw3NBAUp8Jhxck6xRoWOlgaGyrzWyCadCM0UtSDLdpqyGgH
bbRuUIYqc5xp6NjZumWG40ho/VD7UXUuXUya1rSatQKKA8mH7NWoJcWR92HSuZIJtIVralMXt8ol
+zsHdHbsjn2SZNz7lBNfPPcjbZZryz3q3quwuPWqJLJc3YGQNTwJ2csa2xfPDMZLZzVQBeIOpjCk
0GG0thXvMRbIi7c8nPE/1X7ABGbGRfhHmRKAm1LzYsxhvnFtonZF0Jb3sRVnkDeMJYR5f+4iOiOs
6g4rAeEs54LwnqciI5VLzHHeDdAI6M/+cGuR22n26SUARn2EvVAMdXgfBKF8u+XQH1FzSvsJmGnM
MWeee0E7oDevFYmUKswuDZzcTZ2DzFZzXJw5gR1Su/mMPNfcdLb0D3waTmrKhvPsDd9D2andXKZQ
qKbgxS9yi58K2wOynq8eh3o5/Rt355HcxpXG8atMeQ/U69d5MV5QSAQJgkmUrA2KpKjOOQG981TN
IcZzjDnCWPeaXwOkTDBZNrxADXYSwG70wwtf+Aco7io0iIGvw7gKPMrHlQODn/x/UBmIYZew4DHx
EDStVvVVpRtYqAY2zm495SIVtUANV2EvNTsCDfJIR3FkzAxMEsY0MM8RcPsEpIf6OAGxXTbUZhf1
LUqs9XEdd4zKls2bU3qti27ZqwCRVLwlarLDXHMwnYy9bOJW1kVeIdWcp+BwXN2h7tY1cVXPGTH0
2RQcKF6YoGGHeR5etkRknD8acUhy55cahvAQkubFR3zdltg3xv5QFh3qubBWR3oPsX1D8eZRhZ1b
oVXYuEfOSUUIqYYtC1Wnd9yGXtYpfaGPI/Nw2paI9wtqEBPrQlGj5CRVS8QCKuVL2yWVmGUSJtqO
B/HHmdtl3M5QxvOoIs4c1FdOKF7hLk9WWpkcO/FiAdkkqNkJanRdK31eiIIcMIIPrFtWBDggxvS6
QgOVZidLUlinLnRkryoUfi5AnIvmREv1kySwtcNCiEvw8OFhPtSLjsJvihOVMLTEYXrWs+SlnwMN
y/ORYTJ3Esr72USynIcij8KxQ7wzsDPSOsWGKxLlyN8tFzUWK3KhjRO7pltoLc9LibaYA/1noEYR
xOjQHfUcxwNobkzasLcc4zJ65jbLdqg06BNk7rIeoQZAVk+I4js6WrfA50rUdghiCUoTLFaAM4IG
tV3aqEqhjhgUhFZVLxp4LZTiyAy0oeh8mJaZnERldgr0yD1QVsI4CBYgUDRnASYzQsYjxh8uDVbh
QKbA3ig0r7vXac/RDv07M26igTDTE1ND7YK604wTXQ7gCgcDt6oPfOr+B4a6CEc1jTHIvO9NTblc
JKiBWXX4SXOxXm4BuJYcNrKzD60t+ktyClMEKHfYYBQC/AxFOQ/+HhgWK4aFUwrtS8MBBBUwAkQX
3/hxNNMdiR9hd9saBhQt97OqWQoA7RiBx3n4vrA8Fv9VY+sf6fgCtsgQypJ+0Y4C10UvBUahCVaS
KCE5bJUKtjlq5PSvkk8l4MuBqQ40ELiTEHpBK9OWVtvisCVRPwFtGQ2tTjeC5jYZYxFfUYmnk92S
noQrfaa1dkMYg8lx4y8/lCAuzdLotFbCdIgmNGZ8cYB+LEsfrpIOYekLoi/NwAcU7gfwJBeFeWmm
JjV4FPBB+nbpQY6+QS/PDmq0UxyJ3JIQpfeu53CNBZbUsZyGJulQr/tT9OQOFoDxEEljmXdyc6BT
xoWFAVBPXoShEJgypaRlPTJfq0mGDuwlrFNpRcZEZ76vopS9giq3bHAKkGknzbpsBq1JmGaVFEZk
UpykaI0oESNWK3LUIk02MsRUyZar8bIIvqwfruRwwS6cZiGUtRtD00/cVg4UVBAK242o1qErux50
+kw19+b/wF+dY9pwjtEINcjlOxjl1hjnMIINZByAqBcrPL+Ji86WC/rEpVVnR4W/CgjxK1hrhj0N
pP6FvqnASLRBTWfhQ0ZHWwlfl2yShRhrgmr0JrmiTRywc0aF0UOA4i+cSR00s6vPcS07TXWEnR0/
P1ym5PetqyGIrB41ar0a0Yi5gUx4uzS4TFat8Bu3uzyRSStrOpMrD5JjKqhSVKgNAdIrDsZJGKMx
FECnXKCkaCEnSR2jxPEniz/WJTaakm5H0es2+eRzUDQHGZ6jeMuk+EDnp4rdO3HeG3OolO5wieDk
KbnseVa1uPdiCaVIEN6CSZ+W9nnrOZchgQi0lFVQTr3FJ5JH+0JXDOZ+pwGYoJLp4aNYqbk5QKhi
MTUWFcNOpyrWPGx8y07iCGIahjvI7sOvgeZ2FiXphBZuMM+DetZok7gzYI3dVTKKTHtMAQzlrWXv
A4SuWdyG1YwNbYC4WslBThkGz9c5pgsjUxU2hg/HBJpy4PlagoSfNddSCJDC8sppU6/saYYdGTNR
zQQG7cFiGOenGSKkEv19NwPYAE1LQ/YsnFc1pEs1uDUV3UGCLvHeBVV83HjRVZb3mmEZDrH9PTfY
QN5povDfBblzTXYK+jRj1hrx4siupZwwAQdp1d7Ujk+FFlKg6LXZcaU2H5CapramtDMlaz5ZJsU+
OuNI3mhQu6wq4hyhNc7pmB0yP42uT0Y91wc+r+vnsWfYw6ilcRmZJohKux5iNiMB28IkavGScpLg
GBuVi550BjZVd+lRkNMrnN4CtwIy2Uu8UY9avYF4drjqSiei0I6clXokAkicoF3O1IQev1YUx9iZ
ncCvzq+aEBSIHvHoq/TMtloTxxVTnzulj1NXnOCcEy2rKTDjgbPC3VVqhFoLb1kdGgQtaCe5oGHc
Q1fr3H29FJOFBfWGSrd/ciX49VWQHwOB5Xgm//AhIAxjBWQ/5wYrLz/L/bD3kyi8sbTKC0jo8zTP
M3S0imnPA/OupdBq4OHzdTFYEXaLlGCR9w4r0UxjWHmDEsjRtNHbyyUBxoVJ5fA4VpSrSnXPANKL
UwRf2tOFUmIoa8kbS00PmwBqFVqV8ZgCEzyMTB1X0BUOBFzscefwgdM95BDdq9oDrSOWWr5xGEfJ
bKlo00qyPQCYHUqDrcM1lsA7whtUhq4MN7tFkp7AWeTlcFmfLfyiPrVsdejJFM85lKv4fdAmapFn
I+rE2GW1uqas5o5MsbxpKpw9YgNwDlFpPmhcnGIN10T6si5H/2fdzK4R+poSBJISv717mnhxeZk8
k4v4rg+9faEtaYlbiHNlJ1TheEm8JS1hP1WVWH+ltazFW1cIr3EurT6jWqFLGp4alGs0YDavH/4W
JjFSjOu3FbuPgIMmDYtGKPIVj4bmtYd/+7nO756KbTy/ztY3f0NWQ0hDU5C+2JLVeGUAnlzm0QAo
fSmFJRU6rusXvdhHAyBl3xbCZsORCFnw2gz4Xo2DpCJsI7Gx6zgIy9Y1qeI00r1QEH80DorR72xp
ddPY1wF4Kur+hyeC6JuG7NAA9wPAjH80AJK3TaFpmgUIYP3avwWxngibhfpkk3q+I7y6IDS7b+k2
KGIFlfjuBThiexzQFmFFKJt393RBGGLnjUHtC5Rw2Be3J4Ji9TUEdPBO3sy4/dsKWLm7bQWir6LR
pkBb3/rpeXLbZoPQ2Cj2eAkAxdl1ADgUbUMg68Cu+mjuo66kchZizr2ZXPv30wMU2umnZ/GjDGVY
iq1tfuHtuc9pCKdEgdy4OW72bwCeQsX+8Cmg9A0UEEFdscl1rydLgHhIsRQBOmu/l8CuEwG1MKIr
msTqZhi67fTRSujCImlrHBL7uRJYvDuuBAJjFWK7gUrCZgSIex4PgNIXnSmS8TBP9jMsMsTOC0Lt
40KjYEFzHw5sTwS2ROTn2A/M+/B5DzeGdZ7wF4SHBmJ7QtHvE6Un8bHZZ0cArmCTLnSvfZ0Pu4aH
OghZXe2Qs9uJkmKCqWUmaA/zZF8HYOeJoBIfq2RK6vZKIEGwVM0gRbqPjPd1ADbf688nCN3OSM0T
ure1mepPjkizLzWmB4ZX6y34u2KE7/jQt6IKMsDh53XNxbsrHil4/u4HHioTzy9wX3HoxCvxAv0G
3l5/sFP33Fz6bq0Z2v37x63saV0VefTmQ5Xk8Z/fP+DzW7/4pR7+c+Ld5dc5WlXrx13df81O+PTv
PxxXN3cvKIU+FEV++z7PpEm/RYhvXX7+og7pw1a669VP6Qhc5+n17UtKp6iaPhS5XpRW/a7v//WX
xvv1X2US5Jj0vnwX5ueuzzG7/vqPVxVbwTjufoevP//3P5+RT7t7uNR6kop1qs8OvOsDfP0l/PWf
r4wPJ9yul0eeOE6+/vv1exAu7HoPFkL14hOsE8Fdr/7hO0R5v+0Lf26pHVX+ddNZDb5FXuGw2fVR
cDJMGu/uxTW3Dph3vQGrOrx+5af4C5b0I1PG6HdMGXf8RU7fYBH9BWv6u9lKbz7GS0fKtwr984Pm
ofL+0p9tn6LdJ27Du+v8x/8BAAD//w==</cx:binary>
              </cx:geoCache>
            </cx:geography>
          </cx:layoutPr>
          <cx:valueColors>
            <cx:minColor>
              <a:schemeClr val="bg1"/>
            </cx:minColor>
            <cx:maxColor>
              <a:schemeClr val="bg1"/>
            </cx:maxColor>
          </cx:valueColors>
          <cx:valueColorPositions>
            <cx:minPosition>
              <cx:number val="1"/>
            </cx:minPosition>
            <cx:midPosition>
              <cx:number val="0"/>
            </cx:midPosition>
            <cx:maxPosition>
              <cx:number val="1"/>
            </cx:maxPosition>
          </cx:valueColorPositions>
        </cx:series>
      </cx:plotAreaRegion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5-29T22:18:11.222" idx="1">
    <p:pos x="10" y="10"/>
    <p:text>Mapy 2015, 2023 i 2026 są zrobione z excela jako wykres (można edytować dane i kolory). Ich skala kolorystyczna jest ustawiona od 0% (najjaśniej) do 100% (najciemniej). dzięki temu widać na dwóch kolejnych slajdach, jak rośnie ilość procentowa / progres. 
z FERC niewiele udało mi się zrobić. Odchudziłem i wyciąłem.</p:text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647A487C-729C-AD1F-42A7-A9039D20D89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4105C992-B99F-7710-E30E-E4A9DB78705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58FD83-611A-4AB3-B531-97F09E3A0FEB}" type="datetimeFigureOut">
              <a:rPr lang="pl-PL" smtClean="0"/>
              <a:t>01.06.2023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872B7041-AC51-FED2-C26C-73A0A17AD2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397589D-59A2-1633-4A2A-353527EB13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4AD7B-533A-4FB2-95A1-B3DAD104CAC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3241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01837C-7502-43AC-A442-710A005398EB}" type="datetimeFigureOut">
              <a:rPr lang="pl-PL" smtClean="0"/>
              <a:t>01.06.2023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46947F-1BE6-43EE-A375-32ED6D5521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7804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546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+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B22C10-86B2-4423-B527-AC9C5ECEA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E3C9A6B-8D02-4599-9437-754201F5F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6226" y="3138177"/>
            <a:ext cx="6754756" cy="44262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0D2EB4C6-3888-8CF2-C7F0-71A29AE8C9F1}"/>
              </a:ext>
            </a:extLst>
          </p:cNvPr>
          <p:cNvSpPr/>
          <p:nvPr userDrawn="1"/>
        </p:nvSpPr>
        <p:spPr>
          <a:xfrm>
            <a:off x="6871527" y="1606963"/>
            <a:ext cx="81922" cy="97851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854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0B0A628-575D-424D-B941-8A0CF2A9145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5171738" cy="8534400"/>
          </a:xfrm>
          <a:prstGeom prst="rect">
            <a:avLst/>
          </a:pr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4220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Obraz 20">
            <a:extLst>
              <a:ext uri="{FF2B5EF4-FFF2-40B4-BE49-F238E27FC236}">
                <a16:creationId xmlns:a16="http://schemas.microsoft.com/office/drawing/2014/main" id="{394830A3-E517-6C13-CD76-5DD9E868C1D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46" y="7016194"/>
            <a:ext cx="1417760" cy="446083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455466FB-A470-D5BA-1A40-10B52EBB0E4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899" y="5525025"/>
            <a:ext cx="1417760" cy="446083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2F9A93EB-F6B9-F6C4-6537-3D34E5363E4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899" y="2556776"/>
            <a:ext cx="1417760" cy="446083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7ACD10C8-9834-2D79-4A88-36405B95CE2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757" y="1110031"/>
            <a:ext cx="1417760" cy="446083"/>
          </a:xfrm>
          <a:prstGeom prst="rect">
            <a:avLst/>
          </a:prstGeom>
        </p:spPr>
      </p:pic>
      <p:grpSp>
        <p:nvGrpSpPr>
          <p:cNvPr id="32" name="GRID" hidden="1">
            <a:extLst>
              <a:ext uri="{FF2B5EF4-FFF2-40B4-BE49-F238E27FC236}">
                <a16:creationId xmlns:a16="http://schemas.microsoft.com/office/drawing/2014/main" id="{0BEB84DB-7DDF-4A33-8D9B-DC0A3136674A}"/>
              </a:ext>
            </a:extLst>
          </p:cNvPr>
          <p:cNvGrpSpPr/>
          <p:nvPr userDrawn="1"/>
        </p:nvGrpSpPr>
        <p:grpSpPr>
          <a:xfrm>
            <a:off x="-5079" y="0"/>
            <a:ext cx="15171738" cy="10088250"/>
            <a:chOff x="0" y="0"/>
            <a:chExt cx="15171738" cy="10088250"/>
          </a:xfrm>
        </p:grpSpPr>
        <p:sp>
          <p:nvSpPr>
            <p:cNvPr id="33" name="Prostokąt 32">
              <a:extLst>
                <a:ext uri="{FF2B5EF4-FFF2-40B4-BE49-F238E27FC236}">
                  <a16:creationId xmlns:a16="http://schemas.microsoft.com/office/drawing/2014/main" id="{A1473A18-4659-4ED6-BFA0-C89FC230B7DE}"/>
                </a:ext>
              </a:extLst>
            </p:cNvPr>
            <p:cNvSpPr/>
            <p:nvPr userDrawn="1"/>
          </p:nvSpPr>
          <p:spPr>
            <a:xfrm>
              <a:off x="0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4" name="Prostokąt 33">
              <a:extLst>
                <a:ext uri="{FF2B5EF4-FFF2-40B4-BE49-F238E27FC236}">
                  <a16:creationId xmlns:a16="http://schemas.microsoft.com/office/drawing/2014/main" id="{2F3E9095-B177-4BA3-8350-CB1A6C0C0C74}"/>
                </a:ext>
              </a:extLst>
            </p:cNvPr>
            <p:cNvSpPr/>
            <p:nvPr userDrawn="1"/>
          </p:nvSpPr>
          <p:spPr>
            <a:xfrm>
              <a:off x="2528623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5" name="Prostokąt 34">
              <a:extLst>
                <a:ext uri="{FF2B5EF4-FFF2-40B4-BE49-F238E27FC236}">
                  <a16:creationId xmlns:a16="http://schemas.microsoft.com/office/drawing/2014/main" id="{E48720F4-5DCB-46E4-A0CD-C626CE80718B}"/>
                </a:ext>
              </a:extLst>
            </p:cNvPr>
            <p:cNvSpPr/>
            <p:nvPr userDrawn="1"/>
          </p:nvSpPr>
          <p:spPr>
            <a:xfrm>
              <a:off x="5057246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6" name="Prostokąt 35">
              <a:extLst>
                <a:ext uri="{FF2B5EF4-FFF2-40B4-BE49-F238E27FC236}">
                  <a16:creationId xmlns:a16="http://schemas.microsoft.com/office/drawing/2014/main" id="{E2225F48-3376-4A19-AF7C-AC9F8B9FF222}"/>
                </a:ext>
              </a:extLst>
            </p:cNvPr>
            <p:cNvSpPr/>
            <p:nvPr userDrawn="1"/>
          </p:nvSpPr>
          <p:spPr>
            <a:xfrm>
              <a:off x="7585869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7" name="Prostokąt 36">
              <a:extLst>
                <a:ext uri="{FF2B5EF4-FFF2-40B4-BE49-F238E27FC236}">
                  <a16:creationId xmlns:a16="http://schemas.microsoft.com/office/drawing/2014/main" id="{936404FF-9FE5-4B42-B9EE-4CE90CD347A4}"/>
                </a:ext>
              </a:extLst>
            </p:cNvPr>
            <p:cNvSpPr/>
            <p:nvPr userDrawn="1"/>
          </p:nvSpPr>
          <p:spPr>
            <a:xfrm>
              <a:off x="10114492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8" name="Prostokąt 37">
              <a:extLst>
                <a:ext uri="{FF2B5EF4-FFF2-40B4-BE49-F238E27FC236}">
                  <a16:creationId xmlns:a16="http://schemas.microsoft.com/office/drawing/2014/main" id="{91C83D64-94ED-4EBB-8AC7-BB62EE3426AA}"/>
                </a:ext>
              </a:extLst>
            </p:cNvPr>
            <p:cNvSpPr/>
            <p:nvPr userDrawn="1"/>
          </p:nvSpPr>
          <p:spPr>
            <a:xfrm>
              <a:off x="12643115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9" name="Prostokąt 38">
              <a:extLst>
                <a:ext uri="{FF2B5EF4-FFF2-40B4-BE49-F238E27FC236}">
                  <a16:creationId xmlns:a16="http://schemas.microsoft.com/office/drawing/2014/main" id="{3249A1F9-EB78-4AC8-9FE9-3B4FE23CA35D}"/>
                </a:ext>
              </a:extLst>
            </p:cNvPr>
            <p:cNvSpPr/>
            <p:nvPr userDrawn="1"/>
          </p:nvSpPr>
          <p:spPr>
            <a:xfrm>
              <a:off x="0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0" name="Prostokąt 39">
              <a:extLst>
                <a:ext uri="{FF2B5EF4-FFF2-40B4-BE49-F238E27FC236}">
                  <a16:creationId xmlns:a16="http://schemas.microsoft.com/office/drawing/2014/main" id="{DCA78C99-DB06-4D80-B929-6C512DB60304}"/>
                </a:ext>
              </a:extLst>
            </p:cNvPr>
            <p:cNvSpPr/>
            <p:nvPr userDrawn="1"/>
          </p:nvSpPr>
          <p:spPr>
            <a:xfrm>
              <a:off x="2528623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1" name="Prostokąt 40">
              <a:extLst>
                <a:ext uri="{FF2B5EF4-FFF2-40B4-BE49-F238E27FC236}">
                  <a16:creationId xmlns:a16="http://schemas.microsoft.com/office/drawing/2014/main" id="{67C12DF7-F6B6-462C-A180-7C503A94FF6F}"/>
                </a:ext>
              </a:extLst>
            </p:cNvPr>
            <p:cNvSpPr/>
            <p:nvPr userDrawn="1"/>
          </p:nvSpPr>
          <p:spPr>
            <a:xfrm>
              <a:off x="5057246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2" name="Prostokąt 41">
              <a:extLst>
                <a:ext uri="{FF2B5EF4-FFF2-40B4-BE49-F238E27FC236}">
                  <a16:creationId xmlns:a16="http://schemas.microsoft.com/office/drawing/2014/main" id="{75E78941-8943-4E2C-A5C6-5CC336B8C90D}"/>
                </a:ext>
              </a:extLst>
            </p:cNvPr>
            <p:cNvSpPr/>
            <p:nvPr userDrawn="1"/>
          </p:nvSpPr>
          <p:spPr>
            <a:xfrm>
              <a:off x="7585869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3" name="Prostokąt 42">
              <a:extLst>
                <a:ext uri="{FF2B5EF4-FFF2-40B4-BE49-F238E27FC236}">
                  <a16:creationId xmlns:a16="http://schemas.microsoft.com/office/drawing/2014/main" id="{49634737-1026-4405-A7DE-AD355BB2A697}"/>
                </a:ext>
              </a:extLst>
            </p:cNvPr>
            <p:cNvSpPr/>
            <p:nvPr userDrawn="1"/>
          </p:nvSpPr>
          <p:spPr>
            <a:xfrm>
              <a:off x="10114492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4" name="Prostokąt 43">
              <a:extLst>
                <a:ext uri="{FF2B5EF4-FFF2-40B4-BE49-F238E27FC236}">
                  <a16:creationId xmlns:a16="http://schemas.microsoft.com/office/drawing/2014/main" id="{80D1CC4A-8801-4B62-9ADF-3E015F8B7105}"/>
                </a:ext>
              </a:extLst>
            </p:cNvPr>
            <p:cNvSpPr/>
            <p:nvPr userDrawn="1"/>
          </p:nvSpPr>
          <p:spPr>
            <a:xfrm>
              <a:off x="12643115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5" name="Prostokąt 44">
              <a:extLst>
                <a:ext uri="{FF2B5EF4-FFF2-40B4-BE49-F238E27FC236}">
                  <a16:creationId xmlns:a16="http://schemas.microsoft.com/office/drawing/2014/main" id="{658DC26D-9A46-4E25-9E62-53D1E0DBB97E}"/>
                </a:ext>
              </a:extLst>
            </p:cNvPr>
            <p:cNvSpPr/>
            <p:nvPr userDrawn="1"/>
          </p:nvSpPr>
          <p:spPr>
            <a:xfrm>
              <a:off x="0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6" name="Prostokąt 45">
              <a:extLst>
                <a:ext uri="{FF2B5EF4-FFF2-40B4-BE49-F238E27FC236}">
                  <a16:creationId xmlns:a16="http://schemas.microsoft.com/office/drawing/2014/main" id="{F9676F12-2CAF-40DE-B451-26B0583046F5}"/>
                </a:ext>
              </a:extLst>
            </p:cNvPr>
            <p:cNvSpPr/>
            <p:nvPr userDrawn="1"/>
          </p:nvSpPr>
          <p:spPr>
            <a:xfrm>
              <a:off x="2528623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7" name="Prostokąt 46">
              <a:extLst>
                <a:ext uri="{FF2B5EF4-FFF2-40B4-BE49-F238E27FC236}">
                  <a16:creationId xmlns:a16="http://schemas.microsoft.com/office/drawing/2014/main" id="{50A91D79-8E03-4B3D-AB86-F427E808D0C3}"/>
                </a:ext>
              </a:extLst>
            </p:cNvPr>
            <p:cNvSpPr/>
            <p:nvPr userDrawn="1"/>
          </p:nvSpPr>
          <p:spPr>
            <a:xfrm>
              <a:off x="5057246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8" name="Prostokąt 47">
              <a:extLst>
                <a:ext uri="{FF2B5EF4-FFF2-40B4-BE49-F238E27FC236}">
                  <a16:creationId xmlns:a16="http://schemas.microsoft.com/office/drawing/2014/main" id="{193857D7-E410-41C9-B70E-DC80E9D0F3D6}"/>
                </a:ext>
              </a:extLst>
            </p:cNvPr>
            <p:cNvSpPr/>
            <p:nvPr userDrawn="1"/>
          </p:nvSpPr>
          <p:spPr>
            <a:xfrm>
              <a:off x="7585869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9" name="Prostokąt 48">
              <a:extLst>
                <a:ext uri="{FF2B5EF4-FFF2-40B4-BE49-F238E27FC236}">
                  <a16:creationId xmlns:a16="http://schemas.microsoft.com/office/drawing/2014/main" id="{251B7A70-7A2A-42A9-BFEB-E3FF763B24E9}"/>
                </a:ext>
              </a:extLst>
            </p:cNvPr>
            <p:cNvSpPr/>
            <p:nvPr userDrawn="1"/>
          </p:nvSpPr>
          <p:spPr>
            <a:xfrm>
              <a:off x="10114492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0" name="Prostokąt 49">
              <a:extLst>
                <a:ext uri="{FF2B5EF4-FFF2-40B4-BE49-F238E27FC236}">
                  <a16:creationId xmlns:a16="http://schemas.microsoft.com/office/drawing/2014/main" id="{7DDCEE97-3EA5-4515-8293-1987BE618BDC}"/>
                </a:ext>
              </a:extLst>
            </p:cNvPr>
            <p:cNvSpPr/>
            <p:nvPr userDrawn="1"/>
          </p:nvSpPr>
          <p:spPr>
            <a:xfrm>
              <a:off x="12643115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1" name="Prostokąt 50">
              <a:extLst>
                <a:ext uri="{FF2B5EF4-FFF2-40B4-BE49-F238E27FC236}">
                  <a16:creationId xmlns:a16="http://schemas.microsoft.com/office/drawing/2014/main" id="{3BC02B52-1B14-4DA8-B8F4-7DFC0DD741F1}"/>
                </a:ext>
              </a:extLst>
            </p:cNvPr>
            <p:cNvSpPr/>
            <p:nvPr userDrawn="1"/>
          </p:nvSpPr>
          <p:spPr>
            <a:xfrm>
              <a:off x="0" y="7566676"/>
              <a:ext cx="2528623" cy="2521574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2" name="Prostokąt 51">
              <a:extLst>
                <a:ext uri="{FF2B5EF4-FFF2-40B4-BE49-F238E27FC236}">
                  <a16:creationId xmlns:a16="http://schemas.microsoft.com/office/drawing/2014/main" id="{81992859-5FBA-4746-B670-C815C4E3FA7C}"/>
                </a:ext>
              </a:extLst>
            </p:cNvPr>
            <p:cNvSpPr/>
            <p:nvPr userDrawn="1"/>
          </p:nvSpPr>
          <p:spPr>
            <a:xfrm>
              <a:off x="2528623" y="7566676"/>
              <a:ext cx="2528623" cy="2521574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3" name="Prostokąt 52">
              <a:extLst>
                <a:ext uri="{FF2B5EF4-FFF2-40B4-BE49-F238E27FC236}">
                  <a16:creationId xmlns:a16="http://schemas.microsoft.com/office/drawing/2014/main" id="{2F478883-7A8C-4BBB-8006-3A830795B918}"/>
                </a:ext>
              </a:extLst>
            </p:cNvPr>
            <p:cNvSpPr/>
            <p:nvPr userDrawn="1"/>
          </p:nvSpPr>
          <p:spPr>
            <a:xfrm>
              <a:off x="5057246" y="7566676"/>
              <a:ext cx="2528623" cy="2521574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4" name="Prostokąt 53">
              <a:extLst>
                <a:ext uri="{FF2B5EF4-FFF2-40B4-BE49-F238E27FC236}">
                  <a16:creationId xmlns:a16="http://schemas.microsoft.com/office/drawing/2014/main" id="{A09C3436-6242-4098-95FB-9D58F55E27FB}"/>
                </a:ext>
              </a:extLst>
            </p:cNvPr>
            <p:cNvSpPr/>
            <p:nvPr userDrawn="1"/>
          </p:nvSpPr>
          <p:spPr>
            <a:xfrm>
              <a:off x="7585869" y="7566676"/>
              <a:ext cx="2528623" cy="2521574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5" name="Prostokąt 54">
              <a:extLst>
                <a:ext uri="{FF2B5EF4-FFF2-40B4-BE49-F238E27FC236}">
                  <a16:creationId xmlns:a16="http://schemas.microsoft.com/office/drawing/2014/main" id="{BAAEBEE7-9DDC-4724-BFB2-13BE1E226B64}"/>
                </a:ext>
              </a:extLst>
            </p:cNvPr>
            <p:cNvSpPr/>
            <p:nvPr userDrawn="1"/>
          </p:nvSpPr>
          <p:spPr>
            <a:xfrm>
              <a:off x="10114492" y="7566676"/>
              <a:ext cx="2528623" cy="2521574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6" name="Prostokąt 55">
              <a:extLst>
                <a:ext uri="{FF2B5EF4-FFF2-40B4-BE49-F238E27FC236}">
                  <a16:creationId xmlns:a16="http://schemas.microsoft.com/office/drawing/2014/main" id="{1297EF1D-017E-4AB8-8F96-DEF3C9667ADE}"/>
                </a:ext>
              </a:extLst>
            </p:cNvPr>
            <p:cNvSpPr/>
            <p:nvPr userDrawn="1"/>
          </p:nvSpPr>
          <p:spPr>
            <a:xfrm>
              <a:off x="12643115" y="7566025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C4BFBE41-8C34-4F17-B3E3-E4A88809C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6226" y="0"/>
            <a:ext cx="4155896" cy="266614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pl-PL" dirty="0"/>
              <a:t>Kliknij, aby edytować styl</a:t>
            </a:r>
          </a:p>
        </p:txBody>
      </p:sp>
      <p:grpSp>
        <p:nvGrpSpPr>
          <p:cNvPr id="137" name="SIATKA ROBOCZA" hidden="1">
            <a:extLst>
              <a:ext uri="{FF2B5EF4-FFF2-40B4-BE49-F238E27FC236}">
                <a16:creationId xmlns:a16="http://schemas.microsoft.com/office/drawing/2014/main" id="{11ABA56A-8394-433D-80B9-4E8AF3425F62}"/>
              </a:ext>
            </a:extLst>
          </p:cNvPr>
          <p:cNvGrpSpPr/>
          <p:nvPr userDrawn="1"/>
        </p:nvGrpSpPr>
        <p:grpSpPr>
          <a:xfrm>
            <a:off x="0" y="0"/>
            <a:ext cx="15171738" cy="10089838"/>
            <a:chOff x="0" y="0"/>
            <a:chExt cx="15171738" cy="10089838"/>
          </a:xfrm>
        </p:grpSpPr>
        <p:sp>
          <p:nvSpPr>
            <p:cNvPr id="58" name="Prostokąt 57">
              <a:extLst>
                <a:ext uri="{FF2B5EF4-FFF2-40B4-BE49-F238E27FC236}">
                  <a16:creationId xmlns:a16="http://schemas.microsoft.com/office/drawing/2014/main" id="{2CCA8CE0-7BF9-48E0-BEB5-F49BAF70C4F0}"/>
                </a:ext>
              </a:extLst>
            </p:cNvPr>
            <p:cNvSpPr/>
            <p:nvPr userDrawn="1"/>
          </p:nvSpPr>
          <p:spPr>
            <a:xfrm>
              <a:off x="207699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9" name="Prostokąt 58">
              <a:extLst>
                <a:ext uri="{FF2B5EF4-FFF2-40B4-BE49-F238E27FC236}">
                  <a16:creationId xmlns:a16="http://schemas.microsoft.com/office/drawing/2014/main" id="{F5253B10-BC10-4AF8-AF80-ADC627747B2B}"/>
                </a:ext>
              </a:extLst>
            </p:cNvPr>
            <p:cNvSpPr/>
            <p:nvPr userDrawn="1"/>
          </p:nvSpPr>
          <p:spPr>
            <a:xfrm>
              <a:off x="2736322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0" name="Prostokąt 59">
              <a:extLst>
                <a:ext uri="{FF2B5EF4-FFF2-40B4-BE49-F238E27FC236}">
                  <a16:creationId xmlns:a16="http://schemas.microsoft.com/office/drawing/2014/main" id="{117BD7F2-6521-4D60-87C4-C3347A1491FE}"/>
                </a:ext>
              </a:extLst>
            </p:cNvPr>
            <p:cNvSpPr/>
            <p:nvPr userDrawn="1"/>
          </p:nvSpPr>
          <p:spPr>
            <a:xfrm>
              <a:off x="5264944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1" name="Prostokąt 60">
              <a:extLst>
                <a:ext uri="{FF2B5EF4-FFF2-40B4-BE49-F238E27FC236}">
                  <a16:creationId xmlns:a16="http://schemas.microsoft.com/office/drawing/2014/main" id="{E3DE8209-4FD9-4C12-8FFF-1E11B44045DB}"/>
                </a:ext>
              </a:extLst>
            </p:cNvPr>
            <p:cNvSpPr/>
            <p:nvPr userDrawn="1"/>
          </p:nvSpPr>
          <p:spPr>
            <a:xfrm>
              <a:off x="7793567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2" name="Prostokąt 61">
              <a:extLst>
                <a:ext uri="{FF2B5EF4-FFF2-40B4-BE49-F238E27FC236}">
                  <a16:creationId xmlns:a16="http://schemas.microsoft.com/office/drawing/2014/main" id="{5D51463E-3A24-497B-BCE5-5905E7032879}"/>
                </a:ext>
              </a:extLst>
            </p:cNvPr>
            <p:cNvSpPr/>
            <p:nvPr userDrawn="1"/>
          </p:nvSpPr>
          <p:spPr>
            <a:xfrm>
              <a:off x="10322190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3" name="Prostokąt 62">
              <a:extLst>
                <a:ext uri="{FF2B5EF4-FFF2-40B4-BE49-F238E27FC236}">
                  <a16:creationId xmlns:a16="http://schemas.microsoft.com/office/drawing/2014/main" id="{A5D9128A-DD9A-4FD9-959F-474A98C87A1B}"/>
                </a:ext>
              </a:extLst>
            </p:cNvPr>
            <p:cNvSpPr/>
            <p:nvPr userDrawn="1"/>
          </p:nvSpPr>
          <p:spPr>
            <a:xfrm>
              <a:off x="12850813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4" name="Prostokąt 63">
              <a:extLst>
                <a:ext uri="{FF2B5EF4-FFF2-40B4-BE49-F238E27FC236}">
                  <a16:creationId xmlns:a16="http://schemas.microsoft.com/office/drawing/2014/main" id="{0580EA2D-9DB2-4409-B06F-5E4790C806C0}"/>
                </a:ext>
              </a:extLst>
            </p:cNvPr>
            <p:cNvSpPr/>
            <p:nvPr userDrawn="1"/>
          </p:nvSpPr>
          <p:spPr>
            <a:xfrm>
              <a:off x="207699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5" name="Prostokąt 64">
              <a:extLst>
                <a:ext uri="{FF2B5EF4-FFF2-40B4-BE49-F238E27FC236}">
                  <a16:creationId xmlns:a16="http://schemas.microsoft.com/office/drawing/2014/main" id="{720F1BF5-ED62-4928-A6DA-EFF82B015DB0}"/>
                </a:ext>
              </a:extLst>
            </p:cNvPr>
            <p:cNvSpPr/>
            <p:nvPr userDrawn="1"/>
          </p:nvSpPr>
          <p:spPr>
            <a:xfrm>
              <a:off x="2736322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6" name="Prostokąt 65">
              <a:extLst>
                <a:ext uri="{FF2B5EF4-FFF2-40B4-BE49-F238E27FC236}">
                  <a16:creationId xmlns:a16="http://schemas.microsoft.com/office/drawing/2014/main" id="{7001DBA1-6FB5-4280-A72A-ED9DF5F5C469}"/>
                </a:ext>
              </a:extLst>
            </p:cNvPr>
            <p:cNvSpPr/>
            <p:nvPr userDrawn="1"/>
          </p:nvSpPr>
          <p:spPr>
            <a:xfrm>
              <a:off x="5264944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7" name="Prostokąt 66">
              <a:extLst>
                <a:ext uri="{FF2B5EF4-FFF2-40B4-BE49-F238E27FC236}">
                  <a16:creationId xmlns:a16="http://schemas.microsoft.com/office/drawing/2014/main" id="{EE4807D1-5974-4676-8BE1-6CF207B8313D}"/>
                </a:ext>
              </a:extLst>
            </p:cNvPr>
            <p:cNvSpPr/>
            <p:nvPr userDrawn="1"/>
          </p:nvSpPr>
          <p:spPr>
            <a:xfrm>
              <a:off x="7793567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8" name="Prostokąt 67">
              <a:extLst>
                <a:ext uri="{FF2B5EF4-FFF2-40B4-BE49-F238E27FC236}">
                  <a16:creationId xmlns:a16="http://schemas.microsoft.com/office/drawing/2014/main" id="{08407F7C-10CD-438A-AEF6-65AC2816B1BA}"/>
                </a:ext>
              </a:extLst>
            </p:cNvPr>
            <p:cNvSpPr/>
            <p:nvPr userDrawn="1"/>
          </p:nvSpPr>
          <p:spPr>
            <a:xfrm>
              <a:off x="10322190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9" name="Prostokąt 68">
              <a:extLst>
                <a:ext uri="{FF2B5EF4-FFF2-40B4-BE49-F238E27FC236}">
                  <a16:creationId xmlns:a16="http://schemas.microsoft.com/office/drawing/2014/main" id="{D3E56796-CBDB-4313-9E8C-C4C204D533BC}"/>
                </a:ext>
              </a:extLst>
            </p:cNvPr>
            <p:cNvSpPr/>
            <p:nvPr userDrawn="1"/>
          </p:nvSpPr>
          <p:spPr>
            <a:xfrm>
              <a:off x="12850813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0" name="Prostokąt 69">
              <a:extLst>
                <a:ext uri="{FF2B5EF4-FFF2-40B4-BE49-F238E27FC236}">
                  <a16:creationId xmlns:a16="http://schemas.microsoft.com/office/drawing/2014/main" id="{602B9D2F-8D5D-4CFF-B5C9-BE4CF305CBA8}"/>
                </a:ext>
              </a:extLst>
            </p:cNvPr>
            <p:cNvSpPr/>
            <p:nvPr userDrawn="1"/>
          </p:nvSpPr>
          <p:spPr>
            <a:xfrm>
              <a:off x="207699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1" name="Prostokąt 70">
              <a:extLst>
                <a:ext uri="{FF2B5EF4-FFF2-40B4-BE49-F238E27FC236}">
                  <a16:creationId xmlns:a16="http://schemas.microsoft.com/office/drawing/2014/main" id="{1A1AC451-009E-49CF-94F8-DACDE743492D}"/>
                </a:ext>
              </a:extLst>
            </p:cNvPr>
            <p:cNvSpPr/>
            <p:nvPr userDrawn="1"/>
          </p:nvSpPr>
          <p:spPr>
            <a:xfrm>
              <a:off x="2736322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2" name="Prostokąt 71">
              <a:extLst>
                <a:ext uri="{FF2B5EF4-FFF2-40B4-BE49-F238E27FC236}">
                  <a16:creationId xmlns:a16="http://schemas.microsoft.com/office/drawing/2014/main" id="{E9955661-7923-4DDD-B533-55A55749B166}"/>
                </a:ext>
              </a:extLst>
            </p:cNvPr>
            <p:cNvSpPr/>
            <p:nvPr userDrawn="1"/>
          </p:nvSpPr>
          <p:spPr>
            <a:xfrm>
              <a:off x="5264944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3" name="Prostokąt 72">
              <a:extLst>
                <a:ext uri="{FF2B5EF4-FFF2-40B4-BE49-F238E27FC236}">
                  <a16:creationId xmlns:a16="http://schemas.microsoft.com/office/drawing/2014/main" id="{9CABCA59-04DA-4C0B-9B76-12FD4E21B173}"/>
                </a:ext>
              </a:extLst>
            </p:cNvPr>
            <p:cNvSpPr/>
            <p:nvPr userDrawn="1"/>
          </p:nvSpPr>
          <p:spPr>
            <a:xfrm>
              <a:off x="7793567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4" name="Prostokąt 73">
              <a:extLst>
                <a:ext uri="{FF2B5EF4-FFF2-40B4-BE49-F238E27FC236}">
                  <a16:creationId xmlns:a16="http://schemas.microsoft.com/office/drawing/2014/main" id="{D1C5F67F-BEA7-470A-A722-99B4103A8DB4}"/>
                </a:ext>
              </a:extLst>
            </p:cNvPr>
            <p:cNvSpPr/>
            <p:nvPr userDrawn="1"/>
          </p:nvSpPr>
          <p:spPr>
            <a:xfrm>
              <a:off x="10322190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5" name="Prostokąt 74">
              <a:extLst>
                <a:ext uri="{FF2B5EF4-FFF2-40B4-BE49-F238E27FC236}">
                  <a16:creationId xmlns:a16="http://schemas.microsoft.com/office/drawing/2014/main" id="{56BAC231-728B-4115-A8E1-5F7773232283}"/>
                </a:ext>
              </a:extLst>
            </p:cNvPr>
            <p:cNvSpPr/>
            <p:nvPr userDrawn="1"/>
          </p:nvSpPr>
          <p:spPr>
            <a:xfrm>
              <a:off x="12850813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0" name="Prostokąt 79">
              <a:extLst>
                <a:ext uri="{FF2B5EF4-FFF2-40B4-BE49-F238E27FC236}">
                  <a16:creationId xmlns:a16="http://schemas.microsoft.com/office/drawing/2014/main" id="{CF57516E-E79E-4B99-A017-958C165C0F90}"/>
                </a:ext>
              </a:extLst>
            </p:cNvPr>
            <p:cNvSpPr/>
            <p:nvPr userDrawn="1"/>
          </p:nvSpPr>
          <p:spPr>
            <a:xfrm>
              <a:off x="0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1" name="Prostokąt 80">
              <a:extLst>
                <a:ext uri="{FF2B5EF4-FFF2-40B4-BE49-F238E27FC236}">
                  <a16:creationId xmlns:a16="http://schemas.microsoft.com/office/drawing/2014/main" id="{788917AD-9A13-4F17-BEB5-5088C6B781FF}"/>
                </a:ext>
              </a:extLst>
            </p:cNvPr>
            <p:cNvSpPr/>
            <p:nvPr userDrawn="1"/>
          </p:nvSpPr>
          <p:spPr>
            <a:xfrm>
              <a:off x="2528623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2" name="Prostokąt 81">
              <a:extLst>
                <a:ext uri="{FF2B5EF4-FFF2-40B4-BE49-F238E27FC236}">
                  <a16:creationId xmlns:a16="http://schemas.microsoft.com/office/drawing/2014/main" id="{30FF82F2-B842-4300-90F7-612D90FCF896}"/>
                </a:ext>
              </a:extLst>
            </p:cNvPr>
            <p:cNvSpPr/>
            <p:nvPr userDrawn="1"/>
          </p:nvSpPr>
          <p:spPr>
            <a:xfrm>
              <a:off x="5057246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3" name="Prostokąt 82">
              <a:extLst>
                <a:ext uri="{FF2B5EF4-FFF2-40B4-BE49-F238E27FC236}">
                  <a16:creationId xmlns:a16="http://schemas.microsoft.com/office/drawing/2014/main" id="{D81E1851-E2D7-4F83-8ED6-06E41E2E1C6F}"/>
                </a:ext>
              </a:extLst>
            </p:cNvPr>
            <p:cNvSpPr/>
            <p:nvPr userDrawn="1"/>
          </p:nvSpPr>
          <p:spPr>
            <a:xfrm>
              <a:off x="7585869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4" name="Prostokąt 83">
              <a:extLst>
                <a:ext uri="{FF2B5EF4-FFF2-40B4-BE49-F238E27FC236}">
                  <a16:creationId xmlns:a16="http://schemas.microsoft.com/office/drawing/2014/main" id="{874AA683-AC1F-4B87-8591-B79B86187E7B}"/>
                </a:ext>
              </a:extLst>
            </p:cNvPr>
            <p:cNvSpPr/>
            <p:nvPr userDrawn="1"/>
          </p:nvSpPr>
          <p:spPr>
            <a:xfrm>
              <a:off x="10114492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5" name="Prostokąt 84">
              <a:extLst>
                <a:ext uri="{FF2B5EF4-FFF2-40B4-BE49-F238E27FC236}">
                  <a16:creationId xmlns:a16="http://schemas.microsoft.com/office/drawing/2014/main" id="{502110BA-246D-4CC1-9D25-EE7345CEE933}"/>
                </a:ext>
              </a:extLst>
            </p:cNvPr>
            <p:cNvSpPr/>
            <p:nvPr userDrawn="1"/>
          </p:nvSpPr>
          <p:spPr>
            <a:xfrm>
              <a:off x="12643115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6" name="Prostokąt 85">
              <a:extLst>
                <a:ext uri="{FF2B5EF4-FFF2-40B4-BE49-F238E27FC236}">
                  <a16:creationId xmlns:a16="http://schemas.microsoft.com/office/drawing/2014/main" id="{A375DA4A-DCAC-4513-8857-D96A1FA12D1E}"/>
                </a:ext>
              </a:extLst>
            </p:cNvPr>
            <p:cNvSpPr/>
            <p:nvPr userDrawn="1"/>
          </p:nvSpPr>
          <p:spPr>
            <a:xfrm>
              <a:off x="0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7" name="Prostokąt 86">
              <a:extLst>
                <a:ext uri="{FF2B5EF4-FFF2-40B4-BE49-F238E27FC236}">
                  <a16:creationId xmlns:a16="http://schemas.microsoft.com/office/drawing/2014/main" id="{2EF3E5F4-5AB7-446D-B19B-C29F9CCF804D}"/>
                </a:ext>
              </a:extLst>
            </p:cNvPr>
            <p:cNvSpPr/>
            <p:nvPr userDrawn="1"/>
          </p:nvSpPr>
          <p:spPr>
            <a:xfrm>
              <a:off x="2528623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8" name="Prostokąt 87">
              <a:extLst>
                <a:ext uri="{FF2B5EF4-FFF2-40B4-BE49-F238E27FC236}">
                  <a16:creationId xmlns:a16="http://schemas.microsoft.com/office/drawing/2014/main" id="{B4F555D0-12D4-4972-B25F-22F694D79132}"/>
                </a:ext>
              </a:extLst>
            </p:cNvPr>
            <p:cNvSpPr/>
            <p:nvPr userDrawn="1"/>
          </p:nvSpPr>
          <p:spPr>
            <a:xfrm>
              <a:off x="5057246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9" name="Prostokąt 88">
              <a:extLst>
                <a:ext uri="{FF2B5EF4-FFF2-40B4-BE49-F238E27FC236}">
                  <a16:creationId xmlns:a16="http://schemas.microsoft.com/office/drawing/2014/main" id="{D9E9CC98-BD41-4D1E-885F-81DF57709998}"/>
                </a:ext>
              </a:extLst>
            </p:cNvPr>
            <p:cNvSpPr/>
            <p:nvPr userDrawn="1"/>
          </p:nvSpPr>
          <p:spPr>
            <a:xfrm>
              <a:off x="7585869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0" name="Prostokąt 89">
              <a:extLst>
                <a:ext uri="{FF2B5EF4-FFF2-40B4-BE49-F238E27FC236}">
                  <a16:creationId xmlns:a16="http://schemas.microsoft.com/office/drawing/2014/main" id="{767039C8-7B7A-4DA7-A1BF-42C7FE7393FD}"/>
                </a:ext>
              </a:extLst>
            </p:cNvPr>
            <p:cNvSpPr/>
            <p:nvPr userDrawn="1"/>
          </p:nvSpPr>
          <p:spPr>
            <a:xfrm>
              <a:off x="10114492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1" name="Prostokąt 90">
              <a:extLst>
                <a:ext uri="{FF2B5EF4-FFF2-40B4-BE49-F238E27FC236}">
                  <a16:creationId xmlns:a16="http://schemas.microsoft.com/office/drawing/2014/main" id="{A486819B-29DD-46CF-BE16-C34E37FB497B}"/>
                </a:ext>
              </a:extLst>
            </p:cNvPr>
            <p:cNvSpPr/>
            <p:nvPr userDrawn="1"/>
          </p:nvSpPr>
          <p:spPr>
            <a:xfrm>
              <a:off x="12643115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2" name="Prostokąt 91">
              <a:extLst>
                <a:ext uri="{FF2B5EF4-FFF2-40B4-BE49-F238E27FC236}">
                  <a16:creationId xmlns:a16="http://schemas.microsoft.com/office/drawing/2014/main" id="{9E7D9411-6C82-46C7-B141-AF6D1E6FF265}"/>
                </a:ext>
              </a:extLst>
            </p:cNvPr>
            <p:cNvSpPr/>
            <p:nvPr userDrawn="1"/>
          </p:nvSpPr>
          <p:spPr>
            <a:xfrm>
              <a:off x="0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3" name="Prostokąt 92">
              <a:extLst>
                <a:ext uri="{FF2B5EF4-FFF2-40B4-BE49-F238E27FC236}">
                  <a16:creationId xmlns:a16="http://schemas.microsoft.com/office/drawing/2014/main" id="{A0A80F50-709D-41DF-ACEE-6DC0D9CE32A0}"/>
                </a:ext>
              </a:extLst>
            </p:cNvPr>
            <p:cNvSpPr/>
            <p:nvPr userDrawn="1"/>
          </p:nvSpPr>
          <p:spPr>
            <a:xfrm>
              <a:off x="2528623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4" name="Prostokąt 93">
              <a:extLst>
                <a:ext uri="{FF2B5EF4-FFF2-40B4-BE49-F238E27FC236}">
                  <a16:creationId xmlns:a16="http://schemas.microsoft.com/office/drawing/2014/main" id="{8B60287E-90D3-4C1C-9EAF-E10B7EF7B3C4}"/>
                </a:ext>
              </a:extLst>
            </p:cNvPr>
            <p:cNvSpPr/>
            <p:nvPr userDrawn="1"/>
          </p:nvSpPr>
          <p:spPr>
            <a:xfrm>
              <a:off x="5057246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5" name="Prostokąt 94">
              <a:extLst>
                <a:ext uri="{FF2B5EF4-FFF2-40B4-BE49-F238E27FC236}">
                  <a16:creationId xmlns:a16="http://schemas.microsoft.com/office/drawing/2014/main" id="{A23E7092-3514-4131-B0F4-D83FB0B6ECCD}"/>
                </a:ext>
              </a:extLst>
            </p:cNvPr>
            <p:cNvSpPr/>
            <p:nvPr userDrawn="1"/>
          </p:nvSpPr>
          <p:spPr>
            <a:xfrm>
              <a:off x="7585869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6" name="Prostokąt 95">
              <a:extLst>
                <a:ext uri="{FF2B5EF4-FFF2-40B4-BE49-F238E27FC236}">
                  <a16:creationId xmlns:a16="http://schemas.microsoft.com/office/drawing/2014/main" id="{7A3D935C-727E-44F9-A122-9200D6947F85}"/>
                </a:ext>
              </a:extLst>
            </p:cNvPr>
            <p:cNvSpPr/>
            <p:nvPr userDrawn="1"/>
          </p:nvSpPr>
          <p:spPr>
            <a:xfrm>
              <a:off x="10114492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7" name="Prostokąt 96">
              <a:extLst>
                <a:ext uri="{FF2B5EF4-FFF2-40B4-BE49-F238E27FC236}">
                  <a16:creationId xmlns:a16="http://schemas.microsoft.com/office/drawing/2014/main" id="{5ECD5EC1-172E-4A5E-8E1C-686204A227A0}"/>
                </a:ext>
              </a:extLst>
            </p:cNvPr>
            <p:cNvSpPr/>
            <p:nvPr userDrawn="1"/>
          </p:nvSpPr>
          <p:spPr>
            <a:xfrm>
              <a:off x="12643115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4" name="Prostokąt 103">
              <a:extLst>
                <a:ext uri="{FF2B5EF4-FFF2-40B4-BE49-F238E27FC236}">
                  <a16:creationId xmlns:a16="http://schemas.microsoft.com/office/drawing/2014/main" id="{76F9CF1B-DC17-4CFD-8EFB-B60E5ACC0AD3}"/>
                </a:ext>
              </a:extLst>
            </p:cNvPr>
            <p:cNvSpPr/>
            <p:nvPr userDrawn="1"/>
          </p:nvSpPr>
          <p:spPr>
            <a:xfrm>
              <a:off x="207699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5" name="Prostokąt 104">
              <a:extLst>
                <a:ext uri="{FF2B5EF4-FFF2-40B4-BE49-F238E27FC236}">
                  <a16:creationId xmlns:a16="http://schemas.microsoft.com/office/drawing/2014/main" id="{640FFBDB-9DBA-4C59-9150-C8F336483E7E}"/>
                </a:ext>
              </a:extLst>
            </p:cNvPr>
            <p:cNvSpPr/>
            <p:nvPr userDrawn="1"/>
          </p:nvSpPr>
          <p:spPr>
            <a:xfrm>
              <a:off x="2736322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6" name="Prostokąt 105">
              <a:extLst>
                <a:ext uri="{FF2B5EF4-FFF2-40B4-BE49-F238E27FC236}">
                  <a16:creationId xmlns:a16="http://schemas.microsoft.com/office/drawing/2014/main" id="{810CEE1F-C1B2-4C24-95C1-1C946EC01E18}"/>
                </a:ext>
              </a:extLst>
            </p:cNvPr>
            <p:cNvSpPr/>
            <p:nvPr userDrawn="1"/>
          </p:nvSpPr>
          <p:spPr>
            <a:xfrm>
              <a:off x="5264944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7" name="Prostokąt 106">
              <a:extLst>
                <a:ext uri="{FF2B5EF4-FFF2-40B4-BE49-F238E27FC236}">
                  <a16:creationId xmlns:a16="http://schemas.microsoft.com/office/drawing/2014/main" id="{B28D97B1-EC5E-4B4B-B671-17A3B90E2781}"/>
                </a:ext>
              </a:extLst>
            </p:cNvPr>
            <p:cNvSpPr/>
            <p:nvPr userDrawn="1"/>
          </p:nvSpPr>
          <p:spPr>
            <a:xfrm>
              <a:off x="7793567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8" name="Prostokąt 107">
              <a:extLst>
                <a:ext uri="{FF2B5EF4-FFF2-40B4-BE49-F238E27FC236}">
                  <a16:creationId xmlns:a16="http://schemas.microsoft.com/office/drawing/2014/main" id="{A9B885F6-31F9-4BB2-BA79-CFEA01BB1A56}"/>
                </a:ext>
              </a:extLst>
            </p:cNvPr>
            <p:cNvSpPr/>
            <p:nvPr userDrawn="1"/>
          </p:nvSpPr>
          <p:spPr>
            <a:xfrm>
              <a:off x="10322190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9" name="Prostokąt 108">
              <a:extLst>
                <a:ext uri="{FF2B5EF4-FFF2-40B4-BE49-F238E27FC236}">
                  <a16:creationId xmlns:a16="http://schemas.microsoft.com/office/drawing/2014/main" id="{38E29097-2C0C-4697-AAAF-B289F3A7C3C7}"/>
                </a:ext>
              </a:extLst>
            </p:cNvPr>
            <p:cNvSpPr/>
            <p:nvPr userDrawn="1"/>
          </p:nvSpPr>
          <p:spPr>
            <a:xfrm>
              <a:off x="12850813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0" name="Prostokąt 109">
              <a:extLst>
                <a:ext uri="{FF2B5EF4-FFF2-40B4-BE49-F238E27FC236}">
                  <a16:creationId xmlns:a16="http://schemas.microsoft.com/office/drawing/2014/main" id="{71A7745D-2B57-4436-80E6-837FC4DECF9E}"/>
                </a:ext>
              </a:extLst>
            </p:cNvPr>
            <p:cNvSpPr/>
            <p:nvPr userDrawn="1"/>
          </p:nvSpPr>
          <p:spPr>
            <a:xfrm>
              <a:off x="0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1" name="Prostokąt 110">
              <a:extLst>
                <a:ext uri="{FF2B5EF4-FFF2-40B4-BE49-F238E27FC236}">
                  <a16:creationId xmlns:a16="http://schemas.microsoft.com/office/drawing/2014/main" id="{6387388A-24F6-458D-B8CE-4EAD2583BB36}"/>
                </a:ext>
              </a:extLst>
            </p:cNvPr>
            <p:cNvSpPr/>
            <p:nvPr userDrawn="1"/>
          </p:nvSpPr>
          <p:spPr>
            <a:xfrm>
              <a:off x="2528623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2" name="Prostokąt 111">
              <a:extLst>
                <a:ext uri="{FF2B5EF4-FFF2-40B4-BE49-F238E27FC236}">
                  <a16:creationId xmlns:a16="http://schemas.microsoft.com/office/drawing/2014/main" id="{A0F29962-1EC7-4F62-B32E-EAE07F969A0C}"/>
                </a:ext>
              </a:extLst>
            </p:cNvPr>
            <p:cNvSpPr/>
            <p:nvPr userDrawn="1"/>
          </p:nvSpPr>
          <p:spPr>
            <a:xfrm>
              <a:off x="5057246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3" name="Prostokąt 112">
              <a:extLst>
                <a:ext uri="{FF2B5EF4-FFF2-40B4-BE49-F238E27FC236}">
                  <a16:creationId xmlns:a16="http://schemas.microsoft.com/office/drawing/2014/main" id="{8B6D2B7A-8168-4539-A379-92757CF5F40B}"/>
                </a:ext>
              </a:extLst>
            </p:cNvPr>
            <p:cNvSpPr/>
            <p:nvPr userDrawn="1"/>
          </p:nvSpPr>
          <p:spPr>
            <a:xfrm>
              <a:off x="7585869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4" name="Prostokąt 113">
              <a:extLst>
                <a:ext uri="{FF2B5EF4-FFF2-40B4-BE49-F238E27FC236}">
                  <a16:creationId xmlns:a16="http://schemas.microsoft.com/office/drawing/2014/main" id="{4EBC43A5-4B9F-46AA-8B0E-10B2ACC88E31}"/>
                </a:ext>
              </a:extLst>
            </p:cNvPr>
            <p:cNvSpPr/>
            <p:nvPr userDrawn="1"/>
          </p:nvSpPr>
          <p:spPr>
            <a:xfrm>
              <a:off x="10114492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5" name="Prostokąt 114">
              <a:extLst>
                <a:ext uri="{FF2B5EF4-FFF2-40B4-BE49-F238E27FC236}">
                  <a16:creationId xmlns:a16="http://schemas.microsoft.com/office/drawing/2014/main" id="{5A9D9D2F-798F-485C-89E0-E96A3315103A}"/>
                </a:ext>
              </a:extLst>
            </p:cNvPr>
            <p:cNvSpPr/>
            <p:nvPr userDrawn="1"/>
          </p:nvSpPr>
          <p:spPr>
            <a:xfrm>
              <a:off x="12643115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1AFA88A-4317-737B-5D8C-7ACA882F0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66226" y="3164439"/>
            <a:ext cx="6754756" cy="44031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810592BB-44AE-2BB0-3301-7F8822A69D8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16" y="1084666"/>
            <a:ext cx="1114379" cy="496812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134AB9C6-802D-C42A-54BC-6A968282CF1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15" y="4055715"/>
            <a:ext cx="1114379" cy="496812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9345B658-EF7D-0FC5-8CCD-65EBA393A06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697" y="4055715"/>
            <a:ext cx="1114379" cy="496812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5A82F27F-17E0-F398-17D1-1FA3A8F29DF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398" y="6990829"/>
            <a:ext cx="1114379" cy="49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56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0" r:id="rId2"/>
    <p:sldLayoutId id="2147483666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Century Gothic" panose="020B0502020202020204" pitchFamily="34" charset="0"/>
        <a:buChar char="−"/>
        <a:defRPr sz="1800" kern="1200">
          <a:solidFill>
            <a:schemeClr val="bg1"/>
          </a:solidFill>
          <a:latin typeface="+mn-lt"/>
          <a:ea typeface="+mn-ea"/>
          <a:cs typeface="+mn-cs"/>
        </a:defRPr>
      </a:lvl1pPr>
      <a:lvl2pPr marL="719138" indent="-4572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accent1"/>
        </a:buClr>
        <a:buFont typeface="+mj-lt"/>
        <a:buAutoNum type="arabicPeriod"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1077913" indent="-358775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+mj-lt"/>
        <a:buAutoNum type="alphaLcPeriod"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3pPr>
      <a:lvl4pPr marL="1435100" indent="-355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anose="05000000000000000000" pitchFamily="2" charset="2"/>
        <a:buNone/>
        <a:defRPr lang="pl-PL" sz="1800" kern="1200" dirty="0" smtClean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5" userDrawn="1">
          <p15:clr>
            <a:srgbClr val="5ACBF0"/>
          </p15:clr>
        </p15:guide>
        <p15:guide id="2" orient="horz" pos="1452" userDrawn="1">
          <p15:clr>
            <a:srgbClr val="5ACBF0"/>
          </p15:clr>
        </p15:guide>
        <p15:guide id="3" orient="horz" pos="1589" userDrawn="1">
          <p15:clr>
            <a:srgbClr val="000000"/>
          </p15:clr>
        </p15:guide>
        <p15:guide id="4" orient="horz" pos="1718" userDrawn="1">
          <p15:clr>
            <a:srgbClr val="5ACBF0"/>
          </p15:clr>
        </p15:guide>
        <p15:guide id="5" orient="horz" pos="3047" userDrawn="1">
          <p15:clr>
            <a:srgbClr val="5ACBF0"/>
          </p15:clr>
        </p15:guide>
        <p15:guide id="6" orient="horz" pos="3177" userDrawn="1">
          <p15:clr>
            <a:srgbClr val="000000"/>
          </p15:clr>
        </p15:guide>
        <p15:guide id="7" orient="horz" pos="3309" userDrawn="1">
          <p15:clr>
            <a:srgbClr val="5ACBF0"/>
          </p15:clr>
        </p15:guide>
        <p15:guide id="8" orient="horz" pos="4635" userDrawn="1">
          <p15:clr>
            <a:srgbClr val="5ACBF0"/>
          </p15:clr>
        </p15:guide>
        <p15:guide id="9" orient="horz" pos="4767" userDrawn="1">
          <p15:clr>
            <a:srgbClr val="000000"/>
          </p15:clr>
        </p15:guide>
        <p15:guide id="11" orient="horz" pos="4901" userDrawn="1">
          <p15:clr>
            <a:srgbClr val="5ACBF0"/>
          </p15:clr>
        </p15:guide>
        <p15:guide id="12" pos="1722" userDrawn="1">
          <p15:clr>
            <a:srgbClr val="5ACBF0"/>
          </p15:clr>
        </p15:guide>
        <p15:guide id="13" pos="1463" userDrawn="1">
          <p15:clr>
            <a:srgbClr val="5ACBF0"/>
          </p15:clr>
        </p15:guide>
        <p15:guide id="14" pos="129" userDrawn="1">
          <p15:clr>
            <a:srgbClr val="5ACBF0"/>
          </p15:clr>
        </p15:guide>
        <p15:guide id="15" pos="4647" userDrawn="1">
          <p15:clr>
            <a:srgbClr val="5ACBF0"/>
          </p15:clr>
        </p15:guide>
        <p15:guide id="16" pos="3056" userDrawn="1">
          <p15:clr>
            <a:srgbClr val="5ACBF0"/>
          </p15:clr>
        </p15:guide>
        <p15:guide id="17" pos="3315" userDrawn="1">
          <p15:clr>
            <a:srgbClr val="5ACBF0"/>
          </p15:clr>
        </p15:guide>
        <p15:guide id="18" pos="1592" userDrawn="1">
          <p15:clr>
            <a:srgbClr val="000000"/>
          </p15:clr>
        </p15:guide>
        <p15:guide id="19" pos="3186" userDrawn="1">
          <p15:clr>
            <a:srgbClr val="000000"/>
          </p15:clr>
        </p15:guide>
        <p15:guide id="20" pos="4779" userDrawn="1">
          <p15:clr>
            <a:srgbClr val="000000"/>
          </p15:clr>
        </p15:guide>
        <p15:guide id="21" pos="4910" userDrawn="1">
          <p15:clr>
            <a:srgbClr val="5ACBF0"/>
          </p15:clr>
        </p15:guide>
        <p15:guide id="22" pos="6240" userDrawn="1">
          <p15:clr>
            <a:srgbClr val="5ACBF0"/>
          </p15:clr>
        </p15:guide>
        <p15:guide id="23" pos="6371" userDrawn="1">
          <p15:clr>
            <a:srgbClr val="000000"/>
          </p15:clr>
        </p15:guide>
        <p15:guide id="24" pos="6503" userDrawn="1">
          <p15:clr>
            <a:srgbClr val="5ACBF0"/>
          </p15:clr>
        </p15:guide>
        <p15:guide id="25" pos="7834" userDrawn="1">
          <p15:clr>
            <a:srgbClr val="5ACBF0"/>
          </p15:clr>
        </p15:guide>
        <p15:guide id="26" pos="7964" userDrawn="1">
          <p15:clr>
            <a:srgbClr val="000000"/>
          </p15:clr>
        </p15:guide>
        <p15:guide id="27" pos="8098" userDrawn="1">
          <p15:clr>
            <a:srgbClr val="5ACBF0"/>
          </p15:clr>
        </p15:guide>
        <p15:guide id="28" pos="9426" userDrawn="1">
          <p15:clr>
            <a:srgbClr val="5ACBF0"/>
          </p15:clr>
        </p15:guide>
        <p15:guide id="29" pos="796" userDrawn="1">
          <p15:clr>
            <a:srgbClr val="5ACBF0"/>
          </p15:clr>
        </p15:guide>
        <p15:guide id="30" pos="2392" userDrawn="1">
          <p15:clr>
            <a:srgbClr val="5ACBF0"/>
          </p15:clr>
        </p15:guide>
        <p15:guide id="31" pos="3990" userDrawn="1">
          <p15:clr>
            <a:srgbClr val="5ACBF0"/>
          </p15:clr>
        </p15:guide>
        <p15:guide id="32" pos="5586" userDrawn="1">
          <p15:clr>
            <a:srgbClr val="5ACBF0"/>
          </p15:clr>
        </p15:guide>
        <p15:guide id="33" pos="7170" userDrawn="1">
          <p15:clr>
            <a:srgbClr val="5ACBF0"/>
          </p15:clr>
        </p15:guide>
        <p15:guide id="34" pos="8769" userDrawn="1">
          <p15:clr>
            <a:srgbClr val="5ACBF0"/>
          </p15:clr>
        </p15:guide>
        <p15:guide id="35" orient="horz" pos="792" userDrawn="1">
          <p15:clr>
            <a:srgbClr val="5ACBF0"/>
          </p15:clr>
        </p15:guide>
        <p15:guide id="36" orient="horz" pos="2376" userDrawn="1">
          <p15:clr>
            <a:srgbClr val="5ACBF0"/>
          </p15:clr>
        </p15:guide>
        <p15:guide id="37" orient="horz" pos="3960" userDrawn="1">
          <p15:clr>
            <a:srgbClr val="5ACBF0"/>
          </p15:clr>
        </p15:guide>
        <p15:guide id="38" pos="9557" userDrawn="1">
          <p15:clr>
            <a:srgbClr val="5ACBF0"/>
          </p15:clr>
        </p15:guide>
        <p15:guide id="39" orient="horz" userDrawn="1">
          <p15:clr>
            <a:srgbClr val="5ACBF0"/>
          </p15:clr>
        </p15:guide>
        <p15:guide id="40" orient="horz" pos="5376" userDrawn="1">
          <p15:clr>
            <a:srgbClr val="5ACBF0"/>
          </p15:clr>
        </p15:guide>
        <p15:guide id="41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6.svg"/><Relationship Id="rId2" Type="http://schemas.microsoft.com/office/2014/relationships/chartEx" Target="../charts/chartEx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comments" Target="../comments/comment1.xml"/><Relationship Id="rId4" Type="http://schemas.microsoft.com/office/2014/relationships/chartEx" Target="../charts/chartEx2.xml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microsoft.com/office/2014/relationships/chartEx" Target="../charts/chartEx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D6316851-4C1F-A87A-0DB2-3E29EC9287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03"/>
          <a:stretch/>
        </p:blipFill>
        <p:spPr>
          <a:xfrm>
            <a:off x="6966285" y="1"/>
            <a:ext cx="8205454" cy="8547484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0B642E45-EE98-DD78-A304-B4D6C8B9B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200" dirty="0">
                <a:latin typeface="Calibri" panose="020F0502020204030204" pitchFamily="34" charset="0"/>
                <a:cs typeface="Calibri" panose="020F0502020204030204" pitchFamily="34" charset="0"/>
              </a:rPr>
              <a:t>Szybki </a:t>
            </a:r>
            <a:r>
              <a:rPr lang="pl-PL" sz="4200" dirty="0" err="1">
                <a:latin typeface="Calibri" panose="020F0502020204030204" pitchFamily="34" charset="0"/>
                <a:cs typeface="Calibri" panose="020F0502020204030204" pitchFamily="34" charset="0"/>
              </a:rPr>
              <a:t>internet</a:t>
            </a:r>
            <a:r>
              <a:rPr lang="pl-PL" sz="4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pl-PL" sz="4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4200" dirty="0">
                <a:latin typeface="Calibri" panose="020F0502020204030204" pitchFamily="34" charset="0"/>
                <a:cs typeface="Calibri" panose="020F0502020204030204" pitchFamily="34" charset="0"/>
              </a:rPr>
              <a:t>w całej Polsce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C7DCC5A-D4CA-98F4-772B-52D7C5892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8647" y="-1316552"/>
            <a:ext cx="6754756" cy="901645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Dofinansowanie projektów szerokopasmowych w ramach Programu Fundusze Europejskie na Rozwój Cyfrowy i Krajowego Planu Odbudowy i Zwiększenia Odporności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3BAC6A5D-F300-A8CA-E0D3-FCE92F7D6C11}"/>
              </a:ext>
            </a:extLst>
          </p:cNvPr>
          <p:cNvSpPr/>
          <p:nvPr/>
        </p:nvSpPr>
        <p:spPr>
          <a:xfrm>
            <a:off x="6966285" y="7122332"/>
            <a:ext cx="8205453" cy="902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812CF048-C5EA-61E0-A6F6-4DD1577E3D9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077" y="7306454"/>
            <a:ext cx="7585869" cy="53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09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BD09B13C-3DF9-1C70-6BB8-E693E47C4018}"/>
              </a:ext>
            </a:extLst>
          </p:cNvPr>
          <p:cNvSpPr/>
          <p:nvPr/>
        </p:nvSpPr>
        <p:spPr>
          <a:xfrm>
            <a:off x="758865" y="2326668"/>
            <a:ext cx="13654007" cy="2822976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B642E45-EE98-DD78-A304-B4D6C8B9B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171738" cy="1028700"/>
          </a:xfrm>
        </p:spPr>
        <p:txBody>
          <a:bodyPr/>
          <a:lstStyle/>
          <a:p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pl-PL" sz="4200" dirty="0">
                <a:latin typeface="Calibri" panose="020F0502020204030204" pitchFamily="34" charset="0"/>
                <a:cs typeface="Calibri" panose="020F0502020204030204" pitchFamily="34" charset="0"/>
              </a:rPr>
              <a:t>Dostęp do szybkiego </a:t>
            </a:r>
            <a:r>
              <a:rPr lang="pl-PL" sz="4200" dirty="0" err="1">
                <a:latin typeface="Calibri" panose="020F0502020204030204" pitchFamily="34" charset="0"/>
                <a:cs typeface="Calibri" panose="020F0502020204030204" pitchFamily="34" charset="0"/>
              </a:rPr>
              <a:t>internetu</a:t>
            </a:r>
            <a:endParaRPr lang="pl-PL" sz="42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cx4="http://schemas.microsoft.com/office/drawing/2016/5/10/chartex" xmlns="" Requires="cx4">
          <p:graphicFrame>
            <p:nvGraphicFramePr>
              <p:cNvPr id="13" name="Wykres 12">
                <a:extLst>
                  <a:ext uri="{FF2B5EF4-FFF2-40B4-BE49-F238E27FC236}">
                    <a16:creationId xmlns:a16="http://schemas.microsoft.com/office/drawing/2014/main" id="{846F0E53-71C7-5DEE-6609-4F349EB08119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621190321"/>
                  </p:ext>
                </p:extLst>
              </p:nvPr>
            </p:nvGraphicFramePr>
            <p:xfrm>
              <a:off x="2366307" y="910940"/>
              <a:ext cx="4618831" cy="574339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13" name="Wykres 12">
                <a:extLst>
                  <a:ext uri="{FF2B5EF4-FFF2-40B4-BE49-F238E27FC236}">
                    <a16:creationId xmlns:a16="http://schemas.microsoft.com/office/drawing/2014/main" id="{846F0E53-71C7-5DEE-6609-4F349EB0811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66307" y="910940"/>
                <a:ext cx="4618831" cy="57433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cx4="http://schemas.microsoft.com/office/drawing/2016/5/10/chartex" xmlns="" Requires="cx4">
          <p:graphicFrame>
            <p:nvGraphicFramePr>
              <p:cNvPr id="15" name="Wykres 14">
                <a:extLst>
                  <a:ext uri="{FF2B5EF4-FFF2-40B4-BE49-F238E27FC236}">
                    <a16:creationId xmlns:a16="http://schemas.microsoft.com/office/drawing/2014/main" id="{CD09C5CA-A2BC-403F-A58D-43E42A18F2F8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949383705"/>
                  </p:ext>
                </p:extLst>
              </p:nvPr>
            </p:nvGraphicFramePr>
            <p:xfrm>
              <a:off x="7881507" y="910939"/>
              <a:ext cx="4618831" cy="574339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>
          <p:pic>
            <p:nvPicPr>
              <p:cNvPr id="15" name="Wykres 14">
                <a:extLst>
                  <a:ext uri="{FF2B5EF4-FFF2-40B4-BE49-F238E27FC236}">
                    <a16:creationId xmlns:a16="http://schemas.microsoft.com/office/drawing/2014/main" id="{CD09C5CA-A2BC-403F-A58D-43E42A18F2F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81507" y="910939"/>
                <a:ext cx="4618831" cy="5743391"/>
              </a:xfrm>
              <a:prstGeom prst="rect">
                <a:avLst/>
              </a:prstGeom>
            </p:spPr>
          </p:pic>
        </mc:Fallback>
      </mc:AlternateContent>
      <p:pic>
        <p:nvPicPr>
          <p:cNvPr id="25" name="Grafika 24">
            <a:extLst>
              <a:ext uri="{FF2B5EF4-FFF2-40B4-BE49-F238E27FC236}">
                <a16:creationId xmlns:a16="http://schemas.microsoft.com/office/drawing/2014/main" id="{9943E912-6CCA-A583-D445-A039FE2DC1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704874" y="-1232644"/>
            <a:ext cx="2565230" cy="1232643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B96C6A08-1447-C1B2-26B2-89555A247339}"/>
              </a:ext>
            </a:extLst>
          </p:cNvPr>
          <p:cNvSpPr/>
          <p:nvPr/>
        </p:nvSpPr>
        <p:spPr>
          <a:xfrm>
            <a:off x="2019583" y="5938877"/>
            <a:ext cx="11132569" cy="10287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A274FF4A-1866-2770-1A28-C057D4B933A2}"/>
              </a:ext>
            </a:extLst>
          </p:cNvPr>
          <p:cNvSpPr txBox="1"/>
          <p:nvPr/>
        </p:nvSpPr>
        <p:spPr>
          <a:xfrm>
            <a:off x="3648867" y="6289654"/>
            <a:ext cx="787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8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Szkoły z dostępem do sieci 100 </a:t>
            </a:r>
            <a:r>
              <a:rPr lang="pl-PL" sz="2800" b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Mb</a:t>
            </a:r>
            <a:r>
              <a:rPr lang="pl-PL" sz="28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/s</a:t>
            </a:r>
          </a:p>
        </p:txBody>
      </p:sp>
      <p:sp>
        <p:nvSpPr>
          <p:cNvPr id="21" name="Tytuł 1">
            <a:extLst>
              <a:ext uri="{FF2B5EF4-FFF2-40B4-BE49-F238E27FC236}">
                <a16:creationId xmlns:a16="http://schemas.microsoft.com/office/drawing/2014/main" id="{61BC7B2D-AFC2-327E-2CBA-2228052B12EE}"/>
              </a:ext>
            </a:extLst>
          </p:cNvPr>
          <p:cNvSpPr txBox="1">
            <a:spLocks/>
          </p:cNvSpPr>
          <p:nvPr/>
        </p:nvSpPr>
        <p:spPr>
          <a:xfrm>
            <a:off x="1251117" y="6840300"/>
            <a:ext cx="2643716" cy="57487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5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7,1 tys.</a:t>
            </a:r>
            <a:endParaRPr lang="pl-PL" sz="54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ytuł 1">
            <a:extLst>
              <a:ext uri="{FF2B5EF4-FFF2-40B4-BE49-F238E27FC236}">
                <a16:creationId xmlns:a16="http://schemas.microsoft.com/office/drawing/2014/main" id="{2641157B-0756-B91C-13AA-B181A2876DDC}"/>
              </a:ext>
            </a:extLst>
          </p:cNvPr>
          <p:cNvSpPr txBox="1">
            <a:spLocks/>
          </p:cNvSpPr>
          <p:nvPr/>
        </p:nvSpPr>
        <p:spPr>
          <a:xfrm>
            <a:off x="11454627" y="6822958"/>
            <a:ext cx="2512168" cy="57487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sz="5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20,5 tys.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54C94AA8-5CAE-3036-08D1-70A198A5ABB8}"/>
              </a:ext>
            </a:extLst>
          </p:cNvPr>
          <p:cNvSpPr/>
          <p:nvPr/>
        </p:nvSpPr>
        <p:spPr>
          <a:xfrm>
            <a:off x="12414143" y="4766731"/>
            <a:ext cx="1735810" cy="11465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B9920FAA-4850-CD58-D557-E4D38D6349B2}"/>
              </a:ext>
            </a:extLst>
          </p:cNvPr>
          <p:cNvSpPr txBox="1">
            <a:spLocks/>
          </p:cNvSpPr>
          <p:nvPr/>
        </p:nvSpPr>
        <p:spPr>
          <a:xfrm>
            <a:off x="12151224" y="4946702"/>
            <a:ext cx="1888836" cy="57487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sz="5400" dirty="0">
                <a:latin typeface="Calibri" panose="020F0502020204030204" pitchFamily="34" charset="0"/>
                <a:cs typeface="Calibri" panose="020F0502020204030204" pitchFamily="34" charset="0"/>
              </a:rPr>
              <a:t>2023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CED3EDFD-C7B5-FAB7-4CD9-B785C39CFB48}"/>
              </a:ext>
            </a:extLst>
          </p:cNvPr>
          <p:cNvSpPr/>
          <p:nvPr/>
        </p:nvSpPr>
        <p:spPr>
          <a:xfrm>
            <a:off x="1085587" y="4737342"/>
            <a:ext cx="1735810" cy="11465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919261FB-8E11-B687-5D72-AF55D1DBA001}"/>
              </a:ext>
            </a:extLst>
          </p:cNvPr>
          <p:cNvSpPr txBox="1">
            <a:spLocks/>
          </p:cNvSpPr>
          <p:nvPr/>
        </p:nvSpPr>
        <p:spPr>
          <a:xfrm>
            <a:off x="1251117" y="4890591"/>
            <a:ext cx="2840566" cy="57487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5400" dirty="0">
                <a:latin typeface="Calibri" panose="020F0502020204030204" pitchFamily="34" charset="0"/>
                <a:cs typeface="Calibri" panose="020F0502020204030204" pitchFamily="34" charset="0"/>
              </a:rPr>
              <a:t>2015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F7F1C96E-6CB4-CE9A-DB20-47DF4AF6928B}"/>
              </a:ext>
            </a:extLst>
          </p:cNvPr>
          <p:cNvSpPr txBox="1"/>
          <p:nvPr/>
        </p:nvSpPr>
        <p:spPr>
          <a:xfrm>
            <a:off x="8707657" y="6016674"/>
            <a:ext cx="75853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Ogólnopolska Sieć Edukacyjna 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ADAF0437-A9B0-E4B9-6175-8BAAD7924F3D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1086" y="448918"/>
            <a:ext cx="2126273" cy="669009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E661C02C-8636-9325-378F-0A5CE8786184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614" y="434132"/>
            <a:ext cx="1504041" cy="67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92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11BACE3E-287E-2CAA-E2C0-98AAFEBE1346}"/>
              </a:ext>
            </a:extLst>
          </p:cNvPr>
          <p:cNvSpPr/>
          <p:nvPr/>
        </p:nvSpPr>
        <p:spPr>
          <a:xfrm>
            <a:off x="274993" y="308105"/>
            <a:ext cx="6680200" cy="72515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EF054B1-8F7D-AA8B-8909-DFE397392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200" dirty="0">
                <a:latin typeface="Calibri" panose="020F0502020204030204" pitchFamily="34" charset="0"/>
                <a:cs typeface="Calibri" panose="020F0502020204030204" pitchFamily="34" charset="0"/>
              </a:rPr>
              <a:t>Światłowód </a:t>
            </a:r>
            <a:br>
              <a:rPr lang="pl-PL" sz="4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4200" dirty="0">
                <a:latin typeface="Calibri" panose="020F0502020204030204" pitchFamily="34" charset="0"/>
                <a:cs typeface="Calibri" panose="020F0502020204030204" pitchFamily="34" charset="0"/>
              </a:rPr>
              <a:t>w całej Polsce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2495A93-AFD2-0942-4B1A-CB4C9C0219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Inwestycje o wartości ponad </a:t>
            </a:r>
            <a:r>
              <a:rPr 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10 mld złotych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Ponad 1,7 mln </a:t>
            </a:r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gospodarstw domowych </a:t>
            </a:r>
            <a:b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w zasięgu szybkiego </a:t>
            </a:r>
            <a:r>
              <a:rPr lang="pl-P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internetu</a:t>
            </a:r>
            <a:endParaRPr lang="pl-P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100%</a:t>
            </a:r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 pokrycia obszaru konkursowego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FF1C05B1-B1E7-93DD-5C0E-BA37E8CAE5CB}"/>
              </a:ext>
            </a:extLst>
          </p:cNvPr>
          <p:cNvSpPr/>
          <p:nvPr/>
        </p:nvSpPr>
        <p:spPr>
          <a:xfrm>
            <a:off x="542436" y="1627322"/>
            <a:ext cx="5170467" cy="5808344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mc:AlternateContent xmlns:mc="http://schemas.openxmlformats.org/markup-compatibility/2006">
        <mc:Choice xmlns:cx4="http://schemas.microsoft.com/office/drawing/2016/5/10/chartex" xmlns="" Requires="cx4">
          <p:graphicFrame>
            <p:nvGraphicFramePr>
              <p:cNvPr id="14" name="Wykres 13">
                <a:extLst>
                  <a:ext uri="{FF2B5EF4-FFF2-40B4-BE49-F238E27FC236}">
                    <a16:creationId xmlns:a16="http://schemas.microsoft.com/office/drawing/2014/main" id="{4F556638-AECC-D150-DCD6-6018BBFC9908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454886581"/>
                  </p:ext>
                </p:extLst>
              </p:nvPr>
            </p:nvGraphicFramePr>
            <p:xfrm>
              <a:off x="606094" y="-135735"/>
              <a:ext cx="6017998" cy="8485985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14" name="Wykres 13">
                <a:extLst>
                  <a:ext uri="{FF2B5EF4-FFF2-40B4-BE49-F238E27FC236}">
                    <a16:creationId xmlns:a16="http://schemas.microsoft.com/office/drawing/2014/main" id="{4F556638-AECC-D150-DCD6-6018BBFC990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6094" y="-135735"/>
                <a:ext cx="6017998" cy="8485985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Prostokąt 14">
            <a:extLst>
              <a:ext uri="{FF2B5EF4-FFF2-40B4-BE49-F238E27FC236}">
                <a16:creationId xmlns:a16="http://schemas.microsoft.com/office/drawing/2014/main" id="{25ECCF50-F5C4-5600-D420-A8F75EAD0BD4}"/>
              </a:ext>
            </a:extLst>
          </p:cNvPr>
          <p:cNvSpPr/>
          <p:nvPr/>
        </p:nvSpPr>
        <p:spPr>
          <a:xfrm>
            <a:off x="837783" y="7079755"/>
            <a:ext cx="1735810" cy="11465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Tytuł 1">
            <a:extLst>
              <a:ext uri="{FF2B5EF4-FFF2-40B4-BE49-F238E27FC236}">
                <a16:creationId xmlns:a16="http://schemas.microsoft.com/office/drawing/2014/main" id="{61E68390-9CB9-D4E3-19A4-6AFED61DE372}"/>
              </a:ext>
            </a:extLst>
          </p:cNvPr>
          <p:cNvSpPr txBox="1">
            <a:spLocks/>
          </p:cNvSpPr>
          <p:nvPr/>
        </p:nvSpPr>
        <p:spPr>
          <a:xfrm>
            <a:off x="1003313" y="7233004"/>
            <a:ext cx="2840566" cy="57487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5400" dirty="0">
                <a:latin typeface="Calibri" panose="020F0502020204030204" pitchFamily="34" charset="0"/>
                <a:cs typeface="Calibri" panose="020F0502020204030204" pitchFamily="34" charset="0"/>
              </a:rPr>
              <a:t>2026</a:t>
            </a: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D1F4510E-0194-59CC-0AE7-67B1D500FD92}"/>
              </a:ext>
            </a:extLst>
          </p:cNvPr>
          <p:cNvSpPr/>
          <p:nvPr/>
        </p:nvSpPr>
        <p:spPr>
          <a:xfrm>
            <a:off x="4649492" y="8071312"/>
            <a:ext cx="2758698" cy="4548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798841A-B1B6-3816-30CA-A135F55D035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1086" y="448918"/>
            <a:ext cx="2126273" cy="669009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07FDDC51-92E4-AFDB-D933-0C0DD79A114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614" y="434132"/>
            <a:ext cx="1504041" cy="67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23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11BACE3E-287E-2CAA-E2C0-98AAFEBE1346}"/>
              </a:ext>
            </a:extLst>
          </p:cNvPr>
          <p:cNvSpPr/>
          <p:nvPr/>
        </p:nvSpPr>
        <p:spPr>
          <a:xfrm>
            <a:off x="0" y="0"/>
            <a:ext cx="6807200" cy="853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EF054B1-8F7D-AA8B-8909-DFE397392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6226" y="0"/>
            <a:ext cx="4155896" cy="2138766"/>
          </a:xfrm>
        </p:spPr>
        <p:txBody>
          <a:bodyPr/>
          <a:lstStyle/>
          <a:p>
            <a:r>
              <a:rPr lang="pl-PL" sz="4200" dirty="0">
                <a:latin typeface="Calibri" panose="020F0502020204030204" pitchFamily="34" charset="0"/>
                <a:cs typeface="Calibri" panose="020F0502020204030204" pitchFamily="34" charset="0"/>
              </a:rPr>
              <a:t>Polska w sieci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2495A93-AFD2-0942-4B1A-CB4C9C021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9649" y="2907940"/>
            <a:ext cx="8005512" cy="4426259"/>
          </a:xfrm>
        </p:spPr>
        <p:txBody>
          <a:bodyPr/>
          <a:lstStyle/>
          <a:p>
            <a:pPr marL="0" indent="0">
              <a:buClr>
                <a:schemeClr val="accent2"/>
              </a:buClr>
              <a:buNone/>
            </a:pPr>
            <a:r>
              <a:rPr 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KPO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6,6 mld zł                 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ponad 1 mln gospodarstw domowych</a:t>
            </a:r>
          </a:p>
          <a:p>
            <a:pPr marL="0" indent="0">
              <a:buClr>
                <a:schemeClr val="accent2"/>
              </a:buClr>
              <a:buNone/>
            </a:pPr>
            <a:r>
              <a:rPr 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FERC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4,6 mld zł                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675 tys. gospodarstw domowych</a:t>
            </a:r>
          </a:p>
          <a:p>
            <a:pPr marL="0" indent="0">
              <a:buClr>
                <a:schemeClr val="accent2"/>
              </a:buClr>
              <a:buNone/>
            </a:pPr>
            <a:endParaRPr lang="pl-PL" dirty="0"/>
          </a:p>
          <a:p>
            <a:pPr marL="0" indent="0">
              <a:buClr>
                <a:schemeClr val="accent2"/>
              </a:buClr>
              <a:buNone/>
            </a:pPr>
            <a:r>
              <a:rPr 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Pakiet dla polskich MŚP</a:t>
            </a:r>
          </a:p>
          <a:p>
            <a:pPr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184 małe obszary (wartość do 20 mln złotych)</a:t>
            </a:r>
          </a:p>
          <a:p>
            <a:pPr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doświadczenie w realizacji projektów zamiast weksla</a:t>
            </a:r>
          </a:p>
          <a:p>
            <a:pPr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wyższe wymagania wobec spółek celowych</a:t>
            </a:r>
          </a:p>
          <a:p>
            <a:pPr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uproszczenie rozliczeń </a:t>
            </a:r>
          </a:p>
          <a:p>
            <a:pPr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waloryzacja „inflacyjna”</a:t>
            </a:r>
          </a:p>
        </p:txBody>
      </p:sp>
      <p:sp>
        <p:nvSpPr>
          <p:cNvPr id="6" name="Strzałka: w prawo 5">
            <a:extLst>
              <a:ext uri="{FF2B5EF4-FFF2-40B4-BE49-F238E27FC236}">
                <a16:creationId xmlns:a16="http://schemas.microsoft.com/office/drawing/2014/main" id="{45DF4137-C711-E7DE-7FCC-5936A822A8F0}"/>
              </a:ext>
            </a:extLst>
          </p:cNvPr>
          <p:cNvSpPr/>
          <p:nvPr/>
        </p:nvSpPr>
        <p:spPr>
          <a:xfrm>
            <a:off x="8760104" y="3035984"/>
            <a:ext cx="679450" cy="247650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00B050"/>
              </a:solidFill>
            </a:endParaRPr>
          </a:p>
        </p:txBody>
      </p:sp>
      <p:sp>
        <p:nvSpPr>
          <p:cNvPr id="4" name="Strzałka: w prawo 3">
            <a:extLst>
              <a:ext uri="{FF2B5EF4-FFF2-40B4-BE49-F238E27FC236}">
                <a16:creationId xmlns:a16="http://schemas.microsoft.com/office/drawing/2014/main" id="{39E866EE-FE43-FFDB-A7F9-5F4737D82191}"/>
              </a:ext>
            </a:extLst>
          </p:cNvPr>
          <p:cNvSpPr/>
          <p:nvPr/>
        </p:nvSpPr>
        <p:spPr>
          <a:xfrm>
            <a:off x="8772973" y="3684641"/>
            <a:ext cx="679450" cy="247650"/>
          </a:xfrm>
          <a:prstGeom prst="rightArrow">
            <a:avLst/>
          </a:prstGeom>
          <a:solidFill>
            <a:srgbClr val="29A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00B050"/>
              </a:solidFill>
            </a:endParaRP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3DE445-4924-57F6-51B8-3456A05AEEB1}"/>
              </a:ext>
            </a:extLst>
          </p:cNvPr>
          <p:cNvSpPr/>
          <p:nvPr/>
        </p:nvSpPr>
        <p:spPr>
          <a:xfrm>
            <a:off x="542436" y="1627322"/>
            <a:ext cx="5170467" cy="5518913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132C5CCF-8A3E-A114-2D51-1021E6D99A31}"/>
              </a:ext>
            </a:extLst>
          </p:cNvPr>
          <p:cNvSpPr/>
          <p:nvPr/>
        </p:nvSpPr>
        <p:spPr>
          <a:xfrm>
            <a:off x="1749287" y="7064717"/>
            <a:ext cx="3710368" cy="7712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17" name="Grupa 16">
            <a:extLst>
              <a:ext uri="{FF2B5EF4-FFF2-40B4-BE49-F238E27FC236}">
                <a16:creationId xmlns:a16="http://schemas.microsoft.com/office/drawing/2014/main" id="{B3189614-4669-7D41-A163-528F4AB20D31}"/>
              </a:ext>
            </a:extLst>
          </p:cNvPr>
          <p:cNvGrpSpPr/>
          <p:nvPr/>
        </p:nvGrpSpPr>
        <p:grpSpPr>
          <a:xfrm>
            <a:off x="2020163" y="6994726"/>
            <a:ext cx="3337064" cy="1220865"/>
            <a:chOff x="2277338" y="6994726"/>
            <a:chExt cx="3337064" cy="1220865"/>
          </a:xfrm>
        </p:grpSpPr>
        <p:sp>
          <p:nvSpPr>
            <p:cNvPr id="15" name="Owal 14">
              <a:extLst>
                <a:ext uri="{FF2B5EF4-FFF2-40B4-BE49-F238E27FC236}">
                  <a16:creationId xmlns:a16="http://schemas.microsoft.com/office/drawing/2014/main" id="{62632E58-A485-2CBD-CBCC-1BC2200186F6}"/>
                </a:ext>
              </a:extLst>
            </p:cNvPr>
            <p:cNvSpPr/>
            <p:nvPr/>
          </p:nvSpPr>
          <p:spPr>
            <a:xfrm>
              <a:off x="2277338" y="7462919"/>
              <a:ext cx="179354" cy="179354"/>
            </a:xfrm>
            <a:prstGeom prst="ellipse">
              <a:avLst/>
            </a:prstGeom>
            <a:solidFill>
              <a:srgbClr val="28A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6" name="Owal 15">
              <a:extLst>
                <a:ext uri="{FF2B5EF4-FFF2-40B4-BE49-F238E27FC236}">
                  <a16:creationId xmlns:a16="http://schemas.microsoft.com/office/drawing/2014/main" id="{3BE498FA-E619-2BDB-FF59-CB4BF3DF7B02}"/>
                </a:ext>
              </a:extLst>
            </p:cNvPr>
            <p:cNvSpPr/>
            <p:nvPr/>
          </p:nvSpPr>
          <p:spPr>
            <a:xfrm>
              <a:off x="2277338" y="7820495"/>
              <a:ext cx="179354" cy="179354"/>
            </a:xfrm>
            <a:prstGeom prst="ellipse">
              <a:avLst/>
            </a:prstGeom>
            <a:solidFill>
              <a:srgbClr val="D1FF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2" name="Symbol zastępczy zawartości 2">
              <a:extLst>
                <a:ext uri="{FF2B5EF4-FFF2-40B4-BE49-F238E27FC236}">
                  <a16:creationId xmlns:a16="http://schemas.microsoft.com/office/drawing/2014/main" id="{3B1A73A0-7E0C-53F3-6E71-9D1D561A257A}"/>
                </a:ext>
              </a:extLst>
            </p:cNvPr>
            <p:cNvSpPr txBox="1">
              <a:spLocks/>
            </p:cNvSpPr>
            <p:nvPr/>
          </p:nvSpPr>
          <p:spPr>
            <a:xfrm>
              <a:off x="2277338" y="6994726"/>
              <a:ext cx="3337064" cy="1220865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85750" indent="-28575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600"/>
                </a:spcAft>
                <a:buFont typeface="Century Gothic" panose="020B0502020202020204" pitchFamily="34" charset="0"/>
                <a:buChar char="−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19138" indent="-4572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600"/>
                </a:spcAft>
                <a:buClr>
                  <a:schemeClr val="accent1"/>
                </a:buClr>
                <a:buFont typeface="+mj-lt"/>
                <a:buAutoNum type="arabicPeriod"/>
                <a:defRPr sz="1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1077913" indent="-358775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600"/>
                </a:spcAft>
                <a:buFont typeface="+mj-lt"/>
                <a:buAutoNum type="alphaLcPeriod"/>
                <a:defRPr sz="1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435100" indent="-355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600"/>
                </a:spcAft>
                <a:buFont typeface="Wingdings" panose="05000000000000000000" pitchFamily="2" charset="2"/>
                <a:buChar char="§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600"/>
                </a:spcAft>
                <a:buFont typeface="Wingdings" panose="05000000000000000000" pitchFamily="2" charset="2"/>
                <a:buNone/>
                <a:defRPr lang="pl-PL" sz="1800" kern="1200" dirty="0" smtClean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Clr>
                  <a:schemeClr val="accent2"/>
                </a:buClr>
                <a:buFont typeface="Century Gothic" panose="020B0502020202020204" pitchFamily="34" charset="0"/>
                <a:buNone/>
              </a:pPr>
              <a:r>
                <a:rPr lang="pl-PL" dirty="0">
                  <a:latin typeface="Calibri" panose="020F0502020204030204" pitchFamily="34" charset="0"/>
                  <a:cs typeface="Calibri" panose="020F0502020204030204" pitchFamily="34" charset="0"/>
                </a:rPr>
                <a:t>Zagregowane obszary konkursów</a:t>
              </a:r>
            </a:p>
            <a:p>
              <a:pPr marL="0" indent="0">
                <a:buClr>
                  <a:schemeClr val="accent2"/>
                </a:buClr>
                <a:buFont typeface="Century Gothic" panose="020B0502020202020204" pitchFamily="34" charset="0"/>
                <a:buNone/>
              </a:pPr>
              <a:r>
                <a:rPr lang="pl-PL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          Krajowy Plan Odbudowy</a:t>
              </a:r>
            </a:p>
            <a:p>
              <a:pPr marL="0" indent="0">
                <a:buClr>
                  <a:schemeClr val="accent2"/>
                </a:buClr>
                <a:buFont typeface="Century Gothic" panose="020B0502020202020204" pitchFamily="34" charset="0"/>
                <a:buNone/>
              </a:pPr>
              <a:r>
                <a:rPr lang="pl-PL" sz="1050" dirty="0">
                  <a:latin typeface="Calibri" panose="020F0502020204030204" pitchFamily="34" charset="0"/>
                  <a:cs typeface="Calibri" panose="020F0502020204030204" pitchFamily="34" charset="0"/>
                </a:rPr>
                <a:t>            </a:t>
              </a:r>
              <a:r>
                <a:rPr lang="pl-PL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Fundusze Europejskie na Rozwój Cyfrowy</a:t>
              </a:r>
            </a:p>
          </p:txBody>
        </p:sp>
      </p:grpSp>
      <p:pic>
        <p:nvPicPr>
          <p:cNvPr id="19" name="Obraz 18">
            <a:extLst>
              <a:ext uri="{FF2B5EF4-FFF2-40B4-BE49-F238E27FC236}">
                <a16:creationId xmlns:a16="http://schemas.microsoft.com/office/drawing/2014/main" id="{A13FB428-47B8-BD13-2072-9EB65DEB4C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36" y="255652"/>
            <a:ext cx="6035118" cy="7564843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C3FE1B4C-E791-5786-D737-BDE8763D79D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1086" y="448918"/>
            <a:ext cx="2126273" cy="669009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326CBB9E-3919-CFFE-A270-E59E7A47EDD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614" y="434132"/>
            <a:ext cx="1504041" cy="67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55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642E45-EE98-DD78-A304-B4D6C8B9B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200" dirty="0">
                <a:latin typeface="Calibri" panose="020F0502020204030204" pitchFamily="34" charset="0"/>
                <a:cs typeface="Calibri" panose="020F0502020204030204" pitchFamily="34" charset="0"/>
              </a:rPr>
              <a:t>Więcej na internet.gov.pl!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C7DCC5A-D4CA-98F4-772B-52D7C5892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6226" y="3695995"/>
            <a:ext cx="6754756" cy="3868441"/>
          </a:xfrm>
        </p:spPr>
        <p:txBody>
          <a:bodyPr/>
          <a:lstStyle/>
          <a:p>
            <a:pPr marL="0" indent="0">
              <a:buNone/>
            </a:pPr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Portal dla obywateli, urzędów i operatorów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  Sprawdź,</a:t>
            </a:r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 kto dostarcza </a:t>
            </a:r>
            <a:r>
              <a:rPr lang="pl-P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internet</a:t>
            </a:r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  do Twojego domu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  Zgłoś zapotrzebowanie </a:t>
            </a:r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  na światłowód albo niezgodność danych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  Wygeneruj</a:t>
            </a:r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 samorządową listę poparcia</a:t>
            </a:r>
          </a:p>
          <a:p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ADB17355-1AD8-3CF0-A1FF-A7C825EFCC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3"/>
          <a:stretch/>
        </p:blipFill>
        <p:spPr>
          <a:xfrm>
            <a:off x="0" y="2407689"/>
            <a:ext cx="6388768" cy="371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42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NASK-PIB">
  <a:themeElements>
    <a:clrScheme name="KPRM">
      <a:dk1>
        <a:srgbClr val="000000"/>
      </a:dk1>
      <a:lt1>
        <a:srgbClr val="FFFFFF"/>
      </a:lt1>
      <a:dk2>
        <a:srgbClr val="021B46"/>
      </a:dk2>
      <a:lt2>
        <a:srgbClr val="DEE3E5"/>
      </a:lt2>
      <a:accent1>
        <a:srgbClr val="021B46"/>
      </a:accent1>
      <a:accent2>
        <a:srgbClr val="1EA6D9"/>
      </a:accent2>
      <a:accent3>
        <a:srgbClr val="E30714"/>
      </a:accent3>
      <a:accent4>
        <a:srgbClr val="FFD10C"/>
      </a:accent4>
      <a:accent5>
        <a:srgbClr val="29A645"/>
      </a:accent5>
      <a:accent6>
        <a:srgbClr val="058AA3"/>
      </a:accent6>
      <a:hlink>
        <a:srgbClr val="1EA6D9"/>
      </a:hlink>
      <a:folHlink>
        <a:srgbClr val="1888B0"/>
      </a:folHlink>
    </a:clrScheme>
    <a:fontScheme name="KPRM">
      <a:majorFont>
        <a:latin typeface="Lato"/>
        <a:ea typeface=""/>
        <a:cs typeface=""/>
      </a:majorFont>
      <a:minorFont>
        <a:latin typeface="Lato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SK-PIB_2023" id="{C898D64E-4E95-495A-9818-4448C06D46A4}" vid="{809A7BE5-3581-4B69-A993-DB4040967D4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NASK-PIB_2023</Template>
  <TotalTime>368</TotalTime>
  <Words>214</Words>
  <Application>Microsoft Office PowerPoint</Application>
  <PresentationFormat>Niestandardowy</PresentationFormat>
  <Paragraphs>32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11" baseType="lpstr">
      <vt:lpstr>Arial</vt:lpstr>
      <vt:lpstr>Calibri</vt:lpstr>
      <vt:lpstr>Century Gothic</vt:lpstr>
      <vt:lpstr>Lato</vt:lpstr>
      <vt:lpstr>Wingdings</vt:lpstr>
      <vt:lpstr>NASK-PIB</vt:lpstr>
      <vt:lpstr>Szybki internet  w całej Polsce</vt:lpstr>
      <vt:lpstr>       Dostęp do szybkiego internetu</vt:lpstr>
      <vt:lpstr>Światłowód  w całej Polsce</vt:lpstr>
      <vt:lpstr>Polska w sieci</vt:lpstr>
      <vt:lpstr>Więcej na internet.gov.pl!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Szybki internet  w całej Polsce</dc:title>
  <dc:creator>Piotr Klicki</dc:creator>
  <cp:lastModifiedBy>Łuszczyńska Kinga</cp:lastModifiedBy>
  <cp:revision>16</cp:revision>
  <dcterms:created xsi:type="dcterms:W3CDTF">2023-05-29T18:37:20Z</dcterms:created>
  <dcterms:modified xsi:type="dcterms:W3CDTF">2023-06-01T15:53:18Z</dcterms:modified>
</cp:coreProperties>
</file>