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BF733-4852-4F5A-AA5A-77790B5D9EFF}" v="1" dt="2022-02-10T10:21:56.47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060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ran, Maciej" userId="6002a6e0-6538-45cd-89a1-9685b9aed17d" providerId="ADAL" clId="{B02696FD-4610-450B-9CA0-E351019701FA}"/>
    <pc:docChg chg="custSel modMainMaster">
      <pc:chgData name="Tyran, Maciej" userId="6002a6e0-6538-45cd-89a1-9685b9aed17d" providerId="ADAL" clId="{B02696FD-4610-450B-9CA0-E351019701FA}" dt="2022-02-04T15:06:33.662" v="3" actId="1076"/>
      <pc:docMkLst>
        <pc:docMk/>
      </pc:docMkLst>
      <pc:sldMasterChg chg="addSp delSp modSp mod">
        <pc:chgData name="Tyran, Maciej" userId="6002a6e0-6538-45cd-89a1-9685b9aed17d" providerId="ADAL" clId="{B02696FD-4610-450B-9CA0-E351019701FA}" dt="2022-02-04T15:06:33.662" v="3" actId="1076"/>
        <pc:sldMasterMkLst>
          <pc:docMk/>
          <pc:sldMasterMk cId="0" sldId="2147483648"/>
        </pc:sldMasterMkLst>
        <pc:picChg chg="add mod">
          <ac:chgData name="Tyran, Maciej" userId="6002a6e0-6538-45cd-89a1-9685b9aed17d" providerId="ADAL" clId="{B02696FD-4610-450B-9CA0-E351019701FA}" dt="2022-02-04T15:06:33.662" v="3" actId="1076"/>
          <ac:picMkLst>
            <pc:docMk/>
            <pc:sldMasterMk cId="0" sldId="2147483648"/>
            <ac:picMk id="3" creationId="{7D2D735D-57BA-49F2-97BA-D4AEA8DC6422}"/>
          </ac:picMkLst>
        </pc:picChg>
        <pc:picChg chg="del">
          <ac:chgData name="Tyran, Maciej" userId="6002a6e0-6538-45cd-89a1-9685b9aed17d" providerId="ADAL" clId="{B02696FD-4610-450B-9CA0-E351019701FA}" dt="2022-02-04T15:06:31.246" v="2" actId="478"/>
          <ac:picMkLst>
            <pc:docMk/>
            <pc:sldMasterMk cId="0" sldId="2147483648"/>
            <ac:picMk id="9" creationId="{1A1D46BE-7D5E-4401-B09D-A185F2DAB342}"/>
          </ac:picMkLst>
        </pc:picChg>
      </pc:sldMasterChg>
    </pc:docChg>
  </pc:docChgLst>
  <pc:docChgLst>
    <pc:chgData name="Tyran, Maciej" userId="6002a6e0-6538-45cd-89a1-9685b9aed17d" providerId="ADAL" clId="{117BF733-4852-4F5A-AA5A-77790B5D9EFF}"/>
    <pc:docChg chg="custSel modMainMaster">
      <pc:chgData name="Tyran, Maciej" userId="6002a6e0-6538-45cd-89a1-9685b9aed17d" providerId="ADAL" clId="{117BF733-4852-4F5A-AA5A-77790B5D9EFF}" dt="2022-02-10T10:21:56.477" v="1"/>
      <pc:docMkLst>
        <pc:docMk/>
      </pc:docMkLst>
      <pc:sldMasterChg chg="addSp delSp modSp mod">
        <pc:chgData name="Tyran, Maciej" userId="6002a6e0-6538-45cd-89a1-9685b9aed17d" providerId="ADAL" clId="{117BF733-4852-4F5A-AA5A-77790B5D9EFF}" dt="2022-02-10T10:21:56.477" v="1"/>
        <pc:sldMasterMkLst>
          <pc:docMk/>
          <pc:sldMasterMk cId="0" sldId="2147483648"/>
        </pc:sldMasterMkLst>
        <pc:picChg chg="del">
          <ac:chgData name="Tyran, Maciej" userId="6002a6e0-6538-45cd-89a1-9685b9aed17d" providerId="ADAL" clId="{117BF733-4852-4F5A-AA5A-77790B5D9EFF}" dt="2022-02-10T10:21:47.343" v="0" actId="478"/>
          <ac:picMkLst>
            <pc:docMk/>
            <pc:sldMasterMk cId="0" sldId="2147483648"/>
            <ac:picMk id="3" creationId="{7D2D735D-57BA-49F2-97BA-D4AEA8DC6422}"/>
          </ac:picMkLst>
        </pc:picChg>
        <pc:picChg chg="add mod">
          <ac:chgData name="Tyran, Maciej" userId="6002a6e0-6538-45cd-89a1-9685b9aed17d" providerId="ADAL" clId="{117BF733-4852-4F5A-AA5A-77790B5D9EFF}" dt="2022-02-10T10:21:56.477" v="1"/>
          <ac:picMkLst>
            <pc:docMk/>
            <pc:sldMasterMk cId="0" sldId="2147483648"/>
            <ac:picMk id="4" creationId="{5BEB141A-A4C0-4808-8A17-104D07291285}"/>
          </ac:picMkLst>
        </pc:picChg>
      </pc:sldMasterChg>
    </pc:docChg>
  </pc:docChgLst>
  <pc:docChgLst>
    <pc:chgData name="Gość" userId="S::urn:spo:anon#2335a03f5a65caac3029cdd1fc3bbdeb9b44ade315e2dbae9daf8fc163d594da::" providerId="AD" clId="Web-{5AE09CD9-900A-ABC5-DF18-76CF50B451A3}"/>
    <pc:docChg chg="modSld">
      <pc:chgData name="Gość" userId="S::urn:spo:anon#2335a03f5a65caac3029cdd1fc3bbdeb9b44ade315e2dbae9daf8fc163d594da::" providerId="AD" clId="Web-{5AE09CD9-900A-ABC5-DF18-76CF50B451A3}" dt="2022-01-27T15:12:36.426" v="1" actId="1076"/>
      <pc:docMkLst>
        <pc:docMk/>
      </pc:docMkLst>
      <pc:sldChg chg="modSp">
        <pc:chgData name="Gość" userId="S::urn:spo:anon#2335a03f5a65caac3029cdd1fc3bbdeb9b44ade315e2dbae9daf8fc163d594da::" providerId="AD" clId="Web-{5AE09CD9-900A-ABC5-DF18-76CF50B451A3}" dt="2022-01-27T15:12:36.426" v="1" actId="1076"/>
        <pc:sldMkLst>
          <pc:docMk/>
          <pc:sldMk cId="0" sldId="256"/>
        </pc:sldMkLst>
        <pc:grpChg chg="mod">
          <ac:chgData name="Gość" userId="S::urn:spo:anon#2335a03f5a65caac3029cdd1fc3bbdeb9b44ade315e2dbae9daf8fc163d594da::" providerId="AD" clId="Web-{5AE09CD9-900A-ABC5-DF18-76CF50B451A3}" dt="2022-01-27T15:12:36.426" v="1" actId="1076"/>
          <ac:grpSpMkLst>
            <pc:docMk/>
            <pc:sldMk cId="0" sldId="256"/>
            <ac:grpSpMk id="103" creationId="{BDB89E3C-44CD-42BC-A956-79E5F5BB47F2}"/>
          </ac:grpSpMkLst>
        </pc:grpChg>
      </pc:sldChg>
    </pc:docChg>
  </pc:docChgLst>
  <pc:docChgLst>
    <pc:chgData name="Tyran, Maciej" userId="6002a6e0-6538-45cd-89a1-9685b9aed17d" providerId="ADAL" clId="{1D9C8FA9-70E8-41D4-862B-E331D930AB26}"/>
    <pc:docChg chg="custSel modSld modMainMaster">
      <pc:chgData name="Tyran, Maciej" userId="6002a6e0-6538-45cd-89a1-9685b9aed17d" providerId="ADAL" clId="{1D9C8FA9-70E8-41D4-862B-E331D930AB26}" dt="2022-01-28T13:32:17.003" v="18" actId="478"/>
      <pc:docMkLst>
        <pc:docMk/>
      </pc:docMkLst>
      <pc:sldChg chg="delSp modSp mod">
        <pc:chgData name="Tyran, Maciej" userId="6002a6e0-6538-45cd-89a1-9685b9aed17d" providerId="ADAL" clId="{1D9C8FA9-70E8-41D4-862B-E331D930AB26}" dt="2022-01-28T13:32:17.003" v="18" actId="478"/>
        <pc:sldMkLst>
          <pc:docMk/>
          <pc:sldMk cId="0" sldId="256"/>
        </pc:sldMkLst>
        <pc:spChg chg="del">
          <ac:chgData name="Tyran, Maciej" userId="6002a6e0-6538-45cd-89a1-9685b9aed17d" providerId="ADAL" clId="{1D9C8FA9-70E8-41D4-862B-E331D930AB26}" dt="2022-01-28T13:32:17.003" v="18" actId="478"/>
          <ac:spMkLst>
            <pc:docMk/>
            <pc:sldMk cId="0" sldId="256"/>
            <ac:spMk id="8" creationId="{00000000-0000-0000-0000-000000000000}"/>
          </ac:spMkLst>
        </pc:spChg>
        <pc:spChg chg="mod">
          <ac:chgData name="Tyran, Maciej" userId="6002a6e0-6538-45cd-89a1-9685b9aed17d" providerId="ADAL" clId="{1D9C8FA9-70E8-41D4-862B-E331D930AB26}" dt="2022-01-28T13:31:59.967" v="14" actId="122"/>
          <ac:spMkLst>
            <pc:docMk/>
            <pc:sldMk cId="0" sldId="256"/>
            <ac:spMk id="53" creationId="{00000000-0000-0000-0000-000000000000}"/>
          </ac:spMkLst>
        </pc:spChg>
        <pc:grpChg chg="mod">
          <ac:chgData name="Tyran, Maciej" userId="6002a6e0-6538-45cd-89a1-9685b9aed17d" providerId="ADAL" clId="{1D9C8FA9-70E8-41D4-862B-E331D930AB26}" dt="2022-01-28T13:32:04.836" v="17" actId="1037"/>
          <ac:grpSpMkLst>
            <pc:docMk/>
            <pc:sldMk cId="0" sldId="256"/>
            <ac:grpSpMk id="101" creationId="{5A8AD082-8DCD-4ED0-8184-95D7462CA409}"/>
          </ac:grpSpMkLst>
        </pc:grpChg>
        <pc:picChg chg="del">
          <ac:chgData name="Tyran, Maciej" userId="6002a6e0-6538-45cd-89a1-9685b9aed17d" providerId="ADAL" clId="{1D9C8FA9-70E8-41D4-862B-E331D930AB26}" dt="2022-01-28T13:32:17.003" v="18" actId="478"/>
          <ac:picMkLst>
            <pc:docMk/>
            <pc:sldMk cId="0" sldId="256"/>
            <ac:picMk id="9" creationId="{00000000-0000-0000-0000-000000000000}"/>
          </ac:picMkLst>
        </pc:picChg>
        <pc:picChg chg="del">
          <ac:chgData name="Tyran, Maciej" userId="6002a6e0-6538-45cd-89a1-9685b9aed17d" providerId="ADAL" clId="{1D9C8FA9-70E8-41D4-862B-E331D930AB26}" dt="2022-01-28T13:32:17.003" v="18" actId="478"/>
          <ac:picMkLst>
            <pc:docMk/>
            <pc:sldMk cId="0" sldId="256"/>
            <ac:picMk id="10" creationId="{00000000-0000-0000-0000-000000000000}"/>
          </ac:picMkLst>
        </pc:picChg>
        <pc:picChg chg="del">
          <ac:chgData name="Tyran, Maciej" userId="6002a6e0-6538-45cd-89a1-9685b9aed17d" providerId="ADAL" clId="{1D9C8FA9-70E8-41D4-862B-E331D930AB26}" dt="2022-01-28T13:32:17.003" v="18" actId="478"/>
          <ac:picMkLst>
            <pc:docMk/>
            <pc:sldMk cId="0" sldId="256"/>
            <ac:picMk id="11" creationId="{00000000-0000-0000-0000-000000000000}"/>
          </ac:picMkLst>
        </pc:picChg>
      </pc:sldChg>
      <pc:sldMasterChg chg="addSp delSp modSp mod">
        <pc:chgData name="Tyran, Maciej" userId="6002a6e0-6538-45cd-89a1-9685b9aed17d" providerId="ADAL" clId="{1D9C8FA9-70E8-41D4-862B-E331D930AB26}" dt="2022-01-28T13:31:18.827" v="9" actId="931"/>
        <pc:sldMasterMkLst>
          <pc:docMk/>
          <pc:sldMasterMk cId="0" sldId="2147483648"/>
        </pc:sldMasterMkLst>
        <pc:spChg chg="del">
          <ac:chgData name="Tyran, Maciej" userId="6002a6e0-6538-45cd-89a1-9685b9aed17d" providerId="ADAL" clId="{1D9C8FA9-70E8-41D4-862B-E331D930AB26}" dt="2022-01-28T13:31:10.775" v="8" actId="478"/>
          <ac:spMkLst>
            <pc:docMk/>
            <pc:sldMasterMk cId="0" sldId="2147483648"/>
            <ac:spMk id="2" creationId="{00000000-0000-0000-0000-000000000000}"/>
          </ac:spMkLst>
        </pc:spChg>
        <pc:spChg chg="del">
          <ac:chgData name="Tyran, Maciej" userId="6002a6e0-6538-45cd-89a1-9685b9aed17d" providerId="ADAL" clId="{1D9C8FA9-70E8-41D4-862B-E331D930AB26}" dt="2022-01-28T13:31:10.775" v="8" actId="478"/>
          <ac:spMkLst>
            <pc:docMk/>
            <pc:sldMasterMk cId="0" sldId="2147483648"/>
            <ac:spMk id="3" creationId="{00000000-0000-0000-0000-000000000000}"/>
          </ac:spMkLst>
        </pc:spChg>
        <pc:spChg chg="del">
          <ac:chgData name="Tyran, Maciej" userId="6002a6e0-6538-45cd-89a1-9685b9aed17d" providerId="ADAL" clId="{1D9C8FA9-70E8-41D4-862B-E331D930AB26}" dt="2022-01-28T13:31:10.775" v="8" actId="478"/>
          <ac:spMkLst>
            <pc:docMk/>
            <pc:sldMasterMk cId="0" sldId="2147483648"/>
            <ac:spMk id="4" creationId="{00000000-0000-0000-0000-000000000000}"/>
          </ac:spMkLst>
        </pc:spChg>
        <pc:spChg chg="del">
          <ac:chgData name="Tyran, Maciej" userId="6002a6e0-6538-45cd-89a1-9685b9aed17d" providerId="ADAL" clId="{1D9C8FA9-70E8-41D4-862B-E331D930AB26}" dt="2022-01-28T13:31:10.775" v="8" actId="478"/>
          <ac:spMkLst>
            <pc:docMk/>
            <pc:sldMasterMk cId="0" sldId="2147483648"/>
            <ac:spMk id="5" creationId="{00000000-0000-0000-0000-000000000000}"/>
          </ac:spMkLst>
        </pc:spChg>
        <pc:spChg chg="del">
          <ac:chgData name="Tyran, Maciej" userId="6002a6e0-6538-45cd-89a1-9685b9aed17d" providerId="ADAL" clId="{1D9C8FA9-70E8-41D4-862B-E331D930AB26}" dt="2022-01-28T13:31:10.775" v="8" actId="478"/>
          <ac:spMkLst>
            <pc:docMk/>
            <pc:sldMasterMk cId="0" sldId="2147483648"/>
            <ac:spMk id="6" creationId="{00000000-0000-0000-0000-000000000000}"/>
          </ac:spMkLst>
        </pc:spChg>
        <pc:spChg chg="del">
          <ac:chgData name="Tyran, Maciej" userId="6002a6e0-6538-45cd-89a1-9685b9aed17d" providerId="ADAL" clId="{1D9C8FA9-70E8-41D4-862B-E331D930AB26}" dt="2022-01-28T13:31:10.775" v="8" actId="478"/>
          <ac:spMkLst>
            <pc:docMk/>
            <pc:sldMasterMk cId="0" sldId="2147483648"/>
            <ac:spMk id="16" creationId="{00000000-0000-0000-0000-000000000000}"/>
          </ac:spMkLst>
        </pc:spChg>
        <pc:spChg chg="del">
          <ac:chgData name="Tyran, Maciej" userId="6002a6e0-6538-45cd-89a1-9685b9aed17d" providerId="ADAL" clId="{1D9C8FA9-70E8-41D4-862B-E331D930AB26}" dt="2022-01-28T13:31:10.775" v="8" actId="478"/>
          <ac:spMkLst>
            <pc:docMk/>
            <pc:sldMasterMk cId="0" sldId="2147483648"/>
            <ac:spMk id="20" creationId="{00000000-0000-0000-0000-000000000000}"/>
          </ac:spMkLst>
        </pc:spChg>
        <pc:spChg chg="del">
          <ac:chgData name="Tyran, Maciej" userId="6002a6e0-6538-45cd-89a1-9685b9aed17d" providerId="ADAL" clId="{1D9C8FA9-70E8-41D4-862B-E331D930AB26}" dt="2022-01-28T13:31:10.775" v="8" actId="478"/>
          <ac:spMkLst>
            <pc:docMk/>
            <pc:sldMasterMk cId="0" sldId="2147483648"/>
            <ac:spMk id="22" creationId="{00000000-0000-0000-0000-000000000000}"/>
          </ac:spMkLst>
        </pc:spChg>
        <pc:picChg chg="del mod">
          <ac:chgData name="Tyran, Maciej" userId="6002a6e0-6538-45cd-89a1-9685b9aed17d" providerId="ADAL" clId="{1D9C8FA9-70E8-41D4-862B-E331D930AB26}" dt="2022-01-28T13:30:56.350" v="4" actId="478"/>
          <ac:picMkLst>
            <pc:docMk/>
            <pc:sldMasterMk cId="0" sldId="2147483648"/>
            <ac:picMk id="8" creationId="{CB43D552-B693-45B5-8582-AB9BE2CC1A81}"/>
          </ac:picMkLst>
        </pc:picChg>
        <pc:picChg chg="add mod">
          <ac:chgData name="Tyran, Maciej" userId="6002a6e0-6538-45cd-89a1-9685b9aed17d" providerId="ADAL" clId="{1D9C8FA9-70E8-41D4-862B-E331D930AB26}" dt="2022-01-28T13:31:18.827" v="9" actId="931"/>
          <ac:picMkLst>
            <pc:docMk/>
            <pc:sldMasterMk cId="0" sldId="2147483648"/>
            <ac:picMk id="9" creationId="{1A1D46BE-7D5E-4401-B09D-A185F2DAB342}"/>
          </ac:picMkLst>
        </pc:picChg>
        <pc:picChg chg="del">
          <ac:chgData name="Tyran, Maciej" userId="6002a6e0-6538-45cd-89a1-9685b9aed17d" providerId="ADAL" clId="{1D9C8FA9-70E8-41D4-862B-E331D930AB26}" dt="2022-01-28T13:31:10.775" v="8" actId="478"/>
          <ac:picMkLst>
            <pc:docMk/>
            <pc:sldMasterMk cId="0" sldId="2147483648"/>
            <ac:picMk id="17" creationId="{00000000-0000-0000-0000-000000000000}"/>
          </ac:picMkLst>
        </pc:picChg>
        <pc:picChg chg="del">
          <ac:chgData name="Tyran, Maciej" userId="6002a6e0-6538-45cd-89a1-9685b9aed17d" providerId="ADAL" clId="{1D9C8FA9-70E8-41D4-862B-E331D930AB26}" dt="2022-01-28T13:31:10.775" v="8" actId="478"/>
          <ac:picMkLst>
            <pc:docMk/>
            <pc:sldMasterMk cId="0" sldId="2147483648"/>
            <ac:picMk id="18" creationId="{00000000-0000-0000-0000-000000000000}"/>
          </ac:picMkLst>
        </pc:picChg>
        <pc:picChg chg="del">
          <ac:chgData name="Tyran, Maciej" userId="6002a6e0-6538-45cd-89a1-9685b9aed17d" providerId="ADAL" clId="{1D9C8FA9-70E8-41D4-862B-E331D930AB26}" dt="2022-01-28T13:31:10.775" v="8" actId="478"/>
          <ac:picMkLst>
            <pc:docMk/>
            <pc:sldMasterMk cId="0" sldId="2147483648"/>
            <ac:picMk id="19" creationId="{00000000-0000-0000-0000-000000000000}"/>
          </ac:picMkLst>
        </pc:picChg>
        <pc:picChg chg="del">
          <ac:chgData name="Tyran, Maciej" userId="6002a6e0-6538-45cd-89a1-9685b9aed17d" providerId="ADAL" clId="{1D9C8FA9-70E8-41D4-862B-E331D930AB26}" dt="2022-01-28T13:31:10.775" v="8" actId="478"/>
          <ac:picMkLst>
            <pc:docMk/>
            <pc:sldMasterMk cId="0" sldId="2147483648"/>
            <ac:picMk id="21" creationId="{00000000-0000-0000-0000-000000000000}"/>
          </ac:picMkLst>
        </pc:picChg>
        <pc:picChg chg="del mod">
          <ac:chgData name="Tyran, Maciej" userId="6002a6e0-6538-45cd-89a1-9685b9aed17d" providerId="ADAL" clId="{1D9C8FA9-70E8-41D4-862B-E331D930AB26}" dt="2022-01-28T13:31:08.003" v="7" actId="478"/>
          <ac:picMkLst>
            <pc:docMk/>
            <pc:sldMasterMk cId="0" sldId="2147483648"/>
            <ac:picMk id="23" creationId="{00000000-0000-0000-0000-000000000000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39625" y="713209"/>
            <a:ext cx="2883598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Lato Black"/>
                <a:cs typeface="Lato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75066" y="3259963"/>
            <a:ext cx="4612716" cy="3012440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39625" y="713209"/>
            <a:ext cx="2883598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Lato Black"/>
                <a:cs typeface="Lato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39625" y="713209"/>
            <a:ext cx="2883598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Lato Black"/>
                <a:cs typeface="Lato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5BEB141A-A4C0-4808-8A17-104D0729128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4"/>
            <a:ext cx="7556500" cy="106887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66053" y="199479"/>
            <a:ext cx="1132085" cy="674998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2350" y="7722005"/>
            <a:ext cx="186651" cy="175920"/>
          </a:xfrm>
          <a:prstGeom prst="rect">
            <a:avLst/>
          </a:prstGeom>
        </p:spPr>
      </p:pic>
      <p:grpSp>
        <p:nvGrpSpPr>
          <p:cNvPr id="74" name="Grupa 73">
            <a:extLst>
              <a:ext uri="{FF2B5EF4-FFF2-40B4-BE49-F238E27FC236}">
                <a16:creationId xmlns:a16="http://schemas.microsoft.com/office/drawing/2014/main" id="{714DACF7-4B57-4F49-9A9B-00A32D280DAC}"/>
              </a:ext>
            </a:extLst>
          </p:cNvPr>
          <p:cNvGrpSpPr/>
          <p:nvPr/>
        </p:nvGrpSpPr>
        <p:grpSpPr>
          <a:xfrm>
            <a:off x="1665447" y="7876046"/>
            <a:ext cx="551180" cy="654951"/>
            <a:chOff x="1665447" y="7876046"/>
            <a:chExt cx="551180" cy="654951"/>
          </a:xfrm>
        </p:grpSpPr>
        <p:grpSp>
          <p:nvGrpSpPr>
            <p:cNvPr id="63" name="Grupa 62">
              <a:extLst>
                <a:ext uri="{FF2B5EF4-FFF2-40B4-BE49-F238E27FC236}">
                  <a16:creationId xmlns:a16="http://schemas.microsoft.com/office/drawing/2014/main" id="{3707D1F8-349E-4F9F-A2F5-BCFBEFCDC738}"/>
                </a:ext>
              </a:extLst>
            </p:cNvPr>
            <p:cNvGrpSpPr/>
            <p:nvPr/>
          </p:nvGrpSpPr>
          <p:grpSpPr>
            <a:xfrm>
              <a:off x="1665447" y="7876046"/>
              <a:ext cx="551180" cy="551180"/>
              <a:chOff x="1667864" y="7505813"/>
              <a:chExt cx="551180" cy="551180"/>
            </a:xfrm>
          </p:grpSpPr>
          <p:sp>
            <p:nvSpPr>
              <p:cNvPr id="64" name="object 42">
                <a:extLst>
                  <a:ext uri="{FF2B5EF4-FFF2-40B4-BE49-F238E27FC236}">
                    <a16:creationId xmlns:a16="http://schemas.microsoft.com/office/drawing/2014/main" id="{011DFBF1-3AE2-4F49-B07E-012931AC1D40}"/>
                  </a:ext>
                </a:extLst>
              </p:cNvPr>
              <p:cNvSpPr/>
              <p:nvPr/>
            </p:nvSpPr>
            <p:spPr>
              <a:xfrm>
                <a:off x="1667864" y="7505813"/>
                <a:ext cx="551180" cy="551180"/>
              </a:xfrm>
              <a:custGeom>
                <a:avLst/>
                <a:gdLst/>
                <a:ahLst/>
                <a:cxnLst/>
                <a:rect l="l" t="t" r="r" b="b"/>
                <a:pathLst>
                  <a:path w="551180" h="551179">
                    <a:moveTo>
                      <a:pt x="275297" y="0"/>
                    </a:moveTo>
                    <a:lnTo>
                      <a:pt x="225812" y="4435"/>
                    </a:lnTo>
                    <a:lnTo>
                      <a:pt x="179236" y="17223"/>
                    </a:lnTo>
                    <a:lnTo>
                      <a:pt x="136349" y="37585"/>
                    </a:lnTo>
                    <a:lnTo>
                      <a:pt x="97926" y="64746"/>
                    </a:lnTo>
                    <a:lnTo>
                      <a:pt x="64746" y="97926"/>
                    </a:lnTo>
                    <a:lnTo>
                      <a:pt x="37585" y="136349"/>
                    </a:lnTo>
                    <a:lnTo>
                      <a:pt x="17223" y="179236"/>
                    </a:lnTo>
                    <a:lnTo>
                      <a:pt x="4435" y="225812"/>
                    </a:lnTo>
                    <a:lnTo>
                      <a:pt x="0" y="275297"/>
                    </a:lnTo>
                    <a:lnTo>
                      <a:pt x="4435" y="324783"/>
                    </a:lnTo>
                    <a:lnTo>
                      <a:pt x="17223" y="371358"/>
                    </a:lnTo>
                    <a:lnTo>
                      <a:pt x="37585" y="414246"/>
                    </a:lnTo>
                    <a:lnTo>
                      <a:pt x="64746" y="452669"/>
                    </a:lnTo>
                    <a:lnTo>
                      <a:pt x="97926" y="485849"/>
                    </a:lnTo>
                    <a:lnTo>
                      <a:pt x="136349" y="513009"/>
                    </a:lnTo>
                    <a:lnTo>
                      <a:pt x="179236" y="533372"/>
                    </a:lnTo>
                    <a:lnTo>
                      <a:pt x="225812" y="546160"/>
                    </a:lnTo>
                    <a:lnTo>
                      <a:pt x="275297" y="550595"/>
                    </a:lnTo>
                    <a:lnTo>
                      <a:pt x="324783" y="546160"/>
                    </a:lnTo>
                    <a:lnTo>
                      <a:pt x="371358" y="533372"/>
                    </a:lnTo>
                    <a:lnTo>
                      <a:pt x="414246" y="513009"/>
                    </a:lnTo>
                    <a:lnTo>
                      <a:pt x="452669" y="485849"/>
                    </a:lnTo>
                    <a:lnTo>
                      <a:pt x="485849" y="452669"/>
                    </a:lnTo>
                    <a:lnTo>
                      <a:pt x="513009" y="414246"/>
                    </a:lnTo>
                    <a:lnTo>
                      <a:pt x="533372" y="371358"/>
                    </a:lnTo>
                    <a:lnTo>
                      <a:pt x="546160" y="324783"/>
                    </a:lnTo>
                    <a:lnTo>
                      <a:pt x="550595" y="275297"/>
                    </a:lnTo>
                    <a:lnTo>
                      <a:pt x="546160" y="225812"/>
                    </a:lnTo>
                    <a:lnTo>
                      <a:pt x="533372" y="179236"/>
                    </a:lnTo>
                    <a:lnTo>
                      <a:pt x="513009" y="136349"/>
                    </a:lnTo>
                    <a:lnTo>
                      <a:pt x="485849" y="97926"/>
                    </a:lnTo>
                    <a:lnTo>
                      <a:pt x="452669" y="64746"/>
                    </a:lnTo>
                    <a:lnTo>
                      <a:pt x="414246" y="37585"/>
                    </a:lnTo>
                    <a:lnTo>
                      <a:pt x="371358" y="17223"/>
                    </a:lnTo>
                    <a:lnTo>
                      <a:pt x="324783" y="4435"/>
                    </a:lnTo>
                    <a:lnTo>
                      <a:pt x="27529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65" name="Grafika 64">
                <a:extLst>
                  <a:ext uri="{FF2B5EF4-FFF2-40B4-BE49-F238E27FC236}">
                    <a16:creationId xmlns:a16="http://schemas.microsoft.com/office/drawing/2014/main" id="{EED65A8A-F96E-4E62-9C36-6F1E38E9C0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734053" y="7571907"/>
                <a:ext cx="418801" cy="418801"/>
              </a:xfrm>
              <a:prstGeom prst="rect">
                <a:avLst/>
              </a:prstGeom>
            </p:spPr>
          </p:pic>
        </p:grpSp>
        <p:pic>
          <p:nvPicPr>
            <p:cNvPr id="67" name="Grafika 66">
              <a:extLst>
                <a:ext uri="{FF2B5EF4-FFF2-40B4-BE49-F238E27FC236}">
                  <a16:creationId xmlns:a16="http://schemas.microsoft.com/office/drawing/2014/main" id="{A1D56EFC-7A0C-46AC-A087-F2A846163A6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07012" y="8388190"/>
              <a:ext cx="454386" cy="142807"/>
            </a:xfrm>
            <a:prstGeom prst="rect">
              <a:avLst/>
            </a:prstGeom>
          </p:spPr>
        </p:pic>
        <p:sp>
          <p:nvSpPr>
            <p:cNvPr id="47" name="object 47"/>
            <p:cNvSpPr txBox="1"/>
            <p:nvPr/>
          </p:nvSpPr>
          <p:spPr>
            <a:xfrm>
              <a:off x="1800884" y="8391771"/>
              <a:ext cx="270510" cy="1320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700" b="1">
                  <a:solidFill>
                    <a:srgbClr val="1D9445"/>
                  </a:solidFill>
                  <a:latin typeface="Lato Black"/>
                  <a:cs typeface="Lato Black"/>
                </a:rPr>
                <a:t>ZIEMI</a:t>
              </a:r>
              <a:endParaRPr sz="700">
                <a:latin typeface="Lato Black"/>
                <a:cs typeface="Lato Black"/>
              </a:endParaRPr>
            </a:p>
          </p:txBody>
        </p:sp>
      </p:grpSp>
      <p:grpSp>
        <p:nvGrpSpPr>
          <p:cNvPr id="75" name="Grupa 74">
            <a:extLst>
              <a:ext uri="{FF2B5EF4-FFF2-40B4-BE49-F238E27FC236}">
                <a16:creationId xmlns:a16="http://schemas.microsoft.com/office/drawing/2014/main" id="{F0D0F6CE-1975-4E19-92CE-33F6C6348D88}"/>
              </a:ext>
            </a:extLst>
          </p:cNvPr>
          <p:cNvGrpSpPr/>
          <p:nvPr/>
        </p:nvGrpSpPr>
        <p:grpSpPr>
          <a:xfrm>
            <a:off x="2402079" y="7872194"/>
            <a:ext cx="551180" cy="662384"/>
            <a:chOff x="2402079" y="7872194"/>
            <a:chExt cx="551180" cy="662384"/>
          </a:xfrm>
        </p:grpSpPr>
        <p:grpSp>
          <p:nvGrpSpPr>
            <p:cNvPr id="68" name="Grupa 67">
              <a:extLst>
                <a:ext uri="{FF2B5EF4-FFF2-40B4-BE49-F238E27FC236}">
                  <a16:creationId xmlns:a16="http://schemas.microsoft.com/office/drawing/2014/main" id="{E2998710-B389-46AF-B7EB-24002BC07679}"/>
                </a:ext>
              </a:extLst>
            </p:cNvPr>
            <p:cNvGrpSpPr/>
            <p:nvPr/>
          </p:nvGrpSpPr>
          <p:grpSpPr>
            <a:xfrm>
              <a:off x="2402079" y="7872194"/>
              <a:ext cx="551180" cy="551180"/>
              <a:chOff x="2406717" y="7505867"/>
              <a:chExt cx="551180" cy="551180"/>
            </a:xfrm>
          </p:grpSpPr>
          <p:sp>
            <p:nvSpPr>
              <p:cNvPr id="69" name="object 42">
                <a:extLst>
                  <a:ext uri="{FF2B5EF4-FFF2-40B4-BE49-F238E27FC236}">
                    <a16:creationId xmlns:a16="http://schemas.microsoft.com/office/drawing/2014/main" id="{46AEA1DA-9AD3-457F-8A39-0D6DD41235E2}"/>
                  </a:ext>
                </a:extLst>
              </p:cNvPr>
              <p:cNvSpPr/>
              <p:nvPr/>
            </p:nvSpPr>
            <p:spPr>
              <a:xfrm>
                <a:off x="2406717" y="7505867"/>
                <a:ext cx="551180" cy="551180"/>
              </a:xfrm>
              <a:custGeom>
                <a:avLst/>
                <a:gdLst/>
                <a:ahLst/>
                <a:cxnLst/>
                <a:rect l="l" t="t" r="r" b="b"/>
                <a:pathLst>
                  <a:path w="551180" h="551179">
                    <a:moveTo>
                      <a:pt x="275297" y="0"/>
                    </a:moveTo>
                    <a:lnTo>
                      <a:pt x="225812" y="4435"/>
                    </a:lnTo>
                    <a:lnTo>
                      <a:pt x="179236" y="17223"/>
                    </a:lnTo>
                    <a:lnTo>
                      <a:pt x="136349" y="37585"/>
                    </a:lnTo>
                    <a:lnTo>
                      <a:pt x="97926" y="64746"/>
                    </a:lnTo>
                    <a:lnTo>
                      <a:pt x="64746" y="97926"/>
                    </a:lnTo>
                    <a:lnTo>
                      <a:pt x="37585" y="136349"/>
                    </a:lnTo>
                    <a:lnTo>
                      <a:pt x="17223" y="179236"/>
                    </a:lnTo>
                    <a:lnTo>
                      <a:pt x="4435" y="225812"/>
                    </a:lnTo>
                    <a:lnTo>
                      <a:pt x="0" y="275297"/>
                    </a:lnTo>
                    <a:lnTo>
                      <a:pt x="4435" y="324783"/>
                    </a:lnTo>
                    <a:lnTo>
                      <a:pt x="17223" y="371358"/>
                    </a:lnTo>
                    <a:lnTo>
                      <a:pt x="37585" y="414246"/>
                    </a:lnTo>
                    <a:lnTo>
                      <a:pt x="64746" y="452669"/>
                    </a:lnTo>
                    <a:lnTo>
                      <a:pt x="97926" y="485849"/>
                    </a:lnTo>
                    <a:lnTo>
                      <a:pt x="136349" y="513009"/>
                    </a:lnTo>
                    <a:lnTo>
                      <a:pt x="179236" y="533372"/>
                    </a:lnTo>
                    <a:lnTo>
                      <a:pt x="225812" y="546160"/>
                    </a:lnTo>
                    <a:lnTo>
                      <a:pt x="275297" y="550595"/>
                    </a:lnTo>
                    <a:lnTo>
                      <a:pt x="324783" y="546160"/>
                    </a:lnTo>
                    <a:lnTo>
                      <a:pt x="371358" y="533372"/>
                    </a:lnTo>
                    <a:lnTo>
                      <a:pt x="414246" y="513009"/>
                    </a:lnTo>
                    <a:lnTo>
                      <a:pt x="452669" y="485849"/>
                    </a:lnTo>
                    <a:lnTo>
                      <a:pt x="485849" y="452669"/>
                    </a:lnTo>
                    <a:lnTo>
                      <a:pt x="513009" y="414246"/>
                    </a:lnTo>
                    <a:lnTo>
                      <a:pt x="533372" y="371358"/>
                    </a:lnTo>
                    <a:lnTo>
                      <a:pt x="546160" y="324783"/>
                    </a:lnTo>
                    <a:lnTo>
                      <a:pt x="550595" y="275297"/>
                    </a:lnTo>
                    <a:lnTo>
                      <a:pt x="546160" y="225812"/>
                    </a:lnTo>
                    <a:lnTo>
                      <a:pt x="533372" y="179236"/>
                    </a:lnTo>
                    <a:lnTo>
                      <a:pt x="513009" y="136349"/>
                    </a:lnTo>
                    <a:lnTo>
                      <a:pt x="485849" y="97926"/>
                    </a:lnTo>
                    <a:lnTo>
                      <a:pt x="452669" y="64746"/>
                    </a:lnTo>
                    <a:lnTo>
                      <a:pt x="414246" y="37585"/>
                    </a:lnTo>
                    <a:lnTo>
                      <a:pt x="371358" y="17223"/>
                    </a:lnTo>
                    <a:lnTo>
                      <a:pt x="324783" y="4435"/>
                    </a:lnTo>
                    <a:lnTo>
                      <a:pt x="27529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lang="pl-PL"/>
              </a:p>
            </p:txBody>
          </p:sp>
          <p:pic>
            <p:nvPicPr>
              <p:cNvPr id="70" name="Grafika 69">
                <a:extLst>
                  <a:ext uri="{FF2B5EF4-FFF2-40B4-BE49-F238E27FC236}">
                    <a16:creationId xmlns:a16="http://schemas.microsoft.com/office/drawing/2014/main" id="{5F9E5697-CDBA-487B-9B7D-7C66C4B7D8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2478090" y="7591051"/>
                <a:ext cx="403359" cy="352939"/>
              </a:xfrm>
              <a:prstGeom prst="rect">
                <a:avLst/>
              </a:prstGeom>
            </p:spPr>
          </p:pic>
        </p:grpSp>
        <p:pic>
          <p:nvPicPr>
            <p:cNvPr id="72" name="Grafika 71">
              <a:extLst>
                <a:ext uri="{FF2B5EF4-FFF2-40B4-BE49-F238E27FC236}">
                  <a16:creationId xmlns:a16="http://schemas.microsoft.com/office/drawing/2014/main" id="{5A9CC1BE-6A52-4E98-BA7E-D186FCB70D5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451730" y="8391771"/>
              <a:ext cx="454386" cy="142807"/>
            </a:xfrm>
            <a:prstGeom prst="rect">
              <a:avLst/>
            </a:prstGeom>
          </p:spPr>
        </p:pic>
        <p:sp>
          <p:nvSpPr>
            <p:cNvPr id="73" name="object 47">
              <a:extLst>
                <a:ext uri="{FF2B5EF4-FFF2-40B4-BE49-F238E27FC236}">
                  <a16:creationId xmlns:a16="http://schemas.microsoft.com/office/drawing/2014/main" id="{ABC0E8E4-B055-4EDA-A6FB-1C5959F3EDFD}"/>
                </a:ext>
              </a:extLst>
            </p:cNvPr>
            <p:cNvSpPr txBox="1"/>
            <p:nvPr/>
          </p:nvSpPr>
          <p:spPr>
            <a:xfrm>
              <a:off x="2543668" y="8394000"/>
              <a:ext cx="270510" cy="12054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pl-PL" sz="700" b="1">
                  <a:solidFill>
                    <a:srgbClr val="1D9445"/>
                  </a:solidFill>
                  <a:latin typeface="Lato Black"/>
                  <a:cs typeface="Lato Black"/>
                </a:rPr>
                <a:t>DOM</a:t>
              </a:r>
              <a:endParaRPr sz="700">
                <a:latin typeface="Lato Black"/>
                <a:cs typeface="Lato Black"/>
              </a:endParaRPr>
            </a:p>
          </p:txBody>
        </p:sp>
      </p:grpSp>
      <p:grpSp>
        <p:nvGrpSpPr>
          <p:cNvPr id="104" name="Grupa 103">
            <a:extLst>
              <a:ext uri="{FF2B5EF4-FFF2-40B4-BE49-F238E27FC236}">
                <a16:creationId xmlns:a16="http://schemas.microsoft.com/office/drawing/2014/main" id="{E5B4418F-8EC9-49EF-BB64-D460758BC3C7}"/>
              </a:ext>
            </a:extLst>
          </p:cNvPr>
          <p:cNvGrpSpPr/>
          <p:nvPr/>
        </p:nvGrpSpPr>
        <p:grpSpPr>
          <a:xfrm>
            <a:off x="3137316" y="7872194"/>
            <a:ext cx="551180" cy="662384"/>
            <a:chOff x="3137316" y="7872194"/>
            <a:chExt cx="551180" cy="662384"/>
          </a:xfrm>
        </p:grpSpPr>
        <p:grpSp>
          <p:nvGrpSpPr>
            <p:cNvPr id="78" name="Grupa 77">
              <a:extLst>
                <a:ext uri="{FF2B5EF4-FFF2-40B4-BE49-F238E27FC236}">
                  <a16:creationId xmlns:a16="http://schemas.microsoft.com/office/drawing/2014/main" id="{1BEE0348-7F9A-4BDD-944A-9834573936D6}"/>
                </a:ext>
              </a:extLst>
            </p:cNvPr>
            <p:cNvGrpSpPr/>
            <p:nvPr/>
          </p:nvGrpSpPr>
          <p:grpSpPr>
            <a:xfrm>
              <a:off x="3137316" y="7872194"/>
              <a:ext cx="551180" cy="551180"/>
              <a:chOff x="3137316" y="7505867"/>
              <a:chExt cx="551180" cy="551180"/>
            </a:xfrm>
          </p:grpSpPr>
          <p:sp>
            <p:nvSpPr>
              <p:cNvPr id="79" name="object 39">
                <a:extLst>
                  <a:ext uri="{FF2B5EF4-FFF2-40B4-BE49-F238E27FC236}">
                    <a16:creationId xmlns:a16="http://schemas.microsoft.com/office/drawing/2014/main" id="{4D208010-CA74-4F6C-B7F3-66F64FE61215}"/>
                  </a:ext>
                </a:extLst>
              </p:cNvPr>
              <p:cNvSpPr/>
              <p:nvPr/>
            </p:nvSpPr>
            <p:spPr>
              <a:xfrm>
                <a:off x="3137316" y="7505867"/>
                <a:ext cx="551180" cy="551180"/>
              </a:xfrm>
              <a:custGeom>
                <a:avLst/>
                <a:gdLst/>
                <a:ahLst/>
                <a:cxnLst/>
                <a:rect l="l" t="t" r="r" b="b"/>
                <a:pathLst>
                  <a:path w="551179" h="551179">
                    <a:moveTo>
                      <a:pt x="275297" y="0"/>
                    </a:moveTo>
                    <a:lnTo>
                      <a:pt x="225812" y="4435"/>
                    </a:lnTo>
                    <a:lnTo>
                      <a:pt x="179236" y="17223"/>
                    </a:lnTo>
                    <a:lnTo>
                      <a:pt x="136349" y="37585"/>
                    </a:lnTo>
                    <a:lnTo>
                      <a:pt x="97926" y="64746"/>
                    </a:lnTo>
                    <a:lnTo>
                      <a:pt x="64746" y="97926"/>
                    </a:lnTo>
                    <a:lnTo>
                      <a:pt x="37585" y="136349"/>
                    </a:lnTo>
                    <a:lnTo>
                      <a:pt x="17223" y="179236"/>
                    </a:lnTo>
                    <a:lnTo>
                      <a:pt x="4435" y="225812"/>
                    </a:lnTo>
                    <a:lnTo>
                      <a:pt x="0" y="275297"/>
                    </a:lnTo>
                    <a:lnTo>
                      <a:pt x="4435" y="324783"/>
                    </a:lnTo>
                    <a:lnTo>
                      <a:pt x="17223" y="371358"/>
                    </a:lnTo>
                    <a:lnTo>
                      <a:pt x="37585" y="414246"/>
                    </a:lnTo>
                    <a:lnTo>
                      <a:pt x="64746" y="452669"/>
                    </a:lnTo>
                    <a:lnTo>
                      <a:pt x="97926" y="485849"/>
                    </a:lnTo>
                    <a:lnTo>
                      <a:pt x="136349" y="513009"/>
                    </a:lnTo>
                    <a:lnTo>
                      <a:pt x="179236" y="533372"/>
                    </a:lnTo>
                    <a:lnTo>
                      <a:pt x="225812" y="546160"/>
                    </a:lnTo>
                    <a:lnTo>
                      <a:pt x="275297" y="550595"/>
                    </a:lnTo>
                    <a:lnTo>
                      <a:pt x="324783" y="546160"/>
                    </a:lnTo>
                    <a:lnTo>
                      <a:pt x="371358" y="533372"/>
                    </a:lnTo>
                    <a:lnTo>
                      <a:pt x="414246" y="513009"/>
                    </a:lnTo>
                    <a:lnTo>
                      <a:pt x="452669" y="485849"/>
                    </a:lnTo>
                    <a:lnTo>
                      <a:pt x="485849" y="452669"/>
                    </a:lnTo>
                    <a:lnTo>
                      <a:pt x="513009" y="414246"/>
                    </a:lnTo>
                    <a:lnTo>
                      <a:pt x="533372" y="371358"/>
                    </a:lnTo>
                    <a:lnTo>
                      <a:pt x="546160" y="324783"/>
                    </a:lnTo>
                    <a:lnTo>
                      <a:pt x="550595" y="275297"/>
                    </a:lnTo>
                    <a:lnTo>
                      <a:pt x="546160" y="225812"/>
                    </a:lnTo>
                    <a:lnTo>
                      <a:pt x="533372" y="179236"/>
                    </a:lnTo>
                    <a:lnTo>
                      <a:pt x="513009" y="136349"/>
                    </a:lnTo>
                    <a:lnTo>
                      <a:pt x="485849" y="97926"/>
                    </a:lnTo>
                    <a:lnTo>
                      <a:pt x="452669" y="64746"/>
                    </a:lnTo>
                    <a:lnTo>
                      <a:pt x="414246" y="37585"/>
                    </a:lnTo>
                    <a:lnTo>
                      <a:pt x="371358" y="17223"/>
                    </a:lnTo>
                    <a:lnTo>
                      <a:pt x="324783" y="4435"/>
                    </a:lnTo>
                    <a:lnTo>
                      <a:pt x="27529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0" name="Grafika 79">
                <a:extLst>
                  <a:ext uri="{FF2B5EF4-FFF2-40B4-BE49-F238E27FC236}">
                    <a16:creationId xmlns:a16="http://schemas.microsoft.com/office/drawing/2014/main" id="{58DC36A3-E957-4676-8EA4-7C48A7EDD4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186450" y="7594814"/>
                <a:ext cx="452912" cy="372986"/>
              </a:xfrm>
              <a:prstGeom prst="rect">
                <a:avLst/>
              </a:prstGeom>
            </p:spPr>
          </p:pic>
        </p:grpSp>
        <p:grpSp>
          <p:nvGrpSpPr>
            <p:cNvPr id="81" name="Grupa 80">
              <a:extLst>
                <a:ext uri="{FF2B5EF4-FFF2-40B4-BE49-F238E27FC236}">
                  <a16:creationId xmlns:a16="http://schemas.microsoft.com/office/drawing/2014/main" id="{E0CECEED-9886-49DA-A385-E088D96A5A21}"/>
                </a:ext>
              </a:extLst>
            </p:cNvPr>
            <p:cNvGrpSpPr/>
            <p:nvPr/>
          </p:nvGrpSpPr>
          <p:grpSpPr>
            <a:xfrm>
              <a:off x="3186328" y="8391771"/>
              <a:ext cx="454386" cy="142807"/>
              <a:chOff x="3108994" y="8391771"/>
              <a:chExt cx="454386" cy="142807"/>
            </a:xfrm>
          </p:grpSpPr>
          <p:pic>
            <p:nvPicPr>
              <p:cNvPr id="76" name="Grafika 75">
                <a:extLst>
                  <a:ext uri="{FF2B5EF4-FFF2-40B4-BE49-F238E27FC236}">
                    <a16:creationId xmlns:a16="http://schemas.microsoft.com/office/drawing/2014/main" id="{8D45A997-F45A-478E-8E96-26C4D52180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108994" y="8391771"/>
                <a:ext cx="454386" cy="142807"/>
              </a:xfrm>
              <a:prstGeom prst="rect">
                <a:avLst/>
              </a:prstGeom>
            </p:spPr>
          </p:pic>
          <p:sp>
            <p:nvSpPr>
              <p:cNvPr id="77" name="object 47">
                <a:extLst>
                  <a:ext uri="{FF2B5EF4-FFF2-40B4-BE49-F238E27FC236}">
                    <a16:creationId xmlns:a16="http://schemas.microsoft.com/office/drawing/2014/main" id="{E694F905-7A6F-4013-A195-95753C4C0C3B}"/>
                  </a:ext>
                </a:extLst>
              </p:cNvPr>
              <p:cNvSpPr txBox="1"/>
              <p:nvPr/>
            </p:nvSpPr>
            <p:spPr>
              <a:xfrm>
                <a:off x="3141219" y="8396287"/>
                <a:ext cx="384860" cy="120546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pl-PL" sz="700" b="1">
                    <a:solidFill>
                      <a:srgbClr val="1D9445"/>
                    </a:solidFill>
                    <a:latin typeface="Lato Black"/>
                    <a:cs typeface="Lato Black"/>
                  </a:rPr>
                  <a:t>PTAKI</a:t>
                </a:r>
                <a:endParaRPr sz="700">
                  <a:latin typeface="Lato Black"/>
                  <a:cs typeface="Lato Black"/>
                </a:endParaRPr>
              </a:p>
            </p:txBody>
          </p:sp>
        </p:grpSp>
      </p:grpSp>
      <p:grpSp>
        <p:nvGrpSpPr>
          <p:cNvPr id="103" name="Grupa 102">
            <a:extLst>
              <a:ext uri="{FF2B5EF4-FFF2-40B4-BE49-F238E27FC236}">
                <a16:creationId xmlns:a16="http://schemas.microsoft.com/office/drawing/2014/main" id="{BDB89E3C-44CD-42BC-A956-79E5F5BB47F2}"/>
              </a:ext>
            </a:extLst>
          </p:cNvPr>
          <p:cNvGrpSpPr/>
          <p:nvPr/>
        </p:nvGrpSpPr>
        <p:grpSpPr>
          <a:xfrm>
            <a:off x="3861856" y="7863340"/>
            <a:ext cx="564088" cy="658247"/>
            <a:chOff x="3878663" y="7872194"/>
            <a:chExt cx="564088" cy="658247"/>
          </a:xfrm>
        </p:grpSpPr>
        <p:grpSp>
          <p:nvGrpSpPr>
            <p:cNvPr id="82" name="Grupa 81">
              <a:extLst>
                <a:ext uri="{FF2B5EF4-FFF2-40B4-BE49-F238E27FC236}">
                  <a16:creationId xmlns:a16="http://schemas.microsoft.com/office/drawing/2014/main" id="{537E8B0C-2D56-4BD2-AAEB-494346C3CD2C}"/>
                </a:ext>
              </a:extLst>
            </p:cNvPr>
            <p:cNvGrpSpPr/>
            <p:nvPr/>
          </p:nvGrpSpPr>
          <p:grpSpPr>
            <a:xfrm>
              <a:off x="3878663" y="7872194"/>
              <a:ext cx="551180" cy="551180"/>
              <a:chOff x="3867064" y="7517359"/>
              <a:chExt cx="551180" cy="551180"/>
            </a:xfrm>
          </p:grpSpPr>
          <p:sp>
            <p:nvSpPr>
              <p:cNvPr id="83" name="object 44">
                <a:extLst>
                  <a:ext uri="{FF2B5EF4-FFF2-40B4-BE49-F238E27FC236}">
                    <a16:creationId xmlns:a16="http://schemas.microsoft.com/office/drawing/2014/main" id="{DC45E17A-4E63-4C43-8987-2FCFC47E03F0}"/>
                  </a:ext>
                </a:extLst>
              </p:cNvPr>
              <p:cNvSpPr/>
              <p:nvPr/>
            </p:nvSpPr>
            <p:spPr>
              <a:xfrm>
                <a:off x="3867064" y="7517359"/>
                <a:ext cx="551180" cy="551180"/>
              </a:xfrm>
              <a:custGeom>
                <a:avLst/>
                <a:gdLst/>
                <a:ahLst/>
                <a:cxnLst/>
                <a:rect l="l" t="t" r="r" b="b"/>
                <a:pathLst>
                  <a:path w="551179" h="551179">
                    <a:moveTo>
                      <a:pt x="275297" y="0"/>
                    </a:moveTo>
                    <a:lnTo>
                      <a:pt x="225812" y="4435"/>
                    </a:lnTo>
                    <a:lnTo>
                      <a:pt x="179236" y="17223"/>
                    </a:lnTo>
                    <a:lnTo>
                      <a:pt x="136349" y="37585"/>
                    </a:lnTo>
                    <a:lnTo>
                      <a:pt x="97926" y="64746"/>
                    </a:lnTo>
                    <a:lnTo>
                      <a:pt x="64746" y="97926"/>
                    </a:lnTo>
                    <a:lnTo>
                      <a:pt x="37585" y="136349"/>
                    </a:lnTo>
                    <a:lnTo>
                      <a:pt x="17223" y="179236"/>
                    </a:lnTo>
                    <a:lnTo>
                      <a:pt x="4435" y="225812"/>
                    </a:lnTo>
                    <a:lnTo>
                      <a:pt x="0" y="275297"/>
                    </a:lnTo>
                    <a:lnTo>
                      <a:pt x="4435" y="324783"/>
                    </a:lnTo>
                    <a:lnTo>
                      <a:pt x="17223" y="371358"/>
                    </a:lnTo>
                    <a:lnTo>
                      <a:pt x="37585" y="414246"/>
                    </a:lnTo>
                    <a:lnTo>
                      <a:pt x="64746" y="452669"/>
                    </a:lnTo>
                    <a:lnTo>
                      <a:pt x="97926" y="485849"/>
                    </a:lnTo>
                    <a:lnTo>
                      <a:pt x="136349" y="513009"/>
                    </a:lnTo>
                    <a:lnTo>
                      <a:pt x="179236" y="533372"/>
                    </a:lnTo>
                    <a:lnTo>
                      <a:pt x="225812" y="546160"/>
                    </a:lnTo>
                    <a:lnTo>
                      <a:pt x="275297" y="550595"/>
                    </a:lnTo>
                    <a:lnTo>
                      <a:pt x="324783" y="546160"/>
                    </a:lnTo>
                    <a:lnTo>
                      <a:pt x="371358" y="533372"/>
                    </a:lnTo>
                    <a:lnTo>
                      <a:pt x="414246" y="513009"/>
                    </a:lnTo>
                    <a:lnTo>
                      <a:pt x="452669" y="485849"/>
                    </a:lnTo>
                    <a:lnTo>
                      <a:pt x="485849" y="452669"/>
                    </a:lnTo>
                    <a:lnTo>
                      <a:pt x="513009" y="414246"/>
                    </a:lnTo>
                    <a:lnTo>
                      <a:pt x="533372" y="371358"/>
                    </a:lnTo>
                    <a:lnTo>
                      <a:pt x="546160" y="324783"/>
                    </a:lnTo>
                    <a:lnTo>
                      <a:pt x="550595" y="275297"/>
                    </a:lnTo>
                    <a:lnTo>
                      <a:pt x="546160" y="225812"/>
                    </a:lnTo>
                    <a:lnTo>
                      <a:pt x="533372" y="179236"/>
                    </a:lnTo>
                    <a:lnTo>
                      <a:pt x="513009" y="136349"/>
                    </a:lnTo>
                    <a:lnTo>
                      <a:pt x="485849" y="97926"/>
                    </a:lnTo>
                    <a:lnTo>
                      <a:pt x="452669" y="64746"/>
                    </a:lnTo>
                    <a:lnTo>
                      <a:pt x="414246" y="37585"/>
                    </a:lnTo>
                    <a:lnTo>
                      <a:pt x="371358" y="17223"/>
                    </a:lnTo>
                    <a:lnTo>
                      <a:pt x="324783" y="4435"/>
                    </a:lnTo>
                    <a:lnTo>
                      <a:pt x="27529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lang="pl-PL"/>
              </a:p>
            </p:txBody>
          </p:sp>
          <p:pic>
            <p:nvPicPr>
              <p:cNvPr id="84" name="Grafika 83">
                <a:extLst>
                  <a:ext uri="{FF2B5EF4-FFF2-40B4-BE49-F238E27FC236}">
                    <a16:creationId xmlns:a16="http://schemas.microsoft.com/office/drawing/2014/main" id="{F54A2F00-B38F-42B7-A874-D710F505F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3984773" y="7560888"/>
                <a:ext cx="321210" cy="462542"/>
              </a:xfrm>
              <a:prstGeom prst="rect">
                <a:avLst/>
              </a:prstGeom>
            </p:spPr>
          </p:pic>
        </p:grpSp>
        <p:pic>
          <p:nvPicPr>
            <p:cNvPr id="89" name="Grafika 88">
              <a:extLst>
                <a:ext uri="{FF2B5EF4-FFF2-40B4-BE49-F238E27FC236}">
                  <a16:creationId xmlns:a16="http://schemas.microsoft.com/office/drawing/2014/main" id="{8172F992-9A31-4CC5-BDA8-12BEAB33D0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878663" y="8389419"/>
              <a:ext cx="564088" cy="141022"/>
            </a:xfrm>
            <a:prstGeom prst="rect">
              <a:avLst/>
            </a:prstGeom>
          </p:spPr>
        </p:pic>
        <p:sp>
          <p:nvSpPr>
            <p:cNvPr id="53" name="object 53"/>
            <p:cNvSpPr txBox="1"/>
            <p:nvPr/>
          </p:nvSpPr>
          <p:spPr>
            <a:xfrm>
              <a:off x="3913374" y="8391771"/>
              <a:ext cx="494665" cy="12054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sz="700" b="1" dirty="0">
                  <a:solidFill>
                    <a:srgbClr val="1D9445"/>
                  </a:solidFill>
                  <a:latin typeface="Lato Black"/>
                  <a:cs typeface="Lato Black"/>
                </a:rPr>
                <a:t>KWI</a:t>
              </a:r>
              <a:r>
                <a:rPr sz="700" b="1" spc="-60" dirty="0">
                  <a:solidFill>
                    <a:srgbClr val="1D9445"/>
                  </a:solidFill>
                  <a:latin typeface="Lato Black"/>
                  <a:cs typeface="Lato Black"/>
                </a:rPr>
                <a:t>AT</a:t>
              </a:r>
              <a:r>
                <a:rPr lang="pl-PL" sz="700" b="1" spc="-60" dirty="0">
                  <a:solidFill>
                    <a:srgbClr val="1D9445"/>
                  </a:solidFill>
                  <a:latin typeface="Lato Black"/>
                  <a:cs typeface="Lato Black"/>
                </a:rPr>
                <a:t>Y</a:t>
              </a:r>
              <a:endParaRPr sz="700" dirty="0">
                <a:latin typeface="Lato Black"/>
                <a:cs typeface="Lato Black"/>
              </a:endParaRPr>
            </a:p>
          </p:txBody>
        </p:sp>
      </p:grpSp>
      <p:grpSp>
        <p:nvGrpSpPr>
          <p:cNvPr id="102" name="Grupa 101">
            <a:extLst>
              <a:ext uri="{FF2B5EF4-FFF2-40B4-BE49-F238E27FC236}">
                <a16:creationId xmlns:a16="http://schemas.microsoft.com/office/drawing/2014/main" id="{7B6E4DCB-C7F0-44E2-AE11-6B9307CD898F}"/>
              </a:ext>
            </a:extLst>
          </p:cNvPr>
          <p:cNvGrpSpPr/>
          <p:nvPr/>
        </p:nvGrpSpPr>
        <p:grpSpPr>
          <a:xfrm>
            <a:off x="4613900" y="7867439"/>
            <a:ext cx="551180" cy="663002"/>
            <a:chOff x="4613900" y="7867439"/>
            <a:chExt cx="551180" cy="663002"/>
          </a:xfrm>
        </p:grpSpPr>
        <p:grpSp>
          <p:nvGrpSpPr>
            <p:cNvPr id="93" name="Grupa 92">
              <a:extLst>
                <a:ext uri="{FF2B5EF4-FFF2-40B4-BE49-F238E27FC236}">
                  <a16:creationId xmlns:a16="http://schemas.microsoft.com/office/drawing/2014/main" id="{ADBA6954-AFB6-41F2-A4D8-257C178B9EDD}"/>
                </a:ext>
              </a:extLst>
            </p:cNvPr>
            <p:cNvGrpSpPr/>
            <p:nvPr/>
          </p:nvGrpSpPr>
          <p:grpSpPr>
            <a:xfrm>
              <a:off x="4613900" y="7867439"/>
              <a:ext cx="551180" cy="551180"/>
              <a:chOff x="4602260" y="7505813"/>
              <a:chExt cx="551180" cy="551180"/>
            </a:xfrm>
          </p:grpSpPr>
          <p:sp>
            <p:nvSpPr>
              <p:cNvPr id="94" name="object 44">
                <a:extLst>
                  <a:ext uri="{FF2B5EF4-FFF2-40B4-BE49-F238E27FC236}">
                    <a16:creationId xmlns:a16="http://schemas.microsoft.com/office/drawing/2014/main" id="{D8EA53E4-6797-4F3C-A8A6-B3B8D8F770C3}"/>
                  </a:ext>
                </a:extLst>
              </p:cNvPr>
              <p:cNvSpPr/>
              <p:nvPr/>
            </p:nvSpPr>
            <p:spPr>
              <a:xfrm>
                <a:off x="4602260" y="7505813"/>
                <a:ext cx="551180" cy="551180"/>
              </a:xfrm>
              <a:custGeom>
                <a:avLst/>
                <a:gdLst/>
                <a:ahLst/>
                <a:cxnLst/>
                <a:rect l="l" t="t" r="r" b="b"/>
                <a:pathLst>
                  <a:path w="551179" h="551179">
                    <a:moveTo>
                      <a:pt x="275297" y="0"/>
                    </a:moveTo>
                    <a:lnTo>
                      <a:pt x="225812" y="4435"/>
                    </a:lnTo>
                    <a:lnTo>
                      <a:pt x="179236" y="17223"/>
                    </a:lnTo>
                    <a:lnTo>
                      <a:pt x="136349" y="37585"/>
                    </a:lnTo>
                    <a:lnTo>
                      <a:pt x="97926" y="64746"/>
                    </a:lnTo>
                    <a:lnTo>
                      <a:pt x="64746" y="97926"/>
                    </a:lnTo>
                    <a:lnTo>
                      <a:pt x="37585" y="136349"/>
                    </a:lnTo>
                    <a:lnTo>
                      <a:pt x="17223" y="179236"/>
                    </a:lnTo>
                    <a:lnTo>
                      <a:pt x="4435" y="225812"/>
                    </a:lnTo>
                    <a:lnTo>
                      <a:pt x="0" y="275297"/>
                    </a:lnTo>
                    <a:lnTo>
                      <a:pt x="4435" y="324783"/>
                    </a:lnTo>
                    <a:lnTo>
                      <a:pt x="17223" y="371358"/>
                    </a:lnTo>
                    <a:lnTo>
                      <a:pt x="37585" y="414246"/>
                    </a:lnTo>
                    <a:lnTo>
                      <a:pt x="64746" y="452669"/>
                    </a:lnTo>
                    <a:lnTo>
                      <a:pt x="97926" y="485849"/>
                    </a:lnTo>
                    <a:lnTo>
                      <a:pt x="136349" y="513009"/>
                    </a:lnTo>
                    <a:lnTo>
                      <a:pt x="179236" y="533372"/>
                    </a:lnTo>
                    <a:lnTo>
                      <a:pt x="225812" y="546160"/>
                    </a:lnTo>
                    <a:lnTo>
                      <a:pt x="275297" y="550595"/>
                    </a:lnTo>
                    <a:lnTo>
                      <a:pt x="324783" y="546160"/>
                    </a:lnTo>
                    <a:lnTo>
                      <a:pt x="371358" y="533372"/>
                    </a:lnTo>
                    <a:lnTo>
                      <a:pt x="414246" y="513009"/>
                    </a:lnTo>
                    <a:lnTo>
                      <a:pt x="452669" y="485849"/>
                    </a:lnTo>
                    <a:lnTo>
                      <a:pt x="485849" y="452669"/>
                    </a:lnTo>
                    <a:lnTo>
                      <a:pt x="513009" y="414246"/>
                    </a:lnTo>
                    <a:lnTo>
                      <a:pt x="533372" y="371358"/>
                    </a:lnTo>
                    <a:lnTo>
                      <a:pt x="546160" y="324783"/>
                    </a:lnTo>
                    <a:lnTo>
                      <a:pt x="550595" y="275297"/>
                    </a:lnTo>
                    <a:lnTo>
                      <a:pt x="546160" y="225812"/>
                    </a:lnTo>
                    <a:lnTo>
                      <a:pt x="533372" y="179236"/>
                    </a:lnTo>
                    <a:lnTo>
                      <a:pt x="513009" y="136349"/>
                    </a:lnTo>
                    <a:lnTo>
                      <a:pt x="485849" y="97926"/>
                    </a:lnTo>
                    <a:lnTo>
                      <a:pt x="452669" y="64746"/>
                    </a:lnTo>
                    <a:lnTo>
                      <a:pt x="414246" y="37585"/>
                    </a:lnTo>
                    <a:lnTo>
                      <a:pt x="371358" y="17223"/>
                    </a:lnTo>
                    <a:lnTo>
                      <a:pt x="324783" y="4435"/>
                    </a:lnTo>
                    <a:lnTo>
                      <a:pt x="27529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5" name="Grafika 94">
                <a:extLst>
                  <a:ext uri="{FF2B5EF4-FFF2-40B4-BE49-F238E27FC236}">
                    <a16:creationId xmlns:a16="http://schemas.microsoft.com/office/drawing/2014/main" id="{A1AF23EE-4265-4937-B5F9-BC23A7BE6A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4704905" y="7560888"/>
                <a:ext cx="333525" cy="448976"/>
              </a:xfrm>
              <a:prstGeom prst="rect">
                <a:avLst/>
              </a:prstGeom>
            </p:spPr>
          </p:pic>
        </p:grpSp>
        <p:pic>
          <p:nvPicPr>
            <p:cNvPr id="91" name="Grafika 90">
              <a:extLst>
                <a:ext uri="{FF2B5EF4-FFF2-40B4-BE49-F238E27FC236}">
                  <a16:creationId xmlns:a16="http://schemas.microsoft.com/office/drawing/2014/main" id="{5D26C20D-6A97-4D4A-A5C2-83406D4FB42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664676" y="8387634"/>
              <a:ext cx="454386" cy="142807"/>
            </a:xfrm>
            <a:prstGeom prst="rect">
              <a:avLst/>
            </a:prstGeom>
          </p:spPr>
        </p:pic>
        <p:sp>
          <p:nvSpPr>
            <p:cNvPr id="49" name="object 49"/>
            <p:cNvSpPr txBox="1"/>
            <p:nvPr/>
          </p:nvSpPr>
          <p:spPr>
            <a:xfrm>
              <a:off x="4742842" y="8390520"/>
              <a:ext cx="310515" cy="1320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700" b="1">
                  <a:solidFill>
                    <a:srgbClr val="1D9445"/>
                  </a:solidFill>
                  <a:latin typeface="Lato Black"/>
                  <a:cs typeface="Lato Black"/>
                </a:rPr>
                <a:t>ŚWI</a:t>
              </a:r>
              <a:r>
                <a:rPr sz="700" b="1" spc="-60">
                  <a:solidFill>
                    <a:srgbClr val="1D9445"/>
                  </a:solidFill>
                  <a:latin typeface="Lato Black"/>
                  <a:cs typeface="Lato Black"/>
                </a:rPr>
                <a:t>A</a:t>
              </a:r>
              <a:r>
                <a:rPr sz="700" b="1">
                  <a:solidFill>
                    <a:srgbClr val="1D9445"/>
                  </a:solidFill>
                  <a:latin typeface="Lato Black"/>
                  <a:cs typeface="Lato Black"/>
                </a:rPr>
                <a:t>T</a:t>
              </a:r>
              <a:endParaRPr sz="700">
                <a:latin typeface="Lato Black"/>
                <a:cs typeface="Lato Black"/>
              </a:endParaRPr>
            </a:p>
          </p:txBody>
        </p:sp>
      </p:grpSp>
      <p:grpSp>
        <p:nvGrpSpPr>
          <p:cNvPr id="101" name="Grupa 100">
            <a:extLst>
              <a:ext uri="{FF2B5EF4-FFF2-40B4-BE49-F238E27FC236}">
                <a16:creationId xmlns:a16="http://schemas.microsoft.com/office/drawing/2014/main" id="{5A8AD082-8DCD-4ED0-8184-95D7462CA409}"/>
              </a:ext>
            </a:extLst>
          </p:cNvPr>
          <p:cNvGrpSpPr/>
          <p:nvPr/>
        </p:nvGrpSpPr>
        <p:grpSpPr>
          <a:xfrm>
            <a:off x="5322603" y="7864493"/>
            <a:ext cx="574958" cy="665055"/>
            <a:chOff x="5349137" y="7864493"/>
            <a:chExt cx="574958" cy="665055"/>
          </a:xfrm>
        </p:grpSpPr>
        <p:grpSp>
          <p:nvGrpSpPr>
            <p:cNvPr id="97" name="Grupa 96">
              <a:extLst>
                <a:ext uri="{FF2B5EF4-FFF2-40B4-BE49-F238E27FC236}">
                  <a16:creationId xmlns:a16="http://schemas.microsoft.com/office/drawing/2014/main" id="{316C7E6A-6A79-45EC-9F19-FDA42564936A}"/>
                </a:ext>
              </a:extLst>
            </p:cNvPr>
            <p:cNvGrpSpPr/>
            <p:nvPr/>
          </p:nvGrpSpPr>
          <p:grpSpPr>
            <a:xfrm>
              <a:off x="5349137" y="7864493"/>
              <a:ext cx="551180" cy="551180"/>
              <a:chOff x="5337456" y="7505867"/>
              <a:chExt cx="551180" cy="551180"/>
            </a:xfrm>
          </p:grpSpPr>
          <p:sp>
            <p:nvSpPr>
              <p:cNvPr id="98" name="object 44">
                <a:extLst>
                  <a:ext uri="{FF2B5EF4-FFF2-40B4-BE49-F238E27FC236}">
                    <a16:creationId xmlns:a16="http://schemas.microsoft.com/office/drawing/2014/main" id="{2A382676-7ADC-4C2A-9884-20571904B28E}"/>
                  </a:ext>
                </a:extLst>
              </p:cNvPr>
              <p:cNvSpPr/>
              <p:nvPr/>
            </p:nvSpPr>
            <p:spPr>
              <a:xfrm>
                <a:off x="5337456" y="7505867"/>
                <a:ext cx="551180" cy="551180"/>
              </a:xfrm>
              <a:custGeom>
                <a:avLst/>
                <a:gdLst/>
                <a:ahLst/>
                <a:cxnLst/>
                <a:rect l="l" t="t" r="r" b="b"/>
                <a:pathLst>
                  <a:path w="551179" h="551179">
                    <a:moveTo>
                      <a:pt x="275297" y="0"/>
                    </a:moveTo>
                    <a:lnTo>
                      <a:pt x="225812" y="4435"/>
                    </a:lnTo>
                    <a:lnTo>
                      <a:pt x="179236" y="17223"/>
                    </a:lnTo>
                    <a:lnTo>
                      <a:pt x="136349" y="37585"/>
                    </a:lnTo>
                    <a:lnTo>
                      <a:pt x="97926" y="64746"/>
                    </a:lnTo>
                    <a:lnTo>
                      <a:pt x="64746" y="97926"/>
                    </a:lnTo>
                    <a:lnTo>
                      <a:pt x="37585" y="136349"/>
                    </a:lnTo>
                    <a:lnTo>
                      <a:pt x="17223" y="179236"/>
                    </a:lnTo>
                    <a:lnTo>
                      <a:pt x="4435" y="225812"/>
                    </a:lnTo>
                    <a:lnTo>
                      <a:pt x="0" y="275297"/>
                    </a:lnTo>
                    <a:lnTo>
                      <a:pt x="4435" y="324783"/>
                    </a:lnTo>
                    <a:lnTo>
                      <a:pt x="17223" y="371358"/>
                    </a:lnTo>
                    <a:lnTo>
                      <a:pt x="37585" y="414246"/>
                    </a:lnTo>
                    <a:lnTo>
                      <a:pt x="64746" y="452669"/>
                    </a:lnTo>
                    <a:lnTo>
                      <a:pt x="97926" y="485849"/>
                    </a:lnTo>
                    <a:lnTo>
                      <a:pt x="136349" y="513009"/>
                    </a:lnTo>
                    <a:lnTo>
                      <a:pt x="179236" y="533372"/>
                    </a:lnTo>
                    <a:lnTo>
                      <a:pt x="225812" y="546160"/>
                    </a:lnTo>
                    <a:lnTo>
                      <a:pt x="275297" y="550595"/>
                    </a:lnTo>
                    <a:lnTo>
                      <a:pt x="324783" y="546160"/>
                    </a:lnTo>
                    <a:lnTo>
                      <a:pt x="371358" y="533372"/>
                    </a:lnTo>
                    <a:lnTo>
                      <a:pt x="414246" y="513009"/>
                    </a:lnTo>
                    <a:lnTo>
                      <a:pt x="452669" y="485849"/>
                    </a:lnTo>
                    <a:lnTo>
                      <a:pt x="485849" y="452669"/>
                    </a:lnTo>
                    <a:lnTo>
                      <a:pt x="513009" y="414246"/>
                    </a:lnTo>
                    <a:lnTo>
                      <a:pt x="533372" y="371358"/>
                    </a:lnTo>
                    <a:lnTo>
                      <a:pt x="546160" y="324783"/>
                    </a:lnTo>
                    <a:lnTo>
                      <a:pt x="550595" y="275297"/>
                    </a:lnTo>
                    <a:lnTo>
                      <a:pt x="546160" y="225812"/>
                    </a:lnTo>
                    <a:lnTo>
                      <a:pt x="533372" y="179236"/>
                    </a:lnTo>
                    <a:lnTo>
                      <a:pt x="513009" y="136349"/>
                    </a:lnTo>
                    <a:lnTo>
                      <a:pt x="485849" y="97926"/>
                    </a:lnTo>
                    <a:lnTo>
                      <a:pt x="452669" y="64746"/>
                    </a:lnTo>
                    <a:lnTo>
                      <a:pt x="414246" y="37585"/>
                    </a:lnTo>
                    <a:lnTo>
                      <a:pt x="371358" y="17223"/>
                    </a:lnTo>
                    <a:lnTo>
                      <a:pt x="324783" y="4435"/>
                    </a:lnTo>
                    <a:lnTo>
                      <a:pt x="27529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9" name="Grafika 98">
                <a:extLst>
                  <a:ext uri="{FF2B5EF4-FFF2-40B4-BE49-F238E27FC236}">
                    <a16:creationId xmlns:a16="http://schemas.microsoft.com/office/drawing/2014/main" id="{3A95AEB5-25F0-4B8F-BF20-CD8F47EDA5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5434524" y="7588524"/>
                <a:ext cx="370778" cy="357992"/>
              </a:xfrm>
              <a:prstGeom prst="rect">
                <a:avLst/>
              </a:prstGeom>
            </p:spPr>
          </p:pic>
        </p:grpSp>
        <p:grpSp>
          <p:nvGrpSpPr>
            <p:cNvPr id="100" name="Grupa 99">
              <a:extLst>
                <a:ext uri="{FF2B5EF4-FFF2-40B4-BE49-F238E27FC236}">
                  <a16:creationId xmlns:a16="http://schemas.microsoft.com/office/drawing/2014/main" id="{DAA86736-E1EF-4443-B3F4-385A9239F001}"/>
                </a:ext>
              </a:extLst>
            </p:cNvPr>
            <p:cNvGrpSpPr/>
            <p:nvPr/>
          </p:nvGrpSpPr>
          <p:grpSpPr>
            <a:xfrm>
              <a:off x="5360007" y="8388526"/>
              <a:ext cx="564088" cy="141022"/>
              <a:chOff x="5270814" y="8388526"/>
              <a:chExt cx="564088" cy="141022"/>
            </a:xfrm>
          </p:grpSpPr>
          <p:pic>
            <p:nvPicPr>
              <p:cNvPr id="96" name="Grafika 95">
                <a:extLst>
                  <a:ext uri="{FF2B5EF4-FFF2-40B4-BE49-F238E27FC236}">
                    <a16:creationId xmlns:a16="http://schemas.microsoft.com/office/drawing/2014/main" id="{EBB9F4CB-6EA7-4079-AEC0-9DE9FD9A96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5270814" y="8388526"/>
                <a:ext cx="564088" cy="141022"/>
              </a:xfrm>
              <a:prstGeom prst="rect">
                <a:avLst/>
              </a:prstGeom>
            </p:spPr>
          </p:pic>
          <p:sp>
            <p:nvSpPr>
              <p:cNvPr id="51" name="object 51"/>
              <p:cNvSpPr txBox="1"/>
              <p:nvPr/>
            </p:nvSpPr>
            <p:spPr>
              <a:xfrm>
                <a:off x="5291873" y="8391072"/>
                <a:ext cx="521970" cy="132080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700" b="1" spc="-10">
                    <a:solidFill>
                      <a:srgbClr val="1D9445"/>
                    </a:solidFill>
                    <a:latin typeface="Lato Black"/>
                    <a:cs typeface="Lato Black"/>
                  </a:rPr>
                  <a:t>DRZEWAMI</a:t>
                </a:r>
                <a:endParaRPr sz="700">
                  <a:latin typeface="Lato Black"/>
                  <a:cs typeface="Lato Black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94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</Words>
  <Application>Microsoft Office PowerPoint</Application>
  <PresentationFormat>Niestandardowy</PresentationFormat>
  <Paragraphs>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Calibri</vt:lpstr>
      <vt:lpstr>Lato Black</vt:lpstr>
      <vt:lpstr>Office Theme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RYMOWANKA</dc:title>
  <dc:creator>Maciej Tyran</dc:creator>
  <cp:lastModifiedBy>Tyran, Maciej</cp:lastModifiedBy>
  <cp:revision>1</cp:revision>
  <dcterms:created xsi:type="dcterms:W3CDTF">2022-01-17T10:37:51Z</dcterms:created>
  <dcterms:modified xsi:type="dcterms:W3CDTF">2022-02-10T10:21:59Z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2022-01-17T00:00:00Z</vt:filetime>
  </property>
  <property fmtid="{D5CDD505-2E9C-101B-9397-08002B2CF9AE}" pid="3" name="Creator">
    <vt:lpwstr>Adobe InDesign 17.0 (Windows)</vt:lpwstr>
  </property>
  <property fmtid="{D5CDD505-2E9C-101B-9397-08002B2CF9AE}" pid="4" name="LastSaved">
    <vt:filetime>2022-01-17T00:00:00Z</vt:filetime>
  </property>
</Properties>
</file>