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8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r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8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r" defTabSz="913179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r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3387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3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3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r" defTabSz="879595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215704" y="4089855"/>
            <a:ext cx="2151932" cy="527594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215704" y="3550322"/>
            <a:ext cx="2151931" cy="4675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122232" y="1905723"/>
            <a:ext cx="3628604" cy="4800072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15908" y="3021609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02940" y="4686562"/>
            <a:ext cx="84980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02940" y="2472926"/>
            <a:ext cx="858884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02940" y="3576083"/>
            <a:ext cx="860286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02940" y="4115793"/>
            <a:ext cx="860286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199284" y="4116468"/>
            <a:ext cx="857367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18655" y="3570001"/>
            <a:ext cx="836613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815908" y="2481094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815908" y="4689386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211725" y="4122270"/>
            <a:ext cx="836613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663780" y="4674540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376903" y="5769717"/>
            <a:ext cx="990733" cy="4950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815908" y="4115793"/>
            <a:ext cx="879859" cy="47630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511652" y="3562808"/>
            <a:ext cx="95691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212000" y="4689387"/>
            <a:ext cx="920066" cy="46759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02940" y="3026937"/>
            <a:ext cx="85970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199284" y="3027557"/>
            <a:ext cx="849998" cy="43014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199284" y="3557547"/>
            <a:ext cx="854280" cy="47811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154530" y="3040882"/>
            <a:ext cx="89260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815908" y="1386629"/>
            <a:ext cx="870114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815908" y="5769717"/>
            <a:ext cx="889644" cy="467595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210916" y="2482418"/>
            <a:ext cx="84435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159594" y="4115793"/>
            <a:ext cx="88756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146068" y="4676108"/>
            <a:ext cx="901088" cy="4709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157813" y="5219623"/>
            <a:ext cx="889343" cy="472402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169586" y="3575739"/>
            <a:ext cx="877546" cy="46401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600" b="1" dirty="0">
                <a:latin typeface="Calibri" panose="020F0502020204030204" pitchFamily="34" charset="0"/>
              </a:rPr>
              <a:t>DWR</a:t>
            </a:r>
            <a:endParaRPr lang="pl-PL" altLang="pl-PL" sz="6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212000" y="2478639"/>
            <a:ext cx="906677" cy="461882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08327" y="332656"/>
            <a:ext cx="3359309" cy="6924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Domański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212000" y="1966376"/>
            <a:ext cx="906677" cy="43788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511652" y="4684227"/>
            <a:ext cx="946283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333320" y="3026860"/>
            <a:ext cx="1034316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215944" y="3026165"/>
            <a:ext cx="839324" cy="4689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342822" y="2472147"/>
            <a:ext cx="102481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815908" y="3552328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663780" y="3570001"/>
            <a:ext cx="965438" cy="4675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815908" y="5229200"/>
            <a:ext cx="886836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663780" y="4122270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511652" y="3021608"/>
            <a:ext cx="96689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199284" y="2472148"/>
            <a:ext cx="85428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511652" y="4124506"/>
            <a:ext cx="955376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376903" y="4689386"/>
            <a:ext cx="990733" cy="4621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385416" y="5223513"/>
            <a:ext cx="98222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191172" y="1388851"/>
            <a:ext cx="865445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197143" y="4674540"/>
            <a:ext cx="85428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385417" y="4275235"/>
            <a:ext cx="910212" cy="30924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212000" y="3022737"/>
            <a:ext cx="914837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663780" y="3021608"/>
            <a:ext cx="971792" cy="473189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154553" y="1388851"/>
            <a:ext cx="892603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Drop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462980" y="1170816"/>
            <a:ext cx="8784976" cy="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462980" y="1181521"/>
            <a:ext cx="629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711452" y="1025155"/>
            <a:ext cx="0" cy="156366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4563708" y="1182261"/>
            <a:ext cx="3728" cy="784115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6999793" y="2046404"/>
            <a:ext cx="0" cy="99823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449656" y="3717032"/>
            <a:ext cx="845972" cy="215813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248000" y="4275235"/>
            <a:ext cx="881602" cy="30924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5791572" y="118305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7015708" y="1182261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342822" y="1390140"/>
            <a:ext cx="1034317" cy="100712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</a:t>
            </a:r>
          </a:p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 Łoboda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511652" y="1395267"/>
            <a:ext cx="974800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02940" y="1388851"/>
            <a:ext cx="903011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Majszczyk</a:t>
            </a: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3" name="Łącznik prosty 122"/>
          <p:cNvCxnSpPr/>
          <p:nvPr/>
        </p:nvCxnSpPr>
        <p:spPr bwMode="auto">
          <a:xfrm>
            <a:off x="1614479" y="1183079"/>
            <a:ext cx="629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2623220" y="1175862"/>
            <a:ext cx="0" cy="214278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015708" y="2146227"/>
            <a:ext cx="0" cy="27891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639444" y="3586292"/>
            <a:ext cx="1174829" cy="100234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248000" y="3717032"/>
            <a:ext cx="802225" cy="215813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4639444" y="4125824"/>
            <a:ext cx="1174828" cy="8956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089932" y="4233375"/>
            <a:ext cx="197584" cy="10790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106011" y="3715595"/>
            <a:ext cx="181505" cy="107907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2" name="Łącznik prosty 91">
            <a:extLst>
              <a:ext uri="{FF2B5EF4-FFF2-40B4-BE49-F238E27FC236}">
                <a16:creationId xmlns:a16="http://schemas.microsoft.com/office/drawing/2014/main" id="{D8148CC0-D21B-443D-9B19-7F282530D24C}"/>
              </a:ext>
            </a:extLst>
          </p:cNvPr>
          <p:cNvCxnSpPr/>
          <p:nvPr/>
        </p:nvCxnSpPr>
        <p:spPr bwMode="auto">
          <a:xfrm>
            <a:off x="3631332" y="1181521"/>
            <a:ext cx="0" cy="2295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4ABBC569-F987-46E2-BD74-4E64BA9AA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84" y="1400204"/>
            <a:ext cx="858685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Neneman</a:t>
            </a:r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FF37D67C-EF13-44E7-B662-064C352CEC5E}"/>
              </a:ext>
            </a:extLst>
          </p:cNvPr>
          <p:cNvSpPr txBox="1"/>
          <p:nvPr/>
        </p:nvSpPr>
        <p:spPr>
          <a:xfrm>
            <a:off x="1708766" y="1991711"/>
            <a:ext cx="833708" cy="180425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285">
            <a:extLst>
              <a:ext uri="{FF2B5EF4-FFF2-40B4-BE49-F238E27FC236}">
                <a16:creationId xmlns:a16="http://schemas.microsoft.com/office/drawing/2014/main" id="{044162EE-663E-48BD-82D2-F2B86454C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424" y="2488699"/>
            <a:ext cx="876732" cy="46759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637FA4BB-148E-4B3C-9A14-128A784401A0}"/>
              </a:ext>
            </a:extLst>
          </p:cNvPr>
          <p:cNvCxnSpPr/>
          <p:nvPr/>
        </p:nvCxnSpPr>
        <p:spPr bwMode="auto">
          <a:xfrm>
            <a:off x="9247956" y="117081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8" name="pole tekstowe 87">
            <a:extLst>
              <a:ext uri="{FF2B5EF4-FFF2-40B4-BE49-F238E27FC236}">
                <a16:creationId xmlns:a16="http://schemas.microsoft.com/office/drawing/2014/main" id="{1CF8B471-2FD7-41F2-8904-DA5F169B8D92}"/>
              </a:ext>
            </a:extLst>
          </p:cNvPr>
          <p:cNvSpPr txBox="1"/>
          <p:nvPr/>
        </p:nvSpPr>
        <p:spPr>
          <a:xfrm>
            <a:off x="1183060" y="1953354"/>
            <a:ext cx="833708" cy="395526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Główny Rzecznik Dyscypliny Finansów Publicznych</a:t>
            </a:r>
          </a:p>
        </p:txBody>
      </p:sp>
      <p:sp>
        <p:nvSpPr>
          <p:cNvPr id="94" name="Rectangle 277">
            <a:extLst>
              <a:ext uri="{FF2B5EF4-FFF2-40B4-BE49-F238E27FC236}">
                <a16:creationId xmlns:a16="http://schemas.microsoft.com/office/drawing/2014/main" id="{9EA33A19-145F-491D-A42A-53A5D3F4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84" y="5243652"/>
            <a:ext cx="856924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Instytut Finansów</a:t>
            </a:r>
          </a:p>
        </p:txBody>
      </p:sp>
      <p:sp>
        <p:nvSpPr>
          <p:cNvPr id="96" name="Rectangle 277">
            <a:extLst>
              <a:ext uri="{FF2B5EF4-FFF2-40B4-BE49-F238E27FC236}">
                <a16:creationId xmlns:a16="http://schemas.microsoft.com/office/drawing/2014/main" id="{D956984B-B654-453B-A764-0E1F72D22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813" y="5767313"/>
            <a:ext cx="889343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Polska Agencja Nadzoru Audytowego</a:t>
            </a:r>
          </a:p>
        </p:txBody>
      </p:sp>
      <p:sp>
        <p:nvSpPr>
          <p:cNvPr id="97" name="Rectangle 277">
            <a:extLst>
              <a:ext uri="{FF2B5EF4-FFF2-40B4-BE49-F238E27FC236}">
                <a16:creationId xmlns:a16="http://schemas.microsoft.com/office/drawing/2014/main" id="{97657BBF-A0C7-4B01-83EB-4E33F8979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5908" y="6309320"/>
            <a:ext cx="889343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1000"/>
            </a:schemeClr>
          </a:solidFill>
          <a:ln w="12700" cap="rnd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>
                <a:solidFill>
                  <a:schemeClr val="tx1"/>
                </a:solidFill>
                <a:latin typeface="Calibri" panose="020F0502020204030204" pitchFamily="34" charset="0"/>
              </a:rPr>
              <a:t>Centrum Informatyki 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Resortu Finansów</a:t>
            </a:r>
          </a:p>
        </p:txBody>
      </p:sp>
      <p:sp>
        <p:nvSpPr>
          <p:cNvPr id="98" name="Prostokąt 97">
            <a:extLst>
              <a:ext uri="{FF2B5EF4-FFF2-40B4-BE49-F238E27FC236}">
                <a16:creationId xmlns:a16="http://schemas.microsoft.com/office/drawing/2014/main" id="{97FDD78C-C980-4C0D-B62F-FD97518AB76C}"/>
              </a:ext>
            </a:extLst>
          </p:cNvPr>
          <p:cNvSpPr/>
          <p:nvPr/>
        </p:nvSpPr>
        <p:spPr bwMode="auto">
          <a:xfrm>
            <a:off x="7668517" y="1395267"/>
            <a:ext cx="971791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1" name="Łącznik prosty 100">
            <a:extLst>
              <a:ext uri="{FF2B5EF4-FFF2-40B4-BE49-F238E27FC236}">
                <a16:creationId xmlns:a16="http://schemas.microsoft.com/office/drawing/2014/main" id="{8EEB10D4-2A91-40E3-AD52-F37B1E5A701C}"/>
              </a:ext>
            </a:extLst>
          </p:cNvPr>
          <p:cNvCxnSpPr/>
          <p:nvPr/>
        </p:nvCxnSpPr>
        <p:spPr bwMode="auto">
          <a:xfrm>
            <a:off x="8167836" y="1181520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>
            <a:extLst>
              <a:ext uri="{FF2B5EF4-FFF2-40B4-BE49-F238E27FC236}">
                <a16:creationId xmlns:a16="http://schemas.microsoft.com/office/drawing/2014/main" id="{BCAC4D2A-A6D2-4409-A7FC-4415831EB666}"/>
              </a:ext>
            </a:extLst>
          </p:cNvPr>
          <p:cNvCxnSpPr>
            <a:cxnSpLocks/>
          </p:cNvCxnSpPr>
          <p:nvPr/>
        </p:nvCxnSpPr>
        <p:spPr bwMode="auto">
          <a:xfrm>
            <a:off x="8167836" y="2141970"/>
            <a:ext cx="0" cy="27891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8" name="Łącznik prosty 107">
            <a:extLst>
              <a:ext uri="{FF2B5EF4-FFF2-40B4-BE49-F238E27FC236}">
                <a16:creationId xmlns:a16="http://schemas.microsoft.com/office/drawing/2014/main" id="{A2D050A3-ED95-4F30-B9D9-9CCEC92B15EF}"/>
              </a:ext>
            </a:extLst>
          </p:cNvPr>
          <p:cNvCxnSpPr>
            <a:cxnSpLocks/>
          </p:cNvCxnSpPr>
          <p:nvPr/>
        </p:nvCxnSpPr>
        <p:spPr bwMode="auto">
          <a:xfrm>
            <a:off x="6223620" y="2148010"/>
            <a:ext cx="1942362" cy="4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DD8BAC0-D8D2-4C2A-B86E-433D07B8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904" y="6474414"/>
            <a:ext cx="3257550" cy="234199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/>
              <a:t>Obowiązuje od 01.02.2024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20628</TotalTime>
  <Words>333</Words>
  <Application>Microsoft Office PowerPoint</Application>
  <PresentationFormat>Slajdy 35 mm</PresentationFormat>
  <Paragraphs>167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1813</cp:revision>
  <cp:lastPrinted>2023-12-18T18:51:27Z</cp:lastPrinted>
  <dcterms:created xsi:type="dcterms:W3CDTF">2006-06-26T12:00:33Z</dcterms:created>
  <dcterms:modified xsi:type="dcterms:W3CDTF">2024-02-06T13:50:49Z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