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0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dlewski Marcin (Britenet)" userId="S::m.godlewski@mc.gov.pl::930c73a9-afe2-4d6f-a9bf-ab7250a92d83" providerId="AD" clId="Web-{D632AA55-48DC-475B-B4D0-304271DA107A}"/>
    <pc:docChg chg="modSld">
      <pc:chgData name="Godlewski Marcin (Britenet)" userId="S::m.godlewski@mc.gov.pl::930c73a9-afe2-4d6f-a9bf-ab7250a92d83" providerId="AD" clId="Web-{D632AA55-48DC-475B-B4D0-304271DA107A}" dt="2020-05-05T13:50:36.321" v="3"/>
      <pc:docMkLst>
        <pc:docMk/>
      </pc:docMkLst>
      <pc:sldChg chg="delSp modSp">
        <pc:chgData name="Godlewski Marcin (Britenet)" userId="S::m.godlewski@mc.gov.pl::930c73a9-afe2-4d6f-a9bf-ab7250a92d83" providerId="AD" clId="Web-{D632AA55-48DC-475B-B4D0-304271DA107A}" dt="2020-05-05T13:50:36.321" v="3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D632AA55-48DC-475B-B4D0-304271DA107A}" dt="2020-05-05T13:50:33.992" v="1"/>
          <ac:spMkLst>
            <pc:docMk/>
            <pc:sldMk cId="3598284323" sldId="256"/>
            <ac:spMk id="41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D632AA55-48DC-475B-B4D0-304271DA107A}" dt="2020-05-05T13:50:33.274" v="0"/>
          <ac:spMkLst>
            <pc:docMk/>
            <pc:sldMk cId="3598284323" sldId="256"/>
            <ac:spMk id="59" creationId="{00000000-0000-0000-0000-000000000000}"/>
          </ac:spMkLst>
        </pc:sp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6.321" v="3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D632AA55-48DC-475B-B4D0-304271DA107A}" dt="2020-05-05T13:50:33.992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D632AA55-48DC-475B-B4D0-304271DA107A}" dt="2020-05-05T13:50:35.164" v="2"/>
          <ac:cxnSpMkLst>
            <pc:docMk/>
            <pc:sldMk cId="3598284323" sldId="256"/>
            <ac:cxnSpMk id="65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B5EB86F-DE86-4DA9-95B2-3F3907BA089F}"/>
    <pc:docChg chg="addSld modSld">
      <pc:chgData name="Godlewski Marcin (Britenet)" userId="S::m.godlewski@mc.gov.pl::930c73a9-afe2-4d6f-a9bf-ab7250a92d83" providerId="AD" clId="Web-{0B5EB86F-DE86-4DA9-95B2-3F3907BA089F}" dt="2020-05-05T13:50:24.036" v="168"/>
      <pc:docMkLst>
        <pc:docMk/>
      </pc:docMkLst>
      <pc:sldChg chg="addSp delSp modSp mod setBg">
        <pc:chgData name="Godlewski Marcin (Britenet)" userId="S::m.godlewski@mc.gov.pl::930c73a9-afe2-4d6f-a9bf-ab7250a92d83" providerId="AD" clId="Web-{0B5EB86F-DE86-4DA9-95B2-3F3907BA089F}" dt="2020-05-05T13:50:24.036" v="168"/>
        <pc:sldMkLst>
          <pc:docMk/>
          <pc:sldMk cId="3598284323" sldId="256"/>
        </pc:sldMkLst>
        <pc:spChg chg="del mod">
          <ac:chgData name="Godlewski Marcin (Britenet)" userId="S::m.godlewski@mc.gov.pl::930c73a9-afe2-4d6f-a9bf-ab7250a92d83" providerId="AD" clId="Web-{0B5EB86F-DE86-4DA9-95B2-3F3907BA089F}" dt="2020-05-05T13:50:09.583" v="153"/>
          <ac:spMkLst>
            <pc:docMk/>
            <pc:sldMk cId="3598284323" sldId="256"/>
            <ac:spMk id="4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5.692" v="149"/>
          <ac:spMkLst>
            <pc:docMk/>
            <pc:sldMk cId="3598284323" sldId="256"/>
            <ac:spMk id="1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21.083" v="166"/>
          <ac:spMkLst>
            <pc:docMk/>
            <pc:sldMk cId="3598284323" sldId="256"/>
            <ac:spMk id="1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06.973" v="150"/>
          <ac:spMkLst>
            <pc:docMk/>
            <pc:sldMk cId="3598284323" sldId="256"/>
            <ac:spMk id="1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374" v="63" actId="1076"/>
          <ac:spMkLst>
            <pc:docMk/>
            <pc:sldMk cId="3598284323" sldId="256"/>
            <ac:spMk id="22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6.411" v="161"/>
          <ac:spMkLst>
            <pc:docMk/>
            <pc:sldMk cId="3598284323" sldId="256"/>
            <ac:spMk id="32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49" v="61" actId="1076"/>
          <ac:spMkLst>
            <pc:docMk/>
            <pc:sldMk cId="3598284323" sldId="256"/>
            <ac:spMk id="41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35.894" v="146" actId="1076"/>
          <ac:spMkLst>
            <pc:docMk/>
            <pc:sldMk cId="3598284323" sldId="256"/>
            <ac:spMk id="4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38.202" v="60" actId="1076"/>
          <ac:spMkLst>
            <pc:docMk/>
            <pc:sldMk cId="3598284323" sldId="256"/>
            <ac:spMk id="4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5.123" v="42" actId="1076"/>
          <ac:spMkLst>
            <pc:docMk/>
            <pc:sldMk cId="3598284323" sldId="256"/>
            <ac:spMk id="4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39:36.920" v="43" actId="1076"/>
          <ac:spMkLst>
            <pc:docMk/>
            <pc:sldMk cId="3598284323" sldId="256"/>
            <ac:spMk id="50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4.583" v="159"/>
          <ac:spMkLst>
            <pc:docMk/>
            <pc:sldMk cId="3598284323" sldId="256"/>
            <ac:spMk id="51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37:31.091" v="10"/>
          <ac:spMkLst>
            <pc:docMk/>
            <pc:sldMk cId="3598284323" sldId="256"/>
            <ac:spMk id="53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1.296" v="62" actId="1076"/>
          <ac:spMkLst>
            <pc:docMk/>
            <pc:sldMk cId="3598284323" sldId="256"/>
            <ac:spMk id="57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43.253" v="147" actId="1076"/>
          <ac:spMkLst>
            <pc:docMk/>
            <pc:sldMk cId="3598284323" sldId="256"/>
            <ac:spMk id="5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3.630" v="158"/>
          <ac:spMkLst>
            <pc:docMk/>
            <pc:sldMk cId="3598284323" sldId="256"/>
            <ac:spMk id="63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1.427" v="155"/>
          <ac:spMkLst>
            <pc:docMk/>
            <pc:sldMk cId="3598284323" sldId="256"/>
            <ac:spMk id="66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0:47.452" v="64" actId="1076"/>
          <ac:spMkLst>
            <pc:docMk/>
            <pc:sldMk cId="3598284323" sldId="256"/>
            <ac:spMk id="74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7:15.940" v="137" actId="1076"/>
          <ac:spMkLst>
            <pc:docMk/>
            <pc:sldMk cId="3598284323" sldId="256"/>
            <ac:spMk id="79" creationId="{00000000-0000-0000-0000-000000000000}"/>
          </ac:spMkLst>
        </pc:spChg>
        <pc:spChg chg="del mod">
          <ac:chgData name="Godlewski Marcin (Britenet)" userId="S::m.godlewski@mc.gov.pl::930c73a9-afe2-4d6f-a9bf-ab7250a92d83" providerId="AD" clId="Web-{0B5EB86F-DE86-4DA9-95B2-3F3907BA089F}" dt="2020-05-05T13:50:15.614" v="160"/>
          <ac:spMkLst>
            <pc:docMk/>
            <pc:sldMk cId="3598284323" sldId="256"/>
            <ac:spMk id="80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B5EB86F-DE86-4DA9-95B2-3F3907BA089F}" dt="2020-05-05T13:43:33.063" v="98" actId="20577"/>
          <ac:spMkLst>
            <pc:docMk/>
            <pc:sldMk cId="3598284323" sldId="256"/>
            <ac:spMk id="108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0B5EB86F-DE86-4DA9-95B2-3F3907BA089F}" dt="2020-05-05T13:50:08.708" v="152"/>
          <ac:cxnSpMkLst>
            <pc:docMk/>
            <pc:sldMk cId="3598284323" sldId="256"/>
            <ac:cxnSpMk id="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8.911" v="164"/>
          <ac:cxnSpMkLst>
            <pc:docMk/>
            <pc:sldMk cId="3598284323" sldId="256"/>
            <ac:cxnSpMk id="1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07.864" v="151"/>
          <ac:cxnSpMkLst>
            <pc:docMk/>
            <pc:sldMk cId="3598284323" sldId="256"/>
            <ac:cxnSpMk id="2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452" v="64" actId="1076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2.817" v="167"/>
          <ac:cxnSpMkLst>
            <pc:docMk/>
            <pc:sldMk cId="3598284323" sldId="256"/>
            <ac:cxnSpMk id="4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7"/>
          <ac:cxnSpMkLst>
            <pc:docMk/>
            <pc:sldMk cId="3598284323" sldId="256"/>
            <ac:cxnSpMk id="4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739" v="163"/>
          <ac:cxnSpMkLst>
            <pc:docMk/>
            <pc:sldMk cId="3598284323" sldId="256"/>
            <ac:cxnSpMk id="46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9.802" v="165"/>
          <ac:cxnSpMkLst>
            <pc:docMk/>
            <pc:sldMk cId="3598284323" sldId="256"/>
            <ac:cxnSpMk id="4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2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7.374" v="63" actId="1076"/>
          <ac:cxnSpMkLst>
            <pc:docMk/>
            <pc:sldMk cId="3598284323" sldId="256"/>
            <ac:cxnSpMk id="5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0:41.296" v="62" actId="1076"/>
          <ac:cxnSpMkLst>
            <pc:docMk/>
            <pc:sldMk cId="3598284323" sldId="256"/>
            <ac:cxnSpMk id="5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4.583" v="159"/>
          <ac:cxnSpMkLst>
            <pc:docMk/>
            <pc:sldMk cId="3598284323" sldId="256"/>
            <ac:cxnSpMk id="56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58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0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1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24.036" v="168"/>
          <ac:cxnSpMkLst>
            <pc:docMk/>
            <pc:sldMk cId="3598284323" sldId="256"/>
            <ac:cxnSpMk id="64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43.253" v="147" actId="1076"/>
          <ac:cxnSpMkLst>
            <pc:docMk/>
            <pc:sldMk cId="3598284323" sldId="256"/>
            <ac:cxnSpMk id="65" creationId="{00000000-0000-0000-0000-000000000000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50:11.427" v="155"/>
          <ac:cxnSpMkLst>
            <pc:docMk/>
            <pc:sldMk cId="3598284323" sldId="256"/>
            <ac:cxnSpMk id="67" creationId="{00000000-0000-0000-0000-000000000000}"/>
          </ac:cxnSpMkLst>
        </pc:cxnChg>
        <pc:cxnChg chg="add del mod">
          <ac:chgData name="Godlewski Marcin (Britenet)" userId="S::m.godlewski@mc.gov.pl::930c73a9-afe2-4d6f-a9bf-ab7250a92d83" providerId="AD" clId="Web-{0B5EB86F-DE86-4DA9-95B2-3F3907BA089F}" dt="2020-05-05T13:50:11.395" v="154"/>
          <ac:cxnSpMkLst>
            <pc:docMk/>
            <pc:sldMk cId="3598284323" sldId="256"/>
            <ac:cxnSpMk id="68" creationId="{2DCAB380-FB6A-458A-A8A8-745945B92A34}"/>
          </ac:cxnSpMkLst>
        </pc:cxnChg>
        <pc:cxnChg chg="mod">
          <ac:chgData name="Godlewski Marcin (Britenet)" userId="S::m.godlewski@mc.gov.pl::930c73a9-afe2-4d6f-a9bf-ab7250a92d83" providerId="AD" clId="Web-{0B5EB86F-DE86-4DA9-95B2-3F3907BA089F}" dt="2020-05-05T13:47:35.894" v="146" actId="1076"/>
          <ac:cxnSpMkLst>
            <pc:docMk/>
            <pc:sldMk cId="3598284323" sldId="256"/>
            <ac:cxnSpMk id="8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7.052" v="162"/>
          <ac:cxnSpMkLst>
            <pc:docMk/>
            <pc:sldMk cId="3598284323" sldId="256"/>
            <ac:cxnSpMk id="107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0B5EB86F-DE86-4DA9-95B2-3F3907BA089F}" dt="2020-05-05T13:50:11.442" v="156"/>
          <ac:cxnSpMkLst>
            <pc:docMk/>
            <pc:sldMk cId="3598284323" sldId="256"/>
            <ac:cxnSpMk id="140" creationId="{00000000-0000-0000-0000-000000000000}"/>
          </ac:cxnSpMkLst>
        </pc:cxnChg>
      </pc:sldChg>
      <pc:sldChg chg="add replId">
        <pc:chgData name="Godlewski Marcin (Britenet)" userId="S::m.godlewski@mc.gov.pl::930c73a9-afe2-4d6f-a9bf-ab7250a92d83" providerId="AD" clId="Web-{0B5EB86F-DE86-4DA9-95B2-3F3907BA089F}" dt="2020-05-05T13:50:02.708" v="148"/>
        <pc:sldMkLst>
          <pc:docMk/>
          <pc:sldMk cId="4234984123" sldId="257"/>
        </pc:sldMkLst>
      </pc:sldChg>
    </pc:docChg>
  </pc:docChgLst>
  <pc:docChgLst>
    <pc:chgData clId="Web-{6FE65F89-7346-41C6-A948-A49576AAC4BA}"/>
    <pc:docChg chg="modSld">
      <pc:chgData name="" userId="" providerId="" clId="Web-{6FE65F89-7346-41C6-A948-A49576AAC4BA}" dt="2020-05-05T13:50:43.899" v="0"/>
      <pc:docMkLst>
        <pc:docMk/>
      </pc:docMkLst>
      <pc:sldChg chg="delSp modSp">
        <pc:chgData name="" userId="" providerId="" clId="Web-{6FE65F89-7346-41C6-A948-A49576AAC4BA}" dt="2020-05-05T13:50:43.899" v="0"/>
        <pc:sldMkLst>
          <pc:docMk/>
          <pc:sldMk cId="3598284323" sldId="256"/>
        </pc:sldMkLst>
        <pc:spChg chg="del">
          <ac:chgData name="" userId="" providerId="" clId="Web-{6FE65F89-7346-41C6-A948-A49576AAC4BA}" dt="2020-05-05T13:50:43.899" v="0"/>
          <ac:spMkLst>
            <pc:docMk/>
            <pc:sldMk cId="3598284323" sldId="256"/>
            <ac:spMk id="22" creationId="{00000000-0000-0000-0000-000000000000}"/>
          </ac:spMkLst>
        </pc:sp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38" creationId="{00000000-0000-0000-0000-000000000000}"/>
          </ac:cxnSpMkLst>
        </pc:cxnChg>
        <pc:cxnChg chg="mod">
          <ac:chgData name="" userId="" providerId="" clId="Web-{6FE65F89-7346-41C6-A948-A49576AAC4BA}" dt="2020-05-05T13:50:43.899" v="0"/>
          <ac:cxnSpMkLst>
            <pc:docMk/>
            <pc:sldMk cId="3598284323" sldId="256"/>
            <ac:cxnSpMk id="54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6FE65F89-7346-41C6-A948-A49576AAC4BA}"/>
    <pc:docChg chg="modSld">
      <pc:chgData name="Godlewski Marcin (Britenet)" userId="S::m.godlewski@mc.gov.pl::930c73a9-afe2-4d6f-a9bf-ab7250a92d83" providerId="AD" clId="Web-{6FE65F89-7346-41C6-A948-A49576AAC4BA}" dt="2020-05-05T13:50:48.212" v="10"/>
      <pc:docMkLst>
        <pc:docMk/>
      </pc:docMkLst>
      <pc:sldChg chg="delSp modSp">
        <pc:chgData name="Godlewski Marcin (Britenet)" userId="S::m.godlewski@mc.gov.pl::930c73a9-afe2-4d6f-a9bf-ab7250a92d83" providerId="AD" clId="Web-{6FE65F89-7346-41C6-A948-A49576AAC4BA}" dt="2020-05-05T13:50:48.212" v="1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6FE65F89-7346-41C6-A948-A49576AAC4BA}" dt="2020-05-05T13:50:48.212" v="7"/>
          <ac:spMkLst>
            <pc:docMk/>
            <pc:sldMk cId="3598284323" sldId="256"/>
            <ac:spMk id="43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6FE65F89-7346-41C6-A948-A49576AAC4BA}" dt="2020-05-05T13:50:48.196" v="6"/>
          <ac:spMkLst>
            <pc:docMk/>
            <pc:sldMk cId="3598284323" sldId="256"/>
            <ac:spMk id="57" creationId="{00000000-0000-0000-0000-000000000000}"/>
          </ac:spMkLst>
        </pc:spChg>
        <pc:cxnChg chg="del mod">
          <ac:chgData name="Godlewski Marcin (Britenet)" userId="S::m.godlewski@mc.gov.pl::930c73a9-afe2-4d6f-a9bf-ab7250a92d83" providerId="AD" clId="Web-{6FE65F89-7346-41C6-A948-A49576AAC4BA}" dt="2020-05-05T13:50:45.525" v="0"/>
          <ac:cxnSpMkLst>
            <pc:docMk/>
            <pc:sldMk cId="3598284323" sldId="256"/>
            <ac:cxnSpMk id="3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4"/>
          <ac:cxnSpMkLst>
            <pc:docMk/>
            <pc:sldMk cId="3598284323" sldId="256"/>
            <ac:cxnSpMk id="5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10"/>
          <ac:cxnSpMkLst>
            <pc:docMk/>
            <pc:sldMk cId="3598284323" sldId="256"/>
            <ac:cxnSpMk id="54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3"/>
          <ac:cxnSpMkLst>
            <pc:docMk/>
            <pc:sldMk cId="3598284323" sldId="256"/>
            <ac:cxnSpMk id="55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9"/>
          <ac:cxnSpMkLst>
            <pc:docMk/>
            <pc:sldMk cId="3598284323" sldId="256"/>
            <ac:cxnSpMk id="58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212" v="8"/>
          <ac:cxnSpMkLst>
            <pc:docMk/>
            <pc:sldMk cId="3598284323" sldId="256"/>
            <ac:cxnSpMk id="60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2"/>
          <ac:cxnSpMkLst>
            <pc:docMk/>
            <pc:sldMk cId="3598284323" sldId="256"/>
            <ac:cxnSpMk id="61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1"/>
          <ac:cxnSpMkLst>
            <pc:docMk/>
            <pc:sldMk cId="3598284323" sldId="256"/>
            <ac:cxnSpMk id="62" creationId="{00000000-0000-0000-0000-000000000000}"/>
          </ac:cxnSpMkLst>
        </pc:cxnChg>
        <pc:cxnChg chg="del mod">
          <ac:chgData name="Godlewski Marcin (Britenet)" userId="S::m.godlewski@mc.gov.pl::930c73a9-afe2-4d6f-a9bf-ab7250a92d83" providerId="AD" clId="Web-{6FE65F89-7346-41C6-A948-A49576AAC4BA}" dt="2020-05-05T13:50:48.181" v="5"/>
          <ac:cxnSpMkLst>
            <pc:docMk/>
            <pc:sldMk cId="3598284323" sldId="256"/>
            <ac:cxnSpMk id="81" creationId="{00000000-0000-0000-0000-000000000000}"/>
          </ac:cxnSpMkLst>
        </pc:cxnChg>
      </pc:sldChg>
    </pc:docChg>
  </pc:docChgLst>
  <pc:docChgLst>
    <pc:chgData name="Godlewski Marcin (Britenet)" userId="S::m.godlewski@mc.gov.pl::930c73a9-afe2-4d6f-a9bf-ab7250a92d83" providerId="AD" clId="Web-{025E0C2B-4B6E-4611-8BCC-C83A54F487F5}"/>
    <pc:docChg chg="addSld modSld sldOrd">
      <pc:chgData name="Godlewski Marcin (Britenet)" userId="S::m.godlewski@mc.gov.pl::930c73a9-afe2-4d6f-a9bf-ab7250a92d83" providerId="AD" clId="Web-{025E0C2B-4B6E-4611-8BCC-C83A54F487F5}" dt="2020-05-05T13:54:42.432" v="92" actId="1076"/>
      <pc:docMkLst>
        <pc:docMk/>
      </pc:docMkLst>
      <pc:sldChg chg="delSp modSp mod setBg">
        <pc:chgData name="Godlewski Marcin (Britenet)" userId="S::m.godlewski@mc.gov.pl::930c73a9-afe2-4d6f-a9bf-ab7250a92d83" providerId="AD" clId="Web-{025E0C2B-4B6E-4611-8BCC-C83A54F487F5}" dt="2020-05-05T13:53:27.432" v="60"/>
        <pc:sldMkLst>
          <pc:docMk/>
          <pc:sldMk cId="3598284323" sldId="256"/>
        </pc:sldMkLst>
        <pc:spChg chg="del">
          <ac:chgData name="Godlewski Marcin (Britenet)" userId="S::m.godlewski@mc.gov.pl::930c73a9-afe2-4d6f-a9bf-ab7250a92d83" providerId="AD" clId="Web-{025E0C2B-4B6E-4611-8BCC-C83A54F487F5}" dt="2020-05-05T13:50:56.575" v="1"/>
          <ac:spMkLst>
            <pc:docMk/>
            <pc:sldMk cId="3598284323" sldId="256"/>
            <ac:spMk id="47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9.246" v="3"/>
          <ac:spMkLst>
            <pc:docMk/>
            <pc:sldMk cId="3598284323" sldId="256"/>
            <ac:spMk id="49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7.840" v="2"/>
          <ac:spMkLst>
            <pc:docMk/>
            <pc:sldMk cId="3598284323" sldId="256"/>
            <ac:spMk id="50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0:55.418" v="0"/>
          <ac:spMkLst>
            <pc:docMk/>
            <pc:sldMk cId="3598284323" sldId="256"/>
            <ac:spMk id="74" creationId="{00000000-0000-0000-0000-000000000000}"/>
          </ac:spMkLst>
        </pc:spChg>
        <pc:spChg chg="del">
          <ac:chgData name="Godlewski Marcin (Britenet)" userId="S::m.godlewski@mc.gov.pl::930c73a9-afe2-4d6f-a9bf-ab7250a92d83" providerId="AD" clId="Web-{025E0C2B-4B6E-4611-8BCC-C83A54F487F5}" dt="2020-05-05T13:51:00.137" v="4"/>
          <ac:spMkLst>
            <pc:docMk/>
            <pc:sldMk cId="3598284323" sldId="256"/>
            <ac:spMk id="79" creationId="{00000000-0000-0000-0000-000000000000}"/>
          </ac:spMkLst>
        </pc:spChg>
        <pc:spChg chg="mod">
          <ac:chgData name="Godlewski Marcin (Britenet)" userId="S::m.godlewski@mc.gov.pl::930c73a9-afe2-4d6f-a9bf-ab7250a92d83" providerId="AD" clId="Web-{025E0C2B-4B6E-4611-8BCC-C83A54F487F5}" dt="2020-05-05T13:52:19.589" v="59" actId="1076"/>
          <ac:spMkLst>
            <pc:docMk/>
            <pc:sldMk cId="3598284323" sldId="256"/>
            <ac:spMk id="108" creationId="{00000000-0000-0000-0000-000000000000}"/>
          </ac:spMkLst>
        </pc:spChg>
      </pc:sldChg>
      <pc:sldChg chg="modSp add ord replId">
        <pc:chgData name="Godlewski Marcin (Britenet)" userId="S::m.godlewski@mc.gov.pl::930c73a9-afe2-4d6f-a9bf-ab7250a92d83" providerId="AD" clId="Web-{025E0C2B-4B6E-4611-8BCC-C83A54F487F5}" dt="2020-05-05T13:54:42.432" v="92" actId="1076"/>
        <pc:sldMkLst>
          <pc:docMk/>
          <pc:sldMk cId="297459643" sldId="258"/>
        </pc:sldMkLst>
        <pc:spChg chg="mod">
          <ac:chgData name="Godlewski Marcin (Britenet)" userId="S::m.godlewski@mc.gov.pl::930c73a9-afe2-4d6f-a9bf-ab7250a92d83" providerId="AD" clId="Web-{025E0C2B-4B6E-4611-8BCC-C83A54F487F5}" dt="2020-05-05T13:54:42.432" v="92" actId="1076"/>
          <ac:spMkLst>
            <pc:docMk/>
            <pc:sldMk cId="297459643" sldId="258"/>
            <ac:spMk id="10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04.11.2020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37535" y="1750443"/>
            <a:ext cx="10785896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Wdrożenie Systemu Wspomagania Zarządzania Zasobami </a:t>
            </a:r>
            <a:r>
              <a:rPr lang="pl-PL" sz="4800" b="1" dirty="0" smtClean="0">
                <a:solidFill>
                  <a:schemeClr val="bg1"/>
                </a:solidFill>
              </a:rPr>
              <a:t>klasy ERP</a:t>
            </a:r>
            <a:endParaRPr lang="pl-PL" sz="4800" b="1" dirty="0">
              <a:solidFill>
                <a:schemeClr val="bg1"/>
              </a:solidFill>
              <a:cs typeface="Calibri"/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rostokąt 1"/>
          <p:cNvSpPr/>
          <p:nvPr/>
        </p:nvSpPr>
        <p:spPr>
          <a:xfrm>
            <a:off x="8628184" y="5306088"/>
            <a:ext cx="3563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  <a:latin typeface="Roboto-Regular"/>
              </a:rPr>
              <a:t>Narodowy Fundusz Zdrowia</a:t>
            </a:r>
          </a:p>
          <a:p>
            <a:r>
              <a:rPr lang="pl-PL" dirty="0" smtClean="0">
                <a:solidFill>
                  <a:schemeClr val="bg1"/>
                </a:solidFill>
                <a:latin typeface="Roboto-Regular"/>
              </a:rPr>
              <a:t>Robert Matuszczyk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 smtClean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Wdrożenie </a:t>
            </a: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Systemu Wspomagania Zarządzania Zasobami </a:t>
            </a:r>
            <a:r>
              <a:rPr lang="pl-PL" sz="9600" b="1" i="1" dirty="0" smtClean="0">
                <a:solidFill>
                  <a:srgbClr val="002060"/>
                </a:solidFill>
                <a:cs typeface="Times New Roman" pitchFamily="18" charset="0"/>
              </a:rPr>
              <a:t>klasy ERP</a:t>
            </a: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4900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Wnioskodawca: Minister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Beneficjent: Narodowy Fundusz Zdrowia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Partnerzy: Brak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Źródło finansowania: środki własne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Całkowity koszt projektu: 29 013 200,00 PLN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4900" i="1" dirty="0" smtClean="0">
                <a:solidFill>
                  <a:schemeClr val="accent5">
                    <a:lumMod val="75000"/>
                  </a:schemeClr>
                </a:solidFill>
              </a:rPr>
              <a:t>Planowany okres realizacji projektu: 11/2020 do 06/2024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 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rostokąt 3"/>
          <p:cNvSpPr/>
          <p:nvPr/>
        </p:nvSpPr>
        <p:spPr>
          <a:xfrm>
            <a:off x="832333" y="1809991"/>
            <a:ext cx="94446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i="1" u="sng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 strategiczny</a:t>
            </a:r>
            <a:r>
              <a:rPr lang="pl-PL" i="1" u="sng" dirty="0">
                <a:solidFill>
                  <a:srgbClr val="0070C0"/>
                </a:solidFill>
                <a:ea typeface="Times New Roman" panose="02020603050405020304" pitchFamily="18" charset="0"/>
              </a:rPr>
              <a:t>: </a:t>
            </a:r>
            <a:endParaRPr lang="pl-PL" i="1" u="sng" dirty="0" smtClean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Celem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strategicznym projektu jest usprawnienie działania instytucji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w obszarze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zarządzania finansami, księgowością, kadrami, płacami,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ewidencją majątku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poprzez wdrożenie nowoczesnych rozwiązań technicznych </a:t>
            </a: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i organizacyjnych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endParaRPr lang="pl-PL" i="1" dirty="0"/>
          </a:p>
        </p:txBody>
      </p:sp>
      <p:sp>
        <p:nvSpPr>
          <p:cNvPr id="7" name="Prostokąt 6"/>
          <p:cNvSpPr/>
          <p:nvPr/>
        </p:nvSpPr>
        <p:spPr>
          <a:xfrm>
            <a:off x="835264" y="3808776"/>
            <a:ext cx="944467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i="1" u="sng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Cele projektu: </a:t>
            </a:r>
          </a:p>
          <a:p>
            <a:pPr marL="342900" indent="-342900" algn="just">
              <a:buAutoNum type="arabicPeriod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Jednokrotne wprowadzanie danych oraz szybszy dostęp do informacji w czasie rzeczywistym</a:t>
            </a:r>
          </a:p>
          <a:p>
            <a:pPr marL="342900" indent="-342900" algn="just">
              <a:buAutoNum type="arabicPeriod"/>
            </a:pPr>
            <a:r>
              <a:rPr lang="pl-PL" i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Obniżenie kosztu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wsparcia i utrzymania systemu</a:t>
            </a:r>
          </a:p>
          <a:p>
            <a:pPr marL="342900" indent="-342900" algn="just">
              <a:buAutoNum type="arabicPeriod"/>
            </a:pP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Usprawnienie naliczania wynagrodzeń pracowników</a:t>
            </a:r>
          </a:p>
          <a:p>
            <a:pPr marL="342900" indent="-342900" algn="just">
              <a:buAutoNum type="arabicPeriod"/>
            </a:pPr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28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09" y="1663547"/>
            <a:ext cx="10609243" cy="5194453"/>
          </a:xfrm>
          <a:prstGeom prst="rect">
            <a:avLst/>
          </a:prstGeom>
        </p:spPr>
      </p:pic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-374573" y="2060154"/>
            <a:ext cx="10592364" cy="2936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3800" b="1" dirty="0" smtClean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 smtClean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 smtClean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9affde3b-50dd-4e74-9e2c-6b9654ae514a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5df3a10b-8748-402e-bef4-aee373db4db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116</Words>
  <Application>Microsoft Office PowerPoint</Application>
  <PresentationFormat>Panoramiczny</PresentationFormat>
  <Paragraphs>47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Roboto-Regular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Gałązka Anna</cp:lastModifiedBy>
  <cp:revision>10</cp:revision>
  <dcterms:created xsi:type="dcterms:W3CDTF">2017-01-27T12:50:17Z</dcterms:created>
  <dcterms:modified xsi:type="dcterms:W3CDTF">2020-11-04T14:13:53Z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