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60" r:id="rId1"/>
    <p:sldMasterId id="2147483661" r:id="rId2"/>
  </p:sldMasterIdLst>
  <p:notesMasterIdLst>
    <p:notesMasterId r:id="rId21"/>
  </p:notesMasterIdLst>
  <p:sldIdLst>
    <p:sldId id="256" r:id="rId3"/>
    <p:sldId id="277" r:id="rId4"/>
    <p:sldId id="257" r:id="rId5"/>
    <p:sldId id="258" r:id="rId6"/>
    <p:sldId id="264" r:id="rId7"/>
    <p:sldId id="259" r:id="rId8"/>
    <p:sldId id="260" r:id="rId9"/>
    <p:sldId id="261" r:id="rId10"/>
    <p:sldId id="262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5" r:id="rId20"/>
  </p:sldIdLst>
  <p:sldSz cx="9144000" cy="6858000" type="screen4x3"/>
  <p:notesSz cx="6858000" cy="9144000"/>
  <p:embeddedFontLst>
    <p:embeddedFont>
      <p:font typeface="Arial Black" panose="020B0A04020102020204" pitchFamily="34" charset="0"/>
      <p:bold r:id="rId22"/>
    </p:embeddedFont>
    <p:embeddedFont>
      <p:font typeface="Calibri" panose="020F0502020204030204" pitchFamily="34" charset="0"/>
      <p:regular r:id="rId23"/>
      <p:bold r:id="rId24"/>
      <p:italic r:id="rId25"/>
      <p:boldItalic r:id="rId2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1474" y="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5.fntdata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4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3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2.fntdata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1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4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Shape 5"/>
          <p:cNvSpPr>
            <a:spLocks noGrp="1" noRot="1" noChangeAspect="1"/>
          </p:cNvSpPr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pl-PL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‹#›</a:t>
            </a:fld>
            <a:endParaRPr lang="pl-PL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0591921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4" name="Shape 11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2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5" name="Shape 115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pl-PL"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1</a:t>
            </a:fld>
            <a:endParaRPr lang="pl-PL" sz="12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022557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8" name="Shape 188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pl-PL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11</a:t>
            </a:fld>
            <a:endParaRPr lang="pl-PL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170869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8" name="Shape 188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pl-PL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12</a:t>
            </a:fld>
            <a:endParaRPr lang="pl-PL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796075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8" name="Shape 188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pl-PL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13</a:t>
            </a:fld>
            <a:endParaRPr lang="pl-PL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71756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8" name="Shape 188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pl-PL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14</a:t>
            </a:fld>
            <a:endParaRPr lang="pl-PL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2255239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8" name="Shape 188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pl-PL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15</a:t>
            </a:fld>
            <a:endParaRPr lang="pl-PL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9366596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8" name="Shape 188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pl-PL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16</a:t>
            </a:fld>
            <a:endParaRPr lang="pl-PL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1344677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8" name="Shape 188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pl-PL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17</a:t>
            </a:fld>
            <a:endParaRPr lang="pl-PL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314405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8" name="Shape 188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pl-PL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18</a:t>
            </a:fld>
            <a:endParaRPr lang="pl-PL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143346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51E89F-DB85-40D6-9250-145E54BD44B7}" type="slidenum">
              <a:rPr lang="pl-PL" smtClean="0"/>
              <a:pPr/>
              <a:t>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069655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Shape 12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3" name="Shape 12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" name="Shape 124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pl-PL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3</a:t>
            </a:fld>
            <a:endParaRPr lang="pl-PL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433600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37" name="Shape 1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" name="Shape 138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pl-PL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4</a:t>
            </a:fld>
            <a:endParaRPr lang="pl-PL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498415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49" name="Shape 14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0" name="Shape 150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pl-PL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6</a:t>
            </a:fld>
            <a:endParaRPr lang="pl-PL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293696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hape 16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2" name="Shape 16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3" name="Shape 163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pl-PL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7</a:t>
            </a:fld>
            <a:endParaRPr lang="pl-PL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063773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Shape 17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75" name="Shape 17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6" name="Shape 176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pl-PL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8</a:t>
            </a:fld>
            <a:endParaRPr lang="pl-PL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433249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8" name="Shape 188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pl-PL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9</a:t>
            </a:fld>
            <a:endParaRPr lang="pl-PL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330007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8" name="Shape 188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pl-PL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10</a:t>
            </a:fld>
            <a:endParaRPr lang="pl-PL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176591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Slajd tytułowy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/>
          <p:nvPr/>
        </p:nvSpPr>
        <p:spPr>
          <a:xfrm>
            <a:off x="0" y="0"/>
            <a:ext cx="9143998" cy="513542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Shape 19"/>
          <p:cNvSpPr txBox="1">
            <a:spLocks noGrp="1"/>
          </p:cNvSpPr>
          <p:nvPr>
            <p:ph type="ctrTitle"/>
          </p:nvPr>
        </p:nvSpPr>
        <p:spPr>
          <a:xfrm>
            <a:off x="685800" y="3355848"/>
            <a:ext cx="8077199" cy="167335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Clr>
                <a:srgbClr val="FFC700"/>
              </a:buClr>
              <a:buFont typeface="Calibri"/>
              <a:buNone/>
              <a:defRPr sz="4700" b="1" i="0" u="none" strike="noStrike" cap="none">
                <a:solidFill>
                  <a:srgbClr val="FFC7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subTitle" idx="1"/>
          </p:nvPr>
        </p:nvSpPr>
        <p:spPr>
          <a:xfrm>
            <a:off x="685800" y="1828800"/>
            <a:ext cx="8077199" cy="149961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Clr>
                <a:schemeClr val="accent1"/>
              </a:buClr>
              <a:buFont typeface="Noto Sans Symbols"/>
              <a:buNone/>
              <a:defRPr sz="20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ctr" rtl="0">
              <a:spcBef>
                <a:spcPts val="560"/>
              </a:spcBef>
              <a:buClr>
                <a:schemeClr val="accent2"/>
              </a:buClr>
              <a:buFont typeface="Noto Sans Symbols"/>
              <a:buNone/>
              <a:defRPr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ctr" rtl="0">
              <a:spcBef>
                <a:spcPts val="480"/>
              </a:spcBef>
              <a:buClr>
                <a:schemeClr val="accent3"/>
              </a:buClr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ctr" rtl="0">
              <a:spcBef>
                <a:spcPts val="400"/>
              </a:spcBef>
              <a:buClr>
                <a:schemeClr val="accent4"/>
              </a:buClr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ctr" rtl="0">
              <a:spcBef>
                <a:spcPts val="400"/>
              </a:spcBef>
              <a:buClr>
                <a:schemeClr val="accent5"/>
              </a:buClr>
              <a:buFont typeface="Noto Sans Symbols"/>
              <a:buNone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ctr" rtl="0">
              <a:spcBef>
                <a:spcPts val="400"/>
              </a:spcBef>
              <a:buClr>
                <a:schemeClr val="accent6"/>
              </a:buClr>
              <a:buFont typeface="Noto Sans Symbols"/>
              <a:buNone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ctr" rtl="0">
              <a:spcBef>
                <a:spcPts val="360"/>
              </a:spcBef>
              <a:buClr>
                <a:schemeClr val="accent1"/>
              </a:buClr>
              <a:buFont typeface="Noto Sans Symbols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ctr" rtl="0">
              <a:spcBef>
                <a:spcPts val="360"/>
              </a:spcBef>
              <a:buClr>
                <a:schemeClr val="accent2"/>
              </a:buClr>
              <a:buFont typeface="Noto Sans Symbols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ctr" rtl="0">
              <a:spcBef>
                <a:spcPts val="360"/>
              </a:spcBef>
              <a:buClr>
                <a:schemeClr val="accent3"/>
              </a:buClr>
              <a:buFont typeface="Noto Sans Symbols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" name="Shape 21"/>
          <p:cNvSpPr txBox="1">
            <a:spLocks noGrp="1"/>
          </p:cNvSpPr>
          <p:nvPr>
            <p:ph type="dt" idx="10"/>
          </p:nvPr>
        </p:nvSpPr>
        <p:spPr>
          <a:xfrm>
            <a:off x="457200" y="6476998"/>
            <a:ext cx="2133599" cy="27431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ftr" idx="11"/>
          </p:nvPr>
        </p:nvSpPr>
        <p:spPr>
          <a:xfrm>
            <a:off x="2640596" y="6476998"/>
            <a:ext cx="5507719" cy="27431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sldNum" idx="12"/>
          </p:nvPr>
        </p:nvSpPr>
        <p:spPr>
          <a:xfrm>
            <a:off x="8204396" y="6476998"/>
            <a:ext cx="733864" cy="27431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pl-PL"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‹#›</a:t>
            </a:fld>
            <a:endParaRPr lang="pl-PL" sz="12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Shape 24"/>
          <p:cNvSpPr/>
          <p:nvPr/>
        </p:nvSpPr>
        <p:spPr>
          <a:xfrm>
            <a:off x="0" y="5128333"/>
            <a:ext cx="9144000" cy="4571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Obraz z podpisem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90"/>
          <p:cNvSpPr txBox="1">
            <a:spLocks noGrp="1"/>
          </p:cNvSpPr>
          <p:nvPr>
            <p:ph type="title"/>
          </p:nvPr>
        </p:nvSpPr>
        <p:spPr>
          <a:xfrm>
            <a:off x="164592" y="155447"/>
            <a:ext cx="2525149" cy="97840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Clr>
                <a:srgbClr val="FFC700"/>
              </a:buClr>
              <a:buFont typeface="Calibri"/>
              <a:buNone/>
              <a:defRPr sz="2000" b="0" i="0" u="none" strike="noStrike" cap="none">
                <a:solidFill>
                  <a:srgbClr val="FFC7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91" name="Shape 91"/>
          <p:cNvSpPr>
            <a:spLocks noGrp="1"/>
          </p:cNvSpPr>
          <p:nvPr>
            <p:ph type="pic" idx="2"/>
          </p:nvPr>
        </p:nvSpPr>
        <p:spPr>
          <a:xfrm>
            <a:off x="2903805" y="1484808"/>
            <a:ext cx="6247396" cy="5373192"/>
          </a:xfrm>
          <a:prstGeom prst="rect">
            <a:avLst/>
          </a:prstGeom>
          <a:solidFill>
            <a:srgbClr val="BABABB"/>
          </a:solidFill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Clr>
                <a:schemeClr val="accent1"/>
              </a:buClr>
              <a:buFont typeface="Noto Sans Symbols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560"/>
              </a:spcBef>
              <a:buClr>
                <a:schemeClr val="accent2"/>
              </a:buClr>
              <a:buFont typeface="Noto Sans Symbols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480"/>
              </a:spcBef>
              <a:buClr>
                <a:schemeClr val="accent3"/>
              </a:buClr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400"/>
              </a:spcBef>
              <a:buClr>
                <a:schemeClr val="accent4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400"/>
              </a:spcBef>
              <a:buClr>
                <a:schemeClr val="accent5"/>
              </a:buClr>
              <a:buFont typeface="Noto Sans Symbols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400"/>
              </a:spcBef>
              <a:buClr>
                <a:schemeClr val="accent6"/>
              </a:buClr>
              <a:buFont typeface="Noto Sans Symbols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400"/>
              </a:spcBef>
              <a:buClr>
                <a:schemeClr val="accent1"/>
              </a:buClr>
              <a:buFont typeface="Noto Sans Symbols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400"/>
              </a:spcBef>
              <a:buClr>
                <a:schemeClr val="accent2"/>
              </a:buClr>
              <a:buFont typeface="Noto Sans Symbols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400"/>
              </a:spcBef>
              <a:buClr>
                <a:schemeClr val="accent3"/>
              </a:buClr>
              <a:buFont typeface="Noto Sans Symbols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2" name="Shape 92"/>
          <p:cNvSpPr txBox="1">
            <a:spLocks noGrp="1"/>
          </p:cNvSpPr>
          <p:nvPr>
            <p:ph type="body" idx="1"/>
          </p:nvPr>
        </p:nvSpPr>
        <p:spPr>
          <a:xfrm>
            <a:off x="164592" y="1728216"/>
            <a:ext cx="2468880" cy="4572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Clr>
                <a:schemeClr val="accent1"/>
              </a:buClr>
              <a:buFont typeface="Noto Sans Symbols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240"/>
              </a:spcBef>
              <a:buClr>
                <a:schemeClr val="accent2"/>
              </a:buClr>
              <a:buFont typeface="Noto Sans Symbols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200"/>
              </a:spcBef>
              <a:buClr>
                <a:schemeClr val="accent3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180"/>
              </a:spcBef>
              <a:buClr>
                <a:schemeClr val="accent4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180"/>
              </a:spcBef>
              <a:buClr>
                <a:schemeClr val="accent5"/>
              </a:buClr>
              <a:buFont typeface="Noto Sans Symbols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180"/>
              </a:spcBef>
              <a:buClr>
                <a:schemeClr val="accent6"/>
              </a:buClr>
              <a:buFont typeface="Noto Sans Symbols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180"/>
              </a:spcBef>
              <a:buClr>
                <a:schemeClr val="accent1"/>
              </a:buClr>
              <a:buFont typeface="Noto Sans Symbols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180"/>
              </a:spcBef>
              <a:buClr>
                <a:schemeClr val="accent2"/>
              </a:buClr>
              <a:buFont typeface="Noto Sans Symbols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180"/>
              </a:spcBef>
              <a:buClr>
                <a:schemeClr val="accent3"/>
              </a:buClr>
              <a:buFont typeface="Noto Sans Symbols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" name="Shape 93"/>
          <p:cNvSpPr txBox="1">
            <a:spLocks noGrp="1"/>
          </p:cNvSpPr>
          <p:nvPr>
            <p:ph type="dt" idx="10"/>
          </p:nvPr>
        </p:nvSpPr>
        <p:spPr>
          <a:xfrm>
            <a:off x="164592" y="1170432"/>
            <a:ext cx="2523743" cy="20116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" name="Shape 94"/>
          <p:cNvSpPr/>
          <p:nvPr/>
        </p:nvSpPr>
        <p:spPr>
          <a:xfrm>
            <a:off x="2855736" y="0"/>
            <a:ext cx="45719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" name="Shape 95"/>
          <p:cNvSpPr/>
          <p:nvPr/>
        </p:nvSpPr>
        <p:spPr>
          <a:xfrm>
            <a:off x="2855736" y="0"/>
            <a:ext cx="45719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6" name="Shape 96"/>
          <p:cNvSpPr txBox="1">
            <a:spLocks noGrp="1"/>
          </p:cNvSpPr>
          <p:nvPr>
            <p:ph type="ftr" idx="11"/>
          </p:nvPr>
        </p:nvSpPr>
        <p:spPr>
          <a:xfrm>
            <a:off x="3035808" y="1170432"/>
            <a:ext cx="5193791" cy="20116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BABA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7" name="Shape 97"/>
          <p:cNvSpPr txBox="1">
            <a:spLocks noGrp="1"/>
          </p:cNvSpPr>
          <p:nvPr>
            <p:ph type="sldNum" idx="12"/>
          </p:nvPr>
        </p:nvSpPr>
        <p:spPr>
          <a:xfrm>
            <a:off x="8339328" y="1170432"/>
            <a:ext cx="733864" cy="20116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pl-PL" sz="1200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‹#›</a:t>
            </a:fld>
            <a:endParaRPr lang="pl-PL" sz="1200">
              <a:solidFill>
                <a:srgbClr val="41414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ytuł i tekst pionowy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hape 99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2510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Clr>
                <a:srgbClr val="FFC700"/>
              </a:buClr>
              <a:buFont typeface="Calibri"/>
              <a:buNone/>
              <a:defRPr sz="4500" b="1" i="0" u="none" strike="noStrike" cap="none">
                <a:solidFill>
                  <a:srgbClr val="FFC7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00" name="Shape 100"/>
          <p:cNvSpPr txBox="1">
            <a:spLocks noGrp="1"/>
          </p:cNvSpPr>
          <p:nvPr>
            <p:ph type="body" idx="1"/>
          </p:nvPr>
        </p:nvSpPr>
        <p:spPr>
          <a:xfrm rot="5400000">
            <a:off x="2259195" y="-26804"/>
            <a:ext cx="4625608" cy="822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438912" marR="0" lvl="0" indent="-162052" algn="l" rtl="0">
              <a:spcBef>
                <a:spcPts val="0"/>
              </a:spcBef>
              <a:buClr>
                <a:schemeClr val="accent1"/>
              </a:buClr>
              <a:buSzPct val="80000"/>
              <a:buFont typeface="Noto Sans Symbols"/>
              <a:buChar char="◼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31520" marR="0" lvl="1" indent="-114300" algn="l" rtl="0">
              <a:spcBef>
                <a:spcPts val="560"/>
              </a:spcBef>
              <a:buClr>
                <a:schemeClr val="accent2"/>
              </a:buClr>
              <a:buSzPct val="90000"/>
              <a:buFont typeface="Noto Sans Symbols"/>
              <a:buChar char="▪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96696" marR="0" lvl="2" indent="-82296" algn="l" rtl="0">
              <a:spcBef>
                <a:spcPts val="480"/>
              </a:spcBef>
              <a:buClr>
                <a:schemeClr val="accent3"/>
              </a:buClr>
              <a:buSzPct val="100000"/>
              <a:buFont typeface="Arial"/>
              <a:buChar char="▪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216152" marR="0" lvl="3" indent="-60452" algn="l" rtl="0">
              <a:spcBef>
                <a:spcPts val="400"/>
              </a:spcBef>
              <a:buClr>
                <a:schemeClr val="accent4"/>
              </a:buClr>
              <a:buSzPct val="100000"/>
              <a:buFont typeface="Arial"/>
              <a:buChar char="▪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426464" marR="0" lvl="4" indent="-67564" algn="l" rtl="0">
              <a:spcBef>
                <a:spcPts val="400"/>
              </a:spcBef>
              <a:buClr>
                <a:schemeClr val="accent5"/>
              </a:buClr>
              <a:buSzPct val="100000"/>
              <a:buFont typeface="Noto Sans Symbols"/>
              <a:buChar char="●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627632" marR="0" lvl="5" indent="-65532" algn="l" rtl="0">
              <a:spcBef>
                <a:spcPts val="400"/>
              </a:spcBef>
              <a:buClr>
                <a:schemeClr val="accent6"/>
              </a:buClr>
              <a:buSzPct val="100000"/>
              <a:buFont typeface="Noto Sans Symbols"/>
              <a:buChar char="⚫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1828800" marR="0" lvl="6" indent="-76200" algn="l" rtl="0">
              <a:spcBef>
                <a:spcPts val="360"/>
              </a:spcBef>
              <a:buClr>
                <a:schemeClr val="accent1"/>
              </a:buClr>
              <a:buSzPct val="10000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029968" marR="0" lvl="7" indent="-74167" algn="l" rtl="0">
              <a:spcBef>
                <a:spcPts val="360"/>
              </a:spcBef>
              <a:buClr>
                <a:schemeClr val="accent2"/>
              </a:buClr>
              <a:buSzPct val="10000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231136" marR="0" lvl="8" indent="-72135" algn="l" rtl="0">
              <a:spcBef>
                <a:spcPts val="360"/>
              </a:spcBef>
              <a:buClr>
                <a:schemeClr val="accent3"/>
              </a:buClr>
              <a:buSzPct val="10000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1" name="Shape 101"/>
          <p:cNvSpPr txBox="1">
            <a:spLocks noGrp="1"/>
          </p:cNvSpPr>
          <p:nvPr>
            <p:ph type="dt" idx="10"/>
          </p:nvPr>
        </p:nvSpPr>
        <p:spPr>
          <a:xfrm>
            <a:off x="457200" y="6476998"/>
            <a:ext cx="2133599" cy="27431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2" name="Shape 102"/>
          <p:cNvSpPr txBox="1">
            <a:spLocks noGrp="1"/>
          </p:cNvSpPr>
          <p:nvPr>
            <p:ph type="ftr" idx="11"/>
          </p:nvPr>
        </p:nvSpPr>
        <p:spPr>
          <a:xfrm>
            <a:off x="2640596" y="6476998"/>
            <a:ext cx="5507719" cy="27431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3" name="Shape 103"/>
          <p:cNvSpPr txBox="1">
            <a:spLocks noGrp="1"/>
          </p:cNvSpPr>
          <p:nvPr>
            <p:ph type="sldNum" idx="12"/>
          </p:nvPr>
        </p:nvSpPr>
        <p:spPr>
          <a:xfrm>
            <a:off x="8204396" y="6476998"/>
            <a:ext cx="733864" cy="27431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pl-PL" sz="1200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‹#›</a:t>
            </a:fld>
            <a:endParaRPr lang="pl-PL" sz="1200">
              <a:solidFill>
                <a:srgbClr val="41414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Tytuł pionowy i tekst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hape 105"/>
          <p:cNvSpPr/>
          <p:nvPr/>
        </p:nvSpPr>
        <p:spPr>
          <a:xfrm>
            <a:off x="6598920" y="0"/>
            <a:ext cx="45719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6" name="Shape 106"/>
          <p:cNvSpPr/>
          <p:nvPr/>
        </p:nvSpPr>
        <p:spPr>
          <a:xfrm>
            <a:off x="6647686" y="0"/>
            <a:ext cx="25146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" name="Shape 107"/>
          <p:cNvSpPr txBox="1">
            <a:spLocks noGrp="1"/>
          </p:cNvSpPr>
          <p:nvPr>
            <p:ph type="title"/>
          </p:nvPr>
        </p:nvSpPr>
        <p:spPr>
          <a:xfrm rot="5400000">
            <a:off x="4808537" y="2247902"/>
            <a:ext cx="5851525" cy="19049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Clr>
                <a:srgbClr val="FFC700"/>
              </a:buClr>
              <a:buFont typeface="Calibri"/>
              <a:buNone/>
              <a:defRPr sz="4500" b="1" i="0" u="none" strike="noStrike" cap="none">
                <a:solidFill>
                  <a:srgbClr val="FFC7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08" name="Shape 108"/>
          <p:cNvSpPr txBox="1">
            <a:spLocks noGrp="1"/>
          </p:cNvSpPr>
          <p:nvPr>
            <p:ph type="body" idx="1"/>
          </p:nvPr>
        </p:nvSpPr>
        <p:spPr>
          <a:xfrm rot="5400000">
            <a:off x="541337" y="220662"/>
            <a:ext cx="5851525" cy="6019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438912" marR="0" lvl="0" indent="-162052" algn="l" rtl="0">
              <a:spcBef>
                <a:spcPts val="0"/>
              </a:spcBef>
              <a:buClr>
                <a:schemeClr val="accent1"/>
              </a:buClr>
              <a:buSzPct val="80000"/>
              <a:buFont typeface="Noto Sans Symbols"/>
              <a:buChar char="◼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31520" marR="0" lvl="1" indent="-114300" algn="l" rtl="0">
              <a:spcBef>
                <a:spcPts val="560"/>
              </a:spcBef>
              <a:buClr>
                <a:schemeClr val="accent2"/>
              </a:buClr>
              <a:buSzPct val="90000"/>
              <a:buFont typeface="Noto Sans Symbols"/>
              <a:buChar char="▪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96696" marR="0" lvl="2" indent="-82296" algn="l" rtl="0">
              <a:spcBef>
                <a:spcPts val="480"/>
              </a:spcBef>
              <a:buClr>
                <a:schemeClr val="accent3"/>
              </a:buClr>
              <a:buSzPct val="100000"/>
              <a:buFont typeface="Arial"/>
              <a:buChar char="▪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216152" marR="0" lvl="3" indent="-60452" algn="l" rtl="0">
              <a:spcBef>
                <a:spcPts val="400"/>
              </a:spcBef>
              <a:buClr>
                <a:schemeClr val="accent4"/>
              </a:buClr>
              <a:buSzPct val="100000"/>
              <a:buFont typeface="Arial"/>
              <a:buChar char="▪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426464" marR="0" lvl="4" indent="-67564" algn="l" rtl="0">
              <a:spcBef>
                <a:spcPts val="400"/>
              </a:spcBef>
              <a:buClr>
                <a:schemeClr val="accent5"/>
              </a:buClr>
              <a:buSzPct val="100000"/>
              <a:buFont typeface="Noto Sans Symbols"/>
              <a:buChar char="●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627632" marR="0" lvl="5" indent="-65532" algn="l" rtl="0">
              <a:spcBef>
                <a:spcPts val="400"/>
              </a:spcBef>
              <a:buClr>
                <a:schemeClr val="accent6"/>
              </a:buClr>
              <a:buSzPct val="100000"/>
              <a:buFont typeface="Noto Sans Symbols"/>
              <a:buChar char="⚫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1828800" marR="0" lvl="6" indent="-76200" algn="l" rtl="0">
              <a:spcBef>
                <a:spcPts val="360"/>
              </a:spcBef>
              <a:buClr>
                <a:schemeClr val="accent1"/>
              </a:buClr>
              <a:buSzPct val="10000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029968" marR="0" lvl="7" indent="-74167" algn="l" rtl="0">
              <a:spcBef>
                <a:spcPts val="360"/>
              </a:spcBef>
              <a:buClr>
                <a:schemeClr val="accent2"/>
              </a:buClr>
              <a:buSzPct val="10000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231136" marR="0" lvl="8" indent="-72135" algn="l" rtl="0">
              <a:spcBef>
                <a:spcPts val="360"/>
              </a:spcBef>
              <a:buClr>
                <a:schemeClr val="accent3"/>
              </a:buClr>
              <a:buSzPct val="10000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9" name="Shape 109"/>
          <p:cNvSpPr txBox="1">
            <a:spLocks noGrp="1"/>
          </p:cNvSpPr>
          <p:nvPr>
            <p:ph type="dt" idx="10"/>
          </p:nvPr>
        </p:nvSpPr>
        <p:spPr>
          <a:xfrm>
            <a:off x="457200" y="6476998"/>
            <a:ext cx="2133599" cy="27431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0" name="Shape 110"/>
          <p:cNvSpPr txBox="1">
            <a:spLocks noGrp="1"/>
          </p:cNvSpPr>
          <p:nvPr>
            <p:ph type="ftr" idx="11"/>
          </p:nvPr>
        </p:nvSpPr>
        <p:spPr>
          <a:xfrm>
            <a:off x="2640597" y="6377458"/>
            <a:ext cx="3836403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1" name="Shape 111"/>
          <p:cNvSpPr txBox="1">
            <a:spLocks noGrp="1"/>
          </p:cNvSpPr>
          <p:nvPr>
            <p:ph type="sldNum" idx="12"/>
          </p:nvPr>
        </p:nvSpPr>
        <p:spPr>
          <a:xfrm>
            <a:off x="8204396" y="6476998"/>
            <a:ext cx="733864" cy="27431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pl-PL" sz="1200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‹#›</a:t>
            </a:fld>
            <a:endParaRPr lang="pl-PL" sz="1200">
              <a:solidFill>
                <a:srgbClr val="41414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ytuł, zawartość i 2 elementy zawartości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hape 34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Clr>
                <a:srgbClr val="FFC700"/>
              </a:buClr>
              <a:buFont typeface="Calibri"/>
              <a:buNone/>
              <a:defRPr sz="4500" b="1" i="0" u="none" strike="noStrike" cap="none">
                <a:solidFill>
                  <a:srgbClr val="FFC7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5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438912" marR="0" lvl="0" indent="-162052" algn="l" rtl="0">
              <a:spcBef>
                <a:spcPts val="0"/>
              </a:spcBef>
              <a:buClr>
                <a:schemeClr val="accent1"/>
              </a:buClr>
              <a:buSzPct val="80000"/>
              <a:buFont typeface="Noto Sans Symbols"/>
              <a:buChar char="◼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31520" marR="0" lvl="1" indent="-114300" algn="l" rtl="0">
              <a:spcBef>
                <a:spcPts val="560"/>
              </a:spcBef>
              <a:buClr>
                <a:schemeClr val="accent2"/>
              </a:buClr>
              <a:buSzPct val="90000"/>
              <a:buFont typeface="Noto Sans Symbols"/>
              <a:buChar char="▪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96696" marR="0" lvl="2" indent="-82296" algn="l" rtl="0">
              <a:spcBef>
                <a:spcPts val="480"/>
              </a:spcBef>
              <a:buClr>
                <a:schemeClr val="accent3"/>
              </a:buClr>
              <a:buSzPct val="100000"/>
              <a:buFont typeface="Arial"/>
              <a:buChar char="▪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216152" marR="0" lvl="3" indent="-60452" algn="l" rtl="0">
              <a:spcBef>
                <a:spcPts val="400"/>
              </a:spcBef>
              <a:buClr>
                <a:schemeClr val="accent4"/>
              </a:buClr>
              <a:buSzPct val="100000"/>
              <a:buFont typeface="Arial"/>
              <a:buChar char="▪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426464" marR="0" lvl="4" indent="-67564" algn="l" rtl="0">
              <a:spcBef>
                <a:spcPts val="400"/>
              </a:spcBef>
              <a:buClr>
                <a:schemeClr val="accent5"/>
              </a:buClr>
              <a:buSzPct val="100000"/>
              <a:buFont typeface="Noto Sans Symbols"/>
              <a:buChar char="●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627632" marR="0" lvl="5" indent="-65532" algn="l" rtl="0">
              <a:spcBef>
                <a:spcPts val="400"/>
              </a:spcBef>
              <a:buClr>
                <a:schemeClr val="accent6"/>
              </a:buClr>
              <a:buSzPct val="100000"/>
              <a:buFont typeface="Noto Sans Symbols"/>
              <a:buChar char="⚫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1828800" marR="0" lvl="6" indent="-76200" algn="l" rtl="0">
              <a:spcBef>
                <a:spcPts val="360"/>
              </a:spcBef>
              <a:buClr>
                <a:schemeClr val="accent1"/>
              </a:buClr>
              <a:buSzPct val="10000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029968" marR="0" lvl="7" indent="-74167" algn="l" rtl="0">
              <a:spcBef>
                <a:spcPts val="360"/>
              </a:spcBef>
              <a:buClr>
                <a:schemeClr val="accent2"/>
              </a:buClr>
              <a:buSzPct val="10000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231136" marR="0" lvl="8" indent="-72135" algn="l" rtl="0">
              <a:spcBef>
                <a:spcPts val="360"/>
              </a:spcBef>
              <a:buClr>
                <a:schemeClr val="accent3"/>
              </a:buClr>
              <a:buSzPct val="10000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599" cy="218598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438912" marR="0" lvl="0" indent="-162052" algn="l" rtl="0">
              <a:spcBef>
                <a:spcPts val="0"/>
              </a:spcBef>
              <a:buClr>
                <a:schemeClr val="accent1"/>
              </a:buClr>
              <a:buSzPct val="80000"/>
              <a:buFont typeface="Noto Sans Symbols"/>
              <a:buChar char="◼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31520" marR="0" lvl="1" indent="-114300" algn="l" rtl="0">
              <a:spcBef>
                <a:spcPts val="560"/>
              </a:spcBef>
              <a:buClr>
                <a:schemeClr val="accent2"/>
              </a:buClr>
              <a:buSzPct val="90000"/>
              <a:buFont typeface="Noto Sans Symbols"/>
              <a:buChar char="▪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96696" marR="0" lvl="2" indent="-82296" algn="l" rtl="0">
              <a:spcBef>
                <a:spcPts val="480"/>
              </a:spcBef>
              <a:buClr>
                <a:schemeClr val="accent3"/>
              </a:buClr>
              <a:buSzPct val="100000"/>
              <a:buFont typeface="Arial"/>
              <a:buChar char="▪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216152" marR="0" lvl="3" indent="-60452" algn="l" rtl="0">
              <a:spcBef>
                <a:spcPts val="400"/>
              </a:spcBef>
              <a:buClr>
                <a:schemeClr val="accent4"/>
              </a:buClr>
              <a:buSzPct val="100000"/>
              <a:buFont typeface="Arial"/>
              <a:buChar char="▪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426464" marR="0" lvl="4" indent="-67564" algn="l" rtl="0">
              <a:spcBef>
                <a:spcPts val="400"/>
              </a:spcBef>
              <a:buClr>
                <a:schemeClr val="accent5"/>
              </a:buClr>
              <a:buSzPct val="100000"/>
              <a:buFont typeface="Noto Sans Symbols"/>
              <a:buChar char="●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627632" marR="0" lvl="5" indent="-65532" algn="l" rtl="0">
              <a:spcBef>
                <a:spcPts val="400"/>
              </a:spcBef>
              <a:buClr>
                <a:schemeClr val="accent6"/>
              </a:buClr>
              <a:buSzPct val="100000"/>
              <a:buFont typeface="Noto Sans Symbols"/>
              <a:buChar char="⚫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1828800" marR="0" lvl="6" indent="-76200" algn="l" rtl="0">
              <a:spcBef>
                <a:spcPts val="360"/>
              </a:spcBef>
              <a:buClr>
                <a:schemeClr val="accent1"/>
              </a:buClr>
              <a:buSzPct val="10000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029968" marR="0" lvl="7" indent="-74167" algn="l" rtl="0">
              <a:spcBef>
                <a:spcPts val="360"/>
              </a:spcBef>
              <a:buClr>
                <a:schemeClr val="accent2"/>
              </a:buClr>
              <a:buSzPct val="10000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231136" marR="0" lvl="8" indent="-72135" algn="l" rtl="0">
              <a:spcBef>
                <a:spcPts val="360"/>
              </a:spcBef>
              <a:buClr>
                <a:schemeClr val="accent3"/>
              </a:buClr>
              <a:buSzPct val="10000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body" idx="3"/>
          </p:nvPr>
        </p:nvSpPr>
        <p:spPr>
          <a:xfrm>
            <a:off x="4648200" y="3938587"/>
            <a:ext cx="4038599" cy="218757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438912" marR="0" lvl="0" indent="-162052" algn="l" rtl="0">
              <a:spcBef>
                <a:spcPts val="0"/>
              </a:spcBef>
              <a:buClr>
                <a:schemeClr val="accent1"/>
              </a:buClr>
              <a:buSzPct val="80000"/>
              <a:buFont typeface="Noto Sans Symbols"/>
              <a:buChar char="◼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31520" marR="0" lvl="1" indent="-114300" algn="l" rtl="0">
              <a:spcBef>
                <a:spcPts val="560"/>
              </a:spcBef>
              <a:buClr>
                <a:schemeClr val="accent2"/>
              </a:buClr>
              <a:buSzPct val="90000"/>
              <a:buFont typeface="Noto Sans Symbols"/>
              <a:buChar char="▪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96696" marR="0" lvl="2" indent="-82296" algn="l" rtl="0">
              <a:spcBef>
                <a:spcPts val="480"/>
              </a:spcBef>
              <a:buClr>
                <a:schemeClr val="accent3"/>
              </a:buClr>
              <a:buSzPct val="100000"/>
              <a:buFont typeface="Arial"/>
              <a:buChar char="▪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216152" marR="0" lvl="3" indent="-60452" algn="l" rtl="0">
              <a:spcBef>
                <a:spcPts val="400"/>
              </a:spcBef>
              <a:buClr>
                <a:schemeClr val="accent4"/>
              </a:buClr>
              <a:buSzPct val="100000"/>
              <a:buFont typeface="Arial"/>
              <a:buChar char="▪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426464" marR="0" lvl="4" indent="-67564" algn="l" rtl="0">
              <a:spcBef>
                <a:spcPts val="400"/>
              </a:spcBef>
              <a:buClr>
                <a:schemeClr val="accent5"/>
              </a:buClr>
              <a:buSzPct val="100000"/>
              <a:buFont typeface="Noto Sans Symbols"/>
              <a:buChar char="●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627632" marR="0" lvl="5" indent="-65532" algn="l" rtl="0">
              <a:spcBef>
                <a:spcPts val="400"/>
              </a:spcBef>
              <a:buClr>
                <a:schemeClr val="accent6"/>
              </a:buClr>
              <a:buSzPct val="100000"/>
              <a:buFont typeface="Noto Sans Symbols"/>
              <a:buChar char="⚫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1828800" marR="0" lvl="6" indent="-76200" algn="l" rtl="0">
              <a:spcBef>
                <a:spcPts val="360"/>
              </a:spcBef>
              <a:buClr>
                <a:schemeClr val="accent1"/>
              </a:buClr>
              <a:buSzPct val="10000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029968" marR="0" lvl="7" indent="-74167" algn="l" rtl="0">
              <a:spcBef>
                <a:spcPts val="360"/>
              </a:spcBef>
              <a:buClr>
                <a:schemeClr val="accent2"/>
              </a:buClr>
              <a:buSzPct val="10000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231136" marR="0" lvl="8" indent="-72135" algn="l" rtl="0">
              <a:spcBef>
                <a:spcPts val="360"/>
              </a:spcBef>
              <a:buClr>
                <a:schemeClr val="accent3"/>
              </a:buClr>
              <a:buSzPct val="10000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pl-PL" sz="1200" b="0" i="0" u="none" strike="noStrike" cap="none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‹#›</a:t>
            </a:fld>
            <a:endParaRPr lang="pl-PL" sz="1200" b="0" i="0" u="none" strike="noStrike" cap="none">
              <a:solidFill>
                <a:srgbClr val="41414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ytuł i zawartość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>
            <a:spLocks noGrp="1"/>
          </p:cNvSpPr>
          <p:nvPr>
            <p:ph type="title"/>
          </p:nvPr>
        </p:nvSpPr>
        <p:spPr>
          <a:xfrm>
            <a:off x="457200" y="155447"/>
            <a:ext cx="8229600" cy="125272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Clr>
                <a:srgbClr val="FFC700"/>
              </a:buClr>
              <a:buFont typeface="Calibri"/>
              <a:buNone/>
              <a:defRPr sz="4500" b="1" i="0" u="none" strike="noStrike" cap="none">
                <a:solidFill>
                  <a:srgbClr val="FFC7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body" idx="1"/>
          </p:nvPr>
        </p:nvSpPr>
        <p:spPr>
          <a:xfrm>
            <a:off x="457200" y="1775191"/>
            <a:ext cx="8229600" cy="462560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438912" marR="0" lvl="0" indent="-162052" algn="l" rtl="0">
              <a:spcBef>
                <a:spcPts val="0"/>
              </a:spcBef>
              <a:buClr>
                <a:schemeClr val="accent1"/>
              </a:buClr>
              <a:buSzPct val="80000"/>
              <a:buFont typeface="Noto Sans Symbols"/>
              <a:buChar char="◼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31520" marR="0" lvl="1" indent="-114300" algn="l" rtl="0">
              <a:spcBef>
                <a:spcPts val="560"/>
              </a:spcBef>
              <a:buClr>
                <a:schemeClr val="accent2"/>
              </a:buClr>
              <a:buSzPct val="90000"/>
              <a:buFont typeface="Noto Sans Symbols"/>
              <a:buChar char="▪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96696" marR="0" lvl="2" indent="-82296" algn="l" rtl="0">
              <a:spcBef>
                <a:spcPts val="480"/>
              </a:spcBef>
              <a:buClr>
                <a:schemeClr val="accent3"/>
              </a:buClr>
              <a:buSzPct val="100000"/>
              <a:buFont typeface="Arial"/>
              <a:buChar char="▪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216152" marR="0" lvl="3" indent="-60452" algn="l" rtl="0">
              <a:spcBef>
                <a:spcPts val="400"/>
              </a:spcBef>
              <a:buClr>
                <a:schemeClr val="accent4"/>
              </a:buClr>
              <a:buSzPct val="100000"/>
              <a:buFont typeface="Arial"/>
              <a:buChar char="▪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426464" marR="0" lvl="4" indent="-67564" algn="l" rtl="0">
              <a:spcBef>
                <a:spcPts val="400"/>
              </a:spcBef>
              <a:buClr>
                <a:schemeClr val="accent5"/>
              </a:buClr>
              <a:buSzPct val="100000"/>
              <a:buFont typeface="Noto Sans Symbols"/>
              <a:buChar char="●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627632" marR="0" lvl="5" indent="-65532" algn="l" rtl="0">
              <a:spcBef>
                <a:spcPts val="400"/>
              </a:spcBef>
              <a:buClr>
                <a:schemeClr val="accent6"/>
              </a:buClr>
              <a:buSzPct val="100000"/>
              <a:buFont typeface="Noto Sans Symbols"/>
              <a:buChar char="⚫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1828800" marR="0" lvl="6" indent="-76200" algn="l" rtl="0">
              <a:spcBef>
                <a:spcPts val="360"/>
              </a:spcBef>
              <a:buClr>
                <a:schemeClr val="accent1"/>
              </a:buClr>
              <a:buSzPct val="10000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029968" marR="0" lvl="7" indent="-74167" algn="l" rtl="0">
              <a:spcBef>
                <a:spcPts val="360"/>
              </a:spcBef>
              <a:buClr>
                <a:schemeClr val="accent2"/>
              </a:buClr>
              <a:buSzPct val="10000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231136" marR="0" lvl="8" indent="-72135" algn="l" rtl="0">
              <a:spcBef>
                <a:spcPts val="360"/>
              </a:spcBef>
              <a:buClr>
                <a:schemeClr val="accent3"/>
              </a:buClr>
              <a:buSzPct val="10000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dt" idx="10"/>
          </p:nvPr>
        </p:nvSpPr>
        <p:spPr>
          <a:xfrm>
            <a:off x="457200" y="6476998"/>
            <a:ext cx="2133599" cy="27431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5" name="Shape 45"/>
          <p:cNvSpPr txBox="1">
            <a:spLocks noGrp="1"/>
          </p:cNvSpPr>
          <p:nvPr>
            <p:ph type="ftr" idx="11"/>
          </p:nvPr>
        </p:nvSpPr>
        <p:spPr>
          <a:xfrm>
            <a:off x="2640596" y="6476998"/>
            <a:ext cx="5507719" cy="27431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sldNum" idx="12"/>
          </p:nvPr>
        </p:nvSpPr>
        <p:spPr>
          <a:xfrm>
            <a:off x="8204396" y="6476998"/>
            <a:ext cx="733864" cy="27431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pl-PL" sz="1200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‹#›</a:t>
            </a:fld>
            <a:endParaRPr lang="pl-PL" sz="1200">
              <a:solidFill>
                <a:srgbClr val="41414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Nagłówek sekcji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/>
          <p:nvPr/>
        </p:nvSpPr>
        <p:spPr>
          <a:xfrm>
            <a:off x="0" y="0"/>
            <a:ext cx="9144000" cy="260252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" name="Shape 49"/>
          <p:cNvSpPr/>
          <p:nvPr/>
        </p:nvSpPr>
        <p:spPr>
          <a:xfrm>
            <a:off x="0" y="2602519"/>
            <a:ext cx="9144000" cy="4571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" name="Shape 50"/>
          <p:cNvSpPr txBox="1">
            <a:spLocks noGrp="1"/>
          </p:cNvSpPr>
          <p:nvPr>
            <p:ph type="title"/>
          </p:nvPr>
        </p:nvSpPr>
        <p:spPr>
          <a:xfrm>
            <a:off x="749808" y="118871"/>
            <a:ext cx="8013191" cy="163677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Clr>
                <a:srgbClr val="FFC700"/>
              </a:buClr>
              <a:buFont typeface="Calibri"/>
              <a:buNone/>
              <a:defRPr sz="4700" b="1" i="0" u="none" strike="noStrike" cap="none">
                <a:solidFill>
                  <a:srgbClr val="FFC7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51" name="Shape 51"/>
          <p:cNvSpPr txBox="1">
            <a:spLocks noGrp="1"/>
          </p:cNvSpPr>
          <p:nvPr>
            <p:ph type="body" idx="1"/>
          </p:nvPr>
        </p:nvSpPr>
        <p:spPr>
          <a:xfrm>
            <a:off x="740664" y="1828800"/>
            <a:ext cx="8022336" cy="685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Clr>
                <a:schemeClr val="accent1"/>
              </a:buClr>
              <a:buFont typeface="Noto Sans Symbols"/>
              <a:buNone/>
              <a:defRPr sz="20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360"/>
              </a:spcBef>
              <a:buClr>
                <a:schemeClr val="accent2"/>
              </a:buClr>
              <a:buFont typeface="Noto Sans Symbols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320"/>
              </a:spcBef>
              <a:buClr>
                <a:schemeClr val="accent3"/>
              </a:buClr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280"/>
              </a:spcBef>
              <a:buClr>
                <a:schemeClr val="accent4"/>
              </a:buClr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280"/>
              </a:spcBef>
              <a:buClr>
                <a:schemeClr val="accent5"/>
              </a:buClr>
              <a:buFont typeface="Noto Sans Symbols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280"/>
              </a:spcBef>
              <a:buClr>
                <a:schemeClr val="accent6"/>
              </a:buClr>
              <a:buFont typeface="Noto Sans Symbols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280"/>
              </a:spcBef>
              <a:buClr>
                <a:schemeClr val="accent1"/>
              </a:buClr>
              <a:buFont typeface="Noto Sans Symbols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280"/>
              </a:spcBef>
              <a:buClr>
                <a:schemeClr val="accent2"/>
              </a:buClr>
              <a:buFont typeface="Noto Sans Symbols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280"/>
              </a:spcBef>
              <a:buClr>
                <a:schemeClr val="accent3"/>
              </a:buClr>
              <a:buFont typeface="Noto Sans Symbols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dt" idx="10"/>
          </p:nvPr>
        </p:nvSpPr>
        <p:spPr>
          <a:xfrm>
            <a:off x="457200" y="6476998"/>
            <a:ext cx="2133599" cy="27431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" name="Shape 53"/>
          <p:cNvSpPr txBox="1">
            <a:spLocks noGrp="1"/>
          </p:cNvSpPr>
          <p:nvPr>
            <p:ph type="ftr" idx="11"/>
          </p:nvPr>
        </p:nvSpPr>
        <p:spPr>
          <a:xfrm>
            <a:off x="2640596" y="6476998"/>
            <a:ext cx="5507719" cy="27431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4" name="Shape 54"/>
          <p:cNvSpPr txBox="1">
            <a:spLocks noGrp="1"/>
          </p:cNvSpPr>
          <p:nvPr>
            <p:ph type="sldNum" idx="12"/>
          </p:nvPr>
        </p:nvSpPr>
        <p:spPr>
          <a:xfrm>
            <a:off x="8204396" y="6476998"/>
            <a:ext cx="733864" cy="27431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pl-PL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‹#›</a:t>
            </a:fld>
            <a:endParaRPr lang="pl-PL"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Dwa elementy zawartości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2510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Clr>
                <a:srgbClr val="FFC700"/>
              </a:buClr>
              <a:buFont typeface="Calibri"/>
              <a:buNone/>
              <a:defRPr sz="4500" b="1" i="0" u="none" strike="noStrike" cap="none">
                <a:solidFill>
                  <a:srgbClr val="FFC7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57" name="Shape 57"/>
          <p:cNvSpPr txBox="1">
            <a:spLocks noGrp="1"/>
          </p:cNvSpPr>
          <p:nvPr>
            <p:ph type="body" idx="1"/>
          </p:nvPr>
        </p:nvSpPr>
        <p:spPr>
          <a:xfrm>
            <a:off x="457200" y="1773935"/>
            <a:ext cx="4038599" cy="462381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438912" marR="0" lvl="0" indent="-182372" algn="l" rtl="0">
              <a:spcBef>
                <a:spcPts val="0"/>
              </a:spcBef>
              <a:buClr>
                <a:schemeClr val="accent1"/>
              </a:buClr>
              <a:buSzPct val="80000"/>
              <a:buFont typeface="Noto Sans Symbols"/>
              <a:buChar char="◼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31520" marR="0" lvl="1" indent="-137159" algn="l" rtl="0">
              <a:spcBef>
                <a:spcPts val="480"/>
              </a:spcBef>
              <a:buClr>
                <a:schemeClr val="accent2"/>
              </a:buClr>
              <a:buSzPct val="90000"/>
              <a:buFont typeface="Noto Sans Symbols"/>
              <a:buChar char="▪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96696" marR="0" lvl="2" indent="-107696" algn="l" rtl="0">
              <a:spcBef>
                <a:spcPts val="400"/>
              </a:spcBef>
              <a:buClr>
                <a:schemeClr val="accent3"/>
              </a:buClr>
              <a:buSzPct val="100000"/>
              <a:buFont typeface="Arial"/>
              <a:buChar char="▪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216152" marR="0" lvl="3" indent="-73152" algn="l" rtl="0">
              <a:spcBef>
                <a:spcPts val="360"/>
              </a:spcBef>
              <a:buClr>
                <a:schemeClr val="accent4"/>
              </a:buClr>
              <a:buSzPct val="100000"/>
              <a:buFont typeface="Arial"/>
              <a:buChar char="▪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426464" marR="0" lvl="4" indent="-80264" algn="l" rtl="0">
              <a:spcBef>
                <a:spcPts val="360"/>
              </a:spcBef>
              <a:buClr>
                <a:schemeClr val="accent5"/>
              </a:buClr>
              <a:buSzPct val="100000"/>
              <a:buFont typeface="Noto Sans Symbols"/>
              <a:buChar char="●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627632" marR="0" lvl="5" indent="-78232" algn="l" rtl="0">
              <a:spcBef>
                <a:spcPts val="360"/>
              </a:spcBef>
              <a:buClr>
                <a:schemeClr val="accent6"/>
              </a:buClr>
              <a:buSzPct val="10000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1828800" marR="0" lvl="6" indent="-76200" algn="l" rtl="0">
              <a:spcBef>
                <a:spcPts val="360"/>
              </a:spcBef>
              <a:buClr>
                <a:schemeClr val="accent1"/>
              </a:buClr>
              <a:buSzPct val="10000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029968" marR="0" lvl="7" indent="-74167" algn="l" rtl="0">
              <a:spcBef>
                <a:spcPts val="360"/>
              </a:spcBef>
              <a:buClr>
                <a:schemeClr val="accent2"/>
              </a:buClr>
              <a:buSzPct val="10000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231136" marR="0" lvl="8" indent="-72135" algn="l" rtl="0">
              <a:spcBef>
                <a:spcPts val="360"/>
              </a:spcBef>
              <a:buClr>
                <a:schemeClr val="accent3"/>
              </a:buClr>
              <a:buSzPct val="10000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8" name="Shape 58"/>
          <p:cNvSpPr txBox="1">
            <a:spLocks noGrp="1"/>
          </p:cNvSpPr>
          <p:nvPr>
            <p:ph type="body" idx="2"/>
          </p:nvPr>
        </p:nvSpPr>
        <p:spPr>
          <a:xfrm>
            <a:off x="4648200" y="1773935"/>
            <a:ext cx="4038599" cy="462381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438912" marR="0" lvl="0" indent="-182372" algn="l" rtl="0">
              <a:spcBef>
                <a:spcPts val="0"/>
              </a:spcBef>
              <a:buClr>
                <a:schemeClr val="accent1"/>
              </a:buClr>
              <a:buSzPct val="80000"/>
              <a:buFont typeface="Noto Sans Symbols"/>
              <a:buChar char="◼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31520" marR="0" lvl="1" indent="-137159" algn="l" rtl="0">
              <a:spcBef>
                <a:spcPts val="480"/>
              </a:spcBef>
              <a:buClr>
                <a:schemeClr val="accent2"/>
              </a:buClr>
              <a:buSzPct val="90000"/>
              <a:buFont typeface="Noto Sans Symbols"/>
              <a:buChar char="▪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96696" marR="0" lvl="2" indent="-107696" algn="l" rtl="0">
              <a:spcBef>
                <a:spcPts val="400"/>
              </a:spcBef>
              <a:buClr>
                <a:schemeClr val="accent3"/>
              </a:buClr>
              <a:buSzPct val="100000"/>
              <a:buFont typeface="Arial"/>
              <a:buChar char="▪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216152" marR="0" lvl="3" indent="-73152" algn="l" rtl="0">
              <a:spcBef>
                <a:spcPts val="360"/>
              </a:spcBef>
              <a:buClr>
                <a:schemeClr val="accent4"/>
              </a:buClr>
              <a:buSzPct val="100000"/>
              <a:buFont typeface="Arial"/>
              <a:buChar char="▪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426464" marR="0" lvl="4" indent="-80264" algn="l" rtl="0">
              <a:spcBef>
                <a:spcPts val="360"/>
              </a:spcBef>
              <a:buClr>
                <a:schemeClr val="accent5"/>
              </a:buClr>
              <a:buSzPct val="100000"/>
              <a:buFont typeface="Noto Sans Symbols"/>
              <a:buChar char="●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627632" marR="0" lvl="5" indent="-78232" algn="l" rtl="0">
              <a:spcBef>
                <a:spcPts val="360"/>
              </a:spcBef>
              <a:buClr>
                <a:schemeClr val="accent6"/>
              </a:buClr>
              <a:buSzPct val="10000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1828800" marR="0" lvl="6" indent="-76200" algn="l" rtl="0">
              <a:spcBef>
                <a:spcPts val="360"/>
              </a:spcBef>
              <a:buClr>
                <a:schemeClr val="accent1"/>
              </a:buClr>
              <a:buSzPct val="10000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029968" marR="0" lvl="7" indent="-74167" algn="l" rtl="0">
              <a:spcBef>
                <a:spcPts val="360"/>
              </a:spcBef>
              <a:buClr>
                <a:schemeClr val="accent2"/>
              </a:buClr>
              <a:buSzPct val="10000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231136" marR="0" lvl="8" indent="-72135" algn="l" rtl="0">
              <a:spcBef>
                <a:spcPts val="360"/>
              </a:spcBef>
              <a:buClr>
                <a:schemeClr val="accent3"/>
              </a:buClr>
              <a:buSzPct val="10000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9" name="Shape 59"/>
          <p:cNvSpPr txBox="1">
            <a:spLocks noGrp="1"/>
          </p:cNvSpPr>
          <p:nvPr>
            <p:ph type="dt" idx="10"/>
          </p:nvPr>
        </p:nvSpPr>
        <p:spPr>
          <a:xfrm>
            <a:off x="457200" y="6476998"/>
            <a:ext cx="2133599" cy="27431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type="ftr" idx="11"/>
          </p:nvPr>
        </p:nvSpPr>
        <p:spPr>
          <a:xfrm>
            <a:off x="2640596" y="6476998"/>
            <a:ext cx="5507719" cy="27431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1" name="Shape 61"/>
          <p:cNvSpPr txBox="1">
            <a:spLocks noGrp="1"/>
          </p:cNvSpPr>
          <p:nvPr>
            <p:ph type="sldNum" idx="12"/>
          </p:nvPr>
        </p:nvSpPr>
        <p:spPr>
          <a:xfrm>
            <a:off x="8204396" y="6476998"/>
            <a:ext cx="733864" cy="27431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pl-PL" sz="1200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‹#›</a:t>
            </a:fld>
            <a:endParaRPr lang="pl-PL" sz="1200">
              <a:solidFill>
                <a:srgbClr val="41414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Porównanie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2510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Clr>
                <a:srgbClr val="FFC700"/>
              </a:buClr>
              <a:buFont typeface="Calibri"/>
              <a:buNone/>
              <a:defRPr sz="4500" b="1" i="0" u="none" strike="noStrike" cap="none">
                <a:solidFill>
                  <a:srgbClr val="FFC7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457200" y="1698986"/>
            <a:ext cx="4040187" cy="71535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Clr>
                <a:schemeClr val="accent1"/>
              </a:buClr>
              <a:buFont typeface="Noto Sans Symbols"/>
              <a:buNone/>
              <a:defRPr sz="23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400"/>
              </a:spcBef>
              <a:buClr>
                <a:schemeClr val="accent2"/>
              </a:buClr>
              <a:buFont typeface="Noto Sans Symbols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360"/>
              </a:spcBef>
              <a:buClr>
                <a:schemeClr val="accent3"/>
              </a:buClr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320"/>
              </a:spcBef>
              <a:buClr>
                <a:schemeClr val="accent4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320"/>
              </a:spcBef>
              <a:buClr>
                <a:schemeClr val="accent5"/>
              </a:buClr>
              <a:buFont typeface="Noto Sans Symbols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320"/>
              </a:spcBef>
              <a:buClr>
                <a:schemeClr val="accent6"/>
              </a:buClr>
              <a:buFont typeface="Noto Sans Symbols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320"/>
              </a:spcBef>
              <a:buClr>
                <a:schemeClr val="accent1"/>
              </a:buClr>
              <a:buFont typeface="Noto Sans Symbols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320"/>
              </a:spcBef>
              <a:buClr>
                <a:schemeClr val="accent2"/>
              </a:buClr>
              <a:buFont typeface="Noto Sans Symbols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320"/>
              </a:spcBef>
              <a:buClr>
                <a:schemeClr val="accent3"/>
              </a:buClr>
              <a:buFont typeface="Noto Sans Symbols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5" name="Shape 65"/>
          <p:cNvSpPr txBox="1">
            <a:spLocks noGrp="1"/>
          </p:cNvSpPr>
          <p:nvPr>
            <p:ph type="body" idx="2"/>
          </p:nvPr>
        </p:nvSpPr>
        <p:spPr>
          <a:xfrm>
            <a:off x="457200" y="2449511"/>
            <a:ext cx="4040187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438912" marR="0" lvl="0" indent="-202692" algn="l" rtl="0">
              <a:spcBef>
                <a:spcPts val="0"/>
              </a:spcBef>
              <a:buClr>
                <a:schemeClr val="accent1"/>
              </a:buClr>
              <a:buSzPct val="80000"/>
              <a:buFont typeface="Noto Sans Symbols"/>
              <a:buChar char="◼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31520" marR="0" lvl="1" indent="-160019" algn="l" rtl="0">
              <a:spcBef>
                <a:spcPts val="400"/>
              </a:spcBef>
              <a:buClr>
                <a:schemeClr val="accent2"/>
              </a:buClr>
              <a:buSzPct val="900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96696" marR="0" lvl="2" indent="-120396" algn="l" rtl="0">
              <a:spcBef>
                <a:spcPts val="360"/>
              </a:spcBef>
              <a:buClr>
                <a:schemeClr val="accent3"/>
              </a:buClr>
              <a:buSzPct val="100000"/>
              <a:buFont typeface="Arial"/>
              <a:buChar char="▪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216152" marR="0" lvl="3" indent="-85852" algn="l" rtl="0">
              <a:spcBef>
                <a:spcPts val="320"/>
              </a:spcBef>
              <a:buClr>
                <a:schemeClr val="accent4"/>
              </a:buClr>
              <a:buSzPct val="100000"/>
              <a:buFont typeface="Arial"/>
              <a:buChar char="▪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426464" marR="0" lvl="4" indent="-92964" algn="l" rtl="0">
              <a:spcBef>
                <a:spcPts val="320"/>
              </a:spcBef>
              <a:buClr>
                <a:schemeClr val="accent5"/>
              </a:buClr>
              <a:buSzPct val="100000"/>
              <a:buFont typeface="Noto Sans Symbols"/>
              <a:buChar char="●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627632" marR="0" lvl="5" indent="-90932" algn="l" rtl="0">
              <a:spcBef>
                <a:spcPts val="320"/>
              </a:spcBef>
              <a:buClr>
                <a:schemeClr val="accent6"/>
              </a:buClr>
              <a:buSzPct val="100000"/>
              <a:buFont typeface="Noto Sans Symbols"/>
              <a:buChar char="⚫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1828800" marR="0" lvl="6" indent="-88900" algn="l" rtl="0">
              <a:spcBef>
                <a:spcPts val="320"/>
              </a:spcBef>
              <a:buClr>
                <a:schemeClr val="accent1"/>
              </a:buClr>
              <a:buSzPct val="100000"/>
              <a:buFont typeface="Noto Sans Symbols"/>
              <a:buChar char="⚫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029968" marR="0" lvl="7" indent="-86867" algn="l" rtl="0">
              <a:spcBef>
                <a:spcPts val="320"/>
              </a:spcBef>
              <a:buClr>
                <a:schemeClr val="accent2"/>
              </a:buClr>
              <a:buSzPct val="100000"/>
              <a:buFont typeface="Noto Sans Symbols"/>
              <a:buChar char="⚫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231136" marR="0" lvl="8" indent="-84835" algn="l" rtl="0">
              <a:spcBef>
                <a:spcPts val="320"/>
              </a:spcBef>
              <a:buClr>
                <a:schemeClr val="accent3"/>
              </a:buClr>
              <a:buSzPct val="100000"/>
              <a:buFont typeface="Noto Sans Symbols"/>
              <a:buChar char="⚫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6" name="Shape 66"/>
          <p:cNvSpPr txBox="1">
            <a:spLocks noGrp="1"/>
          </p:cNvSpPr>
          <p:nvPr>
            <p:ph type="body" idx="3"/>
          </p:nvPr>
        </p:nvSpPr>
        <p:spPr>
          <a:xfrm>
            <a:off x="4645025" y="1698986"/>
            <a:ext cx="4041774" cy="71535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Clr>
                <a:schemeClr val="accent1"/>
              </a:buClr>
              <a:buFont typeface="Noto Sans Symbols"/>
              <a:buNone/>
              <a:defRPr sz="23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400"/>
              </a:spcBef>
              <a:buClr>
                <a:schemeClr val="accent2"/>
              </a:buClr>
              <a:buFont typeface="Noto Sans Symbols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360"/>
              </a:spcBef>
              <a:buClr>
                <a:schemeClr val="accent3"/>
              </a:buClr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320"/>
              </a:spcBef>
              <a:buClr>
                <a:schemeClr val="accent4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320"/>
              </a:spcBef>
              <a:buClr>
                <a:schemeClr val="accent5"/>
              </a:buClr>
              <a:buFont typeface="Noto Sans Symbols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320"/>
              </a:spcBef>
              <a:buClr>
                <a:schemeClr val="accent6"/>
              </a:buClr>
              <a:buFont typeface="Noto Sans Symbols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320"/>
              </a:spcBef>
              <a:buClr>
                <a:schemeClr val="accent1"/>
              </a:buClr>
              <a:buFont typeface="Noto Sans Symbols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320"/>
              </a:spcBef>
              <a:buClr>
                <a:schemeClr val="accent2"/>
              </a:buClr>
              <a:buFont typeface="Noto Sans Symbols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320"/>
              </a:spcBef>
              <a:buClr>
                <a:schemeClr val="accent3"/>
              </a:buClr>
              <a:buFont typeface="Noto Sans Symbols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7" name="Shape 67"/>
          <p:cNvSpPr txBox="1">
            <a:spLocks noGrp="1"/>
          </p:cNvSpPr>
          <p:nvPr>
            <p:ph type="body" idx="4"/>
          </p:nvPr>
        </p:nvSpPr>
        <p:spPr>
          <a:xfrm>
            <a:off x="4645025" y="2449511"/>
            <a:ext cx="4041774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438912" marR="0" lvl="0" indent="-202692" algn="l" rtl="0">
              <a:spcBef>
                <a:spcPts val="0"/>
              </a:spcBef>
              <a:buClr>
                <a:schemeClr val="accent1"/>
              </a:buClr>
              <a:buSzPct val="80000"/>
              <a:buFont typeface="Noto Sans Symbols"/>
              <a:buChar char="◼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31520" marR="0" lvl="1" indent="-160019" algn="l" rtl="0">
              <a:spcBef>
                <a:spcPts val="400"/>
              </a:spcBef>
              <a:buClr>
                <a:schemeClr val="accent2"/>
              </a:buClr>
              <a:buSzPct val="900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96696" marR="0" lvl="2" indent="-120396" algn="l" rtl="0">
              <a:spcBef>
                <a:spcPts val="360"/>
              </a:spcBef>
              <a:buClr>
                <a:schemeClr val="accent3"/>
              </a:buClr>
              <a:buSzPct val="100000"/>
              <a:buFont typeface="Arial"/>
              <a:buChar char="▪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216152" marR="0" lvl="3" indent="-85852" algn="l" rtl="0">
              <a:spcBef>
                <a:spcPts val="320"/>
              </a:spcBef>
              <a:buClr>
                <a:schemeClr val="accent4"/>
              </a:buClr>
              <a:buSzPct val="100000"/>
              <a:buFont typeface="Arial"/>
              <a:buChar char="▪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426464" marR="0" lvl="4" indent="-92964" algn="l" rtl="0">
              <a:spcBef>
                <a:spcPts val="320"/>
              </a:spcBef>
              <a:buClr>
                <a:schemeClr val="accent5"/>
              </a:buClr>
              <a:buSzPct val="100000"/>
              <a:buFont typeface="Noto Sans Symbols"/>
              <a:buChar char="●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627632" marR="0" lvl="5" indent="-90932" algn="l" rtl="0">
              <a:spcBef>
                <a:spcPts val="320"/>
              </a:spcBef>
              <a:buClr>
                <a:schemeClr val="accent6"/>
              </a:buClr>
              <a:buSzPct val="100000"/>
              <a:buFont typeface="Noto Sans Symbols"/>
              <a:buChar char="⚫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1828800" marR="0" lvl="6" indent="-88900" algn="l" rtl="0">
              <a:spcBef>
                <a:spcPts val="320"/>
              </a:spcBef>
              <a:buClr>
                <a:schemeClr val="accent1"/>
              </a:buClr>
              <a:buSzPct val="100000"/>
              <a:buFont typeface="Noto Sans Symbols"/>
              <a:buChar char="⚫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029968" marR="0" lvl="7" indent="-86867" algn="l" rtl="0">
              <a:spcBef>
                <a:spcPts val="320"/>
              </a:spcBef>
              <a:buClr>
                <a:schemeClr val="accent2"/>
              </a:buClr>
              <a:buSzPct val="100000"/>
              <a:buFont typeface="Noto Sans Symbols"/>
              <a:buChar char="⚫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231136" marR="0" lvl="8" indent="-84835" algn="l" rtl="0">
              <a:spcBef>
                <a:spcPts val="320"/>
              </a:spcBef>
              <a:buClr>
                <a:schemeClr val="accent3"/>
              </a:buClr>
              <a:buSzPct val="100000"/>
              <a:buFont typeface="Noto Sans Symbols"/>
              <a:buChar char="⚫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Shape 68"/>
          <p:cNvSpPr txBox="1">
            <a:spLocks noGrp="1"/>
          </p:cNvSpPr>
          <p:nvPr>
            <p:ph type="dt" idx="10"/>
          </p:nvPr>
        </p:nvSpPr>
        <p:spPr>
          <a:xfrm>
            <a:off x="457200" y="6476998"/>
            <a:ext cx="2133599" cy="27431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9" name="Shape 69"/>
          <p:cNvSpPr txBox="1">
            <a:spLocks noGrp="1"/>
          </p:cNvSpPr>
          <p:nvPr>
            <p:ph type="ftr" idx="11"/>
          </p:nvPr>
        </p:nvSpPr>
        <p:spPr>
          <a:xfrm>
            <a:off x="2640596" y="6476998"/>
            <a:ext cx="5507719" cy="27431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0" name="Shape 70"/>
          <p:cNvSpPr txBox="1">
            <a:spLocks noGrp="1"/>
          </p:cNvSpPr>
          <p:nvPr>
            <p:ph type="sldNum" idx="12"/>
          </p:nvPr>
        </p:nvSpPr>
        <p:spPr>
          <a:xfrm>
            <a:off x="8204396" y="6476998"/>
            <a:ext cx="733864" cy="27431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pl-PL" sz="1200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‹#›</a:t>
            </a:fld>
            <a:endParaRPr lang="pl-PL" sz="1200">
              <a:solidFill>
                <a:srgbClr val="41414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ylko tytuł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2510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Clr>
                <a:srgbClr val="FFC700"/>
              </a:buClr>
              <a:buFont typeface="Calibri"/>
              <a:buNone/>
              <a:defRPr sz="4500" b="1" i="0" u="none" strike="noStrike" cap="none">
                <a:solidFill>
                  <a:srgbClr val="FFC7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73" name="Shape 73"/>
          <p:cNvSpPr txBox="1">
            <a:spLocks noGrp="1"/>
          </p:cNvSpPr>
          <p:nvPr>
            <p:ph type="dt" idx="10"/>
          </p:nvPr>
        </p:nvSpPr>
        <p:spPr>
          <a:xfrm>
            <a:off x="457200" y="6476998"/>
            <a:ext cx="2133599" cy="27431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4" name="Shape 74"/>
          <p:cNvSpPr txBox="1">
            <a:spLocks noGrp="1"/>
          </p:cNvSpPr>
          <p:nvPr>
            <p:ph type="ftr" idx="11"/>
          </p:nvPr>
        </p:nvSpPr>
        <p:spPr>
          <a:xfrm>
            <a:off x="2640596" y="6476998"/>
            <a:ext cx="5507719" cy="27431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5" name="Shape 75"/>
          <p:cNvSpPr txBox="1">
            <a:spLocks noGrp="1"/>
          </p:cNvSpPr>
          <p:nvPr>
            <p:ph type="sldNum" idx="12"/>
          </p:nvPr>
        </p:nvSpPr>
        <p:spPr>
          <a:xfrm>
            <a:off x="8204396" y="6476998"/>
            <a:ext cx="733864" cy="27431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pl-PL" sz="1200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‹#›</a:t>
            </a:fld>
            <a:endParaRPr lang="pl-PL" sz="1200">
              <a:solidFill>
                <a:srgbClr val="41414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Pusty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hape 77"/>
          <p:cNvSpPr txBox="1">
            <a:spLocks noGrp="1"/>
          </p:cNvSpPr>
          <p:nvPr>
            <p:ph type="dt" idx="10"/>
          </p:nvPr>
        </p:nvSpPr>
        <p:spPr>
          <a:xfrm>
            <a:off x="457200" y="6476998"/>
            <a:ext cx="2133599" cy="27431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8" name="Shape 78"/>
          <p:cNvSpPr txBox="1">
            <a:spLocks noGrp="1"/>
          </p:cNvSpPr>
          <p:nvPr>
            <p:ph type="ftr" idx="11"/>
          </p:nvPr>
        </p:nvSpPr>
        <p:spPr>
          <a:xfrm>
            <a:off x="2640596" y="6476998"/>
            <a:ext cx="5507719" cy="27431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9" name="Shape 79"/>
          <p:cNvSpPr txBox="1">
            <a:spLocks noGrp="1"/>
          </p:cNvSpPr>
          <p:nvPr>
            <p:ph type="sldNum" idx="12"/>
          </p:nvPr>
        </p:nvSpPr>
        <p:spPr>
          <a:xfrm>
            <a:off x="8204396" y="6476998"/>
            <a:ext cx="733864" cy="27431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pl-PL" sz="1200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‹#›</a:t>
            </a:fld>
            <a:endParaRPr lang="pl-PL" sz="1200">
              <a:solidFill>
                <a:srgbClr val="41414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Zawartość z podpisem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 txBox="1">
            <a:spLocks noGrp="1"/>
          </p:cNvSpPr>
          <p:nvPr>
            <p:ph type="title"/>
          </p:nvPr>
        </p:nvSpPr>
        <p:spPr>
          <a:xfrm>
            <a:off x="167838" y="152400"/>
            <a:ext cx="2523743" cy="97840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Clr>
                <a:srgbClr val="FFC700"/>
              </a:buClr>
              <a:buFont typeface="Calibri"/>
              <a:buNone/>
              <a:defRPr sz="2000" b="0" i="0" u="none" strike="noStrike" cap="none">
                <a:solidFill>
                  <a:srgbClr val="FFC7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82" name="Shape 82"/>
          <p:cNvSpPr txBox="1">
            <a:spLocks noGrp="1"/>
          </p:cNvSpPr>
          <p:nvPr>
            <p:ph type="body" idx="1"/>
          </p:nvPr>
        </p:nvSpPr>
        <p:spPr>
          <a:xfrm>
            <a:off x="3019376" y="1743133"/>
            <a:ext cx="5920640" cy="455888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438912" marR="0" lvl="0" indent="-162052" algn="l" rtl="0">
              <a:spcBef>
                <a:spcPts val="0"/>
              </a:spcBef>
              <a:buClr>
                <a:schemeClr val="accent1"/>
              </a:buClr>
              <a:buSzPct val="80000"/>
              <a:buFont typeface="Noto Sans Symbols"/>
              <a:buChar char="◼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31520" marR="0" lvl="1" indent="-114300" algn="l" rtl="0">
              <a:spcBef>
                <a:spcPts val="560"/>
              </a:spcBef>
              <a:buClr>
                <a:schemeClr val="accent2"/>
              </a:buClr>
              <a:buSzPct val="90000"/>
              <a:buFont typeface="Noto Sans Symbols"/>
              <a:buChar char="▪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96696" marR="0" lvl="2" indent="-82296" algn="l" rtl="0">
              <a:spcBef>
                <a:spcPts val="480"/>
              </a:spcBef>
              <a:buClr>
                <a:schemeClr val="accent3"/>
              </a:buClr>
              <a:buSzPct val="100000"/>
              <a:buFont typeface="Arial"/>
              <a:buChar char="▪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216152" marR="0" lvl="3" indent="-60452" algn="l" rtl="0">
              <a:spcBef>
                <a:spcPts val="400"/>
              </a:spcBef>
              <a:buClr>
                <a:schemeClr val="accent4"/>
              </a:buClr>
              <a:buSzPct val="100000"/>
              <a:buFont typeface="Arial"/>
              <a:buChar char="▪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426464" marR="0" lvl="4" indent="-67564" algn="l" rtl="0">
              <a:spcBef>
                <a:spcPts val="400"/>
              </a:spcBef>
              <a:buClr>
                <a:schemeClr val="accent5"/>
              </a:buClr>
              <a:buSzPct val="100000"/>
              <a:buFont typeface="Noto Sans Symbols"/>
              <a:buChar char="●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627632" marR="0" lvl="5" indent="-65532" algn="l" rtl="0">
              <a:spcBef>
                <a:spcPts val="400"/>
              </a:spcBef>
              <a:buClr>
                <a:schemeClr val="accent6"/>
              </a:buClr>
              <a:buSzPct val="100000"/>
              <a:buFont typeface="Noto Sans Symbols"/>
              <a:buChar char="⚫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1828800" marR="0" lvl="6" indent="-63500" algn="l" rtl="0">
              <a:spcBef>
                <a:spcPts val="400"/>
              </a:spcBef>
              <a:buClr>
                <a:schemeClr val="accent1"/>
              </a:buClr>
              <a:buSzPct val="100000"/>
              <a:buFont typeface="Noto Sans Symbols"/>
              <a:buChar char="⚫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029968" marR="0" lvl="7" indent="-61467" algn="l" rtl="0">
              <a:spcBef>
                <a:spcPts val="400"/>
              </a:spcBef>
              <a:buClr>
                <a:schemeClr val="accent2"/>
              </a:buClr>
              <a:buSzPct val="100000"/>
              <a:buFont typeface="Noto Sans Symbols"/>
              <a:buChar char="⚫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231136" marR="0" lvl="8" indent="-59435" algn="l" rtl="0">
              <a:spcBef>
                <a:spcPts val="400"/>
              </a:spcBef>
              <a:buClr>
                <a:schemeClr val="accent3"/>
              </a:buClr>
              <a:buSzPct val="100000"/>
              <a:buFont typeface="Noto Sans Symbols"/>
              <a:buChar char="⚫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3" name="Shape 83"/>
          <p:cNvSpPr txBox="1">
            <a:spLocks noGrp="1"/>
          </p:cNvSpPr>
          <p:nvPr>
            <p:ph type="body" idx="2"/>
          </p:nvPr>
        </p:nvSpPr>
        <p:spPr>
          <a:xfrm>
            <a:off x="167838" y="1730017"/>
            <a:ext cx="2468880" cy="4572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Clr>
                <a:schemeClr val="accent1"/>
              </a:buClr>
              <a:buFont typeface="Noto Sans Symbols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240"/>
              </a:spcBef>
              <a:buClr>
                <a:schemeClr val="accent2"/>
              </a:buClr>
              <a:buFont typeface="Noto Sans Symbols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200"/>
              </a:spcBef>
              <a:buClr>
                <a:schemeClr val="accent3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180"/>
              </a:spcBef>
              <a:buClr>
                <a:schemeClr val="accent4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180"/>
              </a:spcBef>
              <a:buClr>
                <a:schemeClr val="accent5"/>
              </a:buClr>
              <a:buFont typeface="Noto Sans Symbols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180"/>
              </a:spcBef>
              <a:buClr>
                <a:schemeClr val="accent6"/>
              </a:buClr>
              <a:buFont typeface="Noto Sans Symbols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180"/>
              </a:spcBef>
              <a:buClr>
                <a:schemeClr val="accent1"/>
              </a:buClr>
              <a:buFont typeface="Noto Sans Symbols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180"/>
              </a:spcBef>
              <a:buClr>
                <a:schemeClr val="accent2"/>
              </a:buClr>
              <a:buFont typeface="Noto Sans Symbols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180"/>
              </a:spcBef>
              <a:buClr>
                <a:schemeClr val="accent3"/>
              </a:buClr>
              <a:buFont typeface="Noto Sans Symbols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4" name="Shape 84"/>
          <p:cNvSpPr txBox="1">
            <a:spLocks noGrp="1"/>
          </p:cNvSpPr>
          <p:nvPr>
            <p:ph type="dt" idx="10"/>
          </p:nvPr>
        </p:nvSpPr>
        <p:spPr>
          <a:xfrm>
            <a:off x="457200" y="6476998"/>
            <a:ext cx="2133599" cy="27431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5" name="Shape 85"/>
          <p:cNvSpPr txBox="1">
            <a:spLocks noGrp="1"/>
          </p:cNvSpPr>
          <p:nvPr>
            <p:ph type="ftr" idx="11"/>
          </p:nvPr>
        </p:nvSpPr>
        <p:spPr>
          <a:xfrm>
            <a:off x="2640596" y="6476998"/>
            <a:ext cx="5507719" cy="27431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6" name="Shape 86"/>
          <p:cNvSpPr txBox="1">
            <a:spLocks noGrp="1"/>
          </p:cNvSpPr>
          <p:nvPr>
            <p:ph type="sldNum" idx="12"/>
          </p:nvPr>
        </p:nvSpPr>
        <p:spPr>
          <a:xfrm>
            <a:off x="8204396" y="6476998"/>
            <a:ext cx="733864" cy="27431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pl-PL" sz="1200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‹#›</a:t>
            </a:fld>
            <a:endParaRPr lang="pl-PL" sz="1200">
              <a:solidFill>
                <a:srgbClr val="41414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" name="Shape 87"/>
          <p:cNvSpPr/>
          <p:nvPr/>
        </p:nvSpPr>
        <p:spPr>
          <a:xfrm>
            <a:off x="2855736" y="0"/>
            <a:ext cx="45719" cy="145389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" name="Shape 88"/>
          <p:cNvSpPr/>
          <p:nvPr/>
        </p:nvSpPr>
        <p:spPr>
          <a:xfrm>
            <a:off x="2855736" y="0"/>
            <a:ext cx="45719" cy="145389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/>
          <p:nvPr/>
        </p:nvSpPr>
        <p:spPr>
          <a:xfrm>
            <a:off x="0" y="1435895"/>
            <a:ext cx="9144000" cy="4571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Shape 11"/>
          <p:cNvSpPr/>
          <p:nvPr/>
        </p:nvSpPr>
        <p:spPr>
          <a:xfrm>
            <a:off x="0" y="0"/>
            <a:ext cx="9143998" cy="1433732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Shape 12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2510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Clr>
                <a:srgbClr val="FFC700"/>
              </a:buClr>
              <a:buFont typeface="Calibri"/>
              <a:buNone/>
              <a:defRPr sz="4500" b="1" i="0" u="none" strike="noStrike" cap="none">
                <a:solidFill>
                  <a:srgbClr val="FFC7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body" idx="1"/>
          </p:nvPr>
        </p:nvSpPr>
        <p:spPr>
          <a:xfrm>
            <a:off x="457200" y="1775191"/>
            <a:ext cx="8229600" cy="462560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438912" marR="0" lvl="0" indent="-162052" algn="l" rtl="0">
              <a:spcBef>
                <a:spcPts val="0"/>
              </a:spcBef>
              <a:buClr>
                <a:schemeClr val="accent1"/>
              </a:buClr>
              <a:buSzPct val="80000"/>
              <a:buFont typeface="Noto Sans Symbols"/>
              <a:buChar char="◼"/>
              <a:defRPr sz="3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31520" marR="0" lvl="1" indent="-114300" algn="l" rtl="0">
              <a:spcBef>
                <a:spcPts val="560"/>
              </a:spcBef>
              <a:buClr>
                <a:schemeClr val="accent2"/>
              </a:buClr>
              <a:buSzPct val="90000"/>
              <a:buFont typeface="Noto Sans Symbols"/>
              <a:buChar char="▪"/>
              <a:defRPr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96696" marR="0" lvl="2" indent="-82296" algn="l" rtl="0">
              <a:spcBef>
                <a:spcPts val="480"/>
              </a:spcBef>
              <a:buClr>
                <a:schemeClr val="accent3"/>
              </a:buClr>
              <a:buSzPct val="100000"/>
              <a:buFont typeface="Arial"/>
              <a:buChar char="▪"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216152" marR="0" lvl="3" indent="-60452" algn="l" rtl="0">
              <a:spcBef>
                <a:spcPts val="400"/>
              </a:spcBef>
              <a:buClr>
                <a:schemeClr val="accent4"/>
              </a:buClr>
              <a:buSzPct val="100000"/>
              <a:buFont typeface="Arial"/>
              <a:buChar char="▪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426464" marR="0" lvl="4" indent="-67564" algn="l" rtl="0">
              <a:spcBef>
                <a:spcPts val="400"/>
              </a:spcBef>
              <a:buClr>
                <a:schemeClr val="accent5"/>
              </a:buClr>
              <a:buSzPct val="100000"/>
              <a:buFont typeface="Noto Sans Symbols"/>
              <a:buChar char="●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627632" marR="0" lvl="5" indent="-65532" algn="l" rtl="0">
              <a:spcBef>
                <a:spcPts val="400"/>
              </a:spcBef>
              <a:buClr>
                <a:schemeClr val="accent6"/>
              </a:buClr>
              <a:buSzPct val="100000"/>
              <a:buFont typeface="Noto Sans Symbols"/>
              <a:buChar char="⚫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1828800" marR="0" lvl="6" indent="-76200" algn="l" rtl="0">
              <a:spcBef>
                <a:spcPts val="360"/>
              </a:spcBef>
              <a:buClr>
                <a:schemeClr val="accent1"/>
              </a:buClr>
              <a:buSzPct val="100000"/>
              <a:buFont typeface="Noto Sans Symbols"/>
              <a:buChar char="⚫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029968" marR="0" lvl="7" indent="-74167" algn="l" rtl="0">
              <a:spcBef>
                <a:spcPts val="360"/>
              </a:spcBef>
              <a:buClr>
                <a:schemeClr val="accent2"/>
              </a:buClr>
              <a:buSzPct val="100000"/>
              <a:buFont typeface="Noto Sans Symbols"/>
              <a:buChar char="⚫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231136" marR="0" lvl="8" indent="-72135" algn="l" rtl="0">
              <a:spcBef>
                <a:spcPts val="360"/>
              </a:spcBef>
              <a:buClr>
                <a:schemeClr val="accent3"/>
              </a:buClr>
              <a:buSzPct val="100000"/>
              <a:buFont typeface="Noto Sans Symbols"/>
              <a:buChar char="⚫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dt" idx="10"/>
          </p:nvPr>
        </p:nvSpPr>
        <p:spPr>
          <a:xfrm>
            <a:off x="457200" y="6476998"/>
            <a:ext cx="2133599" cy="27431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ftr" idx="11"/>
          </p:nvPr>
        </p:nvSpPr>
        <p:spPr>
          <a:xfrm>
            <a:off x="2640596" y="6476998"/>
            <a:ext cx="5507719" cy="27431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" name="Shape 16"/>
          <p:cNvSpPr txBox="1">
            <a:spLocks noGrp="1"/>
          </p:cNvSpPr>
          <p:nvPr>
            <p:ph type="sldNum" idx="12"/>
          </p:nvPr>
        </p:nvSpPr>
        <p:spPr>
          <a:xfrm>
            <a:off x="8204396" y="6476998"/>
            <a:ext cx="733864" cy="27431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pl-PL"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‹#›</a:t>
            </a:fld>
            <a:endParaRPr lang="pl-PL" sz="12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/>
          <p:nvPr/>
        </p:nvSpPr>
        <p:spPr>
          <a:xfrm>
            <a:off x="0" y="1435895"/>
            <a:ext cx="9144000" cy="4571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" name="Shape 27"/>
          <p:cNvSpPr/>
          <p:nvPr/>
        </p:nvSpPr>
        <p:spPr>
          <a:xfrm>
            <a:off x="0" y="0"/>
            <a:ext cx="9143998" cy="1433732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" name="Shape 28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2510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Clr>
                <a:srgbClr val="FFC700"/>
              </a:buClr>
              <a:buFont typeface="Calibri"/>
              <a:buNone/>
              <a:defRPr sz="4500" b="1" i="0" u="none" strike="noStrike" cap="none">
                <a:solidFill>
                  <a:srgbClr val="FFC7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body" idx="1"/>
          </p:nvPr>
        </p:nvSpPr>
        <p:spPr>
          <a:xfrm>
            <a:off x="457200" y="1775191"/>
            <a:ext cx="8229600" cy="462560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438912" marR="0" lvl="0" indent="-162052" algn="l" rtl="0">
              <a:spcBef>
                <a:spcPts val="0"/>
              </a:spcBef>
              <a:buClr>
                <a:schemeClr val="accent1"/>
              </a:buClr>
              <a:buSzPct val="80000"/>
              <a:buFont typeface="Noto Sans Symbols"/>
              <a:buChar char="◼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31520" marR="0" lvl="1" indent="-114300" algn="l" rtl="0">
              <a:spcBef>
                <a:spcPts val="560"/>
              </a:spcBef>
              <a:buClr>
                <a:schemeClr val="accent2"/>
              </a:buClr>
              <a:buSzPct val="90000"/>
              <a:buFont typeface="Noto Sans Symbols"/>
              <a:buChar char="▪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96696" marR="0" lvl="2" indent="-82296" algn="l" rtl="0">
              <a:spcBef>
                <a:spcPts val="480"/>
              </a:spcBef>
              <a:buClr>
                <a:schemeClr val="accent3"/>
              </a:buClr>
              <a:buSzPct val="100000"/>
              <a:buFont typeface="Arial"/>
              <a:buChar char="▪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216152" marR="0" lvl="3" indent="-60452" algn="l" rtl="0">
              <a:spcBef>
                <a:spcPts val="400"/>
              </a:spcBef>
              <a:buClr>
                <a:schemeClr val="accent4"/>
              </a:buClr>
              <a:buSzPct val="100000"/>
              <a:buFont typeface="Arial"/>
              <a:buChar char="▪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426464" marR="0" lvl="4" indent="-67564" algn="l" rtl="0">
              <a:spcBef>
                <a:spcPts val="400"/>
              </a:spcBef>
              <a:buClr>
                <a:schemeClr val="accent5"/>
              </a:buClr>
              <a:buSzPct val="100000"/>
              <a:buFont typeface="Noto Sans Symbols"/>
              <a:buChar char="●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627632" marR="0" lvl="5" indent="-65532" algn="l" rtl="0">
              <a:spcBef>
                <a:spcPts val="400"/>
              </a:spcBef>
              <a:buClr>
                <a:schemeClr val="accent6"/>
              </a:buClr>
              <a:buSzPct val="100000"/>
              <a:buFont typeface="Noto Sans Symbols"/>
              <a:buChar char="⚫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1828800" marR="0" lvl="6" indent="-76200" algn="l" rtl="0">
              <a:spcBef>
                <a:spcPts val="360"/>
              </a:spcBef>
              <a:buClr>
                <a:schemeClr val="accent1"/>
              </a:buClr>
              <a:buSzPct val="10000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029968" marR="0" lvl="7" indent="-74167" algn="l" rtl="0">
              <a:spcBef>
                <a:spcPts val="360"/>
              </a:spcBef>
              <a:buClr>
                <a:schemeClr val="accent2"/>
              </a:buClr>
              <a:buSzPct val="10000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231136" marR="0" lvl="8" indent="-72135" algn="l" rtl="0">
              <a:spcBef>
                <a:spcPts val="360"/>
              </a:spcBef>
              <a:buClr>
                <a:schemeClr val="accent3"/>
              </a:buClr>
              <a:buSzPct val="10000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dt" idx="10"/>
          </p:nvPr>
        </p:nvSpPr>
        <p:spPr>
          <a:xfrm>
            <a:off x="457200" y="6476998"/>
            <a:ext cx="2133599" cy="27431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ftr" idx="11"/>
          </p:nvPr>
        </p:nvSpPr>
        <p:spPr>
          <a:xfrm>
            <a:off x="2640596" y="6476998"/>
            <a:ext cx="5507719" cy="27431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2" name="Shape 32"/>
          <p:cNvSpPr txBox="1">
            <a:spLocks noGrp="1"/>
          </p:cNvSpPr>
          <p:nvPr>
            <p:ph type="sldNum" idx="12"/>
          </p:nvPr>
        </p:nvSpPr>
        <p:spPr>
          <a:xfrm>
            <a:off x="8204396" y="6476998"/>
            <a:ext cx="733864" cy="27431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pl-PL" sz="1200" b="0" i="0" u="none" strike="noStrike" cap="none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‹#›</a:t>
            </a:fld>
            <a:endParaRPr lang="pl-PL" sz="1200" b="0" i="0" u="none" strike="noStrike" cap="none">
              <a:solidFill>
                <a:srgbClr val="41414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 txBox="1">
            <a:spLocks noGrp="1"/>
          </p:cNvSpPr>
          <p:nvPr>
            <p:ph type="ctrTitle"/>
          </p:nvPr>
        </p:nvSpPr>
        <p:spPr>
          <a:xfrm>
            <a:off x="17883" y="2357430"/>
            <a:ext cx="9144000" cy="1357322"/>
          </a:xfrm>
          <a:prstGeom prst="rect">
            <a:avLst/>
          </a:prstGeom>
          <a:noFill/>
          <a:ln>
            <a:noFill/>
          </a:ln>
        </p:spPr>
        <p:txBody>
          <a:bodyPr lIns="91425" tIns="0" rIns="4570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rgbClr val="FFC700"/>
              </a:buClr>
              <a:buSzPct val="25000"/>
              <a:buFont typeface="Arial Black"/>
              <a:buNone/>
            </a:pPr>
            <a:r>
              <a:rPr lang="pl-PL" sz="2880" b="1" i="0" u="none" strike="noStrike" cap="none" dirty="0">
                <a:solidFill>
                  <a:srgbClr val="FFC700"/>
                </a:solidFill>
                <a:latin typeface="Arial Black"/>
                <a:ea typeface="Arial Black"/>
                <a:cs typeface="Arial Black"/>
                <a:sym typeface="Arial Black"/>
              </a:rPr>
              <a:t>TEMAT </a:t>
            </a:r>
            <a:r>
              <a:rPr lang="pl-PL" sz="2880" dirty="0">
                <a:latin typeface="Arial Black"/>
                <a:ea typeface="Arial Black"/>
                <a:cs typeface="Arial Black"/>
                <a:sym typeface="Arial Black"/>
              </a:rPr>
              <a:t>36</a:t>
            </a:r>
            <a:r>
              <a:rPr lang="pl-PL" sz="2880" b="1" i="0" u="none" strike="noStrike" cap="none" dirty="0">
                <a:solidFill>
                  <a:srgbClr val="FFC700"/>
                </a:solidFill>
                <a:latin typeface="Arial Black"/>
                <a:ea typeface="Arial Black"/>
                <a:cs typeface="Arial Black"/>
                <a:sym typeface="Arial Black"/>
              </a:rPr>
              <a:t>: </a:t>
            </a:r>
            <a:br>
              <a:rPr lang="pl-PL" sz="2880" b="1" i="0" u="none" strike="noStrike" cap="none" dirty="0">
                <a:solidFill>
                  <a:srgbClr val="FFC7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pl-PL" sz="2880" dirty="0"/>
              <a:t>Wydawanie sygnałów i poleceń uczestnikom ruchu </a:t>
            </a:r>
            <a:br>
              <a:rPr lang="pl-PL" sz="2880" dirty="0"/>
            </a:br>
            <a:r>
              <a:rPr lang="pl-PL" sz="2880" dirty="0"/>
              <a:t>lub innym osobom znajdującym się na drodze </a:t>
            </a:r>
            <a:endParaRPr lang="pl-PL" sz="2880" b="1" i="0" u="none" strike="noStrike" cap="none" dirty="0">
              <a:solidFill>
                <a:srgbClr val="FFC7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8" name="Shape 118"/>
          <p:cNvSpPr txBox="1">
            <a:spLocks noGrp="1"/>
          </p:cNvSpPr>
          <p:nvPr>
            <p:ph type="subTitle" idx="1"/>
          </p:nvPr>
        </p:nvSpPr>
        <p:spPr>
          <a:xfrm>
            <a:off x="5072066" y="5301207"/>
            <a:ext cx="4071933" cy="336129"/>
          </a:xfrm>
          <a:prstGeom prst="rect">
            <a:avLst/>
          </a:prstGeom>
          <a:noFill/>
          <a:ln>
            <a:noFill/>
          </a:ln>
        </p:spPr>
        <p:txBody>
          <a:bodyPr lIns="118850" tIns="0" rIns="45700" bIns="0" anchor="b" anchorCtr="0">
            <a:noAutofit/>
          </a:bodyPr>
          <a:lstStyle/>
          <a:p>
            <a:pPr lvl="0">
              <a:buSzPct val="25000"/>
            </a:pPr>
            <a:r>
              <a:rPr lang="pl-PL" sz="1600" b="1" i="1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autor: </a:t>
            </a:r>
            <a:r>
              <a:rPr lang="pl-PL" sz="1600" b="1" dirty="0"/>
              <a:t>Mariusz </a:t>
            </a:r>
            <a:r>
              <a:rPr lang="pl-PL" sz="2000" b="1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Dowgiałło</a:t>
            </a:r>
          </a:p>
        </p:txBody>
      </p:sp>
      <p:pic>
        <p:nvPicPr>
          <p:cNvPr id="119" name="Shape 1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77516" y="152493"/>
            <a:ext cx="1368151" cy="1557001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Shape 120"/>
          <p:cNvSpPr txBox="1"/>
          <p:nvPr/>
        </p:nvSpPr>
        <p:spPr>
          <a:xfrm>
            <a:off x="2025948" y="404768"/>
            <a:ext cx="6984776" cy="936103"/>
          </a:xfrm>
          <a:prstGeom prst="rect">
            <a:avLst/>
          </a:prstGeom>
          <a:noFill/>
          <a:ln>
            <a:noFill/>
          </a:ln>
        </p:spPr>
        <p:txBody>
          <a:bodyPr lIns="91425" tIns="0" rIns="45700" bIns="0" anchor="ctr" anchorCtr="0">
            <a:noAutofit/>
          </a:bodyPr>
          <a:lstStyle/>
          <a:p>
            <a:pPr lvl="0" algn="ctr">
              <a:buClr>
                <a:srgbClr val="FFC700"/>
              </a:buClr>
              <a:buSzPct val="25000"/>
            </a:pPr>
            <a:r>
              <a:rPr lang="pl-PL" sz="3330" b="1" dirty="0">
                <a:solidFill>
                  <a:srgbClr val="FFC700"/>
                </a:solidFill>
                <a:latin typeface="Calibri"/>
                <a:ea typeface="Calibri"/>
                <a:cs typeface="Calibri"/>
                <a:sym typeface="Calibri"/>
              </a:rPr>
              <a:t> SZKOLENIE  PODSTAWOWE </a:t>
            </a:r>
            <a:br>
              <a:rPr lang="pl-PL" sz="3330" b="1" dirty="0">
                <a:solidFill>
                  <a:srgbClr val="FFC7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pl-PL" sz="3330" b="1" dirty="0">
                <a:solidFill>
                  <a:srgbClr val="FFC700"/>
                </a:solidFill>
                <a:latin typeface="Calibri"/>
                <a:ea typeface="Calibri"/>
                <a:cs typeface="Calibri"/>
                <a:sym typeface="Calibri"/>
              </a:rPr>
              <a:t>STRAŻAKÓW RATOWNIKÓW OSP</a:t>
            </a:r>
            <a:endParaRPr lang="pl-PL" sz="3330" b="1" i="0" u="none" strike="noStrike" cap="none" dirty="0">
              <a:solidFill>
                <a:srgbClr val="FFC7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slow">
    <p:cut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Shape 191"/>
          <p:cNvSpPr/>
          <p:nvPr/>
        </p:nvSpPr>
        <p:spPr>
          <a:xfrm>
            <a:off x="272507" y="1636811"/>
            <a:ext cx="8287022" cy="103557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12700" algn="just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24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12700" algn="just" rtl="0">
              <a:lnSpc>
                <a:spcPct val="80000"/>
              </a:lnSpc>
              <a:spcBef>
                <a:spcPts val="480"/>
              </a:spcBef>
              <a:buClr>
                <a:schemeClr val="dk1"/>
              </a:buClr>
              <a:buFont typeface="Arial"/>
              <a:buNone/>
            </a:pPr>
            <a:endParaRPr sz="24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2" name="Shape 192"/>
          <p:cNvSpPr txBox="1">
            <a:spLocks noGrp="1"/>
          </p:cNvSpPr>
          <p:nvPr>
            <p:ph type="sldNum" idx="12"/>
          </p:nvPr>
        </p:nvSpPr>
        <p:spPr>
          <a:xfrm>
            <a:off x="8559528" y="0"/>
            <a:ext cx="584471" cy="25003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r>
              <a:rPr lang="pl-PL" sz="10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str. </a:t>
            </a:r>
            <a:fld id="{00000000-1234-1234-1234-123412341234}" type="slidenum">
              <a:rPr lang="pl-PL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10</a:t>
            </a:fld>
            <a:endParaRPr lang="pl-PL"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4" name="Shape 194"/>
          <p:cNvSpPr txBox="1">
            <a:spLocks noGrp="1"/>
          </p:cNvSpPr>
          <p:nvPr>
            <p:ph type="body" idx="2"/>
          </p:nvPr>
        </p:nvSpPr>
        <p:spPr>
          <a:xfrm>
            <a:off x="5940151" y="5157192"/>
            <a:ext cx="3088351" cy="360040"/>
          </a:xfrm>
          <a:prstGeom prst="rect">
            <a:avLst/>
          </a:prstGeom>
          <a:noFill/>
          <a:ln>
            <a:noFill/>
          </a:ln>
        </p:spPr>
        <p:txBody>
          <a:bodyPr lIns="54850" tIns="91425" rIns="91425" bIns="45700" anchor="t" anchorCtr="0">
            <a:noAutofit/>
          </a:bodyPr>
          <a:lstStyle/>
          <a:p>
            <a:pPr marL="118871" marR="0" lvl="0" indent="-4571" algn="l" rtl="0">
              <a:lnSpc>
                <a:spcPct val="80000"/>
              </a:lnSpc>
              <a:spcBef>
                <a:spcPts val="0"/>
              </a:spcBef>
              <a:buClr>
                <a:schemeClr val="accent1"/>
              </a:buClr>
              <a:buSzPct val="25000"/>
              <a:buFont typeface="Noto Sans Symbols"/>
              <a:buNone/>
            </a:pPr>
            <a:r>
              <a:rPr lang="pl-PL" sz="104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Pobrano 18.02.20016 z www.os-psp.olsztyn.pl</a:t>
            </a:r>
          </a:p>
        </p:txBody>
      </p:sp>
      <p:sp>
        <p:nvSpPr>
          <p:cNvPr id="195" name="Shape 195"/>
          <p:cNvSpPr txBox="1">
            <a:spLocks noGrp="1"/>
          </p:cNvSpPr>
          <p:nvPr>
            <p:ph type="body" idx="2"/>
          </p:nvPr>
        </p:nvSpPr>
        <p:spPr>
          <a:xfrm>
            <a:off x="6092551" y="5309592"/>
            <a:ext cx="3088351" cy="360040"/>
          </a:xfrm>
          <a:prstGeom prst="rect">
            <a:avLst/>
          </a:prstGeom>
          <a:noFill/>
          <a:ln>
            <a:noFill/>
          </a:ln>
        </p:spPr>
        <p:txBody>
          <a:bodyPr lIns="54850" tIns="91425" rIns="91425" bIns="45700" anchor="t" anchorCtr="0">
            <a:noAutofit/>
          </a:bodyPr>
          <a:lstStyle/>
          <a:p>
            <a:pPr marL="118871" marR="0" lvl="0" indent="-4571" algn="l" rtl="0">
              <a:lnSpc>
                <a:spcPct val="80000"/>
              </a:lnSpc>
              <a:spcBef>
                <a:spcPts val="0"/>
              </a:spcBef>
              <a:buClr>
                <a:schemeClr val="accent1"/>
              </a:buClr>
              <a:buSzPct val="25000"/>
              <a:buFont typeface="Noto Sans Symbols"/>
              <a:buNone/>
            </a:pPr>
            <a:r>
              <a:rPr lang="pl-PL" sz="104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Pobrano 18.02.20016 z www.os-psp.olsztyn.pl</a:t>
            </a:r>
          </a:p>
        </p:txBody>
      </p:sp>
      <p:pic>
        <p:nvPicPr>
          <p:cNvPr id="196" name="Shape 19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2438" y="254968"/>
            <a:ext cx="822215" cy="935708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ytuł 1"/>
          <p:cNvSpPr>
            <a:spLocks noGrp="1"/>
          </p:cNvSpPr>
          <p:nvPr>
            <p:ph type="title"/>
          </p:nvPr>
        </p:nvSpPr>
        <p:spPr>
          <a:xfrm>
            <a:off x="1331913" y="249238"/>
            <a:ext cx="7362825" cy="874712"/>
          </a:xfrm>
        </p:spPr>
        <p:txBody>
          <a:bodyPr>
            <a:noAutofit/>
          </a:bodyPr>
          <a:lstStyle/>
          <a:p>
            <a:pPr algn="ctr"/>
            <a:r>
              <a:rPr lang="pl-PL" sz="2800" dirty="0"/>
              <a:t>Sposoby wydawania sygnałów i poleceń              w świetle obowiązujących przepisów</a:t>
            </a:r>
          </a:p>
        </p:txBody>
      </p:sp>
      <p:sp>
        <p:nvSpPr>
          <p:cNvPr id="16" name="Symbol zastępczy tekstu 15"/>
          <p:cNvSpPr>
            <a:spLocks noGrp="1"/>
          </p:cNvSpPr>
          <p:nvPr>
            <p:ph type="body" idx="2"/>
          </p:nvPr>
        </p:nvSpPr>
        <p:spPr>
          <a:xfrm>
            <a:off x="223837" y="1500174"/>
            <a:ext cx="8920163" cy="20312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000" dirty="0">
                <a:latin typeface="Times New Roman" pitchFamily="18" charset="0"/>
                <a:cs typeface="Times New Roman" pitchFamily="18" charset="0"/>
              </a:rPr>
              <a:t>W celu wykonania zmiany kierunku ruchu kierujący ruchem wybiera najdogodniejszy moment, a następnie: podnosi prawą rękę przodem do góry tak, aby dłoń znalazła się powyżej głowy, a ręka była lekko zgięta w łokciu; podczas podnoszenia ręki i po zakończeniu tej czynności strażak upewnia się,               czy wszyscy uczestnicy ruchu zastosowali się do sygnału zabraniającego wjazdu i wejścia na skrzyżowanie.</a:t>
            </a:r>
          </a:p>
        </p:txBody>
      </p:sp>
      <p:pic>
        <p:nvPicPr>
          <p:cNvPr id="17" name="Picture 2" descr="Imag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500439"/>
            <a:ext cx="2209800" cy="3357562"/>
          </a:xfrm>
          <a:prstGeom prst="rect">
            <a:avLst/>
          </a:prstGeom>
          <a:noFill/>
        </p:spPr>
      </p:pic>
      <p:cxnSp>
        <p:nvCxnSpPr>
          <p:cNvPr id="18" name="Łącznik prosty ze strzałką 17"/>
          <p:cNvCxnSpPr/>
          <p:nvPr/>
        </p:nvCxnSpPr>
        <p:spPr>
          <a:xfrm>
            <a:off x="2357422" y="4714884"/>
            <a:ext cx="857256" cy="158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9" name="Picture 4" descr="Image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428992" y="3500438"/>
            <a:ext cx="2247900" cy="3357562"/>
          </a:xfrm>
          <a:prstGeom prst="rect">
            <a:avLst/>
          </a:prstGeom>
          <a:noFill/>
        </p:spPr>
      </p:pic>
      <p:cxnSp>
        <p:nvCxnSpPr>
          <p:cNvPr id="20" name="Łącznik prosty ze strzałką 19"/>
          <p:cNvCxnSpPr/>
          <p:nvPr/>
        </p:nvCxnSpPr>
        <p:spPr>
          <a:xfrm>
            <a:off x="5857884" y="4714884"/>
            <a:ext cx="928694" cy="158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21" name="Picture 6" descr="Image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962775" y="3500439"/>
            <a:ext cx="2181225" cy="3357562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ut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Shape 191"/>
          <p:cNvSpPr/>
          <p:nvPr/>
        </p:nvSpPr>
        <p:spPr>
          <a:xfrm>
            <a:off x="4571999" y="1636811"/>
            <a:ext cx="3987529" cy="103557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12700" algn="just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24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12700" algn="just" rtl="0">
              <a:lnSpc>
                <a:spcPct val="80000"/>
              </a:lnSpc>
              <a:spcBef>
                <a:spcPts val="480"/>
              </a:spcBef>
              <a:buClr>
                <a:schemeClr val="dk1"/>
              </a:buClr>
              <a:buFont typeface="Arial"/>
              <a:buNone/>
            </a:pPr>
            <a:endParaRPr sz="24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2" name="Shape 192"/>
          <p:cNvSpPr txBox="1">
            <a:spLocks noGrp="1"/>
          </p:cNvSpPr>
          <p:nvPr>
            <p:ph type="sldNum" idx="12"/>
          </p:nvPr>
        </p:nvSpPr>
        <p:spPr>
          <a:xfrm>
            <a:off x="8559528" y="0"/>
            <a:ext cx="584471" cy="25003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r>
              <a:rPr lang="pl-PL" sz="10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str. </a:t>
            </a:r>
            <a:fld id="{00000000-1234-1234-1234-123412341234}" type="slidenum">
              <a:rPr lang="pl-PL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11</a:t>
            </a:fld>
            <a:endParaRPr lang="pl-PL"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4" name="Shape 194"/>
          <p:cNvSpPr txBox="1">
            <a:spLocks noGrp="1"/>
          </p:cNvSpPr>
          <p:nvPr>
            <p:ph type="body" idx="2"/>
          </p:nvPr>
        </p:nvSpPr>
        <p:spPr>
          <a:xfrm>
            <a:off x="5940151" y="5157192"/>
            <a:ext cx="3088351" cy="360040"/>
          </a:xfrm>
          <a:prstGeom prst="rect">
            <a:avLst/>
          </a:prstGeom>
          <a:noFill/>
          <a:ln>
            <a:noFill/>
          </a:ln>
        </p:spPr>
        <p:txBody>
          <a:bodyPr lIns="54850" tIns="91425" rIns="91425" bIns="45700" anchor="t" anchorCtr="0">
            <a:noAutofit/>
          </a:bodyPr>
          <a:lstStyle/>
          <a:p>
            <a:pPr marL="118871" marR="0" lvl="0" indent="-4571" algn="l" rtl="0">
              <a:lnSpc>
                <a:spcPct val="80000"/>
              </a:lnSpc>
              <a:spcBef>
                <a:spcPts val="0"/>
              </a:spcBef>
              <a:buClr>
                <a:schemeClr val="accent1"/>
              </a:buClr>
              <a:buSzPct val="25000"/>
              <a:buFont typeface="Noto Sans Symbols"/>
              <a:buNone/>
            </a:pPr>
            <a:r>
              <a:rPr lang="pl-PL" sz="104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Pobrano 18.02.20016 z www.os-psp.olsztyn.pl</a:t>
            </a:r>
          </a:p>
        </p:txBody>
      </p:sp>
      <p:sp>
        <p:nvSpPr>
          <p:cNvPr id="195" name="Shape 195"/>
          <p:cNvSpPr txBox="1">
            <a:spLocks noGrp="1"/>
          </p:cNvSpPr>
          <p:nvPr>
            <p:ph type="body" idx="2"/>
          </p:nvPr>
        </p:nvSpPr>
        <p:spPr>
          <a:xfrm>
            <a:off x="6092551" y="5309592"/>
            <a:ext cx="3088351" cy="360040"/>
          </a:xfrm>
          <a:prstGeom prst="rect">
            <a:avLst/>
          </a:prstGeom>
          <a:noFill/>
          <a:ln>
            <a:noFill/>
          </a:ln>
        </p:spPr>
        <p:txBody>
          <a:bodyPr lIns="54850" tIns="91425" rIns="91425" bIns="45700" anchor="t" anchorCtr="0">
            <a:noAutofit/>
          </a:bodyPr>
          <a:lstStyle/>
          <a:p>
            <a:pPr marL="118871" marR="0" lvl="0" indent="-4571" algn="l" rtl="0">
              <a:lnSpc>
                <a:spcPct val="80000"/>
              </a:lnSpc>
              <a:spcBef>
                <a:spcPts val="0"/>
              </a:spcBef>
              <a:buClr>
                <a:schemeClr val="accent1"/>
              </a:buClr>
              <a:buSzPct val="25000"/>
              <a:buFont typeface="Noto Sans Symbols"/>
              <a:buNone/>
            </a:pPr>
            <a:r>
              <a:rPr lang="pl-PL" sz="104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Pobrano 18.02.20016 z www.os-psp.olsztyn.pl</a:t>
            </a:r>
          </a:p>
        </p:txBody>
      </p:sp>
      <p:pic>
        <p:nvPicPr>
          <p:cNvPr id="196" name="Shape 19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2438" y="254968"/>
            <a:ext cx="822215" cy="935708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ytuł 1"/>
          <p:cNvSpPr>
            <a:spLocks noGrp="1"/>
          </p:cNvSpPr>
          <p:nvPr>
            <p:ph type="title"/>
          </p:nvPr>
        </p:nvSpPr>
        <p:spPr>
          <a:xfrm>
            <a:off x="1331913" y="249238"/>
            <a:ext cx="7362825" cy="874712"/>
          </a:xfrm>
        </p:spPr>
        <p:txBody>
          <a:bodyPr>
            <a:noAutofit/>
          </a:bodyPr>
          <a:lstStyle/>
          <a:p>
            <a:pPr algn="ctr"/>
            <a:r>
              <a:rPr lang="pl-PL" sz="2800" dirty="0"/>
              <a:t>Sposoby wydawania sygnałów i poleceń               w świetle obowiązujących przepisów</a:t>
            </a:r>
          </a:p>
        </p:txBody>
      </p:sp>
      <p:sp>
        <p:nvSpPr>
          <p:cNvPr id="16" name="Symbol zastępczy tekstu 15"/>
          <p:cNvSpPr>
            <a:spLocks noGrp="1"/>
          </p:cNvSpPr>
          <p:nvPr>
            <p:ph type="body" idx="2"/>
          </p:nvPr>
        </p:nvSpPr>
        <p:spPr>
          <a:xfrm>
            <a:off x="0" y="1428736"/>
            <a:ext cx="4000500" cy="23390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pl-PL" sz="2000" dirty="0">
                <a:latin typeface="Times New Roman" pitchFamily="18" charset="0"/>
                <a:cs typeface="Times New Roman" pitchFamily="18" charset="0"/>
              </a:rPr>
              <a:t>   Następnie wykonuje zwrot o 90° w lewo lub prawo z podniesioną prawą ręką do góry i po upewnieniu się, że wszyscy opuścili skrzyżowanie; wyciąga poziomo obie ręce w bok na wysokość barków.</a:t>
            </a:r>
          </a:p>
        </p:txBody>
      </p:sp>
      <p:sp>
        <p:nvSpPr>
          <p:cNvPr id="17" name="Prostokąt 16"/>
          <p:cNvSpPr/>
          <p:nvPr/>
        </p:nvSpPr>
        <p:spPr>
          <a:xfrm>
            <a:off x="4572000" y="1500174"/>
            <a:ext cx="414340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000" dirty="0">
                <a:latin typeface="Times New Roman" pitchFamily="18" charset="0"/>
                <a:cs typeface="Times New Roman" pitchFamily="18" charset="0"/>
              </a:rPr>
              <a:t>Prawą ręką zgiętą w łokciu wykonuje ruch łukiem przed sobą (dłoń na wysokości twarzy) do lewego barku; </a:t>
            </a:r>
            <a:r>
              <a:rPr lang="pl-PL" sz="1800" dirty="0">
                <a:latin typeface="Times New Roman" pitchFamily="18" charset="0"/>
                <a:cs typeface="Times New Roman" pitchFamily="18" charset="0"/>
              </a:rPr>
              <a:t>jednocześnie</a:t>
            </a:r>
            <a:r>
              <a:rPr lang="pl-PL" sz="2000" dirty="0">
                <a:latin typeface="Times New Roman" pitchFamily="18" charset="0"/>
                <a:cs typeface="Times New Roman" pitchFamily="18" charset="0"/>
              </a:rPr>
              <a:t> lewą rękę zgina w łokciu   i kieruje w górę za siebie na wysokość lewego ucha, po czym obie ręce opuszcza w dół wzdłuż tułowia.</a:t>
            </a:r>
          </a:p>
        </p:txBody>
      </p:sp>
      <p:pic>
        <p:nvPicPr>
          <p:cNvPr id="18" name="Picture 2" descr="Imag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2910" y="3643314"/>
            <a:ext cx="2981325" cy="3214686"/>
          </a:xfrm>
          <a:prstGeom prst="rect">
            <a:avLst/>
          </a:prstGeom>
          <a:noFill/>
        </p:spPr>
      </p:pic>
      <p:pic>
        <p:nvPicPr>
          <p:cNvPr id="19" name="Picture 4" descr="Image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643570" y="3643314"/>
            <a:ext cx="2181225" cy="3214686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ut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Shape 191"/>
          <p:cNvSpPr/>
          <p:nvPr/>
        </p:nvSpPr>
        <p:spPr>
          <a:xfrm>
            <a:off x="272507" y="1636811"/>
            <a:ext cx="8287022" cy="103557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12700" algn="just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24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12700" algn="just" rtl="0">
              <a:lnSpc>
                <a:spcPct val="80000"/>
              </a:lnSpc>
              <a:spcBef>
                <a:spcPts val="480"/>
              </a:spcBef>
              <a:buClr>
                <a:schemeClr val="dk1"/>
              </a:buClr>
              <a:buFont typeface="Arial"/>
              <a:buNone/>
            </a:pPr>
            <a:endParaRPr sz="24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2" name="Shape 192"/>
          <p:cNvSpPr txBox="1">
            <a:spLocks noGrp="1"/>
          </p:cNvSpPr>
          <p:nvPr>
            <p:ph type="sldNum" idx="12"/>
          </p:nvPr>
        </p:nvSpPr>
        <p:spPr>
          <a:xfrm>
            <a:off x="8559528" y="0"/>
            <a:ext cx="584471" cy="25003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r>
              <a:rPr lang="pl-PL" sz="10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str. </a:t>
            </a:r>
            <a:fld id="{00000000-1234-1234-1234-123412341234}" type="slidenum">
              <a:rPr lang="pl-PL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12</a:t>
            </a:fld>
            <a:endParaRPr lang="pl-PL"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4" name="Shape 194"/>
          <p:cNvSpPr txBox="1">
            <a:spLocks noGrp="1"/>
          </p:cNvSpPr>
          <p:nvPr>
            <p:ph type="body" idx="2"/>
          </p:nvPr>
        </p:nvSpPr>
        <p:spPr>
          <a:xfrm>
            <a:off x="5940151" y="5157192"/>
            <a:ext cx="3088351" cy="360040"/>
          </a:xfrm>
          <a:prstGeom prst="rect">
            <a:avLst/>
          </a:prstGeom>
          <a:noFill/>
          <a:ln>
            <a:noFill/>
          </a:ln>
        </p:spPr>
        <p:txBody>
          <a:bodyPr lIns="54850" tIns="91425" rIns="91425" bIns="45700" anchor="t" anchorCtr="0">
            <a:noAutofit/>
          </a:bodyPr>
          <a:lstStyle/>
          <a:p>
            <a:pPr marL="118871" marR="0" lvl="0" indent="-4571" algn="l" rtl="0">
              <a:lnSpc>
                <a:spcPct val="80000"/>
              </a:lnSpc>
              <a:spcBef>
                <a:spcPts val="0"/>
              </a:spcBef>
              <a:buClr>
                <a:schemeClr val="accent1"/>
              </a:buClr>
              <a:buSzPct val="25000"/>
              <a:buFont typeface="Noto Sans Symbols"/>
              <a:buNone/>
            </a:pPr>
            <a:r>
              <a:rPr lang="pl-PL" sz="104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Pobrano 18.02.20016 z www.os-psp.olsztyn.pl</a:t>
            </a:r>
          </a:p>
        </p:txBody>
      </p:sp>
      <p:sp>
        <p:nvSpPr>
          <p:cNvPr id="195" name="Shape 195"/>
          <p:cNvSpPr txBox="1">
            <a:spLocks noGrp="1"/>
          </p:cNvSpPr>
          <p:nvPr>
            <p:ph type="body" idx="2"/>
          </p:nvPr>
        </p:nvSpPr>
        <p:spPr>
          <a:xfrm>
            <a:off x="6092551" y="5309592"/>
            <a:ext cx="3088351" cy="360040"/>
          </a:xfrm>
          <a:prstGeom prst="rect">
            <a:avLst/>
          </a:prstGeom>
          <a:noFill/>
          <a:ln>
            <a:noFill/>
          </a:ln>
        </p:spPr>
        <p:txBody>
          <a:bodyPr lIns="54850" tIns="91425" rIns="91425" bIns="45700" anchor="t" anchorCtr="0">
            <a:noAutofit/>
          </a:bodyPr>
          <a:lstStyle/>
          <a:p>
            <a:pPr marL="118871" marR="0" lvl="0" indent="-4571" algn="l" rtl="0">
              <a:lnSpc>
                <a:spcPct val="80000"/>
              </a:lnSpc>
              <a:spcBef>
                <a:spcPts val="0"/>
              </a:spcBef>
              <a:buClr>
                <a:schemeClr val="accent1"/>
              </a:buClr>
              <a:buSzPct val="25000"/>
              <a:buFont typeface="Noto Sans Symbols"/>
              <a:buNone/>
            </a:pPr>
            <a:r>
              <a:rPr lang="pl-PL" sz="104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Pobrano 18.02.20016 z www.os-psp.olsztyn.pl</a:t>
            </a:r>
          </a:p>
        </p:txBody>
      </p:sp>
      <p:pic>
        <p:nvPicPr>
          <p:cNvPr id="196" name="Shape 19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2438" y="254968"/>
            <a:ext cx="822215" cy="935708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ytuł 1"/>
          <p:cNvSpPr>
            <a:spLocks noGrp="1"/>
          </p:cNvSpPr>
          <p:nvPr>
            <p:ph type="title"/>
          </p:nvPr>
        </p:nvSpPr>
        <p:spPr>
          <a:xfrm>
            <a:off x="1331913" y="249238"/>
            <a:ext cx="7362825" cy="874712"/>
          </a:xfrm>
        </p:spPr>
        <p:txBody>
          <a:bodyPr>
            <a:noAutofit/>
          </a:bodyPr>
          <a:lstStyle/>
          <a:p>
            <a:pPr algn="ctr"/>
            <a:r>
              <a:rPr lang="pl-PL" sz="2800" dirty="0"/>
              <a:t>Sposoby wydawania sygnałów i poleceń              w świetle obowiązujących przepisów</a:t>
            </a:r>
          </a:p>
        </p:txBody>
      </p:sp>
      <p:sp>
        <p:nvSpPr>
          <p:cNvPr id="16" name="Symbol zastępczy tekstu 15"/>
          <p:cNvSpPr>
            <a:spLocks noGrp="1"/>
          </p:cNvSpPr>
          <p:nvPr>
            <p:ph type="body" idx="2"/>
          </p:nvPr>
        </p:nvSpPr>
        <p:spPr>
          <a:xfrm>
            <a:off x="107950" y="1928803"/>
            <a:ext cx="8920163" cy="35086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pl-PL" sz="2400" dirty="0">
                <a:latin typeface="Times New Roman" pitchFamily="18" charset="0"/>
                <a:cs typeface="Times New Roman" pitchFamily="18" charset="0"/>
              </a:rPr>
              <a:t>  Kierujący ruchem w celu zwrócenia uwagi kierujących i pieszych na podawane sygnały może używać gwizdka służbowego.</a:t>
            </a:r>
          </a:p>
          <a:p>
            <a:pPr>
              <a:buNone/>
            </a:pPr>
            <a:r>
              <a:rPr lang="pl-PL" sz="2400" dirty="0">
                <a:latin typeface="Times New Roman" pitchFamily="18" charset="0"/>
                <a:cs typeface="Times New Roman" pitchFamily="18" charset="0"/>
              </a:rPr>
              <a:t>  Częstotliwość zmian kierunku ruchu powinna być dostosowana do natężenia ruchu na drodze oraz rodzaju i liczby nadjeżdżających pojazdów, tak aby nie dopuścić do blokowania skrzyżowania.</a:t>
            </a:r>
          </a:p>
          <a:p>
            <a:pPr>
              <a:buNone/>
            </a:pPr>
            <a:r>
              <a:rPr lang="pl-PL" sz="2400" dirty="0">
                <a:latin typeface="Times New Roman" pitchFamily="18" charset="0"/>
                <a:cs typeface="Times New Roman" pitchFamily="18" charset="0"/>
              </a:rPr>
              <a:t>  Kierujący ruchem w miarę możliwości powinien umożliwić           w pierwszej kolejności przejazd pojazdom komunikacji zbiorowej (tramwaje, autobusy, trolejbusy) oraz pojazdom długim, ciężkim     i powolnym.</a:t>
            </a:r>
          </a:p>
        </p:txBody>
      </p:sp>
    </p:spTree>
  </p:cSld>
  <p:clrMapOvr>
    <a:masterClrMapping/>
  </p:clrMapOvr>
  <p:transition spd="slow">
    <p:cut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Shape 191"/>
          <p:cNvSpPr/>
          <p:nvPr/>
        </p:nvSpPr>
        <p:spPr>
          <a:xfrm>
            <a:off x="272507" y="1636811"/>
            <a:ext cx="8287022" cy="103557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12700" algn="just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24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12700" algn="just" rtl="0">
              <a:lnSpc>
                <a:spcPct val="80000"/>
              </a:lnSpc>
              <a:spcBef>
                <a:spcPts val="480"/>
              </a:spcBef>
              <a:buClr>
                <a:schemeClr val="dk1"/>
              </a:buClr>
              <a:buFont typeface="Arial"/>
              <a:buNone/>
            </a:pPr>
            <a:endParaRPr sz="24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2" name="Shape 192"/>
          <p:cNvSpPr txBox="1">
            <a:spLocks noGrp="1"/>
          </p:cNvSpPr>
          <p:nvPr>
            <p:ph type="sldNum" idx="12"/>
          </p:nvPr>
        </p:nvSpPr>
        <p:spPr>
          <a:xfrm>
            <a:off x="8559528" y="0"/>
            <a:ext cx="584471" cy="25003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r>
              <a:rPr lang="pl-PL" sz="10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str. </a:t>
            </a:r>
            <a:fld id="{00000000-1234-1234-1234-123412341234}" type="slidenum">
              <a:rPr lang="pl-PL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13</a:t>
            </a:fld>
            <a:endParaRPr lang="pl-PL"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4" name="Shape 194"/>
          <p:cNvSpPr txBox="1">
            <a:spLocks noGrp="1"/>
          </p:cNvSpPr>
          <p:nvPr>
            <p:ph type="body" idx="2"/>
          </p:nvPr>
        </p:nvSpPr>
        <p:spPr>
          <a:xfrm>
            <a:off x="5940151" y="5157192"/>
            <a:ext cx="3088351" cy="360040"/>
          </a:xfrm>
          <a:prstGeom prst="rect">
            <a:avLst/>
          </a:prstGeom>
          <a:noFill/>
          <a:ln>
            <a:noFill/>
          </a:ln>
        </p:spPr>
        <p:txBody>
          <a:bodyPr lIns="54850" tIns="91425" rIns="91425" bIns="45700" anchor="t" anchorCtr="0">
            <a:noAutofit/>
          </a:bodyPr>
          <a:lstStyle/>
          <a:p>
            <a:pPr marL="118871" marR="0" lvl="0" indent="-4571" algn="l" rtl="0">
              <a:lnSpc>
                <a:spcPct val="80000"/>
              </a:lnSpc>
              <a:spcBef>
                <a:spcPts val="0"/>
              </a:spcBef>
              <a:buClr>
                <a:schemeClr val="accent1"/>
              </a:buClr>
              <a:buSzPct val="25000"/>
              <a:buFont typeface="Noto Sans Symbols"/>
              <a:buNone/>
            </a:pPr>
            <a:r>
              <a:rPr lang="pl-PL" sz="104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Pobrano 18.02.20016 z www.os-psp.olsztyn.pl</a:t>
            </a:r>
          </a:p>
        </p:txBody>
      </p:sp>
      <p:sp>
        <p:nvSpPr>
          <p:cNvPr id="195" name="Shape 195"/>
          <p:cNvSpPr txBox="1">
            <a:spLocks noGrp="1"/>
          </p:cNvSpPr>
          <p:nvPr>
            <p:ph type="body" idx="2"/>
          </p:nvPr>
        </p:nvSpPr>
        <p:spPr>
          <a:xfrm>
            <a:off x="6092551" y="5309592"/>
            <a:ext cx="3088351" cy="360040"/>
          </a:xfrm>
          <a:prstGeom prst="rect">
            <a:avLst/>
          </a:prstGeom>
          <a:noFill/>
          <a:ln>
            <a:noFill/>
          </a:ln>
        </p:spPr>
        <p:txBody>
          <a:bodyPr lIns="54850" tIns="91425" rIns="91425" bIns="45700" anchor="t" anchorCtr="0">
            <a:noAutofit/>
          </a:bodyPr>
          <a:lstStyle/>
          <a:p>
            <a:pPr marL="118871" marR="0" lvl="0" indent="-4571" algn="l" rtl="0">
              <a:lnSpc>
                <a:spcPct val="80000"/>
              </a:lnSpc>
              <a:spcBef>
                <a:spcPts val="0"/>
              </a:spcBef>
              <a:buClr>
                <a:schemeClr val="accent1"/>
              </a:buClr>
              <a:buSzPct val="25000"/>
              <a:buFont typeface="Noto Sans Symbols"/>
              <a:buNone/>
            </a:pPr>
            <a:r>
              <a:rPr lang="pl-PL" sz="104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Pobrano 18.02.20016 z www.os-psp.olsztyn.pl</a:t>
            </a:r>
          </a:p>
        </p:txBody>
      </p:sp>
      <p:pic>
        <p:nvPicPr>
          <p:cNvPr id="196" name="Shape 19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2438" y="254968"/>
            <a:ext cx="822215" cy="935708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ytuł 1"/>
          <p:cNvSpPr>
            <a:spLocks noGrp="1"/>
          </p:cNvSpPr>
          <p:nvPr>
            <p:ph type="title"/>
          </p:nvPr>
        </p:nvSpPr>
        <p:spPr>
          <a:xfrm>
            <a:off x="1331913" y="249238"/>
            <a:ext cx="7362825" cy="874712"/>
          </a:xfrm>
        </p:spPr>
        <p:txBody>
          <a:bodyPr>
            <a:noAutofit/>
          </a:bodyPr>
          <a:lstStyle/>
          <a:p>
            <a:pPr algn="ctr"/>
            <a:r>
              <a:rPr lang="pl-PL" sz="2800" dirty="0"/>
              <a:t>Sposoby wydawania sygnałów i poleceń             w świetle obowiązujących przepisów</a:t>
            </a:r>
          </a:p>
        </p:txBody>
      </p:sp>
      <p:sp>
        <p:nvSpPr>
          <p:cNvPr id="16" name="Symbol zastępczy tekstu 15"/>
          <p:cNvSpPr>
            <a:spLocks noGrp="1"/>
          </p:cNvSpPr>
          <p:nvPr>
            <p:ph type="body" idx="2"/>
          </p:nvPr>
        </p:nvSpPr>
        <p:spPr>
          <a:xfrm>
            <a:off x="142844" y="1571612"/>
            <a:ext cx="8920163" cy="17235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pl-PL" sz="2000" dirty="0">
                <a:latin typeface="Times New Roman" pitchFamily="18" charset="0"/>
                <a:cs typeface="Times New Roman" pitchFamily="18" charset="0"/>
              </a:rPr>
              <a:t>  W celu zatrzymania pojazdu nadjeżdżającego z lewej strony kierujący ruchem wyciąga w bok lewą rękę zgiętą w łokciu, przedramię i dłoń skierowane w górę, dłoń zwrócona wewnętrzną stroną w kierunku zatrzymywanych pojazdów, analogicznie postępuje się w sytuacji zatrzymania pojazdu nadjeżdżającego         z   prawej strony gestykulując prawą ręką.</a:t>
            </a:r>
          </a:p>
        </p:txBody>
      </p:sp>
      <p:pic>
        <p:nvPicPr>
          <p:cNvPr id="17" name="Picture 2" descr="Imag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7158" y="3214686"/>
            <a:ext cx="2200275" cy="3467100"/>
          </a:xfrm>
          <a:prstGeom prst="rect">
            <a:avLst/>
          </a:prstGeom>
          <a:noFill/>
        </p:spPr>
      </p:pic>
      <p:pic>
        <p:nvPicPr>
          <p:cNvPr id="18" name="Picture 4" descr="Image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286512" y="3214686"/>
            <a:ext cx="2190750" cy="3457576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ut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Shape 191"/>
          <p:cNvSpPr/>
          <p:nvPr/>
        </p:nvSpPr>
        <p:spPr>
          <a:xfrm>
            <a:off x="272507" y="1636811"/>
            <a:ext cx="8287022" cy="103557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12700" algn="just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24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12700" algn="just" rtl="0">
              <a:lnSpc>
                <a:spcPct val="80000"/>
              </a:lnSpc>
              <a:spcBef>
                <a:spcPts val="480"/>
              </a:spcBef>
              <a:buClr>
                <a:schemeClr val="dk1"/>
              </a:buClr>
              <a:buFont typeface="Arial"/>
              <a:buNone/>
            </a:pPr>
            <a:endParaRPr sz="24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2" name="Shape 192"/>
          <p:cNvSpPr txBox="1">
            <a:spLocks noGrp="1"/>
          </p:cNvSpPr>
          <p:nvPr>
            <p:ph type="sldNum" idx="12"/>
          </p:nvPr>
        </p:nvSpPr>
        <p:spPr>
          <a:xfrm>
            <a:off x="8559528" y="0"/>
            <a:ext cx="584471" cy="25003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r>
              <a:rPr lang="pl-PL" sz="10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str. </a:t>
            </a:r>
            <a:fld id="{00000000-1234-1234-1234-123412341234}" type="slidenum">
              <a:rPr lang="pl-PL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14</a:t>
            </a:fld>
            <a:endParaRPr lang="pl-PL"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4" name="Shape 194"/>
          <p:cNvSpPr txBox="1">
            <a:spLocks noGrp="1"/>
          </p:cNvSpPr>
          <p:nvPr>
            <p:ph type="body" idx="2"/>
          </p:nvPr>
        </p:nvSpPr>
        <p:spPr>
          <a:xfrm>
            <a:off x="5940151" y="5157192"/>
            <a:ext cx="3088351" cy="360040"/>
          </a:xfrm>
          <a:prstGeom prst="rect">
            <a:avLst/>
          </a:prstGeom>
          <a:noFill/>
          <a:ln>
            <a:noFill/>
          </a:ln>
        </p:spPr>
        <p:txBody>
          <a:bodyPr lIns="54850" tIns="91425" rIns="91425" bIns="45700" anchor="t" anchorCtr="0">
            <a:noAutofit/>
          </a:bodyPr>
          <a:lstStyle/>
          <a:p>
            <a:pPr marL="118871" marR="0" lvl="0" indent="-4571" algn="l" rtl="0">
              <a:lnSpc>
                <a:spcPct val="80000"/>
              </a:lnSpc>
              <a:spcBef>
                <a:spcPts val="0"/>
              </a:spcBef>
              <a:buClr>
                <a:schemeClr val="accent1"/>
              </a:buClr>
              <a:buSzPct val="25000"/>
              <a:buFont typeface="Noto Sans Symbols"/>
              <a:buNone/>
            </a:pPr>
            <a:r>
              <a:rPr lang="pl-PL" sz="104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Pobrano 18.02.20016 z www.os-psp.olsztyn.pl</a:t>
            </a:r>
          </a:p>
        </p:txBody>
      </p:sp>
      <p:sp>
        <p:nvSpPr>
          <p:cNvPr id="195" name="Shape 195"/>
          <p:cNvSpPr txBox="1">
            <a:spLocks noGrp="1"/>
          </p:cNvSpPr>
          <p:nvPr>
            <p:ph type="body" idx="2"/>
          </p:nvPr>
        </p:nvSpPr>
        <p:spPr>
          <a:xfrm>
            <a:off x="6092551" y="5309592"/>
            <a:ext cx="3088351" cy="360040"/>
          </a:xfrm>
          <a:prstGeom prst="rect">
            <a:avLst/>
          </a:prstGeom>
          <a:noFill/>
          <a:ln>
            <a:noFill/>
          </a:ln>
        </p:spPr>
        <p:txBody>
          <a:bodyPr lIns="54850" tIns="91425" rIns="91425" bIns="45700" anchor="t" anchorCtr="0">
            <a:noAutofit/>
          </a:bodyPr>
          <a:lstStyle/>
          <a:p>
            <a:pPr marL="118871" marR="0" lvl="0" indent="-4571" algn="l" rtl="0">
              <a:lnSpc>
                <a:spcPct val="80000"/>
              </a:lnSpc>
              <a:spcBef>
                <a:spcPts val="0"/>
              </a:spcBef>
              <a:buClr>
                <a:schemeClr val="accent1"/>
              </a:buClr>
              <a:buSzPct val="25000"/>
              <a:buFont typeface="Noto Sans Symbols"/>
              <a:buNone/>
            </a:pPr>
            <a:r>
              <a:rPr lang="pl-PL" sz="104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Pobrano 18.02.20016 z www.os-psp.olsztyn.pl</a:t>
            </a:r>
          </a:p>
        </p:txBody>
      </p:sp>
      <p:pic>
        <p:nvPicPr>
          <p:cNvPr id="196" name="Shape 19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2438" y="254968"/>
            <a:ext cx="822215" cy="935708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ytuł 1"/>
          <p:cNvSpPr>
            <a:spLocks noGrp="1"/>
          </p:cNvSpPr>
          <p:nvPr>
            <p:ph type="title"/>
          </p:nvPr>
        </p:nvSpPr>
        <p:spPr>
          <a:xfrm>
            <a:off x="1331913" y="249238"/>
            <a:ext cx="7362825" cy="874712"/>
          </a:xfrm>
        </p:spPr>
        <p:txBody>
          <a:bodyPr>
            <a:noAutofit/>
          </a:bodyPr>
          <a:lstStyle/>
          <a:p>
            <a:pPr algn="ctr"/>
            <a:r>
              <a:rPr lang="pl-PL" sz="2800" dirty="0"/>
              <a:t>Sposoby wydawania sygnałów i poleceń                 w świetle obowiązujących przepisów</a:t>
            </a:r>
          </a:p>
        </p:txBody>
      </p:sp>
      <p:sp>
        <p:nvSpPr>
          <p:cNvPr id="16" name="Symbol zastępczy tekstu 15"/>
          <p:cNvSpPr>
            <a:spLocks noGrp="1"/>
          </p:cNvSpPr>
          <p:nvPr>
            <p:ph type="body" idx="2"/>
          </p:nvPr>
        </p:nvSpPr>
        <p:spPr>
          <a:xfrm>
            <a:off x="0" y="1500174"/>
            <a:ext cx="8920163" cy="14157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pl-PL" sz="2000" dirty="0">
                <a:latin typeface="Times New Roman" pitchFamily="18" charset="0"/>
                <a:cs typeface="Times New Roman" pitchFamily="18" charset="0"/>
              </a:rPr>
              <a:t>  W przypadku sprowadzania pojazdu do kierującego ruchem na linię osi skrzyżowania (na kierunku otwartym) kierujący ruchem powinien wykonać ręką ruch po łuku w płaszczyźnie pionowej, zginając rękę harmonijnie w łokciu, nadgarstku i samej dłoni.</a:t>
            </a:r>
          </a:p>
        </p:txBody>
      </p:sp>
      <p:pic>
        <p:nvPicPr>
          <p:cNvPr id="17" name="Picture 2" descr="Imag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4348" y="2928934"/>
            <a:ext cx="2162175" cy="3429001"/>
          </a:xfrm>
          <a:prstGeom prst="rect">
            <a:avLst/>
          </a:prstGeom>
          <a:noFill/>
        </p:spPr>
      </p:pic>
      <p:pic>
        <p:nvPicPr>
          <p:cNvPr id="18" name="Picture 4" descr="Image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215074" y="2928934"/>
            <a:ext cx="2190750" cy="3429001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ut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Shape 191"/>
          <p:cNvSpPr/>
          <p:nvPr/>
        </p:nvSpPr>
        <p:spPr>
          <a:xfrm>
            <a:off x="272507" y="1636811"/>
            <a:ext cx="8287022" cy="103557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12700" algn="just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24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12700" algn="just" rtl="0">
              <a:lnSpc>
                <a:spcPct val="80000"/>
              </a:lnSpc>
              <a:spcBef>
                <a:spcPts val="480"/>
              </a:spcBef>
              <a:buClr>
                <a:schemeClr val="dk1"/>
              </a:buClr>
              <a:buFont typeface="Arial"/>
              <a:buNone/>
            </a:pPr>
            <a:endParaRPr sz="24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2" name="Shape 192"/>
          <p:cNvSpPr txBox="1">
            <a:spLocks noGrp="1"/>
          </p:cNvSpPr>
          <p:nvPr>
            <p:ph type="sldNum" idx="12"/>
          </p:nvPr>
        </p:nvSpPr>
        <p:spPr>
          <a:xfrm>
            <a:off x="8559528" y="0"/>
            <a:ext cx="584471" cy="25003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r>
              <a:rPr lang="pl-PL" sz="10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str. </a:t>
            </a:r>
            <a:fld id="{00000000-1234-1234-1234-123412341234}" type="slidenum">
              <a:rPr lang="pl-PL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15</a:t>
            </a:fld>
            <a:endParaRPr lang="pl-PL"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4" name="Shape 194"/>
          <p:cNvSpPr txBox="1">
            <a:spLocks noGrp="1"/>
          </p:cNvSpPr>
          <p:nvPr>
            <p:ph type="body" idx="2"/>
          </p:nvPr>
        </p:nvSpPr>
        <p:spPr>
          <a:xfrm>
            <a:off x="5940151" y="5157192"/>
            <a:ext cx="3088351" cy="360040"/>
          </a:xfrm>
          <a:prstGeom prst="rect">
            <a:avLst/>
          </a:prstGeom>
          <a:noFill/>
          <a:ln>
            <a:noFill/>
          </a:ln>
        </p:spPr>
        <p:txBody>
          <a:bodyPr lIns="54850" tIns="91425" rIns="91425" bIns="45700" anchor="t" anchorCtr="0">
            <a:noAutofit/>
          </a:bodyPr>
          <a:lstStyle/>
          <a:p>
            <a:pPr marL="118871" marR="0" lvl="0" indent="-4571" algn="l" rtl="0">
              <a:lnSpc>
                <a:spcPct val="80000"/>
              </a:lnSpc>
              <a:spcBef>
                <a:spcPts val="0"/>
              </a:spcBef>
              <a:buClr>
                <a:schemeClr val="accent1"/>
              </a:buClr>
              <a:buSzPct val="25000"/>
              <a:buFont typeface="Noto Sans Symbols"/>
              <a:buNone/>
            </a:pPr>
            <a:r>
              <a:rPr lang="pl-PL" sz="104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Pobrano 18.02.20016 z www.os-psp.olsztyn.pl</a:t>
            </a:r>
          </a:p>
        </p:txBody>
      </p:sp>
      <p:sp>
        <p:nvSpPr>
          <p:cNvPr id="195" name="Shape 195"/>
          <p:cNvSpPr txBox="1">
            <a:spLocks noGrp="1"/>
          </p:cNvSpPr>
          <p:nvPr>
            <p:ph type="body" idx="2"/>
          </p:nvPr>
        </p:nvSpPr>
        <p:spPr>
          <a:xfrm>
            <a:off x="6092551" y="5309592"/>
            <a:ext cx="3088351" cy="360040"/>
          </a:xfrm>
          <a:prstGeom prst="rect">
            <a:avLst/>
          </a:prstGeom>
          <a:noFill/>
          <a:ln>
            <a:noFill/>
          </a:ln>
        </p:spPr>
        <p:txBody>
          <a:bodyPr lIns="54850" tIns="91425" rIns="91425" bIns="45700" anchor="t" anchorCtr="0">
            <a:noAutofit/>
          </a:bodyPr>
          <a:lstStyle/>
          <a:p>
            <a:pPr marL="118871" marR="0" lvl="0" indent="-4571" algn="l" rtl="0">
              <a:lnSpc>
                <a:spcPct val="80000"/>
              </a:lnSpc>
              <a:spcBef>
                <a:spcPts val="0"/>
              </a:spcBef>
              <a:buClr>
                <a:schemeClr val="accent1"/>
              </a:buClr>
              <a:buSzPct val="25000"/>
              <a:buFont typeface="Noto Sans Symbols"/>
              <a:buNone/>
            </a:pPr>
            <a:r>
              <a:rPr lang="pl-PL" sz="104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Pobrano 18.02.20016 z www.os-psp.olsztyn.pl</a:t>
            </a:r>
          </a:p>
        </p:txBody>
      </p:sp>
      <p:pic>
        <p:nvPicPr>
          <p:cNvPr id="196" name="Shape 19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2438" y="254968"/>
            <a:ext cx="822215" cy="935708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ytuł 1"/>
          <p:cNvSpPr>
            <a:spLocks noGrp="1"/>
          </p:cNvSpPr>
          <p:nvPr>
            <p:ph type="title"/>
          </p:nvPr>
        </p:nvSpPr>
        <p:spPr>
          <a:xfrm>
            <a:off x="1331913" y="249238"/>
            <a:ext cx="7362825" cy="874712"/>
          </a:xfrm>
        </p:spPr>
        <p:txBody>
          <a:bodyPr>
            <a:noAutofit/>
          </a:bodyPr>
          <a:lstStyle/>
          <a:p>
            <a:pPr algn="ctr"/>
            <a:r>
              <a:rPr lang="pl-PL" sz="2800" dirty="0"/>
              <a:t>Sposoby wydawania sygnałów i poleceń                   w świetle obowiązujących przepisów</a:t>
            </a:r>
          </a:p>
        </p:txBody>
      </p:sp>
      <p:sp>
        <p:nvSpPr>
          <p:cNvPr id="16" name="Symbol zastępczy tekstu 15"/>
          <p:cNvSpPr>
            <a:spLocks noGrp="1"/>
          </p:cNvSpPr>
          <p:nvPr>
            <p:ph type="body" idx="2"/>
          </p:nvPr>
        </p:nvSpPr>
        <p:spPr>
          <a:xfrm>
            <a:off x="0" y="1500174"/>
            <a:ext cx="8920163" cy="29546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None/>
            </a:pPr>
            <a:r>
              <a:rPr lang="pl-PL" sz="2000" dirty="0">
                <a:latin typeface="Times New Roman" pitchFamily="18" charset="0"/>
                <a:cs typeface="Times New Roman" pitchFamily="18" charset="0"/>
              </a:rPr>
              <a:t>  W celu przepuszczenia pojazdów jadących z lewej strony i skręcających w lewo bez objeżdżania kierującego ruchem wykonuje on następujące czynności: ustala odpowiedni moment do zatrzymania pojazdów; przyspiesza ruch tych, którzy znajdują się blisko skrzyżowania; wydaje polecenie zatrzymania się zgodnie             z zasadami; po upewnieniu się, że kierujący pojazdami </a:t>
            </a:r>
          </a:p>
          <a:p>
            <a:pPr algn="just">
              <a:buNone/>
            </a:pPr>
            <a:r>
              <a:rPr lang="pl-PL" sz="2000" dirty="0">
                <a:latin typeface="Times New Roman" pitchFamily="18" charset="0"/>
                <a:cs typeface="Times New Roman" pitchFamily="18" charset="0"/>
              </a:rPr>
              <a:t>  zauważyli sygnał i stosują się do niego (np. zatrzymali się),</a:t>
            </a:r>
          </a:p>
          <a:p>
            <a:pPr algn="just">
              <a:buNone/>
            </a:pPr>
            <a:r>
              <a:rPr lang="pl-PL" sz="2000" dirty="0">
                <a:latin typeface="Times New Roman" pitchFamily="18" charset="0"/>
                <a:cs typeface="Times New Roman" pitchFamily="18" charset="0"/>
              </a:rPr>
              <a:t>  wyciąga prawą rękę lekko zgiętą w łokciu przed siebie </a:t>
            </a:r>
          </a:p>
          <a:p>
            <a:pPr algn="just">
              <a:buNone/>
            </a:pPr>
            <a:r>
              <a:rPr lang="pl-PL" sz="2000" dirty="0">
                <a:latin typeface="Times New Roman" pitchFamily="18" charset="0"/>
                <a:cs typeface="Times New Roman" pitchFamily="18" charset="0"/>
              </a:rPr>
              <a:t>  (dłoń w płaszczyźnie pionowej, palce złączone) i wysuwa </a:t>
            </a:r>
          </a:p>
          <a:p>
            <a:pPr algn="just">
              <a:buNone/>
            </a:pPr>
            <a:r>
              <a:rPr lang="pl-PL" sz="2000" dirty="0">
                <a:latin typeface="Times New Roman" pitchFamily="18" charset="0"/>
                <a:cs typeface="Times New Roman" pitchFamily="18" charset="0"/>
              </a:rPr>
              <a:t>  lewą nogę do przodu.</a:t>
            </a:r>
          </a:p>
        </p:txBody>
      </p:sp>
      <p:pic>
        <p:nvPicPr>
          <p:cNvPr id="17" name="Picture 2" descr="Imag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72264" y="2857496"/>
            <a:ext cx="2386014" cy="3786214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ut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Shape 191"/>
          <p:cNvSpPr/>
          <p:nvPr/>
        </p:nvSpPr>
        <p:spPr>
          <a:xfrm>
            <a:off x="272507" y="1636811"/>
            <a:ext cx="8287022" cy="103557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12700" algn="just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24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12700" algn="just" rtl="0">
              <a:lnSpc>
                <a:spcPct val="80000"/>
              </a:lnSpc>
              <a:spcBef>
                <a:spcPts val="480"/>
              </a:spcBef>
              <a:buClr>
                <a:schemeClr val="dk1"/>
              </a:buClr>
              <a:buFont typeface="Arial"/>
              <a:buNone/>
            </a:pPr>
            <a:endParaRPr sz="24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2" name="Shape 192"/>
          <p:cNvSpPr txBox="1">
            <a:spLocks noGrp="1"/>
          </p:cNvSpPr>
          <p:nvPr>
            <p:ph type="sldNum" idx="12"/>
          </p:nvPr>
        </p:nvSpPr>
        <p:spPr>
          <a:xfrm>
            <a:off x="8559528" y="0"/>
            <a:ext cx="584471" cy="25003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r>
              <a:rPr lang="pl-PL" sz="10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str. </a:t>
            </a:r>
            <a:fld id="{00000000-1234-1234-1234-123412341234}" type="slidenum">
              <a:rPr lang="pl-PL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16</a:t>
            </a:fld>
            <a:endParaRPr lang="pl-PL"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4" name="Shape 194"/>
          <p:cNvSpPr txBox="1">
            <a:spLocks noGrp="1"/>
          </p:cNvSpPr>
          <p:nvPr>
            <p:ph type="body" idx="2"/>
          </p:nvPr>
        </p:nvSpPr>
        <p:spPr>
          <a:xfrm>
            <a:off x="5940151" y="5157192"/>
            <a:ext cx="3088351" cy="360040"/>
          </a:xfrm>
          <a:prstGeom prst="rect">
            <a:avLst/>
          </a:prstGeom>
          <a:noFill/>
          <a:ln>
            <a:noFill/>
          </a:ln>
        </p:spPr>
        <p:txBody>
          <a:bodyPr lIns="54850" tIns="91425" rIns="91425" bIns="45700" anchor="t" anchorCtr="0">
            <a:noAutofit/>
          </a:bodyPr>
          <a:lstStyle/>
          <a:p>
            <a:pPr marL="118871" marR="0" lvl="0" indent="-4571" algn="l" rtl="0">
              <a:lnSpc>
                <a:spcPct val="80000"/>
              </a:lnSpc>
              <a:spcBef>
                <a:spcPts val="0"/>
              </a:spcBef>
              <a:buClr>
                <a:schemeClr val="accent1"/>
              </a:buClr>
              <a:buSzPct val="25000"/>
              <a:buFont typeface="Noto Sans Symbols"/>
              <a:buNone/>
            </a:pPr>
            <a:r>
              <a:rPr lang="pl-PL" sz="104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Pobrano 18.02.20016 z www.os-psp.olsztyn.pl</a:t>
            </a:r>
          </a:p>
        </p:txBody>
      </p:sp>
      <p:sp>
        <p:nvSpPr>
          <p:cNvPr id="195" name="Shape 195"/>
          <p:cNvSpPr txBox="1">
            <a:spLocks noGrp="1"/>
          </p:cNvSpPr>
          <p:nvPr>
            <p:ph type="body" idx="2"/>
          </p:nvPr>
        </p:nvSpPr>
        <p:spPr>
          <a:xfrm>
            <a:off x="6092551" y="5309592"/>
            <a:ext cx="3088351" cy="360040"/>
          </a:xfrm>
          <a:prstGeom prst="rect">
            <a:avLst/>
          </a:prstGeom>
          <a:noFill/>
          <a:ln>
            <a:noFill/>
          </a:ln>
        </p:spPr>
        <p:txBody>
          <a:bodyPr lIns="54850" tIns="91425" rIns="91425" bIns="45700" anchor="t" anchorCtr="0">
            <a:noAutofit/>
          </a:bodyPr>
          <a:lstStyle/>
          <a:p>
            <a:pPr marL="118871" marR="0" lvl="0" indent="-4571" algn="l" rtl="0">
              <a:lnSpc>
                <a:spcPct val="80000"/>
              </a:lnSpc>
              <a:spcBef>
                <a:spcPts val="0"/>
              </a:spcBef>
              <a:buClr>
                <a:schemeClr val="accent1"/>
              </a:buClr>
              <a:buSzPct val="25000"/>
              <a:buFont typeface="Noto Sans Symbols"/>
              <a:buNone/>
            </a:pPr>
            <a:r>
              <a:rPr lang="pl-PL" sz="104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Pobrano 18.02.20016 z www.os-psp.olsztyn.pl</a:t>
            </a:r>
          </a:p>
        </p:txBody>
      </p:sp>
      <p:pic>
        <p:nvPicPr>
          <p:cNvPr id="196" name="Shape 19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2438" y="254968"/>
            <a:ext cx="822215" cy="935708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ytuł 1"/>
          <p:cNvSpPr>
            <a:spLocks noGrp="1"/>
          </p:cNvSpPr>
          <p:nvPr>
            <p:ph type="title"/>
          </p:nvPr>
        </p:nvSpPr>
        <p:spPr>
          <a:xfrm>
            <a:off x="1331913" y="249238"/>
            <a:ext cx="7362825" cy="874712"/>
          </a:xfrm>
        </p:spPr>
        <p:txBody>
          <a:bodyPr>
            <a:noAutofit/>
          </a:bodyPr>
          <a:lstStyle/>
          <a:p>
            <a:pPr algn="ctr"/>
            <a:r>
              <a:rPr lang="pl-PL" sz="2800" dirty="0"/>
              <a:t>Sposoby wydawania sygnałów i poleceń                   w świetle obowiązujących przepisów</a:t>
            </a:r>
          </a:p>
        </p:txBody>
      </p:sp>
      <p:sp>
        <p:nvSpPr>
          <p:cNvPr id="17" name="Prostokąt 16"/>
          <p:cNvSpPr/>
          <p:nvPr/>
        </p:nvSpPr>
        <p:spPr>
          <a:xfrm>
            <a:off x="5714976" y="1500174"/>
            <a:ext cx="342902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000" dirty="0">
                <a:latin typeface="Times New Roman" pitchFamily="18" charset="0"/>
                <a:cs typeface="Times New Roman" pitchFamily="18" charset="0"/>
              </a:rPr>
              <a:t> Prawą ręką wskazuje pierwszy pojazd skręcający w lewo         z prawej strony i przenosząc ją górą za siebie na wysokości prawej części karku - zezwala na skręcenie w lewo za sobą. </a:t>
            </a:r>
          </a:p>
        </p:txBody>
      </p:sp>
      <p:pic>
        <p:nvPicPr>
          <p:cNvPr id="18" name="Picture 2" descr="Imag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929066"/>
            <a:ext cx="2190750" cy="2928934"/>
          </a:xfrm>
          <a:prstGeom prst="rect">
            <a:avLst/>
          </a:prstGeom>
          <a:noFill/>
        </p:spPr>
      </p:pic>
      <p:pic>
        <p:nvPicPr>
          <p:cNvPr id="19" name="Picture 4" descr="Image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57818" y="3500438"/>
            <a:ext cx="1944200" cy="3028948"/>
          </a:xfrm>
          <a:prstGeom prst="rect">
            <a:avLst/>
          </a:prstGeom>
          <a:noFill/>
        </p:spPr>
      </p:pic>
      <p:pic>
        <p:nvPicPr>
          <p:cNvPr id="21" name="Picture 6" descr="Image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252923" y="3500438"/>
            <a:ext cx="1891077" cy="2967034"/>
          </a:xfrm>
          <a:prstGeom prst="rect">
            <a:avLst/>
          </a:prstGeom>
          <a:noFill/>
        </p:spPr>
      </p:pic>
      <p:cxnSp>
        <p:nvCxnSpPr>
          <p:cNvPr id="20" name="Łącznik prosty ze strzałką 19"/>
          <p:cNvCxnSpPr/>
          <p:nvPr/>
        </p:nvCxnSpPr>
        <p:spPr>
          <a:xfrm>
            <a:off x="6858016" y="5072074"/>
            <a:ext cx="928694" cy="158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6" name="Symbol zastępczy tekstu 15"/>
          <p:cNvSpPr>
            <a:spLocks noGrp="1"/>
          </p:cNvSpPr>
          <p:nvPr>
            <p:ph type="body" idx="2"/>
          </p:nvPr>
        </p:nvSpPr>
        <p:spPr>
          <a:xfrm>
            <a:off x="214282" y="1428736"/>
            <a:ext cx="5419733" cy="32624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pl-PL" sz="2000" dirty="0">
                <a:latin typeface="Times New Roman" pitchFamily="18" charset="0"/>
                <a:cs typeface="Times New Roman" pitchFamily="18" charset="0"/>
              </a:rPr>
              <a:t>  W celu przepuszczenia pojazdów jadących          z prawej strony i skręcających w lewo bez objeżdżania kierującego ruchem wykonuje on następujące czynności: zatrzymuje pojazdy nadjeżdżające z lewej strony przez podniesienie pionowo w bok lewej ręki, zgiętej w łokciu pod kątem prostym, tak aby         wewnętrzna strona dłoni (palce złączone)</a:t>
            </a:r>
          </a:p>
          <a:p>
            <a:pPr>
              <a:buNone/>
            </a:pPr>
            <a:r>
              <a:rPr lang="pl-PL" sz="2000" dirty="0">
                <a:latin typeface="Times New Roman" pitchFamily="18" charset="0"/>
                <a:cs typeface="Times New Roman" pitchFamily="18" charset="0"/>
              </a:rPr>
              <a:t>                   była zwrócona do nadjeżdżających </a:t>
            </a:r>
          </a:p>
          <a:p>
            <a:pPr>
              <a:buNone/>
            </a:pPr>
            <a:r>
              <a:rPr lang="pl-PL" sz="2000" dirty="0">
                <a:latin typeface="Times New Roman" pitchFamily="18" charset="0"/>
                <a:cs typeface="Times New Roman" pitchFamily="18" charset="0"/>
              </a:rPr>
              <a:t>                    pojazdów.</a:t>
            </a:r>
          </a:p>
        </p:txBody>
      </p:sp>
    </p:spTree>
  </p:cSld>
  <p:clrMapOvr>
    <a:masterClrMapping/>
  </p:clrMapOvr>
  <p:transition spd="slow">
    <p:cut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Shape 191"/>
          <p:cNvSpPr/>
          <p:nvPr/>
        </p:nvSpPr>
        <p:spPr>
          <a:xfrm>
            <a:off x="272507" y="1636811"/>
            <a:ext cx="8287022" cy="103557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12700" algn="just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24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12700" algn="just" rtl="0">
              <a:lnSpc>
                <a:spcPct val="80000"/>
              </a:lnSpc>
              <a:spcBef>
                <a:spcPts val="480"/>
              </a:spcBef>
              <a:buClr>
                <a:schemeClr val="dk1"/>
              </a:buClr>
              <a:buFont typeface="Arial"/>
              <a:buNone/>
            </a:pPr>
            <a:endParaRPr sz="24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2" name="Shape 192"/>
          <p:cNvSpPr txBox="1">
            <a:spLocks noGrp="1"/>
          </p:cNvSpPr>
          <p:nvPr>
            <p:ph type="sldNum" idx="12"/>
          </p:nvPr>
        </p:nvSpPr>
        <p:spPr>
          <a:xfrm>
            <a:off x="8559528" y="0"/>
            <a:ext cx="584471" cy="25003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r>
              <a:rPr lang="pl-PL" sz="10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str. </a:t>
            </a:r>
            <a:fld id="{00000000-1234-1234-1234-123412341234}" type="slidenum">
              <a:rPr lang="pl-PL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17</a:t>
            </a:fld>
            <a:endParaRPr lang="pl-PL"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4" name="Shape 194"/>
          <p:cNvSpPr txBox="1">
            <a:spLocks noGrp="1"/>
          </p:cNvSpPr>
          <p:nvPr>
            <p:ph type="body" idx="2"/>
          </p:nvPr>
        </p:nvSpPr>
        <p:spPr>
          <a:xfrm>
            <a:off x="5940151" y="5157192"/>
            <a:ext cx="3088351" cy="360040"/>
          </a:xfrm>
          <a:prstGeom prst="rect">
            <a:avLst/>
          </a:prstGeom>
          <a:noFill/>
          <a:ln>
            <a:noFill/>
          </a:ln>
        </p:spPr>
        <p:txBody>
          <a:bodyPr lIns="54850" tIns="91425" rIns="91425" bIns="45700" anchor="t" anchorCtr="0">
            <a:noAutofit/>
          </a:bodyPr>
          <a:lstStyle/>
          <a:p>
            <a:pPr marL="118871" marR="0" lvl="0" indent="-4571" algn="l" rtl="0">
              <a:lnSpc>
                <a:spcPct val="80000"/>
              </a:lnSpc>
              <a:spcBef>
                <a:spcPts val="0"/>
              </a:spcBef>
              <a:buClr>
                <a:schemeClr val="accent1"/>
              </a:buClr>
              <a:buSzPct val="25000"/>
              <a:buFont typeface="Noto Sans Symbols"/>
              <a:buNone/>
            </a:pPr>
            <a:r>
              <a:rPr lang="pl-PL" sz="104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Pobrano 18.02.20016 z www.os-psp.olsztyn.pl</a:t>
            </a:r>
          </a:p>
        </p:txBody>
      </p:sp>
      <p:sp>
        <p:nvSpPr>
          <p:cNvPr id="195" name="Shape 195"/>
          <p:cNvSpPr txBox="1">
            <a:spLocks noGrp="1"/>
          </p:cNvSpPr>
          <p:nvPr>
            <p:ph type="body" idx="2"/>
          </p:nvPr>
        </p:nvSpPr>
        <p:spPr>
          <a:xfrm>
            <a:off x="6092551" y="5309592"/>
            <a:ext cx="3088351" cy="360040"/>
          </a:xfrm>
          <a:prstGeom prst="rect">
            <a:avLst/>
          </a:prstGeom>
          <a:noFill/>
          <a:ln>
            <a:noFill/>
          </a:ln>
        </p:spPr>
        <p:txBody>
          <a:bodyPr lIns="54850" tIns="91425" rIns="91425" bIns="45700" anchor="t" anchorCtr="0">
            <a:noAutofit/>
          </a:bodyPr>
          <a:lstStyle/>
          <a:p>
            <a:pPr marL="118871" marR="0" lvl="0" indent="-4571" algn="l" rtl="0">
              <a:lnSpc>
                <a:spcPct val="80000"/>
              </a:lnSpc>
              <a:spcBef>
                <a:spcPts val="0"/>
              </a:spcBef>
              <a:buClr>
                <a:schemeClr val="accent1"/>
              </a:buClr>
              <a:buSzPct val="25000"/>
              <a:buFont typeface="Noto Sans Symbols"/>
              <a:buNone/>
            </a:pPr>
            <a:r>
              <a:rPr lang="pl-PL" sz="104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Pobrano 18.02.20016 z www.os-psp.olsztyn.pl</a:t>
            </a:r>
          </a:p>
        </p:txBody>
      </p:sp>
      <p:pic>
        <p:nvPicPr>
          <p:cNvPr id="196" name="Shape 19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2438" y="254968"/>
            <a:ext cx="822215" cy="935708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ytuł 1"/>
          <p:cNvSpPr>
            <a:spLocks noGrp="1"/>
          </p:cNvSpPr>
          <p:nvPr>
            <p:ph type="title"/>
          </p:nvPr>
        </p:nvSpPr>
        <p:spPr>
          <a:xfrm>
            <a:off x="1331913" y="249238"/>
            <a:ext cx="7362825" cy="874712"/>
          </a:xfrm>
        </p:spPr>
        <p:txBody>
          <a:bodyPr>
            <a:noAutofit/>
          </a:bodyPr>
          <a:lstStyle/>
          <a:p>
            <a:pPr algn="ctr"/>
            <a:r>
              <a:rPr lang="pl-PL" sz="2800" dirty="0"/>
              <a:t>Sposoby wydawania sygnałów i poleceń                 w świetle obowiązujących przepisów</a:t>
            </a:r>
          </a:p>
        </p:txBody>
      </p:sp>
      <p:sp>
        <p:nvSpPr>
          <p:cNvPr id="16" name="Symbol zastępczy tekstu 15"/>
          <p:cNvSpPr>
            <a:spLocks noGrp="1"/>
          </p:cNvSpPr>
          <p:nvPr>
            <p:ph type="body" idx="2"/>
          </p:nvPr>
        </p:nvSpPr>
        <p:spPr>
          <a:xfrm>
            <a:off x="0" y="1643050"/>
            <a:ext cx="5214942" cy="23390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000" dirty="0">
                <a:latin typeface="Times New Roman" pitchFamily="18" charset="0"/>
                <a:cs typeface="Times New Roman" pitchFamily="18" charset="0"/>
              </a:rPr>
              <a:t>Jeżeli do skrzyżowania zbliża się pojazd uprzywilejowany, kierujący ruchem powinien zapewnić mu bezpieczny przejazd poprzez zatrzymanie całego ruchu pojazdów i pieszych. W tym celu daje kilka sygnałów gwizdkiem, z jednoczesnym podniesieniem prawej ręki do góry, dając sygnał „uwaga”.</a:t>
            </a:r>
          </a:p>
        </p:txBody>
      </p:sp>
      <p:pic>
        <p:nvPicPr>
          <p:cNvPr id="17" name="Picture 2" descr="http://www.opocznopowiat.pl/uploads/pub/news/news_1177/zajawki/6a904245d8d37f66099ea416adf086c667090d59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33975" y="1428736"/>
            <a:ext cx="4010025" cy="2247901"/>
          </a:xfrm>
          <a:prstGeom prst="rect">
            <a:avLst/>
          </a:prstGeom>
          <a:noFill/>
        </p:spPr>
      </p:pic>
      <p:pic>
        <p:nvPicPr>
          <p:cNvPr id="18" name="Picture 4" descr="http://www.psp-nowysacz.pl/edc_media/List/Item-1583/Image5/800x600mAUTOcWHITE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4000504"/>
            <a:ext cx="4405290" cy="2477976"/>
          </a:xfrm>
          <a:prstGeom prst="rect">
            <a:avLst/>
          </a:prstGeom>
          <a:noFill/>
        </p:spPr>
      </p:pic>
      <p:sp>
        <p:nvSpPr>
          <p:cNvPr id="19" name="Prostokąt 18"/>
          <p:cNvSpPr/>
          <p:nvPr/>
        </p:nvSpPr>
        <p:spPr>
          <a:xfrm>
            <a:off x="4572000" y="4357694"/>
            <a:ext cx="435771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000" dirty="0">
                <a:latin typeface="Times New Roman" pitchFamily="18" charset="0"/>
                <a:cs typeface="Times New Roman" pitchFamily="18" charset="0"/>
              </a:rPr>
              <a:t>Podczas kierowania ruchem kierujący ruchem może poruszać się po skrzyżowaniu, nie zmieniając jednak pozycji ciała w stosunku do obowiązującego w danym czasie kierunku ruchu.</a:t>
            </a:r>
          </a:p>
        </p:txBody>
      </p:sp>
    </p:spTree>
  </p:cSld>
  <p:clrMapOvr>
    <a:masterClrMapping/>
  </p:clrMapOvr>
  <p:transition spd="slow">
    <p:cut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Shape 191"/>
          <p:cNvSpPr/>
          <p:nvPr/>
        </p:nvSpPr>
        <p:spPr>
          <a:xfrm>
            <a:off x="285720" y="1643050"/>
            <a:ext cx="8287022" cy="414964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12700" algn="just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24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12700" algn="just" rtl="0">
              <a:lnSpc>
                <a:spcPct val="80000"/>
              </a:lnSpc>
              <a:spcBef>
                <a:spcPts val="480"/>
              </a:spcBef>
              <a:buClr>
                <a:schemeClr val="dk1"/>
              </a:buClr>
              <a:buFont typeface="Arial"/>
              <a:buNone/>
            </a:pPr>
            <a:endParaRPr sz="24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Tytuł 1"/>
          <p:cNvSpPr>
            <a:spLocks noGrp="1"/>
          </p:cNvSpPr>
          <p:nvPr>
            <p:ph type="title"/>
          </p:nvPr>
        </p:nvSpPr>
        <p:spPr>
          <a:xfrm>
            <a:off x="1428728" y="155447"/>
            <a:ext cx="7258072" cy="1252727"/>
          </a:xfrm>
        </p:spPr>
        <p:txBody>
          <a:bodyPr>
            <a:noAutofit/>
          </a:bodyPr>
          <a:lstStyle/>
          <a:p>
            <a:pPr algn="ctr"/>
            <a:r>
              <a:rPr lang="pl-PL" sz="2800" dirty="0"/>
              <a:t>Wykorzystano:</a:t>
            </a:r>
          </a:p>
        </p:txBody>
      </p:sp>
      <p:sp>
        <p:nvSpPr>
          <p:cNvPr id="192" name="Shape 192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r>
              <a:rPr lang="pl-PL" sz="10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str. </a:t>
            </a:r>
            <a:fld id="{00000000-1234-1234-1234-123412341234}" type="slidenum">
              <a:rPr lang="pl-PL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18</a:t>
            </a:fld>
            <a:endParaRPr lang="pl-PL"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4" name="Shape 194"/>
          <p:cNvSpPr txBox="1">
            <a:spLocks noGrp="1"/>
          </p:cNvSpPr>
          <p:nvPr>
            <p:ph type="body" idx="4294967295"/>
          </p:nvPr>
        </p:nvSpPr>
        <p:spPr>
          <a:xfrm>
            <a:off x="428596" y="1857364"/>
            <a:ext cx="8372476" cy="4268785"/>
          </a:xfrm>
          <a:prstGeom prst="rect">
            <a:avLst/>
          </a:prstGeom>
          <a:noFill/>
          <a:ln>
            <a:noFill/>
          </a:ln>
        </p:spPr>
        <p:txBody>
          <a:bodyPr lIns="54850" tIns="91425" rIns="91425" bIns="45700" anchor="t" anchorCtr="0">
            <a:noAutofit/>
          </a:bodyPr>
          <a:lstStyle/>
          <a:p>
            <a:pPr>
              <a:buNone/>
            </a:pPr>
            <a:endParaRPr lang="pl-PL" sz="2000" dirty="0"/>
          </a:p>
          <a:p>
            <a:pPr>
              <a:buNone/>
            </a:pPr>
            <a:r>
              <a:rPr lang="pl-PL" sz="2000" dirty="0"/>
              <a:t>1 – Rozporządzenie Ministra Spraw Wewnętrznych  i Administracji z dnia      6 lipca 2010 r. w sprawie kierowania ruchem drogowym (Dz. U. 2010          nr 123 poz. 840.</a:t>
            </a:r>
          </a:p>
          <a:p>
            <a:pPr>
              <a:buNone/>
            </a:pPr>
            <a:r>
              <a:rPr lang="pl-PL" sz="2000" dirty="0"/>
              <a:t>2 – Materiały z JRG-1 Olsztyn.</a:t>
            </a:r>
          </a:p>
          <a:p>
            <a:pPr>
              <a:buNone/>
            </a:pPr>
            <a:r>
              <a:rPr lang="pl-PL" sz="2000" dirty="0"/>
              <a:t>3 – Materiały własne z JRG-3 Biskupiec.</a:t>
            </a:r>
          </a:p>
          <a:p>
            <a:pPr marL="118871" marR="0" lvl="0" indent="-4571" algn="l" rtl="0">
              <a:lnSpc>
                <a:spcPct val="80000"/>
              </a:lnSpc>
              <a:spcBef>
                <a:spcPts val="0"/>
              </a:spcBef>
              <a:buClr>
                <a:schemeClr val="accent1"/>
              </a:buClr>
              <a:buSzPct val="25000"/>
              <a:buFont typeface="Noto Sans Symbols"/>
              <a:buNone/>
            </a:pPr>
            <a:endParaRPr lang="pl-PL" sz="20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6" name="Shape 19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2438" y="254968"/>
            <a:ext cx="822215" cy="9357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1331640" y="250031"/>
            <a:ext cx="7128792" cy="874713"/>
          </a:xfrm>
        </p:spPr>
        <p:txBody>
          <a:bodyPr>
            <a:noAutofit/>
          </a:bodyPr>
          <a:lstStyle/>
          <a:p>
            <a:pPr algn="ctr"/>
            <a:r>
              <a:rPr lang="pl-PL" sz="3600" dirty="0"/>
              <a:t>MATERIAŁ NAUCZANIA</a:t>
            </a:r>
            <a:endParaRPr lang="pl-PL" altLang="pl-PL" sz="3600" b="1" dirty="0"/>
          </a:p>
        </p:txBody>
      </p:sp>
      <p:sp>
        <p:nvSpPr>
          <p:cNvPr id="3080" name="Rectangle 8"/>
          <p:cNvSpPr>
            <a:spLocks noChangeArrowheads="1"/>
          </p:cNvSpPr>
          <p:nvPr/>
        </p:nvSpPr>
        <p:spPr bwMode="auto">
          <a:xfrm>
            <a:off x="272507" y="1636811"/>
            <a:ext cx="8287022" cy="1035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normAutofit/>
          </a:bodyPr>
          <a:lstStyle>
            <a:lvl1pPr indent="12700">
              <a:spcBef>
                <a:spcPct val="20000"/>
              </a:spcBef>
              <a:buChar char="•"/>
              <a:tabLst>
                <a:tab pos="182563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31850" indent="-285750">
              <a:spcBef>
                <a:spcPct val="20000"/>
              </a:spcBef>
              <a:buChar char="–"/>
              <a:tabLst>
                <a:tab pos="182563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39838" indent="-228600">
              <a:spcBef>
                <a:spcPct val="20000"/>
              </a:spcBef>
              <a:buChar char="•"/>
              <a:tabLst>
                <a:tab pos="1825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47825" indent="-228600">
              <a:spcBef>
                <a:spcPct val="20000"/>
              </a:spcBef>
              <a:buChar char="–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80000"/>
              </a:lnSpc>
              <a:buFontTx/>
              <a:buNone/>
            </a:pPr>
            <a:endParaRPr lang="pl-PL" altLang="pl-PL" sz="2400" b="1" dirty="0"/>
          </a:p>
          <a:p>
            <a:pPr algn="just">
              <a:lnSpc>
                <a:spcPct val="80000"/>
              </a:lnSpc>
              <a:buFontTx/>
              <a:buNone/>
            </a:pPr>
            <a:endParaRPr lang="pl-PL" altLang="pl-PL" sz="2400" b="1" dirty="0"/>
          </a:p>
        </p:txBody>
      </p:sp>
      <p:sp>
        <p:nvSpPr>
          <p:cNvPr id="5" name="Symbol zastępczy numeru slajdu 4"/>
          <p:cNvSpPr>
            <a:spLocks noGrp="1" noChangeAspect="1"/>
          </p:cNvSpPr>
          <p:nvPr>
            <p:ph type="sldNum" sz="quarter" idx="12"/>
          </p:nvPr>
        </p:nvSpPr>
        <p:spPr>
          <a:xfrm>
            <a:off x="8559529" y="0"/>
            <a:ext cx="584471" cy="250031"/>
          </a:xfrm>
        </p:spPr>
        <p:txBody>
          <a:bodyPr/>
          <a:lstStyle/>
          <a:p>
            <a:r>
              <a:rPr lang="pl-PL" altLang="pl-PL" sz="1050" dirty="0">
                <a:solidFill>
                  <a:schemeClr val="bg1"/>
                </a:solidFill>
                <a:latin typeface="Calibri" panose="020F0502020204030204" pitchFamily="34" charset="0"/>
              </a:rPr>
              <a:t>str. </a:t>
            </a:r>
            <a:fld id="{1DFBDD2E-0A89-4F6F-B71E-D6B8232A8557}" type="slidenum">
              <a:rPr lang="pl-PL" altLang="pl-PL" sz="1400" smtClean="0">
                <a:solidFill>
                  <a:schemeClr val="bg1"/>
                </a:solidFill>
                <a:latin typeface="Calibri" panose="020F0502020204030204" pitchFamily="34" charset="0"/>
              </a:rPr>
              <a:pPr/>
              <a:t>2</a:t>
            </a:fld>
            <a:endParaRPr lang="pl-PL" altLang="pl-PL" sz="20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10" name="Symbol zastępczy zawartości 1"/>
          <p:cNvSpPr>
            <a:spLocks noGrp="1"/>
          </p:cNvSpPr>
          <p:nvPr>
            <p:ph sz="quarter" idx="2"/>
          </p:nvPr>
        </p:nvSpPr>
        <p:spPr>
          <a:xfrm>
            <a:off x="597391" y="1820300"/>
            <a:ext cx="8295089" cy="4633035"/>
          </a:xfrm>
        </p:spPr>
        <p:txBody>
          <a:bodyPr>
            <a:normAutofit lnSpcReduction="10000"/>
          </a:bodyPr>
          <a:lstStyle/>
          <a:p>
            <a:r>
              <a:rPr lang="pl-PL" b="1" dirty="0"/>
              <a:t> Uwaga:</a:t>
            </a:r>
            <a:r>
              <a:rPr lang="pl-PL" dirty="0"/>
              <a:t> przedmiotowe zagadnienia należy realizować w oparciu o treści programowe zawarte w załączniku nr 3 do Rozporządzenia Ministra Spraw Wewnętrznych i Administracji z dnia 6 lipca 2010 r. w sprawie kierowania ruchem drogowym (Dz. U. 2010 nr 123 poz. 840).</a:t>
            </a:r>
          </a:p>
          <a:p>
            <a:endParaRPr lang="pl-PL" dirty="0"/>
          </a:p>
          <a:p>
            <a:endParaRPr lang="pl-PL" dirty="0"/>
          </a:p>
          <a:p>
            <a:pPr marL="118872" indent="0" algn="r">
              <a:buNone/>
            </a:pPr>
            <a:r>
              <a:rPr lang="pl-PL" dirty="0"/>
              <a:t>Czas: 1T</a:t>
            </a:r>
          </a:p>
          <a:p>
            <a:endParaRPr lang="pl-P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Obraz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39" y="254969"/>
            <a:ext cx="822216" cy="935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8427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r>
              <a:rPr lang="pl-PL" sz="10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str. </a:t>
            </a:r>
            <a:fld id="{00000000-1234-1234-1234-123412341234}" type="slidenum">
              <a:rPr lang="pl-PL"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3</a:t>
            </a:fld>
            <a:endParaRPr lang="pl-PL"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6" name="Shape 126"/>
          <p:cNvSpPr txBox="1">
            <a:spLocks noGrp="1"/>
          </p:cNvSpPr>
          <p:nvPr>
            <p:ph type="title" idx="4294967295"/>
          </p:nvPr>
        </p:nvSpPr>
        <p:spPr>
          <a:xfrm>
            <a:off x="1643042" y="214290"/>
            <a:ext cx="7127875" cy="874712"/>
          </a:xfrm>
          <a:prstGeom prst="rect">
            <a:avLst/>
          </a:prstGeom>
          <a:noFill/>
          <a:ln>
            <a:noFill/>
          </a:ln>
        </p:spPr>
        <p:txBody>
          <a:bodyPr lIns="91425" tIns="45700" rIns="45700" bIns="45700" anchor="ctr" anchorCtr="0">
            <a:noAutofit/>
          </a:bodyPr>
          <a:lstStyle/>
          <a:p>
            <a:pPr lvl="0" algn="ctr">
              <a:buClr>
                <a:srgbClr val="FF0000"/>
              </a:buClr>
              <a:buSzPct val="25000"/>
            </a:pPr>
            <a:r>
              <a:rPr lang="pl-PL" sz="2800" dirty="0"/>
              <a:t>Zakres kompetencji osób uprawnionych          do kierowania ruchem</a:t>
            </a:r>
            <a:endParaRPr lang="pl-PL" sz="2800" b="1" i="0" u="none" strike="noStrike" cap="none" dirty="0">
              <a:solidFill>
                <a:srgbClr val="FFC7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9" name="Shape 129"/>
          <p:cNvSpPr txBox="1">
            <a:spLocks noGrp="1"/>
          </p:cNvSpPr>
          <p:nvPr>
            <p:ph type="body" idx="4294967295"/>
          </p:nvPr>
        </p:nvSpPr>
        <p:spPr>
          <a:xfrm>
            <a:off x="500035" y="1571625"/>
            <a:ext cx="8643966" cy="5143500"/>
          </a:xfrm>
          <a:prstGeom prst="rect">
            <a:avLst/>
          </a:prstGeom>
          <a:noFill/>
          <a:ln>
            <a:noFill/>
          </a:ln>
        </p:spPr>
        <p:txBody>
          <a:bodyPr lIns="54850" tIns="91425" rIns="91425" bIns="45700" anchor="t" anchorCtr="0">
            <a:noAutofit/>
          </a:bodyPr>
          <a:lstStyle/>
          <a:p>
            <a:pPr>
              <a:buNone/>
            </a:pPr>
            <a:r>
              <a:rPr lang="pl-PL" sz="1800" dirty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Zakres kompetencji osób uprawnionych i same osoby uprawnione do kierowania ruchem drogowym wskazuje załącznik nr 3 do Rozporządzenia Ministra Spraw Wewnętrznych i Administracji z dnia 6 lipca 2010r. w sprawie kierowania Ruchem drogowym         (Dz. U. 2010 nr 123 poz. 840) .                                                                                              Wyżej wymienione Rozporządzenie wskazuje  </a:t>
            </a:r>
            <a:r>
              <a:rPr lang="pl-PL" sz="1800" b="1" dirty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jako</a:t>
            </a:r>
            <a:r>
              <a:rPr lang="pl-PL" sz="1800" dirty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uprawnionych do </a:t>
            </a:r>
          </a:p>
          <a:p>
            <a:pPr>
              <a:buNone/>
            </a:pPr>
            <a:r>
              <a:rPr lang="pl-PL" sz="1800" dirty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kierowania ruchem </a:t>
            </a:r>
            <a:r>
              <a:rPr lang="pl-PL" sz="1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strażaków</a:t>
            </a:r>
          </a:p>
          <a:p>
            <a:pPr>
              <a:buNone/>
            </a:pPr>
            <a:r>
              <a:rPr lang="pl-PL" sz="1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jednostek ochrony</a:t>
            </a:r>
          </a:p>
          <a:p>
            <a:pPr>
              <a:buNone/>
            </a:pPr>
            <a:r>
              <a:rPr lang="pl-PL" sz="1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przeciwpożarowej</a:t>
            </a:r>
            <a:r>
              <a:rPr lang="pl-PL" sz="1800" dirty="0">
                <a:latin typeface="Times New Roman" pitchFamily="18" charset="0"/>
                <a:cs typeface="Times New Roman" pitchFamily="18" charset="0"/>
              </a:rPr>
              <a:t>, o których</a:t>
            </a:r>
          </a:p>
          <a:p>
            <a:pPr>
              <a:buNone/>
            </a:pPr>
            <a:r>
              <a:rPr lang="pl-PL" sz="1800" dirty="0">
                <a:latin typeface="Times New Roman" pitchFamily="18" charset="0"/>
                <a:cs typeface="Times New Roman" pitchFamily="18" charset="0"/>
              </a:rPr>
              <a:t>mowa w art. 15 </a:t>
            </a:r>
            <a:r>
              <a:rPr lang="pl-PL" sz="1800" dirty="0" err="1">
                <a:latin typeface="Times New Roman" pitchFamily="18" charset="0"/>
                <a:cs typeface="Times New Roman" pitchFamily="18" charset="0"/>
              </a:rPr>
              <a:t>pkt</a:t>
            </a:r>
            <a:r>
              <a:rPr lang="pl-PL" sz="1800" dirty="0">
                <a:latin typeface="Times New Roman" pitchFamily="18" charset="0"/>
                <a:cs typeface="Times New Roman" pitchFamily="18" charset="0"/>
              </a:rPr>
              <a:t> 1a-5 i 8 </a:t>
            </a:r>
          </a:p>
          <a:p>
            <a:pPr>
              <a:buNone/>
            </a:pPr>
            <a:r>
              <a:rPr lang="pl-PL" sz="1800" dirty="0">
                <a:latin typeface="Times New Roman" pitchFamily="18" charset="0"/>
                <a:cs typeface="Times New Roman" pitchFamily="18" charset="0"/>
              </a:rPr>
              <a:t>ustawy z  dnia 24 sierpnia 1991r.</a:t>
            </a:r>
          </a:p>
          <a:p>
            <a:pPr>
              <a:buNone/>
            </a:pPr>
            <a:r>
              <a:rPr lang="pl-PL" sz="1800" dirty="0">
                <a:latin typeface="Times New Roman" pitchFamily="18" charset="0"/>
                <a:cs typeface="Times New Roman" pitchFamily="18" charset="0"/>
              </a:rPr>
              <a:t>o ochronie przeciwpożarowej</a:t>
            </a:r>
          </a:p>
          <a:p>
            <a:pPr>
              <a:buNone/>
            </a:pPr>
            <a:r>
              <a:rPr lang="pl-PL" sz="1800" dirty="0">
                <a:latin typeface="Times New Roman" pitchFamily="18" charset="0"/>
                <a:cs typeface="Times New Roman" pitchFamily="18" charset="0"/>
              </a:rPr>
              <a:t>(Dz. U. z 2009 r. Nr 178, poz. </a:t>
            </a:r>
          </a:p>
          <a:p>
            <a:pPr>
              <a:buNone/>
            </a:pPr>
            <a:r>
              <a:rPr lang="pl-PL" sz="1800" dirty="0">
                <a:latin typeface="Times New Roman" pitchFamily="18" charset="0"/>
                <a:cs typeface="Times New Roman" pitchFamily="18" charset="0"/>
              </a:rPr>
              <a:t>1380 oraz z 2010 r. Nr 57, poz. 353),                                                                                                   </a:t>
            </a:r>
          </a:p>
          <a:p>
            <a:pPr>
              <a:buNone/>
            </a:pPr>
            <a:r>
              <a:rPr lang="pl-PL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l-PL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podczas wykonywania czynności</a:t>
            </a:r>
          </a:p>
          <a:p>
            <a:pPr>
              <a:buNone/>
            </a:pPr>
            <a:r>
              <a:rPr lang="pl-PL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związanych z prowadzeniem akcji</a:t>
            </a:r>
          </a:p>
          <a:p>
            <a:pPr>
              <a:buNone/>
            </a:pPr>
            <a:r>
              <a:rPr lang="pl-PL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ratowniczej</a:t>
            </a:r>
          </a:p>
          <a:p>
            <a:pPr marL="438912" marR="0" lvl="0" indent="-324612" algn="l" rtl="0">
              <a:spcBef>
                <a:spcPts val="0"/>
              </a:spcBef>
              <a:buClr>
                <a:schemeClr val="accent1"/>
              </a:buClr>
              <a:buSzPct val="80000"/>
              <a:buFont typeface="Noto Sans Symbols"/>
              <a:buChar char="◼"/>
            </a:pPr>
            <a:endParaRPr lang="pl-PL" sz="20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" name="Shape 132"/>
          <p:cNvSpPr txBox="1">
            <a:spLocks noGrp="1"/>
          </p:cNvSpPr>
          <p:nvPr>
            <p:ph type="body" idx="4294967295"/>
          </p:nvPr>
        </p:nvSpPr>
        <p:spPr>
          <a:xfrm>
            <a:off x="5356225" y="4437063"/>
            <a:ext cx="3787775" cy="1584325"/>
          </a:xfrm>
          <a:prstGeom prst="rect">
            <a:avLst/>
          </a:prstGeom>
          <a:noFill/>
          <a:ln>
            <a:noFill/>
          </a:ln>
        </p:spPr>
        <p:txBody>
          <a:bodyPr lIns="54850" tIns="91425" rIns="91425" bIns="45700" anchor="t" anchorCtr="0">
            <a:noAutofit/>
          </a:bodyPr>
          <a:lstStyle/>
          <a:p>
            <a:pPr marL="438912" marR="0" lvl="0" indent="-324612" algn="l" rtl="0">
              <a:spcBef>
                <a:spcPts val="0"/>
              </a:spcBef>
              <a:buClr>
                <a:schemeClr val="accent1"/>
              </a:buClr>
              <a:buSzPct val="80000"/>
              <a:buFont typeface="Noto Sans Symbols"/>
              <a:buChar char="◼"/>
            </a:pPr>
            <a:r>
              <a:rPr lang="pl-PL" sz="3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Zdjęcia, grafiki, itp.</a:t>
            </a:r>
          </a:p>
        </p:txBody>
      </p:sp>
      <p:sp>
        <p:nvSpPr>
          <p:cNvPr id="127" name="Shape 127"/>
          <p:cNvSpPr/>
          <p:nvPr/>
        </p:nvSpPr>
        <p:spPr>
          <a:xfrm>
            <a:off x="272507" y="1636811"/>
            <a:ext cx="8287022" cy="103557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12700" algn="just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24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12700" algn="just" rtl="0">
              <a:lnSpc>
                <a:spcPct val="80000"/>
              </a:lnSpc>
              <a:spcBef>
                <a:spcPts val="480"/>
              </a:spcBef>
              <a:buClr>
                <a:schemeClr val="dk1"/>
              </a:buClr>
              <a:buFont typeface="Arial"/>
              <a:buNone/>
            </a:pPr>
            <a:endParaRPr sz="24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3" name="Shape 1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2438" y="254968"/>
            <a:ext cx="822215" cy="935708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Obraz 8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3071810"/>
            <a:ext cx="4286280" cy="3457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ut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Shape 140"/>
          <p:cNvSpPr txBox="1">
            <a:spLocks noGrp="1"/>
          </p:cNvSpPr>
          <p:nvPr>
            <p:ph type="title"/>
          </p:nvPr>
        </p:nvSpPr>
        <p:spPr>
          <a:xfrm>
            <a:off x="1071538" y="142852"/>
            <a:ext cx="7615262" cy="1251062"/>
          </a:xfrm>
          <a:prstGeom prst="rect">
            <a:avLst/>
          </a:prstGeom>
          <a:noFill/>
          <a:ln>
            <a:noFill/>
          </a:ln>
        </p:spPr>
        <p:txBody>
          <a:bodyPr lIns="91425" tIns="45700" rIns="45700" bIns="45700" anchor="ctr" anchorCtr="0">
            <a:noAutofit/>
          </a:bodyPr>
          <a:lstStyle/>
          <a:p>
            <a:pPr lvl="0" algn="ctr">
              <a:buSzPct val="25000"/>
            </a:pPr>
            <a:r>
              <a:rPr lang="pl-PL" sz="2800" dirty="0"/>
              <a:t>       Zakres kompetencji osób uprawnionych                 do kierowania ruchem drogowym</a:t>
            </a:r>
            <a:endParaRPr lang="pl-PL" sz="2800" b="1" i="0" u="none" strike="noStrike" cap="none" dirty="0">
              <a:solidFill>
                <a:srgbClr val="FFC7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6" name="Shape 146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54850" tIns="91425" rIns="91425" bIns="45700" anchor="t" anchorCtr="0">
            <a:noAutofit/>
          </a:bodyPr>
          <a:lstStyle/>
          <a:p>
            <a:pPr marL="118871" marR="0" lvl="0" indent="-4571" algn="l" rtl="0">
              <a:lnSpc>
                <a:spcPct val="80000"/>
              </a:lnSpc>
              <a:spcBef>
                <a:spcPts val="0"/>
              </a:spcBef>
              <a:buClr>
                <a:schemeClr val="accent1"/>
              </a:buClr>
              <a:buSzPct val="25000"/>
              <a:buFont typeface="Noto Sans Symbols"/>
              <a:buNone/>
            </a:pPr>
            <a:r>
              <a:rPr lang="pl-PL" sz="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Zdjęcie 1</a:t>
            </a:r>
          </a:p>
        </p:txBody>
      </p:sp>
      <p:sp>
        <p:nvSpPr>
          <p:cNvPr id="14" name="Symbol zastępczy tekstu 13"/>
          <p:cNvSpPr>
            <a:spLocks noGrp="1"/>
          </p:cNvSpPr>
          <p:nvPr>
            <p:ph type="body" idx="2"/>
          </p:nvPr>
        </p:nvSpPr>
        <p:spPr>
          <a:xfrm>
            <a:off x="214282" y="1571612"/>
            <a:ext cx="8286807" cy="785819"/>
          </a:xfrm>
        </p:spPr>
        <p:txBody>
          <a:bodyPr/>
          <a:lstStyle/>
          <a:p>
            <a:pPr lvl="2">
              <a:buNone/>
            </a:pPr>
            <a:r>
              <a:rPr lang="pl-PL" sz="1800" b="1" dirty="0">
                <a:latin typeface="Times New Roman" pitchFamily="18" charset="0"/>
                <a:cs typeface="Times New Roman" pitchFamily="18" charset="0"/>
              </a:rPr>
              <a:t>§ 3. 1. Polecenia i sygnały dawane przez osoby kierujące ruchem powinny być jednoznaczne i zrozumiałe dla osób, dla których są przeznaczone</a:t>
            </a:r>
            <a:endParaRPr lang="pl-PL" sz="1800" b="1" dirty="0"/>
          </a:p>
        </p:txBody>
      </p:sp>
      <p:sp>
        <p:nvSpPr>
          <p:cNvPr id="144" name="Shape 144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r>
              <a:rPr lang="pl-PL" sz="10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str. </a:t>
            </a:r>
            <a:fld id="{00000000-1234-1234-1234-123412341234}" type="slidenum">
              <a:rPr lang="pl-PL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4</a:t>
            </a:fld>
            <a:endParaRPr lang="pl-PL"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" name="Shape 141"/>
          <p:cNvSpPr/>
          <p:nvPr/>
        </p:nvSpPr>
        <p:spPr>
          <a:xfrm>
            <a:off x="357158" y="1500174"/>
            <a:ext cx="8287022" cy="103557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12700" algn="just" rtl="0">
              <a:lnSpc>
                <a:spcPct val="80000"/>
              </a:lnSpc>
              <a:spcBef>
                <a:spcPts val="480"/>
              </a:spcBef>
              <a:buClr>
                <a:schemeClr val="dk1"/>
              </a:buClr>
              <a:buFont typeface="Arial"/>
              <a:buNone/>
            </a:pPr>
            <a:endParaRPr sz="24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2" name="Shape 142"/>
          <p:cNvSpPr/>
          <p:nvPr/>
        </p:nvSpPr>
        <p:spPr>
          <a:xfrm>
            <a:off x="282438" y="2898635"/>
            <a:ext cx="5297672" cy="326666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24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3" name="Shape 14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2844" y="142852"/>
            <a:ext cx="822215" cy="9357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2" descr="http://prawko-torun.pl/wp-content/uploads/2013/07/infografika1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28728" y="2143116"/>
            <a:ext cx="6643734" cy="2049663"/>
          </a:xfrm>
          <a:prstGeom prst="rect">
            <a:avLst/>
          </a:prstGeom>
          <a:noFill/>
        </p:spPr>
      </p:pic>
      <p:sp>
        <p:nvSpPr>
          <p:cNvPr id="16" name="Prostokąt 15"/>
          <p:cNvSpPr/>
          <p:nvPr/>
        </p:nvSpPr>
        <p:spPr>
          <a:xfrm>
            <a:off x="285720" y="4272677"/>
            <a:ext cx="4357718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800" b="1" dirty="0">
                <a:latin typeface="Times New Roman" pitchFamily="18" charset="0"/>
                <a:cs typeface="Times New Roman" pitchFamily="18" charset="0"/>
              </a:rPr>
              <a:t>§ 4. 1. Polecenia i sygnały, o których mowa w § 3, uprawniona osoba daje za pomocą</a:t>
            </a:r>
          </a:p>
          <a:p>
            <a:r>
              <a:rPr lang="pl-PL" sz="1800" dirty="0">
                <a:latin typeface="Times New Roman" pitchFamily="18" charset="0"/>
                <a:cs typeface="Times New Roman" pitchFamily="18" charset="0"/>
              </a:rPr>
              <a:t>postawy i ruchu rąk, tarczy do zatrzymywania pojazdów,   a w warunkach niedostatecznej widoczności – latarki wyposażonej w światło czerwone lub światło czerwone  i zielone albo tarczy do zatrzymywania pojazdów ze światłem odblaskowym lub światłem czerwonym.</a:t>
            </a:r>
          </a:p>
        </p:txBody>
      </p:sp>
      <p:pic>
        <p:nvPicPr>
          <p:cNvPr id="12" name="Obraz 11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00628" y="4143380"/>
            <a:ext cx="3929090" cy="27146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ut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pl-PL" sz="1200" smtClean="0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5</a:t>
            </a:fld>
            <a:endParaRPr lang="pl-PL" sz="1200">
              <a:solidFill>
                <a:srgbClr val="41414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Tytuł 1"/>
          <p:cNvSpPr>
            <a:spLocks noGrp="1"/>
          </p:cNvSpPr>
          <p:nvPr>
            <p:ph type="title"/>
          </p:nvPr>
        </p:nvSpPr>
        <p:spPr>
          <a:xfrm>
            <a:off x="1071538" y="155447"/>
            <a:ext cx="7615262" cy="1252727"/>
          </a:xfrm>
        </p:spPr>
        <p:txBody>
          <a:bodyPr>
            <a:noAutofit/>
          </a:bodyPr>
          <a:lstStyle/>
          <a:p>
            <a:pPr lvl="0" algn="ctr"/>
            <a:r>
              <a:rPr lang="pl-PL" sz="2800" dirty="0"/>
              <a:t>Zakres kompetencji osób uprawnionych               do kierowania ruchem drogowym</a:t>
            </a:r>
          </a:p>
        </p:txBody>
      </p:sp>
      <p:pic>
        <p:nvPicPr>
          <p:cNvPr id="6" name="Shape 14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42844" y="142852"/>
            <a:ext cx="822215" cy="935708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Symbol zastępczy tekstu 6"/>
          <p:cNvSpPr>
            <a:spLocks noGrp="1"/>
          </p:cNvSpPr>
          <p:nvPr>
            <p:ph type="body" idx="1"/>
          </p:nvPr>
        </p:nvSpPr>
        <p:spPr>
          <a:xfrm>
            <a:off x="457200" y="1775191"/>
            <a:ext cx="8229600" cy="15696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800" b="1" dirty="0">
                <a:latin typeface="Times New Roman" pitchFamily="18" charset="0"/>
                <a:cs typeface="Times New Roman" pitchFamily="18" charset="0"/>
              </a:rPr>
              <a:t>§ 7. 1. Osoby, o których mowa w art. 6 ust. 1 </a:t>
            </a:r>
            <a:r>
              <a:rPr lang="pl-PL" sz="1800" b="1" dirty="0" err="1">
                <a:latin typeface="Times New Roman" pitchFamily="18" charset="0"/>
                <a:cs typeface="Times New Roman" pitchFamily="18" charset="0"/>
              </a:rPr>
              <a:t>pkt</a:t>
            </a:r>
            <a:r>
              <a:rPr lang="pl-PL" sz="1800" b="1" dirty="0">
                <a:latin typeface="Times New Roman" pitchFamily="18" charset="0"/>
                <a:cs typeface="Times New Roman" pitchFamily="18" charset="0"/>
              </a:rPr>
              <a:t> 1-3c ustawy oraz § 2 ust. 1 </a:t>
            </a:r>
            <a:r>
              <a:rPr lang="pl-PL" sz="1800" b="1" dirty="0" err="1">
                <a:latin typeface="Times New Roman" pitchFamily="18" charset="0"/>
                <a:cs typeface="Times New Roman" pitchFamily="18" charset="0"/>
              </a:rPr>
              <a:t>pkt</a:t>
            </a:r>
            <a:r>
              <a:rPr lang="pl-PL" sz="1800" b="1" dirty="0">
                <a:latin typeface="Times New Roman" pitchFamily="18" charset="0"/>
                <a:cs typeface="Times New Roman" pitchFamily="18" charset="0"/>
              </a:rPr>
              <a:t> 3, tj. m.in. Strażacy powinny </a:t>
            </a:r>
            <a:r>
              <a:rPr lang="pl-PL" sz="1800" dirty="0">
                <a:latin typeface="Times New Roman" pitchFamily="18" charset="0"/>
                <a:cs typeface="Times New Roman" pitchFamily="18" charset="0"/>
              </a:rPr>
              <a:t>być podczas dawania poleceń i sygnałów w zakresie kierowania ruchem na drodze wyposażone w </a:t>
            </a:r>
            <a:r>
              <a:rPr lang="pl-PL" sz="1800" b="1" dirty="0">
                <a:latin typeface="Times New Roman" pitchFamily="18" charset="0"/>
                <a:cs typeface="Times New Roman" pitchFamily="18" charset="0"/>
              </a:rPr>
              <a:t>kamizelki barwy żółtej z elementami odblaskowymi</a:t>
            </a:r>
            <a:r>
              <a:rPr lang="pl-PL" sz="1800" dirty="0">
                <a:latin typeface="Times New Roman" pitchFamily="18" charset="0"/>
                <a:cs typeface="Times New Roman" pitchFamily="18" charset="0"/>
              </a:rPr>
              <a:t> oraz wyróżnikiem określającym formację, do której przynależą.</a:t>
            </a:r>
          </a:p>
        </p:txBody>
      </p:sp>
      <p:sp>
        <p:nvSpPr>
          <p:cNvPr id="8" name="Prostokąt 7"/>
          <p:cNvSpPr/>
          <p:nvPr/>
        </p:nvSpPr>
        <p:spPr>
          <a:xfrm>
            <a:off x="3071802" y="3500438"/>
            <a:ext cx="578647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800" b="1" dirty="0">
                <a:latin typeface="Times New Roman" pitchFamily="18" charset="0"/>
                <a:cs typeface="Times New Roman" pitchFamily="18" charset="0"/>
              </a:rPr>
              <a:t>§ 7 .</a:t>
            </a:r>
            <a:r>
              <a:rPr lang="pl-PL" sz="1800" dirty="0">
                <a:latin typeface="Times New Roman" pitchFamily="18" charset="0"/>
                <a:cs typeface="Times New Roman" pitchFamily="18" charset="0"/>
              </a:rPr>
              <a:t>4. Strażak Państwowej Straży Pożarnej oraz członek Ochotniczej Straży Pożarnej dający polecenia i sygnały </a:t>
            </a:r>
          </a:p>
          <a:p>
            <a:r>
              <a:rPr lang="pl-PL" sz="1800" dirty="0">
                <a:latin typeface="Times New Roman" pitchFamily="18" charset="0"/>
                <a:cs typeface="Times New Roman" pitchFamily="18" charset="0"/>
              </a:rPr>
              <a:t>w zakresie kierowania ruchem na drodze podczas wykonywania czynności związanych z prowadzeniem akcji ratowniczej powinni być wyposażeni w ubranie specjalne zgodne w wymogami określonymi w przepisach określających strój tych formacji.</a:t>
            </a:r>
          </a:p>
        </p:txBody>
      </p:sp>
      <p:pic>
        <p:nvPicPr>
          <p:cNvPr id="9" name="Picture 2" descr="http://www.seperd.rzeszow.pl/web_images/narzutka-kamizelka-kiero_427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3286124"/>
            <a:ext cx="2071702" cy="357187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ytuł 12"/>
          <p:cNvSpPr>
            <a:spLocks noGrp="1"/>
          </p:cNvSpPr>
          <p:nvPr>
            <p:ph type="title"/>
          </p:nvPr>
        </p:nvSpPr>
        <p:spPr>
          <a:xfrm>
            <a:off x="1000100" y="155447"/>
            <a:ext cx="7686700" cy="1252727"/>
          </a:xfrm>
        </p:spPr>
        <p:txBody>
          <a:bodyPr/>
          <a:lstStyle/>
          <a:p>
            <a:pPr algn="ctr"/>
            <a:r>
              <a:rPr lang="pl-PL" sz="2800" dirty="0"/>
              <a:t>Sposoby wydawania sygnałów i poleceń w świetle obowiązujących przepisów</a:t>
            </a:r>
          </a:p>
        </p:txBody>
      </p:sp>
      <p:sp>
        <p:nvSpPr>
          <p:cNvPr id="154" name="Shape 154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r>
              <a:rPr lang="pl-PL" sz="10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str. </a:t>
            </a:r>
            <a:fld id="{00000000-1234-1234-1234-123412341234}" type="slidenum">
              <a:rPr lang="pl-PL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6</a:t>
            </a:fld>
            <a:endParaRPr lang="pl-PL"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3" name="Shape 153"/>
          <p:cNvSpPr/>
          <p:nvPr/>
        </p:nvSpPr>
        <p:spPr>
          <a:xfrm>
            <a:off x="272507" y="1636811"/>
            <a:ext cx="8287022" cy="103557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12700" algn="just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24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12700" algn="just" rtl="0">
              <a:lnSpc>
                <a:spcPct val="80000"/>
              </a:lnSpc>
              <a:spcBef>
                <a:spcPts val="480"/>
              </a:spcBef>
              <a:buClr>
                <a:schemeClr val="dk1"/>
              </a:buClr>
              <a:buFont typeface="Arial"/>
              <a:buNone/>
            </a:pPr>
            <a:endParaRPr sz="24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9" name="Shape 15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4282" y="214290"/>
            <a:ext cx="822215" cy="935708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Symbol zastępczy tekstu 14"/>
          <p:cNvSpPr>
            <a:spLocks noGrp="1"/>
          </p:cNvSpPr>
          <p:nvPr>
            <p:ph type="body" idx="1"/>
          </p:nvPr>
        </p:nvSpPr>
        <p:spPr>
          <a:xfrm>
            <a:off x="357158" y="1441163"/>
            <a:ext cx="3328982" cy="54168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pl-PL" sz="1800" dirty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pl-PL" sz="2000" dirty="0">
                <a:latin typeface="Times New Roman" pitchFamily="18" charset="0"/>
                <a:cs typeface="Times New Roman" pitchFamily="18" charset="0"/>
              </a:rPr>
              <a:t>Podejmując kierowanie ruchem, strażak, powinien zająć miejsce na skrzyżowaniu zapewniające jego dobrą widoczność </a:t>
            </a:r>
            <a:br>
              <a:rPr lang="pl-PL" sz="2000" dirty="0">
                <a:latin typeface="Times New Roman" pitchFamily="18" charset="0"/>
                <a:cs typeface="Times New Roman" pitchFamily="18" charset="0"/>
              </a:rPr>
            </a:br>
            <a:r>
              <a:rPr lang="pl-PL" sz="2000" dirty="0">
                <a:latin typeface="Times New Roman" pitchFamily="18" charset="0"/>
                <a:cs typeface="Times New Roman" pitchFamily="18" charset="0"/>
              </a:rPr>
              <a:t>i bezpieczeństwo oraz sprawne i skuteczne wykonywanie czynności związanych                      z kierowaniem ruchem. Jeżeli przez skrzyżowanie przebiegają tory tramwajowe, miejsce kierowania powinno być     w miarę możliwości usytuowane poza nimi.</a:t>
            </a:r>
          </a:p>
        </p:txBody>
      </p:sp>
      <p:pic>
        <p:nvPicPr>
          <p:cNvPr id="10" name="Obraz 9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86182" y="1857364"/>
            <a:ext cx="5072098" cy="4500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ut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Shape 167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r>
              <a:rPr lang="pl-PL" sz="10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str. </a:t>
            </a:r>
            <a:fld id="{00000000-1234-1234-1234-123412341234}" type="slidenum">
              <a:rPr lang="pl-PL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7</a:t>
            </a:fld>
            <a:endParaRPr lang="pl-PL"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6" name="Shape 166"/>
          <p:cNvSpPr/>
          <p:nvPr/>
        </p:nvSpPr>
        <p:spPr>
          <a:xfrm>
            <a:off x="272507" y="1636811"/>
            <a:ext cx="8287022" cy="103557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12700" algn="just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24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12700" algn="just" rtl="0">
              <a:lnSpc>
                <a:spcPct val="80000"/>
              </a:lnSpc>
              <a:spcBef>
                <a:spcPts val="480"/>
              </a:spcBef>
              <a:buClr>
                <a:schemeClr val="dk1"/>
              </a:buClr>
              <a:buFont typeface="Arial"/>
              <a:buNone/>
            </a:pPr>
            <a:endParaRPr sz="24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2" name="Shape 17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2438" y="254968"/>
            <a:ext cx="822215" cy="935708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ytuł 1"/>
          <p:cNvSpPr>
            <a:spLocks noGrp="1"/>
          </p:cNvSpPr>
          <p:nvPr>
            <p:ph type="title"/>
          </p:nvPr>
        </p:nvSpPr>
        <p:spPr>
          <a:xfrm>
            <a:off x="1214414" y="155447"/>
            <a:ext cx="7472386" cy="1252727"/>
          </a:xfrm>
        </p:spPr>
        <p:txBody>
          <a:bodyPr>
            <a:noAutofit/>
          </a:bodyPr>
          <a:lstStyle/>
          <a:p>
            <a:pPr algn="ctr"/>
            <a:r>
              <a:rPr lang="pl-PL" sz="2800" dirty="0"/>
              <a:t>Sposoby wydawania sygnałów i poleceń               w świetle obowiązujących przepisów</a:t>
            </a:r>
          </a:p>
        </p:txBody>
      </p:sp>
      <p:sp>
        <p:nvSpPr>
          <p:cNvPr id="13" name="Symbol zastępczy tekstu 12"/>
          <p:cNvSpPr>
            <a:spLocks noGrp="1"/>
          </p:cNvSpPr>
          <p:nvPr>
            <p:ph type="body" idx="1"/>
          </p:nvPr>
        </p:nvSpPr>
        <p:spPr>
          <a:xfrm>
            <a:off x="457200" y="1775191"/>
            <a:ext cx="7972452" cy="26776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pl-PL" sz="1800" dirty="0">
                <a:latin typeface="Times New Roman" pitchFamily="18" charset="0"/>
                <a:cs typeface="Times New Roman" pitchFamily="18" charset="0"/>
              </a:rPr>
              <a:t>   Kierujący ruchem powinien wejść na skrzyżowanie w taki sposób, aby być widocznym dla wszystkich uczestników ruchu, nie zakłócając ruchu pojazdów        i pieszych. Po wejściu na skrzyżowanie kierujący ruchem przyjmuje pozycję zgodną z odbywającym się ruchem, czyniąc to w następujący sposób: </a:t>
            </a:r>
          </a:p>
          <a:p>
            <a:pPr>
              <a:buNone/>
            </a:pPr>
            <a:r>
              <a:rPr lang="pl-PL" sz="1800" dirty="0">
                <a:latin typeface="Times New Roman" pitchFamily="18" charset="0"/>
                <a:cs typeface="Times New Roman" pitchFamily="18" charset="0"/>
              </a:rPr>
              <a:t>- pozycja podstawowa: linia barków </a:t>
            </a:r>
          </a:p>
          <a:p>
            <a:pPr>
              <a:buNone/>
            </a:pPr>
            <a:r>
              <a:rPr lang="pl-PL" sz="1800" dirty="0">
                <a:latin typeface="Times New Roman" pitchFamily="18" charset="0"/>
                <a:cs typeface="Times New Roman" pitchFamily="18" charset="0"/>
              </a:rPr>
              <a:t> wskazuje otwarty kierunek ruchu, </a:t>
            </a:r>
          </a:p>
          <a:p>
            <a:pPr>
              <a:buNone/>
            </a:pPr>
            <a:r>
              <a:rPr lang="pl-PL" sz="1800" dirty="0">
                <a:latin typeface="Times New Roman" pitchFamily="18" charset="0"/>
                <a:cs typeface="Times New Roman" pitchFamily="18" charset="0"/>
              </a:rPr>
              <a:t>ręce opuszczone wzdłuż tułowia, </a:t>
            </a:r>
          </a:p>
          <a:p>
            <a:pPr>
              <a:buNone/>
            </a:pPr>
            <a:r>
              <a:rPr lang="pl-PL" sz="1800" dirty="0">
                <a:latin typeface="Times New Roman" pitchFamily="18" charset="0"/>
                <a:cs typeface="Times New Roman" pitchFamily="18" charset="0"/>
              </a:rPr>
              <a:t> głowa wykonuje zwroty w lewo </a:t>
            </a:r>
          </a:p>
          <a:p>
            <a:pPr>
              <a:buNone/>
            </a:pPr>
            <a:r>
              <a:rPr lang="pl-PL" sz="1800" dirty="0">
                <a:latin typeface="Times New Roman" pitchFamily="18" charset="0"/>
                <a:cs typeface="Times New Roman" pitchFamily="18" charset="0"/>
              </a:rPr>
              <a:t> i w prawo, nogi w lekkim rozkroku</a:t>
            </a:r>
          </a:p>
        </p:txBody>
      </p:sp>
      <p:pic>
        <p:nvPicPr>
          <p:cNvPr id="14" name="Picture 2" descr="Imag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57686" y="3071810"/>
            <a:ext cx="2162175" cy="3500462"/>
          </a:xfrm>
          <a:prstGeom prst="rect">
            <a:avLst/>
          </a:prstGeom>
          <a:noFill/>
        </p:spPr>
      </p:pic>
      <p:pic>
        <p:nvPicPr>
          <p:cNvPr id="15" name="Picture 4" descr="Image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500826" y="3071810"/>
            <a:ext cx="2200275" cy="3429001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ut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Shape 179"/>
          <p:cNvSpPr/>
          <p:nvPr/>
        </p:nvSpPr>
        <p:spPr>
          <a:xfrm>
            <a:off x="272507" y="1636811"/>
            <a:ext cx="8287022" cy="103557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12700" algn="just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24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12700" algn="just" rtl="0">
              <a:lnSpc>
                <a:spcPct val="80000"/>
              </a:lnSpc>
              <a:spcBef>
                <a:spcPts val="480"/>
              </a:spcBef>
              <a:buClr>
                <a:schemeClr val="dk1"/>
              </a:buClr>
              <a:buFont typeface="Arial"/>
              <a:buNone/>
            </a:pPr>
            <a:endParaRPr sz="24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0" name="Shape 180"/>
          <p:cNvSpPr txBox="1">
            <a:spLocks noGrp="1"/>
          </p:cNvSpPr>
          <p:nvPr>
            <p:ph type="sldNum" idx="12"/>
          </p:nvPr>
        </p:nvSpPr>
        <p:spPr>
          <a:xfrm>
            <a:off x="8559528" y="0"/>
            <a:ext cx="584471" cy="25003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r>
              <a:rPr lang="pl-PL" sz="10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str. </a:t>
            </a:r>
            <a:fld id="{00000000-1234-1234-1234-123412341234}" type="slidenum">
              <a:rPr lang="pl-PL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8</a:t>
            </a:fld>
            <a:endParaRPr lang="pl-PL"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2" name="Shape 182"/>
          <p:cNvSpPr txBox="1">
            <a:spLocks noGrp="1"/>
          </p:cNvSpPr>
          <p:nvPr>
            <p:ph type="body" idx="2"/>
          </p:nvPr>
        </p:nvSpPr>
        <p:spPr>
          <a:xfrm>
            <a:off x="5940151" y="5157192"/>
            <a:ext cx="3088351" cy="360040"/>
          </a:xfrm>
          <a:prstGeom prst="rect">
            <a:avLst/>
          </a:prstGeom>
          <a:noFill/>
          <a:ln>
            <a:noFill/>
          </a:ln>
        </p:spPr>
        <p:txBody>
          <a:bodyPr lIns="54850" tIns="91425" rIns="91425" bIns="45700" anchor="t" anchorCtr="0">
            <a:noAutofit/>
          </a:bodyPr>
          <a:lstStyle/>
          <a:p>
            <a:pPr marL="118871" marR="0" lvl="0" indent="-4571" algn="l" rtl="0">
              <a:lnSpc>
                <a:spcPct val="80000"/>
              </a:lnSpc>
              <a:spcBef>
                <a:spcPts val="0"/>
              </a:spcBef>
              <a:buClr>
                <a:schemeClr val="accent1"/>
              </a:buClr>
              <a:buSzPct val="25000"/>
              <a:buFont typeface="Noto Sans Symbols"/>
              <a:buNone/>
            </a:pPr>
            <a:r>
              <a:rPr lang="pl-PL" sz="104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Pobrano 18.02.20016 z www.os-psp.olsztyn.pl</a:t>
            </a:r>
          </a:p>
        </p:txBody>
      </p:sp>
      <p:sp>
        <p:nvSpPr>
          <p:cNvPr id="183" name="Shape 183"/>
          <p:cNvSpPr txBox="1">
            <a:spLocks noGrp="1"/>
          </p:cNvSpPr>
          <p:nvPr>
            <p:ph type="body" idx="2"/>
          </p:nvPr>
        </p:nvSpPr>
        <p:spPr>
          <a:xfrm>
            <a:off x="6092551" y="5309592"/>
            <a:ext cx="3088351" cy="360040"/>
          </a:xfrm>
          <a:prstGeom prst="rect">
            <a:avLst/>
          </a:prstGeom>
          <a:noFill/>
          <a:ln>
            <a:noFill/>
          </a:ln>
        </p:spPr>
        <p:txBody>
          <a:bodyPr lIns="54850" tIns="91425" rIns="91425" bIns="45700" anchor="t" anchorCtr="0">
            <a:noAutofit/>
          </a:bodyPr>
          <a:lstStyle/>
          <a:p>
            <a:pPr marL="118871" marR="0" lvl="0" indent="-4571" algn="l" rtl="0">
              <a:lnSpc>
                <a:spcPct val="80000"/>
              </a:lnSpc>
              <a:spcBef>
                <a:spcPts val="0"/>
              </a:spcBef>
              <a:buClr>
                <a:schemeClr val="accent1"/>
              </a:buClr>
              <a:buSzPct val="25000"/>
              <a:buFont typeface="Noto Sans Symbols"/>
              <a:buNone/>
            </a:pPr>
            <a:r>
              <a:rPr lang="pl-PL" sz="104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Pobrano 18.02.20016 z www.os-psp.olsztyn.pl</a:t>
            </a:r>
          </a:p>
        </p:txBody>
      </p:sp>
      <p:pic>
        <p:nvPicPr>
          <p:cNvPr id="184" name="Shape 18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2438" y="254968"/>
            <a:ext cx="822215" cy="935708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ytuł 1"/>
          <p:cNvSpPr>
            <a:spLocks noGrp="1"/>
          </p:cNvSpPr>
          <p:nvPr>
            <p:ph type="title"/>
          </p:nvPr>
        </p:nvSpPr>
        <p:spPr>
          <a:xfrm>
            <a:off x="1331913" y="249238"/>
            <a:ext cx="7127875" cy="874712"/>
          </a:xfrm>
        </p:spPr>
        <p:txBody>
          <a:bodyPr>
            <a:noAutofit/>
          </a:bodyPr>
          <a:lstStyle/>
          <a:p>
            <a:pPr algn="ctr"/>
            <a:r>
              <a:rPr lang="pl-PL" sz="2800" dirty="0"/>
              <a:t>Sposoby wydawania sygnałów i poleceń           w świetle obowiązujących przepisów</a:t>
            </a:r>
          </a:p>
        </p:txBody>
      </p:sp>
      <p:sp>
        <p:nvSpPr>
          <p:cNvPr id="11" name="Symbol zastępczy tekstu 10"/>
          <p:cNvSpPr>
            <a:spLocks noGrp="1"/>
          </p:cNvSpPr>
          <p:nvPr>
            <p:ph type="body" idx="2"/>
          </p:nvPr>
        </p:nvSpPr>
        <p:spPr>
          <a:xfrm>
            <a:off x="500034" y="1714488"/>
            <a:ext cx="8215312" cy="17235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pl-PL" sz="2000" dirty="0">
                <a:latin typeface="Times New Roman" pitchFamily="18" charset="0"/>
                <a:cs typeface="Times New Roman" pitchFamily="18" charset="0"/>
              </a:rPr>
              <a:t>   Gesty upewniające uczestników ruchu o utrzymaniu kierunku                           i przyspieszające przejazd pojazdów wykonuje: prawą ręką od wyprostowanego ramienia  w kierunku nadjeżdżających pojazdów do lewego barku na wysokości twarzy, zginając rękę w łokciu i utrzymując dłoń pionowo, stroną zewnętrzną do nadjeżdżających pojazdów .</a:t>
            </a:r>
          </a:p>
        </p:txBody>
      </p:sp>
      <p:pic>
        <p:nvPicPr>
          <p:cNvPr id="12" name="Picture 2" descr="Imag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282" y="3419474"/>
            <a:ext cx="2190750" cy="3438526"/>
          </a:xfrm>
          <a:prstGeom prst="rect">
            <a:avLst/>
          </a:prstGeom>
          <a:noFill/>
        </p:spPr>
      </p:pic>
      <p:cxnSp>
        <p:nvCxnSpPr>
          <p:cNvPr id="13" name="Łącznik prosty ze strzałką 12"/>
          <p:cNvCxnSpPr/>
          <p:nvPr/>
        </p:nvCxnSpPr>
        <p:spPr>
          <a:xfrm>
            <a:off x="2714612" y="4572008"/>
            <a:ext cx="642942" cy="158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4" name="Picture 4" descr="Image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643306" y="3409949"/>
            <a:ext cx="2181225" cy="3448051"/>
          </a:xfrm>
          <a:prstGeom prst="rect">
            <a:avLst/>
          </a:prstGeom>
          <a:noFill/>
        </p:spPr>
      </p:pic>
      <p:cxnSp>
        <p:nvCxnSpPr>
          <p:cNvPr id="15" name="Łącznik prosty ze strzałką 14"/>
          <p:cNvCxnSpPr/>
          <p:nvPr/>
        </p:nvCxnSpPr>
        <p:spPr>
          <a:xfrm>
            <a:off x="6000760" y="4572008"/>
            <a:ext cx="642942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6" name="Picture 6" descr="Image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786578" y="3381374"/>
            <a:ext cx="2152650" cy="3476626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ut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Shape 191"/>
          <p:cNvSpPr/>
          <p:nvPr/>
        </p:nvSpPr>
        <p:spPr>
          <a:xfrm>
            <a:off x="272507" y="1636811"/>
            <a:ext cx="8287022" cy="103557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12700" algn="just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24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12700" algn="just" rtl="0">
              <a:lnSpc>
                <a:spcPct val="80000"/>
              </a:lnSpc>
              <a:spcBef>
                <a:spcPts val="480"/>
              </a:spcBef>
              <a:buClr>
                <a:schemeClr val="dk1"/>
              </a:buClr>
              <a:buFont typeface="Arial"/>
              <a:buNone/>
            </a:pPr>
            <a:endParaRPr sz="24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2" name="Shape 192"/>
          <p:cNvSpPr txBox="1">
            <a:spLocks noGrp="1"/>
          </p:cNvSpPr>
          <p:nvPr>
            <p:ph type="sldNum" idx="12"/>
          </p:nvPr>
        </p:nvSpPr>
        <p:spPr>
          <a:xfrm>
            <a:off x="8559528" y="0"/>
            <a:ext cx="584471" cy="25003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r>
              <a:rPr lang="pl-PL" sz="10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str. </a:t>
            </a:r>
            <a:fld id="{00000000-1234-1234-1234-123412341234}" type="slidenum">
              <a:rPr lang="pl-PL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9</a:t>
            </a:fld>
            <a:endParaRPr lang="pl-PL"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4" name="Shape 194"/>
          <p:cNvSpPr txBox="1">
            <a:spLocks noGrp="1"/>
          </p:cNvSpPr>
          <p:nvPr>
            <p:ph type="body" idx="2"/>
          </p:nvPr>
        </p:nvSpPr>
        <p:spPr>
          <a:xfrm>
            <a:off x="5940151" y="5157192"/>
            <a:ext cx="3088351" cy="360040"/>
          </a:xfrm>
          <a:prstGeom prst="rect">
            <a:avLst/>
          </a:prstGeom>
          <a:noFill/>
          <a:ln>
            <a:noFill/>
          </a:ln>
        </p:spPr>
        <p:txBody>
          <a:bodyPr lIns="54850" tIns="91425" rIns="91425" bIns="45700" anchor="t" anchorCtr="0">
            <a:noAutofit/>
          </a:bodyPr>
          <a:lstStyle/>
          <a:p>
            <a:pPr marL="118871" marR="0" lvl="0" indent="-4571" algn="l" rtl="0">
              <a:lnSpc>
                <a:spcPct val="80000"/>
              </a:lnSpc>
              <a:spcBef>
                <a:spcPts val="0"/>
              </a:spcBef>
              <a:buClr>
                <a:schemeClr val="accent1"/>
              </a:buClr>
              <a:buSzPct val="25000"/>
              <a:buFont typeface="Noto Sans Symbols"/>
              <a:buNone/>
            </a:pPr>
            <a:r>
              <a:rPr lang="pl-PL" sz="104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Pobrano 18.02.20016 z www.os-psp.olsztyn.pl</a:t>
            </a:r>
          </a:p>
        </p:txBody>
      </p:sp>
      <p:sp>
        <p:nvSpPr>
          <p:cNvPr id="195" name="Shape 195"/>
          <p:cNvSpPr txBox="1">
            <a:spLocks noGrp="1"/>
          </p:cNvSpPr>
          <p:nvPr>
            <p:ph type="body" idx="2"/>
          </p:nvPr>
        </p:nvSpPr>
        <p:spPr>
          <a:xfrm>
            <a:off x="6092551" y="5309592"/>
            <a:ext cx="3088351" cy="360040"/>
          </a:xfrm>
          <a:prstGeom prst="rect">
            <a:avLst/>
          </a:prstGeom>
          <a:noFill/>
          <a:ln>
            <a:noFill/>
          </a:ln>
        </p:spPr>
        <p:txBody>
          <a:bodyPr lIns="54850" tIns="91425" rIns="91425" bIns="45700" anchor="t" anchorCtr="0">
            <a:noAutofit/>
          </a:bodyPr>
          <a:lstStyle/>
          <a:p>
            <a:pPr marL="118871" marR="0" lvl="0" indent="-4571" algn="l" rtl="0">
              <a:lnSpc>
                <a:spcPct val="80000"/>
              </a:lnSpc>
              <a:spcBef>
                <a:spcPts val="0"/>
              </a:spcBef>
              <a:buClr>
                <a:schemeClr val="accent1"/>
              </a:buClr>
              <a:buSzPct val="25000"/>
              <a:buFont typeface="Noto Sans Symbols"/>
              <a:buNone/>
            </a:pPr>
            <a:r>
              <a:rPr lang="pl-PL" sz="104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Pobrano 18.02.20016 z www.os-psp.olsztyn.pl</a:t>
            </a:r>
          </a:p>
        </p:txBody>
      </p:sp>
      <p:pic>
        <p:nvPicPr>
          <p:cNvPr id="196" name="Shape 19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2438" y="254968"/>
            <a:ext cx="822215" cy="935708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ytuł 1"/>
          <p:cNvSpPr>
            <a:spLocks noGrp="1"/>
          </p:cNvSpPr>
          <p:nvPr>
            <p:ph type="title"/>
          </p:nvPr>
        </p:nvSpPr>
        <p:spPr>
          <a:xfrm>
            <a:off x="1331913" y="249238"/>
            <a:ext cx="7362825" cy="874712"/>
          </a:xfrm>
        </p:spPr>
        <p:txBody>
          <a:bodyPr>
            <a:noAutofit/>
          </a:bodyPr>
          <a:lstStyle/>
          <a:p>
            <a:pPr algn="ctr"/>
            <a:r>
              <a:rPr lang="pl-PL" sz="2800" dirty="0"/>
              <a:t>Sposoby wydawania sygnałów i poleceń             w świetle obowiązujących przepisów</a:t>
            </a:r>
          </a:p>
        </p:txBody>
      </p:sp>
      <p:pic>
        <p:nvPicPr>
          <p:cNvPr id="10" name="Picture 2" descr="Imag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1472" y="1500174"/>
            <a:ext cx="2181225" cy="3476626"/>
          </a:xfrm>
          <a:prstGeom prst="rect">
            <a:avLst/>
          </a:prstGeom>
          <a:noFill/>
        </p:spPr>
      </p:pic>
      <p:cxnSp>
        <p:nvCxnSpPr>
          <p:cNvPr id="11" name="Łącznik prosty ze strzałką 10"/>
          <p:cNvCxnSpPr/>
          <p:nvPr/>
        </p:nvCxnSpPr>
        <p:spPr>
          <a:xfrm>
            <a:off x="2928926" y="3071810"/>
            <a:ext cx="428628" cy="158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2" name="Picture 4" descr="Image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00430" y="1500174"/>
            <a:ext cx="2228850" cy="3486151"/>
          </a:xfrm>
          <a:prstGeom prst="rect">
            <a:avLst/>
          </a:prstGeom>
          <a:noFill/>
        </p:spPr>
      </p:pic>
      <p:cxnSp>
        <p:nvCxnSpPr>
          <p:cNvPr id="13" name="Łącznik prosty ze strzałką 12"/>
          <p:cNvCxnSpPr/>
          <p:nvPr/>
        </p:nvCxnSpPr>
        <p:spPr>
          <a:xfrm>
            <a:off x="5929322" y="3143248"/>
            <a:ext cx="357190" cy="158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4" name="Picture 6" descr="Image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500826" y="1500174"/>
            <a:ext cx="2209800" cy="3495675"/>
          </a:xfrm>
          <a:prstGeom prst="rect">
            <a:avLst/>
          </a:prstGeom>
          <a:noFill/>
        </p:spPr>
      </p:pic>
      <p:sp>
        <p:nvSpPr>
          <p:cNvPr id="15" name="Symbol zastępczy tekstu 14"/>
          <p:cNvSpPr>
            <a:spLocks noGrp="1"/>
          </p:cNvSpPr>
          <p:nvPr>
            <p:ph type="body" idx="2"/>
          </p:nvPr>
        </p:nvSpPr>
        <p:spPr>
          <a:xfrm>
            <a:off x="107950" y="5214949"/>
            <a:ext cx="8920163" cy="8001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000" dirty="0">
                <a:latin typeface="Times New Roman" pitchFamily="18" charset="0"/>
                <a:cs typeface="Times New Roman" pitchFamily="18" charset="0"/>
              </a:rPr>
              <a:t>Lewą ręką od wyprostowanego ramienia w kierunku nadjeżdżających pojazdów, zginając ją za siebie tak, aby dłoń znalazła się na wysokości lewego ucha.</a:t>
            </a:r>
          </a:p>
        </p:txBody>
      </p:sp>
    </p:spTree>
  </p:cSld>
  <p:clrMapOvr>
    <a:masterClrMapping/>
  </p:clrMapOvr>
  <p:transition spd="slow">
    <p:cut/>
  </p:transition>
</p:sld>
</file>

<file path=ppt/theme/theme1.xml><?xml version="1.0" encoding="utf-8"?>
<a:theme xmlns:a="http://schemas.openxmlformats.org/drawingml/2006/main" name="Moduł">
  <a:themeElements>
    <a:clrScheme name="Moduł">
      <a:dk1>
        <a:srgbClr val="000000"/>
      </a:dk1>
      <a:lt1>
        <a:srgbClr val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duł">
  <a:themeElements>
    <a:clrScheme name="Moduł">
      <a:dk1>
        <a:srgbClr val="000000"/>
      </a:dk1>
      <a:lt1>
        <a:srgbClr val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222</TotalTime>
  <Words>1626</Words>
  <Application>Microsoft Office PowerPoint</Application>
  <PresentationFormat>Pokaz na ekranie (4:3)</PresentationFormat>
  <Paragraphs>130</Paragraphs>
  <Slides>18</Slides>
  <Notes>17</Notes>
  <HiddenSlides>0</HiddenSlides>
  <MMClips>0</MMClips>
  <ScaleCrop>false</ScaleCrop>
  <HeadingPairs>
    <vt:vector size="6" baseType="variant">
      <vt:variant>
        <vt:lpstr>Używane czcionki</vt:lpstr>
      </vt:variant>
      <vt:variant>
        <vt:i4>5</vt:i4>
      </vt:variant>
      <vt:variant>
        <vt:lpstr>Motyw</vt:lpstr>
      </vt:variant>
      <vt:variant>
        <vt:i4>2</vt:i4>
      </vt:variant>
      <vt:variant>
        <vt:lpstr>Tytuły slajdów</vt:lpstr>
      </vt:variant>
      <vt:variant>
        <vt:i4>18</vt:i4>
      </vt:variant>
    </vt:vector>
  </HeadingPairs>
  <TitlesOfParts>
    <vt:vector size="25" baseType="lpstr">
      <vt:lpstr>Arial Black</vt:lpstr>
      <vt:lpstr>Noto Sans Symbols</vt:lpstr>
      <vt:lpstr>Calibri</vt:lpstr>
      <vt:lpstr>Times New Roman</vt:lpstr>
      <vt:lpstr>Arial</vt:lpstr>
      <vt:lpstr>Moduł</vt:lpstr>
      <vt:lpstr>Moduł</vt:lpstr>
      <vt:lpstr>TEMAT 36:  Wydawanie sygnałów i poleceń uczestnikom ruchu  lub innym osobom znajdującym się na drodze </vt:lpstr>
      <vt:lpstr>MATERIAŁ NAUCZANIA</vt:lpstr>
      <vt:lpstr>Zakres kompetencji osób uprawnionych          do kierowania ruchem</vt:lpstr>
      <vt:lpstr>       Zakres kompetencji osób uprawnionych                 do kierowania ruchem drogowym</vt:lpstr>
      <vt:lpstr>Zakres kompetencji osób uprawnionych               do kierowania ruchem drogowym</vt:lpstr>
      <vt:lpstr>Sposoby wydawania sygnałów i poleceń w świetle obowiązujących przepisów</vt:lpstr>
      <vt:lpstr>Sposoby wydawania sygnałów i poleceń               w świetle obowiązujących przepisów</vt:lpstr>
      <vt:lpstr>Sposoby wydawania sygnałów i poleceń           w świetle obowiązujących przepisów</vt:lpstr>
      <vt:lpstr>Sposoby wydawania sygnałów i poleceń             w świetle obowiązujących przepisów</vt:lpstr>
      <vt:lpstr>Sposoby wydawania sygnałów i poleceń              w świetle obowiązujących przepisów</vt:lpstr>
      <vt:lpstr>Sposoby wydawania sygnałów i poleceń               w świetle obowiązujących przepisów</vt:lpstr>
      <vt:lpstr>Sposoby wydawania sygnałów i poleceń              w świetle obowiązujących przepisów</vt:lpstr>
      <vt:lpstr>Sposoby wydawania sygnałów i poleceń             w świetle obowiązujących przepisów</vt:lpstr>
      <vt:lpstr>Sposoby wydawania sygnałów i poleceń                 w świetle obowiązujących przepisów</vt:lpstr>
      <vt:lpstr>Sposoby wydawania sygnałów i poleceń                   w świetle obowiązujących przepisów</vt:lpstr>
      <vt:lpstr>Sposoby wydawania sygnałów i poleceń                   w świetle obowiązujących przepisów</vt:lpstr>
      <vt:lpstr>Sposoby wydawania sygnałów i poleceń                 w świetle obowiązujących przepisów</vt:lpstr>
      <vt:lpstr>Wykorzystano: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TEMAT 6:  Drabiny Pożarnicze</dc:title>
  <dc:creator>Mateusz Wróblewski</dc:creator>
  <cp:lastModifiedBy>m.wroblewski</cp:lastModifiedBy>
  <cp:revision>24</cp:revision>
  <dcterms:modified xsi:type="dcterms:W3CDTF">2021-11-16T08:40:15Z</dcterms:modified>
</cp:coreProperties>
</file>