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58" r:id="rId5"/>
    <p:sldId id="262" r:id="rId6"/>
    <p:sldId id="259" r:id="rId7"/>
    <p:sldId id="261" r:id="rId8"/>
    <p:sldId id="260" r:id="rId9"/>
    <p:sldId id="266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56FB-E05E-443F-88A1-CFC906389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727" y="1597961"/>
            <a:ext cx="9144000" cy="31623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DA97A-281B-4A77-9D2C-C5E6A860E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727" y="4902488"/>
            <a:ext cx="9144000" cy="98507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D7BAE-E194-4223-BB4E-5E487863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1F6C9-7279-4DF8-9462-3EFEFA03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57072-0A38-49AD-8D0D-0E42DD48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898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9E81-5CFF-4A28-B9C8-5D54E51D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A4CC8-DCB0-4E94-98A7-236E3D186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1F802-21C2-44B2-A419-55469D82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DB709-08FF-4C4A-8670-4CCA9146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95375-1CC8-4950-8439-877451C4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03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8BDF0-A155-454D-B3E2-AD15D0905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73242" y="827313"/>
            <a:ext cx="2280557" cy="506185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44E0D-96EC-4B35-BA5C-5DAFCC728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27313"/>
            <a:ext cx="8115300" cy="506185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ADC4E-9FB1-439F-B0FB-47F47B3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E406-061A-4440-BA75-3B684FC8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D93CF-F5F3-4897-A51E-47D577FD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8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8199-C6CF-4DFF-A750-435F06CC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D5EB-F993-411F-9DBA-971321FC0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D216-27F9-4078-8349-ABC9F614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4F8A8-FBA7-4F25-ADEA-AF346495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609F8-5897-4724-8FA6-3EFDE8F2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42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0F0C-7BA8-490D-B4C9-CCE145DC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1709738"/>
            <a:ext cx="9143999" cy="305052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90E61-B837-4BE4-9BC7-6AF706BCC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6" y="4902488"/>
            <a:ext cx="9143999" cy="9850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2E15F-E46D-44C6-9FB9-07B0BC54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F6955-3667-4857-B35A-9E12F798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4B309-D15E-4FA1-9B8D-8C1F3B56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63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219AB-91F9-4F80-9B5D-2E6FE925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9F334-D0CF-4DFD-BAA9-3ECD639B1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362" y="2227809"/>
            <a:ext cx="4942438" cy="3949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E0B5D-4613-4DA7-BA20-58B19BE8A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27809"/>
            <a:ext cx="4855265" cy="3949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311AB-0603-424D-BC42-0CEAB356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AA2AC-0C5F-4835-BE47-D780C298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C54C0-DFDA-4778-9EE8-5E5C30E0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81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3603-5B09-4916-8324-A6BDAB4E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365125"/>
            <a:ext cx="99427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4073C-C15B-4218-9B84-67589551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5" y="1681163"/>
            <a:ext cx="4912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16D27-36F6-440B-A9BE-8B9499047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4726" y="2505075"/>
            <a:ext cx="4912849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2010D-7AC4-4A70-A211-6A2927411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8552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E85B5-3350-49A4-86A1-E5DAED491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552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3E874-D08B-4D81-B82D-5DF242E4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74067-0FFA-41C3-A3A6-E8907CC3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947985-FBC0-4118-8877-2E327F63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4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0282-3DE7-4AB9-83AC-AFEDD22A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7436C-706A-443F-86CD-4444C828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53292-7EA5-45D0-957F-636A44FC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6F59D-34BB-462C-B506-040B9E98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6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55245-AB52-41B4-9B28-55E6527D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3B8AE-58B0-4FDF-8430-9D8D3DD5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E4D91-8619-43C1-841B-B5F47DE0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0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A660-DF93-4947-B93F-BF118D3B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457200"/>
            <a:ext cx="368729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292E-B3E1-4FD6-A7FA-C165BAC21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844277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B0ECC-817B-4A71-AFB5-FC60A2BC3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253343"/>
            <a:ext cx="3687298" cy="361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88E0B-6135-4F59-A35A-2CA1A8BA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DEF36-4037-4E6D-988F-CC8E3F11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0D2D-D878-4723-A002-5A601EFB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82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59D5-B8A1-4C9C-A61F-E082A443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720433"/>
            <a:ext cx="3687298" cy="15873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CB4F5F-E6E7-45C3-B35C-80F81FB1A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8277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33AB7-4F8E-4A9F-AC15-89E6A6E00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449286"/>
            <a:ext cx="3687298" cy="3419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4B526-866D-4E11-A7F9-081BD4ED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58BF8-E962-4367-8495-62438FDD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20AE1-C97D-4E6C-9DB2-B2904C2C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2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E192E3E-68A9-4F36-936C-1C8D0B9EF132}"/>
              </a:ext>
            </a:extLst>
          </p:cNvPr>
          <p:cNvSpPr/>
          <p:nvPr/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14EB0-7E6D-4536-9350-5CB688B5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5455E-4725-4924-BF7D-2E1FC9E39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362" y="2427316"/>
            <a:ext cx="9950103" cy="351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AD9D9-1A1D-4438-9F3D-E5E58FD72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4/28/2022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0A827-D7BF-4CA4-8C29-5AE54ADA4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17188-1DE1-4DA5-8161-21179E4AD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15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EC24213-FC04-4A18-A697-955F20C8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0E7903-34E3-502D-E47F-D76E761E0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1" r="1" b="1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7846A0D-19A4-4F64-B17F-AB38D3F47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818322" y="-818321"/>
            <a:ext cx="6857999" cy="8494643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4902"/>
                </a:srgbClr>
              </a:gs>
              <a:gs pos="100000">
                <a:srgbClr val="000000">
                  <a:alpha val="0"/>
                </a:srgbClr>
              </a:gs>
              <a:gs pos="60000">
                <a:srgbClr val="000000">
                  <a:alpha val="2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E20532E-BF16-47E2-B0E9-EBE467A63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4546" y="821839"/>
            <a:ext cx="5725550" cy="32074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3600" dirty="0">
                <a:solidFill>
                  <a:srgbClr val="FFFFFF"/>
                </a:solidFill>
              </a:rPr>
              <a:t>Podsumowanie etapu powiatowego konkursu pt. „Palić, nie palić – oto jest pytanie?”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35F47D6-FD2F-4F0A-929E-3C0EEEF7D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0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8D6E90-577B-4973-B60A-2700290E6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8DD6A71-EEBD-4679-AA26-5B15CBC10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8" y="1597961"/>
            <a:ext cx="2628969" cy="3162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I MIEJSCE </a:t>
            </a:r>
            <a:br>
              <a:rPr lang="pl-PL" sz="2400" dirty="0"/>
            </a:br>
            <a:r>
              <a:rPr lang="pl-PL" sz="2400" dirty="0"/>
              <a:t>BLANKA DANKOWSKA</a:t>
            </a:r>
            <a:br>
              <a:rPr lang="pl-PL" sz="2400" dirty="0"/>
            </a:br>
            <a:br>
              <a:rPr lang="pl-PL" sz="2400" dirty="0"/>
            </a:br>
            <a:r>
              <a:rPr lang="pl-PL" sz="2400" dirty="0"/>
              <a:t>SZKOŁA PODSTAWOWA W WYRZYSKU</a:t>
            </a:r>
            <a:endParaRPr lang="en-US" sz="24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FA95682-BEE6-4B33-BA34-7E7BE497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E0E0283-D2C5-4D99-99C1-0117F185E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265" y="280428"/>
            <a:ext cx="4487594" cy="602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89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8D6E90-577B-4973-B60A-2700290E6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E0B3078-3878-459A-A2C1-C8A024AF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8" y="1597961"/>
            <a:ext cx="2628969" cy="3162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II MIEJSCE</a:t>
            </a:r>
            <a:br>
              <a:rPr lang="pl-PL" sz="2400" dirty="0"/>
            </a:br>
            <a:r>
              <a:rPr lang="pl-PL" sz="2400" dirty="0"/>
              <a:t>SANTIAGO NIJAK </a:t>
            </a:r>
            <a:br>
              <a:rPr lang="pl-PL" sz="2400" dirty="0"/>
            </a:br>
            <a:br>
              <a:rPr lang="pl-PL" sz="2400" dirty="0"/>
            </a:br>
            <a:r>
              <a:rPr lang="pl-PL" sz="2400" dirty="0"/>
              <a:t>SZKOŁA PODSTAWOWA W WYSOKIEJ</a:t>
            </a:r>
            <a:endParaRPr lang="en-US" sz="24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FA95682-BEE6-4B33-BA34-7E7BE497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A6D16E23-6B25-4E94-91EB-C351DE67A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38" y="253150"/>
            <a:ext cx="4493826" cy="635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4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8D6E90-577B-4973-B60A-2700290E6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25BF50C-693C-41F8-A6AE-BB38A5E97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8" y="1597961"/>
            <a:ext cx="2628969" cy="3162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III MIEJSCE</a:t>
            </a:r>
            <a:br>
              <a:rPr lang="pl-PL" sz="2400" dirty="0"/>
            </a:br>
            <a:r>
              <a:rPr lang="pl-PL" sz="2400" dirty="0"/>
              <a:t>SZYMON DOMBETZKI</a:t>
            </a:r>
            <a:br>
              <a:rPr lang="pl-PL" sz="2400" dirty="0"/>
            </a:br>
            <a:br>
              <a:rPr lang="pl-PL" sz="2400" dirty="0"/>
            </a:br>
            <a:r>
              <a:rPr lang="pl-PL" sz="2400" dirty="0"/>
              <a:t>SZKOŁA PODSTAWOWA W ŁOBŻENICY</a:t>
            </a:r>
            <a:endParaRPr lang="en-US" sz="24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FA95682-BEE6-4B33-BA34-7E7BE497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DEF98D53-8011-4643-A319-E60EA7153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559" y="834887"/>
            <a:ext cx="6778713" cy="46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00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8D6E90-577B-4973-B60A-2700290E6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4A45340-D151-48B6-AADD-531A37E43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8" y="1597961"/>
            <a:ext cx="2628969" cy="3162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dirty="0"/>
              <a:t>KORNELIA TOMASZEWSKA</a:t>
            </a:r>
            <a:br>
              <a:rPr lang="pl-PL" sz="2400" dirty="0"/>
            </a:br>
            <a:br>
              <a:rPr lang="pl-PL" sz="2400" dirty="0"/>
            </a:br>
            <a:r>
              <a:rPr lang="pl-PL" sz="2400" dirty="0"/>
              <a:t>SZKOŁA PODSTAWOWA W UJŚCIU</a:t>
            </a:r>
            <a:endParaRPr lang="en-US" sz="24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FA95682-BEE6-4B33-BA34-7E7BE497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drzewo&#10;&#10;Opis wygenerowany automatycznie">
            <a:extLst>
              <a:ext uri="{FF2B5EF4-FFF2-40B4-BE49-F238E27FC236}">
                <a16:creationId xmlns:a16="http://schemas.microsoft.com/office/drawing/2014/main" id="{1E1F4598-3648-45B0-BB20-01CE6F41D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87" y="300047"/>
            <a:ext cx="4494926" cy="599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6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8D6E90-577B-4973-B60A-2700290E6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A82AB13-4330-42B4-9AF4-E71FA63AE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8" y="1597961"/>
            <a:ext cx="2628969" cy="3162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dirty="0"/>
              <a:t>IGOR BURZYŃSKI</a:t>
            </a:r>
            <a:br>
              <a:rPr lang="pl-PL" sz="2400" dirty="0"/>
            </a:br>
            <a:br>
              <a:rPr lang="pl-PL" sz="2400" dirty="0"/>
            </a:br>
            <a:r>
              <a:rPr lang="pl-PL" sz="2400" dirty="0"/>
              <a:t>SZKOŁA PODSTAWOWA W BIAŁOŚLIWIU</a:t>
            </a:r>
            <a:endParaRPr lang="en-US" sz="24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FA95682-BEE6-4B33-BA34-7E7BE497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trawa, zewnętrzne&#10;&#10;Opis wygenerowany automatycznie">
            <a:extLst>
              <a:ext uri="{FF2B5EF4-FFF2-40B4-BE49-F238E27FC236}">
                <a16:creationId xmlns:a16="http://schemas.microsoft.com/office/drawing/2014/main" id="{20C42A2B-D013-49AA-8512-0E527496D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30" y="628633"/>
            <a:ext cx="6801274" cy="51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1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8D6E90-577B-4973-B60A-2700290E6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06EBEE4-7F05-4616-9ED0-AC7DB88AE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8" y="1597961"/>
            <a:ext cx="2628969" cy="3162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dirty="0"/>
              <a:t>OLIWIA SKWAREK</a:t>
            </a:r>
            <a:br>
              <a:rPr lang="pl-PL" sz="2400" dirty="0"/>
            </a:br>
            <a:br>
              <a:rPr lang="pl-PL" sz="2400" dirty="0"/>
            </a:br>
            <a:r>
              <a:rPr lang="pl-PL" sz="2400" dirty="0"/>
              <a:t>SZKOŁA PODSTAWOWA NR 2 W PILE</a:t>
            </a:r>
            <a:endParaRPr lang="en-US" sz="24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FA95682-BEE6-4B33-BA34-7E7BE497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10DE5CEB-8384-495C-A983-80CF00E74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346" y="225083"/>
            <a:ext cx="4305078" cy="608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41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E192E3E-68A9-4F36-936C-1C8D0B9EF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8D6E90-577B-4973-B60A-2700290E6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D04D8A1-BAA6-499A-AC2F-2CDCA02C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8" y="1597961"/>
            <a:ext cx="2628969" cy="3162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dirty="0"/>
              <a:t>GABRIELA BRATKOWSKA</a:t>
            </a:r>
            <a:br>
              <a:rPr lang="pl-PL" sz="2400" dirty="0"/>
            </a:br>
            <a:br>
              <a:rPr lang="pl-PL" sz="2400" dirty="0"/>
            </a:br>
            <a:r>
              <a:rPr lang="pl-PL" sz="2400" dirty="0"/>
              <a:t>SZKOŁA PODSTAWOWA W KOSZTOWIE</a:t>
            </a:r>
            <a:endParaRPr lang="en-US" sz="24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FA95682-BEE6-4B33-BA34-7E7BE4978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wewnątrz&#10;&#10;Opis wygenerowany automatycznie">
            <a:extLst>
              <a:ext uri="{FF2B5EF4-FFF2-40B4-BE49-F238E27FC236}">
                <a16:creationId xmlns:a16="http://schemas.microsoft.com/office/drawing/2014/main" id="{71CB8337-9F88-4C66-B4B6-820A83BB9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26" y="437121"/>
            <a:ext cx="6979746" cy="523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87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F1948C2-E4DD-4B0F-BD79-CB28ED230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23A908-AD0C-4027-A086-D0FE7F5DD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50" y="1718094"/>
            <a:ext cx="7799498" cy="39389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Laureatom serdecznie gratulujemy, natomiast wszystkim uczestnikom, jak i opiekunom serdecznie dziękujemy za skorzystanie z propozycji udziału </a:t>
            </a:r>
            <a:br>
              <a:rPr lang="pl-P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konkursie.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F28E32-1DC4-476E-A298-6C2066882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24696" y="0"/>
            <a:ext cx="3456507" cy="34361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34">
            <a:extLst>
              <a:ext uri="{FF2B5EF4-FFF2-40B4-BE49-F238E27FC236}">
                <a16:creationId xmlns:a16="http://schemas.microsoft.com/office/drawing/2014/main" id="{59AD7FA5-98A4-4D87-9F03-9F3E6B19B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743880" y="-11926"/>
            <a:ext cx="3428987" cy="3467355"/>
          </a:xfrm>
          <a:custGeom>
            <a:avLst/>
            <a:gdLst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3484819 w 3484819"/>
              <a:gd name="connsiteY2" fmla="*/ 3430264 h 3430264"/>
              <a:gd name="connsiteX3" fmla="*/ 0 w 3484819"/>
              <a:gd name="connsiteY3" fmla="*/ 3430264 h 3430264"/>
              <a:gd name="connsiteX4" fmla="*/ 0 w 3484819"/>
              <a:gd name="connsiteY4" fmla="*/ 0 h 3430264"/>
              <a:gd name="connsiteX0" fmla="*/ 0 w 3484819"/>
              <a:gd name="connsiteY0" fmla="*/ 0 h 3430264"/>
              <a:gd name="connsiteX1" fmla="*/ 3484819 w 3484819"/>
              <a:gd name="connsiteY1" fmla="*/ 0 h 3430264"/>
              <a:gd name="connsiteX2" fmla="*/ 0 w 3484819"/>
              <a:gd name="connsiteY2" fmla="*/ 3430264 h 3430264"/>
              <a:gd name="connsiteX3" fmla="*/ 0 w 3484819"/>
              <a:gd name="connsiteY3" fmla="*/ 0 h 343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819" h="3430264">
                <a:moveTo>
                  <a:pt x="0" y="0"/>
                </a:moveTo>
                <a:lnTo>
                  <a:pt x="3484819" y="0"/>
                </a:lnTo>
                <a:lnTo>
                  <a:pt x="0" y="343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B624B2-894D-4F7A-B2F3-393D6564D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24696" y="3434976"/>
            <a:ext cx="3467300" cy="3428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2735368-17CD-48E3-B886-DF9A79AF5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24696" y="3434976"/>
            <a:ext cx="3467303" cy="1725519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31CD95-4390-46E7-8713-223CE3CA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8724696" y="5160552"/>
            <a:ext cx="3467303" cy="1690189"/>
          </a:xfrm>
          <a:custGeom>
            <a:avLst/>
            <a:gdLst>
              <a:gd name="connsiteX0" fmla="*/ 3423466 w 3423466"/>
              <a:gd name="connsiteY0" fmla="*/ 0 h 1718483"/>
              <a:gd name="connsiteX1" fmla="*/ 1710280 w 3423466"/>
              <a:gd name="connsiteY1" fmla="*/ 0 h 1718483"/>
              <a:gd name="connsiteX2" fmla="*/ 1710280 w 3423466"/>
              <a:gd name="connsiteY2" fmla="*/ 1 h 1718483"/>
              <a:gd name="connsiteX3" fmla="*/ 0 w 3423466"/>
              <a:gd name="connsiteY3" fmla="*/ 1 h 1718483"/>
              <a:gd name="connsiteX4" fmla="*/ 1538022 w 3423466"/>
              <a:gd name="connsiteY4" fmla="*/ 1709611 h 1718483"/>
              <a:gd name="connsiteX5" fmla="*/ 1710280 w 3423466"/>
              <a:gd name="connsiteY5" fmla="*/ 1718336 h 1718483"/>
              <a:gd name="connsiteX6" fmla="*/ 1710280 w 3423466"/>
              <a:gd name="connsiteY6" fmla="*/ 1718482 h 1718483"/>
              <a:gd name="connsiteX7" fmla="*/ 1711723 w 3423466"/>
              <a:gd name="connsiteY7" fmla="*/ 1718409 h 1718483"/>
              <a:gd name="connsiteX8" fmla="*/ 1713186 w 3423466"/>
              <a:gd name="connsiteY8" fmla="*/ 1718483 h 1718483"/>
              <a:gd name="connsiteX9" fmla="*/ 1713186 w 3423466"/>
              <a:gd name="connsiteY9" fmla="*/ 1718335 h 1718483"/>
              <a:gd name="connsiteX10" fmla="*/ 1885444 w 3423466"/>
              <a:gd name="connsiteY10" fmla="*/ 1709610 h 1718483"/>
              <a:gd name="connsiteX11" fmla="*/ 3423466 w 3423466"/>
              <a:gd name="connsiteY11" fmla="*/ 0 h 171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3466" h="1718483">
                <a:moveTo>
                  <a:pt x="3423466" y="0"/>
                </a:moveTo>
                <a:lnTo>
                  <a:pt x="1710280" y="0"/>
                </a:lnTo>
                <a:lnTo>
                  <a:pt x="1710280" y="1"/>
                </a:lnTo>
                <a:lnTo>
                  <a:pt x="0" y="1"/>
                </a:lnTo>
                <a:cubicBezTo>
                  <a:pt x="0" y="889774"/>
                  <a:pt x="674138" y="1621607"/>
                  <a:pt x="1538022" y="1709611"/>
                </a:cubicBezTo>
                <a:lnTo>
                  <a:pt x="1710280" y="1718336"/>
                </a:lnTo>
                <a:lnTo>
                  <a:pt x="1710280" y="1718482"/>
                </a:lnTo>
                <a:lnTo>
                  <a:pt x="1711723" y="1718409"/>
                </a:lnTo>
                <a:lnTo>
                  <a:pt x="1713186" y="1718483"/>
                </a:lnTo>
                <a:lnTo>
                  <a:pt x="1713186" y="1718335"/>
                </a:lnTo>
                <a:lnTo>
                  <a:pt x="1885444" y="1709610"/>
                </a:lnTo>
                <a:cubicBezTo>
                  <a:pt x="2749328" y="1621606"/>
                  <a:pt x="3423466" y="889773"/>
                  <a:pt x="34234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509"/>
      </p:ext>
    </p:extLst>
  </p:cSld>
  <p:clrMapOvr>
    <a:masterClrMapping/>
  </p:clrMapOvr>
</p:sld>
</file>

<file path=ppt/theme/theme1.xml><?xml version="1.0" encoding="utf-8"?>
<a:theme xmlns:a="http://schemas.openxmlformats.org/drawingml/2006/main" name="BlocksVTI">
  <a:themeElements>
    <a:clrScheme name="AnalogousFromRegularSeed_2SEEDS">
      <a:dk1>
        <a:srgbClr val="000000"/>
      </a:dk1>
      <a:lt1>
        <a:srgbClr val="FFFFFF"/>
      </a:lt1>
      <a:dk2>
        <a:srgbClr val="2A2441"/>
      </a:dk2>
      <a:lt2>
        <a:srgbClr val="E2E8E6"/>
      </a:lt2>
      <a:accent1>
        <a:srgbClr val="D21A4B"/>
      </a:accent1>
      <a:accent2>
        <a:srgbClr val="E42CA9"/>
      </a:accent2>
      <a:accent3>
        <a:srgbClr val="E4482C"/>
      </a:accent3>
      <a:accent4>
        <a:srgbClr val="17BA5A"/>
      </a:accent4>
      <a:accent5>
        <a:srgbClr val="23B79E"/>
      </a:accent5>
      <a:accent6>
        <a:srgbClr val="1AA5D2"/>
      </a:accent6>
      <a:hlink>
        <a:srgbClr val="319379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sVTI" id="{31656FE6-20D8-4105-85EA-706EC9332BE9}" vid="{039DFFC9-9B25-4063-9235-B287A446F5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105</Words>
  <Application>Microsoft Office PowerPoint</Application>
  <PresentationFormat>Panoramiczny</PresentationFormat>
  <Paragraphs>9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5" baseType="lpstr">
      <vt:lpstr>Arial</vt:lpstr>
      <vt:lpstr>Avenir Next LT Pro</vt:lpstr>
      <vt:lpstr>Avenir Next LT Pro Light</vt:lpstr>
      <vt:lpstr>Calibri</vt:lpstr>
      <vt:lpstr>Times New Roman</vt:lpstr>
      <vt:lpstr>BlocksVTI</vt:lpstr>
      <vt:lpstr>Podsumowanie etapu powiatowego konkursu pt. „Palić, nie palić – oto jest pytanie?”</vt:lpstr>
      <vt:lpstr>I MIEJSCE  BLANKA DANKOWSKA  SZKOŁA PODSTAWOWA W WYRZYSKU</vt:lpstr>
      <vt:lpstr>II MIEJSCE SANTIAGO NIJAK   SZKOŁA PODSTAWOWA W WYSOKIEJ</vt:lpstr>
      <vt:lpstr>III MIEJSCE SZYMON DOMBETZKI  SZKOŁA PODSTAWOWA W ŁOBŻENICY</vt:lpstr>
      <vt:lpstr>KORNELIA TOMASZEWSKA  SZKOŁA PODSTAWOWA W UJŚCIU</vt:lpstr>
      <vt:lpstr>IGOR BURZYŃSKI  SZKOŁA PODSTAWOWA W BIAŁOŚLIWIU</vt:lpstr>
      <vt:lpstr>OLIWIA SKWAREK  SZKOŁA PODSTAWOWA NR 2 W PILE</vt:lpstr>
      <vt:lpstr>GABRIELA BRATKOWSKA  SZKOŁA PODSTAWOWA W KOSZTOWIE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Rozwiązanie konkursu „Palić, nie palić – oto jest pytanie?”</dc:title>
  <dc:creator>Majda Cyryla</dc:creator>
  <cp:lastModifiedBy>Majda Cyryla</cp:lastModifiedBy>
  <cp:revision>10</cp:revision>
  <dcterms:created xsi:type="dcterms:W3CDTF">2022-04-27T09:42:57Z</dcterms:created>
  <dcterms:modified xsi:type="dcterms:W3CDTF">2022-04-28T06:42:31Z</dcterms:modified>
</cp:coreProperties>
</file>