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28"/>
  </p:notesMasterIdLst>
  <p:sldIdLst>
    <p:sldId id="450" r:id="rId2"/>
    <p:sldId id="469" r:id="rId3"/>
    <p:sldId id="476" r:id="rId4"/>
    <p:sldId id="473" r:id="rId5"/>
    <p:sldId id="480" r:id="rId6"/>
    <p:sldId id="491" r:id="rId7"/>
    <p:sldId id="477" r:id="rId8"/>
    <p:sldId id="495" r:id="rId9"/>
    <p:sldId id="482" r:id="rId10"/>
    <p:sldId id="485" r:id="rId11"/>
    <p:sldId id="486" r:id="rId12"/>
    <p:sldId id="484" r:id="rId13"/>
    <p:sldId id="483" r:id="rId14"/>
    <p:sldId id="497" r:id="rId15"/>
    <p:sldId id="498" r:id="rId16"/>
    <p:sldId id="501" r:id="rId17"/>
    <p:sldId id="489" r:id="rId18"/>
    <p:sldId id="500" r:id="rId19"/>
    <p:sldId id="499" r:id="rId20"/>
    <p:sldId id="487" r:id="rId21"/>
    <p:sldId id="488" r:id="rId22"/>
    <p:sldId id="490" r:id="rId23"/>
    <p:sldId id="492" r:id="rId24"/>
    <p:sldId id="493" r:id="rId25"/>
    <p:sldId id="494" r:id="rId26"/>
    <p:sldId id="478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1E"/>
    <a:srgbClr val="007E39"/>
    <a:srgbClr val="004070"/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0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78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8BFFF-ACD5-465C-A1F2-F038CA3120EB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CCC1A07F-62C0-4CD8-810E-F5E3A702C203}">
      <dgm:prSet phldrT="[Tekst]" custT="1"/>
      <dgm:spPr/>
      <dgm:t>
        <a:bodyPr/>
        <a:lstStyle/>
        <a:p>
          <a:r>
            <a:rPr lang="pl-PL" sz="1600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Rozpoznanie</a:t>
          </a:r>
          <a:endParaRPr lang="pl-PL" sz="11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8856D6-AD9F-4B50-9622-06AD78527D48}" type="parTrans" cxnId="{10E796CE-2655-4DF2-85F4-9E3E2D752E32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8A16E852-626B-4FF7-940B-11591E2C6580}" type="sibTrans" cxnId="{10E796CE-2655-4DF2-85F4-9E3E2D752E32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83F61A60-8305-4521-BA55-569641B4092F}">
      <dgm:prSet phldrT="[Tekst]"/>
      <dgm:spPr/>
      <dgm:t>
        <a:bodyPr vert="vert270"/>
        <a:lstStyle/>
        <a:p>
          <a:r>
            <a:rPr lang="pl-PL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Ocena sytuacji</a:t>
          </a:r>
          <a:endParaRPr lang="pl-PL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8B3EED-FAB4-473A-92EC-AF8D3AB50132}" type="parTrans" cxnId="{67775264-732F-4D4B-BD4E-E44C4BCF15D0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E0FC8029-B7ED-43BF-A4A5-AD4768CE8AC9}" type="sibTrans" cxnId="{67775264-732F-4D4B-BD4E-E44C4BCF15D0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985B075F-9F77-42A1-A921-BA5861684F06}">
      <dgm:prSet phldrT="[Tekst]" custT="1"/>
      <dgm:spPr/>
      <dgm:t>
        <a:bodyPr/>
        <a:lstStyle/>
        <a:p>
          <a:r>
            <a:rPr lang="pl-PL" sz="2400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Rozkaz bojowy</a:t>
          </a:r>
          <a:endParaRPr lang="pl-PL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34EBD5-2BC1-4700-9C2B-A31CB3371DC4}" type="parTrans" cxnId="{505838D8-C658-49D4-92CD-ED300878A265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41D6AAFB-EDCF-448D-85E7-3C7F7259B498}" type="sibTrans" cxnId="{505838D8-C658-49D4-92CD-ED300878A265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DFD8BD61-30A0-4151-B70D-9CA58A40EC2E}">
      <dgm:prSet custT="1"/>
      <dgm:spPr/>
      <dgm:t>
        <a:bodyPr/>
        <a:lstStyle/>
        <a:p>
          <a:r>
            <a:rPr lang="pl-PL" sz="2200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Zamiar taktyczny</a:t>
          </a:r>
          <a:endParaRPr lang="pl-PL" sz="2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C3E3C1-4BA9-42BF-9CAF-18D9BA01615E}" type="parTrans" cxnId="{73BEF809-83D5-4E7F-A30B-0A397D1AB988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361EFE25-2E7F-4975-9FD6-3D7FEB7CA6EF}" type="sibTrans" cxnId="{73BEF809-83D5-4E7F-A30B-0A397D1AB988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00D76293-CB66-4A7C-9D77-6BBCB10A96DF}">
      <dgm:prSet custT="1"/>
      <dgm:spPr/>
      <dgm:t>
        <a:bodyPr/>
        <a:lstStyle/>
        <a:p>
          <a:r>
            <a:rPr lang="pl-PL" sz="2300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Decyzja</a:t>
          </a:r>
          <a:endParaRPr lang="pl-PL" sz="23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252C52-CB81-479A-818A-70DFF4C58B02}" type="parTrans" cxnId="{F34EAE9E-0EA3-43AC-9B66-76E2A2BCE448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BA7BC616-4548-484C-86FB-C49D820A85E7}" type="sibTrans" cxnId="{F34EAE9E-0EA3-43AC-9B66-76E2A2BCE448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B4B33E4B-B920-4875-AAC8-120B5621C969}">
      <dgm:prSet/>
      <dgm:spPr/>
      <dgm:t>
        <a:bodyPr vert="vert270"/>
        <a:lstStyle/>
        <a:p>
          <a:r>
            <a:rPr lang="pl-PL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Ocena możliwości</a:t>
          </a:r>
          <a:endParaRPr lang="pl-PL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F42333-D28D-4BDD-9C66-18243A231F12}" type="parTrans" cxnId="{63792124-5542-4557-8D47-B476EAF1E334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A63CEAD1-C6BF-41FB-80F5-6C49DB9484ED}" type="sibTrans" cxnId="{63792124-5542-4557-8D47-B476EAF1E334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548F9FC9-8B50-4E12-A730-0E81636E3613}">
      <dgm:prSet/>
      <dgm:spPr/>
      <dgm:t>
        <a:bodyPr vert="vert270"/>
        <a:lstStyle/>
        <a:p>
          <a:r>
            <a:rPr lang="pl-PL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Rozkaz bojowy wstępny</a:t>
          </a:r>
          <a:endParaRPr lang="pl-PL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13AA5B-F2EE-45F9-A2D3-C13FCC074FB1}" type="parTrans" cxnId="{96DE351B-DDCA-44F3-B575-C0C3F48C1A12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F55B6A95-2CB5-436C-8936-B3DFFA69A016}" type="sibTrans" cxnId="{96DE351B-DDCA-44F3-B575-C0C3F48C1A12}">
      <dgm:prSet/>
      <dgm:spPr/>
      <dgm:t>
        <a:bodyPr/>
        <a:lstStyle/>
        <a:p>
          <a:endParaRPr lang="pl-PL">
            <a:solidFill>
              <a:srgbClr val="002060"/>
            </a:solidFill>
          </a:endParaRPr>
        </a:p>
      </dgm:t>
    </dgm:pt>
    <dgm:pt modelId="{5CA10FD1-7A47-407F-9DB8-05AEDF2BC748}" type="pres">
      <dgm:prSet presAssocID="{F4D8BFFF-ACD5-465C-A1F2-F038CA3120EB}" presName="CompostProcess" presStyleCnt="0">
        <dgm:presLayoutVars>
          <dgm:dir/>
          <dgm:resizeHandles val="exact"/>
        </dgm:presLayoutVars>
      </dgm:prSet>
      <dgm:spPr/>
    </dgm:pt>
    <dgm:pt modelId="{93D8F3D3-3464-4B78-B1AA-0AE265ABFDC5}" type="pres">
      <dgm:prSet presAssocID="{F4D8BFFF-ACD5-465C-A1F2-F038CA3120EB}" presName="arrow" presStyleLbl="bgShp" presStyleIdx="0" presStyleCnt="1" custScaleX="117647" custLinFactNeighborX="942"/>
      <dgm:spPr/>
    </dgm:pt>
    <dgm:pt modelId="{2164B719-FB5D-4AC6-8FCD-CF695F93CDCA}" type="pres">
      <dgm:prSet presAssocID="{F4D8BFFF-ACD5-465C-A1F2-F038CA3120EB}" presName="linearProcess" presStyleCnt="0"/>
      <dgm:spPr/>
    </dgm:pt>
    <dgm:pt modelId="{AA7301F6-354C-47B6-B78D-15050728F204}" type="pres">
      <dgm:prSet presAssocID="{548F9FC9-8B50-4E12-A730-0E81636E3613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1DBCFA-34CC-499D-8267-A8C85736DF39}" type="pres">
      <dgm:prSet presAssocID="{F55B6A95-2CB5-436C-8936-B3DFFA69A016}" presName="sibTrans" presStyleCnt="0"/>
      <dgm:spPr/>
    </dgm:pt>
    <dgm:pt modelId="{B2BB7A3D-7AD2-43A0-8929-2574C715387A}" type="pres">
      <dgm:prSet presAssocID="{CCC1A07F-62C0-4CD8-810E-F5E3A702C203}" presName="textNode" presStyleLbl="node1" presStyleIdx="1" presStyleCnt="7" custScaleX="182528" custLinFactNeighborX="-74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2B8E1E-EB0C-46CC-B7E6-CCE414CC9AED}" type="pres">
      <dgm:prSet presAssocID="{8A16E852-626B-4FF7-940B-11591E2C6580}" presName="sibTrans" presStyleCnt="0"/>
      <dgm:spPr/>
    </dgm:pt>
    <dgm:pt modelId="{6C7CCB94-9C00-45C0-992C-D7C61CA79A86}" type="pres">
      <dgm:prSet presAssocID="{83F61A60-8305-4521-BA55-569641B4092F}" presName="textNode" presStyleLbl="node1" presStyleIdx="2" presStyleCnt="7" custLinFactX="19357" custLinFactNeighborX="100000" custLinFactNeighborY="434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467F7B-F0E4-49E9-A2A1-617C9F89D4C2}" type="pres">
      <dgm:prSet presAssocID="{E0FC8029-B7ED-43BF-A4A5-AD4768CE8AC9}" presName="sibTrans" presStyleCnt="0"/>
      <dgm:spPr/>
    </dgm:pt>
    <dgm:pt modelId="{815CE2BD-3900-4B1A-8E70-E091FED238FC}" type="pres">
      <dgm:prSet presAssocID="{B4B33E4B-B920-4875-AAC8-120B5621C969}" presName="textNode" presStyleLbl="node1" presStyleIdx="3" presStyleCnt="7" custLinFactX="-34714" custLinFactNeighborX="-100000" custLinFactNeighborY="-656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782A33-5557-44D2-800E-0FDC0B2509CC}" type="pres">
      <dgm:prSet presAssocID="{A63CEAD1-C6BF-41FB-80F5-6C49DB9484ED}" presName="sibTrans" presStyleCnt="0"/>
      <dgm:spPr/>
    </dgm:pt>
    <dgm:pt modelId="{B2870C2D-BBCF-405B-9658-1FD1CCF2AFE9}" type="pres">
      <dgm:prSet presAssocID="{DFD8BD61-30A0-4151-B70D-9CA58A40EC2E}" presName="textNode" presStyleLbl="node1" presStyleIdx="4" presStyleCnt="7" custScaleX="182578" custLinFactNeighborX="-78358" custLinFactNeighborY="-9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034656-F36F-47AF-A56A-40B5E7897E34}" type="pres">
      <dgm:prSet presAssocID="{361EFE25-2E7F-4975-9FD6-3D7FEB7CA6EF}" presName="sibTrans" presStyleCnt="0"/>
      <dgm:spPr/>
    </dgm:pt>
    <dgm:pt modelId="{70CD542A-88FE-4B1D-9F1A-41871787B76B}" type="pres">
      <dgm:prSet presAssocID="{00D76293-CB66-4A7C-9D77-6BBCB10A96DF}" presName="textNode" presStyleLbl="node1" presStyleIdx="5" presStyleCnt="7" custScaleX="159824" custScaleY="112115" custLinFactNeighborX="-686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F2DF7F-C3D2-4825-B0CB-8DC9E97046A5}" type="pres">
      <dgm:prSet presAssocID="{BA7BC616-4548-484C-86FB-C49D820A85E7}" presName="sibTrans" presStyleCnt="0"/>
      <dgm:spPr/>
    </dgm:pt>
    <dgm:pt modelId="{8FDC1AFA-EFB9-4826-9DB2-46B8AACB1EEF}" type="pres">
      <dgm:prSet presAssocID="{985B075F-9F77-42A1-A921-BA5861684F06}" presName="textNode" presStyleLbl="node1" presStyleIdx="6" presStyleCnt="7" custScaleX="159010" custScaleY="124650" custLinFactNeighborX="-580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3792124-5542-4557-8D47-B476EAF1E334}" srcId="{F4D8BFFF-ACD5-465C-A1F2-F038CA3120EB}" destId="{B4B33E4B-B920-4875-AAC8-120B5621C969}" srcOrd="3" destOrd="0" parTransId="{3FF42333-D28D-4BDD-9C66-18243A231F12}" sibTransId="{A63CEAD1-C6BF-41FB-80F5-6C49DB9484ED}"/>
    <dgm:cxn modelId="{C0E08D70-3033-4CCE-804D-32D28420AB71}" type="presOf" srcId="{F4D8BFFF-ACD5-465C-A1F2-F038CA3120EB}" destId="{5CA10FD1-7A47-407F-9DB8-05AEDF2BC748}" srcOrd="0" destOrd="0" presId="urn:microsoft.com/office/officeart/2005/8/layout/hProcess9"/>
    <dgm:cxn modelId="{55BA59D5-846A-4E05-9870-A3CB50A8C9A6}" type="presOf" srcId="{985B075F-9F77-42A1-A921-BA5861684F06}" destId="{8FDC1AFA-EFB9-4826-9DB2-46B8AACB1EEF}" srcOrd="0" destOrd="0" presId="urn:microsoft.com/office/officeart/2005/8/layout/hProcess9"/>
    <dgm:cxn modelId="{10E796CE-2655-4DF2-85F4-9E3E2D752E32}" srcId="{F4D8BFFF-ACD5-465C-A1F2-F038CA3120EB}" destId="{CCC1A07F-62C0-4CD8-810E-F5E3A702C203}" srcOrd="1" destOrd="0" parTransId="{778856D6-AD9F-4B50-9622-06AD78527D48}" sibTransId="{8A16E852-626B-4FF7-940B-11591E2C6580}"/>
    <dgm:cxn modelId="{67775264-732F-4D4B-BD4E-E44C4BCF15D0}" srcId="{F4D8BFFF-ACD5-465C-A1F2-F038CA3120EB}" destId="{83F61A60-8305-4521-BA55-569641B4092F}" srcOrd="2" destOrd="0" parTransId="{888B3EED-FAB4-473A-92EC-AF8D3AB50132}" sibTransId="{E0FC8029-B7ED-43BF-A4A5-AD4768CE8AC9}"/>
    <dgm:cxn modelId="{45164A9F-5207-4A36-A23C-F147E5FE0EA6}" type="presOf" srcId="{83F61A60-8305-4521-BA55-569641B4092F}" destId="{6C7CCB94-9C00-45C0-992C-D7C61CA79A86}" srcOrd="0" destOrd="0" presId="urn:microsoft.com/office/officeart/2005/8/layout/hProcess9"/>
    <dgm:cxn modelId="{D9637F71-2D63-47D6-A7BF-344C001C029C}" type="presOf" srcId="{DFD8BD61-30A0-4151-B70D-9CA58A40EC2E}" destId="{B2870C2D-BBCF-405B-9658-1FD1CCF2AFE9}" srcOrd="0" destOrd="0" presId="urn:microsoft.com/office/officeart/2005/8/layout/hProcess9"/>
    <dgm:cxn modelId="{D473AA09-0487-4574-98B5-072A364DD5F8}" type="presOf" srcId="{548F9FC9-8B50-4E12-A730-0E81636E3613}" destId="{AA7301F6-354C-47B6-B78D-15050728F204}" srcOrd="0" destOrd="0" presId="urn:microsoft.com/office/officeart/2005/8/layout/hProcess9"/>
    <dgm:cxn modelId="{F34EAE9E-0EA3-43AC-9B66-76E2A2BCE448}" srcId="{F4D8BFFF-ACD5-465C-A1F2-F038CA3120EB}" destId="{00D76293-CB66-4A7C-9D77-6BBCB10A96DF}" srcOrd="5" destOrd="0" parTransId="{40252C52-CB81-479A-818A-70DFF4C58B02}" sibTransId="{BA7BC616-4548-484C-86FB-C49D820A85E7}"/>
    <dgm:cxn modelId="{C0471D86-9BED-4E1E-8A81-62624B225A68}" type="presOf" srcId="{CCC1A07F-62C0-4CD8-810E-F5E3A702C203}" destId="{B2BB7A3D-7AD2-43A0-8929-2574C715387A}" srcOrd="0" destOrd="0" presId="urn:microsoft.com/office/officeart/2005/8/layout/hProcess9"/>
    <dgm:cxn modelId="{505838D8-C658-49D4-92CD-ED300878A265}" srcId="{F4D8BFFF-ACD5-465C-A1F2-F038CA3120EB}" destId="{985B075F-9F77-42A1-A921-BA5861684F06}" srcOrd="6" destOrd="0" parTransId="{FE34EBD5-2BC1-4700-9C2B-A31CB3371DC4}" sibTransId="{41D6AAFB-EDCF-448D-85E7-3C7F7259B498}"/>
    <dgm:cxn modelId="{E4C526F5-C752-456F-9849-DCA2EFF9AB1C}" type="presOf" srcId="{B4B33E4B-B920-4875-AAC8-120B5621C969}" destId="{815CE2BD-3900-4B1A-8E70-E091FED238FC}" srcOrd="0" destOrd="0" presId="urn:microsoft.com/office/officeart/2005/8/layout/hProcess9"/>
    <dgm:cxn modelId="{96DE351B-DDCA-44F3-B575-C0C3F48C1A12}" srcId="{F4D8BFFF-ACD5-465C-A1F2-F038CA3120EB}" destId="{548F9FC9-8B50-4E12-A730-0E81636E3613}" srcOrd="0" destOrd="0" parTransId="{0313AA5B-F2EE-45F9-A2D3-C13FCC074FB1}" sibTransId="{F55B6A95-2CB5-436C-8936-B3DFFA69A016}"/>
    <dgm:cxn modelId="{73BEF809-83D5-4E7F-A30B-0A397D1AB988}" srcId="{F4D8BFFF-ACD5-465C-A1F2-F038CA3120EB}" destId="{DFD8BD61-30A0-4151-B70D-9CA58A40EC2E}" srcOrd="4" destOrd="0" parTransId="{19C3E3C1-4BA9-42BF-9CAF-18D9BA01615E}" sibTransId="{361EFE25-2E7F-4975-9FD6-3D7FEB7CA6EF}"/>
    <dgm:cxn modelId="{78EA660C-212B-48E4-9041-21ED06E1029F}" type="presOf" srcId="{00D76293-CB66-4A7C-9D77-6BBCB10A96DF}" destId="{70CD542A-88FE-4B1D-9F1A-41871787B76B}" srcOrd="0" destOrd="0" presId="urn:microsoft.com/office/officeart/2005/8/layout/hProcess9"/>
    <dgm:cxn modelId="{5CC330A6-7D43-4E5E-8141-1F09AFBE535D}" type="presParOf" srcId="{5CA10FD1-7A47-407F-9DB8-05AEDF2BC748}" destId="{93D8F3D3-3464-4B78-B1AA-0AE265ABFDC5}" srcOrd="0" destOrd="0" presId="urn:microsoft.com/office/officeart/2005/8/layout/hProcess9"/>
    <dgm:cxn modelId="{65C5A694-93EC-48BF-B129-1C7F8FEEB6E9}" type="presParOf" srcId="{5CA10FD1-7A47-407F-9DB8-05AEDF2BC748}" destId="{2164B719-FB5D-4AC6-8FCD-CF695F93CDCA}" srcOrd="1" destOrd="0" presId="urn:microsoft.com/office/officeart/2005/8/layout/hProcess9"/>
    <dgm:cxn modelId="{EF9CE042-BC1B-4D3F-9B0F-B0D4EA6E6703}" type="presParOf" srcId="{2164B719-FB5D-4AC6-8FCD-CF695F93CDCA}" destId="{AA7301F6-354C-47B6-B78D-15050728F204}" srcOrd="0" destOrd="0" presId="urn:microsoft.com/office/officeart/2005/8/layout/hProcess9"/>
    <dgm:cxn modelId="{0C7D649F-2150-4292-A2EB-9EAB9864C767}" type="presParOf" srcId="{2164B719-FB5D-4AC6-8FCD-CF695F93CDCA}" destId="{021DBCFA-34CC-499D-8267-A8C85736DF39}" srcOrd="1" destOrd="0" presId="urn:microsoft.com/office/officeart/2005/8/layout/hProcess9"/>
    <dgm:cxn modelId="{E3AE112D-5E37-4984-8443-BC727E80C1BB}" type="presParOf" srcId="{2164B719-FB5D-4AC6-8FCD-CF695F93CDCA}" destId="{B2BB7A3D-7AD2-43A0-8929-2574C715387A}" srcOrd="2" destOrd="0" presId="urn:microsoft.com/office/officeart/2005/8/layout/hProcess9"/>
    <dgm:cxn modelId="{34B88732-BD94-4980-927B-174F73D2C409}" type="presParOf" srcId="{2164B719-FB5D-4AC6-8FCD-CF695F93CDCA}" destId="{E42B8E1E-EB0C-46CC-B7E6-CCE414CC9AED}" srcOrd="3" destOrd="0" presId="urn:microsoft.com/office/officeart/2005/8/layout/hProcess9"/>
    <dgm:cxn modelId="{CE494F71-EA29-4B22-90A8-0EA88847E6EC}" type="presParOf" srcId="{2164B719-FB5D-4AC6-8FCD-CF695F93CDCA}" destId="{6C7CCB94-9C00-45C0-992C-D7C61CA79A86}" srcOrd="4" destOrd="0" presId="urn:microsoft.com/office/officeart/2005/8/layout/hProcess9"/>
    <dgm:cxn modelId="{F25E51AD-06BC-43E6-BA52-55EACE19D124}" type="presParOf" srcId="{2164B719-FB5D-4AC6-8FCD-CF695F93CDCA}" destId="{2E467F7B-F0E4-49E9-A2A1-617C9F89D4C2}" srcOrd="5" destOrd="0" presId="urn:microsoft.com/office/officeart/2005/8/layout/hProcess9"/>
    <dgm:cxn modelId="{0EF327FA-5713-4412-936A-0829AB5A5CBD}" type="presParOf" srcId="{2164B719-FB5D-4AC6-8FCD-CF695F93CDCA}" destId="{815CE2BD-3900-4B1A-8E70-E091FED238FC}" srcOrd="6" destOrd="0" presId="urn:microsoft.com/office/officeart/2005/8/layout/hProcess9"/>
    <dgm:cxn modelId="{2ED0210C-FC03-4685-A16C-946BF8F4D7A3}" type="presParOf" srcId="{2164B719-FB5D-4AC6-8FCD-CF695F93CDCA}" destId="{9A782A33-5557-44D2-800E-0FDC0B2509CC}" srcOrd="7" destOrd="0" presId="urn:microsoft.com/office/officeart/2005/8/layout/hProcess9"/>
    <dgm:cxn modelId="{50AA7B47-AB8D-424A-BE43-F582E4416074}" type="presParOf" srcId="{2164B719-FB5D-4AC6-8FCD-CF695F93CDCA}" destId="{B2870C2D-BBCF-405B-9658-1FD1CCF2AFE9}" srcOrd="8" destOrd="0" presId="urn:microsoft.com/office/officeart/2005/8/layout/hProcess9"/>
    <dgm:cxn modelId="{C196E448-D3C1-482A-8F12-80357150D253}" type="presParOf" srcId="{2164B719-FB5D-4AC6-8FCD-CF695F93CDCA}" destId="{64034656-F36F-47AF-A56A-40B5E7897E34}" srcOrd="9" destOrd="0" presId="urn:microsoft.com/office/officeart/2005/8/layout/hProcess9"/>
    <dgm:cxn modelId="{2E8FF519-EBD9-44D7-B6D4-AACE0A8FD918}" type="presParOf" srcId="{2164B719-FB5D-4AC6-8FCD-CF695F93CDCA}" destId="{70CD542A-88FE-4B1D-9F1A-41871787B76B}" srcOrd="10" destOrd="0" presId="urn:microsoft.com/office/officeart/2005/8/layout/hProcess9"/>
    <dgm:cxn modelId="{4DC83FD4-3DAA-425D-9279-FA17A49202BF}" type="presParOf" srcId="{2164B719-FB5D-4AC6-8FCD-CF695F93CDCA}" destId="{C9F2DF7F-C3D2-4825-B0CB-8DC9E97046A5}" srcOrd="11" destOrd="0" presId="urn:microsoft.com/office/officeart/2005/8/layout/hProcess9"/>
    <dgm:cxn modelId="{7A70D435-F989-4194-80F5-1A2A13129E81}" type="presParOf" srcId="{2164B719-FB5D-4AC6-8FCD-CF695F93CDCA}" destId="{8FDC1AFA-EFB9-4826-9DB2-46B8AACB1EEF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2016-05-25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533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26</a:t>
            </a:fld>
            <a:endParaRPr lang="pl-PL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9897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A2B7-2D77-4505-9714-42F5B0336F50}" type="datetime1">
              <a:rPr lang="pl-PL" smtClean="0"/>
              <a:pPr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A541-308B-4957-8894-4B499033B854}" type="datetime1">
              <a:rPr lang="pl-PL" smtClean="0"/>
              <a:pPr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17E8-FD46-4C48-A833-7E5B797A95D1}" type="datetime1">
              <a:rPr lang="pl-PL" smtClean="0"/>
              <a:pPr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7EAF63-F5F4-47FB-8559-7AE89D3A4879}" type="datetime1">
              <a:rPr lang="pl-PL" altLang="pl-PL" smtClean="0"/>
              <a:pPr/>
              <a:t>2016-05-25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280C-3096-4A19-A372-569F25350AC0}" type="datetime1">
              <a:rPr lang="pl-PL" smtClean="0"/>
              <a:pPr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C526-94D3-4BE9-B7C4-BC1371FA9C83}" type="datetime1">
              <a:rPr lang="pl-PL" smtClean="0"/>
              <a:pPr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603E-93F4-4600-9182-553B46765F61}" type="datetime1">
              <a:rPr lang="pl-PL" smtClean="0"/>
              <a:pPr/>
              <a:t>2016-05-25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6459-91F4-4766-A112-332C4CE1B1EC}" type="datetime1">
              <a:rPr lang="pl-PL" smtClean="0"/>
              <a:pPr/>
              <a:t>2016-05-25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2AE7-63C4-4794-A911-7671D1E7032E}" type="datetime1">
              <a:rPr lang="pl-PL" smtClean="0"/>
              <a:pPr/>
              <a:t>2016-05-25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B673-9A52-4BF3-995F-E33C84CF05D2}" type="datetime1">
              <a:rPr lang="pl-PL" smtClean="0"/>
              <a:pPr/>
              <a:t>2016-05-25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FDE0-A84C-40E1-A612-3F9DB83C4171}" type="datetime1">
              <a:rPr lang="pl-PL" smtClean="0"/>
              <a:pPr/>
              <a:t>2016-05-25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4DD9E1D-6F68-4A4E-8A80-E1E9F2AB67A4}" type="datetime1">
              <a:rPr lang="pl-PL" smtClean="0"/>
              <a:pPr/>
              <a:t>2016-05-25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F1DE0C1-7F99-4B4C-AF83-2C906C76B430}" type="datetime1">
              <a:rPr lang="pl-PL" smtClean="0"/>
              <a:pPr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cfbt.p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 smtClean="0">
                <a:latin typeface="Arial Black" panose="020B0A04020102020204" pitchFamily="34" charset="0"/>
              </a:rPr>
              <a:t>TEMAT 5: </a:t>
            </a: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>Wypracowanie decyzji podczas akcji gaśniczych</a:t>
            </a:r>
            <a:endParaRPr lang="pl-PL" altLang="pl-PL" sz="3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2494"/>
            <a:ext cx="1368152" cy="15570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91680" y="301100"/>
            <a:ext cx="6984776" cy="1800095"/>
          </a:xfrm>
          <a:prstGeom prst="rect">
            <a:avLst/>
          </a:prstGeom>
        </p:spPr>
        <p:txBody>
          <a:bodyPr vert="horz" lIns="91440" tIns="0" rIns="45720" bIns="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2333625" algn="l"/>
              </a:tabLst>
            </a:pPr>
            <a:r>
              <a:rPr lang="pl-PL" altLang="pl-PL" sz="3600" dirty="0" smtClean="0"/>
              <a:t>    </a:t>
            </a:r>
            <a:r>
              <a:rPr lang="pl-PL" altLang="pl-PL" sz="3600" dirty="0" smtClean="0"/>
              <a:t>Szkolenie kierujących działaniem ratowniczym dla członków OSP</a:t>
            </a:r>
          </a:p>
          <a:p>
            <a:pPr algn="ctr">
              <a:tabLst>
                <a:tab pos="2333625" algn="l"/>
              </a:tabLst>
            </a:pPr>
            <a:r>
              <a:rPr lang="pl-PL" altLang="pl-PL" sz="3000" dirty="0" smtClean="0"/>
              <a:t>(SZKOLENIE  </a:t>
            </a:r>
            <a:r>
              <a:rPr lang="pl-PL" altLang="pl-PL" sz="3000" dirty="0" smtClean="0"/>
              <a:t>DOWÓDCÓW </a:t>
            </a:r>
            <a:r>
              <a:rPr lang="pl-PL" altLang="pl-PL" sz="3000" dirty="0" smtClean="0"/>
              <a:t>OSP)</a:t>
            </a:r>
            <a:endParaRPr lang="pl-PL" altLang="pl-PL" sz="3000" dirty="0"/>
          </a:p>
        </p:txBody>
      </p:sp>
      <p:sp>
        <p:nvSpPr>
          <p:cNvPr id="8" name="Shape 77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2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6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autor:  </a:t>
            </a:r>
            <a:r>
              <a:rPr lang="pl-PL" sz="20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Szymon Kokot-Góra</a:t>
            </a:r>
            <a:endParaRPr lang="pl-PL"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10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Ocena sytuacji pożarowej                                               i ocena możliwości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1406" y="1352147"/>
            <a:ext cx="8929750" cy="5531496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Ocena sytuacji dotyczy określenia: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sz="2000" dirty="0" smtClean="0">
                <a:solidFill>
                  <a:srgbClr val="000000"/>
                </a:solidFill>
              </a:rPr>
              <a:t>rozmiaru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zagrożenia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000000"/>
                </a:solidFill>
              </a:rPr>
              <a:t>dla ludzi, zwierząt i mienia,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</a:rPr>
              <a:t> możliwości wystąpienia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wybuchu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000000"/>
                </a:solidFill>
              </a:rPr>
              <a:t>lub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zawalenia</a:t>
            </a:r>
            <a:r>
              <a:rPr lang="pl-PL" sz="2000" dirty="0" smtClean="0">
                <a:solidFill>
                  <a:srgbClr val="000000"/>
                </a:solidFill>
              </a:rPr>
              <a:t>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szybkości</a:t>
            </a:r>
            <a:r>
              <a:rPr lang="pl-PL" sz="2000" dirty="0" smtClean="0">
                <a:solidFill>
                  <a:srgbClr val="000000"/>
                </a:solidFill>
              </a:rPr>
              <a:t>, z jaką pożar może rozprzestrzeniać się,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</a:rPr>
              <a:t> występowania możliwości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rozprzestrzeniania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000000"/>
                </a:solidFill>
              </a:rPr>
              <a:t>się pożaru,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kierunków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000000"/>
                </a:solidFill>
              </a:rPr>
              <a:t>rozprzestrzeniania się pożaru,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</a:rPr>
              <a:t> w jakim stopniu zadymienie, </a:t>
            </a:r>
            <a:r>
              <a:rPr lang="pl-PL" sz="2000" dirty="0" err="1" smtClean="0">
                <a:solidFill>
                  <a:srgbClr val="000000"/>
                </a:solidFill>
              </a:rPr>
              <a:t>subst</a:t>
            </a:r>
            <a:r>
              <a:rPr lang="pl-PL" sz="2000" dirty="0" smtClean="0">
                <a:solidFill>
                  <a:srgbClr val="000000"/>
                </a:solidFill>
              </a:rPr>
              <a:t>. </a:t>
            </a:r>
            <a:r>
              <a:rPr lang="pl-PL" sz="2000" dirty="0" err="1" smtClean="0">
                <a:solidFill>
                  <a:srgbClr val="000000"/>
                </a:solidFill>
              </a:rPr>
              <a:t>toks</a:t>
            </a:r>
            <a:r>
              <a:rPr lang="pl-PL" sz="2000" dirty="0" smtClean="0">
                <a:solidFill>
                  <a:srgbClr val="000000"/>
                </a:solidFill>
              </a:rPr>
              <a:t>. mogą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komplikować</a:t>
            </a:r>
            <a:r>
              <a:rPr lang="pl-PL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sytuację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000000"/>
                </a:solidFill>
              </a:rPr>
              <a:t>i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działania</a:t>
            </a:r>
            <a:r>
              <a:rPr lang="pl-PL" sz="2000" dirty="0" smtClean="0">
                <a:solidFill>
                  <a:srgbClr val="000000"/>
                </a:solidFill>
              </a:rPr>
              <a:t>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</a:rPr>
              <a:t> czy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siły i środki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000000"/>
                </a:solidFill>
              </a:rPr>
              <a:t>przybyłe do akcji są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wystarczające</a:t>
            </a:r>
            <a:r>
              <a:rPr lang="pl-PL" sz="2000" dirty="0" smtClean="0">
                <a:solidFill>
                  <a:srgbClr val="000000"/>
                </a:solidFill>
              </a:rPr>
              <a:t>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 czasu</a:t>
            </a:r>
            <a:r>
              <a:rPr lang="pl-PL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000000"/>
                </a:solidFill>
              </a:rPr>
              <a:t>zajmie przybycie dodatkowych sił i środków,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</a:rPr>
              <a:t> jakie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rozmiary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000000"/>
                </a:solidFill>
              </a:rPr>
              <a:t>przyjmie zdarzenie do czasu przybycia wymaganej ilości sił i środków,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</a:rPr>
              <a:t> czy wystarczające są zasoby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środków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gaśniczych</a:t>
            </a:r>
            <a:r>
              <a:rPr lang="pl-PL" sz="2000" dirty="0" smtClean="0">
                <a:solidFill>
                  <a:srgbClr val="000000"/>
                </a:solidFill>
              </a:rPr>
              <a:t>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</a:rPr>
              <a:t> czy istnieją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dodatkowe</a:t>
            </a:r>
            <a:r>
              <a:rPr lang="pl-PL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zagrożenia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000000"/>
                </a:solidFill>
              </a:rPr>
              <a:t>i czy potrzebna jest pomoc innych służb,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</a:rPr>
              <a:t> jaka jest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efektywność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>
                <a:solidFill>
                  <a:srgbClr val="000000"/>
                </a:solidFill>
              </a:rPr>
              <a:t>podjętych działań.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11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Ocena sytuacji pożarowej                                               i ocena możliwości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1406" y="1392802"/>
            <a:ext cx="8929750" cy="8840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Mając na uwadze powyższe,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ocenę sytuacji </a:t>
            </a:r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można sprowadzić</a:t>
            </a:r>
          </a:p>
          <a:p>
            <a:pPr algn="ctr"/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podstawowych kategorii informacji:</a:t>
            </a:r>
            <a:endParaRPr lang="pl-PL" sz="2400" b="1" dirty="0" smtClean="0">
              <a:solidFill>
                <a:srgbClr val="000000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428596" y="2214554"/>
            <a:ext cx="3786214" cy="2071702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Zagrożenie dla ludzi i zwierząt</a:t>
            </a:r>
            <a:endParaRPr lang="pl-P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4643438" y="2214554"/>
            <a:ext cx="3786214" cy="2071702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Zagrożenie dla obiektów, urządzeń i materiałów</a:t>
            </a:r>
            <a:endParaRPr lang="pl-PL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428596" y="4500570"/>
            <a:ext cx="3786214" cy="2071702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t" anchorCtr="1"/>
          <a:lstStyle/>
          <a:p>
            <a:pPr lvl="0" algn="ctr"/>
            <a:r>
              <a:rPr lang="pl-PL" sz="2400" b="1" dirty="0" smtClean="0">
                <a:solidFill>
                  <a:srgbClr val="004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Możliwości działania oraz potencjał SIS w dyspozycji dowódcy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4643438" y="4500570"/>
            <a:ext cx="3786214" cy="2071702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400" b="1" dirty="0" smtClean="0">
                <a:solidFill>
                  <a:srgbClr val="004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Czas przybycia wsparcia i działania w przyjętym wariancie taktycznym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3571868" y="3714752"/>
            <a:ext cx="1714512" cy="1214446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Ocena sytuacji</a:t>
            </a:r>
            <a:endParaRPr lang="pl-PL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142844" y="6000768"/>
            <a:ext cx="3357586" cy="714356"/>
          </a:xfrm>
          <a:prstGeom prst="roundRect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400" b="1" dirty="0" smtClean="0">
                <a:solidFill>
                  <a:srgbClr val="004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Ocena możliwości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12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Znaczenie informacji uzyskanych z rozpoznania do oceny sytuacji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115" y="2045796"/>
            <a:ext cx="4234009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7346" y="2061376"/>
            <a:ext cx="4332372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ostokąt 12"/>
          <p:cNvSpPr/>
          <p:nvPr/>
        </p:nvSpPr>
        <p:spPr>
          <a:xfrm>
            <a:off x="0" y="144048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b="1" dirty="0" smtClean="0">
                <a:solidFill>
                  <a:srgbClr val="000000"/>
                </a:solidFill>
              </a:rPr>
              <a:t>Zastana sytuacja może różnić się w zależności od tego, czy pojazd podjechał z przodu budynku (rys. po lewej) czy z tyłu (rys. po prawej)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13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 Zamiar taktyczny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2488" y="1628800"/>
            <a:ext cx="871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l-PL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Zamiar taktyczny</a:t>
            </a:r>
            <a:r>
              <a:rPr lang="pl-PL" sz="2400" dirty="0" smtClean="0">
                <a:solidFill>
                  <a:srgbClr val="000000"/>
                </a:solidFill>
              </a:rPr>
              <a:t> – określenie celów działania taktycznego, ich kolejności oraz sposobów realizacji.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52488" y="2924944"/>
            <a:ext cx="871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l-PL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Decyzja</a:t>
            </a:r>
            <a:r>
              <a:rPr lang="pl-PL" sz="2400" dirty="0" smtClean="0">
                <a:solidFill>
                  <a:srgbClr val="000000"/>
                </a:solidFill>
              </a:rPr>
              <a:t> – plan działania obejmujący zamiar taktyczny, zadania bojowe, główny kierunek działań i organizację dowodzenia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252488" y="4145012"/>
            <a:ext cx="871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l-PL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Rozkaz bojowy</a:t>
            </a:r>
            <a:r>
              <a:rPr lang="pl-PL" sz="2400" dirty="0" smtClean="0">
                <a:solidFill>
                  <a:srgbClr val="000000"/>
                </a:solidFill>
              </a:rPr>
              <a:t> – (1) polecenie (nakaz) podjęcia lub zaniechania działania podczas akcji/ćwiczeń. (2) polecenie KAR obowiązujące wszystkich uczestników akcji ratowniczej (ćw.), określające zadania bojowe oraz sposoby ich realizacji w celu ratowania zagrożonych i likwidowania pożaru, usuwania skutków katastrof, klęsk żywiołowych i miejscowych zagrożeń.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916832"/>
            <a:ext cx="9144000" cy="2304256"/>
          </a:xfrm>
        </p:spPr>
        <p:txBody>
          <a:bodyPr>
            <a:noAutofit/>
          </a:bodyPr>
          <a:lstStyle/>
          <a:p>
            <a:pPr marL="177800" indent="0" algn="just">
              <a:buNone/>
            </a:pPr>
            <a:r>
              <a:rPr lang="pl-PL" sz="2800" b="1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Natarcie</a:t>
            </a:r>
            <a:r>
              <a:rPr lang="pl-PL" sz="28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pl-PL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- to podstawowa forma walki </a:t>
            </a:r>
            <a:r>
              <a:rPr lang="pl-PL" sz="2800" dirty="0" smtClean="0">
                <a:solidFill>
                  <a:srgbClr val="000000"/>
                </a:solidFill>
                <a:latin typeface="+mj-lt"/>
              </a:rPr>
              <a:t>z</a:t>
            </a:r>
            <a:r>
              <a:rPr lang="pl-PL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pożarem polegająca na </a:t>
            </a:r>
            <a:r>
              <a:rPr lang="pl-PL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bezpośrednim </a:t>
            </a:r>
            <a:r>
              <a:rPr lang="pl-PL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działaniu w kierunku </a:t>
            </a:r>
            <a:r>
              <a:rPr lang="pl-PL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ognisk</a:t>
            </a:r>
            <a:r>
              <a:rPr lang="pl-PL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pl-PL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pożaru, </a:t>
            </a:r>
            <a:r>
              <a:rPr lang="pl-PL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 celu</a:t>
            </a:r>
            <a:r>
              <a:rPr lang="pl-PL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całkowitego przerwania procesu spalania</a:t>
            </a:r>
            <a:r>
              <a:rPr lang="pl-PL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. Jest to zatem aktywna forma walki, pozwalająca na osiągnięcie celu ostatecznego</a:t>
            </a:r>
            <a:r>
              <a:rPr lang="pl-PL" sz="2800" dirty="0" smtClean="0">
                <a:solidFill>
                  <a:srgbClr val="000000"/>
                </a:solidFill>
                <a:latin typeface="+mj-lt"/>
              </a:rPr>
              <a:t> /likwidacji pożaru/</a:t>
            </a:r>
            <a:r>
              <a:rPr lang="pl-PL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.</a:t>
            </a:r>
            <a:endParaRPr lang="pl-PL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14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Podstawowe rodzaje działań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15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Podstawowe rodzaje działań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42844" y="1556323"/>
            <a:ext cx="3786214" cy="288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Times New Roman CE" charset="-1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dirty="0" smtClean="0">
                <a:solidFill>
                  <a:srgbClr val="000000"/>
                </a:solidFill>
              </a:rPr>
              <a:t>W zależności od miejsca zorganizowania stanowisk gaśniczych wyróżniamy natarcie:</a:t>
            </a:r>
          </a:p>
          <a:p>
            <a:pPr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dirty="0" smtClean="0">
                <a:solidFill>
                  <a:srgbClr val="FF0000"/>
                </a:solidFill>
              </a:rPr>
              <a:t>1. Frontalne</a:t>
            </a:r>
          </a:p>
          <a:p>
            <a:pPr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dirty="0" smtClean="0">
                <a:solidFill>
                  <a:srgbClr val="FF0000"/>
                </a:solidFill>
              </a:rPr>
              <a:t>2. Oskrzydlające</a:t>
            </a:r>
          </a:p>
          <a:p>
            <a:pPr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dirty="0" smtClean="0">
                <a:solidFill>
                  <a:srgbClr val="FF0000"/>
                </a:solidFill>
              </a:rPr>
              <a:t>3. Okrążające.</a:t>
            </a:r>
            <a:endParaRPr lang="pl-PL" sz="2400" dirty="0"/>
          </a:p>
        </p:txBody>
      </p:sp>
      <p:grpSp>
        <p:nvGrpSpPr>
          <p:cNvPr id="12" name="Grupa 11"/>
          <p:cNvGrpSpPr/>
          <p:nvPr/>
        </p:nvGrpSpPr>
        <p:grpSpPr>
          <a:xfrm>
            <a:off x="8115746" y="1508220"/>
            <a:ext cx="813972" cy="912668"/>
            <a:chOff x="7149334" y="1928802"/>
            <a:chExt cx="813972" cy="912668"/>
          </a:xfrm>
        </p:grpSpPr>
        <p:sp>
          <p:nvSpPr>
            <p:cNvPr id="13" name="Skos 12"/>
            <p:cNvSpPr/>
            <p:nvPr/>
          </p:nvSpPr>
          <p:spPr>
            <a:xfrm>
              <a:off x="7415700" y="1972069"/>
              <a:ext cx="547606" cy="851824"/>
            </a:xfrm>
            <a:prstGeom prst="bevel">
              <a:avLst>
                <a:gd name="adj" fmla="val 25339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4" name="Grupa 68"/>
            <p:cNvGrpSpPr/>
            <p:nvPr/>
          </p:nvGrpSpPr>
          <p:grpSpPr>
            <a:xfrm>
              <a:off x="7149334" y="1928802"/>
              <a:ext cx="281696" cy="912668"/>
              <a:chOff x="7027344" y="4500571"/>
              <a:chExt cx="330738" cy="1071569"/>
            </a:xfrm>
          </p:grpSpPr>
          <p:pic>
            <p:nvPicPr>
              <p:cNvPr id="16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7071270" y="5285328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7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7071270" y="5071015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8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7071270" y="4856700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9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7071270" y="4642386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20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7071270" y="4456645"/>
                <a:ext cx="242886" cy="33073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1" name="Grupa 20"/>
          <p:cNvGrpSpPr/>
          <p:nvPr/>
        </p:nvGrpSpPr>
        <p:grpSpPr>
          <a:xfrm>
            <a:off x="7418808" y="3260737"/>
            <a:ext cx="825600" cy="1438361"/>
            <a:chOff x="5960978" y="3429000"/>
            <a:chExt cx="825600" cy="1438361"/>
          </a:xfrm>
        </p:grpSpPr>
        <p:sp>
          <p:nvSpPr>
            <p:cNvPr id="22" name="Skos 21"/>
            <p:cNvSpPr/>
            <p:nvPr/>
          </p:nvSpPr>
          <p:spPr>
            <a:xfrm>
              <a:off x="6231149" y="3705944"/>
              <a:ext cx="555429" cy="864003"/>
            </a:xfrm>
            <a:prstGeom prst="bevel">
              <a:avLst>
                <a:gd name="adj" fmla="val 25339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3" name="Grupa 91"/>
            <p:cNvGrpSpPr/>
            <p:nvPr/>
          </p:nvGrpSpPr>
          <p:grpSpPr>
            <a:xfrm>
              <a:off x="5960978" y="3429000"/>
              <a:ext cx="825600" cy="1438361"/>
              <a:chOff x="6616714" y="3444974"/>
              <a:chExt cx="955682" cy="1664983"/>
            </a:xfrm>
          </p:grpSpPr>
          <p:pic>
            <p:nvPicPr>
              <p:cNvPr id="24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6660640" y="4285196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25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6660640" y="4070881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26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6660640" y="3856567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27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6660640" y="3670826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28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8900000">
                <a:off x="6752842" y="3499780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29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1600000">
                <a:off x="6970412" y="3444974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30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700000" flipV="1">
                <a:off x="6715526" y="4686381"/>
                <a:ext cx="247652" cy="337228"/>
              </a:xfrm>
              <a:prstGeom prst="rect">
                <a:avLst/>
              </a:prstGeom>
              <a:noFill/>
            </p:spPr>
          </p:pic>
          <p:pic>
            <p:nvPicPr>
              <p:cNvPr id="31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29510" y="3445667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32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48534" y="3445190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33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7324744" y="4772729"/>
                <a:ext cx="247652" cy="337228"/>
              </a:xfrm>
              <a:prstGeom prst="rect">
                <a:avLst/>
              </a:prstGeom>
              <a:noFill/>
            </p:spPr>
          </p:pic>
          <p:pic>
            <p:nvPicPr>
              <p:cNvPr id="34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7143768" y="4767490"/>
                <a:ext cx="247652" cy="337228"/>
              </a:xfrm>
              <a:prstGeom prst="rect">
                <a:avLst/>
              </a:prstGeom>
              <a:noFill/>
            </p:spPr>
          </p:pic>
          <p:pic>
            <p:nvPicPr>
              <p:cNvPr id="35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6965646" y="4767274"/>
                <a:ext cx="247652" cy="337228"/>
              </a:xfrm>
              <a:prstGeom prst="rect">
                <a:avLst/>
              </a:prstGeom>
              <a:noFill/>
            </p:spPr>
          </p:pic>
          <p:pic>
            <p:nvPicPr>
              <p:cNvPr id="36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6661437" y="4456644"/>
                <a:ext cx="242886" cy="33073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7" name="Grupa 36"/>
          <p:cNvGrpSpPr/>
          <p:nvPr/>
        </p:nvGrpSpPr>
        <p:grpSpPr>
          <a:xfrm>
            <a:off x="4000496" y="1701101"/>
            <a:ext cx="3786215" cy="468318"/>
            <a:chOff x="4000496" y="1478741"/>
            <a:chExt cx="3786215" cy="468318"/>
          </a:xfrm>
        </p:grpSpPr>
        <p:grpSp>
          <p:nvGrpSpPr>
            <p:cNvPr id="38" name="Grupa 24"/>
            <p:cNvGrpSpPr/>
            <p:nvPr/>
          </p:nvGrpSpPr>
          <p:grpSpPr>
            <a:xfrm>
              <a:off x="4000496" y="1561912"/>
              <a:ext cx="425915" cy="365068"/>
              <a:chOff x="571472" y="4071942"/>
              <a:chExt cx="500066" cy="428628"/>
            </a:xfrm>
          </p:grpSpPr>
          <p:sp>
            <p:nvSpPr>
              <p:cNvPr id="48" name="Dowolny kształt 47"/>
              <p:cNvSpPr/>
              <p:nvPr/>
            </p:nvSpPr>
            <p:spPr>
              <a:xfrm>
                <a:off x="571472" y="4071942"/>
                <a:ext cx="500066" cy="428628"/>
              </a:xfrm>
              <a:custGeom>
                <a:avLst/>
                <a:gdLst>
                  <a:gd name="connsiteX0" fmla="*/ 104687 w 1204825"/>
                  <a:gd name="connsiteY0" fmla="*/ 461963 h 897732"/>
                  <a:gd name="connsiteX1" fmla="*/ 104687 w 1204825"/>
                  <a:gd name="connsiteY1" fmla="*/ 461963 h 897732"/>
                  <a:gd name="connsiteX2" fmla="*/ 109450 w 1204825"/>
                  <a:gd name="connsiteY2" fmla="*/ 433388 h 897732"/>
                  <a:gd name="connsiteX3" fmla="*/ 111831 w 1204825"/>
                  <a:gd name="connsiteY3" fmla="*/ 423863 h 897732"/>
                  <a:gd name="connsiteX4" fmla="*/ 116593 w 1204825"/>
                  <a:gd name="connsiteY4" fmla="*/ 397669 h 897732"/>
                  <a:gd name="connsiteX5" fmla="*/ 118975 w 1204825"/>
                  <a:gd name="connsiteY5" fmla="*/ 381000 h 897732"/>
                  <a:gd name="connsiteX6" fmla="*/ 133262 w 1204825"/>
                  <a:gd name="connsiteY6" fmla="*/ 330994 h 897732"/>
                  <a:gd name="connsiteX7" fmla="*/ 142787 w 1204825"/>
                  <a:gd name="connsiteY7" fmla="*/ 302419 h 897732"/>
                  <a:gd name="connsiteX8" fmla="*/ 145168 w 1204825"/>
                  <a:gd name="connsiteY8" fmla="*/ 142875 h 897732"/>
                  <a:gd name="connsiteX9" fmla="*/ 149931 w 1204825"/>
                  <a:gd name="connsiteY9" fmla="*/ 119063 h 897732"/>
                  <a:gd name="connsiteX10" fmla="*/ 152312 w 1204825"/>
                  <a:gd name="connsiteY10" fmla="*/ 107157 h 897732"/>
                  <a:gd name="connsiteX11" fmla="*/ 164218 w 1204825"/>
                  <a:gd name="connsiteY11" fmla="*/ 88107 h 897732"/>
                  <a:gd name="connsiteX12" fmla="*/ 166600 w 1204825"/>
                  <a:gd name="connsiteY12" fmla="*/ 80963 h 897732"/>
                  <a:gd name="connsiteX13" fmla="*/ 171362 w 1204825"/>
                  <a:gd name="connsiteY13" fmla="*/ 73819 h 897732"/>
                  <a:gd name="connsiteX14" fmla="*/ 202318 w 1204825"/>
                  <a:gd name="connsiteY14" fmla="*/ 50007 h 897732"/>
                  <a:gd name="connsiteX15" fmla="*/ 209462 w 1204825"/>
                  <a:gd name="connsiteY15" fmla="*/ 40482 h 897732"/>
                  <a:gd name="connsiteX16" fmla="*/ 221368 w 1204825"/>
                  <a:gd name="connsiteY16" fmla="*/ 38100 h 897732"/>
                  <a:gd name="connsiteX17" fmla="*/ 230893 w 1204825"/>
                  <a:gd name="connsiteY17" fmla="*/ 33338 h 897732"/>
                  <a:gd name="connsiteX18" fmla="*/ 292806 w 1204825"/>
                  <a:gd name="connsiteY18" fmla="*/ 11907 h 897732"/>
                  <a:gd name="connsiteX19" fmla="*/ 309475 w 1204825"/>
                  <a:gd name="connsiteY19" fmla="*/ 4763 h 897732"/>
                  <a:gd name="connsiteX20" fmla="*/ 345193 w 1204825"/>
                  <a:gd name="connsiteY20" fmla="*/ 2382 h 897732"/>
                  <a:gd name="connsiteX21" fmla="*/ 361862 w 1204825"/>
                  <a:gd name="connsiteY21" fmla="*/ 0 h 897732"/>
                  <a:gd name="connsiteX22" fmla="*/ 738100 w 1204825"/>
                  <a:gd name="connsiteY22" fmla="*/ 9525 h 897732"/>
                  <a:gd name="connsiteX23" fmla="*/ 757150 w 1204825"/>
                  <a:gd name="connsiteY23" fmla="*/ 14288 h 897732"/>
                  <a:gd name="connsiteX24" fmla="*/ 802393 w 1204825"/>
                  <a:gd name="connsiteY24" fmla="*/ 30957 h 897732"/>
                  <a:gd name="connsiteX25" fmla="*/ 861925 w 1204825"/>
                  <a:gd name="connsiteY25" fmla="*/ 52388 h 897732"/>
                  <a:gd name="connsiteX26" fmla="*/ 892881 w 1204825"/>
                  <a:gd name="connsiteY26" fmla="*/ 54769 h 897732"/>
                  <a:gd name="connsiteX27" fmla="*/ 930981 w 1204825"/>
                  <a:gd name="connsiteY27" fmla="*/ 64294 h 897732"/>
                  <a:gd name="connsiteX28" fmla="*/ 957175 w 1204825"/>
                  <a:gd name="connsiteY28" fmla="*/ 73819 h 897732"/>
                  <a:gd name="connsiteX29" fmla="*/ 983368 w 1204825"/>
                  <a:gd name="connsiteY29" fmla="*/ 85725 h 897732"/>
                  <a:gd name="connsiteX30" fmla="*/ 1004800 w 1204825"/>
                  <a:gd name="connsiteY30" fmla="*/ 90488 h 897732"/>
                  <a:gd name="connsiteX31" fmla="*/ 1028612 w 1204825"/>
                  <a:gd name="connsiteY31" fmla="*/ 95250 h 897732"/>
                  <a:gd name="connsiteX32" fmla="*/ 1038137 w 1204825"/>
                  <a:gd name="connsiteY32" fmla="*/ 100013 h 897732"/>
                  <a:gd name="connsiteX33" fmla="*/ 1069093 w 1204825"/>
                  <a:gd name="connsiteY33" fmla="*/ 107157 h 897732"/>
                  <a:gd name="connsiteX34" fmla="*/ 1076237 w 1204825"/>
                  <a:gd name="connsiteY34" fmla="*/ 114300 h 897732"/>
                  <a:gd name="connsiteX35" fmla="*/ 1090525 w 1204825"/>
                  <a:gd name="connsiteY35" fmla="*/ 121444 h 897732"/>
                  <a:gd name="connsiteX36" fmla="*/ 1111956 w 1204825"/>
                  <a:gd name="connsiteY36" fmla="*/ 142875 h 897732"/>
                  <a:gd name="connsiteX37" fmla="*/ 1121481 w 1204825"/>
                  <a:gd name="connsiteY37" fmla="*/ 147638 h 897732"/>
                  <a:gd name="connsiteX38" fmla="*/ 1147675 w 1204825"/>
                  <a:gd name="connsiteY38" fmla="*/ 173832 h 897732"/>
                  <a:gd name="connsiteX39" fmla="*/ 1159581 w 1204825"/>
                  <a:gd name="connsiteY39" fmla="*/ 183357 h 897732"/>
                  <a:gd name="connsiteX40" fmla="*/ 1166725 w 1204825"/>
                  <a:gd name="connsiteY40" fmla="*/ 195263 h 897732"/>
                  <a:gd name="connsiteX41" fmla="*/ 1185775 w 1204825"/>
                  <a:gd name="connsiteY41" fmla="*/ 223838 h 897732"/>
                  <a:gd name="connsiteX42" fmla="*/ 1192918 w 1204825"/>
                  <a:gd name="connsiteY42" fmla="*/ 247650 h 897732"/>
                  <a:gd name="connsiteX43" fmla="*/ 1197681 w 1204825"/>
                  <a:gd name="connsiteY43" fmla="*/ 261938 h 897732"/>
                  <a:gd name="connsiteX44" fmla="*/ 1200062 w 1204825"/>
                  <a:gd name="connsiteY44" fmla="*/ 288132 h 897732"/>
                  <a:gd name="connsiteX45" fmla="*/ 1204825 w 1204825"/>
                  <a:gd name="connsiteY45" fmla="*/ 347663 h 897732"/>
                  <a:gd name="connsiteX46" fmla="*/ 1202443 w 1204825"/>
                  <a:gd name="connsiteY46" fmla="*/ 554832 h 897732"/>
                  <a:gd name="connsiteX47" fmla="*/ 1195300 w 1204825"/>
                  <a:gd name="connsiteY47" fmla="*/ 607219 h 897732"/>
                  <a:gd name="connsiteX48" fmla="*/ 1185775 w 1204825"/>
                  <a:gd name="connsiteY48" fmla="*/ 659607 h 897732"/>
                  <a:gd name="connsiteX49" fmla="*/ 1181012 w 1204825"/>
                  <a:gd name="connsiteY49" fmla="*/ 673894 h 897732"/>
                  <a:gd name="connsiteX50" fmla="*/ 1176250 w 1204825"/>
                  <a:gd name="connsiteY50" fmla="*/ 690563 h 897732"/>
                  <a:gd name="connsiteX51" fmla="*/ 1154818 w 1204825"/>
                  <a:gd name="connsiteY51" fmla="*/ 721519 h 897732"/>
                  <a:gd name="connsiteX52" fmla="*/ 1135768 w 1204825"/>
                  <a:gd name="connsiteY52" fmla="*/ 750094 h 897732"/>
                  <a:gd name="connsiteX53" fmla="*/ 1123862 w 1204825"/>
                  <a:gd name="connsiteY53" fmla="*/ 762000 h 897732"/>
                  <a:gd name="connsiteX54" fmla="*/ 1092906 w 1204825"/>
                  <a:gd name="connsiteY54" fmla="*/ 804863 h 897732"/>
                  <a:gd name="connsiteX55" fmla="*/ 1069093 w 1204825"/>
                  <a:gd name="connsiteY55" fmla="*/ 828675 h 897732"/>
                  <a:gd name="connsiteX56" fmla="*/ 1007181 w 1204825"/>
                  <a:gd name="connsiteY56" fmla="*/ 873919 h 897732"/>
                  <a:gd name="connsiteX57" fmla="*/ 990512 w 1204825"/>
                  <a:gd name="connsiteY57" fmla="*/ 878682 h 897732"/>
                  <a:gd name="connsiteX58" fmla="*/ 947650 w 1204825"/>
                  <a:gd name="connsiteY58" fmla="*/ 892969 h 897732"/>
                  <a:gd name="connsiteX59" fmla="*/ 859543 w 1204825"/>
                  <a:gd name="connsiteY59" fmla="*/ 895350 h 897732"/>
                  <a:gd name="connsiteX60" fmla="*/ 780962 w 1204825"/>
                  <a:gd name="connsiteY60" fmla="*/ 897732 h 897732"/>
                  <a:gd name="connsiteX61" fmla="*/ 692856 w 1204825"/>
                  <a:gd name="connsiteY61" fmla="*/ 892969 h 897732"/>
                  <a:gd name="connsiteX62" fmla="*/ 673806 w 1204825"/>
                  <a:gd name="connsiteY62" fmla="*/ 890588 h 897732"/>
                  <a:gd name="connsiteX63" fmla="*/ 502356 w 1204825"/>
                  <a:gd name="connsiteY63" fmla="*/ 885825 h 897732"/>
                  <a:gd name="connsiteX64" fmla="*/ 471400 w 1204825"/>
                  <a:gd name="connsiteY64" fmla="*/ 881063 h 897732"/>
                  <a:gd name="connsiteX65" fmla="*/ 459493 w 1204825"/>
                  <a:gd name="connsiteY65" fmla="*/ 878682 h 897732"/>
                  <a:gd name="connsiteX66" fmla="*/ 430918 w 1204825"/>
                  <a:gd name="connsiteY66" fmla="*/ 871538 h 897732"/>
                  <a:gd name="connsiteX67" fmla="*/ 369006 w 1204825"/>
                  <a:gd name="connsiteY67" fmla="*/ 869157 h 897732"/>
                  <a:gd name="connsiteX68" fmla="*/ 321381 w 1204825"/>
                  <a:gd name="connsiteY68" fmla="*/ 859632 h 897732"/>
                  <a:gd name="connsiteX69" fmla="*/ 288043 w 1204825"/>
                  <a:gd name="connsiteY69" fmla="*/ 850107 h 897732"/>
                  <a:gd name="connsiteX70" fmla="*/ 276137 w 1204825"/>
                  <a:gd name="connsiteY70" fmla="*/ 845344 h 897732"/>
                  <a:gd name="connsiteX71" fmla="*/ 249943 w 1204825"/>
                  <a:gd name="connsiteY71" fmla="*/ 833438 h 897732"/>
                  <a:gd name="connsiteX72" fmla="*/ 235656 w 1204825"/>
                  <a:gd name="connsiteY72" fmla="*/ 831057 h 897732"/>
                  <a:gd name="connsiteX73" fmla="*/ 230893 w 1204825"/>
                  <a:gd name="connsiteY73" fmla="*/ 819150 h 897732"/>
                  <a:gd name="connsiteX74" fmla="*/ 216606 w 1204825"/>
                  <a:gd name="connsiteY74" fmla="*/ 812007 h 897732"/>
                  <a:gd name="connsiteX75" fmla="*/ 180887 w 1204825"/>
                  <a:gd name="connsiteY75" fmla="*/ 781050 h 897732"/>
                  <a:gd name="connsiteX76" fmla="*/ 161837 w 1204825"/>
                  <a:gd name="connsiteY76" fmla="*/ 762000 h 897732"/>
                  <a:gd name="connsiteX77" fmla="*/ 123737 w 1204825"/>
                  <a:gd name="connsiteY77" fmla="*/ 726282 h 897732"/>
                  <a:gd name="connsiteX78" fmla="*/ 102306 w 1204825"/>
                  <a:gd name="connsiteY78" fmla="*/ 704850 h 897732"/>
                  <a:gd name="connsiteX79" fmla="*/ 80875 w 1204825"/>
                  <a:gd name="connsiteY79" fmla="*/ 688182 h 897732"/>
                  <a:gd name="connsiteX80" fmla="*/ 71350 w 1204825"/>
                  <a:gd name="connsiteY80" fmla="*/ 678657 h 897732"/>
                  <a:gd name="connsiteX81" fmla="*/ 38012 w 1204825"/>
                  <a:gd name="connsiteY81" fmla="*/ 652463 h 897732"/>
                  <a:gd name="connsiteX82" fmla="*/ 11818 w 1204825"/>
                  <a:gd name="connsiteY82" fmla="*/ 623888 h 897732"/>
                  <a:gd name="connsiteX83" fmla="*/ 9437 w 1204825"/>
                  <a:gd name="connsiteY83" fmla="*/ 550069 h 897732"/>
                  <a:gd name="connsiteX84" fmla="*/ 14200 w 1204825"/>
                  <a:gd name="connsiteY84" fmla="*/ 535782 h 897732"/>
                  <a:gd name="connsiteX85" fmla="*/ 21343 w 1204825"/>
                  <a:gd name="connsiteY85" fmla="*/ 526257 h 897732"/>
                  <a:gd name="connsiteX86" fmla="*/ 35631 w 1204825"/>
                  <a:gd name="connsiteY86" fmla="*/ 509588 h 897732"/>
                  <a:gd name="connsiteX87" fmla="*/ 52300 w 1204825"/>
                  <a:gd name="connsiteY87" fmla="*/ 488157 h 897732"/>
                  <a:gd name="connsiteX88" fmla="*/ 61825 w 1204825"/>
                  <a:gd name="connsiteY88" fmla="*/ 481013 h 897732"/>
                  <a:gd name="connsiteX89" fmla="*/ 76112 w 1204825"/>
                  <a:gd name="connsiteY89" fmla="*/ 476250 h 897732"/>
                  <a:gd name="connsiteX90" fmla="*/ 90400 w 1204825"/>
                  <a:gd name="connsiteY90" fmla="*/ 466725 h 897732"/>
                  <a:gd name="connsiteX91" fmla="*/ 104687 w 1204825"/>
                  <a:gd name="connsiteY91" fmla="*/ 461963 h 897732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92806 w 1204825"/>
                  <a:gd name="connsiteY18" fmla="*/ 11433 h 897258"/>
                  <a:gd name="connsiteX19" fmla="*/ 309475 w 1204825"/>
                  <a:gd name="connsiteY19" fmla="*/ 4289 h 897258"/>
                  <a:gd name="connsiteX20" fmla="*/ 345193 w 1204825"/>
                  <a:gd name="connsiteY20" fmla="*/ 1908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92806 w 1204825"/>
                  <a:gd name="connsiteY18" fmla="*/ 11433 h 897258"/>
                  <a:gd name="connsiteX19" fmla="*/ 309475 w 1204825"/>
                  <a:gd name="connsiteY19" fmla="*/ 4289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71346 w 1204825"/>
                  <a:gd name="connsiteY18" fmla="*/ 101923 h 897258"/>
                  <a:gd name="connsiteX19" fmla="*/ 309475 w 1204825"/>
                  <a:gd name="connsiteY19" fmla="*/ 4289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71346 w 1204825"/>
                  <a:gd name="connsiteY18" fmla="*/ 101923 h 897258"/>
                  <a:gd name="connsiteX19" fmla="*/ 271346 w 1204825"/>
                  <a:gd name="connsiteY19" fmla="*/ 101923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71346 w 1204825"/>
                  <a:gd name="connsiteY17" fmla="*/ 101923 h 897258"/>
                  <a:gd name="connsiteX18" fmla="*/ 271346 w 1204825"/>
                  <a:gd name="connsiteY18" fmla="*/ 101923 h 897258"/>
                  <a:gd name="connsiteX19" fmla="*/ 342784 w 1204825"/>
                  <a:gd name="connsiteY19" fmla="*/ 101923 h 897258"/>
                  <a:gd name="connsiteX20" fmla="*/ 485660 w 1204825"/>
                  <a:gd name="connsiteY20" fmla="*/ 101923 h 897258"/>
                  <a:gd name="connsiteX21" fmla="*/ 738100 w 1204825"/>
                  <a:gd name="connsiteY21" fmla="*/ 9051 h 897258"/>
                  <a:gd name="connsiteX22" fmla="*/ 757150 w 1204825"/>
                  <a:gd name="connsiteY22" fmla="*/ 13814 h 897258"/>
                  <a:gd name="connsiteX23" fmla="*/ 802393 w 1204825"/>
                  <a:gd name="connsiteY23" fmla="*/ 30483 h 897258"/>
                  <a:gd name="connsiteX24" fmla="*/ 861925 w 1204825"/>
                  <a:gd name="connsiteY24" fmla="*/ 51914 h 897258"/>
                  <a:gd name="connsiteX25" fmla="*/ 892881 w 1204825"/>
                  <a:gd name="connsiteY25" fmla="*/ 54295 h 897258"/>
                  <a:gd name="connsiteX26" fmla="*/ 930981 w 1204825"/>
                  <a:gd name="connsiteY26" fmla="*/ 63820 h 897258"/>
                  <a:gd name="connsiteX27" fmla="*/ 957175 w 1204825"/>
                  <a:gd name="connsiteY27" fmla="*/ 73345 h 897258"/>
                  <a:gd name="connsiteX28" fmla="*/ 983368 w 1204825"/>
                  <a:gd name="connsiteY28" fmla="*/ 85251 h 897258"/>
                  <a:gd name="connsiteX29" fmla="*/ 1004800 w 1204825"/>
                  <a:gd name="connsiteY29" fmla="*/ 90014 h 897258"/>
                  <a:gd name="connsiteX30" fmla="*/ 1028612 w 1204825"/>
                  <a:gd name="connsiteY30" fmla="*/ 94776 h 897258"/>
                  <a:gd name="connsiteX31" fmla="*/ 1038137 w 1204825"/>
                  <a:gd name="connsiteY31" fmla="*/ 99539 h 897258"/>
                  <a:gd name="connsiteX32" fmla="*/ 1069093 w 1204825"/>
                  <a:gd name="connsiteY32" fmla="*/ 106683 h 897258"/>
                  <a:gd name="connsiteX33" fmla="*/ 1076237 w 1204825"/>
                  <a:gd name="connsiteY33" fmla="*/ 113826 h 897258"/>
                  <a:gd name="connsiteX34" fmla="*/ 1090525 w 1204825"/>
                  <a:gd name="connsiteY34" fmla="*/ 120970 h 897258"/>
                  <a:gd name="connsiteX35" fmla="*/ 1111956 w 1204825"/>
                  <a:gd name="connsiteY35" fmla="*/ 142401 h 897258"/>
                  <a:gd name="connsiteX36" fmla="*/ 1121481 w 1204825"/>
                  <a:gd name="connsiteY36" fmla="*/ 147164 h 897258"/>
                  <a:gd name="connsiteX37" fmla="*/ 1147675 w 1204825"/>
                  <a:gd name="connsiteY37" fmla="*/ 173358 h 897258"/>
                  <a:gd name="connsiteX38" fmla="*/ 1159581 w 1204825"/>
                  <a:gd name="connsiteY38" fmla="*/ 182883 h 897258"/>
                  <a:gd name="connsiteX39" fmla="*/ 1166725 w 1204825"/>
                  <a:gd name="connsiteY39" fmla="*/ 194789 h 897258"/>
                  <a:gd name="connsiteX40" fmla="*/ 1185775 w 1204825"/>
                  <a:gd name="connsiteY40" fmla="*/ 223364 h 897258"/>
                  <a:gd name="connsiteX41" fmla="*/ 1192918 w 1204825"/>
                  <a:gd name="connsiteY41" fmla="*/ 247176 h 897258"/>
                  <a:gd name="connsiteX42" fmla="*/ 1197681 w 1204825"/>
                  <a:gd name="connsiteY42" fmla="*/ 261464 h 897258"/>
                  <a:gd name="connsiteX43" fmla="*/ 1200062 w 1204825"/>
                  <a:gd name="connsiteY43" fmla="*/ 287658 h 897258"/>
                  <a:gd name="connsiteX44" fmla="*/ 1204825 w 1204825"/>
                  <a:gd name="connsiteY44" fmla="*/ 347189 h 897258"/>
                  <a:gd name="connsiteX45" fmla="*/ 1202443 w 1204825"/>
                  <a:gd name="connsiteY45" fmla="*/ 554358 h 897258"/>
                  <a:gd name="connsiteX46" fmla="*/ 1195300 w 1204825"/>
                  <a:gd name="connsiteY46" fmla="*/ 606745 h 897258"/>
                  <a:gd name="connsiteX47" fmla="*/ 1185775 w 1204825"/>
                  <a:gd name="connsiteY47" fmla="*/ 659133 h 897258"/>
                  <a:gd name="connsiteX48" fmla="*/ 1181012 w 1204825"/>
                  <a:gd name="connsiteY48" fmla="*/ 673420 h 897258"/>
                  <a:gd name="connsiteX49" fmla="*/ 1176250 w 1204825"/>
                  <a:gd name="connsiteY49" fmla="*/ 690089 h 897258"/>
                  <a:gd name="connsiteX50" fmla="*/ 1154818 w 1204825"/>
                  <a:gd name="connsiteY50" fmla="*/ 721045 h 897258"/>
                  <a:gd name="connsiteX51" fmla="*/ 1135768 w 1204825"/>
                  <a:gd name="connsiteY51" fmla="*/ 749620 h 897258"/>
                  <a:gd name="connsiteX52" fmla="*/ 1123862 w 1204825"/>
                  <a:gd name="connsiteY52" fmla="*/ 761526 h 897258"/>
                  <a:gd name="connsiteX53" fmla="*/ 1092906 w 1204825"/>
                  <a:gd name="connsiteY53" fmla="*/ 804389 h 897258"/>
                  <a:gd name="connsiteX54" fmla="*/ 1069093 w 1204825"/>
                  <a:gd name="connsiteY54" fmla="*/ 828201 h 897258"/>
                  <a:gd name="connsiteX55" fmla="*/ 1007181 w 1204825"/>
                  <a:gd name="connsiteY55" fmla="*/ 873445 h 897258"/>
                  <a:gd name="connsiteX56" fmla="*/ 990512 w 1204825"/>
                  <a:gd name="connsiteY56" fmla="*/ 878208 h 897258"/>
                  <a:gd name="connsiteX57" fmla="*/ 947650 w 1204825"/>
                  <a:gd name="connsiteY57" fmla="*/ 892495 h 897258"/>
                  <a:gd name="connsiteX58" fmla="*/ 859543 w 1204825"/>
                  <a:gd name="connsiteY58" fmla="*/ 894876 h 897258"/>
                  <a:gd name="connsiteX59" fmla="*/ 780962 w 1204825"/>
                  <a:gd name="connsiteY59" fmla="*/ 897258 h 897258"/>
                  <a:gd name="connsiteX60" fmla="*/ 692856 w 1204825"/>
                  <a:gd name="connsiteY60" fmla="*/ 892495 h 897258"/>
                  <a:gd name="connsiteX61" fmla="*/ 673806 w 1204825"/>
                  <a:gd name="connsiteY61" fmla="*/ 890114 h 897258"/>
                  <a:gd name="connsiteX62" fmla="*/ 502356 w 1204825"/>
                  <a:gd name="connsiteY62" fmla="*/ 885351 h 897258"/>
                  <a:gd name="connsiteX63" fmla="*/ 471400 w 1204825"/>
                  <a:gd name="connsiteY63" fmla="*/ 880589 h 897258"/>
                  <a:gd name="connsiteX64" fmla="*/ 459493 w 1204825"/>
                  <a:gd name="connsiteY64" fmla="*/ 878208 h 897258"/>
                  <a:gd name="connsiteX65" fmla="*/ 430918 w 1204825"/>
                  <a:gd name="connsiteY65" fmla="*/ 871064 h 897258"/>
                  <a:gd name="connsiteX66" fmla="*/ 369006 w 1204825"/>
                  <a:gd name="connsiteY66" fmla="*/ 868683 h 897258"/>
                  <a:gd name="connsiteX67" fmla="*/ 321381 w 1204825"/>
                  <a:gd name="connsiteY67" fmla="*/ 859158 h 897258"/>
                  <a:gd name="connsiteX68" fmla="*/ 288043 w 1204825"/>
                  <a:gd name="connsiteY68" fmla="*/ 849633 h 897258"/>
                  <a:gd name="connsiteX69" fmla="*/ 276137 w 1204825"/>
                  <a:gd name="connsiteY69" fmla="*/ 844870 h 897258"/>
                  <a:gd name="connsiteX70" fmla="*/ 249943 w 1204825"/>
                  <a:gd name="connsiteY70" fmla="*/ 832964 h 897258"/>
                  <a:gd name="connsiteX71" fmla="*/ 235656 w 1204825"/>
                  <a:gd name="connsiteY71" fmla="*/ 830583 h 897258"/>
                  <a:gd name="connsiteX72" fmla="*/ 230893 w 1204825"/>
                  <a:gd name="connsiteY72" fmla="*/ 818676 h 897258"/>
                  <a:gd name="connsiteX73" fmla="*/ 216606 w 1204825"/>
                  <a:gd name="connsiteY73" fmla="*/ 811533 h 897258"/>
                  <a:gd name="connsiteX74" fmla="*/ 180887 w 1204825"/>
                  <a:gd name="connsiteY74" fmla="*/ 780576 h 897258"/>
                  <a:gd name="connsiteX75" fmla="*/ 161837 w 1204825"/>
                  <a:gd name="connsiteY75" fmla="*/ 761526 h 897258"/>
                  <a:gd name="connsiteX76" fmla="*/ 123737 w 1204825"/>
                  <a:gd name="connsiteY76" fmla="*/ 725808 h 897258"/>
                  <a:gd name="connsiteX77" fmla="*/ 102306 w 1204825"/>
                  <a:gd name="connsiteY77" fmla="*/ 704376 h 897258"/>
                  <a:gd name="connsiteX78" fmla="*/ 80875 w 1204825"/>
                  <a:gd name="connsiteY78" fmla="*/ 687708 h 897258"/>
                  <a:gd name="connsiteX79" fmla="*/ 71350 w 1204825"/>
                  <a:gd name="connsiteY79" fmla="*/ 678183 h 897258"/>
                  <a:gd name="connsiteX80" fmla="*/ 38012 w 1204825"/>
                  <a:gd name="connsiteY80" fmla="*/ 651989 h 897258"/>
                  <a:gd name="connsiteX81" fmla="*/ 11818 w 1204825"/>
                  <a:gd name="connsiteY81" fmla="*/ 623414 h 897258"/>
                  <a:gd name="connsiteX82" fmla="*/ 9437 w 1204825"/>
                  <a:gd name="connsiteY82" fmla="*/ 549595 h 897258"/>
                  <a:gd name="connsiteX83" fmla="*/ 14200 w 1204825"/>
                  <a:gd name="connsiteY83" fmla="*/ 535308 h 897258"/>
                  <a:gd name="connsiteX84" fmla="*/ 21343 w 1204825"/>
                  <a:gd name="connsiteY84" fmla="*/ 525783 h 897258"/>
                  <a:gd name="connsiteX85" fmla="*/ 35631 w 1204825"/>
                  <a:gd name="connsiteY85" fmla="*/ 509114 h 897258"/>
                  <a:gd name="connsiteX86" fmla="*/ 52300 w 1204825"/>
                  <a:gd name="connsiteY86" fmla="*/ 487683 h 897258"/>
                  <a:gd name="connsiteX87" fmla="*/ 61825 w 1204825"/>
                  <a:gd name="connsiteY87" fmla="*/ 480539 h 897258"/>
                  <a:gd name="connsiteX88" fmla="*/ 76112 w 1204825"/>
                  <a:gd name="connsiteY88" fmla="*/ 475776 h 897258"/>
                  <a:gd name="connsiteX89" fmla="*/ 90400 w 1204825"/>
                  <a:gd name="connsiteY89" fmla="*/ 466251 h 897258"/>
                  <a:gd name="connsiteX90" fmla="*/ 104687 w 1204825"/>
                  <a:gd name="connsiteY90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21368 w 1204825"/>
                  <a:gd name="connsiteY15" fmla="*/ 37626 h 897258"/>
                  <a:gd name="connsiteX16" fmla="*/ 271346 w 1204825"/>
                  <a:gd name="connsiteY16" fmla="*/ 101923 h 897258"/>
                  <a:gd name="connsiteX17" fmla="*/ 271346 w 1204825"/>
                  <a:gd name="connsiteY17" fmla="*/ 101923 h 897258"/>
                  <a:gd name="connsiteX18" fmla="*/ 342784 w 1204825"/>
                  <a:gd name="connsiteY18" fmla="*/ 101923 h 897258"/>
                  <a:gd name="connsiteX19" fmla="*/ 485660 w 1204825"/>
                  <a:gd name="connsiteY19" fmla="*/ 101923 h 897258"/>
                  <a:gd name="connsiteX20" fmla="*/ 738100 w 1204825"/>
                  <a:gd name="connsiteY20" fmla="*/ 9051 h 897258"/>
                  <a:gd name="connsiteX21" fmla="*/ 757150 w 1204825"/>
                  <a:gd name="connsiteY21" fmla="*/ 13814 h 897258"/>
                  <a:gd name="connsiteX22" fmla="*/ 802393 w 1204825"/>
                  <a:gd name="connsiteY22" fmla="*/ 30483 h 897258"/>
                  <a:gd name="connsiteX23" fmla="*/ 861925 w 1204825"/>
                  <a:gd name="connsiteY23" fmla="*/ 51914 h 897258"/>
                  <a:gd name="connsiteX24" fmla="*/ 892881 w 1204825"/>
                  <a:gd name="connsiteY24" fmla="*/ 54295 h 897258"/>
                  <a:gd name="connsiteX25" fmla="*/ 930981 w 1204825"/>
                  <a:gd name="connsiteY25" fmla="*/ 63820 h 897258"/>
                  <a:gd name="connsiteX26" fmla="*/ 957175 w 1204825"/>
                  <a:gd name="connsiteY26" fmla="*/ 73345 h 897258"/>
                  <a:gd name="connsiteX27" fmla="*/ 983368 w 1204825"/>
                  <a:gd name="connsiteY27" fmla="*/ 85251 h 897258"/>
                  <a:gd name="connsiteX28" fmla="*/ 1004800 w 1204825"/>
                  <a:gd name="connsiteY28" fmla="*/ 90014 h 897258"/>
                  <a:gd name="connsiteX29" fmla="*/ 1028612 w 1204825"/>
                  <a:gd name="connsiteY29" fmla="*/ 94776 h 897258"/>
                  <a:gd name="connsiteX30" fmla="*/ 1038137 w 1204825"/>
                  <a:gd name="connsiteY30" fmla="*/ 99539 h 897258"/>
                  <a:gd name="connsiteX31" fmla="*/ 1069093 w 1204825"/>
                  <a:gd name="connsiteY31" fmla="*/ 106683 h 897258"/>
                  <a:gd name="connsiteX32" fmla="*/ 1076237 w 1204825"/>
                  <a:gd name="connsiteY32" fmla="*/ 113826 h 897258"/>
                  <a:gd name="connsiteX33" fmla="*/ 1090525 w 1204825"/>
                  <a:gd name="connsiteY33" fmla="*/ 120970 h 897258"/>
                  <a:gd name="connsiteX34" fmla="*/ 1111956 w 1204825"/>
                  <a:gd name="connsiteY34" fmla="*/ 142401 h 897258"/>
                  <a:gd name="connsiteX35" fmla="*/ 1121481 w 1204825"/>
                  <a:gd name="connsiteY35" fmla="*/ 147164 h 897258"/>
                  <a:gd name="connsiteX36" fmla="*/ 1147675 w 1204825"/>
                  <a:gd name="connsiteY36" fmla="*/ 173358 h 897258"/>
                  <a:gd name="connsiteX37" fmla="*/ 1159581 w 1204825"/>
                  <a:gd name="connsiteY37" fmla="*/ 182883 h 897258"/>
                  <a:gd name="connsiteX38" fmla="*/ 1166725 w 1204825"/>
                  <a:gd name="connsiteY38" fmla="*/ 194789 h 897258"/>
                  <a:gd name="connsiteX39" fmla="*/ 1185775 w 1204825"/>
                  <a:gd name="connsiteY39" fmla="*/ 223364 h 897258"/>
                  <a:gd name="connsiteX40" fmla="*/ 1192918 w 1204825"/>
                  <a:gd name="connsiteY40" fmla="*/ 247176 h 897258"/>
                  <a:gd name="connsiteX41" fmla="*/ 1197681 w 1204825"/>
                  <a:gd name="connsiteY41" fmla="*/ 261464 h 897258"/>
                  <a:gd name="connsiteX42" fmla="*/ 1200062 w 1204825"/>
                  <a:gd name="connsiteY42" fmla="*/ 287658 h 897258"/>
                  <a:gd name="connsiteX43" fmla="*/ 1204825 w 1204825"/>
                  <a:gd name="connsiteY43" fmla="*/ 347189 h 897258"/>
                  <a:gd name="connsiteX44" fmla="*/ 1202443 w 1204825"/>
                  <a:gd name="connsiteY44" fmla="*/ 554358 h 897258"/>
                  <a:gd name="connsiteX45" fmla="*/ 1195300 w 1204825"/>
                  <a:gd name="connsiteY45" fmla="*/ 606745 h 897258"/>
                  <a:gd name="connsiteX46" fmla="*/ 1185775 w 1204825"/>
                  <a:gd name="connsiteY46" fmla="*/ 659133 h 897258"/>
                  <a:gd name="connsiteX47" fmla="*/ 1181012 w 1204825"/>
                  <a:gd name="connsiteY47" fmla="*/ 673420 h 897258"/>
                  <a:gd name="connsiteX48" fmla="*/ 1176250 w 1204825"/>
                  <a:gd name="connsiteY48" fmla="*/ 690089 h 897258"/>
                  <a:gd name="connsiteX49" fmla="*/ 1154818 w 1204825"/>
                  <a:gd name="connsiteY49" fmla="*/ 721045 h 897258"/>
                  <a:gd name="connsiteX50" fmla="*/ 1135768 w 1204825"/>
                  <a:gd name="connsiteY50" fmla="*/ 749620 h 897258"/>
                  <a:gd name="connsiteX51" fmla="*/ 1123862 w 1204825"/>
                  <a:gd name="connsiteY51" fmla="*/ 761526 h 897258"/>
                  <a:gd name="connsiteX52" fmla="*/ 1092906 w 1204825"/>
                  <a:gd name="connsiteY52" fmla="*/ 804389 h 897258"/>
                  <a:gd name="connsiteX53" fmla="*/ 1069093 w 1204825"/>
                  <a:gd name="connsiteY53" fmla="*/ 828201 h 897258"/>
                  <a:gd name="connsiteX54" fmla="*/ 1007181 w 1204825"/>
                  <a:gd name="connsiteY54" fmla="*/ 873445 h 897258"/>
                  <a:gd name="connsiteX55" fmla="*/ 990512 w 1204825"/>
                  <a:gd name="connsiteY55" fmla="*/ 878208 h 897258"/>
                  <a:gd name="connsiteX56" fmla="*/ 947650 w 1204825"/>
                  <a:gd name="connsiteY56" fmla="*/ 892495 h 897258"/>
                  <a:gd name="connsiteX57" fmla="*/ 859543 w 1204825"/>
                  <a:gd name="connsiteY57" fmla="*/ 894876 h 897258"/>
                  <a:gd name="connsiteX58" fmla="*/ 780962 w 1204825"/>
                  <a:gd name="connsiteY58" fmla="*/ 897258 h 897258"/>
                  <a:gd name="connsiteX59" fmla="*/ 692856 w 1204825"/>
                  <a:gd name="connsiteY59" fmla="*/ 892495 h 897258"/>
                  <a:gd name="connsiteX60" fmla="*/ 673806 w 1204825"/>
                  <a:gd name="connsiteY60" fmla="*/ 890114 h 897258"/>
                  <a:gd name="connsiteX61" fmla="*/ 502356 w 1204825"/>
                  <a:gd name="connsiteY61" fmla="*/ 885351 h 897258"/>
                  <a:gd name="connsiteX62" fmla="*/ 471400 w 1204825"/>
                  <a:gd name="connsiteY62" fmla="*/ 880589 h 897258"/>
                  <a:gd name="connsiteX63" fmla="*/ 459493 w 1204825"/>
                  <a:gd name="connsiteY63" fmla="*/ 878208 h 897258"/>
                  <a:gd name="connsiteX64" fmla="*/ 430918 w 1204825"/>
                  <a:gd name="connsiteY64" fmla="*/ 871064 h 897258"/>
                  <a:gd name="connsiteX65" fmla="*/ 369006 w 1204825"/>
                  <a:gd name="connsiteY65" fmla="*/ 868683 h 897258"/>
                  <a:gd name="connsiteX66" fmla="*/ 321381 w 1204825"/>
                  <a:gd name="connsiteY66" fmla="*/ 859158 h 897258"/>
                  <a:gd name="connsiteX67" fmla="*/ 288043 w 1204825"/>
                  <a:gd name="connsiteY67" fmla="*/ 849633 h 897258"/>
                  <a:gd name="connsiteX68" fmla="*/ 276137 w 1204825"/>
                  <a:gd name="connsiteY68" fmla="*/ 844870 h 897258"/>
                  <a:gd name="connsiteX69" fmla="*/ 249943 w 1204825"/>
                  <a:gd name="connsiteY69" fmla="*/ 832964 h 897258"/>
                  <a:gd name="connsiteX70" fmla="*/ 235656 w 1204825"/>
                  <a:gd name="connsiteY70" fmla="*/ 830583 h 897258"/>
                  <a:gd name="connsiteX71" fmla="*/ 230893 w 1204825"/>
                  <a:gd name="connsiteY71" fmla="*/ 818676 h 897258"/>
                  <a:gd name="connsiteX72" fmla="*/ 216606 w 1204825"/>
                  <a:gd name="connsiteY72" fmla="*/ 811533 h 897258"/>
                  <a:gd name="connsiteX73" fmla="*/ 180887 w 1204825"/>
                  <a:gd name="connsiteY73" fmla="*/ 780576 h 897258"/>
                  <a:gd name="connsiteX74" fmla="*/ 161837 w 1204825"/>
                  <a:gd name="connsiteY74" fmla="*/ 761526 h 897258"/>
                  <a:gd name="connsiteX75" fmla="*/ 123737 w 1204825"/>
                  <a:gd name="connsiteY75" fmla="*/ 725808 h 897258"/>
                  <a:gd name="connsiteX76" fmla="*/ 102306 w 1204825"/>
                  <a:gd name="connsiteY76" fmla="*/ 704376 h 897258"/>
                  <a:gd name="connsiteX77" fmla="*/ 80875 w 1204825"/>
                  <a:gd name="connsiteY77" fmla="*/ 687708 h 897258"/>
                  <a:gd name="connsiteX78" fmla="*/ 71350 w 1204825"/>
                  <a:gd name="connsiteY78" fmla="*/ 678183 h 897258"/>
                  <a:gd name="connsiteX79" fmla="*/ 38012 w 1204825"/>
                  <a:gd name="connsiteY79" fmla="*/ 651989 h 897258"/>
                  <a:gd name="connsiteX80" fmla="*/ 11818 w 1204825"/>
                  <a:gd name="connsiteY80" fmla="*/ 623414 h 897258"/>
                  <a:gd name="connsiteX81" fmla="*/ 9437 w 1204825"/>
                  <a:gd name="connsiteY81" fmla="*/ 549595 h 897258"/>
                  <a:gd name="connsiteX82" fmla="*/ 14200 w 1204825"/>
                  <a:gd name="connsiteY82" fmla="*/ 535308 h 897258"/>
                  <a:gd name="connsiteX83" fmla="*/ 21343 w 1204825"/>
                  <a:gd name="connsiteY83" fmla="*/ 525783 h 897258"/>
                  <a:gd name="connsiteX84" fmla="*/ 35631 w 1204825"/>
                  <a:gd name="connsiteY84" fmla="*/ 509114 h 897258"/>
                  <a:gd name="connsiteX85" fmla="*/ 52300 w 1204825"/>
                  <a:gd name="connsiteY85" fmla="*/ 487683 h 897258"/>
                  <a:gd name="connsiteX86" fmla="*/ 61825 w 1204825"/>
                  <a:gd name="connsiteY86" fmla="*/ 480539 h 897258"/>
                  <a:gd name="connsiteX87" fmla="*/ 76112 w 1204825"/>
                  <a:gd name="connsiteY87" fmla="*/ 475776 h 897258"/>
                  <a:gd name="connsiteX88" fmla="*/ 90400 w 1204825"/>
                  <a:gd name="connsiteY88" fmla="*/ 466251 h 897258"/>
                  <a:gd name="connsiteX89" fmla="*/ 104687 w 1204825"/>
                  <a:gd name="connsiteY89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21368 w 1204825"/>
                  <a:gd name="connsiteY14" fmla="*/ 37626 h 897258"/>
                  <a:gd name="connsiteX15" fmla="*/ 271346 w 1204825"/>
                  <a:gd name="connsiteY15" fmla="*/ 101923 h 897258"/>
                  <a:gd name="connsiteX16" fmla="*/ 271346 w 1204825"/>
                  <a:gd name="connsiteY16" fmla="*/ 101923 h 897258"/>
                  <a:gd name="connsiteX17" fmla="*/ 342784 w 1204825"/>
                  <a:gd name="connsiteY17" fmla="*/ 101923 h 897258"/>
                  <a:gd name="connsiteX18" fmla="*/ 485660 w 1204825"/>
                  <a:gd name="connsiteY18" fmla="*/ 101923 h 897258"/>
                  <a:gd name="connsiteX19" fmla="*/ 738100 w 1204825"/>
                  <a:gd name="connsiteY19" fmla="*/ 9051 h 897258"/>
                  <a:gd name="connsiteX20" fmla="*/ 757150 w 1204825"/>
                  <a:gd name="connsiteY20" fmla="*/ 13814 h 897258"/>
                  <a:gd name="connsiteX21" fmla="*/ 802393 w 1204825"/>
                  <a:gd name="connsiteY21" fmla="*/ 30483 h 897258"/>
                  <a:gd name="connsiteX22" fmla="*/ 861925 w 1204825"/>
                  <a:gd name="connsiteY22" fmla="*/ 51914 h 897258"/>
                  <a:gd name="connsiteX23" fmla="*/ 892881 w 1204825"/>
                  <a:gd name="connsiteY23" fmla="*/ 54295 h 897258"/>
                  <a:gd name="connsiteX24" fmla="*/ 930981 w 1204825"/>
                  <a:gd name="connsiteY24" fmla="*/ 63820 h 897258"/>
                  <a:gd name="connsiteX25" fmla="*/ 957175 w 1204825"/>
                  <a:gd name="connsiteY25" fmla="*/ 73345 h 897258"/>
                  <a:gd name="connsiteX26" fmla="*/ 983368 w 1204825"/>
                  <a:gd name="connsiteY26" fmla="*/ 85251 h 897258"/>
                  <a:gd name="connsiteX27" fmla="*/ 1004800 w 1204825"/>
                  <a:gd name="connsiteY27" fmla="*/ 90014 h 897258"/>
                  <a:gd name="connsiteX28" fmla="*/ 1028612 w 1204825"/>
                  <a:gd name="connsiteY28" fmla="*/ 94776 h 897258"/>
                  <a:gd name="connsiteX29" fmla="*/ 1038137 w 1204825"/>
                  <a:gd name="connsiteY29" fmla="*/ 99539 h 897258"/>
                  <a:gd name="connsiteX30" fmla="*/ 1069093 w 1204825"/>
                  <a:gd name="connsiteY30" fmla="*/ 106683 h 897258"/>
                  <a:gd name="connsiteX31" fmla="*/ 1076237 w 1204825"/>
                  <a:gd name="connsiteY31" fmla="*/ 113826 h 897258"/>
                  <a:gd name="connsiteX32" fmla="*/ 1090525 w 1204825"/>
                  <a:gd name="connsiteY32" fmla="*/ 120970 h 897258"/>
                  <a:gd name="connsiteX33" fmla="*/ 1111956 w 1204825"/>
                  <a:gd name="connsiteY33" fmla="*/ 142401 h 897258"/>
                  <a:gd name="connsiteX34" fmla="*/ 1121481 w 1204825"/>
                  <a:gd name="connsiteY34" fmla="*/ 147164 h 897258"/>
                  <a:gd name="connsiteX35" fmla="*/ 1147675 w 1204825"/>
                  <a:gd name="connsiteY35" fmla="*/ 173358 h 897258"/>
                  <a:gd name="connsiteX36" fmla="*/ 1159581 w 1204825"/>
                  <a:gd name="connsiteY36" fmla="*/ 182883 h 897258"/>
                  <a:gd name="connsiteX37" fmla="*/ 1166725 w 1204825"/>
                  <a:gd name="connsiteY37" fmla="*/ 194789 h 897258"/>
                  <a:gd name="connsiteX38" fmla="*/ 1185775 w 1204825"/>
                  <a:gd name="connsiteY38" fmla="*/ 223364 h 897258"/>
                  <a:gd name="connsiteX39" fmla="*/ 1192918 w 1204825"/>
                  <a:gd name="connsiteY39" fmla="*/ 247176 h 897258"/>
                  <a:gd name="connsiteX40" fmla="*/ 1197681 w 1204825"/>
                  <a:gd name="connsiteY40" fmla="*/ 261464 h 897258"/>
                  <a:gd name="connsiteX41" fmla="*/ 1200062 w 1204825"/>
                  <a:gd name="connsiteY41" fmla="*/ 287658 h 897258"/>
                  <a:gd name="connsiteX42" fmla="*/ 1204825 w 1204825"/>
                  <a:gd name="connsiteY42" fmla="*/ 347189 h 897258"/>
                  <a:gd name="connsiteX43" fmla="*/ 1202443 w 1204825"/>
                  <a:gd name="connsiteY43" fmla="*/ 554358 h 897258"/>
                  <a:gd name="connsiteX44" fmla="*/ 1195300 w 1204825"/>
                  <a:gd name="connsiteY44" fmla="*/ 606745 h 897258"/>
                  <a:gd name="connsiteX45" fmla="*/ 1185775 w 1204825"/>
                  <a:gd name="connsiteY45" fmla="*/ 659133 h 897258"/>
                  <a:gd name="connsiteX46" fmla="*/ 1181012 w 1204825"/>
                  <a:gd name="connsiteY46" fmla="*/ 673420 h 897258"/>
                  <a:gd name="connsiteX47" fmla="*/ 1176250 w 1204825"/>
                  <a:gd name="connsiteY47" fmla="*/ 690089 h 897258"/>
                  <a:gd name="connsiteX48" fmla="*/ 1154818 w 1204825"/>
                  <a:gd name="connsiteY48" fmla="*/ 721045 h 897258"/>
                  <a:gd name="connsiteX49" fmla="*/ 1135768 w 1204825"/>
                  <a:gd name="connsiteY49" fmla="*/ 749620 h 897258"/>
                  <a:gd name="connsiteX50" fmla="*/ 1123862 w 1204825"/>
                  <a:gd name="connsiteY50" fmla="*/ 761526 h 897258"/>
                  <a:gd name="connsiteX51" fmla="*/ 1092906 w 1204825"/>
                  <a:gd name="connsiteY51" fmla="*/ 804389 h 897258"/>
                  <a:gd name="connsiteX52" fmla="*/ 1069093 w 1204825"/>
                  <a:gd name="connsiteY52" fmla="*/ 828201 h 897258"/>
                  <a:gd name="connsiteX53" fmla="*/ 1007181 w 1204825"/>
                  <a:gd name="connsiteY53" fmla="*/ 873445 h 897258"/>
                  <a:gd name="connsiteX54" fmla="*/ 990512 w 1204825"/>
                  <a:gd name="connsiteY54" fmla="*/ 878208 h 897258"/>
                  <a:gd name="connsiteX55" fmla="*/ 947650 w 1204825"/>
                  <a:gd name="connsiteY55" fmla="*/ 892495 h 897258"/>
                  <a:gd name="connsiteX56" fmla="*/ 859543 w 1204825"/>
                  <a:gd name="connsiteY56" fmla="*/ 894876 h 897258"/>
                  <a:gd name="connsiteX57" fmla="*/ 780962 w 1204825"/>
                  <a:gd name="connsiteY57" fmla="*/ 897258 h 897258"/>
                  <a:gd name="connsiteX58" fmla="*/ 692856 w 1204825"/>
                  <a:gd name="connsiteY58" fmla="*/ 892495 h 897258"/>
                  <a:gd name="connsiteX59" fmla="*/ 673806 w 1204825"/>
                  <a:gd name="connsiteY59" fmla="*/ 890114 h 897258"/>
                  <a:gd name="connsiteX60" fmla="*/ 502356 w 1204825"/>
                  <a:gd name="connsiteY60" fmla="*/ 885351 h 897258"/>
                  <a:gd name="connsiteX61" fmla="*/ 471400 w 1204825"/>
                  <a:gd name="connsiteY61" fmla="*/ 880589 h 897258"/>
                  <a:gd name="connsiteX62" fmla="*/ 459493 w 1204825"/>
                  <a:gd name="connsiteY62" fmla="*/ 878208 h 897258"/>
                  <a:gd name="connsiteX63" fmla="*/ 430918 w 1204825"/>
                  <a:gd name="connsiteY63" fmla="*/ 871064 h 897258"/>
                  <a:gd name="connsiteX64" fmla="*/ 369006 w 1204825"/>
                  <a:gd name="connsiteY64" fmla="*/ 868683 h 897258"/>
                  <a:gd name="connsiteX65" fmla="*/ 321381 w 1204825"/>
                  <a:gd name="connsiteY65" fmla="*/ 859158 h 897258"/>
                  <a:gd name="connsiteX66" fmla="*/ 288043 w 1204825"/>
                  <a:gd name="connsiteY66" fmla="*/ 849633 h 897258"/>
                  <a:gd name="connsiteX67" fmla="*/ 276137 w 1204825"/>
                  <a:gd name="connsiteY67" fmla="*/ 844870 h 897258"/>
                  <a:gd name="connsiteX68" fmla="*/ 249943 w 1204825"/>
                  <a:gd name="connsiteY68" fmla="*/ 832964 h 897258"/>
                  <a:gd name="connsiteX69" fmla="*/ 235656 w 1204825"/>
                  <a:gd name="connsiteY69" fmla="*/ 830583 h 897258"/>
                  <a:gd name="connsiteX70" fmla="*/ 230893 w 1204825"/>
                  <a:gd name="connsiteY70" fmla="*/ 818676 h 897258"/>
                  <a:gd name="connsiteX71" fmla="*/ 216606 w 1204825"/>
                  <a:gd name="connsiteY71" fmla="*/ 811533 h 897258"/>
                  <a:gd name="connsiteX72" fmla="*/ 180887 w 1204825"/>
                  <a:gd name="connsiteY72" fmla="*/ 780576 h 897258"/>
                  <a:gd name="connsiteX73" fmla="*/ 161837 w 1204825"/>
                  <a:gd name="connsiteY73" fmla="*/ 761526 h 897258"/>
                  <a:gd name="connsiteX74" fmla="*/ 123737 w 1204825"/>
                  <a:gd name="connsiteY74" fmla="*/ 725808 h 897258"/>
                  <a:gd name="connsiteX75" fmla="*/ 102306 w 1204825"/>
                  <a:gd name="connsiteY75" fmla="*/ 704376 h 897258"/>
                  <a:gd name="connsiteX76" fmla="*/ 80875 w 1204825"/>
                  <a:gd name="connsiteY76" fmla="*/ 687708 h 897258"/>
                  <a:gd name="connsiteX77" fmla="*/ 71350 w 1204825"/>
                  <a:gd name="connsiteY77" fmla="*/ 678183 h 897258"/>
                  <a:gd name="connsiteX78" fmla="*/ 38012 w 1204825"/>
                  <a:gd name="connsiteY78" fmla="*/ 651989 h 897258"/>
                  <a:gd name="connsiteX79" fmla="*/ 11818 w 1204825"/>
                  <a:gd name="connsiteY79" fmla="*/ 623414 h 897258"/>
                  <a:gd name="connsiteX80" fmla="*/ 9437 w 1204825"/>
                  <a:gd name="connsiteY80" fmla="*/ 549595 h 897258"/>
                  <a:gd name="connsiteX81" fmla="*/ 14200 w 1204825"/>
                  <a:gd name="connsiteY81" fmla="*/ 535308 h 897258"/>
                  <a:gd name="connsiteX82" fmla="*/ 21343 w 1204825"/>
                  <a:gd name="connsiteY82" fmla="*/ 525783 h 897258"/>
                  <a:gd name="connsiteX83" fmla="*/ 35631 w 1204825"/>
                  <a:gd name="connsiteY83" fmla="*/ 509114 h 897258"/>
                  <a:gd name="connsiteX84" fmla="*/ 52300 w 1204825"/>
                  <a:gd name="connsiteY84" fmla="*/ 487683 h 897258"/>
                  <a:gd name="connsiteX85" fmla="*/ 61825 w 1204825"/>
                  <a:gd name="connsiteY85" fmla="*/ 480539 h 897258"/>
                  <a:gd name="connsiteX86" fmla="*/ 76112 w 1204825"/>
                  <a:gd name="connsiteY86" fmla="*/ 475776 h 897258"/>
                  <a:gd name="connsiteX87" fmla="*/ 90400 w 1204825"/>
                  <a:gd name="connsiteY87" fmla="*/ 466251 h 897258"/>
                  <a:gd name="connsiteX88" fmla="*/ 104687 w 1204825"/>
                  <a:gd name="connsiteY88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71346 w 1204825"/>
                  <a:gd name="connsiteY14" fmla="*/ 101923 h 897258"/>
                  <a:gd name="connsiteX15" fmla="*/ 271346 w 1204825"/>
                  <a:gd name="connsiteY15" fmla="*/ 101923 h 897258"/>
                  <a:gd name="connsiteX16" fmla="*/ 342784 w 1204825"/>
                  <a:gd name="connsiteY16" fmla="*/ 101923 h 897258"/>
                  <a:gd name="connsiteX17" fmla="*/ 485660 w 1204825"/>
                  <a:gd name="connsiteY17" fmla="*/ 101923 h 897258"/>
                  <a:gd name="connsiteX18" fmla="*/ 738100 w 1204825"/>
                  <a:gd name="connsiteY18" fmla="*/ 9051 h 897258"/>
                  <a:gd name="connsiteX19" fmla="*/ 757150 w 1204825"/>
                  <a:gd name="connsiteY19" fmla="*/ 13814 h 897258"/>
                  <a:gd name="connsiteX20" fmla="*/ 802393 w 1204825"/>
                  <a:gd name="connsiteY20" fmla="*/ 30483 h 897258"/>
                  <a:gd name="connsiteX21" fmla="*/ 861925 w 1204825"/>
                  <a:gd name="connsiteY21" fmla="*/ 51914 h 897258"/>
                  <a:gd name="connsiteX22" fmla="*/ 892881 w 1204825"/>
                  <a:gd name="connsiteY22" fmla="*/ 54295 h 897258"/>
                  <a:gd name="connsiteX23" fmla="*/ 930981 w 1204825"/>
                  <a:gd name="connsiteY23" fmla="*/ 63820 h 897258"/>
                  <a:gd name="connsiteX24" fmla="*/ 957175 w 1204825"/>
                  <a:gd name="connsiteY24" fmla="*/ 73345 h 897258"/>
                  <a:gd name="connsiteX25" fmla="*/ 983368 w 1204825"/>
                  <a:gd name="connsiteY25" fmla="*/ 85251 h 897258"/>
                  <a:gd name="connsiteX26" fmla="*/ 1004800 w 1204825"/>
                  <a:gd name="connsiteY26" fmla="*/ 90014 h 897258"/>
                  <a:gd name="connsiteX27" fmla="*/ 1028612 w 1204825"/>
                  <a:gd name="connsiteY27" fmla="*/ 94776 h 897258"/>
                  <a:gd name="connsiteX28" fmla="*/ 1038137 w 1204825"/>
                  <a:gd name="connsiteY28" fmla="*/ 99539 h 897258"/>
                  <a:gd name="connsiteX29" fmla="*/ 1069093 w 1204825"/>
                  <a:gd name="connsiteY29" fmla="*/ 106683 h 897258"/>
                  <a:gd name="connsiteX30" fmla="*/ 1076237 w 1204825"/>
                  <a:gd name="connsiteY30" fmla="*/ 113826 h 897258"/>
                  <a:gd name="connsiteX31" fmla="*/ 1090525 w 1204825"/>
                  <a:gd name="connsiteY31" fmla="*/ 120970 h 897258"/>
                  <a:gd name="connsiteX32" fmla="*/ 1111956 w 1204825"/>
                  <a:gd name="connsiteY32" fmla="*/ 142401 h 897258"/>
                  <a:gd name="connsiteX33" fmla="*/ 1121481 w 1204825"/>
                  <a:gd name="connsiteY33" fmla="*/ 147164 h 897258"/>
                  <a:gd name="connsiteX34" fmla="*/ 1147675 w 1204825"/>
                  <a:gd name="connsiteY34" fmla="*/ 173358 h 897258"/>
                  <a:gd name="connsiteX35" fmla="*/ 1159581 w 1204825"/>
                  <a:gd name="connsiteY35" fmla="*/ 182883 h 897258"/>
                  <a:gd name="connsiteX36" fmla="*/ 1166725 w 1204825"/>
                  <a:gd name="connsiteY36" fmla="*/ 194789 h 897258"/>
                  <a:gd name="connsiteX37" fmla="*/ 1185775 w 1204825"/>
                  <a:gd name="connsiteY37" fmla="*/ 223364 h 897258"/>
                  <a:gd name="connsiteX38" fmla="*/ 1192918 w 1204825"/>
                  <a:gd name="connsiteY38" fmla="*/ 247176 h 897258"/>
                  <a:gd name="connsiteX39" fmla="*/ 1197681 w 1204825"/>
                  <a:gd name="connsiteY39" fmla="*/ 261464 h 897258"/>
                  <a:gd name="connsiteX40" fmla="*/ 1200062 w 1204825"/>
                  <a:gd name="connsiteY40" fmla="*/ 287658 h 897258"/>
                  <a:gd name="connsiteX41" fmla="*/ 1204825 w 1204825"/>
                  <a:gd name="connsiteY41" fmla="*/ 347189 h 897258"/>
                  <a:gd name="connsiteX42" fmla="*/ 1202443 w 1204825"/>
                  <a:gd name="connsiteY42" fmla="*/ 554358 h 897258"/>
                  <a:gd name="connsiteX43" fmla="*/ 1195300 w 1204825"/>
                  <a:gd name="connsiteY43" fmla="*/ 606745 h 897258"/>
                  <a:gd name="connsiteX44" fmla="*/ 1185775 w 1204825"/>
                  <a:gd name="connsiteY44" fmla="*/ 659133 h 897258"/>
                  <a:gd name="connsiteX45" fmla="*/ 1181012 w 1204825"/>
                  <a:gd name="connsiteY45" fmla="*/ 673420 h 897258"/>
                  <a:gd name="connsiteX46" fmla="*/ 1176250 w 1204825"/>
                  <a:gd name="connsiteY46" fmla="*/ 690089 h 897258"/>
                  <a:gd name="connsiteX47" fmla="*/ 1154818 w 1204825"/>
                  <a:gd name="connsiteY47" fmla="*/ 721045 h 897258"/>
                  <a:gd name="connsiteX48" fmla="*/ 1135768 w 1204825"/>
                  <a:gd name="connsiteY48" fmla="*/ 749620 h 897258"/>
                  <a:gd name="connsiteX49" fmla="*/ 1123862 w 1204825"/>
                  <a:gd name="connsiteY49" fmla="*/ 761526 h 897258"/>
                  <a:gd name="connsiteX50" fmla="*/ 1092906 w 1204825"/>
                  <a:gd name="connsiteY50" fmla="*/ 804389 h 897258"/>
                  <a:gd name="connsiteX51" fmla="*/ 1069093 w 1204825"/>
                  <a:gd name="connsiteY51" fmla="*/ 828201 h 897258"/>
                  <a:gd name="connsiteX52" fmla="*/ 1007181 w 1204825"/>
                  <a:gd name="connsiteY52" fmla="*/ 873445 h 897258"/>
                  <a:gd name="connsiteX53" fmla="*/ 990512 w 1204825"/>
                  <a:gd name="connsiteY53" fmla="*/ 878208 h 897258"/>
                  <a:gd name="connsiteX54" fmla="*/ 947650 w 1204825"/>
                  <a:gd name="connsiteY54" fmla="*/ 892495 h 897258"/>
                  <a:gd name="connsiteX55" fmla="*/ 859543 w 1204825"/>
                  <a:gd name="connsiteY55" fmla="*/ 894876 h 897258"/>
                  <a:gd name="connsiteX56" fmla="*/ 780962 w 1204825"/>
                  <a:gd name="connsiteY56" fmla="*/ 897258 h 897258"/>
                  <a:gd name="connsiteX57" fmla="*/ 692856 w 1204825"/>
                  <a:gd name="connsiteY57" fmla="*/ 892495 h 897258"/>
                  <a:gd name="connsiteX58" fmla="*/ 673806 w 1204825"/>
                  <a:gd name="connsiteY58" fmla="*/ 890114 h 897258"/>
                  <a:gd name="connsiteX59" fmla="*/ 502356 w 1204825"/>
                  <a:gd name="connsiteY59" fmla="*/ 885351 h 897258"/>
                  <a:gd name="connsiteX60" fmla="*/ 471400 w 1204825"/>
                  <a:gd name="connsiteY60" fmla="*/ 880589 h 897258"/>
                  <a:gd name="connsiteX61" fmla="*/ 459493 w 1204825"/>
                  <a:gd name="connsiteY61" fmla="*/ 878208 h 897258"/>
                  <a:gd name="connsiteX62" fmla="*/ 430918 w 1204825"/>
                  <a:gd name="connsiteY62" fmla="*/ 871064 h 897258"/>
                  <a:gd name="connsiteX63" fmla="*/ 369006 w 1204825"/>
                  <a:gd name="connsiteY63" fmla="*/ 868683 h 897258"/>
                  <a:gd name="connsiteX64" fmla="*/ 321381 w 1204825"/>
                  <a:gd name="connsiteY64" fmla="*/ 859158 h 897258"/>
                  <a:gd name="connsiteX65" fmla="*/ 288043 w 1204825"/>
                  <a:gd name="connsiteY65" fmla="*/ 849633 h 897258"/>
                  <a:gd name="connsiteX66" fmla="*/ 276137 w 1204825"/>
                  <a:gd name="connsiteY66" fmla="*/ 844870 h 897258"/>
                  <a:gd name="connsiteX67" fmla="*/ 249943 w 1204825"/>
                  <a:gd name="connsiteY67" fmla="*/ 832964 h 897258"/>
                  <a:gd name="connsiteX68" fmla="*/ 235656 w 1204825"/>
                  <a:gd name="connsiteY68" fmla="*/ 830583 h 897258"/>
                  <a:gd name="connsiteX69" fmla="*/ 230893 w 1204825"/>
                  <a:gd name="connsiteY69" fmla="*/ 818676 h 897258"/>
                  <a:gd name="connsiteX70" fmla="*/ 216606 w 1204825"/>
                  <a:gd name="connsiteY70" fmla="*/ 811533 h 897258"/>
                  <a:gd name="connsiteX71" fmla="*/ 180887 w 1204825"/>
                  <a:gd name="connsiteY71" fmla="*/ 780576 h 897258"/>
                  <a:gd name="connsiteX72" fmla="*/ 161837 w 1204825"/>
                  <a:gd name="connsiteY72" fmla="*/ 761526 h 897258"/>
                  <a:gd name="connsiteX73" fmla="*/ 123737 w 1204825"/>
                  <a:gd name="connsiteY73" fmla="*/ 725808 h 897258"/>
                  <a:gd name="connsiteX74" fmla="*/ 102306 w 1204825"/>
                  <a:gd name="connsiteY74" fmla="*/ 704376 h 897258"/>
                  <a:gd name="connsiteX75" fmla="*/ 80875 w 1204825"/>
                  <a:gd name="connsiteY75" fmla="*/ 687708 h 897258"/>
                  <a:gd name="connsiteX76" fmla="*/ 71350 w 1204825"/>
                  <a:gd name="connsiteY76" fmla="*/ 678183 h 897258"/>
                  <a:gd name="connsiteX77" fmla="*/ 38012 w 1204825"/>
                  <a:gd name="connsiteY77" fmla="*/ 651989 h 897258"/>
                  <a:gd name="connsiteX78" fmla="*/ 11818 w 1204825"/>
                  <a:gd name="connsiteY78" fmla="*/ 623414 h 897258"/>
                  <a:gd name="connsiteX79" fmla="*/ 9437 w 1204825"/>
                  <a:gd name="connsiteY79" fmla="*/ 549595 h 897258"/>
                  <a:gd name="connsiteX80" fmla="*/ 14200 w 1204825"/>
                  <a:gd name="connsiteY80" fmla="*/ 535308 h 897258"/>
                  <a:gd name="connsiteX81" fmla="*/ 21343 w 1204825"/>
                  <a:gd name="connsiteY81" fmla="*/ 525783 h 897258"/>
                  <a:gd name="connsiteX82" fmla="*/ 35631 w 1204825"/>
                  <a:gd name="connsiteY82" fmla="*/ 509114 h 897258"/>
                  <a:gd name="connsiteX83" fmla="*/ 52300 w 1204825"/>
                  <a:gd name="connsiteY83" fmla="*/ 487683 h 897258"/>
                  <a:gd name="connsiteX84" fmla="*/ 61825 w 1204825"/>
                  <a:gd name="connsiteY84" fmla="*/ 480539 h 897258"/>
                  <a:gd name="connsiteX85" fmla="*/ 76112 w 1204825"/>
                  <a:gd name="connsiteY85" fmla="*/ 475776 h 897258"/>
                  <a:gd name="connsiteX86" fmla="*/ 90400 w 1204825"/>
                  <a:gd name="connsiteY86" fmla="*/ 466251 h 897258"/>
                  <a:gd name="connsiteX87" fmla="*/ 104687 w 1204825"/>
                  <a:gd name="connsiteY87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271346 w 1204825"/>
                  <a:gd name="connsiteY13" fmla="*/ 101923 h 897258"/>
                  <a:gd name="connsiteX14" fmla="*/ 271346 w 1204825"/>
                  <a:gd name="connsiteY14" fmla="*/ 101923 h 897258"/>
                  <a:gd name="connsiteX15" fmla="*/ 342784 w 1204825"/>
                  <a:gd name="connsiteY15" fmla="*/ 101923 h 897258"/>
                  <a:gd name="connsiteX16" fmla="*/ 485660 w 1204825"/>
                  <a:gd name="connsiteY16" fmla="*/ 101923 h 897258"/>
                  <a:gd name="connsiteX17" fmla="*/ 738100 w 1204825"/>
                  <a:gd name="connsiteY17" fmla="*/ 9051 h 897258"/>
                  <a:gd name="connsiteX18" fmla="*/ 757150 w 1204825"/>
                  <a:gd name="connsiteY18" fmla="*/ 13814 h 897258"/>
                  <a:gd name="connsiteX19" fmla="*/ 802393 w 1204825"/>
                  <a:gd name="connsiteY19" fmla="*/ 30483 h 897258"/>
                  <a:gd name="connsiteX20" fmla="*/ 861925 w 1204825"/>
                  <a:gd name="connsiteY20" fmla="*/ 51914 h 897258"/>
                  <a:gd name="connsiteX21" fmla="*/ 892881 w 1204825"/>
                  <a:gd name="connsiteY21" fmla="*/ 54295 h 897258"/>
                  <a:gd name="connsiteX22" fmla="*/ 930981 w 1204825"/>
                  <a:gd name="connsiteY22" fmla="*/ 63820 h 897258"/>
                  <a:gd name="connsiteX23" fmla="*/ 957175 w 1204825"/>
                  <a:gd name="connsiteY23" fmla="*/ 73345 h 897258"/>
                  <a:gd name="connsiteX24" fmla="*/ 983368 w 1204825"/>
                  <a:gd name="connsiteY24" fmla="*/ 85251 h 897258"/>
                  <a:gd name="connsiteX25" fmla="*/ 1004800 w 1204825"/>
                  <a:gd name="connsiteY25" fmla="*/ 90014 h 897258"/>
                  <a:gd name="connsiteX26" fmla="*/ 1028612 w 1204825"/>
                  <a:gd name="connsiteY26" fmla="*/ 94776 h 897258"/>
                  <a:gd name="connsiteX27" fmla="*/ 1038137 w 1204825"/>
                  <a:gd name="connsiteY27" fmla="*/ 99539 h 897258"/>
                  <a:gd name="connsiteX28" fmla="*/ 1069093 w 1204825"/>
                  <a:gd name="connsiteY28" fmla="*/ 106683 h 897258"/>
                  <a:gd name="connsiteX29" fmla="*/ 1076237 w 1204825"/>
                  <a:gd name="connsiteY29" fmla="*/ 113826 h 897258"/>
                  <a:gd name="connsiteX30" fmla="*/ 1090525 w 1204825"/>
                  <a:gd name="connsiteY30" fmla="*/ 120970 h 897258"/>
                  <a:gd name="connsiteX31" fmla="*/ 1111956 w 1204825"/>
                  <a:gd name="connsiteY31" fmla="*/ 142401 h 897258"/>
                  <a:gd name="connsiteX32" fmla="*/ 1121481 w 1204825"/>
                  <a:gd name="connsiteY32" fmla="*/ 147164 h 897258"/>
                  <a:gd name="connsiteX33" fmla="*/ 1147675 w 1204825"/>
                  <a:gd name="connsiteY33" fmla="*/ 173358 h 897258"/>
                  <a:gd name="connsiteX34" fmla="*/ 1159581 w 1204825"/>
                  <a:gd name="connsiteY34" fmla="*/ 182883 h 897258"/>
                  <a:gd name="connsiteX35" fmla="*/ 1166725 w 1204825"/>
                  <a:gd name="connsiteY35" fmla="*/ 194789 h 897258"/>
                  <a:gd name="connsiteX36" fmla="*/ 1185775 w 1204825"/>
                  <a:gd name="connsiteY36" fmla="*/ 223364 h 897258"/>
                  <a:gd name="connsiteX37" fmla="*/ 1192918 w 1204825"/>
                  <a:gd name="connsiteY37" fmla="*/ 247176 h 897258"/>
                  <a:gd name="connsiteX38" fmla="*/ 1197681 w 1204825"/>
                  <a:gd name="connsiteY38" fmla="*/ 261464 h 897258"/>
                  <a:gd name="connsiteX39" fmla="*/ 1200062 w 1204825"/>
                  <a:gd name="connsiteY39" fmla="*/ 287658 h 897258"/>
                  <a:gd name="connsiteX40" fmla="*/ 1204825 w 1204825"/>
                  <a:gd name="connsiteY40" fmla="*/ 347189 h 897258"/>
                  <a:gd name="connsiteX41" fmla="*/ 1202443 w 1204825"/>
                  <a:gd name="connsiteY41" fmla="*/ 554358 h 897258"/>
                  <a:gd name="connsiteX42" fmla="*/ 1195300 w 1204825"/>
                  <a:gd name="connsiteY42" fmla="*/ 606745 h 897258"/>
                  <a:gd name="connsiteX43" fmla="*/ 1185775 w 1204825"/>
                  <a:gd name="connsiteY43" fmla="*/ 659133 h 897258"/>
                  <a:gd name="connsiteX44" fmla="*/ 1181012 w 1204825"/>
                  <a:gd name="connsiteY44" fmla="*/ 673420 h 897258"/>
                  <a:gd name="connsiteX45" fmla="*/ 1176250 w 1204825"/>
                  <a:gd name="connsiteY45" fmla="*/ 690089 h 897258"/>
                  <a:gd name="connsiteX46" fmla="*/ 1154818 w 1204825"/>
                  <a:gd name="connsiteY46" fmla="*/ 721045 h 897258"/>
                  <a:gd name="connsiteX47" fmla="*/ 1135768 w 1204825"/>
                  <a:gd name="connsiteY47" fmla="*/ 749620 h 897258"/>
                  <a:gd name="connsiteX48" fmla="*/ 1123862 w 1204825"/>
                  <a:gd name="connsiteY48" fmla="*/ 761526 h 897258"/>
                  <a:gd name="connsiteX49" fmla="*/ 1092906 w 1204825"/>
                  <a:gd name="connsiteY49" fmla="*/ 804389 h 897258"/>
                  <a:gd name="connsiteX50" fmla="*/ 1069093 w 1204825"/>
                  <a:gd name="connsiteY50" fmla="*/ 828201 h 897258"/>
                  <a:gd name="connsiteX51" fmla="*/ 1007181 w 1204825"/>
                  <a:gd name="connsiteY51" fmla="*/ 873445 h 897258"/>
                  <a:gd name="connsiteX52" fmla="*/ 990512 w 1204825"/>
                  <a:gd name="connsiteY52" fmla="*/ 878208 h 897258"/>
                  <a:gd name="connsiteX53" fmla="*/ 947650 w 1204825"/>
                  <a:gd name="connsiteY53" fmla="*/ 892495 h 897258"/>
                  <a:gd name="connsiteX54" fmla="*/ 859543 w 1204825"/>
                  <a:gd name="connsiteY54" fmla="*/ 894876 h 897258"/>
                  <a:gd name="connsiteX55" fmla="*/ 780962 w 1204825"/>
                  <a:gd name="connsiteY55" fmla="*/ 897258 h 897258"/>
                  <a:gd name="connsiteX56" fmla="*/ 692856 w 1204825"/>
                  <a:gd name="connsiteY56" fmla="*/ 892495 h 897258"/>
                  <a:gd name="connsiteX57" fmla="*/ 673806 w 1204825"/>
                  <a:gd name="connsiteY57" fmla="*/ 890114 h 897258"/>
                  <a:gd name="connsiteX58" fmla="*/ 502356 w 1204825"/>
                  <a:gd name="connsiteY58" fmla="*/ 885351 h 897258"/>
                  <a:gd name="connsiteX59" fmla="*/ 471400 w 1204825"/>
                  <a:gd name="connsiteY59" fmla="*/ 880589 h 897258"/>
                  <a:gd name="connsiteX60" fmla="*/ 459493 w 1204825"/>
                  <a:gd name="connsiteY60" fmla="*/ 878208 h 897258"/>
                  <a:gd name="connsiteX61" fmla="*/ 430918 w 1204825"/>
                  <a:gd name="connsiteY61" fmla="*/ 871064 h 897258"/>
                  <a:gd name="connsiteX62" fmla="*/ 369006 w 1204825"/>
                  <a:gd name="connsiteY62" fmla="*/ 868683 h 897258"/>
                  <a:gd name="connsiteX63" fmla="*/ 321381 w 1204825"/>
                  <a:gd name="connsiteY63" fmla="*/ 859158 h 897258"/>
                  <a:gd name="connsiteX64" fmla="*/ 288043 w 1204825"/>
                  <a:gd name="connsiteY64" fmla="*/ 849633 h 897258"/>
                  <a:gd name="connsiteX65" fmla="*/ 276137 w 1204825"/>
                  <a:gd name="connsiteY65" fmla="*/ 844870 h 897258"/>
                  <a:gd name="connsiteX66" fmla="*/ 249943 w 1204825"/>
                  <a:gd name="connsiteY66" fmla="*/ 832964 h 897258"/>
                  <a:gd name="connsiteX67" fmla="*/ 235656 w 1204825"/>
                  <a:gd name="connsiteY67" fmla="*/ 830583 h 897258"/>
                  <a:gd name="connsiteX68" fmla="*/ 230893 w 1204825"/>
                  <a:gd name="connsiteY68" fmla="*/ 818676 h 897258"/>
                  <a:gd name="connsiteX69" fmla="*/ 216606 w 1204825"/>
                  <a:gd name="connsiteY69" fmla="*/ 811533 h 897258"/>
                  <a:gd name="connsiteX70" fmla="*/ 180887 w 1204825"/>
                  <a:gd name="connsiteY70" fmla="*/ 780576 h 897258"/>
                  <a:gd name="connsiteX71" fmla="*/ 161837 w 1204825"/>
                  <a:gd name="connsiteY71" fmla="*/ 761526 h 897258"/>
                  <a:gd name="connsiteX72" fmla="*/ 123737 w 1204825"/>
                  <a:gd name="connsiteY72" fmla="*/ 725808 h 897258"/>
                  <a:gd name="connsiteX73" fmla="*/ 102306 w 1204825"/>
                  <a:gd name="connsiteY73" fmla="*/ 704376 h 897258"/>
                  <a:gd name="connsiteX74" fmla="*/ 80875 w 1204825"/>
                  <a:gd name="connsiteY74" fmla="*/ 687708 h 897258"/>
                  <a:gd name="connsiteX75" fmla="*/ 71350 w 1204825"/>
                  <a:gd name="connsiteY75" fmla="*/ 678183 h 897258"/>
                  <a:gd name="connsiteX76" fmla="*/ 38012 w 1204825"/>
                  <a:gd name="connsiteY76" fmla="*/ 651989 h 897258"/>
                  <a:gd name="connsiteX77" fmla="*/ 11818 w 1204825"/>
                  <a:gd name="connsiteY77" fmla="*/ 623414 h 897258"/>
                  <a:gd name="connsiteX78" fmla="*/ 9437 w 1204825"/>
                  <a:gd name="connsiteY78" fmla="*/ 549595 h 897258"/>
                  <a:gd name="connsiteX79" fmla="*/ 14200 w 1204825"/>
                  <a:gd name="connsiteY79" fmla="*/ 535308 h 897258"/>
                  <a:gd name="connsiteX80" fmla="*/ 21343 w 1204825"/>
                  <a:gd name="connsiteY80" fmla="*/ 525783 h 897258"/>
                  <a:gd name="connsiteX81" fmla="*/ 35631 w 1204825"/>
                  <a:gd name="connsiteY81" fmla="*/ 509114 h 897258"/>
                  <a:gd name="connsiteX82" fmla="*/ 52300 w 1204825"/>
                  <a:gd name="connsiteY82" fmla="*/ 487683 h 897258"/>
                  <a:gd name="connsiteX83" fmla="*/ 61825 w 1204825"/>
                  <a:gd name="connsiteY83" fmla="*/ 480539 h 897258"/>
                  <a:gd name="connsiteX84" fmla="*/ 76112 w 1204825"/>
                  <a:gd name="connsiteY84" fmla="*/ 475776 h 897258"/>
                  <a:gd name="connsiteX85" fmla="*/ 90400 w 1204825"/>
                  <a:gd name="connsiteY85" fmla="*/ 466251 h 897258"/>
                  <a:gd name="connsiteX86" fmla="*/ 104687 w 1204825"/>
                  <a:gd name="connsiteY86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271346 w 1204825"/>
                  <a:gd name="connsiteY12" fmla="*/ 101923 h 897258"/>
                  <a:gd name="connsiteX13" fmla="*/ 271346 w 1204825"/>
                  <a:gd name="connsiteY13" fmla="*/ 101923 h 897258"/>
                  <a:gd name="connsiteX14" fmla="*/ 342784 w 1204825"/>
                  <a:gd name="connsiteY14" fmla="*/ 101923 h 897258"/>
                  <a:gd name="connsiteX15" fmla="*/ 485660 w 1204825"/>
                  <a:gd name="connsiteY15" fmla="*/ 101923 h 897258"/>
                  <a:gd name="connsiteX16" fmla="*/ 738100 w 1204825"/>
                  <a:gd name="connsiteY16" fmla="*/ 9051 h 897258"/>
                  <a:gd name="connsiteX17" fmla="*/ 757150 w 1204825"/>
                  <a:gd name="connsiteY17" fmla="*/ 13814 h 897258"/>
                  <a:gd name="connsiteX18" fmla="*/ 802393 w 1204825"/>
                  <a:gd name="connsiteY18" fmla="*/ 30483 h 897258"/>
                  <a:gd name="connsiteX19" fmla="*/ 861925 w 1204825"/>
                  <a:gd name="connsiteY19" fmla="*/ 51914 h 897258"/>
                  <a:gd name="connsiteX20" fmla="*/ 892881 w 1204825"/>
                  <a:gd name="connsiteY20" fmla="*/ 54295 h 897258"/>
                  <a:gd name="connsiteX21" fmla="*/ 930981 w 1204825"/>
                  <a:gd name="connsiteY21" fmla="*/ 63820 h 897258"/>
                  <a:gd name="connsiteX22" fmla="*/ 957175 w 1204825"/>
                  <a:gd name="connsiteY22" fmla="*/ 73345 h 897258"/>
                  <a:gd name="connsiteX23" fmla="*/ 983368 w 1204825"/>
                  <a:gd name="connsiteY23" fmla="*/ 85251 h 897258"/>
                  <a:gd name="connsiteX24" fmla="*/ 1004800 w 1204825"/>
                  <a:gd name="connsiteY24" fmla="*/ 90014 h 897258"/>
                  <a:gd name="connsiteX25" fmla="*/ 1028612 w 1204825"/>
                  <a:gd name="connsiteY25" fmla="*/ 94776 h 897258"/>
                  <a:gd name="connsiteX26" fmla="*/ 1038137 w 1204825"/>
                  <a:gd name="connsiteY26" fmla="*/ 99539 h 897258"/>
                  <a:gd name="connsiteX27" fmla="*/ 1069093 w 1204825"/>
                  <a:gd name="connsiteY27" fmla="*/ 106683 h 897258"/>
                  <a:gd name="connsiteX28" fmla="*/ 1076237 w 1204825"/>
                  <a:gd name="connsiteY28" fmla="*/ 113826 h 897258"/>
                  <a:gd name="connsiteX29" fmla="*/ 1090525 w 1204825"/>
                  <a:gd name="connsiteY29" fmla="*/ 120970 h 897258"/>
                  <a:gd name="connsiteX30" fmla="*/ 1111956 w 1204825"/>
                  <a:gd name="connsiteY30" fmla="*/ 142401 h 897258"/>
                  <a:gd name="connsiteX31" fmla="*/ 1121481 w 1204825"/>
                  <a:gd name="connsiteY31" fmla="*/ 147164 h 897258"/>
                  <a:gd name="connsiteX32" fmla="*/ 1147675 w 1204825"/>
                  <a:gd name="connsiteY32" fmla="*/ 173358 h 897258"/>
                  <a:gd name="connsiteX33" fmla="*/ 1159581 w 1204825"/>
                  <a:gd name="connsiteY33" fmla="*/ 182883 h 897258"/>
                  <a:gd name="connsiteX34" fmla="*/ 1166725 w 1204825"/>
                  <a:gd name="connsiteY34" fmla="*/ 194789 h 897258"/>
                  <a:gd name="connsiteX35" fmla="*/ 1185775 w 1204825"/>
                  <a:gd name="connsiteY35" fmla="*/ 223364 h 897258"/>
                  <a:gd name="connsiteX36" fmla="*/ 1192918 w 1204825"/>
                  <a:gd name="connsiteY36" fmla="*/ 247176 h 897258"/>
                  <a:gd name="connsiteX37" fmla="*/ 1197681 w 1204825"/>
                  <a:gd name="connsiteY37" fmla="*/ 261464 h 897258"/>
                  <a:gd name="connsiteX38" fmla="*/ 1200062 w 1204825"/>
                  <a:gd name="connsiteY38" fmla="*/ 287658 h 897258"/>
                  <a:gd name="connsiteX39" fmla="*/ 1204825 w 1204825"/>
                  <a:gd name="connsiteY39" fmla="*/ 347189 h 897258"/>
                  <a:gd name="connsiteX40" fmla="*/ 1202443 w 1204825"/>
                  <a:gd name="connsiteY40" fmla="*/ 554358 h 897258"/>
                  <a:gd name="connsiteX41" fmla="*/ 1195300 w 1204825"/>
                  <a:gd name="connsiteY41" fmla="*/ 606745 h 897258"/>
                  <a:gd name="connsiteX42" fmla="*/ 1185775 w 1204825"/>
                  <a:gd name="connsiteY42" fmla="*/ 659133 h 897258"/>
                  <a:gd name="connsiteX43" fmla="*/ 1181012 w 1204825"/>
                  <a:gd name="connsiteY43" fmla="*/ 673420 h 897258"/>
                  <a:gd name="connsiteX44" fmla="*/ 1176250 w 1204825"/>
                  <a:gd name="connsiteY44" fmla="*/ 690089 h 897258"/>
                  <a:gd name="connsiteX45" fmla="*/ 1154818 w 1204825"/>
                  <a:gd name="connsiteY45" fmla="*/ 721045 h 897258"/>
                  <a:gd name="connsiteX46" fmla="*/ 1135768 w 1204825"/>
                  <a:gd name="connsiteY46" fmla="*/ 749620 h 897258"/>
                  <a:gd name="connsiteX47" fmla="*/ 1123862 w 1204825"/>
                  <a:gd name="connsiteY47" fmla="*/ 761526 h 897258"/>
                  <a:gd name="connsiteX48" fmla="*/ 1092906 w 1204825"/>
                  <a:gd name="connsiteY48" fmla="*/ 804389 h 897258"/>
                  <a:gd name="connsiteX49" fmla="*/ 1069093 w 1204825"/>
                  <a:gd name="connsiteY49" fmla="*/ 828201 h 897258"/>
                  <a:gd name="connsiteX50" fmla="*/ 1007181 w 1204825"/>
                  <a:gd name="connsiteY50" fmla="*/ 873445 h 897258"/>
                  <a:gd name="connsiteX51" fmla="*/ 990512 w 1204825"/>
                  <a:gd name="connsiteY51" fmla="*/ 878208 h 897258"/>
                  <a:gd name="connsiteX52" fmla="*/ 947650 w 1204825"/>
                  <a:gd name="connsiteY52" fmla="*/ 892495 h 897258"/>
                  <a:gd name="connsiteX53" fmla="*/ 859543 w 1204825"/>
                  <a:gd name="connsiteY53" fmla="*/ 894876 h 897258"/>
                  <a:gd name="connsiteX54" fmla="*/ 780962 w 1204825"/>
                  <a:gd name="connsiteY54" fmla="*/ 897258 h 897258"/>
                  <a:gd name="connsiteX55" fmla="*/ 692856 w 1204825"/>
                  <a:gd name="connsiteY55" fmla="*/ 892495 h 897258"/>
                  <a:gd name="connsiteX56" fmla="*/ 673806 w 1204825"/>
                  <a:gd name="connsiteY56" fmla="*/ 890114 h 897258"/>
                  <a:gd name="connsiteX57" fmla="*/ 502356 w 1204825"/>
                  <a:gd name="connsiteY57" fmla="*/ 885351 h 897258"/>
                  <a:gd name="connsiteX58" fmla="*/ 471400 w 1204825"/>
                  <a:gd name="connsiteY58" fmla="*/ 880589 h 897258"/>
                  <a:gd name="connsiteX59" fmla="*/ 459493 w 1204825"/>
                  <a:gd name="connsiteY59" fmla="*/ 878208 h 897258"/>
                  <a:gd name="connsiteX60" fmla="*/ 430918 w 1204825"/>
                  <a:gd name="connsiteY60" fmla="*/ 871064 h 897258"/>
                  <a:gd name="connsiteX61" fmla="*/ 369006 w 1204825"/>
                  <a:gd name="connsiteY61" fmla="*/ 868683 h 897258"/>
                  <a:gd name="connsiteX62" fmla="*/ 321381 w 1204825"/>
                  <a:gd name="connsiteY62" fmla="*/ 859158 h 897258"/>
                  <a:gd name="connsiteX63" fmla="*/ 288043 w 1204825"/>
                  <a:gd name="connsiteY63" fmla="*/ 849633 h 897258"/>
                  <a:gd name="connsiteX64" fmla="*/ 276137 w 1204825"/>
                  <a:gd name="connsiteY64" fmla="*/ 844870 h 897258"/>
                  <a:gd name="connsiteX65" fmla="*/ 249943 w 1204825"/>
                  <a:gd name="connsiteY65" fmla="*/ 832964 h 897258"/>
                  <a:gd name="connsiteX66" fmla="*/ 235656 w 1204825"/>
                  <a:gd name="connsiteY66" fmla="*/ 830583 h 897258"/>
                  <a:gd name="connsiteX67" fmla="*/ 230893 w 1204825"/>
                  <a:gd name="connsiteY67" fmla="*/ 818676 h 897258"/>
                  <a:gd name="connsiteX68" fmla="*/ 216606 w 1204825"/>
                  <a:gd name="connsiteY68" fmla="*/ 811533 h 897258"/>
                  <a:gd name="connsiteX69" fmla="*/ 180887 w 1204825"/>
                  <a:gd name="connsiteY69" fmla="*/ 780576 h 897258"/>
                  <a:gd name="connsiteX70" fmla="*/ 161837 w 1204825"/>
                  <a:gd name="connsiteY70" fmla="*/ 761526 h 897258"/>
                  <a:gd name="connsiteX71" fmla="*/ 123737 w 1204825"/>
                  <a:gd name="connsiteY71" fmla="*/ 725808 h 897258"/>
                  <a:gd name="connsiteX72" fmla="*/ 102306 w 1204825"/>
                  <a:gd name="connsiteY72" fmla="*/ 704376 h 897258"/>
                  <a:gd name="connsiteX73" fmla="*/ 80875 w 1204825"/>
                  <a:gd name="connsiteY73" fmla="*/ 687708 h 897258"/>
                  <a:gd name="connsiteX74" fmla="*/ 71350 w 1204825"/>
                  <a:gd name="connsiteY74" fmla="*/ 678183 h 897258"/>
                  <a:gd name="connsiteX75" fmla="*/ 38012 w 1204825"/>
                  <a:gd name="connsiteY75" fmla="*/ 651989 h 897258"/>
                  <a:gd name="connsiteX76" fmla="*/ 11818 w 1204825"/>
                  <a:gd name="connsiteY76" fmla="*/ 623414 h 897258"/>
                  <a:gd name="connsiteX77" fmla="*/ 9437 w 1204825"/>
                  <a:gd name="connsiteY77" fmla="*/ 549595 h 897258"/>
                  <a:gd name="connsiteX78" fmla="*/ 14200 w 1204825"/>
                  <a:gd name="connsiteY78" fmla="*/ 535308 h 897258"/>
                  <a:gd name="connsiteX79" fmla="*/ 21343 w 1204825"/>
                  <a:gd name="connsiteY79" fmla="*/ 525783 h 897258"/>
                  <a:gd name="connsiteX80" fmla="*/ 35631 w 1204825"/>
                  <a:gd name="connsiteY80" fmla="*/ 509114 h 897258"/>
                  <a:gd name="connsiteX81" fmla="*/ 52300 w 1204825"/>
                  <a:gd name="connsiteY81" fmla="*/ 487683 h 897258"/>
                  <a:gd name="connsiteX82" fmla="*/ 61825 w 1204825"/>
                  <a:gd name="connsiteY82" fmla="*/ 480539 h 897258"/>
                  <a:gd name="connsiteX83" fmla="*/ 76112 w 1204825"/>
                  <a:gd name="connsiteY83" fmla="*/ 475776 h 897258"/>
                  <a:gd name="connsiteX84" fmla="*/ 90400 w 1204825"/>
                  <a:gd name="connsiteY84" fmla="*/ 466251 h 897258"/>
                  <a:gd name="connsiteX85" fmla="*/ 104687 w 1204825"/>
                  <a:gd name="connsiteY85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271346 w 1204825"/>
                  <a:gd name="connsiteY11" fmla="*/ 101923 h 897258"/>
                  <a:gd name="connsiteX12" fmla="*/ 271346 w 1204825"/>
                  <a:gd name="connsiteY12" fmla="*/ 101923 h 897258"/>
                  <a:gd name="connsiteX13" fmla="*/ 342784 w 1204825"/>
                  <a:gd name="connsiteY13" fmla="*/ 101923 h 897258"/>
                  <a:gd name="connsiteX14" fmla="*/ 485660 w 1204825"/>
                  <a:gd name="connsiteY14" fmla="*/ 101923 h 897258"/>
                  <a:gd name="connsiteX15" fmla="*/ 738100 w 1204825"/>
                  <a:gd name="connsiteY15" fmla="*/ 9051 h 897258"/>
                  <a:gd name="connsiteX16" fmla="*/ 757150 w 1204825"/>
                  <a:gd name="connsiteY16" fmla="*/ 13814 h 897258"/>
                  <a:gd name="connsiteX17" fmla="*/ 802393 w 1204825"/>
                  <a:gd name="connsiteY17" fmla="*/ 30483 h 897258"/>
                  <a:gd name="connsiteX18" fmla="*/ 861925 w 1204825"/>
                  <a:gd name="connsiteY18" fmla="*/ 51914 h 897258"/>
                  <a:gd name="connsiteX19" fmla="*/ 892881 w 1204825"/>
                  <a:gd name="connsiteY19" fmla="*/ 54295 h 897258"/>
                  <a:gd name="connsiteX20" fmla="*/ 930981 w 1204825"/>
                  <a:gd name="connsiteY20" fmla="*/ 63820 h 897258"/>
                  <a:gd name="connsiteX21" fmla="*/ 957175 w 1204825"/>
                  <a:gd name="connsiteY21" fmla="*/ 73345 h 897258"/>
                  <a:gd name="connsiteX22" fmla="*/ 983368 w 1204825"/>
                  <a:gd name="connsiteY22" fmla="*/ 85251 h 897258"/>
                  <a:gd name="connsiteX23" fmla="*/ 1004800 w 1204825"/>
                  <a:gd name="connsiteY23" fmla="*/ 90014 h 897258"/>
                  <a:gd name="connsiteX24" fmla="*/ 1028612 w 1204825"/>
                  <a:gd name="connsiteY24" fmla="*/ 94776 h 897258"/>
                  <a:gd name="connsiteX25" fmla="*/ 1038137 w 1204825"/>
                  <a:gd name="connsiteY25" fmla="*/ 99539 h 897258"/>
                  <a:gd name="connsiteX26" fmla="*/ 1069093 w 1204825"/>
                  <a:gd name="connsiteY26" fmla="*/ 106683 h 897258"/>
                  <a:gd name="connsiteX27" fmla="*/ 1076237 w 1204825"/>
                  <a:gd name="connsiteY27" fmla="*/ 113826 h 897258"/>
                  <a:gd name="connsiteX28" fmla="*/ 1090525 w 1204825"/>
                  <a:gd name="connsiteY28" fmla="*/ 120970 h 897258"/>
                  <a:gd name="connsiteX29" fmla="*/ 1111956 w 1204825"/>
                  <a:gd name="connsiteY29" fmla="*/ 142401 h 897258"/>
                  <a:gd name="connsiteX30" fmla="*/ 1121481 w 1204825"/>
                  <a:gd name="connsiteY30" fmla="*/ 147164 h 897258"/>
                  <a:gd name="connsiteX31" fmla="*/ 1147675 w 1204825"/>
                  <a:gd name="connsiteY31" fmla="*/ 173358 h 897258"/>
                  <a:gd name="connsiteX32" fmla="*/ 1159581 w 1204825"/>
                  <a:gd name="connsiteY32" fmla="*/ 182883 h 897258"/>
                  <a:gd name="connsiteX33" fmla="*/ 1166725 w 1204825"/>
                  <a:gd name="connsiteY33" fmla="*/ 194789 h 897258"/>
                  <a:gd name="connsiteX34" fmla="*/ 1185775 w 1204825"/>
                  <a:gd name="connsiteY34" fmla="*/ 223364 h 897258"/>
                  <a:gd name="connsiteX35" fmla="*/ 1192918 w 1204825"/>
                  <a:gd name="connsiteY35" fmla="*/ 247176 h 897258"/>
                  <a:gd name="connsiteX36" fmla="*/ 1197681 w 1204825"/>
                  <a:gd name="connsiteY36" fmla="*/ 261464 h 897258"/>
                  <a:gd name="connsiteX37" fmla="*/ 1200062 w 1204825"/>
                  <a:gd name="connsiteY37" fmla="*/ 287658 h 897258"/>
                  <a:gd name="connsiteX38" fmla="*/ 1204825 w 1204825"/>
                  <a:gd name="connsiteY38" fmla="*/ 347189 h 897258"/>
                  <a:gd name="connsiteX39" fmla="*/ 1202443 w 1204825"/>
                  <a:gd name="connsiteY39" fmla="*/ 554358 h 897258"/>
                  <a:gd name="connsiteX40" fmla="*/ 1195300 w 1204825"/>
                  <a:gd name="connsiteY40" fmla="*/ 606745 h 897258"/>
                  <a:gd name="connsiteX41" fmla="*/ 1185775 w 1204825"/>
                  <a:gd name="connsiteY41" fmla="*/ 659133 h 897258"/>
                  <a:gd name="connsiteX42" fmla="*/ 1181012 w 1204825"/>
                  <a:gd name="connsiteY42" fmla="*/ 673420 h 897258"/>
                  <a:gd name="connsiteX43" fmla="*/ 1176250 w 1204825"/>
                  <a:gd name="connsiteY43" fmla="*/ 690089 h 897258"/>
                  <a:gd name="connsiteX44" fmla="*/ 1154818 w 1204825"/>
                  <a:gd name="connsiteY44" fmla="*/ 721045 h 897258"/>
                  <a:gd name="connsiteX45" fmla="*/ 1135768 w 1204825"/>
                  <a:gd name="connsiteY45" fmla="*/ 749620 h 897258"/>
                  <a:gd name="connsiteX46" fmla="*/ 1123862 w 1204825"/>
                  <a:gd name="connsiteY46" fmla="*/ 761526 h 897258"/>
                  <a:gd name="connsiteX47" fmla="*/ 1092906 w 1204825"/>
                  <a:gd name="connsiteY47" fmla="*/ 804389 h 897258"/>
                  <a:gd name="connsiteX48" fmla="*/ 1069093 w 1204825"/>
                  <a:gd name="connsiteY48" fmla="*/ 828201 h 897258"/>
                  <a:gd name="connsiteX49" fmla="*/ 1007181 w 1204825"/>
                  <a:gd name="connsiteY49" fmla="*/ 873445 h 897258"/>
                  <a:gd name="connsiteX50" fmla="*/ 990512 w 1204825"/>
                  <a:gd name="connsiteY50" fmla="*/ 878208 h 897258"/>
                  <a:gd name="connsiteX51" fmla="*/ 947650 w 1204825"/>
                  <a:gd name="connsiteY51" fmla="*/ 892495 h 897258"/>
                  <a:gd name="connsiteX52" fmla="*/ 859543 w 1204825"/>
                  <a:gd name="connsiteY52" fmla="*/ 894876 h 897258"/>
                  <a:gd name="connsiteX53" fmla="*/ 780962 w 1204825"/>
                  <a:gd name="connsiteY53" fmla="*/ 897258 h 897258"/>
                  <a:gd name="connsiteX54" fmla="*/ 692856 w 1204825"/>
                  <a:gd name="connsiteY54" fmla="*/ 892495 h 897258"/>
                  <a:gd name="connsiteX55" fmla="*/ 673806 w 1204825"/>
                  <a:gd name="connsiteY55" fmla="*/ 890114 h 897258"/>
                  <a:gd name="connsiteX56" fmla="*/ 502356 w 1204825"/>
                  <a:gd name="connsiteY56" fmla="*/ 885351 h 897258"/>
                  <a:gd name="connsiteX57" fmla="*/ 471400 w 1204825"/>
                  <a:gd name="connsiteY57" fmla="*/ 880589 h 897258"/>
                  <a:gd name="connsiteX58" fmla="*/ 459493 w 1204825"/>
                  <a:gd name="connsiteY58" fmla="*/ 878208 h 897258"/>
                  <a:gd name="connsiteX59" fmla="*/ 430918 w 1204825"/>
                  <a:gd name="connsiteY59" fmla="*/ 871064 h 897258"/>
                  <a:gd name="connsiteX60" fmla="*/ 369006 w 1204825"/>
                  <a:gd name="connsiteY60" fmla="*/ 868683 h 897258"/>
                  <a:gd name="connsiteX61" fmla="*/ 321381 w 1204825"/>
                  <a:gd name="connsiteY61" fmla="*/ 859158 h 897258"/>
                  <a:gd name="connsiteX62" fmla="*/ 288043 w 1204825"/>
                  <a:gd name="connsiteY62" fmla="*/ 849633 h 897258"/>
                  <a:gd name="connsiteX63" fmla="*/ 276137 w 1204825"/>
                  <a:gd name="connsiteY63" fmla="*/ 844870 h 897258"/>
                  <a:gd name="connsiteX64" fmla="*/ 249943 w 1204825"/>
                  <a:gd name="connsiteY64" fmla="*/ 832964 h 897258"/>
                  <a:gd name="connsiteX65" fmla="*/ 235656 w 1204825"/>
                  <a:gd name="connsiteY65" fmla="*/ 830583 h 897258"/>
                  <a:gd name="connsiteX66" fmla="*/ 230893 w 1204825"/>
                  <a:gd name="connsiteY66" fmla="*/ 818676 h 897258"/>
                  <a:gd name="connsiteX67" fmla="*/ 216606 w 1204825"/>
                  <a:gd name="connsiteY67" fmla="*/ 811533 h 897258"/>
                  <a:gd name="connsiteX68" fmla="*/ 180887 w 1204825"/>
                  <a:gd name="connsiteY68" fmla="*/ 780576 h 897258"/>
                  <a:gd name="connsiteX69" fmla="*/ 161837 w 1204825"/>
                  <a:gd name="connsiteY69" fmla="*/ 761526 h 897258"/>
                  <a:gd name="connsiteX70" fmla="*/ 123737 w 1204825"/>
                  <a:gd name="connsiteY70" fmla="*/ 725808 h 897258"/>
                  <a:gd name="connsiteX71" fmla="*/ 102306 w 1204825"/>
                  <a:gd name="connsiteY71" fmla="*/ 704376 h 897258"/>
                  <a:gd name="connsiteX72" fmla="*/ 80875 w 1204825"/>
                  <a:gd name="connsiteY72" fmla="*/ 687708 h 897258"/>
                  <a:gd name="connsiteX73" fmla="*/ 71350 w 1204825"/>
                  <a:gd name="connsiteY73" fmla="*/ 678183 h 897258"/>
                  <a:gd name="connsiteX74" fmla="*/ 38012 w 1204825"/>
                  <a:gd name="connsiteY74" fmla="*/ 651989 h 897258"/>
                  <a:gd name="connsiteX75" fmla="*/ 11818 w 1204825"/>
                  <a:gd name="connsiteY75" fmla="*/ 623414 h 897258"/>
                  <a:gd name="connsiteX76" fmla="*/ 9437 w 1204825"/>
                  <a:gd name="connsiteY76" fmla="*/ 549595 h 897258"/>
                  <a:gd name="connsiteX77" fmla="*/ 14200 w 1204825"/>
                  <a:gd name="connsiteY77" fmla="*/ 535308 h 897258"/>
                  <a:gd name="connsiteX78" fmla="*/ 21343 w 1204825"/>
                  <a:gd name="connsiteY78" fmla="*/ 525783 h 897258"/>
                  <a:gd name="connsiteX79" fmla="*/ 35631 w 1204825"/>
                  <a:gd name="connsiteY79" fmla="*/ 509114 h 897258"/>
                  <a:gd name="connsiteX80" fmla="*/ 52300 w 1204825"/>
                  <a:gd name="connsiteY80" fmla="*/ 487683 h 897258"/>
                  <a:gd name="connsiteX81" fmla="*/ 61825 w 1204825"/>
                  <a:gd name="connsiteY81" fmla="*/ 480539 h 897258"/>
                  <a:gd name="connsiteX82" fmla="*/ 76112 w 1204825"/>
                  <a:gd name="connsiteY82" fmla="*/ 475776 h 897258"/>
                  <a:gd name="connsiteX83" fmla="*/ 90400 w 1204825"/>
                  <a:gd name="connsiteY83" fmla="*/ 466251 h 897258"/>
                  <a:gd name="connsiteX84" fmla="*/ 104687 w 1204825"/>
                  <a:gd name="connsiteY84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271346 w 1204825"/>
                  <a:gd name="connsiteY10" fmla="*/ 101923 h 897258"/>
                  <a:gd name="connsiteX11" fmla="*/ 271346 w 1204825"/>
                  <a:gd name="connsiteY11" fmla="*/ 101923 h 897258"/>
                  <a:gd name="connsiteX12" fmla="*/ 342784 w 1204825"/>
                  <a:gd name="connsiteY12" fmla="*/ 101923 h 897258"/>
                  <a:gd name="connsiteX13" fmla="*/ 485660 w 1204825"/>
                  <a:gd name="connsiteY13" fmla="*/ 101923 h 897258"/>
                  <a:gd name="connsiteX14" fmla="*/ 738100 w 1204825"/>
                  <a:gd name="connsiteY14" fmla="*/ 9051 h 897258"/>
                  <a:gd name="connsiteX15" fmla="*/ 757150 w 1204825"/>
                  <a:gd name="connsiteY15" fmla="*/ 13814 h 897258"/>
                  <a:gd name="connsiteX16" fmla="*/ 802393 w 1204825"/>
                  <a:gd name="connsiteY16" fmla="*/ 30483 h 897258"/>
                  <a:gd name="connsiteX17" fmla="*/ 861925 w 1204825"/>
                  <a:gd name="connsiteY17" fmla="*/ 51914 h 897258"/>
                  <a:gd name="connsiteX18" fmla="*/ 892881 w 1204825"/>
                  <a:gd name="connsiteY18" fmla="*/ 54295 h 897258"/>
                  <a:gd name="connsiteX19" fmla="*/ 930981 w 1204825"/>
                  <a:gd name="connsiteY19" fmla="*/ 63820 h 897258"/>
                  <a:gd name="connsiteX20" fmla="*/ 957175 w 1204825"/>
                  <a:gd name="connsiteY20" fmla="*/ 73345 h 897258"/>
                  <a:gd name="connsiteX21" fmla="*/ 983368 w 1204825"/>
                  <a:gd name="connsiteY21" fmla="*/ 85251 h 897258"/>
                  <a:gd name="connsiteX22" fmla="*/ 1004800 w 1204825"/>
                  <a:gd name="connsiteY22" fmla="*/ 90014 h 897258"/>
                  <a:gd name="connsiteX23" fmla="*/ 1028612 w 1204825"/>
                  <a:gd name="connsiteY23" fmla="*/ 94776 h 897258"/>
                  <a:gd name="connsiteX24" fmla="*/ 1038137 w 1204825"/>
                  <a:gd name="connsiteY24" fmla="*/ 99539 h 897258"/>
                  <a:gd name="connsiteX25" fmla="*/ 1069093 w 1204825"/>
                  <a:gd name="connsiteY25" fmla="*/ 106683 h 897258"/>
                  <a:gd name="connsiteX26" fmla="*/ 1076237 w 1204825"/>
                  <a:gd name="connsiteY26" fmla="*/ 113826 h 897258"/>
                  <a:gd name="connsiteX27" fmla="*/ 1090525 w 1204825"/>
                  <a:gd name="connsiteY27" fmla="*/ 120970 h 897258"/>
                  <a:gd name="connsiteX28" fmla="*/ 1111956 w 1204825"/>
                  <a:gd name="connsiteY28" fmla="*/ 142401 h 897258"/>
                  <a:gd name="connsiteX29" fmla="*/ 1121481 w 1204825"/>
                  <a:gd name="connsiteY29" fmla="*/ 147164 h 897258"/>
                  <a:gd name="connsiteX30" fmla="*/ 1147675 w 1204825"/>
                  <a:gd name="connsiteY30" fmla="*/ 173358 h 897258"/>
                  <a:gd name="connsiteX31" fmla="*/ 1159581 w 1204825"/>
                  <a:gd name="connsiteY31" fmla="*/ 182883 h 897258"/>
                  <a:gd name="connsiteX32" fmla="*/ 1166725 w 1204825"/>
                  <a:gd name="connsiteY32" fmla="*/ 194789 h 897258"/>
                  <a:gd name="connsiteX33" fmla="*/ 1185775 w 1204825"/>
                  <a:gd name="connsiteY33" fmla="*/ 223364 h 897258"/>
                  <a:gd name="connsiteX34" fmla="*/ 1192918 w 1204825"/>
                  <a:gd name="connsiteY34" fmla="*/ 247176 h 897258"/>
                  <a:gd name="connsiteX35" fmla="*/ 1197681 w 1204825"/>
                  <a:gd name="connsiteY35" fmla="*/ 261464 h 897258"/>
                  <a:gd name="connsiteX36" fmla="*/ 1200062 w 1204825"/>
                  <a:gd name="connsiteY36" fmla="*/ 287658 h 897258"/>
                  <a:gd name="connsiteX37" fmla="*/ 1204825 w 1204825"/>
                  <a:gd name="connsiteY37" fmla="*/ 347189 h 897258"/>
                  <a:gd name="connsiteX38" fmla="*/ 1202443 w 1204825"/>
                  <a:gd name="connsiteY38" fmla="*/ 554358 h 897258"/>
                  <a:gd name="connsiteX39" fmla="*/ 1195300 w 1204825"/>
                  <a:gd name="connsiteY39" fmla="*/ 606745 h 897258"/>
                  <a:gd name="connsiteX40" fmla="*/ 1185775 w 1204825"/>
                  <a:gd name="connsiteY40" fmla="*/ 659133 h 897258"/>
                  <a:gd name="connsiteX41" fmla="*/ 1181012 w 1204825"/>
                  <a:gd name="connsiteY41" fmla="*/ 673420 h 897258"/>
                  <a:gd name="connsiteX42" fmla="*/ 1176250 w 1204825"/>
                  <a:gd name="connsiteY42" fmla="*/ 690089 h 897258"/>
                  <a:gd name="connsiteX43" fmla="*/ 1154818 w 1204825"/>
                  <a:gd name="connsiteY43" fmla="*/ 721045 h 897258"/>
                  <a:gd name="connsiteX44" fmla="*/ 1135768 w 1204825"/>
                  <a:gd name="connsiteY44" fmla="*/ 749620 h 897258"/>
                  <a:gd name="connsiteX45" fmla="*/ 1123862 w 1204825"/>
                  <a:gd name="connsiteY45" fmla="*/ 761526 h 897258"/>
                  <a:gd name="connsiteX46" fmla="*/ 1092906 w 1204825"/>
                  <a:gd name="connsiteY46" fmla="*/ 804389 h 897258"/>
                  <a:gd name="connsiteX47" fmla="*/ 1069093 w 1204825"/>
                  <a:gd name="connsiteY47" fmla="*/ 828201 h 897258"/>
                  <a:gd name="connsiteX48" fmla="*/ 1007181 w 1204825"/>
                  <a:gd name="connsiteY48" fmla="*/ 873445 h 897258"/>
                  <a:gd name="connsiteX49" fmla="*/ 990512 w 1204825"/>
                  <a:gd name="connsiteY49" fmla="*/ 878208 h 897258"/>
                  <a:gd name="connsiteX50" fmla="*/ 947650 w 1204825"/>
                  <a:gd name="connsiteY50" fmla="*/ 892495 h 897258"/>
                  <a:gd name="connsiteX51" fmla="*/ 859543 w 1204825"/>
                  <a:gd name="connsiteY51" fmla="*/ 894876 h 897258"/>
                  <a:gd name="connsiteX52" fmla="*/ 780962 w 1204825"/>
                  <a:gd name="connsiteY52" fmla="*/ 897258 h 897258"/>
                  <a:gd name="connsiteX53" fmla="*/ 692856 w 1204825"/>
                  <a:gd name="connsiteY53" fmla="*/ 892495 h 897258"/>
                  <a:gd name="connsiteX54" fmla="*/ 673806 w 1204825"/>
                  <a:gd name="connsiteY54" fmla="*/ 890114 h 897258"/>
                  <a:gd name="connsiteX55" fmla="*/ 502356 w 1204825"/>
                  <a:gd name="connsiteY55" fmla="*/ 885351 h 897258"/>
                  <a:gd name="connsiteX56" fmla="*/ 471400 w 1204825"/>
                  <a:gd name="connsiteY56" fmla="*/ 880589 h 897258"/>
                  <a:gd name="connsiteX57" fmla="*/ 459493 w 1204825"/>
                  <a:gd name="connsiteY57" fmla="*/ 878208 h 897258"/>
                  <a:gd name="connsiteX58" fmla="*/ 430918 w 1204825"/>
                  <a:gd name="connsiteY58" fmla="*/ 871064 h 897258"/>
                  <a:gd name="connsiteX59" fmla="*/ 369006 w 1204825"/>
                  <a:gd name="connsiteY59" fmla="*/ 868683 h 897258"/>
                  <a:gd name="connsiteX60" fmla="*/ 321381 w 1204825"/>
                  <a:gd name="connsiteY60" fmla="*/ 859158 h 897258"/>
                  <a:gd name="connsiteX61" fmla="*/ 288043 w 1204825"/>
                  <a:gd name="connsiteY61" fmla="*/ 849633 h 897258"/>
                  <a:gd name="connsiteX62" fmla="*/ 276137 w 1204825"/>
                  <a:gd name="connsiteY62" fmla="*/ 844870 h 897258"/>
                  <a:gd name="connsiteX63" fmla="*/ 249943 w 1204825"/>
                  <a:gd name="connsiteY63" fmla="*/ 832964 h 897258"/>
                  <a:gd name="connsiteX64" fmla="*/ 235656 w 1204825"/>
                  <a:gd name="connsiteY64" fmla="*/ 830583 h 897258"/>
                  <a:gd name="connsiteX65" fmla="*/ 230893 w 1204825"/>
                  <a:gd name="connsiteY65" fmla="*/ 818676 h 897258"/>
                  <a:gd name="connsiteX66" fmla="*/ 216606 w 1204825"/>
                  <a:gd name="connsiteY66" fmla="*/ 811533 h 897258"/>
                  <a:gd name="connsiteX67" fmla="*/ 180887 w 1204825"/>
                  <a:gd name="connsiteY67" fmla="*/ 780576 h 897258"/>
                  <a:gd name="connsiteX68" fmla="*/ 161837 w 1204825"/>
                  <a:gd name="connsiteY68" fmla="*/ 761526 h 897258"/>
                  <a:gd name="connsiteX69" fmla="*/ 123737 w 1204825"/>
                  <a:gd name="connsiteY69" fmla="*/ 725808 h 897258"/>
                  <a:gd name="connsiteX70" fmla="*/ 102306 w 1204825"/>
                  <a:gd name="connsiteY70" fmla="*/ 704376 h 897258"/>
                  <a:gd name="connsiteX71" fmla="*/ 80875 w 1204825"/>
                  <a:gd name="connsiteY71" fmla="*/ 687708 h 897258"/>
                  <a:gd name="connsiteX72" fmla="*/ 71350 w 1204825"/>
                  <a:gd name="connsiteY72" fmla="*/ 678183 h 897258"/>
                  <a:gd name="connsiteX73" fmla="*/ 38012 w 1204825"/>
                  <a:gd name="connsiteY73" fmla="*/ 651989 h 897258"/>
                  <a:gd name="connsiteX74" fmla="*/ 11818 w 1204825"/>
                  <a:gd name="connsiteY74" fmla="*/ 623414 h 897258"/>
                  <a:gd name="connsiteX75" fmla="*/ 9437 w 1204825"/>
                  <a:gd name="connsiteY75" fmla="*/ 549595 h 897258"/>
                  <a:gd name="connsiteX76" fmla="*/ 14200 w 1204825"/>
                  <a:gd name="connsiteY76" fmla="*/ 535308 h 897258"/>
                  <a:gd name="connsiteX77" fmla="*/ 21343 w 1204825"/>
                  <a:gd name="connsiteY77" fmla="*/ 525783 h 897258"/>
                  <a:gd name="connsiteX78" fmla="*/ 35631 w 1204825"/>
                  <a:gd name="connsiteY78" fmla="*/ 509114 h 897258"/>
                  <a:gd name="connsiteX79" fmla="*/ 52300 w 1204825"/>
                  <a:gd name="connsiteY79" fmla="*/ 487683 h 897258"/>
                  <a:gd name="connsiteX80" fmla="*/ 61825 w 1204825"/>
                  <a:gd name="connsiteY80" fmla="*/ 480539 h 897258"/>
                  <a:gd name="connsiteX81" fmla="*/ 76112 w 1204825"/>
                  <a:gd name="connsiteY81" fmla="*/ 475776 h 897258"/>
                  <a:gd name="connsiteX82" fmla="*/ 90400 w 1204825"/>
                  <a:gd name="connsiteY82" fmla="*/ 466251 h 897258"/>
                  <a:gd name="connsiteX83" fmla="*/ 104687 w 1204825"/>
                  <a:gd name="connsiteY83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271346 w 1204825"/>
                  <a:gd name="connsiteY9" fmla="*/ 101923 h 897258"/>
                  <a:gd name="connsiteX10" fmla="*/ 271346 w 1204825"/>
                  <a:gd name="connsiteY10" fmla="*/ 101923 h 897258"/>
                  <a:gd name="connsiteX11" fmla="*/ 342784 w 1204825"/>
                  <a:gd name="connsiteY11" fmla="*/ 101923 h 897258"/>
                  <a:gd name="connsiteX12" fmla="*/ 485660 w 1204825"/>
                  <a:gd name="connsiteY12" fmla="*/ 101923 h 897258"/>
                  <a:gd name="connsiteX13" fmla="*/ 738100 w 1204825"/>
                  <a:gd name="connsiteY13" fmla="*/ 9051 h 897258"/>
                  <a:gd name="connsiteX14" fmla="*/ 757150 w 1204825"/>
                  <a:gd name="connsiteY14" fmla="*/ 13814 h 897258"/>
                  <a:gd name="connsiteX15" fmla="*/ 802393 w 1204825"/>
                  <a:gd name="connsiteY15" fmla="*/ 30483 h 897258"/>
                  <a:gd name="connsiteX16" fmla="*/ 861925 w 1204825"/>
                  <a:gd name="connsiteY16" fmla="*/ 51914 h 897258"/>
                  <a:gd name="connsiteX17" fmla="*/ 892881 w 1204825"/>
                  <a:gd name="connsiteY17" fmla="*/ 54295 h 897258"/>
                  <a:gd name="connsiteX18" fmla="*/ 930981 w 1204825"/>
                  <a:gd name="connsiteY18" fmla="*/ 63820 h 897258"/>
                  <a:gd name="connsiteX19" fmla="*/ 957175 w 1204825"/>
                  <a:gd name="connsiteY19" fmla="*/ 73345 h 897258"/>
                  <a:gd name="connsiteX20" fmla="*/ 983368 w 1204825"/>
                  <a:gd name="connsiteY20" fmla="*/ 85251 h 897258"/>
                  <a:gd name="connsiteX21" fmla="*/ 1004800 w 1204825"/>
                  <a:gd name="connsiteY21" fmla="*/ 90014 h 897258"/>
                  <a:gd name="connsiteX22" fmla="*/ 1028612 w 1204825"/>
                  <a:gd name="connsiteY22" fmla="*/ 94776 h 897258"/>
                  <a:gd name="connsiteX23" fmla="*/ 1038137 w 1204825"/>
                  <a:gd name="connsiteY23" fmla="*/ 99539 h 897258"/>
                  <a:gd name="connsiteX24" fmla="*/ 1069093 w 1204825"/>
                  <a:gd name="connsiteY24" fmla="*/ 106683 h 897258"/>
                  <a:gd name="connsiteX25" fmla="*/ 1076237 w 1204825"/>
                  <a:gd name="connsiteY25" fmla="*/ 113826 h 897258"/>
                  <a:gd name="connsiteX26" fmla="*/ 1090525 w 1204825"/>
                  <a:gd name="connsiteY26" fmla="*/ 120970 h 897258"/>
                  <a:gd name="connsiteX27" fmla="*/ 1111956 w 1204825"/>
                  <a:gd name="connsiteY27" fmla="*/ 142401 h 897258"/>
                  <a:gd name="connsiteX28" fmla="*/ 1121481 w 1204825"/>
                  <a:gd name="connsiteY28" fmla="*/ 147164 h 897258"/>
                  <a:gd name="connsiteX29" fmla="*/ 1147675 w 1204825"/>
                  <a:gd name="connsiteY29" fmla="*/ 173358 h 897258"/>
                  <a:gd name="connsiteX30" fmla="*/ 1159581 w 1204825"/>
                  <a:gd name="connsiteY30" fmla="*/ 182883 h 897258"/>
                  <a:gd name="connsiteX31" fmla="*/ 1166725 w 1204825"/>
                  <a:gd name="connsiteY31" fmla="*/ 194789 h 897258"/>
                  <a:gd name="connsiteX32" fmla="*/ 1185775 w 1204825"/>
                  <a:gd name="connsiteY32" fmla="*/ 223364 h 897258"/>
                  <a:gd name="connsiteX33" fmla="*/ 1192918 w 1204825"/>
                  <a:gd name="connsiteY33" fmla="*/ 247176 h 897258"/>
                  <a:gd name="connsiteX34" fmla="*/ 1197681 w 1204825"/>
                  <a:gd name="connsiteY34" fmla="*/ 261464 h 897258"/>
                  <a:gd name="connsiteX35" fmla="*/ 1200062 w 1204825"/>
                  <a:gd name="connsiteY35" fmla="*/ 287658 h 897258"/>
                  <a:gd name="connsiteX36" fmla="*/ 1204825 w 1204825"/>
                  <a:gd name="connsiteY36" fmla="*/ 347189 h 897258"/>
                  <a:gd name="connsiteX37" fmla="*/ 1202443 w 1204825"/>
                  <a:gd name="connsiteY37" fmla="*/ 554358 h 897258"/>
                  <a:gd name="connsiteX38" fmla="*/ 1195300 w 1204825"/>
                  <a:gd name="connsiteY38" fmla="*/ 606745 h 897258"/>
                  <a:gd name="connsiteX39" fmla="*/ 1185775 w 1204825"/>
                  <a:gd name="connsiteY39" fmla="*/ 659133 h 897258"/>
                  <a:gd name="connsiteX40" fmla="*/ 1181012 w 1204825"/>
                  <a:gd name="connsiteY40" fmla="*/ 673420 h 897258"/>
                  <a:gd name="connsiteX41" fmla="*/ 1176250 w 1204825"/>
                  <a:gd name="connsiteY41" fmla="*/ 690089 h 897258"/>
                  <a:gd name="connsiteX42" fmla="*/ 1154818 w 1204825"/>
                  <a:gd name="connsiteY42" fmla="*/ 721045 h 897258"/>
                  <a:gd name="connsiteX43" fmla="*/ 1135768 w 1204825"/>
                  <a:gd name="connsiteY43" fmla="*/ 749620 h 897258"/>
                  <a:gd name="connsiteX44" fmla="*/ 1123862 w 1204825"/>
                  <a:gd name="connsiteY44" fmla="*/ 761526 h 897258"/>
                  <a:gd name="connsiteX45" fmla="*/ 1092906 w 1204825"/>
                  <a:gd name="connsiteY45" fmla="*/ 804389 h 897258"/>
                  <a:gd name="connsiteX46" fmla="*/ 1069093 w 1204825"/>
                  <a:gd name="connsiteY46" fmla="*/ 828201 h 897258"/>
                  <a:gd name="connsiteX47" fmla="*/ 1007181 w 1204825"/>
                  <a:gd name="connsiteY47" fmla="*/ 873445 h 897258"/>
                  <a:gd name="connsiteX48" fmla="*/ 990512 w 1204825"/>
                  <a:gd name="connsiteY48" fmla="*/ 878208 h 897258"/>
                  <a:gd name="connsiteX49" fmla="*/ 947650 w 1204825"/>
                  <a:gd name="connsiteY49" fmla="*/ 892495 h 897258"/>
                  <a:gd name="connsiteX50" fmla="*/ 859543 w 1204825"/>
                  <a:gd name="connsiteY50" fmla="*/ 894876 h 897258"/>
                  <a:gd name="connsiteX51" fmla="*/ 780962 w 1204825"/>
                  <a:gd name="connsiteY51" fmla="*/ 897258 h 897258"/>
                  <a:gd name="connsiteX52" fmla="*/ 692856 w 1204825"/>
                  <a:gd name="connsiteY52" fmla="*/ 892495 h 897258"/>
                  <a:gd name="connsiteX53" fmla="*/ 673806 w 1204825"/>
                  <a:gd name="connsiteY53" fmla="*/ 890114 h 897258"/>
                  <a:gd name="connsiteX54" fmla="*/ 502356 w 1204825"/>
                  <a:gd name="connsiteY54" fmla="*/ 885351 h 897258"/>
                  <a:gd name="connsiteX55" fmla="*/ 471400 w 1204825"/>
                  <a:gd name="connsiteY55" fmla="*/ 880589 h 897258"/>
                  <a:gd name="connsiteX56" fmla="*/ 459493 w 1204825"/>
                  <a:gd name="connsiteY56" fmla="*/ 878208 h 897258"/>
                  <a:gd name="connsiteX57" fmla="*/ 430918 w 1204825"/>
                  <a:gd name="connsiteY57" fmla="*/ 871064 h 897258"/>
                  <a:gd name="connsiteX58" fmla="*/ 369006 w 1204825"/>
                  <a:gd name="connsiteY58" fmla="*/ 868683 h 897258"/>
                  <a:gd name="connsiteX59" fmla="*/ 321381 w 1204825"/>
                  <a:gd name="connsiteY59" fmla="*/ 859158 h 897258"/>
                  <a:gd name="connsiteX60" fmla="*/ 288043 w 1204825"/>
                  <a:gd name="connsiteY60" fmla="*/ 849633 h 897258"/>
                  <a:gd name="connsiteX61" fmla="*/ 276137 w 1204825"/>
                  <a:gd name="connsiteY61" fmla="*/ 844870 h 897258"/>
                  <a:gd name="connsiteX62" fmla="*/ 249943 w 1204825"/>
                  <a:gd name="connsiteY62" fmla="*/ 832964 h 897258"/>
                  <a:gd name="connsiteX63" fmla="*/ 235656 w 1204825"/>
                  <a:gd name="connsiteY63" fmla="*/ 830583 h 897258"/>
                  <a:gd name="connsiteX64" fmla="*/ 230893 w 1204825"/>
                  <a:gd name="connsiteY64" fmla="*/ 818676 h 897258"/>
                  <a:gd name="connsiteX65" fmla="*/ 216606 w 1204825"/>
                  <a:gd name="connsiteY65" fmla="*/ 811533 h 897258"/>
                  <a:gd name="connsiteX66" fmla="*/ 180887 w 1204825"/>
                  <a:gd name="connsiteY66" fmla="*/ 780576 h 897258"/>
                  <a:gd name="connsiteX67" fmla="*/ 161837 w 1204825"/>
                  <a:gd name="connsiteY67" fmla="*/ 761526 h 897258"/>
                  <a:gd name="connsiteX68" fmla="*/ 123737 w 1204825"/>
                  <a:gd name="connsiteY68" fmla="*/ 725808 h 897258"/>
                  <a:gd name="connsiteX69" fmla="*/ 102306 w 1204825"/>
                  <a:gd name="connsiteY69" fmla="*/ 704376 h 897258"/>
                  <a:gd name="connsiteX70" fmla="*/ 80875 w 1204825"/>
                  <a:gd name="connsiteY70" fmla="*/ 687708 h 897258"/>
                  <a:gd name="connsiteX71" fmla="*/ 71350 w 1204825"/>
                  <a:gd name="connsiteY71" fmla="*/ 678183 h 897258"/>
                  <a:gd name="connsiteX72" fmla="*/ 38012 w 1204825"/>
                  <a:gd name="connsiteY72" fmla="*/ 651989 h 897258"/>
                  <a:gd name="connsiteX73" fmla="*/ 11818 w 1204825"/>
                  <a:gd name="connsiteY73" fmla="*/ 623414 h 897258"/>
                  <a:gd name="connsiteX74" fmla="*/ 9437 w 1204825"/>
                  <a:gd name="connsiteY74" fmla="*/ 549595 h 897258"/>
                  <a:gd name="connsiteX75" fmla="*/ 14200 w 1204825"/>
                  <a:gd name="connsiteY75" fmla="*/ 535308 h 897258"/>
                  <a:gd name="connsiteX76" fmla="*/ 21343 w 1204825"/>
                  <a:gd name="connsiteY76" fmla="*/ 525783 h 897258"/>
                  <a:gd name="connsiteX77" fmla="*/ 35631 w 1204825"/>
                  <a:gd name="connsiteY77" fmla="*/ 509114 h 897258"/>
                  <a:gd name="connsiteX78" fmla="*/ 52300 w 1204825"/>
                  <a:gd name="connsiteY78" fmla="*/ 487683 h 897258"/>
                  <a:gd name="connsiteX79" fmla="*/ 61825 w 1204825"/>
                  <a:gd name="connsiteY79" fmla="*/ 480539 h 897258"/>
                  <a:gd name="connsiteX80" fmla="*/ 76112 w 1204825"/>
                  <a:gd name="connsiteY80" fmla="*/ 475776 h 897258"/>
                  <a:gd name="connsiteX81" fmla="*/ 90400 w 1204825"/>
                  <a:gd name="connsiteY81" fmla="*/ 466251 h 897258"/>
                  <a:gd name="connsiteX82" fmla="*/ 104687 w 1204825"/>
                  <a:gd name="connsiteY82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99908 w 1204825"/>
                  <a:gd name="connsiteY8" fmla="*/ 173361 h 897258"/>
                  <a:gd name="connsiteX9" fmla="*/ 271346 w 1204825"/>
                  <a:gd name="connsiteY9" fmla="*/ 101923 h 897258"/>
                  <a:gd name="connsiteX10" fmla="*/ 271346 w 1204825"/>
                  <a:gd name="connsiteY10" fmla="*/ 101923 h 897258"/>
                  <a:gd name="connsiteX11" fmla="*/ 342784 w 1204825"/>
                  <a:gd name="connsiteY11" fmla="*/ 101923 h 897258"/>
                  <a:gd name="connsiteX12" fmla="*/ 485660 w 1204825"/>
                  <a:gd name="connsiteY12" fmla="*/ 101923 h 897258"/>
                  <a:gd name="connsiteX13" fmla="*/ 738100 w 1204825"/>
                  <a:gd name="connsiteY13" fmla="*/ 9051 h 897258"/>
                  <a:gd name="connsiteX14" fmla="*/ 757150 w 1204825"/>
                  <a:gd name="connsiteY14" fmla="*/ 13814 h 897258"/>
                  <a:gd name="connsiteX15" fmla="*/ 802393 w 1204825"/>
                  <a:gd name="connsiteY15" fmla="*/ 30483 h 897258"/>
                  <a:gd name="connsiteX16" fmla="*/ 861925 w 1204825"/>
                  <a:gd name="connsiteY16" fmla="*/ 51914 h 897258"/>
                  <a:gd name="connsiteX17" fmla="*/ 892881 w 1204825"/>
                  <a:gd name="connsiteY17" fmla="*/ 54295 h 897258"/>
                  <a:gd name="connsiteX18" fmla="*/ 930981 w 1204825"/>
                  <a:gd name="connsiteY18" fmla="*/ 63820 h 897258"/>
                  <a:gd name="connsiteX19" fmla="*/ 957175 w 1204825"/>
                  <a:gd name="connsiteY19" fmla="*/ 73345 h 897258"/>
                  <a:gd name="connsiteX20" fmla="*/ 983368 w 1204825"/>
                  <a:gd name="connsiteY20" fmla="*/ 85251 h 897258"/>
                  <a:gd name="connsiteX21" fmla="*/ 1004800 w 1204825"/>
                  <a:gd name="connsiteY21" fmla="*/ 90014 h 897258"/>
                  <a:gd name="connsiteX22" fmla="*/ 1028612 w 1204825"/>
                  <a:gd name="connsiteY22" fmla="*/ 94776 h 897258"/>
                  <a:gd name="connsiteX23" fmla="*/ 1038137 w 1204825"/>
                  <a:gd name="connsiteY23" fmla="*/ 99539 h 897258"/>
                  <a:gd name="connsiteX24" fmla="*/ 1069093 w 1204825"/>
                  <a:gd name="connsiteY24" fmla="*/ 106683 h 897258"/>
                  <a:gd name="connsiteX25" fmla="*/ 1076237 w 1204825"/>
                  <a:gd name="connsiteY25" fmla="*/ 113826 h 897258"/>
                  <a:gd name="connsiteX26" fmla="*/ 1090525 w 1204825"/>
                  <a:gd name="connsiteY26" fmla="*/ 120970 h 897258"/>
                  <a:gd name="connsiteX27" fmla="*/ 1111956 w 1204825"/>
                  <a:gd name="connsiteY27" fmla="*/ 142401 h 897258"/>
                  <a:gd name="connsiteX28" fmla="*/ 1121481 w 1204825"/>
                  <a:gd name="connsiteY28" fmla="*/ 147164 h 897258"/>
                  <a:gd name="connsiteX29" fmla="*/ 1147675 w 1204825"/>
                  <a:gd name="connsiteY29" fmla="*/ 173358 h 897258"/>
                  <a:gd name="connsiteX30" fmla="*/ 1159581 w 1204825"/>
                  <a:gd name="connsiteY30" fmla="*/ 182883 h 897258"/>
                  <a:gd name="connsiteX31" fmla="*/ 1166725 w 1204825"/>
                  <a:gd name="connsiteY31" fmla="*/ 194789 h 897258"/>
                  <a:gd name="connsiteX32" fmla="*/ 1185775 w 1204825"/>
                  <a:gd name="connsiteY32" fmla="*/ 223364 h 897258"/>
                  <a:gd name="connsiteX33" fmla="*/ 1192918 w 1204825"/>
                  <a:gd name="connsiteY33" fmla="*/ 247176 h 897258"/>
                  <a:gd name="connsiteX34" fmla="*/ 1197681 w 1204825"/>
                  <a:gd name="connsiteY34" fmla="*/ 261464 h 897258"/>
                  <a:gd name="connsiteX35" fmla="*/ 1200062 w 1204825"/>
                  <a:gd name="connsiteY35" fmla="*/ 287658 h 897258"/>
                  <a:gd name="connsiteX36" fmla="*/ 1204825 w 1204825"/>
                  <a:gd name="connsiteY36" fmla="*/ 347189 h 897258"/>
                  <a:gd name="connsiteX37" fmla="*/ 1202443 w 1204825"/>
                  <a:gd name="connsiteY37" fmla="*/ 554358 h 897258"/>
                  <a:gd name="connsiteX38" fmla="*/ 1195300 w 1204825"/>
                  <a:gd name="connsiteY38" fmla="*/ 606745 h 897258"/>
                  <a:gd name="connsiteX39" fmla="*/ 1185775 w 1204825"/>
                  <a:gd name="connsiteY39" fmla="*/ 659133 h 897258"/>
                  <a:gd name="connsiteX40" fmla="*/ 1181012 w 1204825"/>
                  <a:gd name="connsiteY40" fmla="*/ 673420 h 897258"/>
                  <a:gd name="connsiteX41" fmla="*/ 1176250 w 1204825"/>
                  <a:gd name="connsiteY41" fmla="*/ 690089 h 897258"/>
                  <a:gd name="connsiteX42" fmla="*/ 1154818 w 1204825"/>
                  <a:gd name="connsiteY42" fmla="*/ 721045 h 897258"/>
                  <a:gd name="connsiteX43" fmla="*/ 1135768 w 1204825"/>
                  <a:gd name="connsiteY43" fmla="*/ 749620 h 897258"/>
                  <a:gd name="connsiteX44" fmla="*/ 1123862 w 1204825"/>
                  <a:gd name="connsiteY44" fmla="*/ 761526 h 897258"/>
                  <a:gd name="connsiteX45" fmla="*/ 1092906 w 1204825"/>
                  <a:gd name="connsiteY45" fmla="*/ 804389 h 897258"/>
                  <a:gd name="connsiteX46" fmla="*/ 1069093 w 1204825"/>
                  <a:gd name="connsiteY46" fmla="*/ 828201 h 897258"/>
                  <a:gd name="connsiteX47" fmla="*/ 1007181 w 1204825"/>
                  <a:gd name="connsiteY47" fmla="*/ 873445 h 897258"/>
                  <a:gd name="connsiteX48" fmla="*/ 990512 w 1204825"/>
                  <a:gd name="connsiteY48" fmla="*/ 878208 h 897258"/>
                  <a:gd name="connsiteX49" fmla="*/ 947650 w 1204825"/>
                  <a:gd name="connsiteY49" fmla="*/ 892495 h 897258"/>
                  <a:gd name="connsiteX50" fmla="*/ 859543 w 1204825"/>
                  <a:gd name="connsiteY50" fmla="*/ 894876 h 897258"/>
                  <a:gd name="connsiteX51" fmla="*/ 780962 w 1204825"/>
                  <a:gd name="connsiteY51" fmla="*/ 897258 h 897258"/>
                  <a:gd name="connsiteX52" fmla="*/ 692856 w 1204825"/>
                  <a:gd name="connsiteY52" fmla="*/ 892495 h 897258"/>
                  <a:gd name="connsiteX53" fmla="*/ 673806 w 1204825"/>
                  <a:gd name="connsiteY53" fmla="*/ 890114 h 897258"/>
                  <a:gd name="connsiteX54" fmla="*/ 502356 w 1204825"/>
                  <a:gd name="connsiteY54" fmla="*/ 885351 h 897258"/>
                  <a:gd name="connsiteX55" fmla="*/ 471400 w 1204825"/>
                  <a:gd name="connsiteY55" fmla="*/ 880589 h 897258"/>
                  <a:gd name="connsiteX56" fmla="*/ 459493 w 1204825"/>
                  <a:gd name="connsiteY56" fmla="*/ 878208 h 897258"/>
                  <a:gd name="connsiteX57" fmla="*/ 430918 w 1204825"/>
                  <a:gd name="connsiteY57" fmla="*/ 871064 h 897258"/>
                  <a:gd name="connsiteX58" fmla="*/ 369006 w 1204825"/>
                  <a:gd name="connsiteY58" fmla="*/ 868683 h 897258"/>
                  <a:gd name="connsiteX59" fmla="*/ 321381 w 1204825"/>
                  <a:gd name="connsiteY59" fmla="*/ 859158 h 897258"/>
                  <a:gd name="connsiteX60" fmla="*/ 288043 w 1204825"/>
                  <a:gd name="connsiteY60" fmla="*/ 849633 h 897258"/>
                  <a:gd name="connsiteX61" fmla="*/ 276137 w 1204825"/>
                  <a:gd name="connsiteY61" fmla="*/ 844870 h 897258"/>
                  <a:gd name="connsiteX62" fmla="*/ 249943 w 1204825"/>
                  <a:gd name="connsiteY62" fmla="*/ 832964 h 897258"/>
                  <a:gd name="connsiteX63" fmla="*/ 235656 w 1204825"/>
                  <a:gd name="connsiteY63" fmla="*/ 830583 h 897258"/>
                  <a:gd name="connsiteX64" fmla="*/ 230893 w 1204825"/>
                  <a:gd name="connsiteY64" fmla="*/ 818676 h 897258"/>
                  <a:gd name="connsiteX65" fmla="*/ 216606 w 1204825"/>
                  <a:gd name="connsiteY65" fmla="*/ 811533 h 897258"/>
                  <a:gd name="connsiteX66" fmla="*/ 180887 w 1204825"/>
                  <a:gd name="connsiteY66" fmla="*/ 780576 h 897258"/>
                  <a:gd name="connsiteX67" fmla="*/ 161837 w 1204825"/>
                  <a:gd name="connsiteY67" fmla="*/ 761526 h 897258"/>
                  <a:gd name="connsiteX68" fmla="*/ 123737 w 1204825"/>
                  <a:gd name="connsiteY68" fmla="*/ 725808 h 897258"/>
                  <a:gd name="connsiteX69" fmla="*/ 102306 w 1204825"/>
                  <a:gd name="connsiteY69" fmla="*/ 704376 h 897258"/>
                  <a:gd name="connsiteX70" fmla="*/ 80875 w 1204825"/>
                  <a:gd name="connsiteY70" fmla="*/ 687708 h 897258"/>
                  <a:gd name="connsiteX71" fmla="*/ 71350 w 1204825"/>
                  <a:gd name="connsiteY71" fmla="*/ 678183 h 897258"/>
                  <a:gd name="connsiteX72" fmla="*/ 38012 w 1204825"/>
                  <a:gd name="connsiteY72" fmla="*/ 651989 h 897258"/>
                  <a:gd name="connsiteX73" fmla="*/ 11818 w 1204825"/>
                  <a:gd name="connsiteY73" fmla="*/ 623414 h 897258"/>
                  <a:gd name="connsiteX74" fmla="*/ 9437 w 1204825"/>
                  <a:gd name="connsiteY74" fmla="*/ 549595 h 897258"/>
                  <a:gd name="connsiteX75" fmla="*/ 14200 w 1204825"/>
                  <a:gd name="connsiteY75" fmla="*/ 535308 h 897258"/>
                  <a:gd name="connsiteX76" fmla="*/ 21343 w 1204825"/>
                  <a:gd name="connsiteY76" fmla="*/ 525783 h 897258"/>
                  <a:gd name="connsiteX77" fmla="*/ 35631 w 1204825"/>
                  <a:gd name="connsiteY77" fmla="*/ 509114 h 897258"/>
                  <a:gd name="connsiteX78" fmla="*/ 52300 w 1204825"/>
                  <a:gd name="connsiteY78" fmla="*/ 487683 h 897258"/>
                  <a:gd name="connsiteX79" fmla="*/ 61825 w 1204825"/>
                  <a:gd name="connsiteY79" fmla="*/ 480539 h 897258"/>
                  <a:gd name="connsiteX80" fmla="*/ 76112 w 1204825"/>
                  <a:gd name="connsiteY80" fmla="*/ 475776 h 897258"/>
                  <a:gd name="connsiteX81" fmla="*/ 90400 w 1204825"/>
                  <a:gd name="connsiteY81" fmla="*/ 466251 h 897258"/>
                  <a:gd name="connsiteX82" fmla="*/ 104687 w 1204825"/>
                  <a:gd name="connsiteY82" fmla="*/ 461489 h 897258"/>
                  <a:gd name="connsiteX0" fmla="*/ 96838 w 1196976"/>
                  <a:gd name="connsiteY0" fmla="*/ 461489 h 897258"/>
                  <a:gd name="connsiteX1" fmla="*/ 96838 w 1196976"/>
                  <a:gd name="connsiteY1" fmla="*/ 461489 h 897258"/>
                  <a:gd name="connsiteX2" fmla="*/ 101601 w 1196976"/>
                  <a:gd name="connsiteY2" fmla="*/ 432914 h 897258"/>
                  <a:gd name="connsiteX3" fmla="*/ 103982 w 1196976"/>
                  <a:gd name="connsiteY3" fmla="*/ 423389 h 897258"/>
                  <a:gd name="connsiteX4" fmla="*/ 108744 w 1196976"/>
                  <a:gd name="connsiteY4" fmla="*/ 397195 h 897258"/>
                  <a:gd name="connsiteX5" fmla="*/ 111126 w 1196976"/>
                  <a:gd name="connsiteY5" fmla="*/ 380526 h 897258"/>
                  <a:gd name="connsiteX6" fmla="*/ 125413 w 1196976"/>
                  <a:gd name="connsiteY6" fmla="*/ 330520 h 897258"/>
                  <a:gd name="connsiteX7" fmla="*/ 134938 w 1196976"/>
                  <a:gd name="connsiteY7" fmla="*/ 301945 h 897258"/>
                  <a:gd name="connsiteX8" fmla="*/ 192059 w 1196976"/>
                  <a:gd name="connsiteY8" fmla="*/ 173361 h 897258"/>
                  <a:gd name="connsiteX9" fmla="*/ 263497 w 1196976"/>
                  <a:gd name="connsiteY9" fmla="*/ 101923 h 897258"/>
                  <a:gd name="connsiteX10" fmla="*/ 263497 w 1196976"/>
                  <a:gd name="connsiteY10" fmla="*/ 101923 h 897258"/>
                  <a:gd name="connsiteX11" fmla="*/ 334935 w 1196976"/>
                  <a:gd name="connsiteY11" fmla="*/ 101923 h 897258"/>
                  <a:gd name="connsiteX12" fmla="*/ 477811 w 1196976"/>
                  <a:gd name="connsiteY12" fmla="*/ 101923 h 897258"/>
                  <a:gd name="connsiteX13" fmla="*/ 730251 w 1196976"/>
                  <a:gd name="connsiteY13" fmla="*/ 9051 h 897258"/>
                  <a:gd name="connsiteX14" fmla="*/ 749301 w 1196976"/>
                  <a:gd name="connsiteY14" fmla="*/ 13814 h 897258"/>
                  <a:gd name="connsiteX15" fmla="*/ 794544 w 1196976"/>
                  <a:gd name="connsiteY15" fmla="*/ 30483 h 897258"/>
                  <a:gd name="connsiteX16" fmla="*/ 854076 w 1196976"/>
                  <a:gd name="connsiteY16" fmla="*/ 51914 h 897258"/>
                  <a:gd name="connsiteX17" fmla="*/ 885032 w 1196976"/>
                  <a:gd name="connsiteY17" fmla="*/ 54295 h 897258"/>
                  <a:gd name="connsiteX18" fmla="*/ 923132 w 1196976"/>
                  <a:gd name="connsiteY18" fmla="*/ 63820 h 897258"/>
                  <a:gd name="connsiteX19" fmla="*/ 949326 w 1196976"/>
                  <a:gd name="connsiteY19" fmla="*/ 73345 h 897258"/>
                  <a:gd name="connsiteX20" fmla="*/ 975519 w 1196976"/>
                  <a:gd name="connsiteY20" fmla="*/ 85251 h 897258"/>
                  <a:gd name="connsiteX21" fmla="*/ 996951 w 1196976"/>
                  <a:gd name="connsiteY21" fmla="*/ 90014 h 897258"/>
                  <a:gd name="connsiteX22" fmla="*/ 1020763 w 1196976"/>
                  <a:gd name="connsiteY22" fmla="*/ 94776 h 897258"/>
                  <a:gd name="connsiteX23" fmla="*/ 1030288 w 1196976"/>
                  <a:gd name="connsiteY23" fmla="*/ 99539 h 897258"/>
                  <a:gd name="connsiteX24" fmla="*/ 1061244 w 1196976"/>
                  <a:gd name="connsiteY24" fmla="*/ 106683 h 897258"/>
                  <a:gd name="connsiteX25" fmla="*/ 1068388 w 1196976"/>
                  <a:gd name="connsiteY25" fmla="*/ 113826 h 897258"/>
                  <a:gd name="connsiteX26" fmla="*/ 1082676 w 1196976"/>
                  <a:gd name="connsiteY26" fmla="*/ 120970 h 897258"/>
                  <a:gd name="connsiteX27" fmla="*/ 1104107 w 1196976"/>
                  <a:gd name="connsiteY27" fmla="*/ 142401 h 897258"/>
                  <a:gd name="connsiteX28" fmla="*/ 1113632 w 1196976"/>
                  <a:gd name="connsiteY28" fmla="*/ 147164 h 897258"/>
                  <a:gd name="connsiteX29" fmla="*/ 1139826 w 1196976"/>
                  <a:gd name="connsiteY29" fmla="*/ 173358 h 897258"/>
                  <a:gd name="connsiteX30" fmla="*/ 1151732 w 1196976"/>
                  <a:gd name="connsiteY30" fmla="*/ 182883 h 897258"/>
                  <a:gd name="connsiteX31" fmla="*/ 1158876 w 1196976"/>
                  <a:gd name="connsiteY31" fmla="*/ 194789 h 897258"/>
                  <a:gd name="connsiteX32" fmla="*/ 1177926 w 1196976"/>
                  <a:gd name="connsiteY32" fmla="*/ 223364 h 897258"/>
                  <a:gd name="connsiteX33" fmla="*/ 1185069 w 1196976"/>
                  <a:gd name="connsiteY33" fmla="*/ 247176 h 897258"/>
                  <a:gd name="connsiteX34" fmla="*/ 1189832 w 1196976"/>
                  <a:gd name="connsiteY34" fmla="*/ 261464 h 897258"/>
                  <a:gd name="connsiteX35" fmla="*/ 1192213 w 1196976"/>
                  <a:gd name="connsiteY35" fmla="*/ 287658 h 897258"/>
                  <a:gd name="connsiteX36" fmla="*/ 1196976 w 1196976"/>
                  <a:gd name="connsiteY36" fmla="*/ 347189 h 897258"/>
                  <a:gd name="connsiteX37" fmla="*/ 1194594 w 1196976"/>
                  <a:gd name="connsiteY37" fmla="*/ 554358 h 897258"/>
                  <a:gd name="connsiteX38" fmla="*/ 1187451 w 1196976"/>
                  <a:gd name="connsiteY38" fmla="*/ 606745 h 897258"/>
                  <a:gd name="connsiteX39" fmla="*/ 1177926 w 1196976"/>
                  <a:gd name="connsiteY39" fmla="*/ 659133 h 897258"/>
                  <a:gd name="connsiteX40" fmla="*/ 1173163 w 1196976"/>
                  <a:gd name="connsiteY40" fmla="*/ 673420 h 897258"/>
                  <a:gd name="connsiteX41" fmla="*/ 1168401 w 1196976"/>
                  <a:gd name="connsiteY41" fmla="*/ 690089 h 897258"/>
                  <a:gd name="connsiteX42" fmla="*/ 1146969 w 1196976"/>
                  <a:gd name="connsiteY42" fmla="*/ 721045 h 897258"/>
                  <a:gd name="connsiteX43" fmla="*/ 1127919 w 1196976"/>
                  <a:gd name="connsiteY43" fmla="*/ 749620 h 897258"/>
                  <a:gd name="connsiteX44" fmla="*/ 1116013 w 1196976"/>
                  <a:gd name="connsiteY44" fmla="*/ 761526 h 897258"/>
                  <a:gd name="connsiteX45" fmla="*/ 1085057 w 1196976"/>
                  <a:gd name="connsiteY45" fmla="*/ 804389 h 897258"/>
                  <a:gd name="connsiteX46" fmla="*/ 1061244 w 1196976"/>
                  <a:gd name="connsiteY46" fmla="*/ 828201 h 897258"/>
                  <a:gd name="connsiteX47" fmla="*/ 999332 w 1196976"/>
                  <a:gd name="connsiteY47" fmla="*/ 873445 h 897258"/>
                  <a:gd name="connsiteX48" fmla="*/ 982663 w 1196976"/>
                  <a:gd name="connsiteY48" fmla="*/ 878208 h 897258"/>
                  <a:gd name="connsiteX49" fmla="*/ 939801 w 1196976"/>
                  <a:gd name="connsiteY49" fmla="*/ 892495 h 897258"/>
                  <a:gd name="connsiteX50" fmla="*/ 851694 w 1196976"/>
                  <a:gd name="connsiteY50" fmla="*/ 894876 h 897258"/>
                  <a:gd name="connsiteX51" fmla="*/ 773113 w 1196976"/>
                  <a:gd name="connsiteY51" fmla="*/ 897258 h 897258"/>
                  <a:gd name="connsiteX52" fmla="*/ 685007 w 1196976"/>
                  <a:gd name="connsiteY52" fmla="*/ 892495 h 897258"/>
                  <a:gd name="connsiteX53" fmla="*/ 665957 w 1196976"/>
                  <a:gd name="connsiteY53" fmla="*/ 890114 h 897258"/>
                  <a:gd name="connsiteX54" fmla="*/ 494507 w 1196976"/>
                  <a:gd name="connsiteY54" fmla="*/ 885351 h 897258"/>
                  <a:gd name="connsiteX55" fmla="*/ 463551 w 1196976"/>
                  <a:gd name="connsiteY55" fmla="*/ 880589 h 897258"/>
                  <a:gd name="connsiteX56" fmla="*/ 451644 w 1196976"/>
                  <a:gd name="connsiteY56" fmla="*/ 878208 h 897258"/>
                  <a:gd name="connsiteX57" fmla="*/ 423069 w 1196976"/>
                  <a:gd name="connsiteY57" fmla="*/ 871064 h 897258"/>
                  <a:gd name="connsiteX58" fmla="*/ 361157 w 1196976"/>
                  <a:gd name="connsiteY58" fmla="*/ 868683 h 897258"/>
                  <a:gd name="connsiteX59" fmla="*/ 313532 w 1196976"/>
                  <a:gd name="connsiteY59" fmla="*/ 859158 h 897258"/>
                  <a:gd name="connsiteX60" fmla="*/ 280194 w 1196976"/>
                  <a:gd name="connsiteY60" fmla="*/ 849633 h 897258"/>
                  <a:gd name="connsiteX61" fmla="*/ 268288 w 1196976"/>
                  <a:gd name="connsiteY61" fmla="*/ 844870 h 897258"/>
                  <a:gd name="connsiteX62" fmla="*/ 242094 w 1196976"/>
                  <a:gd name="connsiteY62" fmla="*/ 832964 h 897258"/>
                  <a:gd name="connsiteX63" fmla="*/ 227807 w 1196976"/>
                  <a:gd name="connsiteY63" fmla="*/ 830583 h 897258"/>
                  <a:gd name="connsiteX64" fmla="*/ 223044 w 1196976"/>
                  <a:gd name="connsiteY64" fmla="*/ 818676 h 897258"/>
                  <a:gd name="connsiteX65" fmla="*/ 208757 w 1196976"/>
                  <a:gd name="connsiteY65" fmla="*/ 811533 h 897258"/>
                  <a:gd name="connsiteX66" fmla="*/ 173038 w 1196976"/>
                  <a:gd name="connsiteY66" fmla="*/ 780576 h 897258"/>
                  <a:gd name="connsiteX67" fmla="*/ 153988 w 1196976"/>
                  <a:gd name="connsiteY67" fmla="*/ 761526 h 897258"/>
                  <a:gd name="connsiteX68" fmla="*/ 115888 w 1196976"/>
                  <a:gd name="connsiteY68" fmla="*/ 725808 h 897258"/>
                  <a:gd name="connsiteX69" fmla="*/ 94457 w 1196976"/>
                  <a:gd name="connsiteY69" fmla="*/ 704376 h 897258"/>
                  <a:gd name="connsiteX70" fmla="*/ 73026 w 1196976"/>
                  <a:gd name="connsiteY70" fmla="*/ 687708 h 897258"/>
                  <a:gd name="connsiteX71" fmla="*/ 63501 w 1196976"/>
                  <a:gd name="connsiteY71" fmla="*/ 678183 h 897258"/>
                  <a:gd name="connsiteX72" fmla="*/ 30163 w 1196976"/>
                  <a:gd name="connsiteY72" fmla="*/ 651989 h 897258"/>
                  <a:gd name="connsiteX73" fmla="*/ 3969 w 1196976"/>
                  <a:gd name="connsiteY73" fmla="*/ 623414 h 897258"/>
                  <a:gd name="connsiteX74" fmla="*/ 6351 w 1196976"/>
                  <a:gd name="connsiteY74" fmla="*/ 535308 h 897258"/>
                  <a:gd name="connsiteX75" fmla="*/ 13494 w 1196976"/>
                  <a:gd name="connsiteY75" fmla="*/ 525783 h 897258"/>
                  <a:gd name="connsiteX76" fmla="*/ 27782 w 1196976"/>
                  <a:gd name="connsiteY76" fmla="*/ 509114 h 897258"/>
                  <a:gd name="connsiteX77" fmla="*/ 44451 w 1196976"/>
                  <a:gd name="connsiteY77" fmla="*/ 487683 h 897258"/>
                  <a:gd name="connsiteX78" fmla="*/ 53976 w 1196976"/>
                  <a:gd name="connsiteY78" fmla="*/ 480539 h 897258"/>
                  <a:gd name="connsiteX79" fmla="*/ 68263 w 1196976"/>
                  <a:gd name="connsiteY79" fmla="*/ 475776 h 897258"/>
                  <a:gd name="connsiteX80" fmla="*/ 82551 w 1196976"/>
                  <a:gd name="connsiteY80" fmla="*/ 466251 h 897258"/>
                  <a:gd name="connsiteX81" fmla="*/ 96838 w 1196976"/>
                  <a:gd name="connsiteY81" fmla="*/ 461489 h 897258"/>
                  <a:gd name="connsiteX0" fmla="*/ 95647 w 1195785"/>
                  <a:gd name="connsiteY0" fmla="*/ 461489 h 897258"/>
                  <a:gd name="connsiteX1" fmla="*/ 95647 w 1195785"/>
                  <a:gd name="connsiteY1" fmla="*/ 461489 h 897258"/>
                  <a:gd name="connsiteX2" fmla="*/ 100410 w 1195785"/>
                  <a:gd name="connsiteY2" fmla="*/ 432914 h 897258"/>
                  <a:gd name="connsiteX3" fmla="*/ 102791 w 1195785"/>
                  <a:gd name="connsiteY3" fmla="*/ 423389 h 897258"/>
                  <a:gd name="connsiteX4" fmla="*/ 107553 w 1195785"/>
                  <a:gd name="connsiteY4" fmla="*/ 397195 h 897258"/>
                  <a:gd name="connsiteX5" fmla="*/ 109935 w 1195785"/>
                  <a:gd name="connsiteY5" fmla="*/ 380526 h 897258"/>
                  <a:gd name="connsiteX6" fmla="*/ 124222 w 1195785"/>
                  <a:gd name="connsiteY6" fmla="*/ 330520 h 897258"/>
                  <a:gd name="connsiteX7" fmla="*/ 133747 w 1195785"/>
                  <a:gd name="connsiteY7" fmla="*/ 301945 h 897258"/>
                  <a:gd name="connsiteX8" fmla="*/ 190868 w 1195785"/>
                  <a:gd name="connsiteY8" fmla="*/ 173361 h 897258"/>
                  <a:gd name="connsiteX9" fmla="*/ 262306 w 1195785"/>
                  <a:gd name="connsiteY9" fmla="*/ 101923 h 897258"/>
                  <a:gd name="connsiteX10" fmla="*/ 262306 w 1195785"/>
                  <a:gd name="connsiteY10" fmla="*/ 101923 h 897258"/>
                  <a:gd name="connsiteX11" fmla="*/ 333744 w 1195785"/>
                  <a:gd name="connsiteY11" fmla="*/ 101923 h 897258"/>
                  <a:gd name="connsiteX12" fmla="*/ 476620 w 1195785"/>
                  <a:gd name="connsiteY12" fmla="*/ 101923 h 897258"/>
                  <a:gd name="connsiteX13" fmla="*/ 729060 w 1195785"/>
                  <a:gd name="connsiteY13" fmla="*/ 9051 h 897258"/>
                  <a:gd name="connsiteX14" fmla="*/ 748110 w 1195785"/>
                  <a:gd name="connsiteY14" fmla="*/ 13814 h 897258"/>
                  <a:gd name="connsiteX15" fmla="*/ 793353 w 1195785"/>
                  <a:gd name="connsiteY15" fmla="*/ 30483 h 897258"/>
                  <a:gd name="connsiteX16" fmla="*/ 852885 w 1195785"/>
                  <a:gd name="connsiteY16" fmla="*/ 51914 h 897258"/>
                  <a:gd name="connsiteX17" fmla="*/ 883841 w 1195785"/>
                  <a:gd name="connsiteY17" fmla="*/ 54295 h 897258"/>
                  <a:gd name="connsiteX18" fmla="*/ 921941 w 1195785"/>
                  <a:gd name="connsiteY18" fmla="*/ 63820 h 897258"/>
                  <a:gd name="connsiteX19" fmla="*/ 948135 w 1195785"/>
                  <a:gd name="connsiteY19" fmla="*/ 73345 h 897258"/>
                  <a:gd name="connsiteX20" fmla="*/ 974328 w 1195785"/>
                  <a:gd name="connsiteY20" fmla="*/ 85251 h 897258"/>
                  <a:gd name="connsiteX21" fmla="*/ 995760 w 1195785"/>
                  <a:gd name="connsiteY21" fmla="*/ 90014 h 897258"/>
                  <a:gd name="connsiteX22" fmla="*/ 1019572 w 1195785"/>
                  <a:gd name="connsiteY22" fmla="*/ 94776 h 897258"/>
                  <a:gd name="connsiteX23" fmla="*/ 1029097 w 1195785"/>
                  <a:gd name="connsiteY23" fmla="*/ 99539 h 897258"/>
                  <a:gd name="connsiteX24" fmla="*/ 1060053 w 1195785"/>
                  <a:gd name="connsiteY24" fmla="*/ 106683 h 897258"/>
                  <a:gd name="connsiteX25" fmla="*/ 1067197 w 1195785"/>
                  <a:gd name="connsiteY25" fmla="*/ 113826 h 897258"/>
                  <a:gd name="connsiteX26" fmla="*/ 1081485 w 1195785"/>
                  <a:gd name="connsiteY26" fmla="*/ 120970 h 897258"/>
                  <a:gd name="connsiteX27" fmla="*/ 1102916 w 1195785"/>
                  <a:gd name="connsiteY27" fmla="*/ 142401 h 897258"/>
                  <a:gd name="connsiteX28" fmla="*/ 1112441 w 1195785"/>
                  <a:gd name="connsiteY28" fmla="*/ 147164 h 897258"/>
                  <a:gd name="connsiteX29" fmla="*/ 1138635 w 1195785"/>
                  <a:gd name="connsiteY29" fmla="*/ 173358 h 897258"/>
                  <a:gd name="connsiteX30" fmla="*/ 1150541 w 1195785"/>
                  <a:gd name="connsiteY30" fmla="*/ 182883 h 897258"/>
                  <a:gd name="connsiteX31" fmla="*/ 1157685 w 1195785"/>
                  <a:gd name="connsiteY31" fmla="*/ 194789 h 897258"/>
                  <a:gd name="connsiteX32" fmla="*/ 1176735 w 1195785"/>
                  <a:gd name="connsiteY32" fmla="*/ 223364 h 897258"/>
                  <a:gd name="connsiteX33" fmla="*/ 1183878 w 1195785"/>
                  <a:gd name="connsiteY33" fmla="*/ 247176 h 897258"/>
                  <a:gd name="connsiteX34" fmla="*/ 1188641 w 1195785"/>
                  <a:gd name="connsiteY34" fmla="*/ 261464 h 897258"/>
                  <a:gd name="connsiteX35" fmla="*/ 1191022 w 1195785"/>
                  <a:gd name="connsiteY35" fmla="*/ 287658 h 897258"/>
                  <a:gd name="connsiteX36" fmla="*/ 1195785 w 1195785"/>
                  <a:gd name="connsiteY36" fmla="*/ 347189 h 897258"/>
                  <a:gd name="connsiteX37" fmla="*/ 1193403 w 1195785"/>
                  <a:gd name="connsiteY37" fmla="*/ 554358 h 897258"/>
                  <a:gd name="connsiteX38" fmla="*/ 1186260 w 1195785"/>
                  <a:gd name="connsiteY38" fmla="*/ 606745 h 897258"/>
                  <a:gd name="connsiteX39" fmla="*/ 1176735 w 1195785"/>
                  <a:gd name="connsiteY39" fmla="*/ 659133 h 897258"/>
                  <a:gd name="connsiteX40" fmla="*/ 1171972 w 1195785"/>
                  <a:gd name="connsiteY40" fmla="*/ 673420 h 897258"/>
                  <a:gd name="connsiteX41" fmla="*/ 1167210 w 1195785"/>
                  <a:gd name="connsiteY41" fmla="*/ 690089 h 897258"/>
                  <a:gd name="connsiteX42" fmla="*/ 1145778 w 1195785"/>
                  <a:gd name="connsiteY42" fmla="*/ 721045 h 897258"/>
                  <a:gd name="connsiteX43" fmla="*/ 1126728 w 1195785"/>
                  <a:gd name="connsiteY43" fmla="*/ 749620 h 897258"/>
                  <a:gd name="connsiteX44" fmla="*/ 1114822 w 1195785"/>
                  <a:gd name="connsiteY44" fmla="*/ 761526 h 897258"/>
                  <a:gd name="connsiteX45" fmla="*/ 1083866 w 1195785"/>
                  <a:gd name="connsiteY45" fmla="*/ 804389 h 897258"/>
                  <a:gd name="connsiteX46" fmla="*/ 1060053 w 1195785"/>
                  <a:gd name="connsiteY46" fmla="*/ 828201 h 897258"/>
                  <a:gd name="connsiteX47" fmla="*/ 998141 w 1195785"/>
                  <a:gd name="connsiteY47" fmla="*/ 873445 h 897258"/>
                  <a:gd name="connsiteX48" fmla="*/ 981472 w 1195785"/>
                  <a:gd name="connsiteY48" fmla="*/ 878208 h 897258"/>
                  <a:gd name="connsiteX49" fmla="*/ 938610 w 1195785"/>
                  <a:gd name="connsiteY49" fmla="*/ 892495 h 897258"/>
                  <a:gd name="connsiteX50" fmla="*/ 850503 w 1195785"/>
                  <a:gd name="connsiteY50" fmla="*/ 894876 h 897258"/>
                  <a:gd name="connsiteX51" fmla="*/ 771922 w 1195785"/>
                  <a:gd name="connsiteY51" fmla="*/ 897258 h 897258"/>
                  <a:gd name="connsiteX52" fmla="*/ 683816 w 1195785"/>
                  <a:gd name="connsiteY52" fmla="*/ 892495 h 897258"/>
                  <a:gd name="connsiteX53" fmla="*/ 664766 w 1195785"/>
                  <a:gd name="connsiteY53" fmla="*/ 890114 h 897258"/>
                  <a:gd name="connsiteX54" fmla="*/ 493316 w 1195785"/>
                  <a:gd name="connsiteY54" fmla="*/ 885351 h 897258"/>
                  <a:gd name="connsiteX55" fmla="*/ 462360 w 1195785"/>
                  <a:gd name="connsiteY55" fmla="*/ 880589 h 897258"/>
                  <a:gd name="connsiteX56" fmla="*/ 450453 w 1195785"/>
                  <a:gd name="connsiteY56" fmla="*/ 878208 h 897258"/>
                  <a:gd name="connsiteX57" fmla="*/ 421878 w 1195785"/>
                  <a:gd name="connsiteY57" fmla="*/ 871064 h 897258"/>
                  <a:gd name="connsiteX58" fmla="*/ 359966 w 1195785"/>
                  <a:gd name="connsiteY58" fmla="*/ 868683 h 897258"/>
                  <a:gd name="connsiteX59" fmla="*/ 312341 w 1195785"/>
                  <a:gd name="connsiteY59" fmla="*/ 859158 h 897258"/>
                  <a:gd name="connsiteX60" fmla="*/ 279003 w 1195785"/>
                  <a:gd name="connsiteY60" fmla="*/ 849633 h 897258"/>
                  <a:gd name="connsiteX61" fmla="*/ 267097 w 1195785"/>
                  <a:gd name="connsiteY61" fmla="*/ 844870 h 897258"/>
                  <a:gd name="connsiteX62" fmla="*/ 240903 w 1195785"/>
                  <a:gd name="connsiteY62" fmla="*/ 832964 h 897258"/>
                  <a:gd name="connsiteX63" fmla="*/ 226616 w 1195785"/>
                  <a:gd name="connsiteY63" fmla="*/ 830583 h 897258"/>
                  <a:gd name="connsiteX64" fmla="*/ 221853 w 1195785"/>
                  <a:gd name="connsiteY64" fmla="*/ 818676 h 897258"/>
                  <a:gd name="connsiteX65" fmla="*/ 207566 w 1195785"/>
                  <a:gd name="connsiteY65" fmla="*/ 811533 h 897258"/>
                  <a:gd name="connsiteX66" fmla="*/ 171847 w 1195785"/>
                  <a:gd name="connsiteY66" fmla="*/ 780576 h 897258"/>
                  <a:gd name="connsiteX67" fmla="*/ 152797 w 1195785"/>
                  <a:gd name="connsiteY67" fmla="*/ 761526 h 897258"/>
                  <a:gd name="connsiteX68" fmla="*/ 114697 w 1195785"/>
                  <a:gd name="connsiteY68" fmla="*/ 725808 h 897258"/>
                  <a:gd name="connsiteX69" fmla="*/ 93266 w 1195785"/>
                  <a:gd name="connsiteY69" fmla="*/ 704376 h 897258"/>
                  <a:gd name="connsiteX70" fmla="*/ 71835 w 1195785"/>
                  <a:gd name="connsiteY70" fmla="*/ 687708 h 897258"/>
                  <a:gd name="connsiteX71" fmla="*/ 62310 w 1195785"/>
                  <a:gd name="connsiteY71" fmla="*/ 678183 h 897258"/>
                  <a:gd name="connsiteX72" fmla="*/ 28972 w 1195785"/>
                  <a:gd name="connsiteY72" fmla="*/ 651989 h 897258"/>
                  <a:gd name="connsiteX73" fmla="*/ 2778 w 1195785"/>
                  <a:gd name="connsiteY73" fmla="*/ 623414 h 897258"/>
                  <a:gd name="connsiteX74" fmla="*/ 12303 w 1195785"/>
                  <a:gd name="connsiteY74" fmla="*/ 525783 h 897258"/>
                  <a:gd name="connsiteX75" fmla="*/ 26591 w 1195785"/>
                  <a:gd name="connsiteY75" fmla="*/ 509114 h 897258"/>
                  <a:gd name="connsiteX76" fmla="*/ 43260 w 1195785"/>
                  <a:gd name="connsiteY76" fmla="*/ 487683 h 897258"/>
                  <a:gd name="connsiteX77" fmla="*/ 52785 w 1195785"/>
                  <a:gd name="connsiteY77" fmla="*/ 480539 h 897258"/>
                  <a:gd name="connsiteX78" fmla="*/ 67072 w 1195785"/>
                  <a:gd name="connsiteY78" fmla="*/ 475776 h 897258"/>
                  <a:gd name="connsiteX79" fmla="*/ 81360 w 1195785"/>
                  <a:gd name="connsiteY79" fmla="*/ 466251 h 897258"/>
                  <a:gd name="connsiteX80" fmla="*/ 95647 w 1195785"/>
                  <a:gd name="connsiteY80" fmla="*/ 461489 h 897258"/>
                  <a:gd name="connsiteX0" fmla="*/ 93266 w 1193404"/>
                  <a:gd name="connsiteY0" fmla="*/ 461489 h 897258"/>
                  <a:gd name="connsiteX1" fmla="*/ 93266 w 1193404"/>
                  <a:gd name="connsiteY1" fmla="*/ 461489 h 897258"/>
                  <a:gd name="connsiteX2" fmla="*/ 98029 w 1193404"/>
                  <a:gd name="connsiteY2" fmla="*/ 432914 h 897258"/>
                  <a:gd name="connsiteX3" fmla="*/ 100410 w 1193404"/>
                  <a:gd name="connsiteY3" fmla="*/ 423389 h 897258"/>
                  <a:gd name="connsiteX4" fmla="*/ 105172 w 1193404"/>
                  <a:gd name="connsiteY4" fmla="*/ 397195 h 897258"/>
                  <a:gd name="connsiteX5" fmla="*/ 107554 w 1193404"/>
                  <a:gd name="connsiteY5" fmla="*/ 380526 h 897258"/>
                  <a:gd name="connsiteX6" fmla="*/ 121841 w 1193404"/>
                  <a:gd name="connsiteY6" fmla="*/ 330520 h 897258"/>
                  <a:gd name="connsiteX7" fmla="*/ 131366 w 1193404"/>
                  <a:gd name="connsiteY7" fmla="*/ 301945 h 897258"/>
                  <a:gd name="connsiteX8" fmla="*/ 188487 w 1193404"/>
                  <a:gd name="connsiteY8" fmla="*/ 173361 h 897258"/>
                  <a:gd name="connsiteX9" fmla="*/ 259925 w 1193404"/>
                  <a:gd name="connsiteY9" fmla="*/ 101923 h 897258"/>
                  <a:gd name="connsiteX10" fmla="*/ 259925 w 1193404"/>
                  <a:gd name="connsiteY10" fmla="*/ 101923 h 897258"/>
                  <a:gd name="connsiteX11" fmla="*/ 331363 w 1193404"/>
                  <a:gd name="connsiteY11" fmla="*/ 101923 h 897258"/>
                  <a:gd name="connsiteX12" fmla="*/ 474239 w 1193404"/>
                  <a:gd name="connsiteY12" fmla="*/ 101923 h 897258"/>
                  <a:gd name="connsiteX13" fmla="*/ 726679 w 1193404"/>
                  <a:gd name="connsiteY13" fmla="*/ 9051 h 897258"/>
                  <a:gd name="connsiteX14" fmla="*/ 745729 w 1193404"/>
                  <a:gd name="connsiteY14" fmla="*/ 13814 h 897258"/>
                  <a:gd name="connsiteX15" fmla="*/ 790972 w 1193404"/>
                  <a:gd name="connsiteY15" fmla="*/ 30483 h 897258"/>
                  <a:gd name="connsiteX16" fmla="*/ 850504 w 1193404"/>
                  <a:gd name="connsiteY16" fmla="*/ 51914 h 897258"/>
                  <a:gd name="connsiteX17" fmla="*/ 881460 w 1193404"/>
                  <a:gd name="connsiteY17" fmla="*/ 54295 h 897258"/>
                  <a:gd name="connsiteX18" fmla="*/ 919560 w 1193404"/>
                  <a:gd name="connsiteY18" fmla="*/ 63820 h 897258"/>
                  <a:gd name="connsiteX19" fmla="*/ 945754 w 1193404"/>
                  <a:gd name="connsiteY19" fmla="*/ 73345 h 897258"/>
                  <a:gd name="connsiteX20" fmla="*/ 971947 w 1193404"/>
                  <a:gd name="connsiteY20" fmla="*/ 85251 h 897258"/>
                  <a:gd name="connsiteX21" fmla="*/ 993379 w 1193404"/>
                  <a:gd name="connsiteY21" fmla="*/ 90014 h 897258"/>
                  <a:gd name="connsiteX22" fmla="*/ 1017191 w 1193404"/>
                  <a:gd name="connsiteY22" fmla="*/ 94776 h 897258"/>
                  <a:gd name="connsiteX23" fmla="*/ 1026716 w 1193404"/>
                  <a:gd name="connsiteY23" fmla="*/ 99539 h 897258"/>
                  <a:gd name="connsiteX24" fmla="*/ 1057672 w 1193404"/>
                  <a:gd name="connsiteY24" fmla="*/ 106683 h 897258"/>
                  <a:gd name="connsiteX25" fmla="*/ 1064816 w 1193404"/>
                  <a:gd name="connsiteY25" fmla="*/ 113826 h 897258"/>
                  <a:gd name="connsiteX26" fmla="*/ 1079104 w 1193404"/>
                  <a:gd name="connsiteY26" fmla="*/ 120970 h 897258"/>
                  <a:gd name="connsiteX27" fmla="*/ 1100535 w 1193404"/>
                  <a:gd name="connsiteY27" fmla="*/ 142401 h 897258"/>
                  <a:gd name="connsiteX28" fmla="*/ 1110060 w 1193404"/>
                  <a:gd name="connsiteY28" fmla="*/ 147164 h 897258"/>
                  <a:gd name="connsiteX29" fmla="*/ 1136254 w 1193404"/>
                  <a:gd name="connsiteY29" fmla="*/ 173358 h 897258"/>
                  <a:gd name="connsiteX30" fmla="*/ 1148160 w 1193404"/>
                  <a:gd name="connsiteY30" fmla="*/ 182883 h 897258"/>
                  <a:gd name="connsiteX31" fmla="*/ 1155304 w 1193404"/>
                  <a:gd name="connsiteY31" fmla="*/ 194789 h 897258"/>
                  <a:gd name="connsiteX32" fmla="*/ 1174354 w 1193404"/>
                  <a:gd name="connsiteY32" fmla="*/ 223364 h 897258"/>
                  <a:gd name="connsiteX33" fmla="*/ 1181497 w 1193404"/>
                  <a:gd name="connsiteY33" fmla="*/ 247176 h 897258"/>
                  <a:gd name="connsiteX34" fmla="*/ 1186260 w 1193404"/>
                  <a:gd name="connsiteY34" fmla="*/ 261464 h 897258"/>
                  <a:gd name="connsiteX35" fmla="*/ 1188641 w 1193404"/>
                  <a:gd name="connsiteY35" fmla="*/ 287658 h 897258"/>
                  <a:gd name="connsiteX36" fmla="*/ 1193404 w 1193404"/>
                  <a:gd name="connsiteY36" fmla="*/ 347189 h 897258"/>
                  <a:gd name="connsiteX37" fmla="*/ 1191022 w 1193404"/>
                  <a:gd name="connsiteY37" fmla="*/ 554358 h 897258"/>
                  <a:gd name="connsiteX38" fmla="*/ 1183879 w 1193404"/>
                  <a:gd name="connsiteY38" fmla="*/ 606745 h 897258"/>
                  <a:gd name="connsiteX39" fmla="*/ 1174354 w 1193404"/>
                  <a:gd name="connsiteY39" fmla="*/ 659133 h 897258"/>
                  <a:gd name="connsiteX40" fmla="*/ 1169591 w 1193404"/>
                  <a:gd name="connsiteY40" fmla="*/ 673420 h 897258"/>
                  <a:gd name="connsiteX41" fmla="*/ 1164829 w 1193404"/>
                  <a:gd name="connsiteY41" fmla="*/ 690089 h 897258"/>
                  <a:gd name="connsiteX42" fmla="*/ 1143397 w 1193404"/>
                  <a:gd name="connsiteY42" fmla="*/ 721045 h 897258"/>
                  <a:gd name="connsiteX43" fmla="*/ 1124347 w 1193404"/>
                  <a:gd name="connsiteY43" fmla="*/ 749620 h 897258"/>
                  <a:gd name="connsiteX44" fmla="*/ 1112441 w 1193404"/>
                  <a:gd name="connsiteY44" fmla="*/ 761526 h 897258"/>
                  <a:gd name="connsiteX45" fmla="*/ 1081485 w 1193404"/>
                  <a:gd name="connsiteY45" fmla="*/ 804389 h 897258"/>
                  <a:gd name="connsiteX46" fmla="*/ 1057672 w 1193404"/>
                  <a:gd name="connsiteY46" fmla="*/ 828201 h 897258"/>
                  <a:gd name="connsiteX47" fmla="*/ 995760 w 1193404"/>
                  <a:gd name="connsiteY47" fmla="*/ 873445 h 897258"/>
                  <a:gd name="connsiteX48" fmla="*/ 979091 w 1193404"/>
                  <a:gd name="connsiteY48" fmla="*/ 878208 h 897258"/>
                  <a:gd name="connsiteX49" fmla="*/ 936229 w 1193404"/>
                  <a:gd name="connsiteY49" fmla="*/ 892495 h 897258"/>
                  <a:gd name="connsiteX50" fmla="*/ 848122 w 1193404"/>
                  <a:gd name="connsiteY50" fmla="*/ 894876 h 897258"/>
                  <a:gd name="connsiteX51" fmla="*/ 769541 w 1193404"/>
                  <a:gd name="connsiteY51" fmla="*/ 897258 h 897258"/>
                  <a:gd name="connsiteX52" fmla="*/ 681435 w 1193404"/>
                  <a:gd name="connsiteY52" fmla="*/ 892495 h 897258"/>
                  <a:gd name="connsiteX53" fmla="*/ 662385 w 1193404"/>
                  <a:gd name="connsiteY53" fmla="*/ 890114 h 897258"/>
                  <a:gd name="connsiteX54" fmla="*/ 490935 w 1193404"/>
                  <a:gd name="connsiteY54" fmla="*/ 885351 h 897258"/>
                  <a:gd name="connsiteX55" fmla="*/ 459979 w 1193404"/>
                  <a:gd name="connsiteY55" fmla="*/ 880589 h 897258"/>
                  <a:gd name="connsiteX56" fmla="*/ 448072 w 1193404"/>
                  <a:gd name="connsiteY56" fmla="*/ 878208 h 897258"/>
                  <a:gd name="connsiteX57" fmla="*/ 419497 w 1193404"/>
                  <a:gd name="connsiteY57" fmla="*/ 871064 h 897258"/>
                  <a:gd name="connsiteX58" fmla="*/ 357585 w 1193404"/>
                  <a:gd name="connsiteY58" fmla="*/ 868683 h 897258"/>
                  <a:gd name="connsiteX59" fmla="*/ 309960 w 1193404"/>
                  <a:gd name="connsiteY59" fmla="*/ 859158 h 897258"/>
                  <a:gd name="connsiteX60" fmla="*/ 276622 w 1193404"/>
                  <a:gd name="connsiteY60" fmla="*/ 849633 h 897258"/>
                  <a:gd name="connsiteX61" fmla="*/ 264716 w 1193404"/>
                  <a:gd name="connsiteY61" fmla="*/ 844870 h 897258"/>
                  <a:gd name="connsiteX62" fmla="*/ 238522 w 1193404"/>
                  <a:gd name="connsiteY62" fmla="*/ 832964 h 897258"/>
                  <a:gd name="connsiteX63" fmla="*/ 224235 w 1193404"/>
                  <a:gd name="connsiteY63" fmla="*/ 830583 h 897258"/>
                  <a:gd name="connsiteX64" fmla="*/ 219472 w 1193404"/>
                  <a:gd name="connsiteY64" fmla="*/ 818676 h 897258"/>
                  <a:gd name="connsiteX65" fmla="*/ 205185 w 1193404"/>
                  <a:gd name="connsiteY65" fmla="*/ 811533 h 897258"/>
                  <a:gd name="connsiteX66" fmla="*/ 169466 w 1193404"/>
                  <a:gd name="connsiteY66" fmla="*/ 780576 h 897258"/>
                  <a:gd name="connsiteX67" fmla="*/ 150416 w 1193404"/>
                  <a:gd name="connsiteY67" fmla="*/ 761526 h 897258"/>
                  <a:gd name="connsiteX68" fmla="*/ 112316 w 1193404"/>
                  <a:gd name="connsiteY68" fmla="*/ 725808 h 897258"/>
                  <a:gd name="connsiteX69" fmla="*/ 90885 w 1193404"/>
                  <a:gd name="connsiteY69" fmla="*/ 704376 h 897258"/>
                  <a:gd name="connsiteX70" fmla="*/ 69454 w 1193404"/>
                  <a:gd name="connsiteY70" fmla="*/ 687708 h 897258"/>
                  <a:gd name="connsiteX71" fmla="*/ 59929 w 1193404"/>
                  <a:gd name="connsiteY71" fmla="*/ 678183 h 897258"/>
                  <a:gd name="connsiteX72" fmla="*/ 26591 w 1193404"/>
                  <a:gd name="connsiteY72" fmla="*/ 651989 h 897258"/>
                  <a:gd name="connsiteX73" fmla="*/ 397 w 1193404"/>
                  <a:gd name="connsiteY73" fmla="*/ 623414 h 897258"/>
                  <a:gd name="connsiteX74" fmla="*/ 24210 w 1193404"/>
                  <a:gd name="connsiteY74" fmla="*/ 509114 h 897258"/>
                  <a:gd name="connsiteX75" fmla="*/ 40879 w 1193404"/>
                  <a:gd name="connsiteY75" fmla="*/ 487683 h 897258"/>
                  <a:gd name="connsiteX76" fmla="*/ 50404 w 1193404"/>
                  <a:gd name="connsiteY76" fmla="*/ 480539 h 897258"/>
                  <a:gd name="connsiteX77" fmla="*/ 64691 w 1193404"/>
                  <a:gd name="connsiteY77" fmla="*/ 475776 h 897258"/>
                  <a:gd name="connsiteX78" fmla="*/ 78979 w 1193404"/>
                  <a:gd name="connsiteY78" fmla="*/ 466251 h 897258"/>
                  <a:gd name="connsiteX79" fmla="*/ 93266 w 1193404"/>
                  <a:gd name="connsiteY79" fmla="*/ 461489 h 897258"/>
                  <a:gd name="connsiteX0" fmla="*/ 92869 w 1193007"/>
                  <a:gd name="connsiteY0" fmla="*/ 461489 h 897258"/>
                  <a:gd name="connsiteX1" fmla="*/ 92869 w 1193007"/>
                  <a:gd name="connsiteY1" fmla="*/ 461489 h 897258"/>
                  <a:gd name="connsiteX2" fmla="*/ 97632 w 1193007"/>
                  <a:gd name="connsiteY2" fmla="*/ 432914 h 897258"/>
                  <a:gd name="connsiteX3" fmla="*/ 100013 w 1193007"/>
                  <a:gd name="connsiteY3" fmla="*/ 423389 h 897258"/>
                  <a:gd name="connsiteX4" fmla="*/ 104775 w 1193007"/>
                  <a:gd name="connsiteY4" fmla="*/ 397195 h 897258"/>
                  <a:gd name="connsiteX5" fmla="*/ 107157 w 1193007"/>
                  <a:gd name="connsiteY5" fmla="*/ 380526 h 897258"/>
                  <a:gd name="connsiteX6" fmla="*/ 121444 w 1193007"/>
                  <a:gd name="connsiteY6" fmla="*/ 330520 h 897258"/>
                  <a:gd name="connsiteX7" fmla="*/ 130969 w 1193007"/>
                  <a:gd name="connsiteY7" fmla="*/ 301945 h 897258"/>
                  <a:gd name="connsiteX8" fmla="*/ 188090 w 1193007"/>
                  <a:gd name="connsiteY8" fmla="*/ 173361 h 897258"/>
                  <a:gd name="connsiteX9" fmla="*/ 259528 w 1193007"/>
                  <a:gd name="connsiteY9" fmla="*/ 101923 h 897258"/>
                  <a:gd name="connsiteX10" fmla="*/ 259528 w 1193007"/>
                  <a:gd name="connsiteY10" fmla="*/ 101923 h 897258"/>
                  <a:gd name="connsiteX11" fmla="*/ 330966 w 1193007"/>
                  <a:gd name="connsiteY11" fmla="*/ 101923 h 897258"/>
                  <a:gd name="connsiteX12" fmla="*/ 473842 w 1193007"/>
                  <a:gd name="connsiteY12" fmla="*/ 101923 h 897258"/>
                  <a:gd name="connsiteX13" fmla="*/ 726282 w 1193007"/>
                  <a:gd name="connsiteY13" fmla="*/ 9051 h 897258"/>
                  <a:gd name="connsiteX14" fmla="*/ 745332 w 1193007"/>
                  <a:gd name="connsiteY14" fmla="*/ 13814 h 897258"/>
                  <a:gd name="connsiteX15" fmla="*/ 790575 w 1193007"/>
                  <a:gd name="connsiteY15" fmla="*/ 30483 h 897258"/>
                  <a:gd name="connsiteX16" fmla="*/ 850107 w 1193007"/>
                  <a:gd name="connsiteY16" fmla="*/ 51914 h 897258"/>
                  <a:gd name="connsiteX17" fmla="*/ 881063 w 1193007"/>
                  <a:gd name="connsiteY17" fmla="*/ 54295 h 897258"/>
                  <a:gd name="connsiteX18" fmla="*/ 919163 w 1193007"/>
                  <a:gd name="connsiteY18" fmla="*/ 63820 h 897258"/>
                  <a:gd name="connsiteX19" fmla="*/ 945357 w 1193007"/>
                  <a:gd name="connsiteY19" fmla="*/ 73345 h 897258"/>
                  <a:gd name="connsiteX20" fmla="*/ 971550 w 1193007"/>
                  <a:gd name="connsiteY20" fmla="*/ 85251 h 897258"/>
                  <a:gd name="connsiteX21" fmla="*/ 992982 w 1193007"/>
                  <a:gd name="connsiteY21" fmla="*/ 90014 h 897258"/>
                  <a:gd name="connsiteX22" fmla="*/ 1016794 w 1193007"/>
                  <a:gd name="connsiteY22" fmla="*/ 94776 h 897258"/>
                  <a:gd name="connsiteX23" fmla="*/ 1026319 w 1193007"/>
                  <a:gd name="connsiteY23" fmla="*/ 99539 h 897258"/>
                  <a:gd name="connsiteX24" fmla="*/ 1057275 w 1193007"/>
                  <a:gd name="connsiteY24" fmla="*/ 106683 h 897258"/>
                  <a:gd name="connsiteX25" fmla="*/ 1064419 w 1193007"/>
                  <a:gd name="connsiteY25" fmla="*/ 113826 h 897258"/>
                  <a:gd name="connsiteX26" fmla="*/ 1078707 w 1193007"/>
                  <a:gd name="connsiteY26" fmla="*/ 120970 h 897258"/>
                  <a:gd name="connsiteX27" fmla="*/ 1100138 w 1193007"/>
                  <a:gd name="connsiteY27" fmla="*/ 142401 h 897258"/>
                  <a:gd name="connsiteX28" fmla="*/ 1109663 w 1193007"/>
                  <a:gd name="connsiteY28" fmla="*/ 147164 h 897258"/>
                  <a:gd name="connsiteX29" fmla="*/ 1135857 w 1193007"/>
                  <a:gd name="connsiteY29" fmla="*/ 173358 h 897258"/>
                  <a:gd name="connsiteX30" fmla="*/ 1147763 w 1193007"/>
                  <a:gd name="connsiteY30" fmla="*/ 182883 h 897258"/>
                  <a:gd name="connsiteX31" fmla="*/ 1154907 w 1193007"/>
                  <a:gd name="connsiteY31" fmla="*/ 194789 h 897258"/>
                  <a:gd name="connsiteX32" fmla="*/ 1173957 w 1193007"/>
                  <a:gd name="connsiteY32" fmla="*/ 223364 h 897258"/>
                  <a:gd name="connsiteX33" fmla="*/ 1181100 w 1193007"/>
                  <a:gd name="connsiteY33" fmla="*/ 247176 h 897258"/>
                  <a:gd name="connsiteX34" fmla="*/ 1185863 w 1193007"/>
                  <a:gd name="connsiteY34" fmla="*/ 261464 h 897258"/>
                  <a:gd name="connsiteX35" fmla="*/ 1188244 w 1193007"/>
                  <a:gd name="connsiteY35" fmla="*/ 287658 h 897258"/>
                  <a:gd name="connsiteX36" fmla="*/ 1193007 w 1193007"/>
                  <a:gd name="connsiteY36" fmla="*/ 347189 h 897258"/>
                  <a:gd name="connsiteX37" fmla="*/ 1190625 w 1193007"/>
                  <a:gd name="connsiteY37" fmla="*/ 554358 h 897258"/>
                  <a:gd name="connsiteX38" fmla="*/ 1183482 w 1193007"/>
                  <a:gd name="connsiteY38" fmla="*/ 606745 h 897258"/>
                  <a:gd name="connsiteX39" fmla="*/ 1173957 w 1193007"/>
                  <a:gd name="connsiteY39" fmla="*/ 659133 h 897258"/>
                  <a:gd name="connsiteX40" fmla="*/ 1169194 w 1193007"/>
                  <a:gd name="connsiteY40" fmla="*/ 673420 h 897258"/>
                  <a:gd name="connsiteX41" fmla="*/ 1164432 w 1193007"/>
                  <a:gd name="connsiteY41" fmla="*/ 690089 h 897258"/>
                  <a:gd name="connsiteX42" fmla="*/ 1143000 w 1193007"/>
                  <a:gd name="connsiteY42" fmla="*/ 721045 h 897258"/>
                  <a:gd name="connsiteX43" fmla="*/ 1123950 w 1193007"/>
                  <a:gd name="connsiteY43" fmla="*/ 749620 h 897258"/>
                  <a:gd name="connsiteX44" fmla="*/ 1112044 w 1193007"/>
                  <a:gd name="connsiteY44" fmla="*/ 761526 h 897258"/>
                  <a:gd name="connsiteX45" fmla="*/ 1081088 w 1193007"/>
                  <a:gd name="connsiteY45" fmla="*/ 804389 h 897258"/>
                  <a:gd name="connsiteX46" fmla="*/ 1057275 w 1193007"/>
                  <a:gd name="connsiteY46" fmla="*/ 828201 h 897258"/>
                  <a:gd name="connsiteX47" fmla="*/ 995363 w 1193007"/>
                  <a:gd name="connsiteY47" fmla="*/ 873445 h 897258"/>
                  <a:gd name="connsiteX48" fmla="*/ 978694 w 1193007"/>
                  <a:gd name="connsiteY48" fmla="*/ 878208 h 897258"/>
                  <a:gd name="connsiteX49" fmla="*/ 935832 w 1193007"/>
                  <a:gd name="connsiteY49" fmla="*/ 892495 h 897258"/>
                  <a:gd name="connsiteX50" fmla="*/ 847725 w 1193007"/>
                  <a:gd name="connsiteY50" fmla="*/ 894876 h 897258"/>
                  <a:gd name="connsiteX51" fmla="*/ 769144 w 1193007"/>
                  <a:gd name="connsiteY51" fmla="*/ 897258 h 897258"/>
                  <a:gd name="connsiteX52" fmla="*/ 681038 w 1193007"/>
                  <a:gd name="connsiteY52" fmla="*/ 892495 h 897258"/>
                  <a:gd name="connsiteX53" fmla="*/ 661988 w 1193007"/>
                  <a:gd name="connsiteY53" fmla="*/ 890114 h 897258"/>
                  <a:gd name="connsiteX54" fmla="*/ 490538 w 1193007"/>
                  <a:gd name="connsiteY54" fmla="*/ 885351 h 897258"/>
                  <a:gd name="connsiteX55" fmla="*/ 459582 w 1193007"/>
                  <a:gd name="connsiteY55" fmla="*/ 880589 h 897258"/>
                  <a:gd name="connsiteX56" fmla="*/ 447675 w 1193007"/>
                  <a:gd name="connsiteY56" fmla="*/ 878208 h 897258"/>
                  <a:gd name="connsiteX57" fmla="*/ 419100 w 1193007"/>
                  <a:gd name="connsiteY57" fmla="*/ 871064 h 897258"/>
                  <a:gd name="connsiteX58" fmla="*/ 357188 w 1193007"/>
                  <a:gd name="connsiteY58" fmla="*/ 868683 h 897258"/>
                  <a:gd name="connsiteX59" fmla="*/ 309563 w 1193007"/>
                  <a:gd name="connsiteY59" fmla="*/ 859158 h 897258"/>
                  <a:gd name="connsiteX60" fmla="*/ 276225 w 1193007"/>
                  <a:gd name="connsiteY60" fmla="*/ 849633 h 897258"/>
                  <a:gd name="connsiteX61" fmla="*/ 264319 w 1193007"/>
                  <a:gd name="connsiteY61" fmla="*/ 844870 h 897258"/>
                  <a:gd name="connsiteX62" fmla="*/ 238125 w 1193007"/>
                  <a:gd name="connsiteY62" fmla="*/ 832964 h 897258"/>
                  <a:gd name="connsiteX63" fmla="*/ 223838 w 1193007"/>
                  <a:gd name="connsiteY63" fmla="*/ 830583 h 897258"/>
                  <a:gd name="connsiteX64" fmla="*/ 219075 w 1193007"/>
                  <a:gd name="connsiteY64" fmla="*/ 818676 h 897258"/>
                  <a:gd name="connsiteX65" fmla="*/ 204788 w 1193007"/>
                  <a:gd name="connsiteY65" fmla="*/ 811533 h 897258"/>
                  <a:gd name="connsiteX66" fmla="*/ 169069 w 1193007"/>
                  <a:gd name="connsiteY66" fmla="*/ 780576 h 897258"/>
                  <a:gd name="connsiteX67" fmla="*/ 150019 w 1193007"/>
                  <a:gd name="connsiteY67" fmla="*/ 761526 h 897258"/>
                  <a:gd name="connsiteX68" fmla="*/ 111919 w 1193007"/>
                  <a:gd name="connsiteY68" fmla="*/ 725808 h 897258"/>
                  <a:gd name="connsiteX69" fmla="*/ 90488 w 1193007"/>
                  <a:gd name="connsiteY69" fmla="*/ 704376 h 897258"/>
                  <a:gd name="connsiteX70" fmla="*/ 69057 w 1193007"/>
                  <a:gd name="connsiteY70" fmla="*/ 687708 h 897258"/>
                  <a:gd name="connsiteX71" fmla="*/ 59532 w 1193007"/>
                  <a:gd name="connsiteY71" fmla="*/ 678183 h 897258"/>
                  <a:gd name="connsiteX72" fmla="*/ 26194 w 1193007"/>
                  <a:gd name="connsiteY72" fmla="*/ 651989 h 897258"/>
                  <a:gd name="connsiteX73" fmla="*/ 0 w 1193007"/>
                  <a:gd name="connsiteY73" fmla="*/ 623414 h 897258"/>
                  <a:gd name="connsiteX74" fmla="*/ 40482 w 1193007"/>
                  <a:gd name="connsiteY74" fmla="*/ 487683 h 897258"/>
                  <a:gd name="connsiteX75" fmla="*/ 50007 w 1193007"/>
                  <a:gd name="connsiteY75" fmla="*/ 480539 h 897258"/>
                  <a:gd name="connsiteX76" fmla="*/ 64294 w 1193007"/>
                  <a:gd name="connsiteY76" fmla="*/ 475776 h 897258"/>
                  <a:gd name="connsiteX77" fmla="*/ 78582 w 1193007"/>
                  <a:gd name="connsiteY77" fmla="*/ 466251 h 897258"/>
                  <a:gd name="connsiteX78" fmla="*/ 92869 w 1193007"/>
                  <a:gd name="connsiteY78" fmla="*/ 461489 h 897258"/>
                  <a:gd name="connsiteX0" fmla="*/ 92869 w 1193007"/>
                  <a:gd name="connsiteY0" fmla="*/ 461489 h 897258"/>
                  <a:gd name="connsiteX1" fmla="*/ 92869 w 1193007"/>
                  <a:gd name="connsiteY1" fmla="*/ 461489 h 897258"/>
                  <a:gd name="connsiteX2" fmla="*/ 97632 w 1193007"/>
                  <a:gd name="connsiteY2" fmla="*/ 432914 h 897258"/>
                  <a:gd name="connsiteX3" fmla="*/ 100013 w 1193007"/>
                  <a:gd name="connsiteY3" fmla="*/ 423389 h 897258"/>
                  <a:gd name="connsiteX4" fmla="*/ 104775 w 1193007"/>
                  <a:gd name="connsiteY4" fmla="*/ 397195 h 897258"/>
                  <a:gd name="connsiteX5" fmla="*/ 107157 w 1193007"/>
                  <a:gd name="connsiteY5" fmla="*/ 380526 h 897258"/>
                  <a:gd name="connsiteX6" fmla="*/ 121444 w 1193007"/>
                  <a:gd name="connsiteY6" fmla="*/ 330520 h 897258"/>
                  <a:gd name="connsiteX7" fmla="*/ 130969 w 1193007"/>
                  <a:gd name="connsiteY7" fmla="*/ 301945 h 897258"/>
                  <a:gd name="connsiteX8" fmla="*/ 188090 w 1193007"/>
                  <a:gd name="connsiteY8" fmla="*/ 173361 h 897258"/>
                  <a:gd name="connsiteX9" fmla="*/ 259528 w 1193007"/>
                  <a:gd name="connsiteY9" fmla="*/ 101923 h 897258"/>
                  <a:gd name="connsiteX10" fmla="*/ 259528 w 1193007"/>
                  <a:gd name="connsiteY10" fmla="*/ 101923 h 897258"/>
                  <a:gd name="connsiteX11" fmla="*/ 330966 w 1193007"/>
                  <a:gd name="connsiteY11" fmla="*/ 101923 h 897258"/>
                  <a:gd name="connsiteX12" fmla="*/ 473842 w 1193007"/>
                  <a:gd name="connsiteY12" fmla="*/ 101923 h 897258"/>
                  <a:gd name="connsiteX13" fmla="*/ 726282 w 1193007"/>
                  <a:gd name="connsiteY13" fmla="*/ 9051 h 897258"/>
                  <a:gd name="connsiteX14" fmla="*/ 745332 w 1193007"/>
                  <a:gd name="connsiteY14" fmla="*/ 13814 h 897258"/>
                  <a:gd name="connsiteX15" fmla="*/ 790575 w 1193007"/>
                  <a:gd name="connsiteY15" fmla="*/ 30483 h 897258"/>
                  <a:gd name="connsiteX16" fmla="*/ 850107 w 1193007"/>
                  <a:gd name="connsiteY16" fmla="*/ 51914 h 897258"/>
                  <a:gd name="connsiteX17" fmla="*/ 881063 w 1193007"/>
                  <a:gd name="connsiteY17" fmla="*/ 54295 h 897258"/>
                  <a:gd name="connsiteX18" fmla="*/ 919163 w 1193007"/>
                  <a:gd name="connsiteY18" fmla="*/ 63820 h 897258"/>
                  <a:gd name="connsiteX19" fmla="*/ 945357 w 1193007"/>
                  <a:gd name="connsiteY19" fmla="*/ 73345 h 897258"/>
                  <a:gd name="connsiteX20" fmla="*/ 971550 w 1193007"/>
                  <a:gd name="connsiteY20" fmla="*/ 85251 h 897258"/>
                  <a:gd name="connsiteX21" fmla="*/ 992982 w 1193007"/>
                  <a:gd name="connsiteY21" fmla="*/ 90014 h 897258"/>
                  <a:gd name="connsiteX22" fmla="*/ 1016794 w 1193007"/>
                  <a:gd name="connsiteY22" fmla="*/ 94776 h 897258"/>
                  <a:gd name="connsiteX23" fmla="*/ 1026319 w 1193007"/>
                  <a:gd name="connsiteY23" fmla="*/ 99539 h 897258"/>
                  <a:gd name="connsiteX24" fmla="*/ 1057275 w 1193007"/>
                  <a:gd name="connsiteY24" fmla="*/ 106683 h 897258"/>
                  <a:gd name="connsiteX25" fmla="*/ 1064419 w 1193007"/>
                  <a:gd name="connsiteY25" fmla="*/ 113826 h 897258"/>
                  <a:gd name="connsiteX26" fmla="*/ 1078707 w 1193007"/>
                  <a:gd name="connsiteY26" fmla="*/ 120970 h 897258"/>
                  <a:gd name="connsiteX27" fmla="*/ 1100138 w 1193007"/>
                  <a:gd name="connsiteY27" fmla="*/ 142401 h 897258"/>
                  <a:gd name="connsiteX28" fmla="*/ 1109663 w 1193007"/>
                  <a:gd name="connsiteY28" fmla="*/ 147164 h 897258"/>
                  <a:gd name="connsiteX29" fmla="*/ 1135857 w 1193007"/>
                  <a:gd name="connsiteY29" fmla="*/ 173358 h 897258"/>
                  <a:gd name="connsiteX30" fmla="*/ 1147763 w 1193007"/>
                  <a:gd name="connsiteY30" fmla="*/ 182883 h 897258"/>
                  <a:gd name="connsiteX31" fmla="*/ 1154907 w 1193007"/>
                  <a:gd name="connsiteY31" fmla="*/ 194789 h 897258"/>
                  <a:gd name="connsiteX32" fmla="*/ 1173957 w 1193007"/>
                  <a:gd name="connsiteY32" fmla="*/ 223364 h 897258"/>
                  <a:gd name="connsiteX33" fmla="*/ 1181100 w 1193007"/>
                  <a:gd name="connsiteY33" fmla="*/ 247176 h 897258"/>
                  <a:gd name="connsiteX34" fmla="*/ 1185863 w 1193007"/>
                  <a:gd name="connsiteY34" fmla="*/ 261464 h 897258"/>
                  <a:gd name="connsiteX35" fmla="*/ 1188244 w 1193007"/>
                  <a:gd name="connsiteY35" fmla="*/ 287658 h 897258"/>
                  <a:gd name="connsiteX36" fmla="*/ 1193007 w 1193007"/>
                  <a:gd name="connsiteY36" fmla="*/ 347189 h 897258"/>
                  <a:gd name="connsiteX37" fmla="*/ 1190625 w 1193007"/>
                  <a:gd name="connsiteY37" fmla="*/ 554358 h 897258"/>
                  <a:gd name="connsiteX38" fmla="*/ 1183482 w 1193007"/>
                  <a:gd name="connsiteY38" fmla="*/ 606745 h 897258"/>
                  <a:gd name="connsiteX39" fmla="*/ 1173957 w 1193007"/>
                  <a:gd name="connsiteY39" fmla="*/ 659133 h 897258"/>
                  <a:gd name="connsiteX40" fmla="*/ 1169194 w 1193007"/>
                  <a:gd name="connsiteY40" fmla="*/ 673420 h 897258"/>
                  <a:gd name="connsiteX41" fmla="*/ 1164432 w 1193007"/>
                  <a:gd name="connsiteY41" fmla="*/ 690089 h 897258"/>
                  <a:gd name="connsiteX42" fmla="*/ 1143000 w 1193007"/>
                  <a:gd name="connsiteY42" fmla="*/ 721045 h 897258"/>
                  <a:gd name="connsiteX43" fmla="*/ 1123950 w 1193007"/>
                  <a:gd name="connsiteY43" fmla="*/ 749620 h 897258"/>
                  <a:gd name="connsiteX44" fmla="*/ 1112044 w 1193007"/>
                  <a:gd name="connsiteY44" fmla="*/ 761526 h 897258"/>
                  <a:gd name="connsiteX45" fmla="*/ 1081088 w 1193007"/>
                  <a:gd name="connsiteY45" fmla="*/ 804389 h 897258"/>
                  <a:gd name="connsiteX46" fmla="*/ 1057275 w 1193007"/>
                  <a:gd name="connsiteY46" fmla="*/ 828201 h 897258"/>
                  <a:gd name="connsiteX47" fmla="*/ 995363 w 1193007"/>
                  <a:gd name="connsiteY47" fmla="*/ 873445 h 897258"/>
                  <a:gd name="connsiteX48" fmla="*/ 978694 w 1193007"/>
                  <a:gd name="connsiteY48" fmla="*/ 878208 h 897258"/>
                  <a:gd name="connsiteX49" fmla="*/ 935832 w 1193007"/>
                  <a:gd name="connsiteY49" fmla="*/ 892495 h 897258"/>
                  <a:gd name="connsiteX50" fmla="*/ 847725 w 1193007"/>
                  <a:gd name="connsiteY50" fmla="*/ 894876 h 897258"/>
                  <a:gd name="connsiteX51" fmla="*/ 769144 w 1193007"/>
                  <a:gd name="connsiteY51" fmla="*/ 897258 h 897258"/>
                  <a:gd name="connsiteX52" fmla="*/ 681038 w 1193007"/>
                  <a:gd name="connsiteY52" fmla="*/ 892495 h 897258"/>
                  <a:gd name="connsiteX53" fmla="*/ 661988 w 1193007"/>
                  <a:gd name="connsiteY53" fmla="*/ 890114 h 897258"/>
                  <a:gd name="connsiteX54" fmla="*/ 490538 w 1193007"/>
                  <a:gd name="connsiteY54" fmla="*/ 885351 h 897258"/>
                  <a:gd name="connsiteX55" fmla="*/ 459582 w 1193007"/>
                  <a:gd name="connsiteY55" fmla="*/ 880589 h 897258"/>
                  <a:gd name="connsiteX56" fmla="*/ 447675 w 1193007"/>
                  <a:gd name="connsiteY56" fmla="*/ 878208 h 897258"/>
                  <a:gd name="connsiteX57" fmla="*/ 419100 w 1193007"/>
                  <a:gd name="connsiteY57" fmla="*/ 871064 h 897258"/>
                  <a:gd name="connsiteX58" fmla="*/ 357188 w 1193007"/>
                  <a:gd name="connsiteY58" fmla="*/ 868683 h 897258"/>
                  <a:gd name="connsiteX59" fmla="*/ 309563 w 1193007"/>
                  <a:gd name="connsiteY59" fmla="*/ 859158 h 897258"/>
                  <a:gd name="connsiteX60" fmla="*/ 276225 w 1193007"/>
                  <a:gd name="connsiteY60" fmla="*/ 849633 h 897258"/>
                  <a:gd name="connsiteX61" fmla="*/ 264319 w 1193007"/>
                  <a:gd name="connsiteY61" fmla="*/ 844870 h 897258"/>
                  <a:gd name="connsiteX62" fmla="*/ 238125 w 1193007"/>
                  <a:gd name="connsiteY62" fmla="*/ 832964 h 897258"/>
                  <a:gd name="connsiteX63" fmla="*/ 223838 w 1193007"/>
                  <a:gd name="connsiteY63" fmla="*/ 830583 h 897258"/>
                  <a:gd name="connsiteX64" fmla="*/ 219075 w 1193007"/>
                  <a:gd name="connsiteY64" fmla="*/ 818676 h 897258"/>
                  <a:gd name="connsiteX65" fmla="*/ 204788 w 1193007"/>
                  <a:gd name="connsiteY65" fmla="*/ 811533 h 897258"/>
                  <a:gd name="connsiteX66" fmla="*/ 169069 w 1193007"/>
                  <a:gd name="connsiteY66" fmla="*/ 780576 h 897258"/>
                  <a:gd name="connsiteX67" fmla="*/ 150019 w 1193007"/>
                  <a:gd name="connsiteY67" fmla="*/ 761526 h 897258"/>
                  <a:gd name="connsiteX68" fmla="*/ 111919 w 1193007"/>
                  <a:gd name="connsiteY68" fmla="*/ 725808 h 897258"/>
                  <a:gd name="connsiteX69" fmla="*/ 90488 w 1193007"/>
                  <a:gd name="connsiteY69" fmla="*/ 704376 h 897258"/>
                  <a:gd name="connsiteX70" fmla="*/ 69057 w 1193007"/>
                  <a:gd name="connsiteY70" fmla="*/ 687708 h 897258"/>
                  <a:gd name="connsiteX71" fmla="*/ 59532 w 1193007"/>
                  <a:gd name="connsiteY71" fmla="*/ 678183 h 897258"/>
                  <a:gd name="connsiteX72" fmla="*/ 26194 w 1193007"/>
                  <a:gd name="connsiteY72" fmla="*/ 651989 h 897258"/>
                  <a:gd name="connsiteX73" fmla="*/ 0 w 1193007"/>
                  <a:gd name="connsiteY73" fmla="*/ 623414 h 897258"/>
                  <a:gd name="connsiteX74" fmla="*/ 45212 w 1193007"/>
                  <a:gd name="connsiteY74" fmla="*/ 530551 h 897258"/>
                  <a:gd name="connsiteX75" fmla="*/ 50007 w 1193007"/>
                  <a:gd name="connsiteY75" fmla="*/ 480539 h 897258"/>
                  <a:gd name="connsiteX76" fmla="*/ 64294 w 1193007"/>
                  <a:gd name="connsiteY76" fmla="*/ 475776 h 897258"/>
                  <a:gd name="connsiteX77" fmla="*/ 78582 w 1193007"/>
                  <a:gd name="connsiteY77" fmla="*/ 466251 h 897258"/>
                  <a:gd name="connsiteX78" fmla="*/ 92869 w 1193007"/>
                  <a:gd name="connsiteY78" fmla="*/ 461489 h 897258"/>
                  <a:gd name="connsiteX0" fmla="*/ 69062 w 1169200"/>
                  <a:gd name="connsiteY0" fmla="*/ 461489 h 897258"/>
                  <a:gd name="connsiteX1" fmla="*/ 69062 w 1169200"/>
                  <a:gd name="connsiteY1" fmla="*/ 461489 h 897258"/>
                  <a:gd name="connsiteX2" fmla="*/ 73825 w 1169200"/>
                  <a:gd name="connsiteY2" fmla="*/ 432914 h 897258"/>
                  <a:gd name="connsiteX3" fmla="*/ 76206 w 1169200"/>
                  <a:gd name="connsiteY3" fmla="*/ 423389 h 897258"/>
                  <a:gd name="connsiteX4" fmla="*/ 80968 w 1169200"/>
                  <a:gd name="connsiteY4" fmla="*/ 397195 h 897258"/>
                  <a:gd name="connsiteX5" fmla="*/ 83350 w 1169200"/>
                  <a:gd name="connsiteY5" fmla="*/ 380526 h 897258"/>
                  <a:gd name="connsiteX6" fmla="*/ 97637 w 1169200"/>
                  <a:gd name="connsiteY6" fmla="*/ 330520 h 897258"/>
                  <a:gd name="connsiteX7" fmla="*/ 107162 w 1169200"/>
                  <a:gd name="connsiteY7" fmla="*/ 301945 h 897258"/>
                  <a:gd name="connsiteX8" fmla="*/ 164283 w 1169200"/>
                  <a:gd name="connsiteY8" fmla="*/ 173361 h 897258"/>
                  <a:gd name="connsiteX9" fmla="*/ 235721 w 1169200"/>
                  <a:gd name="connsiteY9" fmla="*/ 101923 h 897258"/>
                  <a:gd name="connsiteX10" fmla="*/ 235721 w 1169200"/>
                  <a:gd name="connsiteY10" fmla="*/ 101923 h 897258"/>
                  <a:gd name="connsiteX11" fmla="*/ 307159 w 1169200"/>
                  <a:gd name="connsiteY11" fmla="*/ 101923 h 897258"/>
                  <a:gd name="connsiteX12" fmla="*/ 450035 w 1169200"/>
                  <a:gd name="connsiteY12" fmla="*/ 101923 h 897258"/>
                  <a:gd name="connsiteX13" fmla="*/ 702475 w 1169200"/>
                  <a:gd name="connsiteY13" fmla="*/ 9051 h 897258"/>
                  <a:gd name="connsiteX14" fmla="*/ 721525 w 1169200"/>
                  <a:gd name="connsiteY14" fmla="*/ 13814 h 897258"/>
                  <a:gd name="connsiteX15" fmla="*/ 766768 w 1169200"/>
                  <a:gd name="connsiteY15" fmla="*/ 30483 h 897258"/>
                  <a:gd name="connsiteX16" fmla="*/ 826300 w 1169200"/>
                  <a:gd name="connsiteY16" fmla="*/ 51914 h 897258"/>
                  <a:gd name="connsiteX17" fmla="*/ 857256 w 1169200"/>
                  <a:gd name="connsiteY17" fmla="*/ 54295 h 897258"/>
                  <a:gd name="connsiteX18" fmla="*/ 895356 w 1169200"/>
                  <a:gd name="connsiteY18" fmla="*/ 63820 h 897258"/>
                  <a:gd name="connsiteX19" fmla="*/ 921550 w 1169200"/>
                  <a:gd name="connsiteY19" fmla="*/ 73345 h 897258"/>
                  <a:gd name="connsiteX20" fmla="*/ 947743 w 1169200"/>
                  <a:gd name="connsiteY20" fmla="*/ 85251 h 897258"/>
                  <a:gd name="connsiteX21" fmla="*/ 969175 w 1169200"/>
                  <a:gd name="connsiteY21" fmla="*/ 90014 h 897258"/>
                  <a:gd name="connsiteX22" fmla="*/ 992987 w 1169200"/>
                  <a:gd name="connsiteY22" fmla="*/ 94776 h 897258"/>
                  <a:gd name="connsiteX23" fmla="*/ 1002512 w 1169200"/>
                  <a:gd name="connsiteY23" fmla="*/ 99539 h 897258"/>
                  <a:gd name="connsiteX24" fmla="*/ 1033468 w 1169200"/>
                  <a:gd name="connsiteY24" fmla="*/ 106683 h 897258"/>
                  <a:gd name="connsiteX25" fmla="*/ 1040612 w 1169200"/>
                  <a:gd name="connsiteY25" fmla="*/ 113826 h 897258"/>
                  <a:gd name="connsiteX26" fmla="*/ 1054900 w 1169200"/>
                  <a:gd name="connsiteY26" fmla="*/ 120970 h 897258"/>
                  <a:gd name="connsiteX27" fmla="*/ 1076331 w 1169200"/>
                  <a:gd name="connsiteY27" fmla="*/ 142401 h 897258"/>
                  <a:gd name="connsiteX28" fmla="*/ 1085856 w 1169200"/>
                  <a:gd name="connsiteY28" fmla="*/ 147164 h 897258"/>
                  <a:gd name="connsiteX29" fmla="*/ 1112050 w 1169200"/>
                  <a:gd name="connsiteY29" fmla="*/ 173358 h 897258"/>
                  <a:gd name="connsiteX30" fmla="*/ 1123956 w 1169200"/>
                  <a:gd name="connsiteY30" fmla="*/ 182883 h 897258"/>
                  <a:gd name="connsiteX31" fmla="*/ 1131100 w 1169200"/>
                  <a:gd name="connsiteY31" fmla="*/ 194789 h 897258"/>
                  <a:gd name="connsiteX32" fmla="*/ 1150150 w 1169200"/>
                  <a:gd name="connsiteY32" fmla="*/ 223364 h 897258"/>
                  <a:gd name="connsiteX33" fmla="*/ 1157293 w 1169200"/>
                  <a:gd name="connsiteY33" fmla="*/ 247176 h 897258"/>
                  <a:gd name="connsiteX34" fmla="*/ 1162056 w 1169200"/>
                  <a:gd name="connsiteY34" fmla="*/ 261464 h 897258"/>
                  <a:gd name="connsiteX35" fmla="*/ 1164437 w 1169200"/>
                  <a:gd name="connsiteY35" fmla="*/ 287658 h 897258"/>
                  <a:gd name="connsiteX36" fmla="*/ 1169200 w 1169200"/>
                  <a:gd name="connsiteY36" fmla="*/ 347189 h 897258"/>
                  <a:gd name="connsiteX37" fmla="*/ 1166818 w 1169200"/>
                  <a:gd name="connsiteY37" fmla="*/ 554358 h 897258"/>
                  <a:gd name="connsiteX38" fmla="*/ 1159675 w 1169200"/>
                  <a:gd name="connsiteY38" fmla="*/ 606745 h 897258"/>
                  <a:gd name="connsiteX39" fmla="*/ 1150150 w 1169200"/>
                  <a:gd name="connsiteY39" fmla="*/ 659133 h 897258"/>
                  <a:gd name="connsiteX40" fmla="*/ 1145387 w 1169200"/>
                  <a:gd name="connsiteY40" fmla="*/ 673420 h 897258"/>
                  <a:gd name="connsiteX41" fmla="*/ 1140625 w 1169200"/>
                  <a:gd name="connsiteY41" fmla="*/ 690089 h 897258"/>
                  <a:gd name="connsiteX42" fmla="*/ 1119193 w 1169200"/>
                  <a:gd name="connsiteY42" fmla="*/ 721045 h 897258"/>
                  <a:gd name="connsiteX43" fmla="*/ 1100143 w 1169200"/>
                  <a:gd name="connsiteY43" fmla="*/ 749620 h 897258"/>
                  <a:gd name="connsiteX44" fmla="*/ 1088237 w 1169200"/>
                  <a:gd name="connsiteY44" fmla="*/ 761526 h 897258"/>
                  <a:gd name="connsiteX45" fmla="*/ 1057281 w 1169200"/>
                  <a:gd name="connsiteY45" fmla="*/ 804389 h 897258"/>
                  <a:gd name="connsiteX46" fmla="*/ 1033468 w 1169200"/>
                  <a:gd name="connsiteY46" fmla="*/ 828201 h 897258"/>
                  <a:gd name="connsiteX47" fmla="*/ 971556 w 1169200"/>
                  <a:gd name="connsiteY47" fmla="*/ 873445 h 897258"/>
                  <a:gd name="connsiteX48" fmla="*/ 954887 w 1169200"/>
                  <a:gd name="connsiteY48" fmla="*/ 878208 h 897258"/>
                  <a:gd name="connsiteX49" fmla="*/ 912025 w 1169200"/>
                  <a:gd name="connsiteY49" fmla="*/ 892495 h 897258"/>
                  <a:gd name="connsiteX50" fmla="*/ 823918 w 1169200"/>
                  <a:gd name="connsiteY50" fmla="*/ 894876 h 897258"/>
                  <a:gd name="connsiteX51" fmla="*/ 745337 w 1169200"/>
                  <a:gd name="connsiteY51" fmla="*/ 897258 h 897258"/>
                  <a:gd name="connsiteX52" fmla="*/ 657231 w 1169200"/>
                  <a:gd name="connsiteY52" fmla="*/ 892495 h 897258"/>
                  <a:gd name="connsiteX53" fmla="*/ 638181 w 1169200"/>
                  <a:gd name="connsiteY53" fmla="*/ 890114 h 897258"/>
                  <a:gd name="connsiteX54" fmla="*/ 466731 w 1169200"/>
                  <a:gd name="connsiteY54" fmla="*/ 885351 h 897258"/>
                  <a:gd name="connsiteX55" fmla="*/ 435775 w 1169200"/>
                  <a:gd name="connsiteY55" fmla="*/ 880589 h 897258"/>
                  <a:gd name="connsiteX56" fmla="*/ 423868 w 1169200"/>
                  <a:gd name="connsiteY56" fmla="*/ 878208 h 897258"/>
                  <a:gd name="connsiteX57" fmla="*/ 395293 w 1169200"/>
                  <a:gd name="connsiteY57" fmla="*/ 871064 h 897258"/>
                  <a:gd name="connsiteX58" fmla="*/ 333381 w 1169200"/>
                  <a:gd name="connsiteY58" fmla="*/ 868683 h 897258"/>
                  <a:gd name="connsiteX59" fmla="*/ 285756 w 1169200"/>
                  <a:gd name="connsiteY59" fmla="*/ 859158 h 897258"/>
                  <a:gd name="connsiteX60" fmla="*/ 252418 w 1169200"/>
                  <a:gd name="connsiteY60" fmla="*/ 849633 h 897258"/>
                  <a:gd name="connsiteX61" fmla="*/ 240512 w 1169200"/>
                  <a:gd name="connsiteY61" fmla="*/ 844870 h 897258"/>
                  <a:gd name="connsiteX62" fmla="*/ 214318 w 1169200"/>
                  <a:gd name="connsiteY62" fmla="*/ 832964 h 897258"/>
                  <a:gd name="connsiteX63" fmla="*/ 200031 w 1169200"/>
                  <a:gd name="connsiteY63" fmla="*/ 830583 h 897258"/>
                  <a:gd name="connsiteX64" fmla="*/ 195268 w 1169200"/>
                  <a:gd name="connsiteY64" fmla="*/ 818676 h 897258"/>
                  <a:gd name="connsiteX65" fmla="*/ 180981 w 1169200"/>
                  <a:gd name="connsiteY65" fmla="*/ 811533 h 897258"/>
                  <a:gd name="connsiteX66" fmla="*/ 145262 w 1169200"/>
                  <a:gd name="connsiteY66" fmla="*/ 780576 h 897258"/>
                  <a:gd name="connsiteX67" fmla="*/ 126212 w 1169200"/>
                  <a:gd name="connsiteY67" fmla="*/ 761526 h 897258"/>
                  <a:gd name="connsiteX68" fmla="*/ 88112 w 1169200"/>
                  <a:gd name="connsiteY68" fmla="*/ 725808 h 897258"/>
                  <a:gd name="connsiteX69" fmla="*/ 66681 w 1169200"/>
                  <a:gd name="connsiteY69" fmla="*/ 704376 h 897258"/>
                  <a:gd name="connsiteX70" fmla="*/ 45250 w 1169200"/>
                  <a:gd name="connsiteY70" fmla="*/ 687708 h 897258"/>
                  <a:gd name="connsiteX71" fmla="*/ 35725 w 1169200"/>
                  <a:gd name="connsiteY71" fmla="*/ 678183 h 897258"/>
                  <a:gd name="connsiteX72" fmla="*/ 2387 w 1169200"/>
                  <a:gd name="connsiteY72" fmla="*/ 651989 h 897258"/>
                  <a:gd name="connsiteX73" fmla="*/ 21405 w 1169200"/>
                  <a:gd name="connsiteY73" fmla="*/ 530551 h 897258"/>
                  <a:gd name="connsiteX74" fmla="*/ 26200 w 1169200"/>
                  <a:gd name="connsiteY74" fmla="*/ 480539 h 897258"/>
                  <a:gd name="connsiteX75" fmla="*/ 40487 w 1169200"/>
                  <a:gd name="connsiteY75" fmla="*/ 475776 h 897258"/>
                  <a:gd name="connsiteX76" fmla="*/ 54775 w 1169200"/>
                  <a:gd name="connsiteY76" fmla="*/ 466251 h 897258"/>
                  <a:gd name="connsiteX77" fmla="*/ 69062 w 1169200"/>
                  <a:gd name="connsiteY77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4795 w 1147795"/>
                  <a:gd name="connsiteY73" fmla="*/ 480539 h 897258"/>
                  <a:gd name="connsiteX74" fmla="*/ 19082 w 1147795"/>
                  <a:gd name="connsiteY74" fmla="*/ 475776 h 897258"/>
                  <a:gd name="connsiteX75" fmla="*/ 33370 w 1147795"/>
                  <a:gd name="connsiteY75" fmla="*/ 466251 h 897258"/>
                  <a:gd name="connsiteX76" fmla="*/ 47657 w 1147795"/>
                  <a:gd name="connsiteY76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19082 w 1147795"/>
                  <a:gd name="connsiteY73" fmla="*/ 475776 h 897258"/>
                  <a:gd name="connsiteX74" fmla="*/ 33370 w 1147795"/>
                  <a:gd name="connsiteY74" fmla="*/ 466251 h 897258"/>
                  <a:gd name="connsiteX75" fmla="*/ 47657 w 1147795"/>
                  <a:gd name="connsiteY75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33370 w 1147795"/>
                  <a:gd name="connsiteY73" fmla="*/ 466251 h 897258"/>
                  <a:gd name="connsiteX74" fmla="*/ 47657 w 1147795"/>
                  <a:gd name="connsiteY74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47657 w 1147795"/>
                  <a:gd name="connsiteY73" fmla="*/ 461489 h 897258"/>
                  <a:gd name="connsiteX0" fmla="*/ 51626 w 1151764"/>
                  <a:gd name="connsiteY0" fmla="*/ 461489 h 897258"/>
                  <a:gd name="connsiteX1" fmla="*/ 51626 w 1151764"/>
                  <a:gd name="connsiteY1" fmla="*/ 461489 h 897258"/>
                  <a:gd name="connsiteX2" fmla="*/ 56389 w 1151764"/>
                  <a:gd name="connsiteY2" fmla="*/ 432914 h 897258"/>
                  <a:gd name="connsiteX3" fmla="*/ 58770 w 1151764"/>
                  <a:gd name="connsiteY3" fmla="*/ 423389 h 897258"/>
                  <a:gd name="connsiteX4" fmla="*/ 63532 w 1151764"/>
                  <a:gd name="connsiteY4" fmla="*/ 397195 h 897258"/>
                  <a:gd name="connsiteX5" fmla="*/ 65914 w 1151764"/>
                  <a:gd name="connsiteY5" fmla="*/ 380526 h 897258"/>
                  <a:gd name="connsiteX6" fmla="*/ 80201 w 1151764"/>
                  <a:gd name="connsiteY6" fmla="*/ 330520 h 897258"/>
                  <a:gd name="connsiteX7" fmla="*/ 89726 w 1151764"/>
                  <a:gd name="connsiteY7" fmla="*/ 301945 h 897258"/>
                  <a:gd name="connsiteX8" fmla="*/ 146847 w 1151764"/>
                  <a:gd name="connsiteY8" fmla="*/ 173361 h 897258"/>
                  <a:gd name="connsiteX9" fmla="*/ 218285 w 1151764"/>
                  <a:gd name="connsiteY9" fmla="*/ 101923 h 897258"/>
                  <a:gd name="connsiteX10" fmla="*/ 218285 w 1151764"/>
                  <a:gd name="connsiteY10" fmla="*/ 101923 h 897258"/>
                  <a:gd name="connsiteX11" fmla="*/ 289723 w 1151764"/>
                  <a:gd name="connsiteY11" fmla="*/ 101923 h 897258"/>
                  <a:gd name="connsiteX12" fmla="*/ 432599 w 1151764"/>
                  <a:gd name="connsiteY12" fmla="*/ 101923 h 897258"/>
                  <a:gd name="connsiteX13" fmla="*/ 685039 w 1151764"/>
                  <a:gd name="connsiteY13" fmla="*/ 9051 h 897258"/>
                  <a:gd name="connsiteX14" fmla="*/ 704089 w 1151764"/>
                  <a:gd name="connsiteY14" fmla="*/ 13814 h 897258"/>
                  <a:gd name="connsiteX15" fmla="*/ 749332 w 1151764"/>
                  <a:gd name="connsiteY15" fmla="*/ 30483 h 897258"/>
                  <a:gd name="connsiteX16" fmla="*/ 808864 w 1151764"/>
                  <a:gd name="connsiteY16" fmla="*/ 51914 h 897258"/>
                  <a:gd name="connsiteX17" fmla="*/ 839820 w 1151764"/>
                  <a:gd name="connsiteY17" fmla="*/ 54295 h 897258"/>
                  <a:gd name="connsiteX18" fmla="*/ 877920 w 1151764"/>
                  <a:gd name="connsiteY18" fmla="*/ 63820 h 897258"/>
                  <a:gd name="connsiteX19" fmla="*/ 904114 w 1151764"/>
                  <a:gd name="connsiteY19" fmla="*/ 73345 h 897258"/>
                  <a:gd name="connsiteX20" fmla="*/ 930307 w 1151764"/>
                  <a:gd name="connsiteY20" fmla="*/ 85251 h 897258"/>
                  <a:gd name="connsiteX21" fmla="*/ 951739 w 1151764"/>
                  <a:gd name="connsiteY21" fmla="*/ 90014 h 897258"/>
                  <a:gd name="connsiteX22" fmla="*/ 975551 w 1151764"/>
                  <a:gd name="connsiteY22" fmla="*/ 94776 h 897258"/>
                  <a:gd name="connsiteX23" fmla="*/ 985076 w 1151764"/>
                  <a:gd name="connsiteY23" fmla="*/ 99539 h 897258"/>
                  <a:gd name="connsiteX24" fmla="*/ 1016032 w 1151764"/>
                  <a:gd name="connsiteY24" fmla="*/ 106683 h 897258"/>
                  <a:gd name="connsiteX25" fmla="*/ 1023176 w 1151764"/>
                  <a:gd name="connsiteY25" fmla="*/ 113826 h 897258"/>
                  <a:gd name="connsiteX26" fmla="*/ 1037464 w 1151764"/>
                  <a:gd name="connsiteY26" fmla="*/ 120970 h 897258"/>
                  <a:gd name="connsiteX27" fmla="*/ 1058895 w 1151764"/>
                  <a:gd name="connsiteY27" fmla="*/ 142401 h 897258"/>
                  <a:gd name="connsiteX28" fmla="*/ 1068420 w 1151764"/>
                  <a:gd name="connsiteY28" fmla="*/ 147164 h 897258"/>
                  <a:gd name="connsiteX29" fmla="*/ 1094614 w 1151764"/>
                  <a:gd name="connsiteY29" fmla="*/ 173358 h 897258"/>
                  <a:gd name="connsiteX30" fmla="*/ 1106520 w 1151764"/>
                  <a:gd name="connsiteY30" fmla="*/ 182883 h 897258"/>
                  <a:gd name="connsiteX31" fmla="*/ 1113664 w 1151764"/>
                  <a:gd name="connsiteY31" fmla="*/ 194789 h 897258"/>
                  <a:gd name="connsiteX32" fmla="*/ 1132714 w 1151764"/>
                  <a:gd name="connsiteY32" fmla="*/ 223364 h 897258"/>
                  <a:gd name="connsiteX33" fmla="*/ 1139857 w 1151764"/>
                  <a:gd name="connsiteY33" fmla="*/ 247176 h 897258"/>
                  <a:gd name="connsiteX34" fmla="*/ 1144620 w 1151764"/>
                  <a:gd name="connsiteY34" fmla="*/ 261464 h 897258"/>
                  <a:gd name="connsiteX35" fmla="*/ 1147001 w 1151764"/>
                  <a:gd name="connsiteY35" fmla="*/ 287658 h 897258"/>
                  <a:gd name="connsiteX36" fmla="*/ 1151764 w 1151764"/>
                  <a:gd name="connsiteY36" fmla="*/ 347189 h 897258"/>
                  <a:gd name="connsiteX37" fmla="*/ 1149382 w 1151764"/>
                  <a:gd name="connsiteY37" fmla="*/ 554358 h 897258"/>
                  <a:gd name="connsiteX38" fmla="*/ 1142239 w 1151764"/>
                  <a:gd name="connsiteY38" fmla="*/ 606745 h 897258"/>
                  <a:gd name="connsiteX39" fmla="*/ 1132714 w 1151764"/>
                  <a:gd name="connsiteY39" fmla="*/ 659133 h 897258"/>
                  <a:gd name="connsiteX40" fmla="*/ 1127951 w 1151764"/>
                  <a:gd name="connsiteY40" fmla="*/ 673420 h 897258"/>
                  <a:gd name="connsiteX41" fmla="*/ 1123189 w 1151764"/>
                  <a:gd name="connsiteY41" fmla="*/ 690089 h 897258"/>
                  <a:gd name="connsiteX42" fmla="*/ 1101757 w 1151764"/>
                  <a:gd name="connsiteY42" fmla="*/ 721045 h 897258"/>
                  <a:gd name="connsiteX43" fmla="*/ 1082707 w 1151764"/>
                  <a:gd name="connsiteY43" fmla="*/ 749620 h 897258"/>
                  <a:gd name="connsiteX44" fmla="*/ 1070801 w 1151764"/>
                  <a:gd name="connsiteY44" fmla="*/ 761526 h 897258"/>
                  <a:gd name="connsiteX45" fmla="*/ 1039845 w 1151764"/>
                  <a:gd name="connsiteY45" fmla="*/ 804389 h 897258"/>
                  <a:gd name="connsiteX46" fmla="*/ 1016032 w 1151764"/>
                  <a:gd name="connsiteY46" fmla="*/ 828201 h 897258"/>
                  <a:gd name="connsiteX47" fmla="*/ 954120 w 1151764"/>
                  <a:gd name="connsiteY47" fmla="*/ 873445 h 897258"/>
                  <a:gd name="connsiteX48" fmla="*/ 937451 w 1151764"/>
                  <a:gd name="connsiteY48" fmla="*/ 878208 h 897258"/>
                  <a:gd name="connsiteX49" fmla="*/ 894589 w 1151764"/>
                  <a:gd name="connsiteY49" fmla="*/ 892495 h 897258"/>
                  <a:gd name="connsiteX50" fmla="*/ 806482 w 1151764"/>
                  <a:gd name="connsiteY50" fmla="*/ 894876 h 897258"/>
                  <a:gd name="connsiteX51" fmla="*/ 727901 w 1151764"/>
                  <a:gd name="connsiteY51" fmla="*/ 897258 h 897258"/>
                  <a:gd name="connsiteX52" fmla="*/ 639795 w 1151764"/>
                  <a:gd name="connsiteY52" fmla="*/ 892495 h 897258"/>
                  <a:gd name="connsiteX53" fmla="*/ 620745 w 1151764"/>
                  <a:gd name="connsiteY53" fmla="*/ 890114 h 897258"/>
                  <a:gd name="connsiteX54" fmla="*/ 449295 w 1151764"/>
                  <a:gd name="connsiteY54" fmla="*/ 885351 h 897258"/>
                  <a:gd name="connsiteX55" fmla="*/ 418339 w 1151764"/>
                  <a:gd name="connsiteY55" fmla="*/ 880589 h 897258"/>
                  <a:gd name="connsiteX56" fmla="*/ 406432 w 1151764"/>
                  <a:gd name="connsiteY56" fmla="*/ 878208 h 897258"/>
                  <a:gd name="connsiteX57" fmla="*/ 377857 w 1151764"/>
                  <a:gd name="connsiteY57" fmla="*/ 871064 h 897258"/>
                  <a:gd name="connsiteX58" fmla="*/ 315945 w 1151764"/>
                  <a:gd name="connsiteY58" fmla="*/ 868683 h 897258"/>
                  <a:gd name="connsiteX59" fmla="*/ 268320 w 1151764"/>
                  <a:gd name="connsiteY59" fmla="*/ 859158 h 897258"/>
                  <a:gd name="connsiteX60" fmla="*/ 234982 w 1151764"/>
                  <a:gd name="connsiteY60" fmla="*/ 849633 h 897258"/>
                  <a:gd name="connsiteX61" fmla="*/ 223076 w 1151764"/>
                  <a:gd name="connsiteY61" fmla="*/ 844870 h 897258"/>
                  <a:gd name="connsiteX62" fmla="*/ 196882 w 1151764"/>
                  <a:gd name="connsiteY62" fmla="*/ 832964 h 897258"/>
                  <a:gd name="connsiteX63" fmla="*/ 182595 w 1151764"/>
                  <a:gd name="connsiteY63" fmla="*/ 830583 h 897258"/>
                  <a:gd name="connsiteX64" fmla="*/ 177832 w 1151764"/>
                  <a:gd name="connsiteY64" fmla="*/ 818676 h 897258"/>
                  <a:gd name="connsiteX65" fmla="*/ 163545 w 1151764"/>
                  <a:gd name="connsiteY65" fmla="*/ 811533 h 897258"/>
                  <a:gd name="connsiteX66" fmla="*/ 127826 w 1151764"/>
                  <a:gd name="connsiteY66" fmla="*/ 780576 h 897258"/>
                  <a:gd name="connsiteX67" fmla="*/ 108776 w 1151764"/>
                  <a:gd name="connsiteY67" fmla="*/ 761526 h 897258"/>
                  <a:gd name="connsiteX68" fmla="*/ 70676 w 1151764"/>
                  <a:gd name="connsiteY68" fmla="*/ 725808 h 897258"/>
                  <a:gd name="connsiteX69" fmla="*/ 49245 w 1151764"/>
                  <a:gd name="connsiteY69" fmla="*/ 704376 h 897258"/>
                  <a:gd name="connsiteX70" fmla="*/ 27814 w 1151764"/>
                  <a:gd name="connsiteY70" fmla="*/ 687708 h 897258"/>
                  <a:gd name="connsiteX71" fmla="*/ 3969 w 1151764"/>
                  <a:gd name="connsiteY71" fmla="*/ 530551 h 897258"/>
                  <a:gd name="connsiteX72" fmla="*/ 51626 w 1151764"/>
                  <a:gd name="connsiteY72" fmla="*/ 461489 h 897258"/>
                  <a:gd name="connsiteX0" fmla="*/ 51626 w 1151764"/>
                  <a:gd name="connsiteY0" fmla="*/ 461489 h 897258"/>
                  <a:gd name="connsiteX1" fmla="*/ 51626 w 1151764"/>
                  <a:gd name="connsiteY1" fmla="*/ 461489 h 897258"/>
                  <a:gd name="connsiteX2" fmla="*/ 56389 w 1151764"/>
                  <a:gd name="connsiteY2" fmla="*/ 432914 h 897258"/>
                  <a:gd name="connsiteX3" fmla="*/ 58770 w 1151764"/>
                  <a:gd name="connsiteY3" fmla="*/ 423389 h 897258"/>
                  <a:gd name="connsiteX4" fmla="*/ 63532 w 1151764"/>
                  <a:gd name="connsiteY4" fmla="*/ 397195 h 897258"/>
                  <a:gd name="connsiteX5" fmla="*/ 65914 w 1151764"/>
                  <a:gd name="connsiteY5" fmla="*/ 380526 h 897258"/>
                  <a:gd name="connsiteX6" fmla="*/ 80201 w 1151764"/>
                  <a:gd name="connsiteY6" fmla="*/ 330520 h 897258"/>
                  <a:gd name="connsiteX7" fmla="*/ 89726 w 1151764"/>
                  <a:gd name="connsiteY7" fmla="*/ 301945 h 897258"/>
                  <a:gd name="connsiteX8" fmla="*/ 146847 w 1151764"/>
                  <a:gd name="connsiteY8" fmla="*/ 173361 h 897258"/>
                  <a:gd name="connsiteX9" fmla="*/ 218285 w 1151764"/>
                  <a:gd name="connsiteY9" fmla="*/ 101923 h 897258"/>
                  <a:gd name="connsiteX10" fmla="*/ 218285 w 1151764"/>
                  <a:gd name="connsiteY10" fmla="*/ 101923 h 897258"/>
                  <a:gd name="connsiteX11" fmla="*/ 289723 w 1151764"/>
                  <a:gd name="connsiteY11" fmla="*/ 101923 h 897258"/>
                  <a:gd name="connsiteX12" fmla="*/ 432599 w 1151764"/>
                  <a:gd name="connsiteY12" fmla="*/ 101923 h 897258"/>
                  <a:gd name="connsiteX13" fmla="*/ 685039 w 1151764"/>
                  <a:gd name="connsiteY13" fmla="*/ 9051 h 897258"/>
                  <a:gd name="connsiteX14" fmla="*/ 704089 w 1151764"/>
                  <a:gd name="connsiteY14" fmla="*/ 13814 h 897258"/>
                  <a:gd name="connsiteX15" fmla="*/ 749332 w 1151764"/>
                  <a:gd name="connsiteY15" fmla="*/ 30483 h 897258"/>
                  <a:gd name="connsiteX16" fmla="*/ 808864 w 1151764"/>
                  <a:gd name="connsiteY16" fmla="*/ 51914 h 897258"/>
                  <a:gd name="connsiteX17" fmla="*/ 839820 w 1151764"/>
                  <a:gd name="connsiteY17" fmla="*/ 54295 h 897258"/>
                  <a:gd name="connsiteX18" fmla="*/ 877920 w 1151764"/>
                  <a:gd name="connsiteY18" fmla="*/ 63820 h 897258"/>
                  <a:gd name="connsiteX19" fmla="*/ 904114 w 1151764"/>
                  <a:gd name="connsiteY19" fmla="*/ 73345 h 897258"/>
                  <a:gd name="connsiteX20" fmla="*/ 930307 w 1151764"/>
                  <a:gd name="connsiteY20" fmla="*/ 85251 h 897258"/>
                  <a:gd name="connsiteX21" fmla="*/ 951739 w 1151764"/>
                  <a:gd name="connsiteY21" fmla="*/ 90014 h 897258"/>
                  <a:gd name="connsiteX22" fmla="*/ 975551 w 1151764"/>
                  <a:gd name="connsiteY22" fmla="*/ 94776 h 897258"/>
                  <a:gd name="connsiteX23" fmla="*/ 985076 w 1151764"/>
                  <a:gd name="connsiteY23" fmla="*/ 99539 h 897258"/>
                  <a:gd name="connsiteX24" fmla="*/ 1016032 w 1151764"/>
                  <a:gd name="connsiteY24" fmla="*/ 106683 h 897258"/>
                  <a:gd name="connsiteX25" fmla="*/ 1023176 w 1151764"/>
                  <a:gd name="connsiteY25" fmla="*/ 113826 h 897258"/>
                  <a:gd name="connsiteX26" fmla="*/ 1037464 w 1151764"/>
                  <a:gd name="connsiteY26" fmla="*/ 120970 h 897258"/>
                  <a:gd name="connsiteX27" fmla="*/ 1058895 w 1151764"/>
                  <a:gd name="connsiteY27" fmla="*/ 142401 h 897258"/>
                  <a:gd name="connsiteX28" fmla="*/ 1068420 w 1151764"/>
                  <a:gd name="connsiteY28" fmla="*/ 147164 h 897258"/>
                  <a:gd name="connsiteX29" fmla="*/ 1094614 w 1151764"/>
                  <a:gd name="connsiteY29" fmla="*/ 173358 h 897258"/>
                  <a:gd name="connsiteX30" fmla="*/ 1106520 w 1151764"/>
                  <a:gd name="connsiteY30" fmla="*/ 182883 h 897258"/>
                  <a:gd name="connsiteX31" fmla="*/ 1113664 w 1151764"/>
                  <a:gd name="connsiteY31" fmla="*/ 194789 h 897258"/>
                  <a:gd name="connsiteX32" fmla="*/ 1132714 w 1151764"/>
                  <a:gd name="connsiteY32" fmla="*/ 223364 h 897258"/>
                  <a:gd name="connsiteX33" fmla="*/ 1139857 w 1151764"/>
                  <a:gd name="connsiteY33" fmla="*/ 247176 h 897258"/>
                  <a:gd name="connsiteX34" fmla="*/ 1144620 w 1151764"/>
                  <a:gd name="connsiteY34" fmla="*/ 261464 h 897258"/>
                  <a:gd name="connsiteX35" fmla="*/ 1147001 w 1151764"/>
                  <a:gd name="connsiteY35" fmla="*/ 287658 h 897258"/>
                  <a:gd name="connsiteX36" fmla="*/ 1151764 w 1151764"/>
                  <a:gd name="connsiteY36" fmla="*/ 347189 h 897258"/>
                  <a:gd name="connsiteX37" fmla="*/ 1149382 w 1151764"/>
                  <a:gd name="connsiteY37" fmla="*/ 554358 h 897258"/>
                  <a:gd name="connsiteX38" fmla="*/ 1142239 w 1151764"/>
                  <a:gd name="connsiteY38" fmla="*/ 606745 h 897258"/>
                  <a:gd name="connsiteX39" fmla="*/ 1132714 w 1151764"/>
                  <a:gd name="connsiteY39" fmla="*/ 659133 h 897258"/>
                  <a:gd name="connsiteX40" fmla="*/ 1127951 w 1151764"/>
                  <a:gd name="connsiteY40" fmla="*/ 673420 h 897258"/>
                  <a:gd name="connsiteX41" fmla="*/ 1123189 w 1151764"/>
                  <a:gd name="connsiteY41" fmla="*/ 690089 h 897258"/>
                  <a:gd name="connsiteX42" fmla="*/ 1101757 w 1151764"/>
                  <a:gd name="connsiteY42" fmla="*/ 721045 h 897258"/>
                  <a:gd name="connsiteX43" fmla="*/ 1082707 w 1151764"/>
                  <a:gd name="connsiteY43" fmla="*/ 749620 h 897258"/>
                  <a:gd name="connsiteX44" fmla="*/ 1070801 w 1151764"/>
                  <a:gd name="connsiteY44" fmla="*/ 761526 h 897258"/>
                  <a:gd name="connsiteX45" fmla="*/ 1039845 w 1151764"/>
                  <a:gd name="connsiteY45" fmla="*/ 804389 h 897258"/>
                  <a:gd name="connsiteX46" fmla="*/ 1016032 w 1151764"/>
                  <a:gd name="connsiteY46" fmla="*/ 828201 h 897258"/>
                  <a:gd name="connsiteX47" fmla="*/ 954120 w 1151764"/>
                  <a:gd name="connsiteY47" fmla="*/ 873445 h 897258"/>
                  <a:gd name="connsiteX48" fmla="*/ 937451 w 1151764"/>
                  <a:gd name="connsiteY48" fmla="*/ 878208 h 897258"/>
                  <a:gd name="connsiteX49" fmla="*/ 894589 w 1151764"/>
                  <a:gd name="connsiteY49" fmla="*/ 892495 h 897258"/>
                  <a:gd name="connsiteX50" fmla="*/ 806482 w 1151764"/>
                  <a:gd name="connsiteY50" fmla="*/ 894876 h 897258"/>
                  <a:gd name="connsiteX51" fmla="*/ 727901 w 1151764"/>
                  <a:gd name="connsiteY51" fmla="*/ 897258 h 897258"/>
                  <a:gd name="connsiteX52" fmla="*/ 639795 w 1151764"/>
                  <a:gd name="connsiteY52" fmla="*/ 892495 h 897258"/>
                  <a:gd name="connsiteX53" fmla="*/ 620745 w 1151764"/>
                  <a:gd name="connsiteY53" fmla="*/ 890114 h 897258"/>
                  <a:gd name="connsiteX54" fmla="*/ 449295 w 1151764"/>
                  <a:gd name="connsiteY54" fmla="*/ 885351 h 897258"/>
                  <a:gd name="connsiteX55" fmla="*/ 418339 w 1151764"/>
                  <a:gd name="connsiteY55" fmla="*/ 880589 h 897258"/>
                  <a:gd name="connsiteX56" fmla="*/ 406432 w 1151764"/>
                  <a:gd name="connsiteY56" fmla="*/ 878208 h 897258"/>
                  <a:gd name="connsiteX57" fmla="*/ 377857 w 1151764"/>
                  <a:gd name="connsiteY57" fmla="*/ 871064 h 897258"/>
                  <a:gd name="connsiteX58" fmla="*/ 315945 w 1151764"/>
                  <a:gd name="connsiteY58" fmla="*/ 868683 h 897258"/>
                  <a:gd name="connsiteX59" fmla="*/ 268320 w 1151764"/>
                  <a:gd name="connsiteY59" fmla="*/ 859158 h 897258"/>
                  <a:gd name="connsiteX60" fmla="*/ 234982 w 1151764"/>
                  <a:gd name="connsiteY60" fmla="*/ 849633 h 897258"/>
                  <a:gd name="connsiteX61" fmla="*/ 223076 w 1151764"/>
                  <a:gd name="connsiteY61" fmla="*/ 844870 h 897258"/>
                  <a:gd name="connsiteX62" fmla="*/ 196882 w 1151764"/>
                  <a:gd name="connsiteY62" fmla="*/ 832964 h 897258"/>
                  <a:gd name="connsiteX63" fmla="*/ 182595 w 1151764"/>
                  <a:gd name="connsiteY63" fmla="*/ 830583 h 897258"/>
                  <a:gd name="connsiteX64" fmla="*/ 177832 w 1151764"/>
                  <a:gd name="connsiteY64" fmla="*/ 818676 h 897258"/>
                  <a:gd name="connsiteX65" fmla="*/ 163545 w 1151764"/>
                  <a:gd name="connsiteY65" fmla="*/ 811533 h 897258"/>
                  <a:gd name="connsiteX66" fmla="*/ 127826 w 1151764"/>
                  <a:gd name="connsiteY66" fmla="*/ 780576 h 897258"/>
                  <a:gd name="connsiteX67" fmla="*/ 108776 w 1151764"/>
                  <a:gd name="connsiteY67" fmla="*/ 761526 h 897258"/>
                  <a:gd name="connsiteX68" fmla="*/ 70676 w 1151764"/>
                  <a:gd name="connsiteY68" fmla="*/ 725808 h 897258"/>
                  <a:gd name="connsiteX69" fmla="*/ 49245 w 1151764"/>
                  <a:gd name="connsiteY69" fmla="*/ 704376 h 897258"/>
                  <a:gd name="connsiteX70" fmla="*/ 75406 w 1151764"/>
                  <a:gd name="connsiteY70" fmla="*/ 673427 h 897258"/>
                  <a:gd name="connsiteX71" fmla="*/ 3969 w 1151764"/>
                  <a:gd name="connsiteY71" fmla="*/ 530551 h 897258"/>
                  <a:gd name="connsiteX72" fmla="*/ 51626 w 1151764"/>
                  <a:gd name="connsiteY72" fmla="*/ 461489 h 897258"/>
                  <a:gd name="connsiteX0" fmla="*/ 9525 w 1109663"/>
                  <a:gd name="connsiteY0" fmla="*/ 461489 h 897258"/>
                  <a:gd name="connsiteX1" fmla="*/ 9525 w 1109663"/>
                  <a:gd name="connsiteY1" fmla="*/ 461489 h 897258"/>
                  <a:gd name="connsiteX2" fmla="*/ 14288 w 1109663"/>
                  <a:gd name="connsiteY2" fmla="*/ 432914 h 897258"/>
                  <a:gd name="connsiteX3" fmla="*/ 16669 w 1109663"/>
                  <a:gd name="connsiteY3" fmla="*/ 423389 h 897258"/>
                  <a:gd name="connsiteX4" fmla="*/ 21431 w 1109663"/>
                  <a:gd name="connsiteY4" fmla="*/ 397195 h 897258"/>
                  <a:gd name="connsiteX5" fmla="*/ 23813 w 1109663"/>
                  <a:gd name="connsiteY5" fmla="*/ 380526 h 897258"/>
                  <a:gd name="connsiteX6" fmla="*/ 38100 w 1109663"/>
                  <a:gd name="connsiteY6" fmla="*/ 330520 h 897258"/>
                  <a:gd name="connsiteX7" fmla="*/ 47625 w 1109663"/>
                  <a:gd name="connsiteY7" fmla="*/ 301945 h 897258"/>
                  <a:gd name="connsiteX8" fmla="*/ 104746 w 1109663"/>
                  <a:gd name="connsiteY8" fmla="*/ 173361 h 897258"/>
                  <a:gd name="connsiteX9" fmla="*/ 176184 w 1109663"/>
                  <a:gd name="connsiteY9" fmla="*/ 101923 h 897258"/>
                  <a:gd name="connsiteX10" fmla="*/ 176184 w 1109663"/>
                  <a:gd name="connsiteY10" fmla="*/ 101923 h 897258"/>
                  <a:gd name="connsiteX11" fmla="*/ 247622 w 1109663"/>
                  <a:gd name="connsiteY11" fmla="*/ 101923 h 897258"/>
                  <a:gd name="connsiteX12" fmla="*/ 390498 w 1109663"/>
                  <a:gd name="connsiteY12" fmla="*/ 101923 h 897258"/>
                  <a:gd name="connsiteX13" fmla="*/ 642938 w 1109663"/>
                  <a:gd name="connsiteY13" fmla="*/ 9051 h 897258"/>
                  <a:gd name="connsiteX14" fmla="*/ 661988 w 1109663"/>
                  <a:gd name="connsiteY14" fmla="*/ 13814 h 897258"/>
                  <a:gd name="connsiteX15" fmla="*/ 707231 w 1109663"/>
                  <a:gd name="connsiteY15" fmla="*/ 30483 h 897258"/>
                  <a:gd name="connsiteX16" fmla="*/ 766763 w 1109663"/>
                  <a:gd name="connsiteY16" fmla="*/ 51914 h 897258"/>
                  <a:gd name="connsiteX17" fmla="*/ 797719 w 1109663"/>
                  <a:gd name="connsiteY17" fmla="*/ 54295 h 897258"/>
                  <a:gd name="connsiteX18" fmla="*/ 835819 w 1109663"/>
                  <a:gd name="connsiteY18" fmla="*/ 63820 h 897258"/>
                  <a:gd name="connsiteX19" fmla="*/ 862013 w 1109663"/>
                  <a:gd name="connsiteY19" fmla="*/ 73345 h 897258"/>
                  <a:gd name="connsiteX20" fmla="*/ 888206 w 1109663"/>
                  <a:gd name="connsiteY20" fmla="*/ 85251 h 897258"/>
                  <a:gd name="connsiteX21" fmla="*/ 909638 w 1109663"/>
                  <a:gd name="connsiteY21" fmla="*/ 90014 h 897258"/>
                  <a:gd name="connsiteX22" fmla="*/ 933450 w 1109663"/>
                  <a:gd name="connsiteY22" fmla="*/ 94776 h 897258"/>
                  <a:gd name="connsiteX23" fmla="*/ 942975 w 1109663"/>
                  <a:gd name="connsiteY23" fmla="*/ 99539 h 897258"/>
                  <a:gd name="connsiteX24" fmla="*/ 973931 w 1109663"/>
                  <a:gd name="connsiteY24" fmla="*/ 106683 h 897258"/>
                  <a:gd name="connsiteX25" fmla="*/ 981075 w 1109663"/>
                  <a:gd name="connsiteY25" fmla="*/ 113826 h 897258"/>
                  <a:gd name="connsiteX26" fmla="*/ 995363 w 1109663"/>
                  <a:gd name="connsiteY26" fmla="*/ 120970 h 897258"/>
                  <a:gd name="connsiteX27" fmla="*/ 1016794 w 1109663"/>
                  <a:gd name="connsiteY27" fmla="*/ 142401 h 897258"/>
                  <a:gd name="connsiteX28" fmla="*/ 1026319 w 1109663"/>
                  <a:gd name="connsiteY28" fmla="*/ 147164 h 897258"/>
                  <a:gd name="connsiteX29" fmla="*/ 1052513 w 1109663"/>
                  <a:gd name="connsiteY29" fmla="*/ 173358 h 897258"/>
                  <a:gd name="connsiteX30" fmla="*/ 1064419 w 1109663"/>
                  <a:gd name="connsiteY30" fmla="*/ 182883 h 897258"/>
                  <a:gd name="connsiteX31" fmla="*/ 1071563 w 1109663"/>
                  <a:gd name="connsiteY31" fmla="*/ 194789 h 897258"/>
                  <a:gd name="connsiteX32" fmla="*/ 1090613 w 1109663"/>
                  <a:gd name="connsiteY32" fmla="*/ 223364 h 897258"/>
                  <a:gd name="connsiteX33" fmla="*/ 1097756 w 1109663"/>
                  <a:gd name="connsiteY33" fmla="*/ 247176 h 897258"/>
                  <a:gd name="connsiteX34" fmla="*/ 1102519 w 1109663"/>
                  <a:gd name="connsiteY34" fmla="*/ 261464 h 897258"/>
                  <a:gd name="connsiteX35" fmla="*/ 1104900 w 1109663"/>
                  <a:gd name="connsiteY35" fmla="*/ 287658 h 897258"/>
                  <a:gd name="connsiteX36" fmla="*/ 1109663 w 1109663"/>
                  <a:gd name="connsiteY36" fmla="*/ 347189 h 897258"/>
                  <a:gd name="connsiteX37" fmla="*/ 1107281 w 1109663"/>
                  <a:gd name="connsiteY37" fmla="*/ 554358 h 897258"/>
                  <a:gd name="connsiteX38" fmla="*/ 1100138 w 1109663"/>
                  <a:gd name="connsiteY38" fmla="*/ 606745 h 897258"/>
                  <a:gd name="connsiteX39" fmla="*/ 1090613 w 1109663"/>
                  <a:gd name="connsiteY39" fmla="*/ 659133 h 897258"/>
                  <a:gd name="connsiteX40" fmla="*/ 1085850 w 1109663"/>
                  <a:gd name="connsiteY40" fmla="*/ 673420 h 897258"/>
                  <a:gd name="connsiteX41" fmla="*/ 1081088 w 1109663"/>
                  <a:gd name="connsiteY41" fmla="*/ 690089 h 897258"/>
                  <a:gd name="connsiteX42" fmla="*/ 1059656 w 1109663"/>
                  <a:gd name="connsiteY42" fmla="*/ 721045 h 897258"/>
                  <a:gd name="connsiteX43" fmla="*/ 1040606 w 1109663"/>
                  <a:gd name="connsiteY43" fmla="*/ 749620 h 897258"/>
                  <a:gd name="connsiteX44" fmla="*/ 1028700 w 1109663"/>
                  <a:gd name="connsiteY44" fmla="*/ 761526 h 897258"/>
                  <a:gd name="connsiteX45" fmla="*/ 997744 w 1109663"/>
                  <a:gd name="connsiteY45" fmla="*/ 804389 h 897258"/>
                  <a:gd name="connsiteX46" fmla="*/ 973931 w 1109663"/>
                  <a:gd name="connsiteY46" fmla="*/ 828201 h 897258"/>
                  <a:gd name="connsiteX47" fmla="*/ 912019 w 1109663"/>
                  <a:gd name="connsiteY47" fmla="*/ 873445 h 897258"/>
                  <a:gd name="connsiteX48" fmla="*/ 895350 w 1109663"/>
                  <a:gd name="connsiteY48" fmla="*/ 878208 h 897258"/>
                  <a:gd name="connsiteX49" fmla="*/ 852488 w 1109663"/>
                  <a:gd name="connsiteY49" fmla="*/ 892495 h 897258"/>
                  <a:gd name="connsiteX50" fmla="*/ 764381 w 1109663"/>
                  <a:gd name="connsiteY50" fmla="*/ 894876 h 897258"/>
                  <a:gd name="connsiteX51" fmla="*/ 685800 w 1109663"/>
                  <a:gd name="connsiteY51" fmla="*/ 897258 h 897258"/>
                  <a:gd name="connsiteX52" fmla="*/ 597694 w 1109663"/>
                  <a:gd name="connsiteY52" fmla="*/ 892495 h 897258"/>
                  <a:gd name="connsiteX53" fmla="*/ 578644 w 1109663"/>
                  <a:gd name="connsiteY53" fmla="*/ 890114 h 897258"/>
                  <a:gd name="connsiteX54" fmla="*/ 407194 w 1109663"/>
                  <a:gd name="connsiteY54" fmla="*/ 885351 h 897258"/>
                  <a:gd name="connsiteX55" fmla="*/ 376238 w 1109663"/>
                  <a:gd name="connsiteY55" fmla="*/ 880589 h 897258"/>
                  <a:gd name="connsiteX56" fmla="*/ 364331 w 1109663"/>
                  <a:gd name="connsiteY56" fmla="*/ 878208 h 897258"/>
                  <a:gd name="connsiteX57" fmla="*/ 335756 w 1109663"/>
                  <a:gd name="connsiteY57" fmla="*/ 871064 h 897258"/>
                  <a:gd name="connsiteX58" fmla="*/ 273844 w 1109663"/>
                  <a:gd name="connsiteY58" fmla="*/ 868683 h 897258"/>
                  <a:gd name="connsiteX59" fmla="*/ 226219 w 1109663"/>
                  <a:gd name="connsiteY59" fmla="*/ 859158 h 897258"/>
                  <a:gd name="connsiteX60" fmla="*/ 192881 w 1109663"/>
                  <a:gd name="connsiteY60" fmla="*/ 849633 h 897258"/>
                  <a:gd name="connsiteX61" fmla="*/ 180975 w 1109663"/>
                  <a:gd name="connsiteY61" fmla="*/ 844870 h 897258"/>
                  <a:gd name="connsiteX62" fmla="*/ 154781 w 1109663"/>
                  <a:gd name="connsiteY62" fmla="*/ 832964 h 897258"/>
                  <a:gd name="connsiteX63" fmla="*/ 140494 w 1109663"/>
                  <a:gd name="connsiteY63" fmla="*/ 830583 h 897258"/>
                  <a:gd name="connsiteX64" fmla="*/ 135731 w 1109663"/>
                  <a:gd name="connsiteY64" fmla="*/ 818676 h 897258"/>
                  <a:gd name="connsiteX65" fmla="*/ 121444 w 1109663"/>
                  <a:gd name="connsiteY65" fmla="*/ 811533 h 897258"/>
                  <a:gd name="connsiteX66" fmla="*/ 85725 w 1109663"/>
                  <a:gd name="connsiteY66" fmla="*/ 780576 h 897258"/>
                  <a:gd name="connsiteX67" fmla="*/ 66675 w 1109663"/>
                  <a:gd name="connsiteY67" fmla="*/ 761526 h 897258"/>
                  <a:gd name="connsiteX68" fmla="*/ 28575 w 1109663"/>
                  <a:gd name="connsiteY68" fmla="*/ 725808 h 897258"/>
                  <a:gd name="connsiteX69" fmla="*/ 7144 w 1109663"/>
                  <a:gd name="connsiteY69" fmla="*/ 704376 h 897258"/>
                  <a:gd name="connsiteX70" fmla="*/ 33305 w 1109663"/>
                  <a:gd name="connsiteY70" fmla="*/ 673427 h 897258"/>
                  <a:gd name="connsiteX71" fmla="*/ 33305 w 1109663"/>
                  <a:gd name="connsiteY71" fmla="*/ 530551 h 897258"/>
                  <a:gd name="connsiteX72" fmla="*/ 9525 w 1109663"/>
                  <a:gd name="connsiteY72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119862 w 1108081"/>
                  <a:gd name="connsiteY65" fmla="*/ 811533 h 897258"/>
                  <a:gd name="connsiteX66" fmla="*/ 84143 w 1108081"/>
                  <a:gd name="connsiteY66" fmla="*/ 780576 h 897258"/>
                  <a:gd name="connsiteX67" fmla="*/ 65093 w 1108081"/>
                  <a:gd name="connsiteY67" fmla="*/ 761526 h 897258"/>
                  <a:gd name="connsiteX68" fmla="*/ 26993 w 1108081"/>
                  <a:gd name="connsiteY68" fmla="*/ 725808 h 897258"/>
                  <a:gd name="connsiteX69" fmla="*/ 31723 w 1108081"/>
                  <a:gd name="connsiteY69" fmla="*/ 673427 h 897258"/>
                  <a:gd name="connsiteX70" fmla="*/ 31723 w 1108081"/>
                  <a:gd name="connsiteY70" fmla="*/ 530551 h 897258"/>
                  <a:gd name="connsiteX71" fmla="*/ 7943 w 1108081"/>
                  <a:gd name="connsiteY71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119862 w 1108081"/>
                  <a:gd name="connsiteY65" fmla="*/ 811533 h 897258"/>
                  <a:gd name="connsiteX66" fmla="*/ 84143 w 1108081"/>
                  <a:gd name="connsiteY66" fmla="*/ 780576 h 897258"/>
                  <a:gd name="connsiteX67" fmla="*/ 65093 w 1108081"/>
                  <a:gd name="connsiteY67" fmla="*/ 761526 h 897258"/>
                  <a:gd name="connsiteX68" fmla="*/ 31723 w 1108081"/>
                  <a:gd name="connsiteY68" fmla="*/ 673427 h 897258"/>
                  <a:gd name="connsiteX69" fmla="*/ 31723 w 1108081"/>
                  <a:gd name="connsiteY69" fmla="*/ 530551 h 897258"/>
                  <a:gd name="connsiteX70" fmla="*/ 7943 w 1108081"/>
                  <a:gd name="connsiteY70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84143 w 1108081"/>
                  <a:gd name="connsiteY65" fmla="*/ 780576 h 897258"/>
                  <a:gd name="connsiteX66" fmla="*/ 65093 w 1108081"/>
                  <a:gd name="connsiteY66" fmla="*/ 761526 h 897258"/>
                  <a:gd name="connsiteX67" fmla="*/ 31723 w 1108081"/>
                  <a:gd name="connsiteY67" fmla="*/ 673427 h 897258"/>
                  <a:gd name="connsiteX68" fmla="*/ 31723 w 1108081"/>
                  <a:gd name="connsiteY68" fmla="*/ 530551 h 897258"/>
                  <a:gd name="connsiteX69" fmla="*/ 7943 w 1108081"/>
                  <a:gd name="connsiteY69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84143 w 1108081"/>
                  <a:gd name="connsiteY64" fmla="*/ 780576 h 897258"/>
                  <a:gd name="connsiteX65" fmla="*/ 65093 w 1108081"/>
                  <a:gd name="connsiteY65" fmla="*/ 761526 h 897258"/>
                  <a:gd name="connsiteX66" fmla="*/ 31723 w 1108081"/>
                  <a:gd name="connsiteY66" fmla="*/ 673427 h 897258"/>
                  <a:gd name="connsiteX67" fmla="*/ 31723 w 1108081"/>
                  <a:gd name="connsiteY67" fmla="*/ 530551 h 897258"/>
                  <a:gd name="connsiteX68" fmla="*/ 7943 w 1108081"/>
                  <a:gd name="connsiteY68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84143 w 1108081"/>
                  <a:gd name="connsiteY63" fmla="*/ 780576 h 897258"/>
                  <a:gd name="connsiteX64" fmla="*/ 65093 w 1108081"/>
                  <a:gd name="connsiteY64" fmla="*/ 761526 h 897258"/>
                  <a:gd name="connsiteX65" fmla="*/ 31723 w 1108081"/>
                  <a:gd name="connsiteY65" fmla="*/ 673427 h 897258"/>
                  <a:gd name="connsiteX66" fmla="*/ 31723 w 1108081"/>
                  <a:gd name="connsiteY66" fmla="*/ 530551 h 897258"/>
                  <a:gd name="connsiteX67" fmla="*/ 7943 w 1108081"/>
                  <a:gd name="connsiteY67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79393 w 1108081"/>
                  <a:gd name="connsiteY60" fmla="*/ 844870 h 897258"/>
                  <a:gd name="connsiteX61" fmla="*/ 153199 w 1108081"/>
                  <a:gd name="connsiteY61" fmla="*/ 832964 h 897258"/>
                  <a:gd name="connsiteX62" fmla="*/ 84143 w 1108081"/>
                  <a:gd name="connsiteY62" fmla="*/ 780576 h 897258"/>
                  <a:gd name="connsiteX63" fmla="*/ 65093 w 1108081"/>
                  <a:gd name="connsiteY63" fmla="*/ 761526 h 897258"/>
                  <a:gd name="connsiteX64" fmla="*/ 31723 w 1108081"/>
                  <a:gd name="connsiteY64" fmla="*/ 673427 h 897258"/>
                  <a:gd name="connsiteX65" fmla="*/ 31723 w 1108081"/>
                  <a:gd name="connsiteY65" fmla="*/ 530551 h 897258"/>
                  <a:gd name="connsiteX66" fmla="*/ 7943 w 1108081"/>
                  <a:gd name="connsiteY66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50931 w 1108081"/>
                  <a:gd name="connsiteY28" fmla="*/ 173358 h 897258"/>
                  <a:gd name="connsiteX29" fmla="*/ 1062837 w 1108081"/>
                  <a:gd name="connsiteY29" fmla="*/ 182883 h 897258"/>
                  <a:gd name="connsiteX30" fmla="*/ 1069981 w 1108081"/>
                  <a:gd name="connsiteY30" fmla="*/ 194789 h 897258"/>
                  <a:gd name="connsiteX31" fmla="*/ 1089031 w 1108081"/>
                  <a:gd name="connsiteY31" fmla="*/ 223364 h 897258"/>
                  <a:gd name="connsiteX32" fmla="*/ 1096174 w 1108081"/>
                  <a:gd name="connsiteY32" fmla="*/ 247176 h 897258"/>
                  <a:gd name="connsiteX33" fmla="*/ 1100937 w 1108081"/>
                  <a:gd name="connsiteY33" fmla="*/ 261464 h 897258"/>
                  <a:gd name="connsiteX34" fmla="*/ 1103318 w 1108081"/>
                  <a:gd name="connsiteY34" fmla="*/ 287658 h 897258"/>
                  <a:gd name="connsiteX35" fmla="*/ 1108081 w 1108081"/>
                  <a:gd name="connsiteY35" fmla="*/ 347189 h 897258"/>
                  <a:gd name="connsiteX36" fmla="*/ 1105699 w 1108081"/>
                  <a:gd name="connsiteY36" fmla="*/ 554358 h 897258"/>
                  <a:gd name="connsiteX37" fmla="*/ 1098556 w 1108081"/>
                  <a:gd name="connsiteY37" fmla="*/ 606745 h 897258"/>
                  <a:gd name="connsiteX38" fmla="*/ 1089031 w 1108081"/>
                  <a:gd name="connsiteY38" fmla="*/ 659133 h 897258"/>
                  <a:gd name="connsiteX39" fmla="*/ 1084268 w 1108081"/>
                  <a:gd name="connsiteY39" fmla="*/ 673420 h 897258"/>
                  <a:gd name="connsiteX40" fmla="*/ 1079506 w 1108081"/>
                  <a:gd name="connsiteY40" fmla="*/ 690089 h 897258"/>
                  <a:gd name="connsiteX41" fmla="*/ 1058074 w 1108081"/>
                  <a:gd name="connsiteY41" fmla="*/ 721045 h 897258"/>
                  <a:gd name="connsiteX42" fmla="*/ 1039024 w 1108081"/>
                  <a:gd name="connsiteY42" fmla="*/ 749620 h 897258"/>
                  <a:gd name="connsiteX43" fmla="*/ 1027118 w 1108081"/>
                  <a:gd name="connsiteY43" fmla="*/ 761526 h 897258"/>
                  <a:gd name="connsiteX44" fmla="*/ 996162 w 1108081"/>
                  <a:gd name="connsiteY44" fmla="*/ 804389 h 897258"/>
                  <a:gd name="connsiteX45" fmla="*/ 972349 w 1108081"/>
                  <a:gd name="connsiteY45" fmla="*/ 828201 h 897258"/>
                  <a:gd name="connsiteX46" fmla="*/ 910437 w 1108081"/>
                  <a:gd name="connsiteY46" fmla="*/ 873445 h 897258"/>
                  <a:gd name="connsiteX47" fmla="*/ 893768 w 1108081"/>
                  <a:gd name="connsiteY47" fmla="*/ 878208 h 897258"/>
                  <a:gd name="connsiteX48" fmla="*/ 850906 w 1108081"/>
                  <a:gd name="connsiteY48" fmla="*/ 892495 h 897258"/>
                  <a:gd name="connsiteX49" fmla="*/ 762799 w 1108081"/>
                  <a:gd name="connsiteY49" fmla="*/ 894876 h 897258"/>
                  <a:gd name="connsiteX50" fmla="*/ 684218 w 1108081"/>
                  <a:gd name="connsiteY50" fmla="*/ 897258 h 897258"/>
                  <a:gd name="connsiteX51" fmla="*/ 596112 w 1108081"/>
                  <a:gd name="connsiteY51" fmla="*/ 892495 h 897258"/>
                  <a:gd name="connsiteX52" fmla="*/ 577062 w 1108081"/>
                  <a:gd name="connsiteY52" fmla="*/ 890114 h 897258"/>
                  <a:gd name="connsiteX53" fmla="*/ 405612 w 1108081"/>
                  <a:gd name="connsiteY53" fmla="*/ 885351 h 897258"/>
                  <a:gd name="connsiteX54" fmla="*/ 374656 w 1108081"/>
                  <a:gd name="connsiteY54" fmla="*/ 880589 h 897258"/>
                  <a:gd name="connsiteX55" fmla="*/ 362749 w 1108081"/>
                  <a:gd name="connsiteY55" fmla="*/ 878208 h 897258"/>
                  <a:gd name="connsiteX56" fmla="*/ 334174 w 1108081"/>
                  <a:gd name="connsiteY56" fmla="*/ 871064 h 897258"/>
                  <a:gd name="connsiteX57" fmla="*/ 272262 w 1108081"/>
                  <a:gd name="connsiteY57" fmla="*/ 868683 h 897258"/>
                  <a:gd name="connsiteX58" fmla="*/ 224637 w 1108081"/>
                  <a:gd name="connsiteY58" fmla="*/ 859158 h 897258"/>
                  <a:gd name="connsiteX59" fmla="*/ 179393 w 1108081"/>
                  <a:gd name="connsiteY59" fmla="*/ 844870 h 897258"/>
                  <a:gd name="connsiteX60" fmla="*/ 153199 w 1108081"/>
                  <a:gd name="connsiteY60" fmla="*/ 832964 h 897258"/>
                  <a:gd name="connsiteX61" fmla="*/ 84143 w 1108081"/>
                  <a:gd name="connsiteY61" fmla="*/ 780576 h 897258"/>
                  <a:gd name="connsiteX62" fmla="*/ 65093 w 1108081"/>
                  <a:gd name="connsiteY62" fmla="*/ 761526 h 897258"/>
                  <a:gd name="connsiteX63" fmla="*/ 31723 w 1108081"/>
                  <a:gd name="connsiteY63" fmla="*/ 673427 h 897258"/>
                  <a:gd name="connsiteX64" fmla="*/ 31723 w 1108081"/>
                  <a:gd name="connsiteY64" fmla="*/ 530551 h 897258"/>
                  <a:gd name="connsiteX65" fmla="*/ 7943 w 1108081"/>
                  <a:gd name="connsiteY65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41393 w 1108081"/>
                  <a:gd name="connsiteY22" fmla="*/ 99539 h 897258"/>
                  <a:gd name="connsiteX23" fmla="*/ 972349 w 1108081"/>
                  <a:gd name="connsiteY23" fmla="*/ 106683 h 897258"/>
                  <a:gd name="connsiteX24" fmla="*/ 979493 w 1108081"/>
                  <a:gd name="connsiteY24" fmla="*/ 113826 h 897258"/>
                  <a:gd name="connsiteX25" fmla="*/ 993781 w 1108081"/>
                  <a:gd name="connsiteY25" fmla="*/ 120970 h 897258"/>
                  <a:gd name="connsiteX26" fmla="*/ 1015212 w 1108081"/>
                  <a:gd name="connsiteY26" fmla="*/ 142401 h 897258"/>
                  <a:gd name="connsiteX27" fmla="*/ 1050931 w 1108081"/>
                  <a:gd name="connsiteY27" fmla="*/ 173358 h 897258"/>
                  <a:gd name="connsiteX28" fmla="*/ 1062837 w 1108081"/>
                  <a:gd name="connsiteY28" fmla="*/ 182883 h 897258"/>
                  <a:gd name="connsiteX29" fmla="*/ 1069981 w 1108081"/>
                  <a:gd name="connsiteY29" fmla="*/ 194789 h 897258"/>
                  <a:gd name="connsiteX30" fmla="*/ 1089031 w 1108081"/>
                  <a:gd name="connsiteY30" fmla="*/ 223364 h 897258"/>
                  <a:gd name="connsiteX31" fmla="*/ 1096174 w 1108081"/>
                  <a:gd name="connsiteY31" fmla="*/ 247176 h 897258"/>
                  <a:gd name="connsiteX32" fmla="*/ 1100937 w 1108081"/>
                  <a:gd name="connsiteY32" fmla="*/ 261464 h 897258"/>
                  <a:gd name="connsiteX33" fmla="*/ 1103318 w 1108081"/>
                  <a:gd name="connsiteY33" fmla="*/ 287658 h 897258"/>
                  <a:gd name="connsiteX34" fmla="*/ 1108081 w 1108081"/>
                  <a:gd name="connsiteY34" fmla="*/ 347189 h 897258"/>
                  <a:gd name="connsiteX35" fmla="*/ 1105699 w 1108081"/>
                  <a:gd name="connsiteY35" fmla="*/ 554358 h 897258"/>
                  <a:gd name="connsiteX36" fmla="*/ 1098556 w 1108081"/>
                  <a:gd name="connsiteY36" fmla="*/ 606745 h 897258"/>
                  <a:gd name="connsiteX37" fmla="*/ 1089031 w 1108081"/>
                  <a:gd name="connsiteY37" fmla="*/ 659133 h 897258"/>
                  <a:gd name="connsiteX38" fmla="*/ 1084268 w 1108081"/>
                  <a:gd name="connsiteY38" fmla="*/ 673420 h 897258"/>
                  <a:gd name="connsiteX39" fmla="*/ 1079506 w 1108081"/>
                  <a:gd name="connsiteY39" fmla="*/ 690089 h 897258"/>
                  <a:gd name="connsiteX40" fmla="*/ 1058074 w 1108081"/>
                  <a:gd name="connsiteY40" fmla="*/ 721045 h 897258"/>
                  <a:gd name="connsiteX41" fmla="*/ 1039024 w 1108081"/>
                  <a:gd name="connsiteY41" fmla="*/ 749620 h 897258"/>
                  <a:gd name="connsiteX42" fmla="*/ 1027118 w 1108081"/>
                  <a:gd name="connsiteY42" fmla="*/ 761526 h 897258"/>
                  <a:gd name="connsiteX43" fmla="*/ 996162 w 1108081"/>
                  <a:gd name="connsiteY43" fmla="*/ 804389 h 897258"/>
                  <a:gd name="connsiteX44" fmla="*/ 972349 w 1108081"/>
                  <a:gd name="connsiteY44" fmla="*/ 828201 h 897258"/>
                  <a:gd name="connsiteX45" fmla="*/ 910437 w 1108081"/>
                  <a:gd name="connsiteY45" fmla="*/ 873445 h 897258"/>
                  <a:gd name="connsiteX46" fmla="*/ 893768 w 1108081"/>
                  <a:gd name="connsiteY46" fmla="*/ 878208 h 897258"/>
                  <a:gd name="connsiteX47" fmla="*/ 850906 w 1108081"/>
                  <a:gd name="connsiteY47" fmla="*/ 892495 h 897258"/>
                  <a:gd name="connsiteX48" fmla="*/ 762799 w 1108081"/>
                  <a:gd name="connsiteY48" fmla="*/ 894876 h 897258"/>
                  <a:gd name="connsiteX49" fmla="*/ 684218 w 1108081"/>
                  <a:gd name="connsiteY49" fmla="*/ 897258 h 897258"/>
                  <a:gd name="connsiteX50" fmla="*/ 596112 w 1108081"/>
                  <a:gd name="connsiteY50" fmla="*/ 892495 h 897258"/>
                  <a:gd name="connsiteX51" fmla="*/ 577062 w 1108081"/>
                  <a:gd name="connsiteY51" fmla="*/ 890114 h 897258"/>
                  <a:gd name="connsiteX52" fmla="*/ 405612 w 1108081"/>
                  <a:gd name="connsiteY52" fmla="*/ 885351 h 897258"/>
                  <a:gd name="connsiteX53" fmla="*/ 374656 w 1108081"/>
                  <a:gd name="connsiteY53" fmla="*/ 880589 h 897258"/>
                  <a:gd name="connsiteX54" fmla="*/ 362749 w 1108081"/>
                  <a:gd name="connsiteY54" fmla="*/ 878208 h 897258"/>
                  <a:gd name="connsiteX55" fmla="*/ 334174 w 1108081"/>
                  <a:gd name="connsiteY55" fmla="*/ 871064 h 897258"/>
                  <a:gd name="connsiteX56" fmla="*/ 272262 w 1108081"/>
                  <a:gd name="connsiteY56" fmla="*/ 868683 h 897258"/>
                  <a:gd name="connsiteX57" fmla="*/ 224637 w 1108081"/>
                  <a:gd name="connsiteY57" fmla="*/ 859158 h 897258"/>
                  <a:gd name="connsiteX58" fmla="*/ 179393 w 1108081"/>
                  <a:gd name="connsiteY58" fmla="*/ 844870 h 897258"/>
                  <a:gd name="connsiteX59" fmla="*/ 153199 w 1108081"/>
                  <a:gd name="connsiteY59" fmla="*/ 832964 h 897258"/>
                  <a:gd name="connsiteX60" fmla="*/ 84143 w 1108081"/>
                  <a:gd name="connsiteY60" fmla="*/ 780576 h 897258"/>
                  <a:gd name="connsiteX61" fmla="*/ 65093 w 1108081"/>
                  <a:gd name="connsiteY61" fmla="*/ 761526 h 897258"/>
                  <a:gd name="connsiteX62" fmla="*/ 31723 w 1108081"/>
                  <a:gd name="connsiteY62" fmla="*/ 673427 h 897258"/>
                  <a:gd name="connsiteX63" fmla="*/ 31723 w 1108081"/>
                  <a:gd name="connsiteY63" fmla="*/ 530551 h 897258"/>
                  <a:gd name="connsiteX64" fmla="*/ 7943 w 1108081"/>
                  <a:gd name="connsiteY64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908056 w 1108081"/>
                  <a:gd name="connsiteY20" fmla="*/ 90014 h 897258"/>
                  <a:gd name="connsiteX21" fmla="*/ 941393 w 1108081"/>
                  <a:gd name="connsiteY21" fmla="*/ 99539 h 897258"/>
                  <a:gd name="connsiteX22" fmla="*/ 972349 w 1108081"/>
                  <a:gd name="connsiteY22" fmla="*/ 106683 h 897258"/>
                  <a:gd name="connsiteX23" fmla="*/ 979493 w 1108081"/>
                  <a:gd name="connsiteY23" fmla="*/ 113826 h 897258"/>
                  <a:gd name="connsiteX24" fmla="*/ 993781 w 1108081"/>
                  <a:gd name="connsiteY24" fmla="*/ 120970 h 897258"/>
                  <a:gd name="connsiteX25" fmla="*/ 1015212 w 1108081"/>
                  <a:gd name="connsiteY25" fmla="*/ 142401 h 897258"/>
                  <a:gd name="connsiteX26" fmla="*/ 1050931 w 1108081"/>
                  <a:gd name="connsiteY26" fmla="*/ 173358 h 897258"/>
                  <a:gd name="connsiteX27" fmla="*/ 1062837 w 1108081"/>
                  <a:gd name="connsiteY27" fmla="*/ 182883 h 897258"/>
                  <a:gd name="connsiteX28" fmla="*/ 1069981 w 1108081"/>
                  <a:gd name="connsiteY28" fmla="*/ 194789 h 897258"/>
                  <a:gd name="connsiteX29" fmla="*/ 1089031 w 1108081"/>
                  <a:gd name="connsiteY29" fmla="*/ 223364 h 897258"/>
                  <a:gd name="connsiteX30" fmla="*/ 1096174 w 1108081"/>
                  <a:gd name="connsiteY30" fmla="*/ 247176 h 897258"/>
                  <a:gd name="connsiteX31" fmla="*/ 1100937 w 1108081"/>
                  <a:gd name="connsiteY31" fmla="*/ 261464 h 897258"/>
                  <a:gd name="connsiteX32" fmla="*/ 1103318 w 1108081"/>
                  <a:gd name="connsiteY32" fmla="*/ 287658 h 897258"/>
                  <a:gd name="connsiteX33" fmla="*/ 1108081 w 1108081"/>
                  <a:gd name="connsiteY33" fmla="*/ 347189 h 897258"/>
                  <a:gd name="connsiteX34" fmla="*/ 1105699 w 1108081"/>
                  <a:gd name="connsiteY34" fmla="*/ 554358 h 897258"/>
                  <a:gd name="connsiteX35" fmla="*/ 1098556 w 1108081"/>
                  <a:gd name="connsiteY35" fmla="*/ 606745 h 897258"/>
                  <a:gd name="connsiteX36" fmla="*/ 1089031 w 1108081"/>
                  <a:gd name="connsiteY36" fmla="*/ 659133 h 897258"/>
                  <a:gd name="connsiteX37" fmla="*/ 1084268 w 1108081"/>
                  <a:gd name="connsiteY37" fmla="*/ 673420 h 897258"/>
                  <a:gd name="connsiteX38" fmla="*/ 1079506 w 1108081"/>
                  <a:gd name="connsiteY38" fmla="*/ 690089 h 897258"/>
                  <a:gd name="connsiteX39" fmla="*/ 1058074 w 1108081"/>
                  <a:gd name="connsiteY39" fmla="*/ 721045 h 897258"/>
                  <a:gd name="connsiteX40" fmla="*/ 1039024 w 1108081"/>
                  <a:gd name="connsiteY40" fmla="*/ 749620 h 897258"/>
                  <a:gd name="connsiteX41" fmla="*/ 1027118 w 1108081"/>
                  <a:gd name="connsiteY41" fmla="*/ 761526 h 897258"/>
                  <a:gd name="connsiteX42" fmla="*/ 996162 w 1108081"/>
                  <a:gd name="connsiteY42" fmla="*/ 804389 h 897258"/>
                  <a:gd name="connsiteX43" fmla="*/ 972349 w 1108081"/>
                  <a:gd name="connsiteY43" fmla="*/ 828201 h 897258"/>
                  <a:gd name="connsiteX44" fmla="*/ 910437 w 1108081"/>
                  <a:gd name="connsiteY44" fmla="*/ 873445 h 897258"/>
                  <a:gd name="connsiteX45" fmla="*/ 893768 w 1108081"/>
                  <a:gd name="connsiteY45" fmla="*/ 878208 h 897258"/>
                  <a:gd name="connsiteX46" fmla="*/ 850906 w 1108081"/>
                  <a:gd name="connsiteY46" fmla="*/ 892495 h 897258"/>
                  <a:gd name="connsiteX47" fmla="*/ 762799 w 1108081"/>
                  <a:gd name="connsiteY47" fmla="*/ 894876 h 897258"/>
                  <a:gd name="connsiteX48" fmla="*/ 684218 w 1108081"/>
                  <a:gd name="connsiteY48" fmla="*/ 897258 h 897258"/>
                  <a:gd name="connsiteX49" fmla="*/ 596112 w 1108081"/>
                  <a:gd name="connsiteY49" fmla="*/ 892495 h 897258"/>
                  <a:gd name="connsiteX50" fmla="*/ 577062 w 1108081"/>
                  <a:gd name="connsiteY50" fmla="*/ 890114 h 897258"/>
                  <a:gd name="connsiteX51" fmla="*/ 405612 w 1108081"/>
                  <a:gd name="connsiteY51" fmla="*/ 885351 h 897258"/>
                  <a:gd name="connsiteX52" fmla="*/ 374656 w 1108081"/>
                  <a:gd name="connsiteY52" fmla="*/ 880589 h 897258"/>
                  <a:gd name="connsiteX53" fmla="*/ 362749 w 1108081"/>
                  <a:gd name="connsiteY53" fmla="*/ 878208 h 897258"/>
                  <a:gd name="connsiteX54" fmla="*/ 334174 w 1108081"/>
                  <a:gd name="connsiteY54" fmla="*/ 871064 h 897258"/>
                  <a:gd name="connsiteX55" fmla="*/ 272262 w 1108081"/>
                  <a:gd name="connsiteY55" fmla="*/ 868683 h 897258"/>
                  <a:gd name="connsiteX56" fmla="*/ 224637 w 1108081"/>
                  <a:gd name="connsiteY56" fmla="*/ 859158 h 897258"/>
                  <a:gd name="connsiteX57" fmla="*/ 179393 w 1108081"/>
                  <a:gd name="connsiteY57" fmla="*/ 844870 h 897258"/>
                  <a:gd name="connsiteX58" fmla="*/ 153199 w 1108081"/>
                  <a:gd name="connsiteY58" fmla="*/ 832964 h 897258"/>
                  <a:gd name="connsiteX59" fmla="*/ 84143 w 1108081"/>
                  <a:gd name="connsiteY59" fmla="*/ 780576 h 897258"/>
                  <a:gd name="connsiteX60" fmla="*/ 65093 w 1108081"/>
                  <a:gd name="connsiteY60" fmla="*/ 761526 h 897258"/>
                  <a:gd name="connsiteX61" fmla="*/ 31723 w 1108081"/>
                  <a:gd name="connsiteY61" fmla="*/ 673427 h 897258"/>
                  <a:gd name="connsiteX62" fmla="*/ 31723 w 1108081"/>
                  <a:gd name="connsiteY62" fmla="*/ 530551 h 897258"/>
                  <a:gd name="connsiteX63" fmla="*/ 7943 w 1108081"/>
                  <a:gd name="connsiteY63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979493 w 1108081"/>
                  <a:gd name="connsiteY22" fmla="*/ 113826 h 897258"/>
                  <a:gd name="connsiteX23" fmla="*/ 993781 w 1108081"/>
                  <a:gd name="connsiteY23" fmla="*/ 120970 h 897258"/>
                  <a:gd name="connsiteX24" fmla="*/ 1015212 w 1108081"/>
                  <a:gd name="connsiteY24" fmla="*/ 142401 h 897258"/>
                  <a:gd name="connsiteX25" fmla="*/ 1050931 w 1108081"/>
                  <a:gd name="connsiteY25" fmla="*/ 173358 h 897258"/>
                  <a:gd name="connsiteX26" fmla="*/ 1062837 w 1108081"/>
                  <a:gd name="connsiteY26" fmla="*/ 182883 h 897258"/>
                  <a:gd name="connsiteX27" fmla="*/ 1069981 w 1108081"/>
                  <a:gd name="connsiteY27" fmla="*/ 194789 h 897258"/>
                  <a:gd name="connsiteX28" fmla="*/ 1089031 w 1108081"/>
                  <a:gd name="connsiteY28" fmla="*/ 223364 h 897258"/>
                  <a:gd name="connsiteX29" fmla="*/ 1096174 w 1108081"/>
                  <a:gd name="connsiteY29" fmla="*/ 247176 h 897258"/>
                  <a:gd name="connsiteX30" fmla="*/ 1100937 w 1108081"/>
                  <a:gd name="connsiteY30" fmla="*/ 261464 h 897258"/>
                  <a:gd name="connsiteX31" fmla="*/ 1103318 w 1108081"/>
                  <a:gd name="connsiteY31" fmla="*/ 287658 h 897258"/>
                  <a:gd name="connsiteX32" fmla="*/ 1108081 w 1108081"/>
                  <a:gd name="connsiteY32" fmla="*/ 347189 h 897258"/>
                  <a:gd name="connsiteX33" fmla="*/ 1105699 w 1108081"/>
                  <a:gd name="connsiteY33" fmla="*/ 554358 h 897258"/>
                  <a:gd name="connsiteX34" fmla="*/ 1098556 w 1108081"/>
                  <a:gd name="connsiteY34" fmla="*/ 606745 h 897258"/>
                  <a:gd name="connsiteX35" fmla="*/ 1089031 w 1108081"/>
                  <a:gd name="connsiteY35" fmla="*/ 659133 h 897258"/>
                  <a:gd name="connsiteX36" fmla="*/ 1084268 w 1108081"/>
                  <a:gd name="connsiteY36" fmla="*/ 673420 h 897258"/>
                  <a:gd name="connsiteX37" fmla="*/ 1079506 w 1108081"/>
                  <a:gd name="connsiteY37" fmla="*/ 690089 h 897258"/>
                  <a:gd name="connsiteX38" fmla="*/ 1058074 w 1108081"/>
                  <a:gd name="connsiteY38" fmla="*/ 721045 h 897258"/>
                  <a:gd name="connsiteX39" fmla="*/ 1039024 w 1108081"/>
                  <a:gd name="connsiteY39" fmla="*/ 749620 h 897258"/>
                  <a:gd name="connsiteX40" fmla="*/ 1027118 w 1108081"/>
                  <a:gd name="connsiteY40" fmla="*/ 761526 h 897258"/>
                  <a:gd name="connsiteX41" fmla="*/ 996162 w 1108081"/>
                  <a:gd name="connsiteY41" fmla="*/ 804389 h 897258"/>
                  <a:gd name="connsiteX42" fmla="*/ 972349 w 1108081"/>
                  <a:gd name="connsiteY42" fmla="*/ 828201 h 897258"/>
                  <a:gd name="connsiteX43" fmla="*/ 910437 w 1108081"/>
                  <a:gd name="connsiteY43" fmla="*/ 873445 h 897258"/>
                  <a:gd name="connsiteX44" fmla="*/ 893768 w 1108081"/>
                  <a:gd name="connsiteY44" fmla="*/ 878208 h 897258"/>
                  <a:gd name="connsiteX45" fmla="*/ 850906 w 1108081"/>
                  <a:gd name="connsiteY45" fmla="*/ 892495 h 897258"/>
                  <a:gd name="connsiteX46" fmla="*/ 762799 w 1108081"/>
                  <a:gd name="connsiteY46" fmla="*/ 894876 h 897258"/>
                  <a:gd name="connsiteX47" fmla="*/ 684218 w 1108081"/>
                  <a:gd name="connsiteY47" fmla="*/ 897258 h 897258"/>
                  <a:gd name="connsiteX48" fmla="*/ 596112 w 1108081"/>
                  <a:gd name="connsiteY48" fmla="*/ 892495 h 897258"/>
                  <a:gd name="connsiteX49" fmla="*/ 577062 w 1108081"/>
                  <a:gd name="connsiteY49" fmla="*/ 890114 h 897258"/>
                  <a:gd name="connsiteX50" fmla="*/ 405612 w 1108081"/>
                  <a:gd name="connsiteY50" fmla="*/ 885351 h 897258"/>
                  <a:gd name="connsiteX51" fmla="*/ 374656 w 1108081"/>
                  <a:gd name="connsiteY51" fmla="*/ 880589 h 897258"/>
                  <a:gd name="connsiteX52" fmla="*/ 362749 w 1108081"/>
                  <a:gd name="connsiteY52" fmla="*/ 878208 h 897258"/>
                  <a:gd name="connsiteX53" fmla="*/ 334174 w 1108081"/>
                  <a:gd name="connsiteY53" fmla="*/ 871064 h 897258"/>
                  <a:gd name="connsiteX54" fmla="*/ 272262 w 1108081"/>
                  <a:gd name="connsiteY54" fmla="*/ 868683 h 897258"/>
                  <a:gd name="connsiteX55" fmla="*/ 224637 w 1108081"/>
                  <a:gd name="connsiteY55" fmla="*/ 859158 h 897258"/>
                  <a:gd name="connsiteX56" fmla="*/ 179393 w 1108081"/>
                  <a:gd name="connsiteY56" fmla="*/ 844870 h 897258"/>
                  <a:gd name="connsiteX57" fmla="*/ 153199 w 1108081"/>
                  <a:gd name="connsiteY57" fmla="*/ 832964 h 897258"/>
                  <a:gd name="connsiteX58" fmla="*/ 84143 w 1108081"/>
                  <a:gd name="connsiteY58" fmla="*/ 780576 h 897258"/>
                  <a:gd name="connsiteX59" fmla="*/ 65093 w 1108081"/>
                  <a:gd name="connsiteY59" fmla="*/ 761526 h 897258"/>
                  <a:gd name="connsiteX60" fmla="*/ 31723 w 1108081"/>
                  <a:gd name="connsiteY60" fmla="*/ 673427 h 897258"/>
                  <a:gd name="connsiteX61" fmla="*/ 31723 w 1108081"/>
                  <a:gd name="connsiteY61" fmla="*/ 530551 h 897258"/>
                  <a:gd name="connsiteX62" fmla="*/ 7943 w 1108081"/>
                  <a:gd name="connsiteY62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993781 w 1108081"/>
                  <a:gd name="connsiteY22" fmla="*/ 120970 h 897258"/>
                  <a:gd name="connsiteX23" fmla="*/ 1015212 w 1108081"/>
                  <a:gd name="connsiteY23" fmla="*/ 142401 h 897258"/>
                  <a:gd name="connsiteX24" fmla="*/ 1050931 w 1108081"/>
                  <a:gd name="connsiteY24" fmla="*/ 173358 h 897258"/>
                  <a:gd name="connsiteX25" fmla="*/ 1062837 w 1108081"/>
                  <a:gd name="connsiteY25" fmla="*/ 182883 h 897258"/>
                  <a:gd name="connsiteX26" fmla="*/ 1069981 w 1108081"/>
                  <a:gd name="connsiteY26" fmla="*/ 194789 h 897258"/>
                  <a:gd name="connsiteX27" fmla="*/ 1089031 w 1108081"/>
                  <a:gd name="connsiteY27" fmla="*/ 223364 h 897258"/>
                  <a:gd name="connsiteX28" fmla="*/ 1096174 w 1108081"/>
                  <a:gd name="connsiteY28" fmla="*/ 247176 h 897258"/>
                  <a:gd name="connsiteX29" fmla="*/ 1100937 w 1108081"/>
                  <a:gd name="connsiteY29" fmla="*/ 261464 h 897258"/>
                  <a:gd name="connsiteX30" fmla="*/ 1103318 w 1108081"/>
                  <a:gd name="connsiteY30" fmla="*/ 287658 h 897258"/>
                  <a:gd name="connsiteX31" fmla="*/ 1108081 w 1108081"/>
                  <a:gd name="connsiteY31" fmla="*/ 347189 h 897258"/>
                  <a:gd name="connsiteX32" fmla="*/ 1105699 w 1108081"/>
                  <a:gd name="connsiteY32" fmla="*/ 554358 h 897258"/>
                  <a:gd name="connsiteX33" fmla="*/ 1098556 w 1108081"/>
                  <a:gd name="connsiteY33" fmla="*/ 606745 h 897258"/>
                  <a:gd name="connsiteX34" fmla="*/ 1089031 w 1108081"/>
                  <a:gd name="connsiteY34" fmla="*/ 659133 h 897258"/>
                  <a:gd name="connsiteX35" fmla="*/ 1084268 w 1108081"/>
                  <a:gd name="connsiteY35" fmla="*/ 673420 h 897258"/>
                  <a:gd name="connsiteX36" fmla="*/ 1079506 w 1108081"/>
                  <a:gd name="connsiteY36" fmla="*/ 690089 h 897258"/>
                  <a:gd name="connsiteX37" fmla="*/ 1058074 w 1108081"/>
                  <a:gd name="connsiteY37" fmla="*/ 721045 h 897258"/>
                  <a:gd name="connsiteX38" fmla="*/ 1039024 w 1108081"/>
                  <a:gd name="connsiteY38" fmla="*/ 749620 h 897258"/>
                  <a:gd name="connsiteX39" fmla="*/ 1027118 w 1108081"/>
                  <a:gd name="connsiteY39" fmla="*/ 761526 h 897258"/>
                  <a:gd name="connsiteX40" fmla="*/ 996162 w 1108081"/>
                  <a:gd name="connsiteY40" fmla="*/ 804389 h 897258"/>
                  <a:gd name="connsiteX41" fmla="*/ 972349 w 1108081"/>
                  <a:gd name="connsiteY41" fmla="*/ 828201 h 897258"/>
                  <a:gd name="connsiteX42" fmla="*/ 910437 w 1108081"/>
                  <a:gd name="connsiteY42" fmla="*/ 873445 h 897258"/>
                  <a:gd name="connsiteX43" fmla="*/ 893768 w 1108081"/>
                  <a:gd name="connsiteY43" fmla="*/ 878208 h 897258"/>
                  <a:gd name="connsiteX44" fmla="*/ 850906 w 1108081"/>
                  <a:gd name="connsiteY44" fmla="*/ 892495 h 897258"/>
                  <a:gd name="connsiteX45" fmla="*/ 762799 w 1108081"/>
                  <a:gd name="connsiteY45" fmla="*/ 894876 h 897258"/>
                  <a:gd name="connsiteX46" fmla="*/ 684218 w 1108081"/>
                  <a:gd name="connsiteY46" fmla="*/ 897258 h 897258"/>
                  <a:gd name="connsiteX47" fmla="*/ 596112 w 1108081"/>
                  <a:gd name="connsiteY47" fmla="*/ 892495 h 897258"/>
                  <a:gd name="connsiteX48" fmla="*/ 577062 w 1108081"/>
                  <a:gd name="connsiteY48" fmla="*/ 890114 h 897258"/>
                  <a:gd name="connsiteX49" fmla="*/ 405612 w 1108081"/>
                  <a:gd name="connsiteY49" fmla="*/ 885351 h 897258"/>
                  <a:gd name="connsiteX50" fmla="*/ 374656 w 1108081"/>
                  <a:gd name="connsiteY50" fmla="*/ 880589 h 897258"/>
                  <a:gd name="connsiteX51" fmla="*/ 362749 w 1108081"/>
                  <a:gd name="connsiteY51" fmla="*/ 878208 h 897258"/>
                  <a:gd name="connsiteX52" fmla="*/ 334174 w 1108081"/>
                  <a:gd name="connsiteY52" fmla="*/ 871064 h 897258"/>
                  <a:gd name="connsiteX53" fmla="*/ 272262 w 1108081"/>
                  <a:gd name="connsiteY53" fmla="*/ 868683 h 897258"/>
                  <a:gd name="connsiteX54" fmla="*/ 224637 w 1108081"/>
                  <a:gd name="connsiteY54" fmla="*/ 859158 h 897258"/>
                  <a:gd name="connsiteX55" fmla="*/ 179393 w 1108081"/>
                  <a:gd name="connsiteY55" fmla="*/ 844870 h 897258"/>
                  <a:gd name="connsiteX56" fmla="*/ 153199 w 1108081"/>
                  <a:gd name="connsiteY56" fmla="*/ 832964 h 897258"/>
                  <a:gd name="connsiteX57" fmla="*/ 84143 w 1108081"/>
                  <a:gd name="connsiteY57" fmla="*/ 780576 h 897258"/>
                  <a:gd name="connsiteX58" fmla="*/ 65093 w 1108081"/>
                  <a:gd name="connsiteY58" fmla="*/ 761526 h 897258"/>
                  <a:gd name="connsiteX59" fmla="*/ 31723 w 1108081"/>
                  <a:gd name="connsiteY59" fmla="*/ 673427 h 897258"/>
                  <a:gd name="connsiteX60" fmla="*/ 31723 w 1108081"/>
                  <a:gd name="connsiteY60" fmla="*/ 530551 h 897258"/>
                  <a:gd name="connsiteX61" fmla="*/ 7943 w 1108081"/>
                  <a:gd name="connsiteY61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62837 w 1108081"/>
                  <a:gd name="connsiteY24" fmla="*/ 182883 h 897258"/>
                  <a:gd name="connsiteX25" fmla="*/ 1069981 w 1108081"/>
                  <a:gd name="connsiteY25" fmla="*/ 194789 h 897258"/>
                  <a:gd name="connsiteX26" fmla="*/ 1089031 w 1108081"/>
                  <a:gd name="connsiteY26" fmla="*/ 223364 h 897258"/>
                  <a:gd name="connsiteX27" fmla="*/ 1096174 w 1108081"/>
                  <a:gd name="connsiteY27" fmla="*/ 247176 h 897258"/>
                  <a:gd name="connsiteX28" fmla="*/ 1100937 w 1108081"/>
                  <a:gd name="connsiteY28" fmla="*/ 261464 h 897258"/>
                  <a:gd name="connsiteX29" fmla="*/ 1103318 w 1108081"/>
                  <a:gd name="connsiteY29" fmla="*/ 287658 h 897258"/>
                  <a:gd name="connsiteX30" fmla="*/ 1108081 w 1108081"/>
                  <a:gd name="connsiteY30" fmla="*/ 347189 h 897258"/>
                  <a:gd name="connsiteX31" fmla="*/ 1105699 w 1108081"/>
                  <a:gd name="connsiteY31" fmla="*/ 554358 h 897258"/>
                  <a:gd name="connsiteX32" fmla="*/ 1098556 w 1108081"/>
                  <a:gd name="connsiteY32" fmla="*/ 606745 h 897258"/>
                  <a:gd name="connsiteX33" fmla="*/ 1089031 w 1108081"/>
                  <a:gd name="connsiteY33" fmla="*/ 659133 h 897258"/>
                  <a:gd name="connsiteX34" fmla="*/ 1084268 w 1108081"/>
                  <a:gd name="connsiteY34" fmla="*/ 673420 h 897258"/>
                  <a:gd name="connsiteX35" fmla="*/ 1079506 w 1108081"/>
                  <a:gd name="connsiteY35" fmla="*/ 690089 h 897258"/>
                  <a:gd name="connsiteX36" fmla="*/ 1058074 w 1108081"/>
                  <a:gd name="connsiteY36" fmla="*/ 721045 h 897258"/>
                  <a:gd name="connsiteX37" fmla="*/ 1039024 w 1108081"/>
                  <a:gd name="connsiteY37" fmla="*/ 749620 h 897258"/>
                  <a:gd name="connsiteX38" fmla="*/ 1027118 w 1108081"/>
                  <a:gd name="connsiteY38" fmla="*/ 761526 h 897258"/>
                  <a:gd name="connsiteX39" fmla="*/ 996162 w 1108081"/>
                  <a:gd name="connsiteY39" fmla="*/ 804389 h 897258"/>
                  <a:gd name="connsiteX40" fmla="*/ 972349 w 1108081"/>
                  <a:gd name="connsiteY40" fmla="*/ 828201 h 897258"/>
                  <a:gd name="connsiteX41" fmla="*/ 910437 w 1108081"/>
                  <a:gd name="connsiteY41" fmla="*/ 873445 h 897258"/>
                  <a:gd name="connsiteX42" fmla="*/ 893768 w 1108081"/>
                  <a:gd name="connsiteY42" fmla="*/ 878208 h 897258"/>
                  <a:gd name="connsiteX43" fmla="*/ 850906 w 1108081"/>
                  <a:gd name="connsiteY43" fmla="*/ 892495 h 897258"/>
                  <a:gd name="connsiteX44" fmla="*/ 762799 w 1108081"/>
                  <a:gd name="connsiteY44" fmla="*/ 894876 h 897258"/>
                  <a:gd name="connsiteX45" fmla="*/ 684218 w 1108081"/>
                  <a:gd name="connsiteY45" fmla="*/ 897258 h 897258"/>
                  <a:gd name="connsiteX46" fmla="*/ 596112 w 1108081"/>
                  <a:gd name="connsiteY46" fmla="*/ 892495 h 897258"/>
                  <a:gd name="connsiteX47" fmla="*/ 577062 w 1108081"/>
                  <a:gd name="connsiteY47" fmla="*/ 890114 h 897258"/>
                  <a:gd name="connsiteX48" fmla="*/ 405612 w 1108081"/>
                  <a:gd name="connsiteY48" fmla="*/ 885351 h 897258"/>
                  <a:gd name="connsiteX49" fmla="*/ 374656 w 1108081"/>
                  <a:gd name="connsiteY49" fmla="*/ 880589 h 897258"/>
                  <a:gd name="connsiteX50" fmla="*/ 362749 w 1108081"/>
                  <a:gd name="connsiteY50" fmla="*/ 878208 h 897258"/>
                  <a:gd name="connsiteX51" fmla="*/ 334174 w 1108081"/>
                  <a:gd name="connsiteY51" fmla="*/ 871064 h 897258"/>
                  <a:gd name="connsiteX52" fmla="*/ 272262 w 1108081"/>
                  <a:gd name="connsiteY52" fmla="*/ 868683 h 897258"/>
                  <a:gd name="connsiteX53" fmla="*/ 224637 w 1108081"/>
                  <a:gd name="connsiteY53" fmla="*/ 859158 h 897258"/>
                  <a:gd name="connsiteX54" fmla="*/ 179393 w 1108081"/>
                  <a:gd name="connsiteY54" fmla="*/ 844870 h 897258"/>
                  <a:gd name="connsiteX55" fmla="*/ 153199 w 1108081"/>
                  <a:gd name="connsiteY55" fmla="*/ 832964 h 897258"/>
                  <a:gd name="connsiteX56" fmla="*/ 84143 w 1108081"/>
                  <a:gd name="connsiteY56" fmla="*/ 780576 h 897258"/>
                  <a:gd name="connsiteX57" fmla="*/ 65093 w 1108081"/>
                  <a:gd name="connsiteY57" fmla="*/ 761526 h 897258"/>
                  <a:gd name="connsiteX58" fmla="*/ 31723 w 1108081"/>
                  <a:gd name="connsiteY58" fmla="*/ 673427 h 897258"/>
                  <a:gd name="connsiteX59" fmla="*/ 31723 w 1108081"/>
                  <a:gd name="connsiteY59" fmla="*/ 530551 h 897258"/>
                  <a:gd name="connsiteX60" fmla="*/ 7943 w 1108081"/>
                  <a:gd name="connsiteY60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62837 w 1108081"/>
                  <a:gd name="connsiteY24" fmla="*/ 182883 h 897258"/>
                  <a:gd name="connsiteX25" fmla="*/ 1089031 w 1108081"/>
                  <a:gd name="connsiteY25" fmla="*/ 223364 h 897258"/>
                  <a:gd name="connsiteX26" fmla="*/ 1096174 w 1108081"/>
                  <a:gd name="connsiteY26" fmla="*/ 247176 h 897258"/>
                  <a:gd name="connsiteX27" fmla="*/ 1100937 w 1108081"/>
                  <a:gd name="connsiteY27" fmla="*/ 261464 h 897258"/>
                  <a:gd name="connsiteX28" fmla="*/ 1103318 w 1108081"/>
                  <a:gd name="connsiteY28" fmla="*/ 287658 h 897258"/>
                  <a:gd name="connsiteX29" fmla="*/ 1108081 w 1108081"/>
                  <a:gd name="connsiteY29" fmla="*/ 347189 h 897258"/>
                  <a:gd name="connsiteX30" fmla="*/ 1105699 w 1108081"/>
                  <a:gd name="connsiteY30" fmla="*/ 554358 h 897258"/>
                  <a:gd name="connsiteX31" fmla="*/ 1098556 w 1108081"/>
                  <a:gd name="connsiteY31" fmla="*/ 606745 h 897258"/>
                  <a:gd name="connsiteX32" fmla="*/ 1089031 w 1108081"/>
                  <a:gd name="connsiteY32" fmla="*/ 659133 h 897258"/>
                  <a:gd name="connsiteX33" fmla="*/ 1084268 w 1108081"/>
                  <a:gd name="connsiteY33" fmla="*/ 673420 h 897258"/>
                  <a:gd name="connsiteX34" fmla="*/ 1079506 w 1108081"/>
                  <a:gd name="connsiteY34" fmla="*/ 690089 h 897258"/>
                  <a:gd name="connsiteX35" fmla="*/ 1058074 w 1108081"/>
                  <a:gd name="connsiteY35" fmla="*/ 721045 h 897258"/>
                  <a:gd name="connsiteX36" fmla="*/ 1039024 w 1108081"/>
                  <a:gd name="connsiteY36" fmla="*/ 749620 h 897258"/>
                  <a:gd name="connsiteX37" fmla="*/ 1027118 w 1108081"/>
                  <a:gd name="connsiteY37" fmla="*/ 761526 h 897258"/>
                  <a:gd name="connsiteX38" fmla="*/ 996162 w 1108081"/>
                  <a:gd name="connsiteY38" fmla="*/ 804389 h 897258"/>
                  <a:gd name="connsiteX39" fmla="*/ 972349 w 1108081"/>
                  <a:gd name="connsiteY39" fmla="*/ 828201 h 897258"/>
                  <a:gd name="connsiteX40" fmla="*/ 910437 w 1108081"/>
                  <a:gd name="connsiteY40" fmla="*/ 873445 h 897258"/>
                  <a:gd name="connsiteX41" fmla="*/ 893768 w 1108081"/>
                  <a:gd name="connsiteY41" fmla="*/ 878208 h 897258"/>
                  <a:gd name="connsiteX42" fmla="*/ 850906 w 1108081"/>
                  <a:gd name="connsiteY42" fmla="*/ 892495 h 897258"/>
                  <a:gd name="connsiteX43" fmla="*/ 762799 w 1108081"/>
                  <a:gd name="connsiteY43" fmla="*/ 894876 h 897258"/>
                  <a:gd name="connsiteX44" fmla="*/ 684218 w 1108081"/>
                  <a:gd name="connsiteY44" fmla="*/ 897258 h 897258"/>
                  <a:gd name="connsiteX45" fmla="*/ 596112 w 1108081"/>
                  <a:gd name="connsiteY45" fmla="*/ 892495 h 897258"/>
                  <a:gd name="connsiteX46" fmla="*/ 577062 w 1108081"/>
                  <a:gd name="connsiteY46" fmla="*/ 890114 h 897258"/>
                  <a:gd name="connsiteX47" fmla="*/ 405612 w 1108081"/>
                  <a:gd name="connsiteY47" fmla="*/ 885351 h 897258"/>
                  <a:gd name="connsiteX48" fmla="*/ 374656 w 1108081"/>
                  <a:gd name="connsiteY48" fmla="*/ 880589 h 897258"/>
                  <a:gd name="connsiteX49" fmla="*/ 362749 w 1108081"/>
                  <a:gd name="connsiteY49" fmla="*/ 878208 h 897258"/>
                  <a:gd name="connsiteX50" fmla="*/ 334174 w 1108081"/>
                  <a:gd name="connsiteY50" fmla="*/ 871064 h 897258"/>
                  <a:gd name="connsiteX51" fmla="*/ 272262 w 1108081"/>
                  <a:gd name="connsiteY51" fmla="*/ 868683 h 897258"/>
                  <a:gd name="connsiteX52" fmla="*/ 224637 w 1108081"/>
                  <a:gd name="connsiteY52" fmla="*/ 859158 h 897258"/>
                  <a:gd name="connsiteX53" fmla="*/ 179393 w 1108081"/>
                  <a:gd name="connsiteY53" fmla="*/ 844870 h 897258"/>
                  <a:gd name="connsiteX54" fmla="*/ 153199 w 1108081"/>
                  <a:gd name="connsiteY54" fmla="*/ 832964 h 897258"/>
                  <a:gd name="connsiteX55" fmla="*/ 84143 w 1108081"/>
                  <a:gd name="connsiteY55" fmla="*/ 780576 h 897258"/>
                  <a:gd name="connsiteX56" fmla="*/ 65093 w 1108081"/>
                  <a:gd name="connsiteY56" fmla="*/ 761526 h 897258"/>
                  <a:gd name="connsiteX57" fmla="*/ 31723 w 1108081"/>
                  <a:gd name="connsiteY57" fmla="*/ 673427 h 897258"/>
                  <a:gd name="connsiteX58" fmla="*/ 31723 w 1108081"/>
                  <a:gd name="connsiteY58" fmla="*/ 530551 h 897258"/>
                  <a:gd name="connsiteX59" fmla="*/ 7943 w 1108081"/>
                  <a:gd name="connsiteY59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096174 w 1108081"/>
                  <a:gd name="connsiteY25" fmla="*/ 247176 h 897258"/>
                  <a:gd name="connsiteX26" fmla="*/ 1100937 w 1108081"/>
                  <a:gd name="connsiteY26" fmla="*/ 261464 h 897258"/>
                  <a:gd name="connsiteX27" fmla="*/ 1103318 w 1108081"/>
                  <a:gd name="connsiteY27" fmla="*/ 287658 h 897258"/>
                  <a:gd name="connsiteX28" fmla="*/ 1108081 w 1108081"/>
                  <a:gd name="connsiteY28" fmla="*/ 347189 h 897258"/>
                  <a:gd name="connsiteX29" fmla="*/ 1105699 w 1108081"/>
                  <a:gd name="connsiteY29" fmla="*/ 554358 h 897258"/>
                  <a:gd name="connsiteX30" fmla="*/ 1098556 w 1108081"/>
                  <a:gd name="connsiteY30" fmla="*/ 606745 h 897258"/>
                  <a:gd name="connsiteX31" fmla="*/ 1089031 w 1108081"/>
                  <a:gd name="connsiteY31" fmla="*/ 659133 h 897258"/>
                  <a:gd name="connsiteX32" fmla="*/ 1084268 w 1108081"/>
                  <a:gd name="connsiteY32" fmla="*/ 673420 h 897258"/>
                  <a:gd name="connsiteX33" fmla="*/ 1079506 w 1108081"/>
                  <a:gd name="connsiteY33" fmla="*/ 690089 h 897258"/>
                  <a:gd name="connsiteX34" fmla="*/ 1058074 w 1108081"/>
                  <a:gd name="connsiteY34" fmla="*/ 721045 h 897258"/>
                  <a:gd name="connsiteX35" fmla="*/ 1039024 w 1108081"/>
                  <a:gd name="connsiteY35" fmla="*/ 749620 h 897258"/>
                  <a:gd name="connsiteX36" fmla="*/ 1027118 w 1108081"/>
                  <a:gd name="connsiteY36" fmla="*/ 761526 h 897258"/>
                  <a:gd name="connsiteX37" fmla="*/ 996162 w 1108081"/>
                  <a:gd name="connsiteY37" fmla="*/ 804389 h 897258"/>
                  <a:gd name="connsiteX38" fmla="*/ 972349 w 1108081"/>
                  <a:gd name="connsiteY38" fmla="*/ 828201 h 897258"/>
                  <a:gd name="connsiteX39" fmla="*/ 910437 w 1108081"/>
                  <a:gd name="connsiteY39" fmla="*/ 873445 h 897258"/>
                  <a:gd name="connsiteX40" fmla="*/ 893768 w 1108081"/>
                  <a:gd name="connsiteY40" fmla="*/ 878208 h 897258"/>
                  <a:gd name="connsiteX41" fmla="*/ 850906 w 1108081"/>
                  <a:gd name="connsiteY41" fmla="*/ 892495 h 897258"/>
                  <a:gd name="connsiteX42" fmla="*/ 762799 w 1108081"/>
                  <a:gd name="connsiteY42" fmla="*/ 894876 h 897258"/>
                  <a:gd name="connsiteX43" fmla="*/ 684218 w 1108081"/>
                  <a:gd name="connsiteY43" fmla="*/ 897258 h 897258"/>
                  <a:gd name="connsiteX44" fmla="*/ 596112 w 1108081"/>
                  <a:gd name="connsiteY44" fmla="*/ 892495 h 897258"/>
                  <a:gd name="connsiteX45" fmla="*/ 577062 w 1108081"/>
                  <a:gd name="connsiteY45" fmla="*/ 890114 h 897258"/>
                  <a:gd name="connsiteX46" fmla="*/ 405612 w 1108081"/>
                  <a:gd name="connsiteY46" fmla="*/ 885351 h 897258"/>
                  <a:gd name="connsiteX47" fmla="*/ 374656 w 1108081"/>
                  <a:gd name="connsiteY47" fmla="*/ 880589 h 897258"/>
                  <a:gd name="connsiteX48" fmla="*/ 362749 w 1108081"/>
                  <a:gd name="connsiteY48" fmla="*/ 878208 h 897258"/>
                  <a:gd name="connsiteX49" fmla="*/ 334174 w 1108081"/>
                  <a:gd name="connsiteY49" fmla="*/ 871064 h 897258"/>
                  <a:gd name="connsiteX50" fmla="*/ 272262 w 1108081"/>
                  <a:gd name="connsiteY50" fmla="*/ 868683 h 897258"/>
                  <a:gd name="connsiteX51" fmla="*/ 224637 w 1108081"/>
                  <a:gd name="connsiteY51" fmla="*/ 859158 h 897258"/>
                  <a:gd name="connsiteX52" fmla="*/ 179393 w 1108081"/>
                  <a:gd name="connsiteY52" fmla="*/ 844870 h 897258"/>
                  <a:gd name="connsiteX53" fmla="*/ 153199 w 1108081"/>
                  <a:gd name="connsiteY53" fmla="*/ 832964 h 897258"/>
                  <a:gd name="connsiteX54" fmla="*/ 84143 w 1108081"/>
                  <a:gd name="connsiteY54" fmla="*/ 780576 h 897258"/>
                  <a:gd name="connsiteX55" fmla="*/ 65093 w 1108081"/>
                  <a:gd name="connsiteY55" fmla="*/ 761526 h 897258"/>
                  <a:gd name="connsiteX56" fmla="*/ 31723 w 1108081"/>
                  <a:gd name="connsiteY56" fmla="*/ 673427 h 897258"/>
                  <a:gd name="connsiteX57" fmla="*/ 31723 w 1108081"/>
                  <a:gd name="connsiteY57" fmla="*/ 530551 h 897258"/>
                  <a:gd name="connsiteX58" fmla="*/ 7943 w 1108081"/>
                  <a:gd name="connsiteY58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100937 w 1108081"/>
                  <a:gd name="connsiteY25" fmla="*/ 261464 h 897258"/>
                  <a:gd name="connsiteX26" fmla="*/ 1103318 w 1108081"/>
                  <a:gd name="connsiteY26" fmla="*/ 287658 h 897258"/>
                  <a:gd name="connsiteX27" fmla="*/ 1108081 w 1108081"/>
                  <a:gd name="connsiteY27" fmla="*/ 347189 h 897258"/>
                  <a:gd name="connsiteX28" fmla="*/ 1105699 w 1108081"/>
                  <a:gd name="connsiteY28" fmla="*/ 554358 h 897258"/>
                  <a:gd name="connsiteX29" fmla="*/ 1098556 w 1108081"/>
                  <a:gd name="connsiteY29" fmla="*/ 606745 h 897258"/>
                  <a:gd name="connsiteX30" fmla="*/ 1089031 w 1108081"/>
                  <a:gd name="connsiteY30" fmla="*/ 659133 h 897258"/>
                  <a:gd name="connsiteX31" fmla="*/ 1084268 w 1108081"/>
                  <a:gd name="connsiteY31" fmla="*/ 673420 h 897258"/>
                  <a:gd name="connsiteX32" fmla="*/ 1079506 w 1108081"/>
                  <a:gd name="connsiteY32" fmla="*/ 690089 h 897258"/>
                  <a:gd name="connsiteX33" fmla="*/ 1058074 w 1108081"/>
                  <a:gd name="connsiteY33" fmla="*/ 721045 h 897258"/>
                  <a:gd name="connsiteX34" fmla="*/ 1039024 w 1108081"/>
                  <a:gd name="connsiteY34" fmla="*/ 749620 h 897258"/>
                  <a:gd name="connsiteX35" fmla="*/ 1027118 w 1108081"/>
                  <a:gd name="connsiteY35" fmla="*/ 761526 h 897258"/>
                  <a:gd name="connsiteX36" fmla="*/ 996162 w 1108081"/>
                  <a:gd name="connsiteY36" fmla="*/ 804389 h 897258"/>
                  <a:gd name="connsiteX37" fmla="*/ 972349 w 1108081"/>
                  <a:gd name="connsiteY37" fmla="*/ 828201 h 897258"/>
                  <a:gd name="connsiteX38" fmla="*/ 910437 w 1108081"/>
                  <a:gd name="connsiteY38" fmla="*/ 873445 h 897258"/>
                  <a:gd name="connsiteX39" fmla="*/ 893768 w 1108081"/>
                  <a:gd name="connsiteY39" fmla="*/ 878208 h 897258"/>
                  <a:gd name="connsiteX40" fmla="*/ 850906 w 1108081"/>
                  <a:gd name="connsiteY40" fmla="*/ 892495 h 897258"/>
                  <a:gd name="connsiteX41" fmla="*/ 762799 w 1108081"/>
                  <a:gd name="connsiteY41" fmla="*/ 894876 h 897258"/>
                  <a:gd name="connsiteX42" fmla="*/ 684218 w 1108081"/>
                  <a:gd name="connsiteY42" fmla="*/ 897258 h 897258"/>
                  <a:gd name="connsiteX43" fmla="*/ 596112 w 1108081"/>
                  <a:gd name="connsiteY43" fmla="*/ 892495 h 897258"/>
                  <a:gd name="connsiteX44" fmla="*/ 577062 w 1108081"/>
                  <a:gd name="connsiteY44" fmla="*/ 890114 h 897258"/>
                  <a:gd name="connsiteX45" fmla="*/ 405612 w 1108081"/>
                  <a:gd name="connsiteY45" fmla="*/ 885351 h 897258"/>
                  <a:gd name="connsiteX46" fmla="*/ 374656 w 1108081"/>
                  <a:gd name="connsiteY46" fmla="*/ 880589 h 897258"/>
                  <a:gd name="connsiteX47" fmla="*/ 362749 w 1108081"/>
                  <a:gd name="connsiteY47" fmla="*/ 878208 h 897258"/>
                  <a:gd name="connsiteX48" fmla="*/ 334174 w 1108081"/>
                  <a:gd name="connsiteY48" fmla="*/ 871064 h 897258"/>
                  <a:gd name="connsiteX49" fmla="*/ 272262 w 1108081"/>
                  <a:gd name="connsiteY49" fmla="*/ 868683 h 897258"/>
                  <a:gd name="connsiteX50" fmla="*/ 224637 w 1108081"/>
                  <a:gd name="connsiteY50" fmla="*/ 859158 h 897258"/>
                  <a:gd name="connsiteX51" fmla="*/ 179393 w 1108081"/>
                  <a:gd name="connsiteY51" fmla="*/ 844870 h 897258"/>
                  <a:gd name="connsiteX52" fmla="*/ 153199 w 1108081"/>
                  <a:gd name="connsiteY52" fmla="*/ 832964 h 897258"/>
                  <a:gd name="connsiteX53" fmla="*/ 84143 w 1108081"/>
                  <a:gd name="connsiteY53" fmla="*/ 780576 h 897258"/>
                  <a:gd name="connsiteX54" fmla="*/ 65093 w 1108081"/>
                  <a:gd name="connsiteY54" fmla="*/ 761526 h 897258"/>
                  <a:gd name="connsiteX55" fmla="*/ 31723 w 1108081"/>
                  <a:gd name="connsiteY55" fmla="*/ 673427 h 897258"/>
                  <a:gd name="connsiteX56" fmla="*/ 31723 w 1108081"/>
                  <a:gd name="connsiteY56" fmla="*/ 530551 h 897258"/>
                  <a:gd name="connsiteX57" fmla="*/ 7943 w 1108081"/>
                  <a:gd name="connsiteY57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103318 w 1108081"/>
                  <a:gd name="connsiteY25" fmla="*/ 287658 h 897258"/>
                  <a:gd name="connsiteX26" fmla="*/ 1108081 w 1108081"/>
                  <a:gd name="connsiteY26" fmla="*/ 347189 h 897258"/>
                  <a:gd name="connsiteX27" fmla="*/ 1105699 w 1108081"/>
                  <a:gd name="connsiteY27" fmla="*/ 554358 h 897258"/>
                  <a:gd name="connsiteX28" fmla="*/ 1098556 w 1108081"/>
                  <a:gd name="connsiteY28" fmla="*/ 606745 h 897258"/>
                  <a:gd name="connsiteX29" fmla="*/ 1089031 w 1108081"/>
                  <a:gd name="connsiteY29" fmla="*/ 659133 h 897258"/>
                  <a:gd name="connsiteX30" fmla="*/ 1084268 w 1108081"/>
                  <a:gd name="connsiteY30" fmla="*/ 673420 h 897258"/>
                  <a:gd name="connsiteX31" fmla="*/ 1079506 w 1108081"/>
                  <a:gd name="connsiteY31" fmla="*/ 690089 h 897258"/>
                  <a:gd name="connsiteX32" fmla="*/ 1058074 w 1108081"/>
                  <a:gd name="connsiteY32" fmla="*/ 721045 h 897258"/>
                  <a:gd name="connsiteX33" fmla="*/ 1039024 w 1108081"/>
                  <a:gd name="connsiteY33" fmla="*/ 749620 h 897258"/>
                  <a:gd name="connsiteX34" fmla="*/ 1027118 w 1108081"/>
                  <a:gd name="connsiteY34" fmla="*/ 761526 h 897258"/>
                  <a:gd name="connsiteX35" fmla="*/ 996162 w 1108081"/>
                  <a:gd name="connsiteY35" fmla="*/ 804389 h 897258"/>
                  <a:gd name="connsiteX36" fmla="*/ 972349 w 1108081"/>
                  <a:gd name="connsiteY36" fmla="*/ 828201 h 897258"/>
                  <a:gd name="connsiteX37" fmla="*/ 910437 w 1108081"/>
                  <a:gd name="connsiteY37" fmla="*/ 873445 h 897258"/>
                  <a:gd name="connsiteX38" fmla="*/ 893768 w 1108081"/>
                  <a:gd name="connsiteY38" fmla="*/ 878208 h 897258"/>
                  <a:gd name="connsiteX39" fmla="*/ 850906 w 1108081"/>
                  <a:gd name="connsiteY39" fmla="*/ 892495 h 897258"/>
                  <a:gd name="connsiteX40" fmla="*/ 762799 w 1108081"/>
                  <a:gd name="connsiteY40" fmla="*/ 894876 h 897258"/>
                  <a:gd name="connsiteX41" fmla="*/ 684218 w 1108081"/>
                  <a:gd name="connsiteY41" fmla="*/ 897258 h 897258"/>
                  <a:gd name="connsiteX42" fmla="*/ 596112 w 1108081"/>
                  <a:gd name="connsiteY42" fmla="*/ 892495 h 897258"/>
                  <a:gd name="connsiteX43" fmla="*/ 577062 w 1108081"/>
                  <a:gd name="connsiteY43" fmla="*/ 890114 h 897258"/>
                  <a:gd name="connsiteX44" fmla="*/ 405612 w 1108081"/>
                  <a:gd name="connsiteY44" fmla="*/ 885351 h 897258"/>
                  <a:gd name="connsiteX45" fmla="*/ 374656 w 1108081"/>
                  <a:gd name="connsiteY45" fmla="*/ 880589 h 897258"/>
                  <a:gd name="connsiteX46" fmla="*/ 362749 w 1108081"/>
                  <a:gd name="connsiteY46" fmla="*/ 878208 h 897258"/>
                  <a:gd name="connsiteX47" fmla="*/ 334174 w 1108081"/>
                  <a:gd name="connsiteY47" fmla="*/ 871064 h 897258"/>
                  <a:gd name="connsiteX48" fmla="*/ 272262 w 1108081"/>
                  <a:gd name="connsiteY48" fmla="*/ 868683 h 897258"/>
                  <a:gd name="connsiteX49" fmla="*/ 224637 w 1108081"/>
                  <a:gd name="connsiteY49" fmla="*/ 859158 h 897258"/>
                  <a:gd name="connsiteX50" fmla="*/ 179393 w 1108081"/>
                  <a:gd name="connsiteY50" fmla="*/ 844870 h 897258"/>
                  <a:gd name="connsiteX51" fmla="*/ 153199 w 1108081"/>
                  <a:gd name="connsiteY51" fmla="*/ 832964 h 897258"/>
                  <a:gd name="connsiteX52" fmla="*/ 84143 w 1108081"/>
                  <a:gd name="connsiteY52" fmla="*/ 780576 h 897258"/>
                  <a:gd name="connsiteX53" fmla="*/ 65093 w 1108081"/>
                  <a:gd name="connsiteY53" fmla="*/ 761526 h 897258"/>
                  <a:gd name="connsiteX54" fmla="*/ 31723 w 1108081"/>
                  <a:gd name="connsiteY54" fmla="*/ 673427 h 897258"/>
                  <a:gd name="connsiteX55" fmla="*/ 31723 w 1108081"/>
                  <a:gd name="connsiteY55" fmla="*/ 530551 h 897258"/>
                  <a:gd name="connsiteX56" fmla="*/ 7943 w 1108081"/>
                  <a:gd name="connsiteY56" fmla="*/ 461489 h 897258"/>
                  <a:gd name="connsiteX0" fmla="*/ 7943 w 1106493"/>
                  <a:gd name="connsiteY0" fmla="*/ 461489 h 897258"/>
                  <a:gd name="connsiteX1" fmla="*/ 7943 w 1106493"/>
                  <a:gd name="connsiteY1" fmla="*/ 461489 h 897258"/>
                  <a:gd name="connsiteX2" fmla="*/ 12706 w 1106493"/>
                  <a:gd name="connsiteY2" fmla="*/ 432914 h 897258"/>
                  <a:gd name="connsiteX3" fmla="*/ 15087 w 1106493"/>
                  <a:gd name="connsiteY3" fmla="*/ 423389 h 897258"/>
                  <a:gd name="connsiteX4" fmla="*/ 19849 w 1106493"/>
                  <a:gd name="connsiteY4" fmla="*/ 397195 h 897258"/>
                  <a:gd name="connsiteX5" fmla="*/ 22231 w 1106493"/>
                  <a:gd name="connsiteY5" fmla="*/ 380526 h 897258"/>
                  <a:gd name="connsiteX6" fmla="*/ 36518 w 1106493"/>
                  <a:gd name="connsiteY6" fmla="*/ 330520 h 897258"/>
                  <a:gd name="connsiteX7" fmla="*/ 46043 w 1106493"/>
                  <a:gd name="connsiteY7" fmla="*/ 301945 h 897258"/>
                  <a:gd name="connsiteX8" fmla="*/ 103164 w 1106493"/>
                  <a:gd name="connsiteY8" fmla="*/ 173361 h 897258"/>
                  <a:gd name="connsiteX9" fmla="*/ 174602 w 1106493"/>
                  <a:gd name="connsiteY9" fmla="*/ 101923 h 897258"/>
                  <a:gd name="connsiteX10" fmla="*/ 174602 w 1106493"/>
                  <a:gd name="connsiteY10" fmla="*/ 101923 h 897258"/>
                  <a:gd name="connsiteX11" fmla="*/ 246040 w 1106493"/>
                  <a:gd name="connsiteY11" fmla="*/ 101923 h 897258"/>
                  <a:gd name="connsiteX12" fmla="*/ 388916 w 1106493"/>
                  <a:gd name="connsiteY12" fmla="*/ 101923 h 897258"/>
                  <a:gd name="connsiteX13" fmla="*/ 641356 w 1106493"/>
                  <a:gd name="connsiteY13" fmla="*/ 9051 h 897258"/>
                  <a:gd name="connsiteX14" fmla="*/ 660406 w 1106493"/>
                  <a:gd name="connsiteY14" fmla="*/ 13814 h 897258"/>
                  <a:gd name="connsiteX15" fmla="*/ 705649 w 1106493"/>
                  <a:gd name="connsiteY15" fmla="*/ 30483 h 897258"/>
                  <a:gd name="connsiteX16" fmla="*/ 765181 w 1106493"/>
                  <a:gd name="connsiteY16" fmla="*/ 51914 h 897258"/>
                  <a:gd name="connsiteX17" fmla="*/ 796137 w 1106493"/>
                  <a:gd name="connsiteY17" fmla="*/ 54295 h 897258"/>
                  <a:gd name="connsiteX18" fmla="*/ 834237 w 1106493"/>
                  <a:gd name="connsiteY18" fmla="*/ 63820 h 897258"/>
                  <a:gd name="connsiteX19" fmla="*/ 908056 w 1106493"/>
                  <a:gd name="connsiteY19" fmla="*/ 90014 h 897258"/>
                  <a:gd name="connsiteX20" fmla="*/ 941393 w 1106493"/>
                  <a:gd name="connsiteY20" fmla="*/ 99539 h 897258"/>
                  <a:gd name="connsiteX21" fmla="*/ 972349 w 1106493"/>
                  <a:gd name="connsiteY21" fmla="*/ 106683 h 897258"/>
                  <a:gd name="connsiteX22" fmla="*/ 1015212 w 1106493"/>
                  <a:gd name="connsiteY22" fmla="*/ 142401 h 897258"/>
                  <a:gd name="connsiteX23" fmla="*/ 1050931 w 1106493"/>
                  <a:gd name="connsiteY23" fmla="*/ 173358 h 897258"/>
                  <a:gd name="connsiteX24" fmla="*/ 1089031 w 1106493"/>
                  <a:gd name="connsiteY24" fmla="*/ 223364 h 897258"/>
                  <a:gd name="connsiteX25" fmla="*/ 1103318 w 1106493"/>
                  <a:gd name="connsiteY25" fmla="*/ 287658 h 897258"/>
                  <a:gd name="connsiteX26" fmla="*/ 1105699 w 1106493"/>
                  <a:gd name="connsiteY26" fmla="*/ 554358 h 897258"/>
                  <a:gd name="connsiteX27" fmla="*/ 1098556 w 1106493"/>
                  <a:gd name="connsiteY27" fmla="*/ 606745 h 897258"/>
                  <a:gd name="connsiteX28" fmla="*/ 1089031 w 1106493"/>
                  <a:gd name="connsiteY28" fmla="*/ 659133 h 897258"/>
                  <a:gd name="connsiteX29" fmla="*/ 1084268 w 1106493"/>
                  <a:gd name="connsiteY29" fmla="*/ 673420 h 897258"/>
                  <a:gd name="connsiteX30" fmla="*/ 1079506 w 1106493"/>
                  <a:gd name="connsiteY30" fmla="*/ 690089 h 897258"/>
                  <a:gd name="connsiteX31" fmla="*/ 1058074 w 1106493"/>
                  <a:gd name="connsiteY31" fmla="*/ 721045 h 897258"/>
                  <a:gd name="connsiteX32" fmla="*/ 1039024 w 1106493"/>
                  <a:gd name="connsiteY32" fmla="*/ 749620 h 897258"/>
                  <a:gd name="connsiteX33" fmla="*/ 1027118 w 1106493"/>
                  <a:gd name="connsiteY33" fmla="*/ 761526 h 897258"/>
                  <a:gd name="connsiteX34" fmla="*/ 996162 w 1106493"/>
                  <a:gd name="connsiteY34" fmla="*/ 804389 h 897258"/>
                  <a:gd name="connsiteX35" fmla="*/ 972349 w 1106493"/>
                  <a:gd name="connsiteY35" fmla="*/ 828201 h 897258"/>
                  <a:gd name="connsiteX36" fmla="*/ 910437 w 1106493"/>
                  <a:gd name="connsiteY36" fmla="*/ 873445 h 897258"/>
                  <a:gd name="connsiteX37" fmla="*/ 893768 w 1106493"/>
                  <a:gd name="connsiteY37" fmla="*/ 878208 h 897258"/>
                  <a:gd name="connsiteX38" fmla="*/ 850906 w 1106493"/>
                  <a:gd name="connsiteY38" fmla="*/ 892495 h 897258"/>
                  <a:gd name="connsiteX39" fmla="*/ 762799 w 1106493"/>
                  <a:gd name="connsiteY39" fmla="*/ 894876 h 897258"/>
                  <a:gd name="connsiteX40" fmla="*/ 684218 w 1106493"/>
                  <a:gd name="connsiteY40" fmla="*/ 897258 h 897258"/>
                  <a:gd name="connsiteX41" fmla="*/ 596112 w 1106493"/>
                  <a:gd name="connsiteY41" fmla="*/ 892495 h 897258"/>
                  <a:gd name="connsiteX42" fmla="*/ 577062 w 1106493"/>
                  <a:gd name="connsiteY42" fmla="*/ 890114 h 897258"/>
                  <a:gd name="connsiteX43" fmla="*/ 405612 w 1106493"/>
                  <a:gd name="connsiteY43" fmla="*/ 885351 h 897258"/>
                  <a:gd name="connsiteX44" fmla="*/ 374656 w 1106493"/>
                  <a:gd name="connsiteY44" fmla="*/ 880589 h 897258"/>
                  <a:gd name="connsiteX45" fmla="*/ 362749 w 1106493"/>
                  <a:gd name="connsiteY45" fmla="*/ 878208 h 897258"/>
                  <a:gd name="connsiteX46" fmla="*/ 334174 w 1106493"/>
                  <a:gd name="connsiteY46" fmla="*/ 871064 h 897258"/>
                  <a:gd name="connsiteX47" fmla="*/ 272262 w 1106493"/>
                  <a:gd name="connsiteY47" fmla="*/ 868683 h 897258"/>
                  <a:gd name="connsiteX48" fmla="*/ 224637 w 1106493"/>
                  <a:gd name="connsiteY48" fmla="*/ 859158 h 897258"/>
                  <a:gd name="connsiteX49" fmla="*/ 179393 w 1106493"/>
                  <a:gd name="connsiteY49" fmla="*/ 844870 h 897258"/>
                  <a:gd name="connsiteX50" fmla="*/ 153199 w 1106493"/>
                  <a:gd name="connsiteY50" fmla="*/ 832964 h 897258"/>
                  <a:gd name="connsiteX51" fmla="*/ 84143 w 1106493"/>
                  <a:gd name="connsiteY51" fmla="*/ 780576 h 897258"/>
                  <a:gd name="connsiteX52" fmla="*/ 65093 w 1106493"/>
                  <a:gd name="connsiteY52" fmla="*/ 761526 h 897258"/>
                  <a:gd name="connsiteX53" fmla="*/ 31723 w 1106493"/>
                  <a:gd name="connsiteY53" fmla="*/ 673427 h 897258"/>
                  <a:gd name="connsiteX54" fmla="*/ 31723 w 1106493"/>
                  <a:gd name="connsiteY54" fmla="*/ 530551 h 897258"/>
                  <a:gd name="connsiteX55" fmla="*/ 7943 w 1106493"/>
                  <a:gd name="connsiteY55" fmla="*/ 461489 h 897258"/>
                  <a:gd name="connsiteX0" fmla="*/ 7943 w 1105699"/>
                  <a:gd name="connsiteY0" fmla="*/ 461489 h 897258"/>
                  <a:gd name="connsiteX1" fmla="*/ 7943 w 1105699"/>
                  <a:gd name="connsiteY1" fmla="*/ 461489 h 897258"/>
                  <a:gd name="connsiteX2" fmla="*/ 12706 w 1105699"/>
                  <a:gd name="connsiteY2" fmla="*/ 432914 h 897258"/>
                  <a:gd name="connsiteX3" fmla="*/ 15087 w 1105699"/>
                  <a:gd name="connsiteY3" fmla="*/ 423389 h 897258"/>
                  <a:gd name="connsiteX4" fmla="*/ 19849 w 1105699"/>
                  <a:gd name="connsiteY4" fmla="*/ 397195 h 897258"/>
                  <a:gd name="connsiteX5" fmla="*/ 22231 w 1105699"/>
                  <a:gd name="connsiteY5" fmla="*/ 380526 h 897258"/>
                  <a:gd name="connsiteX6" fmla="*/ 36518 w 1105699"/>
                  <a:gd name="connsiteY6" fmla="*/ 330520 h 897258"/>
                  <a:gd name="connsiteX7" fmla="*/ 46043 w 1105699"/>
                  <a:gd name="connsiteY7" fmla="*/ 301945 h 897258"/>
                  <a:gd name="connsiteX8" fmla="*/ 103164 w 1105699"/>
                  <a:gd name="connsiteY8" fmla="*/ 173361 h 897258"/>
                  <a:gd name="connsiteX9" fmla="*/ 174602 w 1105699"/>
                  <a:gd name="connsiteY9" fmla="*/ 101923 h 897258"/>
                  <a:gd name="connsiteX10" fmla="*/ 174602 w 1105699"/>
                  <a:gd name="connsiteY10" fmla="*/ 101923 h 897258"/>
                  <a:gd name="connsiteX11" fmla="*/ 246040 w 1105699"/>
                  <a:gd name="connsiteY11" fmla="*/ 101923 h 897258"/>
                  <a:gd name="connsiteX12" fmla="*/ 388916 w 1105699"/>
                  <a:gd name="connsiteY12" fmla="*/ 101923 h 897258"/>
                  <a:gd name="connsiteX13" fmla="*/ 641356 w 1105699"/>
                  <a:gd name="connsiteY13" fmla="*/ 9051 h 897258"/>
                  <a:gd name="connsiteX14" fmla="*/ 660406 w 1105699"/>
                  <a:gd name="connsiteY14" fmla="*/ 13814 h 897258"/>
                  <a:gd name="connsiteX15" fmla="*/ 705649 w 1105699"/>
                  <a:gd name="connsiteY15" fmla="*/ 30483 h 897258"/>
                  <a:gd name="connsiteX16" fmla="*/ 765181 w 1105699"/>
                  <a:gd name="connsiteY16" fmla="*/ 51914 h 897258"/>
                  <a:gd name="connsiteX17" fmla="*/ 796137 w 1105699"/>
                  <a:gd name="connsiteY17" fmla="*/ 54295 h 897258"/>
                  <a:gd name="connsiteX18" fmla="*/ 834237 w 1105699"/>
                  <a:gd name="connsiteY18" fmla="*/ 63820 h 897258"/>
                  <a:gd name="connsiteX19" fmla="*/ 908056 w 1105699"/>
                  <a:gd name="connsiteY19" fmla="*/ 90014 h 897258"/>
                  <a:gd name="connsiteX20" fmla="*/ 941393 w 1105699"/>
                  <a:gd name="connsiteY20" fmla="*/ 99539 h 897258"/>
                  <a:gd name="connsiteX21" fmla="*/ 972349 w 1105699"/>
                  <a:gd name="connsiteY21" fmla="*/ 106683 h 897258"/>
                  <a:gd name="connsiteX22" fmla="*/ 1015212 w 1105699"/>
                  <a:gd name="connsiteY22" fmla="*/ 142401 h 897258"/>
                  <a:gd name="connsiteX23" fmla="*/ 1050931 w 1105699"/>
                  <a:gd name="connsiteY23" fmla="*/ 173358 h 897258"/>
                  <a:gd name="connsiteX24" fmla="*/ 1089031 w 1105699"/>
                  <a:gd name="connsiteY24" fmla="*/ 223364 h 897258"/>
                  <a:gd name="connsiteX25" fmla="*/ 1105699 w 1105699"/>
                  <a:gd name="connsiteY25" fmla="*/ 554358 h 897258"/>
                  <a:gd name="connsiteX26" fmla="*/ 1098556 w 1105699"/>
                  <a:gd name="connsiteY26" fmla="*/ 606745 h 897258"/>
                  <a:gd name="connsiteX27" fmla="*/ 1089031 w 1105699"/>
                  <a:gd name="connsiteY27" fmla="*/ 659133 h 897258"/>
                  <a:gd name="connsiteX28" fmla="*/ 1084268 w 1105699"/>
                  <a:gd name="connsiteY28" fmla="*/ 673420 h 897258"/>
                  <a:gd name="connsiteX29" fmla="*/ 1079506 w 1105699"/>
                  <a:gd name="connsiteY29" fmla="*/ 690089 h 897258"/>
                  <a:gd name="connsiteX30" fmla="*/ 1058074 w 1105699"/>
                  <a:gd name="connsiteY30" fmla="*/ 721045 h 897258"/>
                  <a:gd name="connsiteX31" fmla="*/ 1039024 w 1105699"/>
                  <a:gd name="connsiteY31" fmla="*/ 749620 h 897258"/>
                  <a:gd name="connsiteX32" fmla="*/ 1027118 w 1105699"/>
                  <a:gd name="connsiteY32" fmla="*/ 761526 h 897258"/>
                  <a:gd name="connsiteX33" fmla="*/ 996162 w 1105699"/>
                  <a:gd name="connsiteY33" fmla="*/ 804389 h 897258"/>
                  <a:gd name="connsiteX34" fmla="*/ 972349 w 1105699"/>
                  <a:gd name="connsiteY34" fmla="*/ 828201 h 897258"/>
                  <a:gd name="connsiteX35" fmla="*/ 910437 w 1105699"/>
                  <a:gd name="connsiteY35" fmla="*/ 873445 h 897258"/>
                  <a:gd name="connsiteX36" fmla="*/ 893768 w 1105699"/>
                  <a:gd name="connsiteY36" fmla="*/ 878208 h 897258"/>
                  <a:gd name="connsiteX37" fmla="*/ 850906 w 1105699"/>
                  <a:gd name="connsiteY37" fmla="*/ 892495 h 897258"/>
                  <a:gd name="connsiteX38" fmla="*/ 762799 w 1105699"/>
                  <a:gd name="connsiteY38" fmla="*/ 894876 h 897258"/>
                  <a:gd name="connsiteX39" fmla="*/ 684218 w 1105699"/>
                  <a:gd name="connsiteY39" fmla="*/ 897258 h 897258"/>
                  <a:gd name="connsiteX40" fmla="*/ 596112 w 1105699"/>
                  <a:gd name="connsiteY40" fmla="*/ 892495 h 897258"/>
                  <a:gd name="connsiteX41" fmla="*/ 577062 w 1105699"/>
                  <a:gd name="connsiteY41" fmla="*/ 890114 h 897258"/>
                  <a:gd name="connsiteX42" fmla="*/ 405612 w 1105699"/>
                  <a:gd name="connsiteY42" fmla="*/ 885351 h 897258"/>
                  <a:gd name="connsiteX43" fmla="*/ 374656 w 1105699"/>
                  <a:gd name="connsiteY43" fmla="*/ 880589 h 897258"/>
                  <a:gd name="connsiteX44" fmla="*/ 362749 w 1105699"/>
                  <a:gd name="connsiteY44" fmla="*/ 878208 h 897258"/>
                  <a:gd name="connsiteX45" fmla="*/ 334174 w 1105699"/>
                  <a:gd name="connsiteY45" fmla="*/ 871064 h 897258"/>
                  <a:gd name="connsiteX46" fmla="*/ 272262 w 1105699"/>
                  <a:gd name="connsiteY46" fmla="*/ 868683 h 897258"/>
                  <a:gd name="connsiteX47" fmla="*/ 224637 w 1105699"/>
                  <a:gd name="connsiteY47" fmla="*/ 859158 h 897258"/>
                  <a:gd name="connsiteX48" fmla="*/ 179393 w 1105699"/>
                  <a:gd name="connsiteY48" fmla="*/ 844870 h 897258"/>
                  <a:gd name="connsiteX49" fmla="*/ 153199 w 1105699"/>
                  <a:gd name="connsiteY49" fmla="*/ 832964 h 897258"/>
                  <a:gd name="connsiteX50" fmla="*/ 84143 w 1105699"/>
                  <a:gd name="connsiteY50" fmla="*/ 780576 h 897258"/>
                  <a:gd name="connsiteX51" fmla="*/ 65093 w 1105699"/>
                  <a:gd name="connsiteY51" fmla="*/ 761526 h 897258"/>
                  <a:gd name="connsiteX52" fmla="*/ 31723 w 1105699"/>
                  <a:gd name="connsiteY52" fmla="*/ 673427 h 897258"/>
                  <a:gd name="connsiteX53" fmla="*/ 31723 w 1105699"/>
                  <a:gd name="connsiteY53" fmla="*/ 530551 h 897258"/>
                  <a:gd name="connsiteX54" fmla="*/ 7943 w 1105699"/>
                  <a:gd name="connsiteY54" fmla="*/ 461489 h 897258"/>
                  <a:gd name="connsiteX0" fmla="*/ 7943 w 1105699"/>
                  <a:gd name="connsiteY0" fmla="*/ 461489 h 897258"/>
                  <a:gd name="connsiteX1" fmla="*/ 7943 w 1105699"/>
                  <a:gd name="connsiteY1" fmla="*/ 461489 h 897258"/>
                  <a:gd name="connsiteX2" fmla="*/ 12706 w 1105699"/>
                  <a:gd name="connsiteY2" fmla="*/ 432914 h 897258"/>
                  <a:gd name="connsiteX3" fmla="*/ 15087 w 1105699"/>
                  <a:gd name="connsiteY3" fmla="*/ 423389 h 897258"/>
                  <a:gd name="connsiteX4" fmla="*/ 19849 w 1105699"/>
                  <a:gd name="connsiteY4" fmla="*/ 397195 h 897258"/>
                  <a:gd name="connsiteX5" fmla="*/ 22231 w 1105699"/>
                  <a:gd name="connsiteY5" fmla="*/ 380526 h 897258"/>
                  <a:gd name="connsiteX6" fmla="*/ 36518 w 1105699"/>
                  <a:gd name="connsiteY6" fmla="*/ 330520 h 897258"/>
                  <a:gd name="connsiteX7" fmla="*/ 46043 w 1105699"/>
                  <a:gd name="connsiteY7" fmla="*/ 301945 h 897258"/>
                  <a:gd name="connsiteX8" fmla="*/ 103164 w 1105699"/>
                  <a:gd name="connsiteY8" fmla="*/ 173361 h 897258"/>
                  <a:gd name="connsiteX9" fmla="*/ 174602 w 1105699"/>
                  <a:gd name="connsiteY9" fmla="*/ 101923 h 897258"/>
                  <a:gd name="connsiteX10" fmla="*/ 174602 w 1105699"/>
                  <a:gd name="connsiteY10" fmla="*/ 101923 h 897258"/>
                  <a:gd name="connsiteX11" fmla="*/ 246040 w 1105699"/>
                  <a:gd name="connsiteY11" fmla="*/ 101923 h 897258"/>
                  <a:gd name="connsiteX12" fmla="*/ 388916 w 1105699"/>
                  <a:gd name="connsiteY12" fmla="*/ 101923 h 897258"/>
                  <a:gd name="connsiteX13" fmla="*/ 641356 w 1105699"/>
                  <a:gd name="connsiteY13" fmla="*/ 9051 h 897258"/>
                  <a:gd name="connsiteX14" fmla="*/ 660406 w 1105699"/>
                  <a:gd name="connsiteY14" fmla="*/ 13814 h 897258"/>
                  <a:gd name="connsiteX15" fmla="*/ 705649 w 1105699"/>
                  <a:gd name="connsiteY15" fmla="*/ 30483 h 897258"/>
                  <a:gd name="connsiteX16" fmla="*/ 765181 w 1105699"/>
                  <a:gd name="connsiteY16" fmla="*/ 51914 h 897258"/>
                  <a:gd name="connsiteX17" fmla="*/ 796137 w 1105699"/>
                  <a:gd name="connsiteY17" fmla="*/ 54295 h 897258"/>
                  <a:gd name="connsiteX18" fmla="*/ 834237 w 1105699"/>
                  <a:gd name="connsiteY18" fmla="*/ 63820 h 897258"/>
                  <a:gd name="connsiteX19" fmla="*/ 908056 w 1105699"/>
                  <a:gd name="connsiteY19" fmla="*/ 90014 h 897258"/>
                  <a:gd name="connsiteX20" fmla="*/ 941393 w 1105699"/>
                  <a:gd name="connsiteY20" fmla="*/ 99539 h 897258"/>
                  <a:gd name="connsiteX21" fmla="*/ 972349 w 1105699"/>
                  <a:gd name="connsiteY21" fmla="*/ 106683 h 897258"/>
                  <a:gd name="connsiteX22" fmla="*/ 1015212 w 1105699"/>
                  <a:gd name="connsiteY22" fmla="*/ 142401 h 897258"/>
                  <a:gd name="connsiteX23" fmla="*/ 1050931 w 1105699"/>
                  <a:gd name="connsiteY23" fmla="*/ 173358 h 897258"/>
                  <a:gd name="connsiteX24" fmla="*/ 1105699 w 1105699"/>
                  <a:gd name="connsiteY24" fmla="*/ 554358 h 897258"/>
                  <a:gd name="connsiteX25" fmla="*/ 1098556 w 1105699"/>
                  <a:gd name="connsiteY25" fmla="*/ 606745 h 897258"/>
                  <a:gd name="connsiteX26" fmla="*/ 1089031 w 1105699"/>
                  <a:gd name="connsiteY26" fmla="*/ 659133 h 897258"/>
                  <a:gd name="connsiteX27" fmla="*/ 1084268 w 1105699"/>
                  <a:gd name="connsiteY27" fmla="*/ 673420 h 897258"/>
                  <a:gd name="connsiteX28" fmla="*/ 1079506 w 1105699"/>
                  <a:gd name="connsiteY28" fmla="*/ 690089 h 897258"/>
                  <a:gd name="connsiteX29" fmla="*/ 1058074 w 1105699"/>
                  <a:gd name="connsiteY29" fmla="*/ 721045 h 897258"/>
                  <a:gd name="connsiteX30" fmla="*/ 1039024 w 1105699"/>
                  <a:gd name="connsiteY30" fmla="*/ 749620 h 897258"/>
                  <a:gd name="connsiteX31" fmla="*/ 1027118 w 1105699"/>
                  <a:gd name="connsiteY31" fmla="*/ 761526 h 897258"/>
                  <a:gd name="connsiteX32" fmla="*/ 996162 w 1105699"/>
                  <a:gd name="connsiteY32" fmla="*/ 804389 h 897258"/>
                  <a:gd name="connsiteX33" fmla="*/ 972349 w 1105699"/>
                  <a:gd name="connsiteY33" fmla="*/ 828201 h 897258"/>
                  <a:gd name="connsiteX34" fmla="*/ 910437 w 1105699"/>
                  <a:gd name="connsiteY34" fmla="*/ 873445 h 897258"/>
                  <a:gd name="connsiteX35" fmla="*/ 893768 w 1105699"/>
                  <a:gd name="connsiteY35" fmla="*/ 878208 h 897258"/>
                  <a:gd name="connsiteX36" fmla="*/ 850906 w 1105699"/>
                  <a:gd name="connsiteY36" fmla="*/ 892495 h 897258"/>
                  <a:gd name="connsiteX37" fmla="*/ 762799 w 1105699"/>
                  <a:gd name="connsiteY37" fmla="*/ 894876 h 897258"/>
                  <a:gd name="connsiteX38" fmla="*/ 684218 w 1105699"/>
                  <a:gd name="connsiteY38" fmla="*/ 897258 h 897258"/>
                  <a:gd name="connsiteX39" fmla="*/ 596112 w 1105699"/>
                  <a:gd name="connsiteY39" fmla="*/ 892495 h 897258"/>
                  <a:gd name="connsiteX40" fmla="*/ 577062 w 1105699"/>
                  <a:gd name="connsiteY40" fmla="*/ 890114 h 897258"/>
                  <a:gd name="connsiteX41" fmla="*/ 405612 w 1105699"/>
                  <a:gd name="connsiteY41" fmla="*/ 885351 h 897258"/>
                  <a:gd name="connsiteX42" fmla="*/ 374656 w 1105699"/>
                  <a:gd name="connsiteY42" fmla="*/ 880589 h 897258"/>
                  <a:gd name="connsiteX43" fmla="*/ 362749 w 1105699"/>
                  <a:gd name="connsiteY43" fmla="*/ 878208 h 897258"/>
                  <a:gd name="connsiteX44" fmla="*/ 334174 w 1105699"/>
                  <a:gd name="connsiteY44" fmla="*/ 871064 h 897258"/>
                  <a:gd name="connsiteX45" fmla="*/ 272262 w 1105699"/>
                  <a:gd name="connsiteY45" fmla="*/ 868683 h 897258"/>
                  <a:gd name="connsiteX46" fmla="*/ 224637 w 1105699"/>
                  <a:gd name="connsiteY46" fmla="*/ 859158 h 897258"/>
                  <a:gd name="connsiteX47" fmla="*/ 179393 w 1105699"/>
                  <a:gd name="connsiteY47" fmla="*/ 844870 h 897258"/>
                  <a:gd name="connsiteX48" fmla="*/ 153199 w 1105699"/>
                  <a:gd name="connsiteY48" fmla="*/ 832964 h 897258"/>
                  <a:gd name="connsiteX49" fmla="*/ 84143 w 1105699"/>
                  <a:gd name="connsiteY49" fmla="*/ 780576 h 897258"/>
                  <a:gd name="connsiteX50" fmla="*/ 65093 w 1105699"/>
                  <a:gd name="connsiteY50" fmla="*/ 761526 h 897258"/>
                  <a:gd name="connsiteX51" fmla="*/ 31723 w 1105699"/>
                  <a:gd name="connsiteY51" fmla="*/ 673427 h 897258"/>
                  <a:gd name="connsiteX52" fmla="*/ 31723 w 1105699"/>
                  <a:gd name="connsiteY52" fmla="*/ 530551 h 897258"/>
                  <a:gd name="connsiteX53" fmla="*/ 7943 w 1105699"/>
                  <a:gd name="connsiteY53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79506 w 1098556"/>
                  <a:gd name="connsiteY27" fmla="*/ 690089 h 897258"/>
                  <a:gd name="connsiteX28" fmla="*/ 1058074 w 1098556"/>
                  <a:gd name="connsiteY28" fmla="*/ 721045 h 897258"/>
                  <a:gd name="connsiteX29" fmla="*/ 1039024 w 1098556"/>
                  <a:gd name="connsiteY29" fmla="*/ 749620 h 897258"/>
                  <a:gd name="connsiteX30" fmla="*/ 1027118 w 1098556"/>
                  <a:gd name="connsiteY30" fmla="*/ 761526 h 897258"/>
                  <a:gd name="connsiteX31" fmla="*/ 996162 w 1098556"/>
                  <a:gd name="connsiteY31" fmla="*/ 804389 h 897258"/>
                  <a:gd name="connsiteX32" fmla="*/ 972349 w 1098556"/>
                  <a:gd name="connsiteY32" fmla="*/ 828201 h 897258"/>
                  <a:gd name="connsiteX33" fmla="*/ 910437 w 1098556"/>
                  <a:gd name="connsiteY33" fmla="*/ 873445 h 897258"/>
                  <a:gd name="connsiteX34" fmla="*/ 893768 w 1098556"/>
                  <a:gd name="connsiteY34" fmla="*/ 878208 h 897258"/>
                  <a:gd name="connsiteX35" fmla="*/ 850906 w 1098556"/>
                  <a:gd name="connsiteY35" fmla="*/ 892495 h 897258"/>
                  <a:gd name="connsiteX36" fmla="*/ 762799 w 1098556"/>
                  <a:gd name="connsiteY36" fmla="*/ 894876 h 897258"/>
                  <a:gd name="connsiteX37" fmla="*/ 684218 w 1098556"/>
                  <a:gd name="connsiteY37" fmla="*/ 897258 h 897258"/>
                  <a:gd name="connsiteX38" fmla="*/ 596112 w 1098556"/>
                  <a:gd name="connsiteY38" fmla="*/ 892495 h 897258"/>
                  <a:gd name="connsiteX39" fmla="*/ 577062 w 1098556"/>
                  <a:gd name="connsiteY39" fmla="*/ 890114 h 897258"/>
                  <a:gd name="connsiteX40" fmla="*/ 405612 w 1098556"/>
                  <a:gd name="connsiteY40" fmla="*/ 885351 h 897258"/>
                  <a:gd name="connsiteX41" fmla="*/ 374656 w 1098556"/>
                  <a:gd name="connsiteY41" fmla="*/ 880589 h 897258"/>
                  <a:gd name="connsiteX42" fmla="*/ 362749 w 1098556"/>
                  <a:gd name="connsiteY42" fmla="*/ 878208 h 897258"/>
                  <a:gd name="connsiteX43" fmla="*/ 334174 w 1098556"/>
                  <a:gd name="connsiteY43" fmla="*/ 871064 h 897258"/>
                  <a:gd name="connsiteX44" fmla="*/ 272262 w 1098556"/>
                  <a:gd name="connsiteY44" fmla="*/ 868683 h 897258"/>
                  <a:gd name="connsiteX45" fmla="*/ 224637 w 1098556"/>
                  <a:gd name="connsiteY45" fmla="*/ 859158 h 897258"/>
                  <a:gd name="connsiteX46" fmla="*/ 179393 w 1098556"/>
                  <a:gd name="connsiteY46" fmla="*/ 844870 h 897258"/>
                  <a:gd name="connsiteX47" fmla="*/ 153199 w 1098556"/>
                  <a:gd name="connsiteY47" fmla="*/ 832964 h 897258"/>
                  <a:gd name="connsiteX48" fmla="*/ 84143 w 1098556"/>
                  <a:gd name="connsiteY48" fmla="*/ 780576 h 897258"/>
                  <a:gd name="connsiteX49" fmla="*/ 65093 w 1098556"/>
                  <a:gd name="connsiteY49" fmla="*/ 761526 h 897258"/>
                  <a:gd name="connsiteX50" fmla="*/ 31723 w 1098556"/>
                  <a:gd name="connsiteY50" fmla="*/ 673427 h 897258"/>
                  <a:gd name="connsiteX51" fmla="*/ 31723 w 1098556"/>
                  <a:gd name="connsiteY51" fmla="*/ 530551 h 897258"/>
                  <a:gd name="connsiteX52" fmla="*/ 7943 w 1098556"/>
                  <a:gd name="connsiteY52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58074 w 1098556"/>
                  <a:gd name="connsiteY27" fmla="*/ 721045 h 897258"/>
                  <a:gd name="connsiteX28" fmla="*/ 1039024 w 1098556"/>
                  <a:gd name="connsiteY28" fmla="*/ 749620 h 897258"/>
                  <a:gd name="connsiteX29" fmla="*/ 1027118 w 1098556"/>
                  <a:gd name="connsiteY29" fmla="*/ 761526 h 897258"/>
                  <a:gd name="connsiteX30" fmla="*/ 996162 w 1098556"/>
                  <a:gd name="connsiteY30" fmla="*/ 804389 h 897258"/>
                  <a:gd name="connsiteX31" fmla="*/ 972349 w 1098556"/>
                  <a:gd name="connsiteY31" fmla="*/ 828201 h 897258"/>
                  <a:gd name="connsiteX32" fmla="*/ 910437 w 1098556"/>
                  <a:gd name="connsiteY32" fmla="*/ 873445 h 897258"/>
                  <a:gd name="connsiteX33" fmla="*/ 893768 w 1098556"/>
                  <a:gd name="connsiteY33" fmla="*/ 878208 h 897258"/>
                  <a:gd name="connsiteX34" fmla="*/ 850906 w 1098556"/>
                  <a:gd name="connsiteY34" fmla="*/ 892495 h 897258"/>
                  <a:gd name="connsiteX35" fmla="*/ 762799 w 1098556"/>
                  <a:gd name="connsiteY35" fmla="*/ 894876 h 897258"/>
                  <a:gd name="connsiteX36" fmla="*/ 684218 w 1098556"/>
                  <a:gd name="connsiteY36" fmla="*/ 897258 h 897258"/>
                  <a:gd name="connsiteX37" fmla="*/ 596112 w 1098556"/>
                  <a:gd name="connsiteY37" fmla="*/ 892495 h 897258"/>
                  <a:gd name="connsiteX38" fmla="*/ 577062 w 1098556"/>
                  <a:gd name="connsiteY38" fmla="*/ 890114 h 897258"/>
                  <a:gd name="connsiteX39" fmla="*/ 405612 w 1098556"/>
                  <a:gd name="connsiteY39" fmla="*/ 885351 h 897258"/>
                  <a:gd name="connsiteX40" fmla="*/ 374656 w 1098556"/>
                  <a:gd name="connsiteY40" fmla="*/ 880589 h 897258"/>
                  <a:gd name="connsiteX41" fmla="*/ 362749 w 1098556"/>
                  <a:gd name="connsiteY41" fmla="*/ 878208 h 897258"/>
                  <a:gd name="connsiteX42" fmla="*/ 334174 w 1098556"/>
                  <a:gd name="connsiteY42" fmla="*/ 871064 h 897258"/>
                  <a:gd name="connsiteX43" fmla="*/ 272262 w 1098556"/>
                  <a:gd name="connsiteY43" fmla="*/ 868683 h 897258"/>
                  <a:gd name="connsiteX44" fmla="*/ 224637 w 1098556"/>
                  <a:gd name="connsiteY44" fmla="*/ 859158 h 897258"/>
                  <a:gd name="connsiteX45" fmla="*/ 179393 w 1098556"/>
                  <a:gd name="connsiteY45" fmla="*/ 844870 h 897258"/>
                  <a:gd name="connsiteX46" fmla="*/ 153199 w 1098556"/>
                  <a:gd name="connsiteY46" fmla="*/ 832964 h 897258"/>
                  <a:gd name="connsiteX47" fmla="*/ 84143 w 1098556"/>
                  <a:gd name="connsiteY47" fmla="*/ 780576 h 897258"/>
                  <a:gd name="connsiteX48" fmla="*/ 65093 w 1098556"/>
                  <a:gd name="connsiteY48" fmla="*/ 761526 h 897258"/>
                  <a:gd name="connsiteX49" fmla="*/ 31723 w 1098556"/>
                  <a:gd name="connsiteY49" fmla="*/ 673427 h 897258"/>
                  <a:gd name="connsiteX50" fmla="*/ 31723 w 1098556"/>
                  <a:gd name="connsiteY50" fmla="*/ 530551 h 897258"/>
                  <a:gd name="connsiteX51" fmla="*/ 7943 w 1098556"/>
                  <a:gd name="connsiteY51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1027118 w 1098556"/>
                  <a:gd name="connsiteY28" fmla="*/ 761526 h 897258"/>
                  <a:gd name="connsiteX29" fmla="*/ 996162 w 1098556"/>
                  <a:gd name="connsiteY29" fmla="*/ 804389 h 897258"/>
                  <a:gd name="connsiteX30" fmla="*/ 972349 w 1098556"/>
                  <a:gd name="connsiteY30" fmla="*/ 828201 h 897258"/>
                  <a:gd name="connsiteX31" fmla="*/ 910437 w 1098556"/>
                  <a:gd name="connsiteY31" fmla="*/ 873445 h 897258"/>
                  <a:gd name="connsiteX32" fmla="*/ 893768 w 1098556"/>
                  <a:gd name="connsiteY32" fmla="*/ 878208 h 897258"/>
                  <a:gd name="connsiteX33" fmla="*/ 850906 w 1098556"/>
                  <a:gd name="connsiteY33" fmla="*/ 892495 h 897258"/>
                  <a:gd name="connsiteX34" fmla="*/ 762799 w 1098556"/>
                  <a:gd name="connsiteY34" fmla="*/ 894876 h 897258"/>
                  <a:gd name="connsiteX35" fmla="*/ 684218 w 1098556"/>
                  <a:gd name="connsiteY35" fmla="*/ 897258 h 897258"/>
                  <a:gd name="connsiteX36" fmla="*/ 596112 w 1098556"/>
                  <a:gd name="connsiteY36" fmla="*/ 892495 h 897258"/>
                  <a:gd name="connsiteX37" fmla="*/ 577062 w 1098556"/>
                  <a:gd name="connsiteY37" fmla="*/ 890114 h 897258"/>
                  <a:gd name="connsiteX38" fmla="*/ 405612 w 1098556"/>
                  <a:gd name="connsiteY38" fmla="*/ 885351 h 897258"/>
                  <a:gd name="connsiteX39" fmla="*/ 374656 w 1098556"/>
                  <a:gd name="connsiteY39" fmla="*/ 880589 h 897258"/>
                  <a:gd name="connsiteX40" fmla="*/ 362749 w 1098556"/>
                  <a:gd name="connsiteY40" fmla="*/ 878208 h 897258"/>
                  <a:gd name="connsiteX41" fmla="*/ 334174 w 1098556"/>
                  <a:gd name="connsiteY41" fmla="*/ 871064 h 897258"/>
                  <a:gd name="connsiteX42" fmla="*/ 272262 w 1098556"/>
                  <a:gd name="connsiteY42" fmla="*/ 868683 h 897258"/>
                  <a:gd name="connsiteX43" fmla="*/ 224637 w 1098556"/>
                  <a:gd name="connsiteY43" fmla="*/ 859158 h 897258"/>
                  <a:gd name="connsiteX44" fmla="*/ 179393 w 1098556"/>
                  <a:gd name="connsiteY44" fmla="*/ 844870 h 897258"/>
                  <a:gd name="connsiteX45" fmla="*/ 153199 w 1098556"/>
                  <a:gd name="connsiteY45" fmla="*/ 832964 h 897258"/>
                  <a:gd name="connsiteX46" fmla="*/ 84143 w 1098556"/>
                  <a:gd name="connsiteY46" fmla="*/ 780576 h 897258"/>
                  <a:gd name="connsiteX47" fmla="*/ 65093 w 1098556"/>
                  <a:gd name="connsiteY47" fmla="*/ 761526 h 897258"/>
                  <a:gd name="connsiteX48" fmla="*/ 31723 w 1098556"/>
                  <a:gd name="connsiteY48" fmla="*/ 673427 h 897258"/>
                  <a:gd name="connsiteX49" fmla="*/ 31723 w 1098556"/>
                  <a:gd name="connsiteY49" fmla="*/ 530551 h 897258"/>
                  <a:gd name="connsiteX50" fmla="*/ 7943 w 1098556"/>
                  <a:gd name="connsiteY50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72349 w 1098556"/>
                  <a:gd name="connsiteY29" fmla="*/ 828201 h 897258"/>
                  <a:gd name="connsiteX30" fmla="*/ 910437 w 1098556"/>
                  <a:gd name="connsiteY30" fmla="*/ 873445 h 897258"/>
                  <a:gd name="connsiteX31" fmla="*/ 893768 w 1098556"/>
                  <a:gd name="connsiteY31" fmla="*/ 878208 h 897258"/>
                  <a:gd name="connsiteX32" fmla="*/ 850906 w 1098556"/>
                  <a:gd name="connsiteY32" fmla="*/ 892495 h 897258"/>
                  <a:gd name="connsiteX33" fmla="*/ 762799 w 1098556"/>
                  <a:gd name="connsiteY33" fmla="*/ 894876 h 897258"/>
                  <a:gd name="connsiteX34" fmla="*/ 684218 w 1098556"/>
                  <a:gd name="connsiteY34" fmla="*/ 897258 h 897258"/>
                  <a:gd name="connsiteX35" fmla="*/ 596112 w 1098556"/>
                  <a:gd name="connsiteY35" fmla="*/ 892495 h 897258"/>
                  <a:gd name="connsiteX36" fmla="*/ 577062 w 1098556"/>
                  <a:gd name="connsiteY36" fmla="*/ 890114 h 897258"/>
                  <a:gd name="connsiteX37" fmla="*/ 405612 w 1098556"/>
                  <a:gd name="connsiteY37" fmla="*/ 885351 h 897258"/>
                  <a:gd name="connsiteX38" fmla="*/ 374656 w 1098556"/>
                  <a:gd name="connsiteY38" fmla="*/ 880589 h 897258"/>
                  <a:gd name="connsiteX39" fmla="*/ 362749 w 1098556"/>
                  <a:gd name="connsiteY39" fmla="*/ 878208 h 897258"/>
                  <a:gd name="connsiteX40" fmla="*/ 334174 w 1098556"/>
                  <a:gd name="connsiteY40" fmla="*/ 871064 h 897258"/>
                  <a:gd name="connsiteX41" fmla="*/ 272262 w 1098556"/>
                  <a:gd name="connsiteY41" fmla="*/ 868683 h 897258"/>
                  <a:gd name="connsiteX42" fmla="*/ 224637 w 1098556"/>
                  <a:gd name="connsiteY42" fmla="*/ 859158 h 897258"/>
                  <a:gd name="connsiteX43" fmla="*/ 179393 w 1098556"/>
                  <a:gd name="connsiteY43" fmla="*/ 844870 h 897258"/>
                  <a:gd name="connsiteX44" fmla="*/ 153199 w 1098556"/>
                  <a:gd name="connsiteY44" fmla="*/ 832964 h 897258"/>
                  <a:gd name="connsiteX45" fmla="*/ 84143 w 1098556"/>
                  <a:gd name="connsiteY45" fmla="*/ 780576 h 897258"/>
                  <a:gd name="connsiteX46" fmla="*/ 65093 w 1098556"/>
                  <a:gd name="connsiteY46" fmla="*/ 761526 h 897258"/>
                  <a:gd name="connsiteX47" fmla="*/ 31723 w 1098556"/>
                  <a:gd name="connsiteY47" fmla="*/ 673427 h 897258"/>
                  <a:gd name="connsiteX48" fmla="*/ 31723 w 1098556"/>
                  <a:gd name="connsiteY48" fmla="*/ 530551 h 897258"/>
                  <a:gd name="connsiteX49" fmla="*/ 7943 w 1098556"/>
                  <a:gd name="connsiteY49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10437 w 1098556"/>
                  <a:gd name="connsiteY29" fmla="*/ 873445 h 897258"/>
                  <a:gd name="connsiteX30" fmla="*/ 893768 w 1098556"/>
                  <a:gd name="connsiteY30" fmla="*/ 878208 h 897258"/>
                  <a:gd name="connsiteX31" fmla="*/ 850906 w 1098556"/>
                  <a:gd name="connsiteY31" fmla="*/ 892495 h 897258"/>
                  <a:gd name="connsiteX32" fmla="*/ 762799 w 1098556"/>
                  <a:gd name="connsiteY32" fmla="*/ 894876 h 897258"/>
                  <a:gd name="connsiteX33" fmla="*/ 684218 w 1098556"/>
                  <a:gd name="connsiteY33" fmla="*/ 897258 h 897258"/>
                  <a:gd name="connsiteX34" fmla="*/ 596112 w 1098556"/>
                  <a:gd name="connsiteY34" fmla="*/ 892495 h 897258"/>
                  <a:gd name="connsiteX35" fmla="*/ 577062 w 1098556"/>
                  <a:gd name="connsiteY35" fmla="*/ 890114 h 897258"/>
                  <a:gd name="connsiteX36" fmla="*/ 405612 w 1098556"/>
                  <a:gd name="connsiteY36" fmla="*/ 885351 h 897258"/>
                  <a:gd name="connsiteX37" fmla="*/ 374656 w 1098556"/>
                  <a:gd name="connsiteY37" fmla="*/ 880589 h 897258"/>
                  <a:gd name="connsiteX38" fmla="*/ 362749 w 1098556"/>
                  <a:gd name="connsiteY38" fmla="*/ 878208 h 897258"/>
                  <a:gd name="connsiteX39" fmla="*/ 334174 w 1098556"/>
                  <a:gd name="connsiteY39" fmla="*/ 871064 h 897258"/>
                  <a:gd name="connsiteX40" fmla="*/ 272262 w 1098556"/>
                  <a:gd name="connsiteY40" fmla="*/ 868683 h 897258"/>
                  <a:gd name="connsiteX41" fmla="*/ 224637 w 1098556"/>
                  <a:gd name="connsiteY41" fmla="*/ 859158 h 897258"/>
                  <a:gd name="connsiteX42" fmla="*/ 179393 w 1098556"/>
                  <a:gd name="connsiteY42" fmla="*/ 844870 h 897258"/>
                  <a:gd name="connsiteX43" fmla="*/ 153199 w 1098556"/>
                  <a:gd name="connsiteY43" fmla="*/ 832964 h 897258"/>
                  <a:gd name="connsiteX44" fmla="*/ 84143 w 1098556"/>
                  <a:gd name="connsiteY44" fmla="*/ 780576 h 897258"/>
                  <a:gd name="connsiteX45" fmla="*/ 65093 w 1098556"/>
                  <a:gd name="connsiteY45" fmla="*/ 761526 h 897258"/>
                  <a:gd name="connsiteX46" fmla="*/ 31723 w 1098556"/>
                  <a:gd name="connsiteY46" fmla="*/ 673427 h 897258"/>
                  <a:gd name="connsiteX47" fmla="*/ 31723 w 1098556"/>
                  <a:gd name="connsiteY47" fmla="*/ 530551 h 897258"/>
                  <a:gd name="connsiteX48" fmla="*/ 7943 w 1098556"/>
                  <a:gd name="connsiteY48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10437 w 1098556"/>
                  <a:gd name="connsiteY29" fmla="*/ 873445 h 897258"/>
                  <a:gd name="connsiteX30" fmla="*/ 850906 w 1098556"/>
                  <a:gd name="connsiteY30" fmla="*/ 892495 h 897258"/>
                  <a:gd name="connsiteX31" fmla="*/ 762799 w 1098556"/>
                  <a:gd name="connsiteY31" fmla="*/ 894876 h 897258"/>
                  <a:gd name="connsiteX32" fmla="*/ 684218 w 1098556"/>
                  <a:gd name="connsiteY32" fmla="*/ 897258 h 897258"/>
                  <a:gd name="connsiteX33" fmla="*/ 596112 w 1098556"/>
                  <a:gd name="connsiteY33" fmla="*/ 892495 h 897258"/>
                  <a:gd name="connsiteX34" fmla="*/ 577062 w 1098556"/>
                  <a:gd name="connsiteY34" fmla="*/ 890114 h 897258"/>
                  <a:gd name="connsiteX35" fmla="*/ 405612 w 1098556"/>
                  <a:gd name="connsiteY35" fmla="*/ 885351 h 897258"/>
                  <a:gd name="connsiteX36" fmla="*/ 374656 w 1098556"/>
                  <a:gd name="connsiteY36" fmla="*/ 880589 h 897258"/>
                  <a:gd name="connsiteX37" fmla="*/ 362749 w 1098556"/>
                  <a:gd name="connsiteY37" fmla="*/ 878208 h 897258"/>
                  <a:gd name="connsiteX38" fmla="*/ 334174 w 1098556"/>
                  <a:gd name="connsiteY38" fmla="*/ 871064 h 897258"/>
                  <a:gd name="connsiteX39" fmla="*/ 272262 w 1098556"/>
                  <a:gd name="connsiteY39" fmla="*/ 868683 h 897258"/>
                  <a:gd name="connsiteX40" fmla="*/ 224637 w 1098556"/>
                  <a:gd name="connsiteY40" fmla="*/ 859158 h 897258"/>
                  <a:gd name="connsiteX41" fmla="*/ 179393 w 1098556"/>
                  <a:gd name="connsiteY41" fmla="*/ 844870 h 897258"/>
                  <a:gd name="connsiteX42" fmla="*/ 153199 w 1098556"/>
                  <a:gd name="connsiteY42" fmla="*/ 832964 h 897258"/>
                  <a:gd name="connsiteX43" fmla="*/ 84143 w 1098556"/>
                  <a:gd name="connsiteY43" fmla="*/ 780576 h 897258"/>
                  <a:gd name="connsiteX44" fmla="*/ 65093 w 1098556"/>
                  <a:gd name="connsiteY44" fmla="*/ 761526 h 897258"/>
                  <a:gd name="connsiteX45" fmla="*/ 31723 w 1098556"/>
                  <a:gd name="connsiteY45" fmla="*/ 673427 h 897258"/>
                  <a:gd name="connsiteX46" fmla="*/ 31723 w 1098556"/>
                  <a:gd name="connsiteY46" fmla="*/ 530551 h 897258"/>
                  <a:gd name="connsiteX47" fmla="*/ 7943 w 1098556"/>
                  <a:gd name="connsiteY47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39024 w 1098556"/>
                  <a:gd name="connsiteY26" fmla="*/ 749620 h 897258"/>
                  <a:gd name="connsiteX27" fmla="*/ 996162 w 1098556"/>
                  <a:gd name="connsiteY27" fmla="*/ 804389 h 897258"/>
                  <a:gd name="connsiteX28" fmla="*/ 910437 w 1098556"/>
                  <a:gd name="connsiteY28" fmla="*/ 873445 h 897258"/>
                  <a:gd name="connsiteX29" fmla="*/ 850906 w 1098556"/>
                  <a:gd name="connsiteY29" fmla="*/ 892495 h 897258"/>
                  <a:gd name="connsiteX30" fmla="*/ 762799 w 1098556"/>
                  <a:gd name="connsiteY30" fmla="*/ 894876 h 897258"/>
                  <a:gd name="connsiteX31" fmla="*/ 684218 w 1098556"/>
                  <a:gd name="connsiteY31" fmla="*/ 897258 h 897258"/>
                  <a:gd name="connsiteX32" fmla="*/ 596112 w 1098556"/>
                  <a:gd name="connsiteY32" fmla="*/ 892495 h 897258"/>
                  <a:gd name="connsiteX33" fmla="*/ 577062 w 1098556"/>
                  <a:gd name="connsiteY33" fmla="*/ 890114 h 897258"/>
                  <a:gd name="connsiteX34" fmla="*/ 405612 w 1098556"/>
                  <a:gd name="connsiteY34" fmla="*/ 885351 h 897258"/>
                  <a:gd name="connsiteX35" fmla="*/ 374656 w 1098556"/>
                  <a:gd name="connsiteY35" fmla="*/ 880589 h 897258"/>
                  <a:gd name="connsiteX36" fmla="*/ 362749 w 1098556"/>
                  <a:gd name="connsiteY36" fmla="*/ 878208 h 897258"/>
                  <a:gd name="connsiteX37" fmla="*/ 334174 w 1098556"/>
                  <a:gd name="connsiteY37" fmla="*/ 871064 h 897258"/>
                  <a:gd name="connsiteX38" fmla="*/ 272262 w 1098556"/>
                  <a:gd name="connsiteY38" fmla="*/ 868683 h 897258"/>
                  <a:gd name="connsiteX39" fmla="*/ 224637 w 1098556"/>
                  <a:gd name="connsiteY39" fmla="*/ 859158 h 897258"/>
                  <a:gd name="connsiteX40" fmla="*/ 179393 w 1098556"/>
                  <a:gd name="connsiteY40" fmla="*/ 844870 h 897258"/>
                  <a:gd name="connsiteX41" fmla="*/ 153199 w 1098556"/>
                  <a:gd name="connsiteY41" fmla="*/ 832964 h 897258"/>
                  <a:gd name="connsiteX42" fmla="*/ 84143 w 1098556"/>
                  <a:gd name="connsiteY42" fmla="*/ 780576 h 897258"/>
                  <a:gd name="connsiteX43" fmla="*/ 65093 w 1098556"/>
                  <a:gd name="connsiteY43" fmla="*/ 761526 h 897258"/>
                  <a:gd name="connsiteX44" fmla="*/ 31723 w 1098556"/>
                  <a:gd name="connsiteY44" fmla="*/ 673427 h 897258"/>
                  <a:gd name="connsiteX45" fmla="*/ 31723 w 1098556"/>
                  <a:gd name="connsiteY45" fmla="*/ 530551 h 897258"/>
                  <a:gd name="connsiteX46" fmla="*/ 7943 w 1098556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34237 w 1096099"/>
                  <a:gd name="connsiteY18" fmla="*/ 63820 h 897258"/>
                  <a:gd name="connsiteX19" fmla="*/ 908056 w 1096099"/>
                  <a:gd name="connsiteY19" fmla="*/ 90014 h 897258"/>
                  <a:gd name="connsiteX20" fmla="*/ 941393 w 1096099"/>
                  <a:gd name="connsiteY20" fmla="*/ 99539 h 897258"/>
                  <a:gd name="connsiteX21" fmla="*/ 972349 w 1096099"/>
                  <a:gd name="connsiteY21" fmla="*/ 106683 h 897258"/>
                  <a:gd name="connsiteX22" fmla="*/ 1015212 w 1096099"/>
                  <a:gd name="connsiteY22" fmla="*/ 142401 h 897258"/>
                  <a:gd name="connsiteX23" fmla="*/ 1050931 w 1096099"/>
                  <a:gd name="connsiteY23" fmla="*/ 173358 h 897258"/>
                  <a:gd name="connsiteX24" fmla="*/ 960417 w 1096099"/>
                  <a:gd name="connsiteY24" fmla="*/ 530551 h 897258"/>
                  <a:gd name="connsiteX25" fmla="*/ 1089031 w 1096099"/>
                  <a:gd name="connsiteY25" fmla="*/ 659133 h 897258"/>
                  <a:gd name="connsiteX26" fmla="*/ 1039024 w 1096099"/>
                  <a:gd name="connsiteY26" fmla="*/ 749620 h 897258"/>
                  <a:gd name="connsiteX27" fmla="*/ 996162 w 1096099"/>
                  <a:gd name="connsiteY27" fmla="*/ 804389 h 897258"/>
                  <a:gd name="connsiteX28" fmla="*/ 910437 w 1096099"/>
                  <a:gd name="connsiteY28" fmla="*/ 873445 h 897258"/>
                  <a:gd name="connsiteX29" fmla="*/ 850906 w 1096099"/>
                  <a:gd name="connsiteY29" fmla="*/ 892495 h 897258"/>
                  <a:gd name="connsiteX30" fmla="*/ 762799 w 1096099"/>
                  <a:gd name="connsiteY30" fmla="*/ 894876 h 897258"/>
                  <a:gd name="connsiteX31" fmla="*/ 684218 w 1096099"/>
                  <a:gd name="connsiteY31" fmla="*/ 897258 h 897258"/>
                  <a:gd name="connsiteX32" fmla="*/ 596112 w 1096099"/>
                  <a:gd name="connsiteY32" fmla="*/ 892495 h 897258"/>
                  <a:gd name="connsiteX33" fmla="*/ 577062 w 1096099"/>
                  <a:gd name="connsiteY33" fmla="*/ 890114 h 897258"/>
                  <a:gd name="connsiteX34" fmla="*/ 405612 w 1096099"/>
                  <a:gd name="connsiteY34" fmla="*/ 885351 h 897258"/>
                  <a:gd name="connsiteX35" fmla="*/ 374656 w 1096099"/>
                  <a:gd name="connsiteY35" fmla="*/ 880589 h 897258"/>
                  <a:gd name="connsiteX36" fmla="*/ 362749 w 1096099"/>
                  <a:gd name="connsiteY36" fmla="*/ 878208 h 897258"/>
                  <a:gd name="connsiteX37" fmla="*/ 334174 w 1096099"/>
                  <a:gd name="connsiteY37" fmla="*/ 871064 h 897258"/>
                  <a:gd name="connsiteX38" fmla="*/ 272262 w 1096099"/>
                  <a:gd name="connsiteY38" fmla="*/ 868683 h 897258"/>
                  <a:gd name="connsiteX39" fmla="*/ 224637 w 1096099"/>
                  <a:gd name="connsiteY39" fmla="*/ 859158 h 897258"/>
                  <a:gd name="connsiteX40" fmla="*/ 179393 w 1096099"/>
                  <a:gd name="connsiteY40" fmla="*/ 844870 h 897258"/>
                  <a:gd name="connsiteX41" fmla="*/ 153199 w 1096099"/>
                  <a:gd name="connsiteY41" fmla="*/ 832964 h 897258"/>
                  <a:gd name="connsiteX42" fmla="*/ 84143 w 1096099"/>
                  <a:gd name="connsiteY42" fmla="*/ 780576 h 897258"/>
                  <a:gd name="connsiteX43" fmla="*/ 65093 w 1096099"/>
                  <a:gd name="connsiteY43" fmla="*/ 761526 h 897258"/>
                  <a:gd name="connsiteX44" fmla="*/ 31723 w 1096099"/>
                  <a:gd name="connsiteY44" fmla="*/ 673427 h 897258"/>
                  <a:gd name="connsiteX45" fmla="*/ 31723 w 1096099"/>
                  <a:gd name="connsiteY45" fmla="*/ 530551 h 897258"/>
                  <a:gd name="connsiteX46" fmla="*/ 7943 w 1096099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34237 w 1096099"/>
                  <a:gd name="connsiteY18" fmla="*/ 63820 h 897258"/>
                  <a:gd name="connsiteX19" fmla="*/ 908056 w 1096099"/>
                  <a:gd name="connsiteY19" fmla="*/ 90014 h 897258"/>
                  <a:gd name="connsiteX20" fmla="*/ 941393 w 1096099"/>
                  <a:gd name="connsiteY20" fmla="*/ 99539 h 897258"/>
                  <a:gd name="connsiteX21" fmla="*/ 972349 w 1096099"/>
                  <a:gd name="connsiteY21" fmla="*/ 106683 h 897258"/>
                  <a:gd name="connsiteX22" fmla="*/ 1015212 w 1096099"/>
                  <a:gd name="connsiteY22" fmla="*/ 142401 h 897258"/>
                  <a:gd name="connsiteX23" fmla="*/ 888980 w 1096099"/>
                  <a:gd name="connsiteY23" fmla="*/ 244799 h 897258"/>
                  <a:gd name="connsiteX24" fmla="*/ 960417 w 1096099"/>
                  <a:gd name="connsiteY24" fmla="*/ 530551 h 897258"/>
                  <a:gd name="connsiteX25" fmla="*/ 1089031 w 1096099"/>
                  <a:gd name="connsiteY25" fmla="*/ 659133 h 897258"/>
                  <a:gd name="connsiteX26" fmla="*/ 1039024 w 1096099"/>
                  <a:gd name="connsiteY26" fmla="*/ 749620 h 897258"/>
                  <a:gd name="connsiteX27" fmla="*/ 996162 w 1096099"/>
                  <a:gd name="connsiteY27" fmla="*/ 804389 h 897258"/>
                  <a:gd name="connsiteX28" fmla="*/ 910437 w 1096099"/>
                  <a:gd name="connsiteY28" fmla="*/ 873445 h 897258"/>
                  <a:gd name="connsiteX29" fmla="*/ 850906 w 1096099"/>
                  <a:gd name="connsiteY29" fmla="*/ 892495 h 897258"/>
                  <a:gd name="connsiteX30" fmla="*/ 762799 w 1096099"/>
                  <a:gd name="connsiteY30" fmla="*/ 894876 h 897258"/>
                  <a:gd name="connsiteX31" fmla="*/ 684218 w 1096099"/>
                  <a:gd name="connsiteY31" fmla="*/ 897258 h 897258"/>
                  <a:gd name="connsiteX32" fmla="*/ 596112 w 1096099"/>
                  <a:gd name="connsiteY32" fmla="*/ 892495 h 897258"/>
                  <a:gd name="connsiteX33" fmla="*/ 577062 w 1096099"/>
                  <a:gd name="connsiteY33" fmla="*/ 890114 h 897258"/>
                  <a:gd name="connsiteX34" fmla="*/ 405612 w 1096099"/>
                  <a:gd name="connsiteY34" fmla="*/ 885351 h 897258"/>
                  <a:gd name="connsiteX35" fmla="*/ 374656 w 1096099"/>
                  <a:gd name="connsiteY35" fmla="*/ 880589 h 897258"/>
                  <a:gd name="connsiteX36" fmla="*/ 362749 w 1096099"/>
                  <a:gd name="connsiteY36" fmla="*/ 878208 h 897258"/>
                  <a:gd name="connsiteX37" fmla="*/ 334174 w 1096099"/>
                  <a:gd name="connsiteY37" fmla="*/ 871064 h 897258"/>
                  <a:gd name="connsiteX38" fmla="*/ 272262 w 1096099"/>
                  <a:gd name="connsiteY38" fmla="*/ 868683 h 897258"/>
                  <a:gd name="connsiteX39" fmla="*/ 224637 w 1096099"/>
                  <a:gd name="connsiteY39" fmla="*/ 859158 h 897258"/>
                  <a:gd name="connsiteX40" fmla="*/ 179393 w 1096099"/>
                  <a:gd name="connsiteY40" fmla="*/ 844870 h 897258"/>
                  <a:gd name="connsiteX41" fmla="*/ 153199 w 1096099"/>
                  <a:gd name="connsiteY41" fmla="*/ 832964 h 897258"/>
                  <a:gd name="connsiteX42" fmla="*/ 84143 w 1096099"/>
                  <a:gd name="connsiteY42" fmla="*/ 780576 h 897258"/>
                  <a:gd name="connsiteX43" fmla="*/ 65093 w 1096099"/>
                  <a:gd name="connsiteY43" fmla="*/ 761526 h 897258"/>
                  <a:gd name="connsiteX44" fmla="*/ 31723 w 1096099"/>
                  <a:gd name="connsiteY44" fmla="*/ 673427 h 897258"/>
                  <a:gd name="connsiteX45" fmla="*/ 31723 w 1096099"/>
                  <a:gd name="connsiteY45" fmla="*/ 530551 h 897258"/>
                  <a:gd name="connsiteX46" fmla="*/ 7943 w 1096099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08056 w 1096099"/>
                  <a:gd name="connsiteY18" fmla="*/ 90014 h 897258"/>
                  <a:gd name="connsiteX19" fmla="*/ 941393 w 1096099"/>
                  <a:gd name="connsiteY19" fmla="*/ 99539 h 897258"/>
                  <a:gd name="connsiteX20" fmla="*/ 972349 w 1096099"/>
                  <a:gd name="connsiteY20" fmla="*/ 106683 h 897258"/>
                  <a:gd name="connsiteX21" fmla="*/ 1015212 w 1096099"/>
                  <a:gd name="connsiteY21" fmla="*/ 142401 h 897258"/>
                  <a:gd name="connsiteX22" fmla="*/ 888980 w 1096099"/>
                  <a:gd name="connsiteY22" fmla="*/ 244799 h 897258"/>
                  <a:gd name="connsiteX23" fmla="*/ 960417 w 1096099"/>
                  <a:gd name="connsiteY23" fmla="*/ 530551 h 897258"/>
                  <a:gd name="connsiteX24" fmla="*/ 1089031 w 1096099"/>
                  <a:gd name="connsiteY24" fmla="*/ 659133 h 897258"/>
                  <a:gd name="connsiteX25" fmla="*/ 1039024 w 1096099"/>
                  <a:gd name="connsiteY25" fmla="*/ 749620 h 897258"/>
                  <a:gd name="connsiteX26" fmla="*/ 996162 w 1096099"/>
                  <a:gd name="connsiteY26" fmla="*/ 804389 h 897258"/>
                  <a:gd name="connsiteX27" fmla="*/ 910437 w 1096099"/>
                  <a:gd name="connsiteY27" fmla="*/ 873445 h 897258"/>
                  <a:gd name="connsiteX28" fmla="*/ 850906 w 1096099"/>
                  <a:gd name="connsiteY28" fmla="*/ 892495 h 897258"/>
                  <a:gd name="connsiteX29" fmla="*/ 762799 w 1096099"/>
                  <a:gd name="connsiteY29" fmla="*/ 894876 h 897258"/>
                  <a:gd name="connsiteX30" fmla="*/ 684218 w 1096099"/>
                  <a:gd name="connsiteY30" fmla="*/ 897258 h 897258"/>
                  <a:gd name="connsiteX31" fmla="*/ 596112 w 1096099"/>
                  <a:gd name="connsiteY31" fmla="*/ 892495 h 897258"/>
                  <a:gd name="connsiteX32" fmla="*/ 577062 w 1096099"/>
                  <a:gd name="connsiteY32" fmla="*/ 890114 h 897258"/>
                  <a:gd name="connsiteX33" fmla="*/ 405612 w 1096099"/>
                  <a:gd name="connsiteY33" fmla="*/ 885351 h 897258"/>
                  <a:gd name="connsiteX34" fmla="*/ 374656 w 1096099"/>
                  <a:gd name="connsiteY34" fmla="*/ 880589 h 897258"/>
                  <a:gd name="connsiteX35" fmla="*/ 362749 w 1096099"/>
                  <a:gd name="connsiteY35" fmla="*/ 878208 h 897258"/>
                  <a:gd name="connsiteX36" fmla="*/ 334174 w 1096099"/>
                  <a:gd name="connsiteY36" fmla="*/ 871064 h 897258"/>
                  <a:gd name="connsiteX37" fmla="*/ 272262 w 1096099"/>
                  <a:gd name="connsiteY37" fmla="*/ 868683 h 897258"/>
                  <a:gd name="connsiteX38" fmla="*/ 224637 w 1096099"/>
                  <a:gd name="connsiteY38" fmla="*/ 859158 h 897258"/>
                  <a:gd name="connsiteX39" fmla="*/ 179393 w 1096099"/>
                  <a:gd name="connsiteY39" fmla="*/ 844870 h 897258"/>
                  <a:gd name="connsiteX40" fmla="*/ 153199 w 1096099"/>
                  <a:gd name="connsiteY40" fmla="*/ 832964 h 897258"/>
                  <a:gd name="connsiteX41" fmla="*/ 84143 w 1096099"/>
                  <a:gd name="connsiteY41" fmla="*/ 780576 h 897258"/>
                  <a:gd name="connsiteX42" fmla="*/ 65093 w 1096099"/>
                  <a:gd name="connsiteY42" fmla="*/ 761526 h 897258"/>
                  <a:gd name="connsiteX43" fmla="*/ 31723 w 1096099"/>
                  <a:gd name="connsiteY43" fmla="*/ 673427 h 897258"/>
                  <a:gd name="connsiteX44" fmla="*/ 31723 w 1096099"/>
                  <a:gd name="connsiteY44" fmla="*/ 530551 h 897258"/>
                  <a:gd name="connsiteX45" fmla="*/ 7943 w 1096099"/>
                  <a:gd name="connsiteY45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41393 w 1096099"/>
                  <a:gd name="connsiteY18" fmla="*/ 99539 h 897258"/>
                  <a:gd name="connsiteX19" fmla="*/ 972349 w 1096099"/>
                  <a:gd name="connsiteY19" fmla="*/ 106683 h 897258"/>
                  <a:gd name="connsiteX20" fmla="*/ 1015212 w 1096099"/>
                  <a:gd name="connsiteY20" fmla="*/ 142401 h 897258"/>
                  <a:gd name="connsiteX21" fmla="*/ 888980 w 1096099"/>
                  <a:gd name="connsiteY21" fmla="*/ 244799 h 897258"/>
                  <a:gd name="connsiteX22" fmla="*/ 960417 w 1096099"/>
                  <a:gd name="connsiteY22" fmla="*/ 530551 h 897258"/>
                  <a:gd name="connsiteX23" fmla="*/ 1089031 w 1096099"/>
                  <a:gd name="connsiteY23" fmla="*/ 659133 h 897258"/>
                  <a:gd name="connsiteX24" fmla="*/ 1039024 w 1096099"/>
                  <a:gd name="connsiteY24" fmla="*/ 749620 h 897258"/>
                  <a:gd name="connsiteX25" fmla="*/ 996162 w 1096099"/>
                  <a:gd name="connsiteY25" fmla="*/ 804389 h 897258"/>
                  <a:gd name="connsiteX26" fmla="*/ 910437 w 1096099"/>
                  <a:gd name="connsiteY26" fmla="*/ 873445 h 897258"/>
                  <a:gd name="connsiteX27" fmla="*/ 850906 w 1096099"/>
                  <a:gd name="connsiteY27" fmla="*/ 892495 h 897258"/>
                  <a:gd name="connsiteX28" fmla="*/ 762799 w 1096099"/>
                  <a:gd name="connsiteY28" fmla="*/ 894876 h 897258"/>
                  <a:gd name="connsiteX29" fmla="*/ 684218 w 1096099"/>
                  <a:gd name="connsiteY29" fmla="*/ 897258 h 897258"/>
                  <a:gd name="connsiteX30" fmla="*/ 596112 w 1096099"/>
                  <a:gd name="connsiteY30" fmla="*/ 892495 h 897258"/>
                  <a:gd name="connsiteX31" fmla="*/ 577062 w 1096099"/>
                  <a:gd name="connsiteY31" fmla="*/ 890114 h 897258"/>
                  <a:gd name="connsiteX32" fmla="*/ 405612 w 1096099"/>
                  <a:gd name="connsiteY32" fmla="*/ 885351 h 897258"/>
                  <a:gd name="connsiteX33" fmla="*/ 374656 w 1096099"/>
                  <a:gd name="connsiteY33" fmla="*/ 880589 h 897258"/>
                  <a:gd name="connsiteX34" fmla="*/ 362749 w 1096099"/>
                  <a:gd name="connsiteY34" fmla="*/ 878208 h 897258"/>
                  <a:gd name="connsiteX35" fmla="*/ 334174 w 1096099"/>
                  <a:gd name="connsiteY35" fmla="*/ 871064 h 897258"/>
                  <a:gd name="connsiteX36" fmla="*/ 272262 w 1096099"/>
                  <a:gd name="connsiteY36" fmla="*/ 868683 h 897258"/>
                  <a:gd name="connsiteX37" fmla="*/ 224637 w 1096099"/>
                  <a:gd name="connsiteY37" fmla="*/ 859158 h 897258"/>
                  <a:gd name="connsiteX38" fmla="*/ 179393 w 1096099"/>
                  <a:gd name="connsiteY38" fmla="*/ 844870 h 897258"/>
                  <a:gd name="connsiteX39" fmla="*/ 153199 w 1096099"/>
                  <a:gd name="connsiteY39" fmla="*/ 832964 h 897258"/>
                  <a:gd name="connsiteX40" fmla="*/ 84143 w 1096099"/>
                  <a:gd name="connsiteY40" fmla="*/ 780576 h 897258"/>
                  <a:gd name="connsiteX41" fmla="*/ 65093 w 1096099"/>
                  <a:gd name="connsiteY41" fmla="*/ 761526 h 897258"/>
                  <a:gd name="connsiteX42" fmla="*/ 31723 w 1096099"/>
                  <a:gd name="connsiteY42" fmla="*/ 673427 h 897258"/>
                  <a:gd name="connsiteX43" fmla="*/ 31723 w 1096099"/>
                  <a:gd name="connsiteY43" fmla="*/ 530551 h 897258"/>
                  <a:gd name="connsiteX44" fmla="*/ 7943 w 1096099"/>
                  <a:gd name="connsiteY44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72349 w 1096099"/>
                  <a:gd name="connsiteY18" fmla="*/ 106683 h 897258"/>
                  <a:gd name="connsiteX19" fmla="*/ 1015212 w 1096099"/>
                  <a:gd name="connsiteY19" fmla="*/ 142401 h 897258"/>
                  <a:gd name="connsiteX20" fmla="*/ 888980 w 1096099"/>
                  <a:gd name="connsiteY20" fmla="*/ 244799 h 897258"/>
                  <a:gd name="connsiteX21" fmla="*/ 960417 w 1096099"/>
                  <a:gd name="connsiteY21" fmla="*/ 530551 h 897258"/>
                  <a:gd name="connsiteX22" fmla="*/ 1089031 w 1096099"/>
                  <a:gd name="connsiteY22" fmla="*/ 659133 h 897258"/>
                  <a:gd name="connsiteX23" fmla="*/ 1039024 w 1096099"/>
                  <a:gd name="connsiteY23" fmla="*/ 749620 h 897258"/>
                  <a:gd name="connsiteX24" fmla="*/ 996162 w 1096099"/>
                  <a:gd name="connsiteY24" fmla="*/ 804389 h 897258"/>
                  <a:gd name="connsiteX25" fmla="*/ 910437 w 1096099"/>
                  <a:gd name="connsiteY25" fmla="*/ 873445 h 897258"/>
                  <a:gd name="connsiteX26" fmla="*/ 850906 w 1096099"/>
                  <a:gd name="connsiteY26" fmla="*/ 892495 h 897258"/>
                  <a:gd name="connsiteX27" fmla="*/ 762799 w 1096099"/>
                  <a:gd name="connsiteY27" fmla="*/ 894876 h 897258"/>
                  <a:gd name="connsiteX28" fmla="*/ 684218 w 1096099"/>
                  <a:gd name="connsiteY28" fmla="*/ 897258 h 897258"/>
                  <a:gd name="connsiteX29" fmla="*/ 596112 w 1096099"/>
                  <a:gd name="connsiteY29" fmla="*/ 892495 h 897258"/>
                  <a:gd name="connsiteX30" fmla="*/ 577062 w 1096099"/>
                  <a:gd name="connsiteY30" fmla="*/ 890114 h 897258"/>
                  <a:gd name="connsiteX31" fmla="*/ 405612 w 1096099"/>
                  <a:gd name="connsiteY31" fmla="*/ 885351 h 897258"/>
                  <a:gd name="connsiteX32" fmla="*/ 374656 w 1096099"/>
                  <a:gd name="connsiteY32" fmla="*/ 880589 h 897258"/>
                  <a:gd name="connsiteX33" fmla="*/ 362749 w 1096099"/>
                  <a:gd name="connsiteY33" fmla="*/ 878208 h 897258"/>
                  <a:gd name="connsiteX34" fmla="*/ 334174 w 1096099"/>
                  <a:gd name="connsiteY34" fmla="*/ 871064 h 897258"/>
                  <a:gd name="connsiteX35" fmla="*/ 272262 w 1096099"/>
                  <a:gd name="connsiteY35" fmla="*/ 868683 h 897258"/>
                  <a:gd name="connsiteX36" fmla="*/ 224637 w 1096099"/>
                  <a:gd name="connsiteY36" fmla="*/ 859158 h 897258"/>
                  <a:gd name="connsiteX37" fmla="*/ 179393 w 1096099"/>
                  <a:gd name="connsiteY37" fmla="*/ 844870 h 897258"/>
                  <a:gd name="connsiteX38" fmla="*/ 153199 w 1096099"/>
                  <a:gd name="connsiteY38" fmla="*/ 832964 h 897258"/>
                  <a:gd name="connsiteX39" fmla="*/ 84143 w 1096099"/>
                  <a:gd name="connsiteY39" fmla="*/ 780576 h 897258"/>
                  <a:gd name="connsiteX40" fmla="*/ 65093 w 1096099"/>
                  <a:gd name="connsiteY40" fmla="*/ 761526 h 897258"/>
                  <a:gd name="connsiteX41" fmla="*/ 31723 w 1096099"/>
                  <a:gd name="connsiteY41" fmla="*/ 673427 h 897258"/>
                  <a:gd name="connsiteX42" fmla="*/ 31723 w 1096099"/>
                  <a:gd name="connsiteY42" fmla="*/ 530551 h 897258"/>
                  <a:gd name="connsiteX43" fmla="*/ 7943 w 1096099"/>
                  <a:gd name="connsiteY43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1015212 w 1096099"/>
                  <a:gd name="connsiteY18" fmla="*/ 142401 h 897258"/>
                  <a:gd name="connsiteX19" fmla="*/ 888980 w 1096099"/>
                  <a:gd name="connsiteY19" fmla="*/ 244799 h 897258"/>
                  <a:gd name="connsiteX20" fmla="*/ 960417 w 1096099"/>
                  <a:gd name="connsiteY20" fmla="*/ 530551 h 897258"/>
                  <a:gd name="connsiteX21" fmla="*/ 1089031 w 1096099"/>
                  <a:gd name="connsiteY21" fmla="*/ 659133 h 897258"/>
                  <a:gd name="connsiteX22" fmla="*/ 1039024 w 1096099"/>
                  <a:gd name="connsiteY22" fmla="*/ 749620 h 897258"/>
                  <a:gd name="connsiteX23" fmla="*/ 996162 w 1096099"/>
                  <a:gd name="connsiteY23" fmla="*/ 804389 h 897258"/>
                  <a:gd name="connsiteX24" fmla="*/ 910437 w 1096099"/>
                  <a:gd name="connsiteY24" fmla="*/ 873445 h 897258"/>
                  <a:gd name="connsiteX25" fmla="*/ 850906 w 1096099"/>
                  <a:gd name="connsiteY25" fmla="*/ 892495 h 897258"/>
                  <a:gd name="connsiteX26" fmla="*/ 762799 w 1096099"/>
                  <a:gd name="connsiteY26" fmla="*/ 894876 h 897258"/>
                  <a:gd name="connsiteX27" fmla="*/ 684218 w 1096099"/>
                  <a:gd name="connsiteY27" fmla="*/ 897258 h 897258"/>
                  <a:gd name="connsiteX28" fmla="*/ 596112 w 1096099"/>
                  <a:gd name="connsiteY28" fmla="*/ 892495 h 897258"/>
                  <a:gd name="connsiteX29" fmla="*/ 577062 w 1096099"/>
                  <a:gd name="connsiteY29" fmla="*/ 890114 h 897258"/>
                  <a:gd name="connsiteX30" fmla="*/ 405612 w 1096099"/>
                  <a:gd name="connsiteY30" fmla="*/ 885351 h 897258"/>
                  <a:gd name="connsiteX31" fmla="*/ 374656 w 1096099"/>
                  <a:gd name="connsiteY31" fmla="*/ 880589 h 897258"/>
                  <a:gd name="connsiteX32" fmla="*/ 362749 w 1096099"/>
                  <a:gd name="connsiteY32" fmla="*/ 878208 h 897258"/>
                  <a:gd name="connsiteX33" fmla="*/ 334174 w 1096099"/>
                  <a:gd name="connsiteY33" fmla="*/ 871064 h 897258"/>
                  <a:gd name="connsiteX34" fmla="*/ 272262 w 1096099"/>
                  <a:gd name="connsiteY34" fmla="*/ 868683 h 897258"/>
                  <a:gd name="connsiteX35" fmla="*/ 224637 w 1096099"/>
                  <a:gd name="connsiteY35" fmla="*/ 859158 h 897258"/>
                  <a:gd name="connsiteX36" fmla="*/ 179393 w 1096099"/>
                  <a:gd name="connsiteY36" fmla="*/ 844870 h 897258"/>
                  <a:gd name="connsiteX37" fmla="*/ 153199 w 1096099"/>
                  <a:gd name="connsiteY37" fmla="*/ 832964 h 897258"/>
                  <a:gd name="connsiteX38" fmla="*/ 84143 w 1096099"/>
                  <a:gd name="connsiteY38" fmla="*/ 780576 h 897258"/>
                  <a:gd name="connsiteX39" fmla="*/ 65093 w 1096099"/>
                  <a:gd name="connsiteY39" fmla="*/ 761526 h 897258"/>
                  <a:gd name="connsiteX40" fmla="*/ 31723 w 1096099"/>
                  <a:gd name="connsiteY40" fmla="*/ 673427 h 897258"/>
                  <a:gd name="connsiteX41" fmla="*/ 31723 w 1096099"/>
                  <a:gd name="connsiteY41" fmla="*/ 530551 h 897258"/>
                  <a:gd name="connsiteX42" fmla="*/ 7943 w 1096099"/>
                  <a:gd name="connsiteY42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88980 w 1096099"/>
                  <a:gd name="connsiteY18" fmla="*/ 244799 h 897258"/>
                  <a:gd name="connsiteX19" fmla="*/ 960417 w 1096099"/>
                  <a:gd name="connsiteY19" fmla="*/ 530551 h 897258"/>
                  <a:gd name="connsiteX20" fmla="*/ 1089031 w 1096099"/>
                  <a:gd name="connsiteY20" fmla="*/ 659133 h 897258"/>
                  <a:gd name="connsiteX21" fmla="*/ 1039024 w 1096099"/>
                  <a:gd name="connsiteY21" fmla="*/ 749620 h 897258"/>
                  <a:gd name="connsiteX22" fmla="*/ 996162 w 1096099"/>
                  <a:gd name="connsiteY22" fmla="*/ 804389 h 897258"/>
                  <a:gd name="connsiteX23" fmla="*/ 910437 w 1096099"/>
                  <a:gd name="connsiteY23" fmla="*/ 873445 h 897258"/>
                  <a:gd name="connsiteX24" fmla="*/ 850906 w 1096099"/>
                  <a:gd name="connsiteY24" fmla="*/ 892495 h 897258"/>
                  <a:gd name="connsiteX25" fmla="*/ 762799 w 1096099"/>
                  <a:gd name="connsiteY25" fmla="*/ 894876 h 897258"/>
                  <a:gd name="connsiteX26" fmla="*/ 684218 w 1096099"/>
                  <a:gd name="connsiteY26" fmla="*/ 897258 h 897258"/>
                  <a:gd name="connsiteX27" fmla="*/ 596112 w 1096099"/>
                  <a:gd name="connsiteY27" fmla="*/ 892495 h 897258"/>
                  <a:gd name="connsiteX28" fmla="*/ 577062 w 1096099"/>
                  <a:gd name="connsiteY28" fmla="*/ 890114 h 897258"/>
                  <a:gd name="connsiteX29" fmla="*/ 405612 w 1096099"/>
                  <a:gd name="connsiteY29" fmla="*/ 885351 h 897258"/>
                  <a:gd name="connsiteX30" fmla="*/ 374656 w 1096099"/>
                  <a:gd name="connsiteY30" fmla="*/ 880589 h 897258"/>
                  <a:gd name="connsiteX31" fmla="*/ 362749 w 1096099"/>
                  <a:gd name="connsiteY31" fmla="*/ 878208 h 897258"/>
                  <a:gd name="connsiteX32" fmla="*/ 334174 w 1096099"/>
                  <a:gd name="connsiteY32" fmla="*/ 871064 h 897258"/>
                  <a:gd name="connsiteX33" fmla="*/ 272262 w 1096099"/>
                  <a:gd name="connsiteY33" fmla="*/ 868683 h 897258"/>
                  <a:gd name="connsiteX34" fmla="*/ 224637 w 1096099"/>
                  <a:gd name="connsiteY34" fmla="*/ 859158 h 897258"/>
                  <a:gd name="connsiteX35" fmla="*/ 179393 w 1096099"/>
                  <a:gd name="connsiteY35" fmla="*/ 844870 h 897258"/>
                  <a:gd name="connsiteX36" fmla="*/ 153199 w 1096099"/>
                  <a:gd name="connsiteY36" fmla="*/ 832964 h 897258"/>
                  <a:gd name="connsiteX37" fmla="*/ 84143 w 1096099"/>
                  <a:gd name="connsiteY37" fmla="*/ 780576 h 897258"/>
                  <a:gd name="connsiteX38" fmla="*/ 65093 w 1096099"/>
                  <a:gd name="connsiteY38" fmla="*/ 761526 h 897258"/>
                  <a:gd name="connsiteX39" fmla="*/ 31723 w 1096099"/>
                  <a:gd name="connsiteY39" fmla="*/ 673427 h 897258"/>
                  <a:gd name="connsiteX40" fmla="*/ 31723 w 1096099"/>
                  <a:gd name="connsiteY40" fmla="*/ 530551 h 897258"/>
                  <a:gd name="connsiteX41" fmla="*/ 7943 w 1096099"/>
                  <a:gd name="connsiteY41" fmla="*/ 461489 h 897258"/>
                  <a:gd name="connsiteX0" fmla="*/ 7943 w 1054502"/>
                  <a:gd name="connsiteY0" fmla="*/ 461489 h 897258"/>
                  <a:gd name="connsiteX1" fmla="*/ 7943 w 1054502"/>
                  <a:gd name="connsiteY1" fmla="*/ 461489 h 897258"/>
                  <a:gd name="connsiteX2" fmla="*/ 12706 w 1054502"/>
                  <a:gd name="connsiteY2" fmla="*/ 432914 h 897258"/>
                  <a:gd name="connsiteX3" fmla="*/ 15087 w 1054502"/>
                  <a:gd name="connsiteY3" fmla="*/ 423389 h 897258"/>
                  <a:gd name="connsiteX4" fmla="*/ 19849 w 1054502"/>
                  <a:gd name="connsiteY4" fmla="*/ 397195 h 897258"/>
                  <a:gd name="connsiteX5" fmla="*/ 22231 w 1054502"/>
                  <a:gd name="connsiteY5" fmla="*/ 380526 h 897258"/>
                  <a:gd name="connsiteX6" fmla="*/ 36518 w 1054502"/>
                  <a:gd name="connsiteY6" fmla="*/ 330520 h 897258"/>
                  <a:gd name="connsiteX7" fmla="*/ 46043 w 1054502"/>
                  <a:gd name="connsiteY7" fmla="*/ 301945 h 897258"/>
                  <a:gd name="connsiteX8" fmla="*/ 103164 w 1054502"/>
                  <a:gd name="connsiteY8" fmla="*/ 173361 h 897258"/>
                  <a:gd name="connsiteX9" fmla="*/ 174602 w 1054502"/>
                  <a:gd name="connsiteY9" fmla="*/ 101923 h 897258"/>
                  <a:gd name="connsiteX10" fmla="*/ 174602 w 1054502"/>
                  <a:gd name="connsiteY10" fmla="*/ 101923 h 897258"/>
                  <a:gd name="connsiteX11" fmla="*/ 246040 w 1054502"/>
                  <a:gd name="connsiteY11" fmla="*/ 101923 h 897258"/>
                  <a:gd name="connsiteX12" fmla="*/ 388916 w 1054502"/>
                  <a:gd name="connsiteY12" fmla="*/ 101923 h 897258"/>
                  <a:gd name="connsiteX13" fmla="*/ 641356 w 1054502"/>
                  <a:gd name="connsiteY13" fmla="*/ 9051 h 897258"/>
                  <a:gd name="connsiteX14" fmla="*/ 660406 w 1054502"/>
                  <a:gd name="connsiteY14" fmla="*/ 13814 h 897258"/>
                  <a:gd name="connsiteX15" fmla="*/ 705649 w 1054502"/>
                  <a:gd name="connsiteY15" fmla="*/ 30483 h 897258"/>
                  <a:gd name="connsiteX16" fmla="*/ 765181 w 1054502"/>
                  <a:gd name="connsiteY16" fmla="*/ 51914 h 897258"/>
                  <a:gd name="connsiteX17" fmla="*/ 796137 w 1054502"/>
                  <a:gd name="connsiteY17" fmla="*/ 54295 h 897258"/>
                  <a:gd name="connsiteX18" fmla="*/ 888980 w 1054502"/>
                  <a:gd name="connsiteY18" fmla="*/ 244799 h 897258"/>
                  <a:gd name="connsiteX19" fmla="*/ 960417 w 1054502"/>
                  <a:gd name="connsiteY19" fmla="*/ 530551 h 897258"/>
                  <a:gd name="connsiteX20" fmla="*/ 960418 w 1054502"/>
                  <a:gd name="connsiteY20" fmla="*/ 673427 h 897258"/>
                  <a:gd name="connsiteX21" fmla="*/ 1039024 w 1054502"/>
                  <a:gd name="connsiteY21" fmla="*/ 749620 h 897258"/>
                  <a:gd name="connsiteX22" fmla="*/ 996162 w 1054502"/>
                  <a:gd name="connsiteY22" fmla="*/ 804389 h 897258"/>
                  <a:gd name="connsiteX23" fmla="*/ 910437 w 1054502"/>
                  <a:gd name="connsiteY23" fmla="*/ 873445 h 897258"/>
                  <a:gd name="connsiteX24" fmla="*/ 850906 w 1054502"/>
                  <a:gd name="connsiteY24" fmla="*/ 892495 h 897258"/>
                  <a:gd name="connsiteX25" fmla="*/ 762799 w 1054502"/>
                  <a:gd name="connsiteY25" fmla="*/ 894876 h 897258"/>
                  <a:gd name="connsiteX26" fmla="*/ 684218 w 1054502"/>
                  <a:gd name="connsiteY26" fmla="*/ 897258 h 897258"/>
                  <a:gd name="connsiteX27" fmla="*/ 596112 w 1054502"/>
                  <a:gd name="connsiteY27" fmla="*/ 892495 h 897258"/>
                  <a:gd name="connsiteX28" fmla="*/ 577062 w 1054502"/>
                  <a:gd name="connsiteY28" fmla="*/ 890114 h 897258"/>
                  <a:gd name="connsiteX29" fmla="*/ 405612 w 1054502"/>
                  <a:gd name="connsiteY29" fmla="*/ 885351 h 897258"/>
                  <a:gd name="connsiteX30" fmla="*/ 374656 w 1054502"/>
                  <a:gd name="connsiteY30" fmla="*/ 880589 h 897258"/>
                  <a:gd name="connsiteX31" fmla="*/ 362749 w 1054502"/>
                  <a:gd name="connsiteY31" fmla="*/ 878208 h 897258"/>
                  <a:gd name="connsiteX32" fmla="*/ 334174 w 1054502"/>
                  <a:gd name="connsiteY32" fmla="*/ 871064 h 897258"/>
                  <a:gd name="connsiteX33" fmla="*/ 272262 w 1054502"/>
                  <a:gd name="connsiteY33" fmla="*/ 868683 h 897258"/>
                  <a:gd name="connsiteX34" fmla="*/ 224637 w 1054502"/>
                  <a:gd name="connsiteY34" fmla="*/ 859158 h 897258"/>
                  <a:gd name="connsiteX35" fmla="*/ 179393 w 1054502"/>
                  <a:gd name="connsiteY35" fmla="*/ 844870 h 897258"/>
                  <a:gd name="connsiteX36" fmla="*/ 153199 w 1054502"/>
                  <a:gd name="connsiteY36" fmla="*/ 832964 h 897258"/>
                  <a:gd name="connsiteX37" fmla="*/ 84143 w 1054502"/>
                  <a:gd name="connsiteY37" fmla="*/ 780576 h 897258"/>
                  <a:gd name="connsiteX38" fmla="*/ 65093 w 1054502"/>
                  <a:gd name="connsiteY38" fmla="*/ 761526 h 897258"/>
                  <a:gd name="connsiteX39" fmla="*/ 31723 w 1054502"/>
                  <a:gd name="connsiteY39" fmla="*/ 673427 h 897258"/>
                  <a:gd name="connsiteX40" fmla="*/ 31723 w 1054502"/>
                  <a:gd name="connsiteY40" fmla="*/ 530551 h 897258"/>
                  <a:gd name="connsiteX41" fmla="*/ 7943 w 1054502"/>
                  <a:gd name="connsiteY41" fmla="*/ 461489 h 897258"/>
                  <a:gd name="connsiteX0" fmla="*/ 7943 w 1007274"/>
                  <a:gd name="connsiteY0" fmla="*/ 461489 h 897258"/>
                  <a:gd name="connsiteX1" fmla="*/ 7943 w 1007274"/>
                  <a:gd name="connsiteY1" fmla="*/ 461489 h 897258"/>
                  <a:gd name="connsiteX2" fmla="*/ 12706 w 1007274"/>
                  <a:gd name="connsiteY2" fmla="*/ 432914 h 897258"/>
                  <a:gd name="connsiteX3" fmla="*/ 15087 w 1007274"/>
                  <a:gd name="connsiteY3" fmla="*/ 423389 h 897258"/>
                  <a:gd name="connsiteX4" fmla="*/ 19849 w 1007274"/>
                  <a:gd name="connsiteY4" fmla="*/ 397195 h 897258"/>
                  <a:gd name="connsiteX5" fmla="*/ 22231 w 1007274"/>
                  <a:gd name="connsiteY5" fmla="*/ 380526 h 897258"/>
                  <a:gd name="connsiteX6" fmla="*/ 36518 w 1007274"/>
                  <a:gd name="connsiteY6" fmla="*/ 330520 h 897258"/>
                  <a:gd name="connsiteX7" fmla="*/ 46043 w 1007274"/>
                  <a:gd name="connsiteY7" fmla="*/ 301945 h 897258"/>
                  <a:gd name="connsiteX8" fmla="*/ 103164 w 1007274"/>
                  <a:gd name="connsiteY8" fmla="*/ 173361 h 897258"/>
                  <a:gd name="connsiteX9" fmla="*/ 174602 w 1007274"/>
                  <a:gd name="connsiteY9" fmla="*/ 101923 h 897258"/>
                  <a:gd name="connsiteX10" fmla="*/ 174602 w 1007274"/>
                  <a:gd name="connsiteY10" fmla="*/ 101923 h 897258"/>
                  <a:gd name="connsiteX11" fmla="*/ 246040 w 1007274"/>
                  <a:gd name="connsiteY11" fmla="*/ 101923 h 897258"/>
                  <a:gd name="connsiteX12" fmla="*/ 388916 w 1007274"/>
                  <a:gd name="connsiteY12" fmla="*/ 101923 h 897258"/>
                  <a:gd name="connsiteX13" fmla="*/ 641356 w 1007274"/>
                  <a:gd name="connsiteY13" fmla="*/ 9051 h 897258"/>
                  <a:gd name="connsiteX14" fmla="*/ 660406 w 1007274"/>
                  <a:gd name="connsiteY14" fmla="*/ 13814 h 897258"/>
                  <a:gd name="connsiteX15" fmla="*/ 705649 w 1007274"/>
                  <a:gd name="connsiteY15" fmla="*/ 30483 h 897258"/>
                  <a:gd name="connsiteX16" fmla="*/ 765181 w 1007274"/>
                  <a:gd name="connsiteY16" fmla="*/ 51914 h 897258"/>
                  <a:gd name="connsiteX17" fmla="*/ 796137 w 1007274"/>
                  <a:gd name="connsiteY17" fmla="*/ 54295 h 897258"/>
                  <a:gd name="connsiteX18" fmla="*/ 888980 w 1007274"/>
                  <a:gd name="connsiteY18" fmla="*/ 244799 h 897258"/>
                  <a:gd name="connsiteX19" fmla="*/ 960417 w 1007274"/>
                  <a:gd name="connsiteY19" fmla="*/ 530551 h 897258"/>
                  <a:gd name="connsiteX20" fmla="*/ 960418 w 1007274"/>
                  <a:gd name="connsiteY20" fmla="*/ 673427 h 897258"/>
                  <a:gd name="connsiteX21" fmla="*/ 960418 w 1007274"/>
                  <a:gd name="connsiteY21" fmla="*/ 744865 h 897258"/>
                  <a:gd name="connsiteX22" fmla="*/ 996162 w 1007274"/>
                  <a:gd name="connsiteY22" fmla="*/ 804389 h 897258"/>
                  <a:gd name="connsiteX23" fmla="*/ 910437 w 1007274"/>
                  <a:gd name="connsiteY23" fmla="*/ 873445 h 897258"/>
                  <a:gd name="connsiteX24" fmla="*/ 850906 w 1007274"/>
                  <a:gd name="connsiteY24" fmla="*/ 892495 h 897258"/>
                  <a:gd name="connsiteX25" fmla="*/ 762799 w 1007274"/>
                  <a:gd name="connsiteY25" fmla="*/ 894876 h 897258"/>
                  <a:gd name="connsiteX26" fmla="*/ 684218 w 1007274"/>
                  <a:gd name="connsiteY26" fmla="*/ 897258 h 897258"/>
                  <a:gd name="connsiteX27" fmla="*/ 596112 w 1007274"/>
                  <a:gd name="connsiteY27" fmla="*/ 892495 h 897258"/>
                  <a:gd name="connsiteX28" fmla="*/ 577062 w 1007274"/>
                  <a:gd name="connsiteY28" fmla="*/ 890114 h 897258"/>
                  <a:gd name="connsiteX29" fmla="*/ 405612 w 1007274"/>
                  <a:gd name="connsiteY29" fmla="*/ 885351 h 897258"/>
                  <a:gd name="connsiteX30" fmla="*/ 374656 w 1007274"/>
                  <a:gd name="connsiteY30" fmla="*/ 880589 h 897258"/>
                  <a:gd name="connsiteX31" fmla="*/ 362749 w 1007274"/>
                  <a:gd name="connsiteY31" fmla="*/ 878208 h 897258"/>
                  <a:gd name="connsiteX32" fmla="*/ 334174 w 1007274"/>
                  <a:gd name="connsiteY32" fmla="*/ 871064 h 897258"/>
                  <a:gd name="connsiteX33" fmla="*/ 272262 w 1007274"/>
                  <a:gd name="connsiteY33" fmla="*/ 868683 h 897258"/>
                  <a:gd name="connsiteX34" fmla="*/ 224637 w 1007274"/>
                  <a:gd name="connsiteY34" fmla="*/ 859158 h 897258"/>
                  <a:gd name="connsiteX35" fmla="*/ 179393 w 1007274"/>
                  <a:gd name="connsiteY35" fmla="*/ 844870 h 897258"/>
                  <a:gd name="connsiteX36" fmla="*/ 153199 w 1007274"/>
                  <a:gd name="connsiteY36" fmla="*/ 832964 h 897258"/>
                  <a:gd name="connsiteX37" fmla="*/ 84143 w 1007274"/>
                  <a:gd name="connsiteY37" fmla="*/ 780576 h 897258"/>
                  <a:gd name="connsiteX38" fmla="*/ 65093 w 1007274"/>
                  <a:gd name="connsiteY38" fmla="*/ 761526 h 897258"/>
                  <a:gd name="connsiteX39" fmla="*/ 31723 w 1007274"/>
                  <a:gd name="connsiteY39" fmla="*/ 673427 h 897258"/>
                  <a:gd name="connsiteX40" fmla="*/ 31723 w 1007274"/>
                  <a:gd name="connsiteY40" fmla="*/ 530551 h 897258"/>
                  <a:gd name="connsiteX41" fmla="*/ 7943 w 1007274"/>
                  <a:gd name="connsiteY41" fmla="*/ 461489 h 897258"/>
                  <a:gd name="connsiteX0" fmla="*/ 7943 w 1004492"/>
                  <a:gd name="connsiteY0" fmla="*/ 461489 h 897258"/>
                  <a:gd name="connsiteX1" fmla="*/ 7943 w 1004492"/>
                  <a:gd name="connsiteY1" fmla="*/ 461489 h 897258"/>
                  <a:gd name="connsiteX2" fmla="*/ 12706 w 1004492"/>
                  <a:gd name="connsiteY2" fmla="*/ 432914 h 897258"/>
                  <a:gd name="connsiteX3" fmla="*/ 15087 w 1004492"/>
                  <a:gd name="connsiteY3" fmla="*/ 423389 h 897258"/>
                  <a:gd name="connsiteX4" fmla="*/ 19849 w 1004492"/>
                  <a:gd name="connsiteY4" fmla="*/ 397195 h 897258"/>
                  <a:gd name="connsiteX5" fmla="*/ 22231 w 1004492"/>
                  <a:gd name="connsiteY5" fmla="*/ 380526 h 897258"/>
                  <a:gd name="connsiteX6" fmla="*/ 36518 w 1004492"/>
                  <a:gd name="connsiteY6" fmla="*/ 330520 h 897258"/>
                  <a:gd name="connsiteX7" fmla="*/ 46043 w 1004492"/>
                  <a:gd name="connsiteY7" fmla="*/ 301945 h 897258"/>
                  <a:gd name="connsiteX8" fmla="*/ 103164 w 1004492"/>
                  <a:gd name="connsiteY8" fmla="*/ 173361 h 897258"/>
                  <a:gd name="connsiteX9" fmla="*/ 174602 w 1004492"/>
                  <a:gd name="connsiteY9" fmla="*/ 101923 h 897258"/>
                  <a:gd name="connsiteX10" fmla="*/ 174602 w 1004492"/>
                  <a:gd name="connsiteY10" fmla="*/ 101923 h 897258"/>
                  <a:gd name="connsiteX11" fmla="*/ 246040 w 1004492"/>
                  <a:gd name="connsiteY11" fmla="*/ 101923 h 897258"/>
                  <a:gd name="connsiteX12" fmla="*/ 388916 w 1004492"/>
                  <a:gd name="connsiteY12" fmla="*/ 101923 h 897258"/>
                  <a:gd name="connsiteX13" fmla="*/ 641356 w 1004492"/>
                  <a:gd name="connsiteY13" fmla="*/ 9051 h 897258"/>
                  <a:gd name="connsiteX14" fmla="*/ 660406 w 1004492"/>
                  <a:gd name="connsiteY14" fmla="*/ 13814 h 897258"/>
                  <a:gd name="connsiteX15" fmla="*/ 705649 w 1004492"/>
                  <a:gd name="connsiteY15" fmla="*/ 30483 h 897258"/>
                  <a:gd name="connsiteX16" fmla="*/ 765181 w 1004492"/>
                  <a:gd name="connsiteY16" fmla="*/ 51914 h 897258"/>
                  <a:gd name="connsiteX17" fmla="*/ 796137 w 1004492"/>
                  <a:gd name="connsiteY17" fmla="*/ 54295 h 897258"/>
                  <a:gd name="connsiteX18" fmla="*/ 888980 w 1004492"/>
                  <a:gd name="connsiteY18" fmla="*/ 244799 h 897258"/>
                  <a:gd name="connsiteX19" fmla="*/ 960417 w 1004492"/>
                  <a:gd name="connsiteY19" fmla="*/ 530551 h 897258"/>
                  <a:gd name="connsiteX20" fmla="*/ 960418 w 1004492"/>
                  <a:gd name="connsiteY20" fmla="*/ 673427 h 897258"/>
                  <a:gd name="connsiteX21" fmla="*/ 996162 w 1004492"/>
                  <a:gd name="connsiteY21" fmla="*/ 804389 h 897258"/>
                  <a:gd name="connsiteX22" fmla="*/ 910437 w 1004492"/>
                  <a:gd name="connsiteY22" fmla="*/ 873445 h 897258"/>
                  <a:gd name="connsiteX23" fmla="*/ 850906 w 1004492"/>
                  <a:gd name="connsiteY23" fmla="*/ 892495 h 897258"/>
                  <a:gd name="connsiteX24" fmla="*/ 762799 w 1004492"/>
                  <a:gd name="connsiteY24" fmla="*/ 894876 h 897258"/>
                  <a:gd name="connsiteX25" fmla="*/ 684218 w 1004492"/>
                  <a:gd name="connsiteY25" fmla="*/ 897258 h 897258"/>
                  <a:gd name="connsiteX26" fmla="*/ 596112 w 1004492"/>
                  <a:gd name="connsiteY26" fmla="*/ 892495 h 897258"/>
                  <a:gd name="connsiteX27" fmla="*/ 577062 w 1004492"/>
                  <a:gd name="connsiteY27" fmla="*/ 890114 h 897258"/>
                  <a:gd name="connsiteX28" fmla="*/ 405612 w 1004492"/>
                  <a:gd name="connsiteY28" fmla="*/ 885351 h 897258"/>
                  <a:gd name="connsiteX29" fmla="*/ 374656 w 1004492"/>
                  <a:gd name="connsiteY29" fmla="*/ 880589 h 897258"/>
                  <a:gd name="connsiteX30" fmla="*/ 362749 w 1004492"/>
                  <a:gd name="connsiteY30" fmla="*/ 878208 h 897258"/>
                  <a:gd name="connsiteX31" fmla="*/ 334174 w 1004492"/>
                  <a:gd name="connsiteY31" fmla="*/ 871064 h 897258"/>
                  <a:gd name="connsiteX32" fmla="*/ 272262 w 1004492"/>
                  <a:gd name="connsiteY32" fmla="*/ 868683 h 897258"/>
                  <a:gd name="connsiteX33" fmla="*/ 224637 w 1004492"/>
                  <a:gd name="connsiteY33" fmla="*/ 859158 h 897258"/>
                  <a:gd name="connsiteX34" fmla="*/ 179393 w 1004492"/>
                  <a:gd name="connsiteY34" fmla="*/ 844870 h 897258"/>
                  <a:gd name="connsiteX35" fmla="*/ 153199 w 1004492"/>
                  <a:gd name="connsiteY35" fmla="*/ 832964 h 897258"/>
                  <a:gd name="connsiteX36" fmla="*/ 84143 w 1004492"/>
                  <a:gd name="connsiteY36" fmla="*/ 780576 h 897258"/>
                  <a:gd name="connsiteX37" fmla="*/ 65093 w 1004492"/>
                  <a:gd name="connsiteY37" fmla="*/ 761526 h 897258"/>
                  <a:gd name="connsiteX38" fmla="*/ 31723 w 1004492"/>
                  <a:gd name="connsiteY38" fmla="*/ 673427 h 897258"/>
                  <a:gd name="connsiteX39" fmla="*/ 31723 w 1004492"/>
                  <a:gd name="connsiteY39" fmla="*/ 530551 h 897258"/>
                  <a:gd name="connsiteX40" fmla="*/ 7943 w 1004492"/>
                  <a:gd name="connsiteY40" fmla="*/ 461489 h 897258"/>
                  <a:gd name="connsiteX0" fmla="*/ 7943 w 1004492"/>
                  <a:gd name="connsiteY0" fmla="*/ 461489 h 897258"/>
                  <a:gd name="connsiteX1" fmla="*/ 7943 w 1004492"/>
                  <a:gd name="connsiteY1" fmla="*/ 461489 h 897258"/>
                  <a:gd name="connsiteX2" fmla="*/ 12706 w 1004492"/>
                  <a:gd name="connsiteY2" fmla="*/ 432914 h 897258"/>
                  <a:gd name="connsiteX3" fmla="*/ 15087 w 1004492"/>
                  <a:gd name="connsiteY3" fmla="*/ 423389 h 897258"/>
                  <a:gd name="connsiteX4" fmla="*/ 19849 w 1004492"/>
                  <a:gd name="connsiteY4" fmla="*/ 397195 h 897258"/>
                  <a:gd name="connsiteX5" fmla="*/ 22231 w 1004492"/>
                  <a:gd name="connsiteY5" fmla="*/ 380526 h 897258"/>
                  <a:gd name="connsiteX6" fmla="*/ 36518 w 1004492"/>
                  <a:gd name="connsiteY6" fmla="*/ 330520 h 897258"/>
                  <a:gd name="connsiteX7" fmla="*/ 46043 w 1004492"/>
                  <a:gd name="connsiteY7" fmla="*/ 301945 h 897258"/>
                  <a:gd name="connsiteX8" fmla="*/ 103164 w 1004492"/>
                  <a:gd name="connsiteY8" fmla="*/ 173361 h 897258"/>
                  <a:gd name="connsiteX9" fmla="*/ 174602 w 1004492"/>
                  <a:gd name="connsiteY9" fmla="*/ 101923 h 897258"/>
                  <a:gd name="connsiteX10" fmla="*/ 174602 w 1004492"/>
                  <a:gd name="connsiteY10" fmla="*/ 101923 h 897258"/>
                  <a:gd name="connsiteX11" fmla="*/ 246040 w 1004492"/>
                  <a:gd name="connsiteY11" fmla="*/ 101923 h 897258"/>
                  <a:gd name="connsiteX12" fmla="*/ 388916 w 1004492"/>
                  <a:gd name="connsiteY12" fmla="*/ 101923 h 897258"/>
                  <a:gd name="connsiteX13" fmla="*/ 641356 w 1004492"/>
                  <a:gd name="connsiteY13" fmla="*/ 9051 h 897258"/>
                  <a:gd name="connsiteX14" fmla="*/ 660406 w 1004492"/>
                  <a:gd name="connsiteY14" fmla="*/ 13814 h 897258"/>
                  <a:gd name="connsiteX15" fmla="*/ 705649 w 1004492"/>
                  <a:gd name="connsiteY15" fmla="*/ 30483 h 897258"/>
                  <a:gd name="connsiteX16" fmla="*/ 765181 w 1004492"/>
                  <a:gd name="connsiteY16" fmla="*/ 51914 h 897258"/>
                  <a:gd name="connsiteX17" fmla="*/ 796137 w 1004492"/>
                  <a:gd name="connsiteY17" fmla="*/ 54295 h 897258"/>
                  <a:gd name="connsiteX18" fmla="*/ 888980 w 1004492"/>
                  <a:gd name="connsiteY18" fmla="*/ 244799 h 897258"/>
                  <a:gd name="connsiteX19" fmla="*/ 960417 w 1004492"/>
                  <a:gd name="connsiteY19" fmla="*/ 530551 h 897258"/>
                  <a:gd name="connsiteX20" fmla="*/ 960418 w 1004492"/>
                  <a:gd name="connsiteY20" fmla="*/ 673427 h 897258"/>
                  <a:gd name="connsiteX21" fmla="*/ 996162 w 1004492"/>
                  <a:gd name="connsiteY21" fmla="*/ 804389 h 897258"/>
                  <a:gd name="connsiteX22" fmla="*/ 850906 w 1004492"/>
                  <a:gd name="connsiteY22" fmla="*/ 892495 h 897258"/>
                  <a:gd name="connsiteX23" fmla="*/ 762799 w 1004492"/>
                  <a:gd name="connsiteY23" fmla="*/ 894876 h 897258"/>
                  <a:gd name="connsiteX24" fmla="*/ 684218 w 1004492"/>
                  <a:gd name="connsiteY24" fmla="*/ 897258 h 897258"/>
                  <a:gd name="connsiteX25" fmla="*/ 596112 w 1004492"/>
                  <a:gd name="connsiteY25" fmla="*/ 892495 h 897258"/>
                  <a:gd name="connsiteX26" fmla="*/ 577062 w 1004492"/>
                  <a:gd name="connsiteY26" fmla="*/ 890114 h 897258"/>
                  <a:gd name="connsiteX27" fmla="*/ 405612 w 1004492"/>
                  <a:gd name="connsiteY27" fmla="*/ 885351 h 897258"/>
                  <a:gd name="connsiteX28" fmla="*/ 374656 w 1004492"/>
                  <a:gd name="connsiteY28" fmla="*/ 880589 h 897258"/>
                  <a:gd name="connsiteX29" fmla="*/ 362749 w 1004492"/>
                  <a:gd name="connsiteY29" fmla="*/ 878208 h 897258"/>
                  <a:gd name="connsiteX30" fmla="*/ 334174 w 1004492"/>
                  <a:gd name="connsiteY30" fmla="*/ 871064 h 897258"/>
                  <a:gd name="connsiteX31" fmla="*/ 272262 w 1004492"/>
                  <a:gd name="connsiteY31" fmla="*/ 868683 h 897258"/>
                  <a:gd name="connsiteX32" fmla="*/ 224637 w 1004492"/>
                  <a:gd name="connsiteY32" fmla="*/ 859158 h 897258"/>
                  <a:gd name="connsiteX33" fmla="*/ 179393 w 1004492"/>
                  <a:gd name="connsiteY33" fmla="*/ 844870 h 897258"/>
                  <a:gd name="connsiteX34" fmla="*/ 153199 w 1004492"/>
                  <a:gd name="connsiteY34" fmla="*/ 832964 h 897258"/>
                  <a:gd name="connsiteX35" fmla="*/ 84143 w 1004492"/>
                  <a:gd name="connsiteY35" fmla="*/ 780576 h 897258"/>
                  <a:gd name="connsiteX36" fmla="*/ 65093 w 1004492"/>
                  <a:gd name="connsiteY36" fmla="*/ 761526 h 897258"/>
                  <a:gd name="connsiteX37" fmla="*/ 31723 w 1004492"/>
                  <a:gd name="connsiteY37" fmla="*/ 673427 h 897258"/>
                  <a:gd name="connsiteX38" fmla="*/ 31723 w 1004492"/>
                  <a:gd name="connsiteY38" fmla="*/ 530551 h 897258"/>
                  <a:gd name="connsiteX39" fmla="*/ 7943 w 1004492"/>
                  <a:gd name="connsiteY39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765181 w 967486"/>
                  <a:gd name="connsiteY16" fmla="*/ 51914 h 897258"/>
                  <a:gd name="connsiteX17" fmla="*/ 796137 w 967486"/>
                  <a:gd name="connsiteY17" fmla="*/ 54295 h 897258"/>
                  <a:gd name="connsiteX18" fmla="*/ 888980 w 967486"/>
                  <a:gd name="connsiteY18" fmla="*/ 244799 h 897258"/>
                  <a:gd name="connsiteX19" fmla="*/ 960417 w 967486"/>
                  <a:gd name="connsiteY19" fmla="*/ 530551 h 897258"/>
                  <a:gd name="connsiteX20" fmla="*/ 960418 w 967486"/>
                  <a:gd name="connsiteY20" fmla="*/ 673427 h 897258"/>
                  <a:gd name="connsiteX21" fmla="*/ 850906 w 967486"/>
                  <a:gd name="connsiteY21" fmla="*/ 892495 h 897258"/>
                  <a:gd name="connsiteX22" fmla="*/ 762799 w 967486"/>
                  <a:gd name="connsiteY22" fmla="*/ 894876 h 897258"/>
                  <a:gd name="connsiteX23" fmla="*/ 684218 w 967486"/>
                  <a:gd name="connsiteY23" fmla="*/ 897258 h 897258"/>
                  <a:gd name="connsiteX24" fmla="*/ 596112 w 967486"/>
                  <a:gd name="connsiteY24" fmla="*/ 892495 h 897258"/>
                  <a:gd name="connsiteX25" fmla="*/ 577062 w 967486"/>
                  <a:gd name="connsiteY25" fmla="*/ 890114 h 897258"/>
                  <a:gd name="connsiteX26" fmla="*/ 405612 w 967486"/>
                  <a:gd name="connsiteY26" fmla="*/ 885351 h 897258"/>
                  <a:gd name="connsiteX27" fmla="*/ 374656 w 967486"/>
                  <a:gd name="connsiteY27" fmla="*/ 880589 h 897258"/>
                  <a:gd name="connsiteX28" fmla="*/ 362749 w 967486"/>
                  <a:gd name="connsiteY28" fmla="*/ 878208 h 897258"/>
                  <a:gd name="connsiteX29" fmla="*/ 334174 w 967486"/>
                  <a:gd name="connsiteY29" fmla="*/ 871064 h 897258"/>
                  <a:gd name="connsiteX30" fmla="*/ 272262 w 967486"/>
                  <a:gd name="connsiteY30" fmla="*/ 868683 h 897258"/>
                  <a:gd name="connsiteX31" fmla="*/ 224637 w 967486"/>
                  <a:gd name="connsiteY31" fmla="*/ 859158 h 897258"/>
                  <a:gd name="connsiteX32" fmla="*/ 179393 w 967486"/>
                  <a:gd name="connsiteY32" fmla="*/ 844870 h 897258"/>
                  <a:gd name="connsiteX33" fmla="*/ 153199 w 967486"/>
                  <a:gd name="connsiteY33" fmla="*/ 832964 h 897258"/>
                  <a:gd name="connsiteX34" fmla="*/ 84143 w 967486"/>
                  <a:gd name="connsiteY34" fmla="*/ 780576 h 897258"/>
                  <a:gd name="connsiteX35" fmla="*/ 65093 w 967486"/>
                  <a:gd name="connsiteY35" fmla="*/ 761526 h 897258"/>
                  <a:gd name="connsiteX36" fmla="*/ 31723 w 967486"/>
                  <a:gd name="connsiteY36" fmla="*/ 673427 h 897258"/>
                  <a:gd name="connsiteX37" fmla="*/ 31723 w 967486"/>
                  <a:gd name="connsiteY37" fmla="*/ 530551 h 897258"/>
                  <a:gd name="connsiteX38" fmla="*/ 7943 w 967486"/>
                  <a:gd name="connsiteY38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765181 w 967486"/>
                  <a:gd name="connsiteY16" fmla="*/ 51914 h 897258"/>
                  <a:gd name="connsiteX17" fmla="*/ 888980 w 967486"/>
                  <a:gd name="connsiteY17" fmla="*/ 244799 h 897258"/>
                  <a:gd name="connsiteX18" fmla="*/ 960417 w 967486"/>
                  <a:gd name="connsiteY18" fmla="*/ 530551 h 897258"/>
                  <a:gd name="connsiteX19" fmla="*/ 960418 w 967486"/>
                  <a:gd name="connsiteY19" fmla="*/ 673427 h 897258"/>
                  <a:gd name="connsiteX20" fmla="*/ 850906 w 967486"/>
                  <a:gd name="connsiteY20" fmla="*/ 892495 h 897258"/>
                  <a:gd name="connsiteX21" fmla="*/ 762799 w 967486"/>
                  <a:gd name="connsiteY21" fmla="*/ 894876 h 897258"/>
                  <a:gd name="connsiteX22" fmla="*/ 684218 w 967486"/>
                  <a:gd name="connsiteY22" fmla="*/ 897258 h 897258"/>
                  <a:gd name="connsiteX23" fmla="*/ 596112 w 967486"/>
                  <a:gd name="connsiteY23" fmla="*/ 892495 h 897258"/>
                  <a:gd name="connsiteX24" fmla="*/ 577062 w 967486"/>
                  <a:gd name="connsiteY24" fmla="*/ 890114 h 897258"/>
                  <a:gd name="connsiteX25" fmla="*/ 405612 w 967486"/>
                  <a:gd name="connsiteY25" fmla="*/ 885351 h 897258"/>
                  <a:gd name="connsiteX26" fmla="*/ 374656 w 967486"/>
                  <a:gd name="connsiteY26" fmla="*/ 880589 h 897258"/>
                  <a:gd name="connsiteX27" fmla="*/ 362749 w 967486"/>
                  <a:gd name="connsiteY27" fmla="*/ 878208 h 897258"/>
                  <a:gd name="connsiteX28" fmla="*/ 334174 w 967486"/>
                  <a:gd name="connsiteY28" fmla="*/ 871064 h 897258"/>
                  <a:gd name="connsiteX29" fmla="*/ 272262 w 967486"/>
                  <a:gd name="connsiteY29" fmla="*/ 868683 h 897258"/>
                  <a:gd name="connsiteX30" fmla="*/ 224637 w 967486"/>
                  <a:gd name="connsiteY30" fmla="*/ 859158 h 897258"/>
                  <a:gd name="connsiteX31" fmla="*/ 179393 w 967486"/>
                  <a:gd name="connsiteY31" fmla="*/ 844870 h 897258"/>
                  <a:gd name="connsiteX32" fmla="*/ 153199 w 967486"/>
                  <a:gd name="connsiteY32" fmla="*/ 832964 h 897258"/>
                  <a:gd name="connsiteX33" fmla="*/ 84143 w 967486"/>
                  <a:gd name="connsiteY33" fmla="*/ 780576 h 897258"/>
                  <a:gd name="connsiteX34" fmla="*/ 65093 w 967486"/>
                  <a:gd name="connsiteY34" fmla="*/ 761526 h 897258"/>
                  <a:gd name="connsiteX35" fmla="*/ 31723 w 967486"/>
                  <a:gd name="connsiteY35" fmla="*/ 673427 h 897258"/>
                  <a:gd name="connsiteX36" fmla="*/ 31723 w 967486"/>
                  <a:gd name="connsiteY36" fmla="*/ 530551 h 897258"/>
                  <a:gd name="connsiteX37" fmla="*/ 7943 w 967486"/>
                  <a:gd name="connsiteY37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888980 w 967486"/>
                  <a:gd name="connsiteY16" fmla="*/ 244799 h 897258"/>
                  <a:gd name="connsiteX17" fmla="*/ 960417 w 967486"/>
                  <a:gd name="connsiteY17" fmla="*/ 530551 h 897258"/>
                  <a:gd name="connsiteX18" fmla="*/ 960418 w 967486"/>
                  <a:gd name="connsiteY18" fmla="*/ 673427 h 897258"/>
                  <a:gd name="connsiteX19" fmla="*/ 850906 w 967486"/>
                  <a:gd name="connsiteY19" fmla="*/ 892495 h 897258"/>
                  <a:gd name="connsiteX20" fmla="*/ 762799 w 967486"/>
                  <a:gd name="connsiteY20" fmla="*/ 894876 h 897258"/>
                  <a:gd name="connsiteX21" fmla="*/ 684218 w 967486"/>
                  <a:gd name="connsiteY21" fmla="*/ 897258 h 897258"/>
                  <a:gd name="connsiteX22" fmla="*/ 596112 w 967486"/>
                  <a:gd name="connsiteY22" fmla="*/ 892495 h 897258"/>
                  <a:gd name="connsiteX23" fmla="*/ 577062 w 967486"/>
                  <a:gd name="connsiteY23" fmla="*/ 890114 h 897258"/>
                  <a:gd name="connsiteX24" fmla="*/ 405612 w 967486"/>
                  <a:gd name="connsiteY24" fmla="*/ 885351 h 897258"/>
                  <a:gd name="connsiteX25" fmla="*/ 374656 w 967486"/>
                  <a:gd name="connsiteY25" fmla="*/ 880589 h 897258"/>
                  <a:gd name="connsiteX26" fmla="*/ 362749 w 967486"/>
                  <a:gd name="connsiteY26" fmla="*/ 878208 h 897258"/>
                  <a:gd name="connsiteX27" fmla="*/ 334174 w 967486"/>
                  <a:gd name="connsiteY27" fmla="*/ 871064 h 897258"/>
                  <a:gd name="connsiteX28" fmla="*/ 272262 w 967486"/>
                  <a:gd name="connsiteY28" fmla="*/ 868683 h 897258"/>
                  <a:gd name="connsiteX29" fmla="*/ 224637 w 967486"/>
                  <a:gd name="connsiteY29" fmla="*/ 859158 h 897258"/>
                  <a:gd name="connsiteX30" fmla="*/ 179393 w 967486"/>
                  <a:gd name="connsiteY30" fmla="*/ 844870 h 897258"/>
                  <a:gd name="connsiteX31" fmla="*/ 153199 w 967486"/>
                  <a:gd name="connsiteY31" fmla="*/ 832964 h 897258"/>
                  <a:gd name="connsiteX32" fmla="*/ 84143 w 967486"/>
                  <a:gd name="connsiteY32" fmla="*/ 780576 h 897258"/>
                  <a:gd name="connsiteX33" fmla="*/ 65093 w 967486"/>
                  <a:gd name="connsiteY33" fmla="*/ 761526 h 897258"/>
                  <a:gd name="connsiteX34" fmla="*/ 31723 w 967486"/>
                  <a:gd name="connsiteY34" fmla="*/ 673427 h 897258"/>
                  <a:gd name="connsiteX35" fmla="*/ 31723 w 967486"/>
                  <a:gd name="connsiteY35" fmla="*/ 530551 h 897258"/>
                  <a:gd name="connsiteX36" fmla="*/ 7943 w 967486"/>
                  <a:gd name="connsiteY36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888980 w 967486"/>
                  <a:gd name="connsiteY15" fmla="*/ 244799 h 897258"/>
                  <a:gd name="connsiteX16" fmla="*/ 960417 w 967486"/>
                  <a:gd name="connsiteY16" fmla="*/ 530551 h 897258"/>
                  <a:gd name="connsiteX17" fmla="*/ 960418 w 967486"/>
                  <a:gd name="connsiteY17" fmla="*/ 673427 h 897258"/>
                  <a:gd name="connsiteX18" fmla="*/ 850906 w 967486"/>
                  <a:gd name="connsiteY18" fmla="*/ 892495 h 897258"/>
                  <a:gd name="connsiteX19" fmla="*/ 762799 w 967486"/>
                  <a:gd name="connsiteY19" fmla="*/ 894876 h 897258"/>
                  <a:gd name="connsiteX20" fmla="*/ 684218 w 967486"/>
                  <a:gd name="connsiteY20" fmla="*/ 897258 h 897258"/>
                  <a:gd name="connsiteX21" fmla="*/ 596112 w 967486"/>
                  <a:gd name="connsiteY21" fmla="*/ 892495 h 897258"/>
                  <a:gd name="connsiteX22" fmla="*/ 577062 w 967486"/>
                  <a:gd name="connsiteY22" fmla="*/ 890114 h 897258"/>
                  <a:gd name="connsiteX23" fmla="*/ 405612 w 967486"/>
                  <a:gd name="connsiteY23" fmla="*/ 885351 h 897258"/>
                  <a:gd name="connsiteX24" fmla="*/ 374656 w 967486"/>
                  <a:gd name="connsiteY24" fmla="*/ 880589 h 897258"/>
                  <a:gd name="connsiteX25" fmla="*/ 362749 w 967486"/>
                  <a:gd name="connsiteY25" fmla="*/ 878208 h 897258"/>
                  <a:gd name="connsiteX26" fmla="*/ 334174 w 967486"/>
                  <a:gd name="connsiteY26" fmla="*/ 871064 h 897258"/>
                  <a:gd name="connsiteX27" fmla="*/ 272262 w 967486"/>
                  <a:gd name="connsiteY27" fmla="*/ 868683 h 897258"/>
                  <a:gd name="connsiteX28" fmla="*/ 224637 w 967486"/>
                  <a:gd name="connsiteY28" fmla="*/ 859158 h 897258"/>
                  <a:gd name="connsiteX29" fmla="*/ 179393 w 967486"/>
                  <a:gd name="connsiteY29" fmla="*/ 844870 h 897258"/>
                  <a:gd name="connsiteX30" fmla="*/ 153199 w 967486"/>
                  <a:gd name="connsiteY30" fmla="*/ 832964 h 897258"/>
                  <a:gd name="connsiteX31" fmla="*/ 84143 w 967486"/>
                  <a:gd name="connsiteY31" fmla="*/ 780576 h 897258"/>
                  <a:gd name="connsiteX32" fmla="*/ 65093 w 967486"/>
                  <a:gd name="connsiteY32" fmla="*/ 761526 h 897258"/>
                  <a:gd name="connsiteX33" fmla="*/ 31723 w 967486"/>
                  <a:gd name="connsiteY33" fmla="*/ 673427 h 897258"/>
                  <a:gd name="connsiteX34" fmla="*/ 31723 w 967486"/>
                  <a:gd name="connsiteY34" fmla="*/ 530551 h 897258"/>
                  <a:gd name="connsiteX35" fmla="*/ 7943 w 967486"/>
                  <a:gd name="connsiteY35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888980 w 967486"/>
                  <a:gd name="connsiteY14" fmla="*/ 244799 h 897258"/>
                  <a:gd name="connsiteX15" fmla="*/ 960417 w 967486"/>
                  <a:gd name="connsiteY15" fmla="*/ 530551 h 897258"/>
                  <a:gd name="connsiteX16" fmla="*/ 960418 w 967486"/>
                  <a:gd name="connsiteY16" fmla="*/ 673427 h 897258"/>
                  <a:gd name="connsiteX17" fmla="*/ 850906 w 967486"/>
                  <a:gd name="connsiteY17" fmla="*/ 892495 h 897258"/>
                  <a:gd name="connsiteX18" fmla="*/ 762799 w 967486"/>
                  <a:gd name="connsiteY18" fmla="*/ 894876 h 897258"/>
                  <a:gd name="connsiteX19" fmla="*/ 684218 w 967486"/>
                  <a:gd name="connsiteY19" fmla="*/ 897258 h 897258"/>
                  <a:gd name="connsiteX20" fmla="*/ 596112 w 967486"/>
                  <a:gd name="connsiteY20" fmla="*/ 892495 h 897258"/>
                  <a:gd name="connsiteX21" fmla="*/ 577062 w 967486"/>
                  <a:gd name="connsiteY21" fmla="*/ 890114 h 897258"/>
                  <a:gd name="connsiteX22" fmla="*/ 405612 w 967486"/>
                  <a:gd name="connsiteY22" fmla="*/ 885351 h 897258"/>
                  <a:gd name="connsiteX23" fmla="*/ 374656 w 967486"/>
                  <a:gd name="connsiteY23" fmla="*/ 880589 h 897258"/>
                  <a:gd name="connsiteX24" fmla="*/ 362749 w 967486"/>
                  <a:gd name="connsiteY24" fmla="*/ 878208 h 897258"/>
                  <a:gd name="connsiteX25" fmla="*/ 334174 w 967486"/>
                  <a:gd name="connsiteY25" fmla="*/ 871064 h 897258"/>
                  <a:gd name="connsiteX26" fmla="*/ 272262 w 967486"/>
                  <a:gd name="connsiteY26" fmla="*/ 868683 h 897258"/>
                  <a:gd name="connsiteX27" fmla="*/ 224637 w 967486"/>
                  <a:gd name="connsiteY27" fmla="*/ 859158 h 897258"/>
                  <a:gd name="connsiteX28" fmla="*/ 179393 w 967486"/>
                  <a:gd name="connsiteY28" fmla="*/ 844870 h 897258"/>
                  <a:gd name="connsiteX29" fmla="*/ 153199 w 967486"/>
                  <a:gd name="connsiteY29" fmla="*/ 832964 h 897258"/>
                  <a:gd name="connsiteX30" fmla="*/ 84143 w 967486"/>
                  <a:gd name="connsiteY30" fmla="*/ 780576 h 897258"/>
                  <a:gd name="connsiteX31" fmla="*/ 65093 w 967486"/>
                  <a:gd name="connsiteY31" fmla="*/ 761526 h 897258"/>
                  <a:gd name="connsiteX32" fmla="*/ 31723 w 967486"/>
                  <a:gd name="connsiteY32" fmla="*/ 673427 h 897258"/>
                  <a:gd name="connsiteX33" fmla="*/ 31723 w 967486"/>
                  <a:gd name="connsiteY33" fmla="*/ 530551 h 897258"/>
                  <a:gd name="connsiteX34" fmla="*/ 7943 w 967486"/>
                  <a:gd name="connsiteY34" fmla="*/ 461489 h 897258"/>
                  <a:gd name="connsiteX0" fmla="*/ 7943 w 967486"/>
                  <a:gd name="connsiteY0" fmla="*/ 368617 h 804386"/>
                  <a:gd name="connsiteX1" fmla="*/ 7943 w 967486"/>
                  <a:gd name="connsiteY1" fmla="*/ 368617 h 804386"/>
                  <a:gd name="connsiteX2" fmla="*/ 12706 w 967486"/>
                  <a:gd name="connsiteY2" fmla="*/ 340042 h 804386"/>
                  <a:gd name="connsiteX3" fmla="*/ 15087 w 967486"/>
                  <a:gd name="connsiteY3" fmla="*/ 330517 h 804386"/>
                  <a:gd name="connsiteX4" fmla="*/ 19849 w 967486"/>
                  <a:gd name="connsiteY4" fmla="*/ 304323 h 804386"/>
                  <a:gd name="connsiteX5" fmla="*/ 22231 w 967486"/>
                  <a:gd name="connsiteY5" fmla="*/ 287654 h 804386"/>
                  <a:gd name="connsiteX6" fmla="*/ 36518 w 967486"/>
                  <a:gd name="connsiteY6" fmla="*/ 237648 h 804386"/>
                  <a:gd name="connsiteX7" fmla="*/ 46043 w 967486"/>
                  <a:gd name="connsiteY7" fmla="*/ 209073 h 804386"/>
                  <a:gd name="connsiteX8" fmla="*/ 103164 w 967486"/>
                  <a:gd name="connsiteY8" fmla="*/ 80489 h 804386"/>
                  <a:gd name="connsiteX9" fmla="*/ 174602 w 967486"/>
                  <a:gd name="connsiteY9" fmla="*/ 9051 h 804386"/>
                  <a:gd name="connsiteX10" fmla="*/ 174602 w 967486"/>
                  <a:gd name="connsiteY10" fmla="*/ 9051 h 804386"/>
                  <a:gd name="connsiteX11" fmla="*/ 246040 w 967486"/>
                  <a:gd name="connsiteY11" fmla="*/ 9051 h 804386"/>
                  <a:gd name="connsiteX12" fmla="*/ 388916 w 967486"/>
                  <a:gd name="connsiteY12" fmla="*/ 9051 h 804386"/>
                  <a:gd name="connsiteX13" fmla="*/ 674666 w 967486"/>
                  <a:gd name="connsiteY13" fmla="*/ 9051 h 804386"/>
                  <a:gd name="connsiteX14" fmla="*/ 888980 w 967486"/>
                  <a:gd name="connsiteY14" fmla="*/ 151927 h 804386"/>
                  <a:gd name="connsiteX15" fmla="*/ 960417 w 967486"/>
                  <a:gd name="connsiteY15" fmla="*/ 437679 h 804386"/>
                  <a:gd name="connsiteX16" fmla="*/ 960418 w 967486"/>
                  <a:gd name="connsiteY16" fmla="*/ 580555 h 804386"/>
                  <a:gd name="connsiteX17" fmla="*/ 850906 w 967486"/>
                  <a:gd name="connsiteY17" fmla="*/ 799623 h 804386"/>
                  <a:gd name="connsiteX18" fmla="*/ 762799 w 967486"/>
                  <a:gd name="connsiteY18" fmla="*/ 802004 h 804386"/>
                  <a:gd name="connsiteX19" fmla="*/ 684218 w 967486"/>
                  <a:gd name="connsiteY19" fmla="*/ 804386 h 804386"/>
                  <a:gd name="connsiteX20" fmla="*/ 596112 w 967486"/>
                  <a:gd name="connsiteY20" fmla="*/ 799623 h 804386"/>
                  <a:gd name="connsiteX21" fmla="*/ 577062 w 967486"/>
                  <a:gd name="connsiteY21" fmla="*/ 797242 h 804386"/>
                  <a:gd name="connsiteX22" fmla="*/ 405612 w 967486"/>
                  <a:gd name="connsiteY22" fmla="*/ 792479 h 804386"/>
                  <a:gd name="connsiteX23" fmla="*/ 374656 w 967486"/>
                  <a:gd name="connsiteY23" fmla="*/ 787717 h 804386"/>
                  <a:gd name="connsiteX24" fmla="*/ 362749 w 967486"/>
                  <a:gd name="connsiteY24" fmla="*/ 785336 h 804386"/>
                  <a:gd name="connsiteX25" fmla="*/ 334174 w 967486"/>
                  <a:gd name="connsiteY25" fmla="*/ 778192 h 804386"/>
                  <a:gd name="connsiteX26" fmla="*/ 272262 w 967486"/>
                  <a:gd name="connsiteY26" fmla="*/ 775811 h 804386"/>
                  <a:gd name="connsiteX27" fmla="*/ 224637 w 967486"/>
                  <a:gd name="connsiteY27" fmla="*/ 766286 h 804386"/>
                  <a:gd name="connsiteX28" fmla="*/ 179393 w 967486"/>
                  <a:gd name="connsiteY28" fmla="*/ 751998 h 804386"/>
                  <a:gd name="connsiteX29" fmla="*/ 153199 w 967486"/>
                  <a:gd name="connsiteY29" fmla="*/ 740092 h 804386"/>
                  <a:gd name="connsiteX30" fmla="*/ 84143 w 967486"/>
                  <a:gd name="connsiteY30" fmla="*/ 687704 h 804386"/>
                  <a:gd name="connsiteX31" fmla="*/ 65093 w 967486"/>
                  <a:gd name="connsiteY31" fmla="*/ 668654 h 804386"/>
                  <a:gd name="connsiteX32" fmla="*/ 31723 w 967486"/>
                  <a:gd name="connsiteY32" fmla="*/ 580555 h 804386"/>
                  <a:gd name="connsiteX33" fmla="*/ 31723 w 967486"/>
                  <a:gd name="connsiteY33" fmla="*/ 437679 h 804386"/>
                  <a:gd name="connsiteX34" fmla="*/ 7943 w 967486"/>
                  <a:gd name="connsiteY34" fmla="*/ 368617 h 80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67486" h="804386">
                    <a:moveTo>
                      <a:pt x="7943" y="368617"/>
                    </a:moveTo>
                    <a:lnTo>
                      <a:pt x="7943" y="368617"/>
                    </a:lnTo>
                    <a:cubicBezTo>
                      <a:pt x="9531" y="359092"/>
                      <a:pt x="10926" y="349533"/>
                      <a:pt x="12706" y="340042"/>
                    </a:cubicBezTo>
                    <a:cubicBezTo>
                      <a:pt x="13309" y="336825"/>
                      <a:pt x="14445" y="333726"/>
                      <a:pt x="15087" y="330517"/>
                    </a:cubicBezTo>
                    <a:cubicBezTo>
                      <a:pt x="16827" y="321815"/>
                      <a:pt x="18390" y="313077"/>
                      <a:pt x="19849" y="304323"/>
                    </a:cubicBezTo>
                    <a:cubicBezTo>
                      <a:pt x="20772" y="298787"/>
                      <a:pt x="20870" y="293099"/>
                      <a:pt x="22231" y="287654"/>
                    </a:cubicBezTo>
                    <a:cubicBezTo>
                      <a:pt x="26436" y="270836"/>
                      <a:pt x="31756" y="254317"/>
                      <a:pt x="36518" y="237648"/>
                    </a:cubicBezTo>
                    <a:cubicBezTo>
                      <a:pt x="42453" y="216874"/>
                      <a:pt x="39136" y="226341"/>
                      <a:pt x="46043" y="209073"/>
                    </a:cubicBezTo>
                    <a:cubicBezTo>
                      <a:pt x="46837" y="155892"/>
                      <a:pt x="101707" y="133656"/>
                      <a:pt x="103164" y="80489"/>
                    </a:cubicBezTo>
                    <a:cubicBezTo>
                      <a:pt x="124590" y="47152"/>
                      <a:pt x="153572" y="15797"/>
                      <a:pt x="174602" y="9051"/>
                    </a:cubicBezTo>
                    <a:lnTo>
                      <a:pt x="174602" y="9051"/>
                    </a:lnTo>
                    <a:cubicBezTo>
                      <a:pt x="186342" y="6916"/>
                      <a:pt x="234157" y="10131"/>
                      <a:pt x="246040" y="9051"/>
                    </a:cubicBezTo>
                    <a:cubicBezTo>
                      <a:pt x="251630" y="8543"/>
                      <a:pt x="383360" y="9845"/>
                      <a:pt x="388916" y="9051"/>
                    </a:cubicBezTo>
                    <a:cubicBezTo>
                      <a:pt x="534390" y="10705"/>
                      <a:pt x="533474" y="0"/>
                      <a:pt x="674666" y="9051"/>
                    </a:cubicBezTo>
                    <a:cubicBezTo>
                      <a:pt x="758010" y="32864"/>
                      <a:pt x="835803" y="65010"/>
                      <a:pt x="888980" y="151927"/>
                    </a:cubicBezTo>
                    <a:lnTo>
                      <a:pt x="960417" y="437679"/>
                    </a:lnTo>
                    <a:cubicBezTo>
                      <a:pt x="957422" y="461630"/>
                      <a:pt x="967486" y="552283"/>
                      <a:pt x="960418" y="580555"/>
                    </a:cubicBezTo>
                    <a:cubicBezTo>
                      <a:pt x="942166" y="640879"/>
                      <a:pt x="883842" y="762715"/>
                      <a:pt x="850906" y="799623"/>
                    </a:cubicBezTo>
                    <a:cubicBezTo>
                      <a:pt x="821594" y="801621"/>
                      <a:pt x="792167" y="801165"/>
                      <a:pt x="762799" y="802004"/>
                    </a:cubicBezTo>
                    <a:lnTo>
                      <a:pt x="684218" y="804386"/>
                    </a:lnTo>
                    <a:lnTo>
                      <a:pt x="596112" y="799623"/>
                    </a:lnTo>
                    <a:cubicBezTo>
                      <a:pt x="589727" y="799197"/>
                      <a:pt x="583449" y="797641"/>
                      <a:pt x="577062" y="797242"/>
                    </a:cubicBezTo>
                    <a:cubicBezTo>
                      <a:pt x="529459" y="794267"/>
                      <a:pt x="443791" y="793275"/>
                      <a:pt x="405612" y="792479"/>
                    </a:cubicBezTo>
                    <a:cubicBezTo>
                      <a:pt x="393121" y="790695"/>
                      <a:pt x="386774" y="789920"/>
                      <a:pt x="374656" y="787717"/>
                    </a:cubicBezTo>
                    <a:cubicBezTo>
                      <a:pt x="370674" y="786993"/>
                      <a:pt x="366654" y="786401"/>
                      <a:pt x="362749" y="785336"/>
                    </a:cubicBezTo>
                    <a:cubicBezTo>
                      <a:pt x="348348" y="781408"/>
                      <a:pt x="349117" y="779126"/>
                      <a:pt x="334174" y="778192"/>
                    </a:cubicBezTo>
                    <a:cubicBezTo>
                      <a:pt x="313562" y="776904"/>
                      <a:pt x="292899" y="776605"/>
                      <a:pt x="272262" y="775811"/>
                    </a:cubicBezTo>
                    <a:cubicBezTo>
                      <a:pt x="242514" y="765894"/>
                      <a:pt x="258330" y="769349"/>
                      <a:pt x="224637" y="766286"/>
                    </a:cubicBezTo>
                    <a:cubicBezTo>
                      <a:pt x="209159" y="762317"/>
                      <a:pt x="191299" y="756364"/>
                      <a:pt x="179393" y="751998"/>
                    </a:cubicBezTo>
                    <a:cubicBezTo>
                      <a:pt x="170606" y="748154"/>
                      <a:pt x="162243" y="743284"/>
                      <a:pt x="153199" y="740092"/>
                    </a:cubicBezTo>
                    <a:cubicBezTo>
                      <a:pt x="137324" y="729376"/>
                      <a:pt x="98827" y="699610"/>
                      <a:pt x="84143" y="687704"/>
                    </a:cubicBezTo>
                    <a:cubicBezTo>
                      <a:pt x="77614" y="681538"/>
                      <a:pt x="71911" y="674498"/>
                      <a:pt x="65093" y="668654"/>
                    </a:cubicBezTo>
                    <a:cubicBezTo>
                      <a:pt x="56356" y="650796"/>
                      <a:pt x="37285" y="619051"/>
                      <a:pt x="31723" y="580555"/>
                    </a:cubicBezTo>
                    <a:cubicBezTo>
                      <a:pt x="24177" y="551584"/>
                      <a:pt x="27754" y="475382"/>
                      <a:pt x="31723" y="437679"/>
                    </a:cubicBezTo>
                    <a:cubicBezTo>
                      <a:pt x="37279" y="401563"/>
                      <a:pt x="0" y="380127"/>
                      <a:pt x="7943" y="368617"/>
                    </a:cubicBezTo>
                    <a:close/>
                  </a:path>
                </a:pathLst>
              </a:custGeom>
              <a:solidFill>
                <a:schemeClr val="accent2">
                  <a:lumMod val="1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9" name="Dowolny kształt 48"/>
              <p:cNvSpPr/>
              <p:nvPr/>
            </p:nvSpPr>
            <p:spPr>
              <a:xfrm>
                <a:off x="642909" y="4143381"/>
                <a:ext cx="357191" cy="285752"/>
              </a:xfrm>
              <a:custGeom>
                <a:avLst/>
                <a:gdLst>
                  <a:gd name="connsiteX0" fmla="*/ 21466 w 745366"/>
                  <a:gd name="connsiteY0" fmla="*/ 352425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86" fmla="*/ 7178 w 745366"/>
                  <a:gd name="connsiteY86" fmla="*/ 347662 h 586115"/>
                  <a:gd name="connsiteX87" fmla="*/ 21466 w 745366"/>
                  <a:gd name="connsiteY87" fmla="*/ 352425 h 586115"/>
                  <a:gd name="connsiteX0" fmla="*/ 7178 w 745366"/>
                  <a:gd name="connsiteY0" fmla="*/ 347662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86" fmla="*/ 7178 w 745366"/>
                  <a:gd name="connsiteY86" fmla="*/ 347662 h 586115"/>
                  <a:gd name="connsiteX0" fmla="*/ 4797 w 745366"/>
                  <a:gd name="connsiteY0" fmla="*/ 359569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0" fmla="*/ 4797 w 745366"/>
                  <a:gd name="connsiteY0" fmla="*/ 359569 h 586115"/>
                  <a:gd name="connsiteX1" fmla="*/ 19084 w 745366"/>
                  <a:gd name="connsiteY1" fmla="*/ 300037 h 586115"/>
                  <a:gd name="connsiteX2" fmla="*/ 16703 w 745366"/>
                  <a:gd name="connsiteY2" fmla="*/ 290512 h 586115"/>
                  <a:gd name="connsiteX3" fmla="*/ 9559 w 745366"/>
                  <a:gd name="connsiteY3" fmla="*/ 269081 h 586115"/>
                  <a:gd name="connsiteX4" fmla="*/ 7178 w 745366"/>
                  <a:gd name="connsiteY4" fmla="*/ 252412 h 586115"/>
                  <a:gd name="connsiteX5" fmla="*/ 4797 w 745366"/>
                  <a:gd name="connsiteY5" fmla="*/ 245269 h 586115"/>
                  <a:gd name="connsiteX6" fmla="*/ 2416 w 745366"/>
                  <a:gd name="connsiteY6" fmla="*/ 221456 h 586115"/>
                  <a:gd name="connsiteX7" fmla="*/ 7178 w 745366"/>
                  <a:gd name="connsiteY7" fmla="*/ 173831 h 586115"/>
                  <a:gd name="connsiteX8" fmla="*/ 21466 w 745366"/>
                  <a:gd name="connsiteY8" fmla="*/ 157162 h 586115"/>
                  <a:gd name="connsiteX9" fmla="*/ 38134 w 745366"/>
                  <a:gd name="connsiteY9" fmla="*/ 138112 h 586115"/>
                  <a:gd name="connsiteX10" fmla="*/ 45278 w 745366"/>
                  <a:gd name="connsiteY10" fmla="*/ 133350 h 586115"/>
                  <a:gd name="connsiteX11" fmla="*/ 57184 w 745366"/>
                  <a:gd name="connsiteY11" fmla="*/ 123825 h 586115"/>
                  <a:gd name="connsiteX12" fmla="*/ 66709 w 745366"/>
                  <a:gd name="connsiteY12" fmla="*/ 119062 h 586115"/>
                  <a:gd name="connsiteX13" fmla="*/ 85759 w 745366"/>
                  <a:gd name="connsiteY13" fmla="*/ 109537 h 586115"/>
                  <a:gd name="connsiteX14" fmla="*/ 92903 w 745366"/>
                  <a:gd name="connsiteY14" fmla="*/ 104775 h 586115"/>
                  <a:gd name="connsiteX15" fmla="*/ 121478 w 745366"/>
                  <a:gd name="connsiteY15" fmla="*/ 83344 h 586115"/>
                  <a:gd name="connsiteX16" fmla="*/ 142909 w 745366"/>
                  <a:gd name="connsiteY16" fmla="*/ 73819 h 586115"/>
                  <a:gd name="connsiteX17" fmla="*/ 159578 w 745366"/>
                  <a:gd name="connsiteY17" fmla="*/ 64294 h 586115"/>
                  <a:gd name="connsiteX18" fmla="*/ 183391 w 745366"/>
                  <a:gd name="connsiteY18" fmla="*/ 50006 h 586115"/>
                  <a:gd name="connsiteX19" fmla="*/ 200059 w 745366"/>
                  <a:gd name="connsiteY19" fmla="*/ 38100 h 586115"/>
                  <a:gd name="connsiteX20" fmla="*/ 219109 w 745366"/>
                  <a:gd name="connsiteY20" fmla="*/ 30956 h 586115"/>
                  <a:gd name="connsiteX21" fmla="*/ 228634 w 745366"/>
                  <a:gd name="connsiteY21" fmla="*/ 23812 h 586115"/>
                  <a:gd name="connsiteX22" fmla="*/ 250066 w 745366"/>
                  <a:gd name="connsiteY22" fmla="*/ 16669 h 586115"/>
                  <a:gd name="connsiteX23" fmla="*/ 261972 w 745366"/>
                  <a:gd name="connsiteY23" fmla="*/ 9525 h 586115"/>
                  <a:gd name="connsiteX24" fmla="*/ 269116 w 745366"/>
                  <a:gd name="connsiteY24" fmla="*/ 4762 h 586115"/>
                  <a:gd name="connsiteX25" fmla="*/ 297691 w 745366"/>
                  <a:gd name="connsiteY25" fmla="*/ 0 h 586115"/>
                  <a:gd name="connsiteX26" fmla="*/ 461997 w 745366"/>
                  <a:gd name="connsiteY26" fmla="*/ 4762 h 586115"/>
                  <a:gd name="connsiteX27" fmla="*/ 478666 w 745366"/>
                  <a:gd name="connsiteY27" fmla="*/ 9525 h 586115"/>
                  <a:gd name="connsiteX28" fmla="*/ 516766 w 745366"/>
                  <a:gd name="connsiteY28" fmla="*/ 28575 h 586115"/>
                  <a:gd name="connsiteX29" fmla="*/ 526291 w 745366"/>
                  <a:gd name="connsiteY29" fmla="*/ 35719 h 586115"/>
                  <a:gd name="connsiteX30" fmla="*/ 538197 w 745366"/>
                  <a:gd name="connsiteY30" fmla="*/ 52387 h 586115"/>
                  <a:gd name="connsiteX31" fmla="*/ 552484 w 745366"/>
                  <a:gd name="connsiteY31" fmla="*/ 64294 h 586115"/>
                  <a:gd name="connsiteX32" fmla="*/ 566772 w 745366"/>
                  <a:gd name="connsiteY32" fmla="*/ 80962 h 586115"/>
                  <a:gd name="connsiteX33" fmla="*/ 583441 w 745366"/>
                  <a:gd name="connsiteY33" fmla="*/ 97631 h 586115"/>
                  <a:gd name="connsiteX34" fmla="*/ 590584 w 745366"/>
                  <a:gd name="connsiteY34" fmla="*/ 104775 h 586115"/>
                  <a:gd name="connsiteX35" fmla="*/ 609634 w 745366"/>
                  <a:gd name="connsiteY35" fmla="*/ 116681 h 586115"/>
                  <a:gd name="connsiteX36" fmla="*/ 616778 w 745366"/>
                  <a:gd name="connsiteY36" fmla="*/ 121444 h 586115"/>
                  <a:gd name="connsiteX37" fmla="*/ 628684 w 745366"/>
                  <a:gd name="connsiteY37" fmla="*/ 128587 h 586115"/>
                  <a:gd name="connsiteX38" fmla="*/ 635828 w 745366"/>
                  <a:gd name="connsiteY38" fmla="*/ 133350 h 586115"/>
                  <a:gd name="connsiteX39" fmla="*/ 652497 w 745366"/>
                  <a:gd name="connsiteY39" fmla="*/ 138112 h 586115"/>
                  <a:gd name="connsiteX40" fmla="*/ 662022 w 745366"/>
                  <a:gd name="connsiteY40" fmla="*/ 142875 h 586115"/>
                  <a:gd name="connsiteX41" fmla="*/ 664403 w 745366"/>
                  <a:gd name="connsiteY41" fmla="*/ 150019 h 586115"/>
                  <a:gd name="connsiteX42" fmla="*/ 678691 w 745366"/>
                  <a:gd name="connsiteY42" fmla="*/ 166687 h 586115"/>
                  <a:gd name="connsiteX43" fmla="*/ 685834 w 745366"/>
                  <a:gd name="connsiteY43" fmla="*/ 180975 h 586115"/>
                  <a:gd name="connsiteX44" fmla="*/ 690597 w 745366"/>
                  <a:gd name="connsiteY44" fmla="*/ 192881 h 586115"/>
                  <a:gd name="connsiteX45" fmla="*/ 700122 w 745366"/>
                  <a:gd name="connsiteY45" fmla="*/ 207169 h 586115"/>
                  <a:gd name="connsiteX46" fmla="*/ 704884 w 745366"/>
                  <a:gd name="connsiteY46" fmla="*/ 216694 h 586115"/>
                  <a:gd name="connsiteX47" fmla="*/ 707266 w 745366"/>
                  <a:gd name="connsiteY47" fmla="*/ 223837 h 586115"/>
                  <a:gd name="connsiteX48" fmla="*/ 714409 w 745366"/>
                  <a:gd name="connsiteY48" fmla="*/ 230981 h 586115"/>
                  <a:gd name="connsiteX49" fmla="*/ 721553 w 745366"/>
                  <a:gd name="connsiteY49" fmla="*/ 254794 h 586115"/>
                  <a:gd name="connsiteX50" fmla="*/ 726316 w 745366"/>
                  <a:gd name="connsiteY50" fmla="*/ 266700 h 586115"/>
                  <a:gd name="connsiteX51" fmla="*/ 728697 w 745366"/>
                  <a:gd name="connsiteY51" fmla="*/ 276225 h 586115"/>
                  <a:gd name="connsiteX52" fmla="*/ 731078 w 745366"/>
                  <a:gd name="connsiteY52" fmla="*/ 283369 h 586115"/>
                  <a:gd name="connsiteX53" fmla="*/ 733459 w 745366"/>
                  <a:gd name="connsiteY53" fmla="*/ 300037 h 586115"/>
                  <a:gd name="connsiteX54" fmla="*/ 735841 w 745366"/>
                  <a:gd name="connsiteY54" fmla="*/ 330994 h 586115"/>
                  <a:gd name="connsiteX55" fmla="*/ 738222 w 745366"/>
                  <a:gd name="connsiteY55" fmla="*/ 338137 h 586115"/>
                  <a:gd name="connsiteX56" fmla="*/ 745366 w 745366"/>
                  <a:gd name="connsiteY56" fmla="*/ 373856 h 586115"/>
                  <a:gd name="connsiteX57" fmla="*/ 740603 w 745366"/>
                  <a:gd name="connsiteY57" fmla="*/ 402431 h 586115"/>
                  <a:gd name="connsiteX58" fmla="*/ 719172 w 745366"/>
                  <a:gd name="connsiteY58" fmla="*/ 428625 h 586115"/>
                  <a:gd name="connsiteX59" fmla="*/ 702503 w 745366"/>
                  <a:gd name="connsiteY59" fmla="*/ 447675 h 586115"/>
                  <a:gd name="connsiteX60" fmla="*/ 659641 w 745366"/>
                  <a:gd name="connsiteY60" fmla="*/ 485775 h 586115"/>
                  <a:gd name="connsiteX61" fmla="*/ 640591 w 745366"/>
                  <a:gd name="connsiteY61" fmla="*/ 502444 h 586115"/>
                  <a:gd name="connsiteX62" fmla="*/ 600109 w 745366"/>
                  <a:gd name="connsiteY62" fmla="*/ 535781 h 586115"/>
                  <a:gd name="connsiteX63" fmla="*/ 585822 w 745366"/>
                  <a:gd name="connsiteY63" fmla="*/ 542925 h 586115"/>
                  <a:gd name="connsiteX64" fmla="*/ 562009 w 745366"/>
                  <a:gd name="connsiteY64" fmla="*/ 564356 h 586115"/>
                  <a:gd name="connsiteX65" fmla="*/ 554866 w 745366"/>
                  <a:gd name="connsiteY65" fmla="*/ 571500 h 586115"/>
                  <a:gd name="connsiteX66" fmla="*/ 533434 w 745366"/>
                  <a:gd name="connsiteY66" fmla="*/ 578644 h 586115"/>
                  <a:gd name="connsiteX67" fmla="*/ 512003 w 745366"/>
                  <a:gd name="connsiteY67" fmla="*/ 585787 h 586115"/>
                  <a:gd name="connsiteX68" fmla="*/ 247684 w 745366"/>
                  <a:gd name="connsiteY68" fmla="*/ 583406 h 586115"/>
                  <a:gd name="connsiteX69" fmla="*/ 235778 w 745366"/>
                  <a:gd name="connsiteY69" fmla="*/ 578644 h 586115"/>
                  <a:gd name="connsiteX70" fmla="*/ 226253 w 745366"/>
                  <a:gd name="connsiteY70" fmla="*/ 571500 h 586115"/>
                  <a:gd name="connsiteX71" fmla="*/ 209584 w 745366"/>
                  <a:gd name="connsiteY71" fmla="*/ 559594 h 586115"/>
                  <a:gd name="connsiteX72" fmla="*/ 190534 w 745366"/>
                  <a:gd name="connsiteY72" fmla="*/ 550069 h 586115"/>
                  <a:gd name="connsiteX73" fmla="*/ 183391 w 745366"/>
                  <a:gd name="connsiteY73" fmla="*/ 547687 h 586115"/>
                  <a:gd name="connsiteX74" fmla="*/ 176247 w 745366"/>
                  <a:gd name="connsiteY74" fmla="*/ 542925 h 586115"/>
                  <a:gd name="connsiteX75" fmla="*/ 164341 w 745366"/>
                  <a:gd name="connsiteY75" fmla="*/ 540544 h 586115"/>
                  <a:gd name="connsiteX76" fmla="*/ 126241 w 745366"/>
                  <a:gd name="connsiteY76" fmla="*/ 528637 h 586115"/>
                  <a:gd name="connsiteX77" fmla="*/ 102428 w 745366"/>
                  <a:gd name="connsiteY77" fmla="*/ 516731 h 586115"/>
                  <a:gd name="connsiteX78" fmla="*/ 90522 w 745366"/>
                  <a:gd name="connsiteY78" fmla="*/ 511969 h 586115"/>
                  <a:gd name="connsiteX79" fmla="*/ 66709 w 745366"/>
                  <a:gd name="connsiteY79" fmla="*/ 495300 h 586115"/>
                  <a:gd name="connsiteX80" fmla="*/ 42897 w 745366"/>
                  <a:gd name="connsiteY80" fmla="*/ 481012 h 586115"/>
                  <a:gd name="connsiteX81" fmla="*/ 14322 w 745366"/>
                  <a:gd name="connsiteY81" fmla="*/ 454819 h 586115"/>
                  <a:gd name="connsiteX82" fmla="*/ 7178 w 745366"/>
                  <a:gd name="connsiteY82" fmla="*/ 445294 h 586115"/>
                  <a:gd name="connsiteX83" fmla="*/ 4797 w 745366"/>
                  <a:gd name="connsiteY83" fmla="*/ 435769 h 586115"/>
                  <a:gd name="connsiteX84" fmla="*/ 4797 w 745366"/>
                  <a:gd name="connsiteY84" fmla="*/ 359569 h 58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745366" h="586115">
                    <a:moveTo>
                      <a:pt x="4797" y="359569"/>
                    </a:moveTo>
                    <a:cubicBezTo>
                      <a:pt x="7178" y="336947"/>
                      <a:pt x="17100" y="311546"/>
                      <a:pt x="19084" y="300037"/>
                    </a:cubicBezTo>
                    <a:cubicBezTo>
                      <a:pt x="18833" y="296774"/>
                      <a:pt x="17665" y="293640"/>
                      <a:pt x="16703" y="290512"/>
                    </a:cubicBezTo>
                    <a:cubicBezTo>
                      <a:pt x="14488" y="283315"/>
                      <a:pt x="9559" y="269081"/>
                      <a:pt x="9559" y="269081"/>
                    </a:cubicBezTo>
                    <a:cubicBezTo>
                      <a:pt x="8765" y="263525"/>
                      <a:pt x="8279" y="257916"/>
                      <a:pt x="7178" y="252412"/>
                    </a:cubicBezTo>
                    <a:cubicBezTo>
                      <a:pt x="6686" y="249951"/>
                      <a:pt x="5179" y="247750"/>
                      <a:pt x="4797" y="245269"/>
                    </a:cubicBezTo>
                    <a:cubicBezTo>
                      <a:pt x="3584" y="237384"/>
                      <a:pt x="3210" y="229394"/>
                      <a:pt x="2416" y="221456"/>
                    </a:cubicBezTo>
                    <a:cubicBezTo>
                      <a:pt x="2538" y="219865"/>
                      <a:pt x="4792" y="181784"/>
                      <a:pt x="7178" y="173831"/>
                    </a:cubicBezTo>
                    <a:cubicBezTo>
                      <a:pt x="8841" y="168289"/>
                      <a:pt x="18689" y="160336"/>
                      <a:pt x="21466" y="157162"/>
                    </a:cubicBezTo>
                    <a:cubicBezTo>
                      <a:pt x="32412" y="144651"/>
                      <a:pt x="24547" y="149757"/>
                      <a:pt x="38134" y="138112"/>
                    </a:cubicBezTo>
                    <a:cubicBezTo>
                      <a:pt x="40307" y="136250"/>
                      <a:pt x="42988" y="135067"/>
                      <a:pt x="45278" y="133350"/>
                    </a:cubicBezTo>
                    <a:cubicBezTo>
                      <a:pt x="49344" y="130301"/>
                      <a:pt x="52955" y="126644"/>
                      <a:pt x="57184" y="123825"/>
                    </a:cubicBezTo>
                    <a:cubicBezTo>
                      <a:pt x="60138" y="121856"/>
                      <a:pt x="63699" y="120943"/>
                      <a:pt x="66709" y="119062"/>
                    </a:cubicBezTo>
                    <a:cubicBezTo>
                      <a:pt x="82899" y="108943"/>
                      <a:pt x="69047" y="113716"/>
                      <a:pt x="85759" y="109537"/>
                    </a:cubicBezTo>
                    <a:cubicBezTo>
                      <a:pt x="88140" y="107950"/>
                      <a:pt x="90704" y="106607"/>
                      <a:pt x="92903" y="104775"/>
                    </a:cubicBezTo>
                    <a:cubicBezTo>
                      <a:pt x="105354" y="94400"/>
                      <a:pt x="99193" y="92259"/>
                      <a:pt x="121478" y="83344"/>
                    </a:cubicBezTo>
                    <a:cubicBezTo>
                      <a:pt x="127745" y="80837"/>
                      <a:pt x="136981" y="77524"/>
                      <a:pt x="142909" y="73819"/>
                    </a:cubicBezTo>
                    <a:cubicBezTo>
                      <a:pt x="159386" y="63521"/>
                      <a:pt x="145542" y="68972"/>
                      <a:pt x="159578" y="64294"/>
                    </a:cubicBezTo>
                    <a:cubicBezTo>
                      <a:pt x="187401" y="42035"/>
                      <a:pt x="156185" y="65121"/>
                      <a:pt x="183391" y="50006"/>
                    </a:cubicBezTo>
                    <a:cubicBezTo>
                      <a:pt x="193098" y="44613"/>
                      <a:pt x="191133" y="42563"/>
                      <a:pt x="200059" y="38100"/>
                    </a:cubicBezTo>
                    <a:cubicBezTo>
                      <a:pt x="205755" y="35252"/>
                      <a:pt x="212925" y="33017"/>
                      <a:pt x="219109" y="30956"/>
                    </a:cubicBezTo>
                    <a:cubicBezTo>
                      <a:pt x="222284" y="28575"/>
                      <a:pt x="225030" y="25475"/>
                      <a:pt x="228634" y="23812"/>
                    </a:cubicBezTo>
                    <a:cubicBezTo>
                      <a:pt x="235471" y="20657"/>
                      <a:pt x="243609" y="20543"/>
                      <a:pt x="250066" y="16669"/>
                    </a:cubicBezTo>
                    <a:cubicBezTo>
                      <a:pt x="254035" y="14288"/>
                      <a:pt x="258047" y="11978"/>
                      <a:pt x="261972" y="9525"/>
                    </a:cubicBezTo>
                    <a:cubicBezTo>
                      <a:pt x="264399" y="8008"/>
                      <a:pt x="266436" y="5767"/>
                      <a:pt x="269116" y="4762"/>
                    </a:cubicBezTo>
                    <a:cubicBezTo>
                      <a:pt x="273401" y="3155"/>
                      <a:pt x="295217" y="353"/>
                      <a:pt x="297691" y="0"/>
                    </a:cubicBezTo>
                    <a:lnTo>
                      <a:pt x="461997" y="4762"/>
                    </a:lnTo>
                    <a:cubicBezTo>
                      <a:pt x="463656" y="4830"/>
                      <a:pt x="476318" y="8351"/>
                      <a:pt x="478666" y="9525"/>
                    </a:cubicBezTo>
                    <a:cubicBezTo>
                      <a:pt x="519486" y="29935"/>
                      <a:pt x="496864" y="21942"/>
                      <a:pt x="516766" y="28575"/>
                    </a:cubicBezTo>
                    <a:cubicBezTo>
                      <a:pt x="519941" y="30956"/>
                      <a:pt x="523485" y="32913"/>
                      <a:pt x="526291" y="35719"/>
                    </a:cubicBezTo>
                    <a:cubicBezTo>
                      <a:pt x="534859" y="44287"/>
                      <a:pt x="531443" y="44283"/>
                      <a:pt x="538197" y="52387"/>
                    </a:cubicBezTo>
                    <a:cubicBezTo>
                      <a:pt x="543927" y="59262"/>
                      <a:pt x="545460" y="59610"/>
                      <a:pt x="552484" y="64294"/>
                    </a:cubicBezTo>
                    <a:cubicBezTo>
                      <a:pt x="560636" y="80596"/>
                      <a:pt x="552603" y="68081"/>
                      <a:pt x="566772" y="80962"/>
                    </a:cubicBezTo>
                    <a:cubicBezTo>
                      <a:pt x="572586" y="86248"/>
                      <a:pt x="577885" y="92075"/>
                      <a:pt x="583441" y="97631"/>
                    </a:cubicBezTo>
                    <a:cubicBezTo>
                      <a:pt x="585822" y="100012"/>
                      <a:pt x="587890" y="102754"/>
                      <a:pt x="590584" y="104775"/>
                    </a:cubicBezTo>
                    <a:cubicBezTo>
                      <a:pt x="608799" y="118436"/>
                      <a:pt x="591327" y="106220"/>
                      <a:pt x="609634" y="116681"/>
                    </a:cubicBezTo>
                    <a:cubicBezTo>
                      <a:pt x="612119" y="118101"/>
                      <a:pt x="614351" y="119927"/>
                      <a:pt x="616778" y="121444"/>
                    </a:cubicBezTo>
                    <a:cubicBezTo>
                      <a:pt x="620703" y="123897"/>
                      <a:pt x="624759" y="126134"/>
                      <a:pt x="628684" y="128587"/>
                    </a:cubicBezTo>
                    <a:cubicBezTo>
                      <a:pt x="631111" y="130104"/>
                      <a:pt x="633268" y="132070"/>
                      <a:pt x="635828" y="133350"/>
                    </a:cubicBezTo>
                    <a:cubicBezTo>
                      <a:pt x="639243" y="135058"/>
                      <a:pt x="649447" y="137349"/>
                      <a:pt x="652497" y="138112"/>
                    </a:cubicBezTo>
                    <a:cubicBezTo>
                      <a:pt x="655672" y="139700"/>
                      <a:pt x="659512" y="140365"/>
                      <a:pt x="662022" y="142875"/>
                    </a:cubicBezTo>
                    <a:cubicBezTo>
                      <a:pt x="663797" y="144650"/>
                      <a:pt x="663158" y="147840"/>
                      <a:pt x="664403" y="150019"/>
                    </a:cubicBezTo>
                    <a:cubicBezTo>
                      <a:pt x="668476" y="157147"/>
                      <a:pt x="673060" y="161057"/>
                      <a:pt x="678691" y="166687"/>
                    </a:cubicBezTo>
                    <a:cubicBezTo>
                      <a:pt x="681072" y="171450"/>
                      <a:pt x="683631" y="176128"/>
                      <a:pt x="685834" y="180975"/>
                    </a:cubicBezTo>
                    <a:cubicBezTo>
                      <a:pt x="687603" y="184866"/>
                      <a:pt x="688550" y="189128"/>
                      <a:pt x="690597" y="192881"/>
                    </a:cubicBezTo>
                    <a:cubicBezTo>
                      <a:pt x="693338" y="197906"/>
                      <a:pt x="697177" y="202261"/>
                      <a:pt x="700122" y="207169"/>
                    </a:cubicBezTo>
                    <a:cubicBezTo>
                      <a:pt x="701948" y="210213"/>
                      <a:pt x="703486" y="213431"/>
                      <a:pt x="704884" y="216694"/>
                    </a:cubicBezTo>
                    <a:cubicBezTo>
                      <a:pt x="705873" y="219001"/>
                      <a:pt x="705874" y="221749"/>
                      <a:pt x="707266" y="223837"/>
                    </a:cubicBezTo>
                    <a:cubicBezTo>
                      <a:pt x="709134" y="226639"/>
                      <a:pt x="712028" y="228600"/>
                      <a:pt x="714409" y="230981"/>
                    </a:cubicBezTo>
                    <a:cubicBezTo>
                      <a:pt x="717251" y="242346"/>
                      <a:pt x="716919" y="242049"/>
                      <a:pt x="721553" y="254794"/>
                    </a:cubicBezTo>
                    <a:cubicBezTo>
                      <a:pt x="723014" y="258811"/>
                      <a:pt x="724964" y="262645"/>
                      <a:pt x="726316" y="266700"/>
                    </a:cubicBezTo>
                    <a:cubicBezTo>
                      <a:pt x="727351" y="269805"/>
                      <a:pt x="727798" y="273078"/>
                      <a:pt x="728697" y="276225"/>
                    </a:cubicBezTo>
                    <a:cubicBezTo>
                      <a:pt x="729387" y="278639"/>
                      <a:pt x="730284" y="280988"/>
                      <a:pt x="731078" y="283369"/>
                    </a:cubicBezTo>
                    <a:cubicBezTo>
                      <a:pt x="731872" y="288925"/>
                      <a:pt x="732900" y="294452"/>
                      <a:pt x="733459" y="300037"/>
                    </a:cubicBezTo>
                    <a:cubicBezTo>
                      <a:pt x="734489" y="310335"/>
                      <a:pt x="734557" y="320724"/>
                      <a:pt x="735841" y="330994"/>
                    </a:cubicBezTo>
                    <a:cubicBezTo>
                      <a:pt x="736152" y="333484"/>
                      <a:pt x="737562" y="335716"/>
                      <a:pt x="738222" y="338137"/>
                    </a:cubicBezTo>
                    <a:cubicBezTo>
                      <a:pt x="743732" y="358342"/>
                      <a:pt x="742584" y="354386"/>
                      <a:pt x="745366" y="373856"/>
                    </a:cubicBezTo>
                    <a:cubicBezTo>
                      <a:pt x="743778" y="383381"/>
                      <a:pt x="742945" y="393063"/>
                      <a:pt x="740603" y="402431"/>
                    </a:cubicBezTo>
                    <a:cubicBezTo>
                      <a:pt x="736271" y="419760"/>
                      <a:pt x="729621" y="407729"/>
                      <a:pt x="719172" y="428625"/>
                    </a:cubicBezTo>
                    <a:cubicBezTo>
                      <a:pt x="710964" y="445039"/>
                      <a:pt x="718859" y="432577"/>
                      <a:pt x="702503" y="447675"/>
                    </a:cubicBezTo>
                    <a:cubicBezTo>
                      <a:pt x="643661" y="501991"/>
                      <a:pt x="727371" y="429332"/>
                      <a:pt x="659641" y="485775"/>
                    </a:cubicBezTo>
                    <a:cubicBezTo>
                      <a:pt x="653159" y="491177"/>
                      <a:pt x="646557" y="496478"/>
                      <a:pt x="640591" y="502444"/>
                    </a:cubicBezTo>
                    <a:cubicBezTo>
                      <a:pt x="628269" y="514766"/>
                      <a:pt x="616043" y="527813"/>
                      <a:pt x="600109" y="535781"/>
                    </a:cubicBezTo>
                    <a:lnTo>
                      <a:pt x="585822" y="542925"/>
                    </a:lnTo>
                    <a:cubicBezTo>
                      <a:pt x="568851" y="564139"/>
                      <a:pt x="584885" y="546563"/>
                      <a:pt x="562009" y="564356"/>
                    </a:cubicBezTo>
                    <a:cubicBezTo>
                      <a:pt x="559351" y="566423"/>
                      <a:pt x="557878" y="569994"/>
                      <a:pt x="554866" y="571500"/>
                    </a:cubicBezTo>
                    <a:cubicBezTo>
                      <a:pt x="548131" y="574868"/>
                      <a:pt x="540526" y="576111"/>
                      <a:pt x="533434" y="578644"/>
                    </a:cubicBezTo>
                    <a:cubicBezTo>
                      <a:pt x="512515" y="586115"/>
                      <a:pt x="530249" y="581226"/>
                      <a:pt x="512003" y="585787"/>
                    </a:cubicBezTo>
                    <a:lnTo>
                      <a:pt x="247684" y="583406"/>
                    </a:lnTo>
                    <a:cubicBezTo>
                      <a:pt x="243411" y="583296"/>
                      <a:pt x="239514" y="580720"/>
                      <a:pt x="235778" y="578644"/>
                    </a:cubicBezTo>
                    <a:cubicBezTo>
                      <a:pt x="232309" y="576717"/>
                      <a:pt x="229428" y="573881"/>
                      <a:pt x="226253" y="571500"/>
                    </a:cubicBezTo>
                    <a:cubicBezTo>
                      <a:pt x="218542" y="559932"/>
                      <a:pt x="225012" y="566714"/>
                      <a:pt x="209584" y="559594"/>
                    </a:cubicBezTo>
                    <a:cubicBezTo>
                      <a:pt x="203138" y="556619"/>
                      <a:pt x="197269" y="552315"/>
                      <a:pt x="190534" y="550069"/>
                    </a:cubicBezTo>
                    <a:cubicBezTo>
                      <a:pt x="188153" y="549275"/>
                      <a:pt x="185636" y="548810"/>
                      <a:pt x="183391" y="547687"/>
                    </a:cubicBezTo>
                    <a:cubicBezTo>
                      <a:pt x="180831" y="546407"/>
                      <a:pt x="178927" y="543930"/>
                      <a:pt x="176247" y="542925"/>
                    </a:cubicBezTo>
                    <a:cubicBezTo>
                      <a:pt x="172457" y="541504"/>
                      <a:pt x="168267" y="541526"/>
                      <a:pt x="164341" y="540544"/>
                    </a:cubicBezTo>
                    <a:cubicBezTo>
                      <a:pt x="156016" y="538463"/>
                      <a:pt x="132846" y="531418"/>
                      <a:pt x="126241" y="528637"/>
                    </a:cubicBezTo>
                    <a:cubicBezTo>
                      <a:pt x="118062" y="525193"/>
                      <a:pt x="110668" y="520027"/>
                      <a:pt x="102428" y="516731"/>
                    </a:cubicBezTo>
                    <a:lnTo>
                      <a:pt x="90522" y="511969"/>
                    </a:lnTo>
                    <a:cubicBezTo>
                      <a:pt x="57143" y="485265"/>
                      <a:pt x="99238" y="518070"/>
                      <a:pt x="66709" y="495300"/>
                    </a:cubicBezTo>
                    <a:cubicBezTo>
                      <a:pt x="46382" y="481071"/>
                      <a:pt x="63797" y="489373"/>
                      <a:pt x="42897" y="481012"/>
                    </a:cubicBezTo>
                    <a:cubicBezTo>
                      <a:pt x="35990" y="474969"/>
                      <a:pt x="21553" y="463083"/>
                      <a:pt x="14322" y="454819"/>
                    </a:cubicBezTo>
                    <a:cubicBezTo>
                      <a:pt x="11709" y="451832"/>
                      <a:pt x="9559" y="448469"/>
                      <a:pt x="7178" y="445294"/>
                    </a:cubicBezTo>
                    <a:cubicBezTo>
                      <a:pt x="6384" y="442119"/>
                      <a:pt x="5335" y="438997"/>
                      <a:pt x="4797" y="435769"/>
                    </a:cubicBezTo>
                    <a:cubicBezTo>
                      <a:pt x="0" y="406985"/>
                      <a:pt x="2302" y="395747"/>
                      <a:pt x="4797" y="359569"/>
                    </a:cubicBezTo>
                    <a:close/>
                  </a:path>
                </a:pathLst>
              </a:custGeom>
              <a:solidFill>
                <a:schemeClr val="accent2">
                  <a:lumMod val="2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0" name="Dowolny kształt 49"/>
              <p:cNvSpPr/>
              <p:nvPr/>
            </p:nvSpPr>
            <p:spPr>
              <a:xfrm>
                <a:off x="714349" y="4214818"/>
                <a:ext cx="214314" cy="142876"/>
              </a:xfrm>
              <a:custGeom>
                <a:avLst/>
                <a:gdLst>
                  <a:gd name="connsiteX0" fmla="*/ 23054 w 455196"/>
                  <a:gd name="connsiteY0" fmla="*/ 241161 h 341644"/>
                  <a:gd name="connsiteX1" fmla="*/ 23054 w 455196"/>
                  <a:gd name="connsiteY1" fmla="*/ 241161 h 341644"/>
                  <a:gd name="connsiteX2" fmla="*/ 13006 w 455196"/>
                  <a:gd name="connsiteY2" fmla="*/ 150725 h 341644"/>
                  <a:gd name="connsiteX3" fmla="*/ 2958 w 455196"/>
                  <a:gd name="connsiteY3" fmla="*/ 110532 h 341644"/>
                  <a:gd name="connsiteX4" fmla="*/ 13006 w 455196"/>
                  <a:gd name="connsiteY4" fmla="*/ 70339 h 341644"/>
                  <a:gd name="connsiteX5" fmla="*/ 23054 w 455196"/>
                  <a:gd name="connsiteY5" fmla="*/ 40193 h 341644"/>
                  <a:gd name="connsiteX6" fmla="*/ 103441 w 455196"/>
                  <a:gd name="connsiteY6" fmla="*/ 0 h 341644"/>
                  <a:gd name="connsiteX7" fmla="*/ 284312 w 455196"/>
                  <a:gd name="connsiteY7" fmla="*/ 10048 h 341644"/>
                  <a:gd name="connsiteX8" fmla="*/ 374747 w 455196"/>
                  <a:gd name="connsiteY8" fmla="*/ 30145 h 341644"/>
                  <a:gd name="connsiteX9" fmla="*/ 404892 w 455196"/>
                  <a:gd name="connsiteY9" fmla="*/ 50242 h 341644"/>
                  <a:gd name="connsiteX10" fmla="*/ 455134 w 455196"/>
                  <a:gd name="connsiteY10" fmla="*/ 110532 h 341644"/>
                  <a:gd name="connsiteX11" fmla="*/ 424989 w 455196"/>
                  <a:gd name="connsiteY11" fmla="*/ 241161 h 341644"/>
                  <a:gd name="connsiteX12" fmla="*/ 354650 w 455196"/>
                  <a:gd name="connsiteY12" fmla="*/ 281354 h 341644"/>
                  <a:gd name="connsiteX13" fmla="*/ 314457 w 455196"/>
                  <a:gd name="connsiteY13" fmla="*/ 311499 h 341644"/>
                  <a:gd name="connsiteX14" fmla="*/ 213973 w 455196"/>
                  <a:gd name="connsiteY14" fmla="*/ 321547 h 341644"/>
                  <a:gd name="connsiteX15" fmla="*/ 83345 w 455196"/>
                  <a:gd name="connsiteY15" fmla="*/ 341644 h 341644"/>
                  <a:gd name="connsiteX16" fmla="*/ 33103 w 455196"/>
                  <a:gd name="connsiteY16" fmla="*/ 331596 h 341644"/>
                  <a:gd name="connsiteX17" fmla="*/ 23054 w 455196"/>
                  <a:gd name="connsiteY17" fmla="*/ 241161 h 341644"/>
                  <a:gd name="connsiteX0" fmla="*/ 23054 w 455196"/>
                  <a:gd name="connsiteY0" fmla="*/ 241161 h 341644"/>
                  <a:gd name="connsiteX1" fmla="*/ 23054 w 455196"/>
                  <a:gd name="connsiteY1" fmla="*/ 241161 h 341644"/>
                  <a:gd name="connsiteX2" fmla="*/ 13006 w 455196"/>
                  <a:gd name="connsiteY2" fmla="*/ 150725 h 341644"/>
                  <a:gd name="connsiteX3" fmla="*/ 2958 w 455196"/>
                  <a:gd name="connsiteY3" fmla="*/ 110532 h 341644"/>
                  <a:gd name="connsiteX4" fmla="*/ 13006 w 455196"/>
                  <a:gd name="connsiteY4" fmla="*/ 70339 h 341644"/>
                  <a:gd name="connsiteX5" fmla="*/ 53015 w 455196"/>
                  <a:gd name="connsiteY5" fmla="*/ 83846 h 341644"/>
                  <a:gd name="connsiteX6" fmla="*/ 103441 w 455196"/>
                  <a:gd name="connsiteY6" fmla="*/ 0 h 341644"/>
                  <a:gd name="connsiteX7" fmla="*/ 284312 w 455196"/>
                  <a:gd name="connsiteY7" fmla="*/ 10048 h 341644"/>
                  <a:gd name="connsiteX8" fmla="*/ 374747 w 455196"/>
                  <a:gd name="connsiteY8" fmla="*/ 30145 h 341644"/>
                  <a:gd name="connsiteX9" fmla="*/ 404892 w 455196"/>
                  <a:gd name="connsiteY9" fmla="*/ 50242 h 341644"/>
                  <a:gd name="connsiteX10" fmla="*/ 455134 w 455196"/>
                  <a:gd name="connsiteY10" fmla="*/ 110532 h 341644"/>
                  <a:gd name="connsiteX11" fmla="*/ 424989 w 455196"/>
                  <a:gd name="connsiteY11" fmla="*/ 241161 h 341644"/>
                  <a:gd name="connsiteX12" fmla="*/ 354650 w 455196"/>
                  <a:gd name="connsiteY12" fmla="*/ 281354 h 341644"/>
                  <a:gd name="connsiteX13" fmla="*/ 314457 w 455196"/>
                  <a:gd name="connsiteY13" fmla="*/ 311499 h 341644"/>
                  <a:gd name="connsiteX14" fmla="*/ 213973 w 455196"/>
                  <a:gd name="connsiteY14" fmla="*/ 321547 h 341644"/>
                  <a:gd name="connsiteX15" fmla="*/ 83345 w 455196"/>
                  <a:gd name="connsiteY15" fmla="*/ 341644 h 341644"/>
                  <a:gd name="connsiteX16" fmla="*/ 33103 w 455196"/>
                  <a:gd name="connsiteY16" fmla="*/ 331596 h 341644"/>
                  <a:gd name="connsiteX17" fmla="*/ 23054 w 455196"/>
                  <a:gd name="connsiteY17" fmla="*/ 241161 h 341644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13006 w 455196"/>
                  <a:gd name="connsiteY2" fmla="*/ 145908 h 336827"/>
                  <a:gd name="connsiteX3" fmla="*/ 2958 w 455196"/>
                  <a:gd name="connsiteY3" fmla="*/ 105715 h 336827"/>
                  <a:gd name="connsiteX4" fmla="*/ 13006 w 455196"/>
                  <a:gd name="connsiteY4" fmla="*/ 65522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26764 w 458906"/>
                  <a:gd name="connsiteY0" fmla="*/ 236344 h 336827"/>
                  <a:gd name="connsiteX1" fmla="*/ 26764 w 458906"/>
                  <a:gd name="connsiteY1" fmla="*/ 236344 h 336827"/>
                  <a:gd name="connsiteX2" fmla="*/ 16716 w 458906"/>
                  <a:gd name="connsiteY2" fmla="*/ 145908 h 336827"/>
                  <a:gd name="connsiteX3" fmla="*/ 6668 w 458906"/>
                  <a:gd name="connsiteY3" fmla="*/ 105715 h 336827"/>
                  <a:gd name="connsiteX4" fmla="*/ 56725 w 458906"/>
                  <a:gd name="connsiteY4" fmla="*/ 79029 h 336827"/>
                  <a:gd name="connsiteX5" fmla="*/ 56725 w 458906"/>
                  <a:gd name="connsiteY5" fmla="*/ 79029 h 336827"/>
                  <a:gd name="connsiteX6" fmla="*/ 199601 w 458906"/>
                  <a:gd name="connsiteY6" fmla="*/ 7591 h 336827"/>
                  <a:gd name="connsiteX7" fmla="*/ 288022 w 458906"/>
                  <a:gd name="connsiteY7" fmla="*/ 5231 h 336827"/>
                  <a:gd name="connsiteX8" fmla="*/ 378457 w 458906"/>
                  <a:gd name="connsiteY8" fmla="*/ 25328 h 336827"/>
                  <a:gd name="connsiteX9" fmla="*/ 408602 w 458906"/>
                  <a:gd name="connsiteY9" fmla="*/ 45425 h 336827"/>
                  <a:gd name="connsiteX10" fmla="*/ 458844 w 458906"/>
                  <a:gd name="connsiteY10" fmla="*/ 105715 h 336827"/>
                  <a:gd name="connsiteX11" fmla="*/ 428699 w 458906"/>
                  <a:gd name="connsiteY11" fmla="*/ 236344 h 336827"/>
                  <a:gd name="connsiteX12" fmla="*/ 358360 w 458906"/>
                  <a:gd name="connsiteY12" fmla="*/ 276537 h 336827"/>
                  <a:gd name="connsiteX13" fmla="*/ 318167 w 458906"/>
                  <a:gd name="connsiteY13" fmla="*/ 306682 h 336827"/>
                  <a:gd name="connsiteX14" fmla="*/ 217683 w 458906"/>
                  <a:gd name="connsiteY14" fmla="*/ 316730 h 336827"/>
                  <a:gd name="connsiteX15" fmla="*/ 87055 w 458906"/>
                  <a:gd name="connsiteY15" fmla="*/ 336827 h 336827"/>
                  <a:gd name="connsiteX16" fmla="*/ 36813 w 458906"/>
                  <a:gd name="connsiteY16" fmla="*/ 326779 h 336827"/>
                  <a:gd name="connsiteX17" fmla="*/ 26764 w 458906"/>
                  <a:gd name="connsiteY17" fmla="*/ 236344 h 336827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13006 w 455196"/>
                  <a:gd name="connsiteY2" fmla="*/ 145908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53015 w 455196"/>
                  <a:gd name="connsiteY2" fmla="*/ 221905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53015 w 455196"/>
                  <a:gd name="connsiteY0" fmla="*/ 293343 h 336827"/>
                  <a:gd name="connsiteX1" fmla="*/ 23054 w 455196"/>
                  <a:gd name="connsiteY1" fmla="*/ 236344 h 336827"/>
                  <a:gd name="connsiteX2" fmla="*/ 53015 w 455196"/>
                  <a:gd name="connsiteY2" fmla="*/ 221905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53015 w 455196"/>
                  <a:gd name="connsiteY17" fmla="*/ 293343 h 336827"/>
                  <a:gd name="connsiteX0" fmla="*/ 53015 w 455196"/>
                  <a:gd name="connsiteY0" fmla="*/ 293343 h 336827"/>
                  <a:gd name="connsiteX1" fmla="*/ 53015 w 455196"/>
                  <a:gd name="connsiteY1" fmla="*/ 221905 h 336827"/>
                  <a:gd name="connsiteX2" fmla="*/ 53015 w 455196"/>
                  <a:gd name="connsiteY2" fmla="*/ 150467 h 336827"/>
                  <a:gd name="connsiteX3" fmla="*/ 53015 w 455196"/>
                  <a:gd name="connsiteY3" fmla="*/ 79029 h 336827"/>
                  <a:gd name="connsiteX4" fmla="*/ 53015 w 455196"/>
                  <a:gd name="connsiteY4" fmla="*/ 79029 h 336827"/>
                  <a:gd name="connsiteX5" fmla="*/ 195891 w 455196"/>
                  <a:gd name="connsiteY5" fmla="*/ 7591 h 336827"/>
                  <a:gd name="connsiteX6" fmla="*/ 284312 w 455196"/>
                  <a:gd name="connsiteY6" fmla="*/ 5231 h 336827"/>
                  <a:gd name="connsiteX7" fmla="*/ 374747 w 455196"/>
                  <a:gd name="connsiteY7" fmla="*/ 25328 h 336827"/>
                  <a:gd name="connsiteX8" fmla="*/ 404892 w 455196"/>
                  <a:gd name="connsiteY8" fmla="*/ 45425 h 336827"/>
                  <a:gd name="connsiteX9" fmla="*/ 455134 w 455196"/>
                  <a:gd name="connsiteY9" fmla="*/ 105715 h 336827"/>
                  <a:gd name="connsiteX10" fmla="*/ 424989 w 455196"/>
                  <a:gd name="connsiteY10" fmla="*/ 236344 h 336827"/>
                  <a:gd name="connsiteX11" fmla="*/ 354650 w 455196"/>
                  <a:gd name="connsiteY11" fmla="*/ 276537 h 336827"/>
                  <a:gd name="connsiteX12" fmla="*/ 314457 w 455196"/>
                  <a:gd name="connsiteY12" fmla="*/ 306682 h 336827"/>
                  <a:gd name="connsiteX13" fmla="*/ 213973 w 455196"/>
                  <a:gd name="connsiteY13" fmla="*/ 316730 h 336827"/>
                  <a:gd name="connsiteX14" fmla="*/ 83345 w 455196"/>
                  <a:gd name="connsiteY14" fmla="*/ 336827 h 336827"/>
                  <a:gd name="connsiteX15" fmla="*/ 33103 w 455196"/>
                  <a:gd name="connsiteY15" fmla="*/ 326779 h 336827"/>
                  <a:gd name="connsiteX16" fmla="*/ 53015 w 455196"/>
                  <a:gd name="connsiteY16" fmla="*/ 293343 h 336827"/>
                  <a:gd name="connsiteX0" fmla="*/ 3794 w 405975"/>
                  <a:gd name="connsiteY0" fmla="*/ 293343 h 336827"/>
                  <a:gd name="connsiteX1" fmla="*/ 3794 w 405975"/>
                  <a:gd name="connsiteY1" fmla="*/ 221905 h 336827"/>
                  <a:gd name="connsiteX2" fmla="*/ 3794 w 405975"/>
                  <a:gd name="connsiteY2" fmla="*/ 150467 h 336827"/>
                  <a:gd name="connsiteX3" fmla="*/ 3794 w 405975"/>
                  <a:gd name="connsiteY3" fmla="*/ 79029 h 336827"/>
                  <a:gd name="connsiteX4" fmla="*/ 3794 w 405975"/>
                  <a:gd name="connsiteY4" fmla="*/ 79029 h 336827"/>
                  <a:gd name="connsiteX5" fmla="*/ 146670 w 405975"/>
                  <a:gd name="connsiteY5" fmla="*/ 7591 h 336827"/>
                  <a:gd name="connsiteX6" fmla="*/ 235091 w 405975"/>
                  <a:gd name="connsiteY6" fmla="*/ 5231 h 336827"/>
                  <a:gd name="connsiteX7" fmla="*/ 325526 w 405975"/>
                  <a:gd name="connsiteY7" fmla="*/ 25328 h 336827"/>
                  <a:gd name="connsiteX8" fmla="*/ 355671 w 405975"/>
                  <a:gd name="connsiteY8" fmla="*/ 45425 h 336827"/>
                  <a:gd name="connsiteX9" fmla="*/ 405913 w 405975"/>
                  <a:gd name="connsiteY9" fmla="*/ 105715 h 336827"/>
                  <a:gd name="connsiteX10" fmla="*/ 375768 w 405975"/>
                  <a:gd name="connsiteY10" fmla="*/ 236344 h 336827"/>
                  <a:gd name="connsiteX11" fmla="*/ 305429 w 405975"/>
                  <a:gd name="connsiteY11" fmla="*/ 276537 h 336827"/>
                  <a:gd name="connsiteX12" fmla="*/ 265236 w 405975"/>
                  <a:gd name="connsiteY12" fmla="*/ 306682 h 336827"/>
                  <a:gd name="connsiteX13" fmla="*/ 164752 w 405975"/>
                  <a:gd name="connsiteY13" fmla="*/ 316730 h 336827"/>
                  <a:gd name="connsiteX14" fmla="*/ 34124 w 405975"/>
                  <a:gd name="connsiteY14" fmla="*/ 336827 h 336827"/>
                  <a:gd name="connsiteX15" fmla="*/ 3794 w 405975"/>
                  <a:gd name="connsiteY15" fmla="*/ 293343 h 33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5975" h="336827">
                    <a:moveTo>
                      <a:pt x="3794" y="293343"/>
                    </a:moveTo>
                    <a:lnTo>
                      <a:pt x="3794" y="221905"/>
                    </a:lnTo>
                    <a:cubicBezTo>
                      <a:pt x="1694" y="208256"/>
                      <a:pt x="3794" y="174280"/>
                      <a:pt x="3794" y="150467"/>
                    </a:cubicBezTo>
                    <a:cubicBezTo>
                      <a:pt x="3794" y="126654"/>
                      <a:pt x="0" y="92308"/>
                      <a:pt x="3794" y="79029"/>
                    </a:cubicBezTo>
                    <a:lnTo>
                      <a:pt x="3794" y="79029"/>
                    </a:lnTo>
                    <a:cubicBezTo>
                      <a:pt x="27442" y="60636"/>
                      <a:pt x="146670" y="7591"/>
                      <a:pt x="146670" y="7591"/>
                    </a:cubicBezTo>
                    <a:cubicBezTo>
                      <a:pt x="206960" y="10940"/>
                      <a:pt x="174935" y="0"/>
                      <a:pt x="235091" y="5231"/>
                    </a:cubicBezTo>
                    <a:cubicBezTo>
                      <a:pt x="254642" y="6931"/>
                      <a:pt x="304531" y="20079"/>
                      <a:pt x="325526" y="25328"/>
                    </a:cubicBezTo>
                    <a:cubicBezTo>
                      <a:pt x="335574" y="32027"/>
                      <a:pt x="346393" y="37694"/>
                      <a:pt x="355671" y="45425"/>
                    </a:cubicBezTo>
                    <a:cubicBezTo>
                      <a:pt x="384684" y="69603"/>
                      <a:pt x="386152" y="76075"/>
                      <a:pt x="405913" y="105715"/>
                    </a:cubicBezTo>
                    <a:cubicBezTo>
                      <a:pt x="401201" y="148116"/>
                      <a:pt x="405975" y="200096"/>
                      <a:pt x="375768" y="236344"/>
                    </a:cubicBezTo>
                    <a:cubicBezTo>
                      <a:pt x="363746" y="250770"/>
                      <a:pt x="318485" y="268377"/>
                      <a:pt x="305429" y="276537"/>
                    </a:cubicBezTo>
                    <a:cubicBezTo>
                      <a:pt x="291228" y="285413"/>
                      <a:pt x="281339" y="302081"/>
                      <a:pt x="265236" y="306682"/>
                    </a:cubicBezTo>
                    <a:cubicBezTo>
                      <a:pt x="232869" y="315929"/>
                      <a:pt x="198183" y="312797"/>
                      <a:pt x="164752" y="316730"/>
                    </a:cubicBezTo>
                    <a:cubicBezTo>
                      <a:pt x="120814" y="321899"/>
                      <a:pt x="77716" y="329562"/>
                      <a:pt x="34124" y="336827"/>
                    </a:cubicBezTo>
                    <a:cubicBezTo>
                      <a:pt x="7298" y="332929"/>
                      <a:pt x="8849" y="312497"/>
                      <a:pt x="3794" y="293343"/>
                    </a:cubicBezTo>
                    <a:close/>
                  </a:path>
                </a:pathLst>
              </a:custGeom>
              <a:solidFill>
                <a:schemeClr val="accent2">
                  <a:lumMod val="2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39" name="Prostokąt 38"/>
            <p:cNvSpPr/>
            <p:nvPr/>
          </p:nvSpPr>
          <p:spPr>
            <a:xfrm>
              <a:off x="4974017" y="1561912"/>
              <a:ext cx="304225" cy="3650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0" name="Dowolny kształt 39"/>
            <p:cNvSpPr/>
            <p:nvPr/>
          </p:nvSpPr>
          <p:spPr>
            <a:xfrm>
              <a:off x="4421025" y="1711541"/>
              <a:ext cx="551658" cy="50478"/>
            </a:xfrm>
            <a:custGeom>
              <a:avLst/>
              <a:gdLst>
                <a:gd name="connsiteX0" fmla="*/ 0 w 647700"/>
                <a:gd name="connsiteY0" fmla="*/ 59267 h 59267"/>
                <a:gd name="connsiteX1" fmla="*/ 273050 w 647700"/>
                <a:gd name="connsiteY1" fmla="*/ 2117 h 59267"/>
                <a:gd name="connsiteX2" fmla="*/ 647700 w 647700"/>
                <a:gd name="connsiteY2" fmla="*/ 46567 h 5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267">
                  <a:moveTo>
                    <a:pt x="0" y="59267"/>
                  </a:moveTo>
                  <a:cubicBezTo>
                    <a:pt x="82550" y="31750"/>
                    <a:pt x="165100" y="4234"/>
                    <a:pt x="273050" y="2117"/>
                  </a:cubicBezTo>
                  <a:cubicBezTo>
                    <a:pt x="381000" y="0"/>
                    <a:pt x="514350" y="23283"/>
                    <a:pt x="647700" y="46567"/>
                  </a:cubicBezTo>
                </a:path>
              </a:pathLst>
            </a:cu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1" name="Grupa 51"/>
            <p:cNvGrpSpPr/>
            <p:nvPr/>
          </p:nvGrpSpPr>
          <p:grpSpPr>
            <a:xfrm>
              <a:off x="6860214" y="1622757"/>
              <a:ext cx="182535" cy="182534"/>
              <a:chOff x="3428992" y="4429132"/>
              <a:chExt cx="285752" cy="285752"/>
            </a:xfrm>
          </p:grpSpPr>
          <p:cxnSp>
            <p:nvCxnSpPr>
              <p:cNvPr id="45" name="Łącznik prosty 44"/>
              <p:cNvCxnSpPr/>
              <p:nvPr/>
            </p:nvCxnSpPr>
            <p:spPr>
              <a:xfrm>
                <a:off x="3428992" y="4572008"/>
                <a:ext cx="285752" cy="0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>
              <a:xfrm rot="5400000" flipH="1" flipV="1">
                <a:off x="3571868" y="4429132"/>
                <a:ext cx="142876" cy="142876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none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>
              <a:xfrm rot="16200000" flipH="1">
                <a:off x="3571868" y="4572008"/>
                <a:ext cx="142876" cy="142876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none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Dowolny kształt 41"/>
            <p:cNvSpPr/>
            <p:nvPr/>
          </p:nvSpPr>
          <p:spPr>
            <a:xfrm>
              <a:off x="5278242" y="1670563"/>
              <a:ext cx="1581972" cy="78230"/>
            </a:xfrm>
            <a:custGeom>
              <a:avLst/>
              <a:gdLst>
                <a:gd name="connsiteX0" fmla="*/ 0 w 647700"/>
                <a:gd name="connsiteY0" fmla="*/ 59267 h 59267"/>
                <a:gd name="connsiteX1" fmla="*/ 273050 w 647700"/>
                <a:gd name="connsiteY1" fmla="*/ 2117 h 59267"/>
                <a:gd name="connsiteX2" fmla="*/ 647700 w 647700"/>
                <a:gd name="connsiteY2" fmla="*/ 46567 h 59267"/>
                <a:gd name="connsiteX0" fmla="*/ 0 w 647700"/>
                <a:gd name="connsiteY0" fmla="*/ 35984 h 38101"/>
                <a:gd name="connsiteX1" fmla="*/ 274027 w 647700"/>
                <a:gd name="connsiteY1" fmla="*/ 35984 h 38101"/>
                <a:gd name="connsiteX2" fmla="*/ 647700 w 647700"/>
                <a:gd name="connsiteY2" fmla="*/ 23284 h 3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38101">
                  <a:moveTo>
                    <a:pt x="0" y="35984"/>
                  </a:moveTo>
                  <a:cubicBezTo>
                    <a:pt x="82550" y="8467"/>
                    <a:pt x="166077" y="38101"/>
                    <a:pt x="274027" y="35984"/>
                  </a:cubicBezTo>
                  <a:cubicBezTo>
                    <a:pt x="381977" y="33867"/>
                    <a:pt x="514350" y="0"/>
                    <a:pt x="647700" y="23284"/>
                  </a:cubicBezTo>
                </a:path>
              </a:pathLst>
            </a:cu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Dowolny kształt 42"/>
            <p:cNvSpPr/>
            <p:nvPr/>
          </p:nvSpPr>
          <p:spPr>
            <a:xfrm>
              <a:off x="7053264" y="1478741"/>
              <a:ext cx="733445" cy="150029"/>
            </a:xfrm>
            <a:custGeom>
              <a:avLst/>
              <a:gdLst>
                <a:gd name="connsiteX0" fmla="*/ 0 w 769144"/>
                <a:gd name="connsiteY0" fmla="*/ 243285 h 243285"/>
                <a:gd name="connsiteX1" fmla="*/ 116681 w 769144"/>
                <a:gd name="connsiteY1" fmla="*/ 76598 h 243285"/>
                <a:gd name="connsiteX2" fmla="*/ 521494 w 769144"/>
                <a:gd name="connsiteY2" fmla="*/ 7541 h 243285"/>
                <a:gd name="connsiteX3" fmla="*/ 769144 w 769144"/>
                <a:gd name="connsiteY3" fmla="*/ 31354 h 243285"/>
                <a:gd name="connsiteX0" fmla="*/ 11510 w 780654"/>
                <a:gd name="connsiteY0" fmla="*/ 211931 h 211931"/>
                <a:gd name="connsiteX1" fmla="*/ 128191 w 780654"/>
                <a:gd name="connsiteY1" fmla="*/ 45244 h 211931"/>
                <a:gd name="connsiteX2" fmla="*/ 780654 w 780654"/>
                <a:gd name="connsiteY2" fmla="*/ 0 h 211931"/>
                <a:gd name="connsiteX0" fmla="*/ 0 w 769144"/>
                <a:gd name="connsiteY0" fmla="*/ 211931 h 211931"/>
                <a:gd name="connsiteX1" fmla="*/ 161941 w 769144"/>
                <a:gd name="connsiteY1" fmla="*/ 83335 h 211931"/>
                <a:gd name="connsiteX2" fmla="*/ 769144 w 769144"/>
                <a:gd name="connsiteY2" fmla="*/ 0 h 211931"/>
                <a:gd name="connsiteX0" fmla="*/ 0 w 733445"/>
                <a:gd name="connsiteY0" fmla="*/ 150029 h 150029"/>
                <a:gd name="connsiteX1" fmla="*/ 161941 w 733445"/>
                <a:gd name="connsiteY1" fmla="*/ 21433 h 150029"/>
                <a:gd name="connsiteX2" fmla="*/ 733445 w 733445"/>
                <a:gd name="connsiteY2" fmla="*/ 21433 h 15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445" h="150029">
                  <a:moveTo>
                    <a:pt x="0" y="150029"/>
                  </a:moveTo>
                  <a:cubicBezTo>
                    <a:pt x="14882" y="86331"/>
                    <a:pt x="39700" y="42866"/>
                    <a:pt x="161941" y="21433"/>
                  </a:cubicBezTo>
                  <a:cubicBezTo>
                    <a:pt x="284182" y="0"/>
                    <a:pt x="597515" y="30859"/>
                    <a:pt x="733445" y="21433"/>
                  </a:cubicBezTo>
                </a:path>
              </a:pathLst>
            </a:custGeom>
            <a:ln w="25400">
              <a:solidFill>
                <a:srgbClr val="0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Dowolny kształt 43"/>
            <p:cNvSpPr/>
            <p:nvPr/>
          </p:nvSpPr>
          <p:spPr>
            <a:xfrm flipV="1">
              <a:off x="7050885" y="1819259"/>
              <a:ext cx="735826" cy="127800"/>
            </a:xfrm>
            <a:custGeom>
              <a:avLst/>
              <a:gdLst>
                <a:gd name="connsiteX0" fmla="*/ 0 w 769144"/>
                <a:gd name="connsiteY0" fmla="*/ 243285 h 243285"/>
                <a:gd name="connsiteX1" fmla="*/ 116681 w 769144"/>
                <a:gd name="connsiteY1" fmla="*/ 76598 h 243285"/>
                <a:gd name="connsiteX2" fmla="*/ 521494 w 769144"/>
                <a:gd name="connsiteY2" fmla="*/ 7541 h 243285"/>
                <a:gd name="connsiteX3" fmla="*/ 769144 w 769144"/>
                <a:gd name="connsiteY3" fmla="*/ 31354 h 243285"/>
                <a:gd name="connsiteX0" fmla="*/ 11510 w 780654"/>
                <a:gd name="connsiteY0" fmla="*/ 211931 h 211931"/>
                <a:gd name="connsiteX1" fmla="*/ 128191 w 780654"/>
                <a:gd name="connsiteY1" fmla="*/ 45244 h 211931"/>
                <a:gd name="connsiteX2" fmla="*/ 780654 w 780654"/>
                <a:gd name="connsiteY2" fmla="*/ 0 h 211931"/>
                <a:gd name="connsiteX0" fmla="*/ 0 w 769144"/>
                <a:gd name="connsiteY0" fmla="*/ 211931 h 211931"/>
                <a:gd name="connsiteX1" fmla="*/ 174587 w 769144"/>
                <a:gd name="connsiteY1" fmla="*/ 90280 h 211931"/>
                <a:gd name="connsiteX2" fmla="*/ 769144 w 769144"/>
                <a:gd name="connsiteY2" fmla="*/ 0 h 211931"/>
                <a:gd name="connsiteX0" fmla="*/ 0 w 781793"/>
                <a:gd name="connsiteY0" fmla="*/ 141926 h 141926"/>
                <a:gd name="connsiteX1" fmla="*/ 174587 w 781793"/>
                <a:gd name="connsiteY1" fmla="*/ 20275 h 141926"/>
                <a:gd name="connsiteX2" fmla="*/ 781793 w 781793"/>
                <a:gd name="connsiteY2" fmla="*/ 20275 h 14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1793" h="141926">
                  <a:moveTo>
                    <a:pt x="0" y="141926"/>
                  </a:moveTo>
                  <a:cubicBezTo>
                    <a:pt x="14882" y="78228"/>
                    <a:pt x="44288" y="40550"/>
                    <a:pt x="174587" y="20275"/>
                  </a:cubicBezTo>
                  <a:cubicBezTo>
                    <a:pt x="304886" y="0"/>
                    <a:pt x="645863" y="29701"/>
                    <a:pt x="781793" y="20275"/>
                  </a:cubicBezTo>
                </a:path>
              </a:pathLst>
            </a:custGeom>
            <a:ln w="25400">
              <a:solidFill>
                <a:srgbClr val="0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1" name="Grupa 50"/>
          <p:cNvGrpSpPr/>
          <p:nvPr/>
        </p:nvGrpSpPr>
        <p:grpSpPr>
          <a:xfrm>
            <a:off x="3495780" y="2957517"/>
            <a:ext cx="4034248" cy="2055659"/>
            <a:chOff x="3252396" y="2544675"/>
            <a:chExt cx="4034248" cy="2055659"/>
          </a:xfrm>
        </p:grpSpPr>
        <p:grpSp>
          <p:nvGrpSpPr>
            <p:cNvPr id="52" name="Grupa 25"/>
            <p:cNvGrpSpPr/>
            <p:nvPr/>
          </p:nvGrpSpPr>
          <p:grpSpPr>
            <a:xfrm>
              <a:off x="3252396" y="3371575"/>
              <a:ext cx="432000" cy="370287"/>
              <a:chOff x="571472" y="4071942"/>
              <a:chExt cx="500066" cy="428628"/>
            </a:xfrm>
          </p:grpSpPr>
          <p:sp>
            <p:nvSpPr>
              <p:cNvPr id="62" name="Dowolny kształt 61"/>
              <p:cNvSpPr/>
              <p:nvPr/>
            </p:nvSpPr>
            <p:spPr>
              <a:xfrm>
                <a:off x="571472" y="4071942"/>
                <a:ext cx="500066" cy="428628"/>
              </a:xfrm>
              <a:custGeom>
                <a:avLst/>
                <a:gdLst>
                  <a:gd name="connsiteX0" fmla="*/ 104687 w 1204825"/>
                  <a:gd name="connsiteY0" fmla="*/ 461963 h 897732"/>
                  <a:gd name="connsiteX1" fmla="*/ 104687 w 1204825"/>
                  <a:gd name="connsiteY1" fmla="*/ 461963 h 897732"/>
                  <a:gd name="connsiteX2" fmla="*/ 109450 w 1204825"/>
                  <a:gd name="connsiteY2" fmla="*/ 433388 h 897732"/>
                  <a:gd name="connsiteX3" fmla="*/ 111831 w 1204825"/>
                  <a:gd name="connsiteY3" fmla="*/ 423863 h 897732"/>
                  <a:gd name="connsiteX4" fmla="*/ 116593 w 1204825"/>
                  <a:gd name="connsiteY4" fmla="*/ 397669 h 897732"/>
                  <a:gd name="connsiteX5" fmla="*/ 118975 w 1204825"/>
                  <a:gd name="connsiteY5" fmla="*/ 381000 h 897732"/>
                  <a:gd name="connsiteX6" fmla="*/ 133262 w 1204825"/>
                  <a:gd name="connsiteY6" fmla="*/ 330994 h 897732"/>
                  <a:gd name="connsiteX7" fmla="*/ 142787 w 1204825"/>
                  <a:gd name="connsiteY7" fmla="*/ 302419 h 897732"/>
                  <a:gd name="connsiteX8" fmla="*/ 145168 w 1204825"/>
                  <a:gd name="connsiteY8" fmla="*/ 142875 h 897732"/>
                  <a:gd name="connsiteX9" fmla="*/ 149931 w 1204825"/>
                  <a:gd name="connsiteY9" fmla="*/ 119063 h 897732"/>
                  <a:gd name="connsiteX10" fmla="*/ 152312 w 1204825"/>
                  <a:gd name="connsiteY10" fmla="*/ 107157 h 897732"/>
                  <a:gd name="connsiteX11" fmla="*/ 164218 w 1204825"/>
                  <a:gd name="connsiteY11" fmla="*/ 88107 h 897732"/>
                  <a:gd name="connsiteX12" fmla="*/ 166600 w 1204825"/>
                  <a:gd name="connsiteY12" fmla="*/ 80963 h 897732"/>
                  <a:gd name="connsiteX13" fmla="*/ 171362 w 1204825"/>
                  <a:gd name="connsiteY13" fmla="*/ 73819 h 897732"/>
                  <a:gd name="connsiteX14" fmla="*/ 202318 w 1204825"/>
                  <a:gd name="connsiteY14" fmla="*/ 50007 h 897732"/>
                  <a:gd name="connsiteX15" fmla="*/ 209462 w 1204825"/>
                  <a:gd name="connsiteY15" fmla="*/ 40482 h 897732"/>
                  <a:gd name="connsiteX16" fmla="*/ 221368 w 1204825"/>
                  <a:gd name="connsiteY16" fmla="*/ 38100 h 897732"/>
                  <a:gd name="connsiteX17" fmla="*/ 230893 w 1204825"/>
                  <a:gd name="connsiteY17" fmla="*/ 33338 h 897732"/>
                  <a:gd name="connsiteX18" fmla="*/ 292806 w 1204825"/>
                  <a:gd name="connsiteY18" fmla="*/ 11907 h 897732"/>
                  <a:gd name="connsiteX19" fmla="*/ 309475 w 1204825"/>
                  <a:gd name="connsiteY19" fmla="*/ 4763 h 897732"/>
                  <a:gd name="connsiteX20" fmla="*/ 345193 w 1204825"/>
                  <a:gd name="connsiteY20" fmla="*/ 2382 h 897732"/>
                  <a:gd name="connsiteX21" fmla="*/ 361862 w 1204825"/>
                  <a:gd name="connsiteY21" fmla="*/ 0 h 897732"/>
                  <a:gd name="connsiteX22" fmla="*/ 738100 w 1204825"/>
                  <a:gd name="connsiteY22" fmla="*/ 9525 h 897732"/>
                  <a:gd name="connsiteX23" fmla="*/ 757150 w 1204825"/>
                  <a:gd name="connsiteY23" fmla="*/ 14288 h 897732"/>
                  <a:gd name="connsiteX24" fmla="*/ 802393 w 1204825"/>
                  <a:gd name="connsiteY24" fmla="*/ 30957 h 897732"/>
                  <a:gd name="connsiteX25" fmla="*/ 861925 w 1204825"/>
                  <a:gd name="connsiteY25" fmla="*/ 52388 h 897732"/>
                  <a:gd name="connsiteX26" fmla="*/ 892881 w 1204825"/>
                  <a:gd name="connsiteY26" fmla="*/ 54769 h 897732"/>
                  <a:gd name="connsiteX27" fmla="*/ 930981 w 1204825"/>
                  <a:gd name="connsiteY27" fmla="*/ 64294 h 897732"/>
                  <a:gd name="connsiteX28" fmla="*/ 957175 w 1204825"/>
                  <a:gd name="connsiteY28" fmla="*/ 73819 h 897732"/>
                  <a:gd name="connsiteX29" fmla="*/ 983368 w 1204825"/>
                  <a:gd name="connsiteY29" fmla="*/ 85725 h 897732"/>
                  <a:gd name="connsiteX30" fmla="*/ 1004800 w 1204825"/>
                  <a:gd name="connsiteY30" fmla="*/ 90488 h 897732"/>
                  <a:gd name="connsiteX31" fmla="*/ 1028612 w 1204825"/>
                  <a:gd name="connsiteY31" fmla="*/ 95250 h 897732"/>
                  <a:gd name="connsiteX32" fmla="*/ 1038137 w 1204825"/>
                  <a:gd name="connsiteY32" fmla="*/ 100013 h 897732"/>
                  <a:gd name="connsiteX33" fmla="*/ 1069093 w 1204825"/>
                  <a:gd name="connsiteY33" fmla="*/ 107157 h 897732"/>
                  <a:gd name="connsiteX34" fmla="*/ 1076237 w 1204825"/>
                  <a:gd name="connsiteY34" fmla="*/ 114300 h 897732"/>
                  <a:gd name="connsiteX35" fmla="*/ 1090525 w 1204825"/>
                  <a:gd name="connsiteY35" fmla="*/ 121444 h 897732"/>
                  <a:gd name="connsiteX36" fmla="*/ 1111956 w 1204825"/>
                  <a:gd name="connsiteY36" fmla="*/ 142875 h 897732"/>
                  <a:gd name="connsiteX37" fmla="*/ 1121481 w 1204825"/>
                  <a:gd name="connsiteY37" fmla="*/ 147638 h 897732"/>
                  <a:gd name="connsiteX38" fmla="*/ 1147675 w 1204825"/>
                  <a:gd name="connsiteY38" fmla="*/ 173832 h 897732"/>
                  <a:gd name="connsiteX39" fmla="*/ 1159581 w 1204825"/>
                  <a:gd name="connsiteY39" fmla="*/ 183357 h 897732"/>
                  <a:gd name="connsiteX40" fmla="*/ 1166725 w 1204825"/>
                  <a:gd name="connsiteY40" fmla="*/ 195263 h 897732"/>
                  <a:gd name="connsiteX41" fmla="*/ 1185775 w 1204825"/>
                  <a:gd name="connsiteY41" fmla="*/ 223838 h 897732"/>
                  <a:gd name="connsiteX42" fmla="*/ 1192918 w 1204825"/>
                  <a:gd name="connsiteY42" fmla="*/ 247650 h 897732"/>
                  <a:gd name="connsiteX43" fmla="*/ 1197681 w 1204825"/>
                  <a:gd name="connsiteY43" fmla="*/ 261938 h 897732"/>
                  <a:gd name="connsiteX44" fmla="*/ 1200062 w 1204825"/>
                  <a:gd name="connsiteY44" fmla="*/ 288132 h 897732"/>
                  <a:gd name="connsiteX45" fmla="*/ 1204825 w 1204825"/>
                  <a:gd name="connsiteY45" fmla="*/ 347663 h 897732"/>
                  <a:gd name="connsiteX46" fmla="*/ 1202443 w 1204825"/>
                  <a:gd name="connsiteY46" fmla="*/ 554832 h 897732"/>
                  <a:gd name="connsiteX47" fmla="*/ 1195300 w 1204825"/>
                  <a:gd name="connsiteY47" fmla="*/ 607219 h 897732"/>
                  <a:gd name="connsiteX48" fmla="*/ 1185775 w 1204825"/>
                  <a:gd name="connsiteY48" fmla="*/ 659607 h 897732"/>
                  <a:gd name="connsiteX49" fmla="*/ 1181012 w 1204825"/>
                  <a:gd name="connsiteY49" fmla="*/ 673894 h 897732"/>
                  <a:gd name="connsiteX50" fmla="*/ 1176250 w 1204825"/>
                  <a:gd name="connsiteY50" fmla="*/ 690563 h 897732"/>
                  <a:gd name="connsiteX51" fmla="*/ 1154818 w 1204825"/>
                  <a:gd name="connsiteY51" fmla="*/ 721519 h 897732"/>
                  <a:gd name="connsiteX52" fmla="*/ 1135768 w 1204825"/>
                  <a:gd name="connsiteY52" fmla="*/ 750094 h 897732"/>
                  <a:gd name="connsiteX53" fmla="*/ 1123862 w 1204825"/>
                  <a:gd name="connsiteY53" fmla="*/ 762000 h 897732"/>
                  <a:gd name="connsiteX54" fmla="*/ 1092906 w 1204825"/>
                  <a:gd name="connsiteY54" fmla="*/ 804863 h 897732"/>
                  <a:gd name="connsiteX55" fmla="*/ 1069093 w 1204825"/>
                  <a:gd name="connsiteY55" fmla="*/ 828675 h 897732"/>
                  <a:gd name="connsiteX56" fmla="*/ 1007181 w 1204825"/>
                  <a:gd name="connsiteY56" fmla="*/ 873919 h 897732"/>
                  <a:gd name="connsiteX57" fmla="*/ 990512 w 1204825"/>
                  <a:gd name="connsiteY57" fmla="*/ 878682 h 897732"/>
                  <a:gd name="connsiteX58" fmla="*/ 947650 w 1204825"/>
                  <a:gd name="connsiteY58" fmla="*/ 892969 h 897732"/>
                  <a:gd name="connsiteX59" fmla="*/ 859543 w 1204825"/>
                  <a:gd name="connsiteY59" fmla="*/ 895350 h 897732"/>
                  <a:gd name="connsiteX60" fmla="*/ 780962 w 1204825"/>
                  <a:gd name="connsiteY60" fmla="*/ 897732 h 897732"/>
                  <a:gd name="connsiteX61" fmla="*/ 692856 w 1204825"/>
                  <a:gd name="connsiteY61" fmla="*/ 892969 h 897732"/>
                  <a:gd name="connsiteX62" fmla="*/ 673806 w 1204825"/>
                  <a:gd name="connsiteY62" fmla="*/ 890588 h 897732"/>
                  <a:gd name="connsiteX63" fmla="*/ 502356 w 1204825"/>
                  <a:gd name="connsiteY63" fmla="*/ 885825 h 897732"/>
                  <a:gd name="connsiteX64" fmla="*/ 471400 w 1204825"/>
                  <a:gd name="connsiteY64" fmla="*/ 881063 h 897732"/>
                  <a:gd name="connsiteX65" fmla="*/ 459493 w 1204825"/>
                  <a:gd name="connsiteY65" fmla="*/ 878682 h 897732"/>
                  <a:gd name="connsiteX66" fmla="*/ 430918 w 1204825"/>
                  <a:gd name="connsiteY66" fmla="*/ 871538 h 897732"/>
                  <a:gd name="connsiteX67" fmla="*/ 369006 w 1204825"/>
                  <a:gd name="connsiteY67" fmla="*/ 869157 h 897732"/>
                  <a:gd name="connsiteX68" fmla="*/ 321381 w 1204825"/>
                  <a:gd name="connsiteY68" fmla="*/ 859632 h 897732"/>
                  <a:gd name="connsiteX69" fmla="*/ 288043 w 1204825"/>
                  <a:gd name="connsiteY69" fmla="*/ 850107 h 897732"/>
                  <a:gd name="connsiteX70" fmla="*/ 276137 w 1204825"/>
                  <a:gd name="connsiteY70" fmla="*/ 845344 h 897732"/>
                  <a:gd name="connsiteX71" fmla="*/ 249943 w 1204825"/>
                  <a:gd name="connsiteY71" fmla="*/ 833438 h 897732"/>
                  <a:gd name="connsiteX72" fmla="*/ 235656 w 1204825"/>
                  <a:gd name="connsiteY72" fmla="*/ 831057 h 897732"/>
                  <a:gd name="connsiteX73" fmla="*/ 230893 w 1204825"/>
                  <a:gd name="connsiteY73" fmla="*/ 819150 h 897732"/>
                  <a:gd name="connsiteX74" fmla="*/ 216606 w 1204825"/>
                  <a:gd name="connsiteY74" fmla="*/ 812007 h 897732"/>
                  <a:gd name="connsiteX75" fmla="*/ 180887 w 1204825"/>
                  <a:gd name="connsiteY75" fmla="*/ 781050 h 897732"/>
                  <a:gd name="connsiteX76" fmla="*/ 161837 w 1204825"/>
                  <a:gd name="connsiteY76" fmla="*/ 762000 h 897732"/>
                  <a:gd name="connsiteX77" fmla="*/ 123737 w 1204825"/>
                  <a:gd name="connsiteY77" fmla="*/ 726282 h 897732"/>
                  <a:gd name="connsiteX78" fmla="*/ 102306 w 1204825"/>
                  <a:gd name="connsiteY78" fmla="*/ 704850 h 897732"/>
                  <a:gd name="connsiteX79" fmla="*/ 80875 w 1204825"/>
                  <a:gd name="connsiteY79" fmla="*/ 688182 h 897732"/>
                  <a:gd name="connsiteX80" fmla="*/ 71350 w 1204825"/>
                  <a:gd name="connsiteY80" fmla="*/ 678657 h 897732"/>
                  <a:gd name="connsiteX81" fmla="*/ 38012 w 1204825"/>
                  <a:gd name="connsiteY81" fmla="*/ 652463 h 897732"/>
                  <a:gd name="connsiteX82" fmla="*/ 11818 w 1204825"/>
                  <a:gd name="connsiteY82" fmla="*/ 623888 h 897732"/>
                  <a:gd name="connsiteX83" fmla="*/ 9437 w 1204825"/>
                  <a:gd name="connsiteY83" fmla="*/ 550069 h 897732"/>
                  <a:gd name="connsiteX84" fmla="*/ 14200 w 1204825"/>
                  <a:gd name="connsiteY84" fmla="*/ 535782 h 897732"/>
                  <a:gd name="connsiteX85" fmla="*/ 21343 w 1204825"/>
                  <a:gd name="connsiteY85" fmla="*/ 526257 h 897732"/>
                  <a:gd name="connsiteX86" fmla="*/ 35631 w 1204825"/>
                  <a:gd name="connsiteY86" fmla="*/ 509588 h 897732"/>
                  <a:gd name="connsiteX87" fmla="*/ 52300 w 1204825"/>
                  <a:gd name="connsiteY87" fmla="*/ 488157 h 897732"/>
                  <a:gd name="connsiteX88" fmla="*/ 61825 w 1204825"/>
                  <a:gd name="connsiteY88" fmla="*/ 481013 h 897732"/>
                  <a:gd name="connsiteX89" fmla="*/ 76112 w 1204825"/>
                  <a:gd name="connsiteY89" fmla="*/ 476250 h 897732"/>
                  <a:gd name="connsiteX90" fmla="*/ 90400 w 1204825"/>
                  <a:gd name="connsiteY90" fmla="*/ 466725 h 897732"/>
                  <a:gd name="connsiteX91" fmla="*/ 104687 w 1204825"/>
                  <a:gd name="connsiteY91" fmla="*/ 461963 h 897732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92806 w 1204825"/>
                  <a:gd name="connsiteY18" fmla="*/ 11433 h 897258"/>
                  <a:gd name="connsiteX19" fmla="*/ 309475 w 1204825"/>
                  <a:gd name="connsiteY19" fmla="*/ 4289 h 897258"/>
                  <a:gd name="connsiteX20" fmla="*/ 345193 w 1204825"/>
                  <a:gd name="connsiteY20" fmla="*/ 1908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92806 w 1204825"/>
                  <a:gd name="connsiteY18" fmla="*/ 11433 h 897258"/>
                  <a:gd name="connsiteX19" fmla="*/ 309475 w 1204825"/>
                  <a:gd name="connsiteY19" fmla="*/ 4289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71346 w 1204825"/>
                  <a:gd name="connsiteY18" fmla="*/ 101923 h 897258"/>
                  <a:gd name="connsiteX19" fmla="*/ 309475 w 1204825"/>
                  <a:gd name="connsiteY19" fmla="*/ 4289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71346 w 1204825"/>
                  <a:gd name="connsiteY18" fmla="*/ 101923 h 897258"/>
                  <a:gd name="connsiteX19" fmla="*/ 271346 w 1204825"/>
                  <a:gd name="connsiteY19" fmla="*/ 101923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71346 w 1204825"/>
                  <a:gd name="connsiteY17" fmla="*/ 101923 h 897258"/>
                  <a:gd name="connsiteX18" fmla="*/ 271346 w 1204825"/>
                  <a:gd name="connsiteY18" fmla="*/ 101923 h 897258"/>
                  <a:gd name="connsiteX19" fmla="*/ 342784 w 1204825"/>
                  <a:gd name="connsiteY19" fmla="*/ 101923 h 897258"/>
                  <a:gd name="connsiteX20" fmla="*/ 485660 w 1204825"/>
                  <a:gd name="connsiteY20" fmla="*/ 101923 h 897258"/>
                  <a:gd name="connsiteX21" fmla="*/ 738100 w 1204825"/>
                  <a:gd name="connsiteY21" fmla="*/ 9051 h 897258"/>
                  <a:gd name="connsiteX22" fmla="*/ 757150 w 1204825"/>
                  <a:gd name="connsiteY22" fmla="*/ 13814 h 897258"/>
                  <a:gd name="connsiteX23" fmla="*/ 802393 w 1204825"/>
                  <a:gd name="connsiteY23" fmla="*/ 30483 h 897258"/>
                  <a:gd name="connsiteX24" fmla="*/ 861925 w 1204825"/>
                  <a:gd name="connsiteY24" fmla="*/ 51914 h 897258"/>
                  <a:gd name="connsiteX25" fmla="*/ 892881 w 1204825"/>
                  <a:gd name="connsiteY25" fmla="*/ 54295 h 897258"/>
                  <a:gd name="connsiteX26" fmla="*/ 930981 w 1204825"/>
                  <a:gd name="connsiteY26" fmla="*/ 63820 h 897258"/>
                  <a:gd name="connsiteX27" fmla="*/ 957175 w 1204825"/>
                  <a:gd name="connsiteY27" fmla="*/ 73345 h 897258"/>
                  <a:gd name="connsiteX28" fmla="*/ 983368 w 1204825"/>
                  <a:gd name="connsiteY28" fmla="*/ 85251 h 897258"/>
                  <a:gd name="connsiteX29" fmla="*/ 1004800 w 1204825"/>
                  <a:gd name="connsiteY29" fmla="*/ 90014 h 897258"/>
                  <a:gd name="connsiteX30" fmla="*/ 1028612 w 1204825"/>
                  <a:gd name="connsiteY30" fmla="*/ 94776 h 897258"/>
                  <a:gd name="connsiteX31" fmla="*/ 1038137 w 1204825"/>
                  <a:gd name="connsiteY31" fmla="*/ 99539 h 897258"/>
                  <a:gd name="connsiteX32" fmla="*/ 1069093 w 1204825"/>
                  <a:gd name="connsiteY32" fmla="*/ 106683 h 897258"/>
                  <a:gd name="connsiteX33" fmla="*/ 1076237 w 1204825"/>
                  <a:gd name="connsiteY33" fmla="*/ 113826 h 897258"/>
                  <a:gd name="connsiteX34" fmla="*/ 1090525 w 1204825"/>
                  <a:gd name="connsiteY34" fmla="*/ 120970 h 897258"/>
                  <a:gd name="connsiteX35" fmla="*/ 1111956 w 1204825"/>
                  <a:gd name="connsiteY35" fmla="*/ 142401 h 897258"/>
                  <a:gd name="connsiteX36" fmla="*/ 1121481 w 1204825"/>
                  <a:gd name="connsiteY36" fmla="*/ 147164 h 897258"/>
                  <a:gd name="connsiteX37" fmla="*/ 1147675 w 1204825"/>
                  <a:gd name="connsiteY37" fmla="*/ 173358 h 897258"/>
                  <a:gd name="connsiteX38" fmla="*/ 1159581 w 1204825"/>
                  <a:gd name="connsiteY38" fmla="*/ 182883 h 897258"/>
                  <a:gd name="connsiteX39" fmla="*/ 1166725 w 1204825"/>
                  <a:gd name="connsiteY39" fmla="*/ 194789 h 897258"/>
                  <a:gd name="connsiteX40" fmla="*/ 1185775 w 1204825"/>
                  <a:gd name="connsiteY40" fmla="*/ 223364 h 897258"/>
                  <a:gd name="connsiteX41" fmla="*/ 1192918 w 1204825"/>
                  <a:gd name="connsiteY41" fmla="*/ 247176 h 897258"/>
                  <a:gd name="connsiteX42" fmla="*/ 1197681 w 1204825"/>
                  <a:gd name="connsiteY42" fmla="*/ 261464 h 897258"/>
                  <a:gd name="connsiteX43" fmla="*/ 1200062 w 1204825"/>
                  <a:gd name="connsiteY43" fmla="*/ 287658 h 897258"/>
                  <a:gd name="connsiteX44" fmla="*/ 1204825 w 1204825"/>
                  <a:gd name="connsiteY44" fmla="*/ 347189 h 897258"/>
                  <a:gd name="connsiteX45" fmla="*/ 1202443 w 1204825"/>
                  <a:gd name="connsiteY45" fmla="*/ 554358 h 897258"/>
                  <a:gd name="connsiteX46" fmla="*/ 1195300 w 1204825"/>
                  <a:gd name="connsiteY46" fmla="*/ 606745 h 897258"/>
                  <a:gd name="connsiteX47" fmla="*/ 1185775 w 1204825"/>
                  <a:gd name="connsiteY47" fmla="*/ 659133 h 897258"/>
                  <a:gd name="connsiteX48" fmla="*/ 1181012 w 1204825"/>
                  <a:gd name="connsiteY48" fmla="*/ 673420 h 897258"/>
                  <a:gd name="connsiteX49" fmla="*/ 1176250 w 1204825"/>
                  <a:gd name="connsiteY49" fmla="*/ 690089 h 897258"/>
                  <a:gd name="connsiteX50" fmla="*/ 1154818 w 1204825"/>
                  <a:gd name="connsiteY50" fmla="*/ 721045 h 897258"/>
                  <a:gd name="connsiteX51" fmla="*/ 1135768 w 1204825"/>
                  <a:gd name="connsiteY51" fmla="*/ 749620 h 897258"/>
                  <a:gd name="connsiteX52" fmla="*/ 1123862 w 1204825"/>
                  <a:gd name="connsiteY52" fmla="*/ 761526 h 897258"/>
                  <a:gd name="connsiteX53" fmla="*/ 1092906 w 1204825"/>
                  <a:gd name="connsiteY53" fmla="*/ 804389 h 897258"/>
                  <a:gd name="connsiteX54" fmla="*/ 1069093 w 1204825"/>
                  <a:gd name="connsiteY54" fmla="*/ 828201 h 897258"/>
                  <a:gd name="connsiteX55" fmla="*/ 1007181 w 1204825"/>
                  <a:gd name="connsiteY55" fmla="*/ 873445 h 897258"/>
                  <a:gd name="connsiteX56" fmla="*/ 990512 w 1204825"/>
                  <a:gd name="connsiteY56" fmla="*/ 878208 h 897258"/>
                  <a:gd name="connsiteX57" fmla="*/ 947650 w 1204825"/>
                  <a:gd name="connsiteY57" fmla="*/ 892495 h 897258"/>
                  <a:gd name="connsiteX58" fmla="*/ 859543 w 1204825"/>
                  <a:gd name="connsiteY58" fmla="*/ 894876 h 897258"/>
                  <a:gd name="connsiteX59" fmla="*/ 780962 w 1204825"/>
                  <a:gd name="connsiteY59" fmla="*/ 897258 h 897258"/>
                  <a:gd name="connsiteX60" fmla="*/ 692856 w 1204825"/>
                  <a:gd name="connsiteY60" fmla="*/ 892495 h 897258"/>
                  <a:gd name="connsiteX61" fmla="*/ 673806 w 1204825"/>
                  <a:gd name="connsiteY61" fmla="*/ 890114 h 897258"/>
                  <a:gd name="connsiteX62" fmla="*/ 502356 w 1204825"/>
                  <a:gd name="connsiteY62" fmla="*/ 885351 h 897258"/>
                  <a:gd name="connsiteX63" fmla="*/ 471400 w 1204825"/>
                  <a:gd name="connsiteY63" fmla="*/ 880589 h 897258"/>
                  <a:gd name="connsiteX64" fmla="*/ 459493 w 1204825"/>
                  <a:gd name="connsiteY64" fmla="*/ 878208 h 897258"/>
                  <a:gd name="connsiteX65" fmla="*/ 430918 w 1204825"/>
                  <a:gd name="connsiteY65" fmla="*/ 871064 h 897258"/>
                  <a:gd name="connsiteX66" fmla="*/ 369006 w 1204825"/>
                  <a:gd name="connsiteY66" fmla="*/ 868683 h 897258"/>
                  <a:gd name="connsiteX67" fmla="*/ 321381 w 1204825"/>
                  <a:gd name="connsiteY67" fmla="*/ 859158 h 897258"/>
                  <a:gd name="connsiteX68" fmla="*/ 288043 w 1204825"/>
                  <a:gd name="connsiteY68" fmla="*/ 849633 h 897258"/>
                  <a:gd name="connsiteX69" fmla="*/ 276137 w 1204825"/>
                  <a:gd name="connsiteY69" fmla="*/ 844870 h 897258"/>
                  <a:gd name="connsiteX70" fmla="*/ 249943 w 1204825"/>
                  <a:gd name="connsiteY70" fmla="*/ 832964 h 897258"/>
                  <a:gd name="connsiteX71" fmla="*/ 235656 w 1204825"/>
                  <a:gd name="connsiteY71" fmla="*/ 830583 h 897258"/>
                  <a:gd name="connsiteX72" fmla="*/ 230893 w 1204825"/>
                  <a:gd name="connsiteY72" fmla="*/ 818676 h 897258"/>
                  <a:gd name="connsiteX73" fmla="*/ 216606 w 1204825"/>
                  <a:gd name="connsiteY73" fmla="*/ 811533 h 897258"/>
                  <a:gd name="connsiteX74" fmla="*/ 180887 w 1204825"/>
                  <a:gd name="connsiteY74" fmla="*/ 780576 h 897258"/>
                  <a:gd name="connsiteX75" fmla="*/ 161837 w 1204825"/>
                  <a:gd name="connsiteY75" fmla="*/ 761526 h 897258"/>
                  <a:gd name="connsiteX76" fmla="*/ 123737 w 1204825"/>
                  <a:gd name="connsiteY76" fmla="*/ 725808 h 897258"/>
                  <a:gd name="connsiteX77" fmla="*/ 102306 w 1204825"/>
                  <a:gd name="connsiteY77" fmla="*/ 704376 h 897258"/>
                  <a:gd name="connsiteX78" fmla="*/ 80875 w 1204825"/>
                  <a:gd name="connsiteY78" fmla="*/ 687708 h 897258"/>
                  <a:gd name="connsiteX79" fmla="*/ 71350 w 1204825"/>
                  <a:gd name="connsiteY79" fmla="*/ 678183 h 897258"/>
                  <a:gd name="connsiteX80" fmla="*/ 38012 w 1204825"/>
                  <a:gd name="connsiteY80" fmla="*/ 651989 h 897258"/>
                  <a:gd name="connsiteX81" fmla="*/ 11818 w 1204825"/>
                  <a:gd name="connsiteY81" fmla="*/ 623414 h 897258"/>
                  <a:gd name="connsiteX82" fmla="*/ 9437 w 1204825"/>
                  <a:gd name="connsiteY82" fmla="*/ 549595 h 897258"/>
                  <a:gd name="connsiteX83" fmla="*/ 14200 w 1204825"/>
                  <a:gd name="connsiteY83" fmla="*/ 535308 h 897258"/>
                  <a:gd name="connsiteX84" fmla="*/ 21343 w 1204825"/>
                  <a:gd name="connsiteY84" fmla="*/ 525783 h 897258"/>
                  <a:gd name="connsiteX85" fmla="*/ 35631 w 1204825"/>
                  <a:gd name="connsiteY85" fmla="*/ 509114 h 897258"/>
                  <a:gd name="connsiteX86" fmla="*/ 52300 w 1204825"/>
                  <a:gd name="connsiteY86" fmla="*/ 487683 h 897258"/>
                  <a:gd name="connsiteX87" fmla="*/ 61825 w 1204825"/>
                  <a:gd name="connsiteY87" fmla="*/ 480539 h 897258"/>
                  <a:gd name="connsiteX88" fmla="*/ 76112 w 1204825"/>
                  <a:gd name="connsiteY88" fmla="*/ 475776 h 897258"/>
                  <a:gd name="connsiteX89" fmla="*/ 90400 w 1204825"/>
                  <a:gd name="connsiteY89" fmla="*/ 466251 h 897258"/>
                  <a:gd name="connsiteX90" fmla="*/ 104687 w 1204825"/>
                  <a:gd name="connsiteY90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21368 w 1204825"/>
                  <a:gd name="connsiteY15" fmla="*/ 37626 h 897258"/>
                  <a:gd name="connsiteX16" fmla="*/ 271346 w 1204825"/>
                  <a:gd name="connsiteY16" fmla="*/ 101923 h 897258"/>
                  <a:gd name="connsiteX17" fmla="*/ 271346 w 1204825"/>
                  <a:gd name="connsiteY17" fmla="*/ 101923 h 897258"/>
                  <a:gd name="connsiteX18" fmla="*/ 342784 w 1204825"/>
                  <a:gd name="connsiteY18" fmla="*/ 101923 h 897258"/>
                  <a:gd name="connsiteX19" fmla="*/ 485660 w 1204825"/>
                  <a:gd name="connsiteY19" fmla="*/ 101923 h 897258"/>
                  <a:gd name="connsiteX20" fmla="*/ 738100 w 1204825"/>
                  <a:gd name="connsiteY20" fmla="*/ 9051 h 897258"/>
                  <a:gd name="connsiteX21" fmla="*/ 757150 w 1204825"/>
                  <a:gd name="connsiteY21" fmla="*/ 13814 h 897258"/>
                  <a:gd name="connsiteX22" fmla="*/ 802393 w 1204825"/>
                  <a:gd name="connsiteY22" fmla="*/ 30483 h 897258"/>
                  <a:gd name="connsiteX23" fmla="*/ 861925 w 1204825"/>
                  <a:gd name="connsiteY23" fmla="*/ 51914 h 897258"/>
                  <a:gd name="connsiteX24" fmla="*/ 892881 w 1204825"/>
                  <a:gd name="connsiteY24" fmla="*/ 54295 h 897258"/>
                  <a:gd name="connsiteX25" fmla="*/ 930981 w 1204825"/>
                  <a:gd name="connsiteY25" fmla="*/ 63820 h 897258"/>
                  <a:gd name="connsiteX26" fmla="*/ 957175 w 1204825"/>
                  <a:gd name="connsiteY26" fmla="*/ 73345 h 897258"/>
                  <a:gd name="connsiteX27" fmla="*/ 983368 w 1204825"/>
                  <a:gd name="connsiteY27" fmla="*/ 85251 h 897258"/>
                  <a:gd name="connsiteX28" fmla="*/ 1004800 w 1204825"/>
                  <a:gd name="connsiteY28" fmla="*/ 90014 h 897258"/>
                  <a:gd name="connsiteX29" fmla="*/ 1028612 w 1204825"/>
                  <a:gd name="connsiteY29" fmla="*/ 94776 h 897258"/>
                  <a:gd name="connsiteX30" fmla="*/ 1038137 w 1204825"/>
                  <a:gd name="connsiteY30" fmla="*/ 99539 h 897258"/>
                  <a:gd name="connsiteX31" fmla="*/ 1069093 w 1204825"/>
                  <a:gd name="connsiteY31" fmla="*/ 106683 h 897258"/>
                  <a:gd name="connsiteX32" fmla="*/ 1076237 w 1204825"/>
                  <a:gd name="connsiteY32" fmla="*/ 113826 h 897258"/>
                  <a:gd name="connsiteX33" fmla="*/ 1090525 w 1204825"/>
                  <a:gd name="connsiteY33" fmla="*/ 120970 h 897258"/>
                  <a:gd name="connsiteX34" fmla="*/ 1111956 w 1204825"/>
                  <a:gd name="connsiteY34" fmla="*/ 142401 h 897258"/>
                  <a:gd name="connsiteX35" fmla="*/ 1121481 w 1204825"/>
                  <a:gd name="connsiteY35" fmla="*/ 147164 h 897258"/>
                  <a:gd name="connsiteX36" fmla="*/ 1147675 w 1204825"/>
                  <a:gd name="connsiteY36" fmla="*/ 173358 h 897258"/>
                  <a:gd name="connsiteX37" fmla="*/ 1159581 w 1204825"/>
                  <a:gd name="connsiteY37" fmla="*/ 182883 h 897258"/>
                  <a:gd name="connsiteX38" fmla="*/ 1166725 w 1204825"/>
                  <a:gd name="connsiteY38" fmla="*/ 194789 h 897258"/>
                  <a:gd name="connsiteX39" fmla="*/ 1185775 w 1204825"/>
                  <a:gd name="connsiteY39" fmla="*/ 223364 h 897258"/>
                  <a:gd name="connsiteX40" fmla="*/ 1192918 w 1204825"/>
                  <a:gd name="connsiteY40" fmla="*/ 247176 h 897258"/>
                  <a:gd name="connsiteX41" fmla="*/ 1197681 w 1204825"/>
                  <a:gd name="connsiteY41" fmla="*/ 261464 h 897258"/>
                  <a:gd name="connsiteX42" fmla="*/ 1200062 w 1204825"/>
                  <a:gd name="connsiteY42" fmla="*/ 287658 h 897258"/>
                  <a:gd name="connsiteX43" fmla="*/ 1204825 w 1204825"/>
                  <a:gd name="connsiteY43" fmla="*/ 347189 h 897258"/>
                  <a:gd name="connsiteX44" fmla="*/ 1202443 w 1204825"/>
                  <a:gd name="connsiteY44" fmla="*/ 554358 h 897258"/>
                  <a:gd name="connsiteX45" fmla="*/ 1195300 w 1204825"/>
                  <a:gd name="connsiteY45" fmla="*/ 606745 h 897258"/>
                  <a:gd name="connsiteX46" fmla="*/ 1185775 w 1204825"/>
                  <a:gd name="connsiteY46" fmla="*/ 659133 h 897258"/>
                  <a:gd name="connsiteX47" fmla="*/ 1181012 w 1204825"/>
                  <a:gd name="connsiteY47" fmla="*/ 673420 h 897258"/>
                  <a:gd name="connsiteX48" fmla="*/ 1176250 w 1204825"/>
                  <a:gd name="connsiteY48" fmla="*/ 690089 h 897258"/>
                  <a:gd name="connsiteX49" fmla="*/ 1154818 w 1204825"/>
                  <a:gd name="connsiteY49" fmla="*/ 721045 h 897258"/>
                  <a:gd name="connsiteX50" fmla="*/ 1135768 w 1204825"/>
                  <a:gd name="connsiteY50" fmla="*/ 749620 h 897258"/>
                  <a:gd name="connsiteX51" fmla="*/ 1123862 w 1204825"/>
                  <a:gd name="connsiteY51" fmla="*/ 761526 h 897258"/>
                  <a:gd name="connsiteX52" fmla="*/ 1092906 w 1204825"/>
                  <a:gd name="connsiteY52" fmla="*/ 804389 h 897258"/>
                  <a:gd name="connsiteX53" fmla="*/ 1069093 w 1204825"/>
                  <a:gd name="connsiteY53" fmla="*/ 828201 h 897258"/>
                  <a:gd name="connsiteX54" fmla="*/ 1007181 w 1204825"/>
                  <a:gd name="connsiteY54" fmla="*/ 873445 h 897258"/>
                  <a:gd name="connsiteX55" fmla="*/ 990512 w 1204825"/>
                  <a:gd name="connsiteY55" fmla="*/ 878208 h 897258"/>
                  <a:gd name="connsiteX56" fmla="*/ 947650 w 1204825"/>
                  <a:gd name="connsiteY56" fmla="*/ 892495 h 897258"/>
                  <a:gd name="connsiteX57" fmla="*/ 859543 w 1204825"/>
                  <a:gd name="connsiteY57" fmla="*/ 894876 h 897258"/>
                  <a:gd name="connsiteX58" fmla="*/ 780962 w 1204825"/>
                  <a:gd name="connsiteY58" fmla="*/ 897258 h 897258"/>
                  <a:gd name="connsiteX59" fmla="*/ 692856 w 1204825"/>
                  <a:gd name="connsiteY59" fmla="*/ 892495 h 897258"/>
                  <a:gd name="connsiteX60" fmla="*/ 673806 w 1204825"/>
                  <a:gd name="connsiteY60" fmla="*/ 890114 h 897258"/>
                  <a:gd name="connsiteX61" fmla="*/ 502356 w 1204825"/>
                  <a:gd name="connsiteY61" fmla="*/ 885351 h 897258"/>
                  <a:gd name="connsiteX62" fmla="*/ 471400 w 1204825"/>
                  <a:gd name="connsiteY62" fmla="*/ 880589 h 897258"/>
                  <a:gd name="connsiteX63" fmla="*/ 459493 w 1204825"/>
                  <a:gd name="connsiteY63" fmla="*/ 878208 h 897258"/>
                  <a:gd name="connsiteX64" fmla="*/ 430918 w 1204825"/>
                  <a:gd name="connsiteY64" fmla="*/ 871064 h 897258"/>
                  <a:gd name="connsiteX65" fmla="*/ 369006 w 1204825"/>
                  <a:gd name="connsiteY65" fmla="*/ 868683 h 897258"/>
                  <a:gd name="connsiteX66" fmla="*/ 321381 w 1204825"/>
                  <a:gd name="connsiteY66" fmla="*/ 859158 h 897258"/>
                  <a:gd name="connsiteX67" fmla="*/ 288043 w 1204825"/>
                  <a:gd name="connsiteY67" fmla="*/ 849633 h 897258"/>
                  <a:gd name="connsiteX68" fmla="*/ 276137 w 1204825"/>
                  <a:gd name="connsiteY68" fmla="*/ 844870 h 897258"/>
                  <a:gd name="connsiteX69" fmla="*/ 249943 w 1204825"/>
                  <a:gd name="connsiteY69" fmla="*/ 832964 h 897258"/>
                  <a:gd name="connsiteX70" fmla="*/ 235656 w 1204825"/>
                  <a:gd name="connsiteY70" fmla="*/ 830583 h 897258"/>
                  <a:gd name="connsiteX71" fmla="*/ 230893 w 1204825"/>
                  <a:gd name="connsiteY71" fmla="*/ 818676 h 897258"/>
                  <a:gd name="connsiteX72" fmla="*/ 216606 w 1204825"/>
                  <a:gd name="connsiteY72" fmla="*/ 811533 h 897258"/>
                  <a:gd name="connsiteX73" fmla="*/ 180887 w 1204825"/>
                  <a:gd name="connsiteY73" fmla="*/ 780576 h 897258"/>
                  <a:gd name="connsiteX74" fmla="*/ 161837 w 1204825"/>
                  <a:gd name="connsiteY74" fmla="*/ 761526 h 897258"/>
                  <a:gd name="connsiteX75" fmla="*/ 123737 w 1204825"/>
                  <a:gd name="connsiteY75" fmla="*/ 725808 h 897258"/>
                  <a:gd name="connsiteX76" fmla="*/ 102306 w 1204825"/>
                  <a:gd name="connsiteY76" fmla="*/ 704376 h 897258"/>
                  <a:gd name="connsiteX77" fmla="*/ 80875 w 1204825"/>
                  <a:gd name="connsiteY77" fmla="*/ 687708 h 897258"/>
                  <a:gd name="connsiteX78" fmla="*/ 71350 w 1204825"/>
                  <a:gd name="connsiteY78" fmla="*/ 678183 h 897258"/>
                  <a:gd name="connsiteX79" fmla="*/ 38012 w 1204825"/>
                  <a:gd name="connsiteY79" fmla="*/ 651989 h 897258"/>
                  <a:gd name="connsiteX80" fmla="*/ 11818 w 1204825"/>
                  <a:gd name="connsiteY80" fmla="*/ 623414 h 897258"/>
                  <a:gd name="connsiteX81" fmla="*/ 9437 w 1204825"/>
                  <a:gd name="connsiteY81" fmla="*/ 549595 h 897258"/>
                  <a:gd name="connsiteX82" fmla="*/ 14200 w 1204825"/>
                  <a:gd name="connsiteY82" fmla="*/ 535308 h 897258"/>
                  <a:gd name="connsiteX83" fmla="*/ 21343 w 1204825"/>
                  <a:gd name="connsiteY83" fmla="*/ 525783 h 897258"/>
                  <a:gd name="connsiteX84" fmla="*/ 35631 w 1204825"/>
                  <a:gd name="connsiteY84" fmla="*/ 509114 h 897258"/>
                  <a:gd name="connsiteX85" fmla="*/ 52300 w 1204825"/>
                  <a:gd name="connsiteY85" fmla="*/ 487683 h 897258"/>
                  <a:gd name="connsiteX86" fmla="*/ 61825 w 1204825"/>
                  <a:gd name="connsiteY86" fmla="*/ 480539 h 897258"/>
                  <a:gd name="connsiteX87" fmla="*/ 76112 w 1204825"/>
                  <a:gd name="connsiteY87" fmla="*/ 475776 h 897258"/>
                  <a:gd name="connsiteX88" fmla="*/ 90400 w 1204825"/>
                  <a:gd name="connsiteY88" fmla="*/ 466251 h 897258"/>
                  <a:gd name="connsiteX89" fmla="*/ 104687 w 1204825"/>
                  <a:gd name="connsiteY89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21368 w 1204825"/>
                  <a:gd name="connsiteY14" fmla="*/ 37626 h 897258"/>
                  <a:gd name="connsiteX15" fmla="*/ 271346 w 1204825"/>
                  <a:gd name="connsiteY15" fmla="*/ 101923 h 897258"/>
                  <a:gd name="connsiteX16" fmla="*/ 271346 w 1204825"/>
                  <a:gd name="connsiteY16" fmla="*/ 101923 h 897258"/>
                  <a:gd name="connsiteX17" fmla="*/ 342784 w 1204825"/>
                  <a:gd name="connsiteY17" fmla="*/ 101923 h 897258"/>
                  <a:gd name="connsiteX18" fmla="*/ 485660 w 1204825"/>
                  <a:gd name="connsiteY18" fmla="*/ 101923 h 897258"/>
                  <a:gd name="connsiteX19" fmla="*/ 738100 w 1204825"/>
                  <a:gd name="connsiteY19" fmla="*/ 9051 h 897258"/>
                  <a:gd name="connsiteX20" fmla="*/ 757150 w 1204825"/>
                  <a:gd name="connsiteY20" fmla="*/ 13814 h 897258"/>
                  <a:gd name="connsiteX21" fmla="*/ 802393 w 1204825"/>
                  <a:gd name="connsiteY21" fmla="*/ 30483 h 897258"/>
                  <a:gd name="connsiteX22" fmla="*/ 861925 w 1204825"/>
                  <a:gd name="connsiteY22" fmla="*/ 51914 h 897258"/>
                  <a:gd name="connsiteX23" fmla="*/ 892881 w 1204825"/>
                  <a:gd name="connsiteY23" fmla="*/ 54295 h 897258"/>
                  <a:gd name="connsiteX24" fmla="*/ 930981 w 1204825"/>
                  <a:gd name="connsiteY24" fmla="*/ 63820 h 897258"/>
                  <a:gd name="connsiteX25" fmla="*/ 957175 w 1204825"/>
                  <a:gd name="connsiteY25" fmla="*/ 73345 h 897258"/>
                  <a:gd name="connsiteX26" fmla="*/ 983368 w 1204825"/>
                  <a:gd name="connsiteY26" fmla="*/ 85251 h 897258"/>
                  <a:gd name="connsiteX27" fmla="*/ 1004800 w 1204825"/>
                  <a:gd name="connsiteY27" fmla="*/ 90014 h 897258"/>
                  <a:gd name="connsiteX28" fmla="*/ 1028612 w 1204825"/>
                  <a:gd name="connsiteY28" fmla="*/ 94776 h 897258"/>
                  <a:gd name="connsiteX29" fmla="*/ 1038137 w 1204825"/>
                  <a:gd name="connsiteY29" fmla="*/ 99539 h 897258"/>
                  <a:gd name="connsiteX30" fmla="*/ 1069093 w 1204825"/>
                  <a:gd name="connsiteY30" fmla="*/ 106683 h 897258"/>
                  <a:gd name="connsiteX31" fmla="*/ 1076237 w 1204825"/>
                  <a:gd name="connsiteY31" fmla="*/ 113826 h 897258"/>
                  <a:gd name="connsiteX32" fmla="*/ 1090525 w 1204825"/>
                  <a:gd name="connsiteY32" fmla="*/ 120970 h 897258"/>
                  <a:gd name="connsiteX33" fmla="*/ 1111956 w 1204825"/>
                  <a:gd name="connsiteY33" fmla="*/ 142401 h 897258"/>
                  <a:gd name="connsiteX34" fmla="*/ 1121481 w 1204825"/>
                  <a:gd name="connsiteY34" fmla="*/ 147164 h 897258"/>
                  <a:gd name="connsiteX35" fmla="*/ 1147675 w 1204825"/>
                  <a:gd name="connsiteY35" fmla="*/ 173358 h 897258"/>
                  <a:gd name="connsiteX36" fmla="*/ 1159581 w 1204825"/>
                  <a:gd name="connsiteY36" fmla="*/ 182883 h 897258"/>
                  <a:gd name="connsiteX37" fmla="*/ 1166725 w 1204825"/>
                  <a:gd name="connsiteY37" fmla="*/ 194789 h 897258"/>
                  <a:gd name="connsiteX38" fmla="*/ 1185775 w 1204825"/>
                  <a:gd name="connsiteY38" fmla="*/ 223364 h 897258"/>
                  <a:gd name="connsiteX39" fmla="*/ 1192918 w 1204825"/>
                  <a:gd name="connsiteY39" fmla="*/ 247176 h 897258"/>
                  <a:gd name="connsiteX40" fmla="*/ 1197681 w 1204825"/>
                  <a:gd name="connsiteY40" fmla="*/ 261464 h 897258"/>
                  <a:gd name="connsiteX41" fmla="*/ 1200062 w 1204825"/>
                  <a:gd name="connsiteY41" fmla="*/ 287658 h 897258"/>
                  <a:gd name="connsiteX42" fmla="*/ 1204825 w 1204825"/>
                  <a:gd name="connsiteY42" fmla="*/ 347189 h 897258"/>
                  <a:gd name="connsiteX43" fmla="*/ 1202443 w 1204825"/>
                  <a:gd name="connsiteY43" fmla="*/ 554358 h 897258"/>
                  <a:gd name="connsiteX44" fmla="*/ 1195300 w 1204825"/>
                  <a:gd name="connsiteY44" fmla="*/ 606745 h 897258"/>
                  <a:gd name="connsiteX45" fmla="*/ 1185775 w 1204825"/>
                  <a:gd name="connsiteY45" fmla="*/ 659133 h 897258"/>
                  <a:gd name="connsiteX46" fmla="*/ 1181012 w 1204825"/>
                  <a:gd name="connsiteY46" fmla="*/ 673420 h 897258"/>
                  <a:gd name="connsiteX47" fmla="*/ 1176250 w 1204825"/>
                  <a:gd name="connsiteY47" fmla="*/ 690089 h 897258"/>
                  <a:gd name="connsiteX48" fmla="*/ 1154818 w 1204825"/>
                  <a:gd name="connsiteY48" fmla="*/ 721045 h 897258"/>
                  <a:gd name="connsiteX49" fmla="*/ 1135768 w 1204825"/>
                  <a:gd name="connsiteY49" fmla="*/ 749620 h 897258"/>
                  <a:gd name="connsiteX50" fmla="*/ 1123862 w 1204825"/>
                  <a:gd name="connsiteY50" fmla="*/ 761526 h 897258"/>
                  <a:gd name="connsiteX51" fmla="*/ 1092906 w 1204825"/>
                  <a:gd name="connsiteY51" fmla="*/ 804389 h 897258"/>
                  <a:gd name="connsiteX52" fmla="*/ 1069093 w 1204825"/>
                  <a:gd name="connsiteY52" fmla="*/ 828201 h 897258"/>
                  <a:gd name="connsiteX53" fmla="*/ 1007181 w 1204825"/>
                  <a:gd name="connsiteY53" fmla="*/ 873445 h 897258"/>
                  <a:gd name="connsiteX54" fmla="*/ 990512 w 1204825"/>
                  <a:gd name="connsiteY54" fmla="*/ 878208 h 897258"/>
                  <a:gd name="connsiteX55" fmla="*/ 947650 w 1204825"/>
                  <a:gd name="connsiteY55" fmla="*/ 892495 h 897258"/>
                  <a:gd name="connsiteX56" fmla="*/ 859543 w 1204825"/>
                  <a:gd name="connsiteY56" fmla="*/ 894876 h 897258"/>
                  <a:gd name="connsiteX57" fmla="*/ 780962 w 1204825"/>
                  <a:gd name="connsiteY57" fmla="*/ 897258 h 897258"/>
                  <a:gd name="connsiteX58" fmla="*/ 692856 w 1204825"/>
                  <a:gd name="connsiteY58" fmla="*/ 892495 h 897258"/>
                  <a:gd name="connsiteX59" fmla="*/ 673806 w 1204825"/>
                  <a:gd name="connsiteY59" fmla="*/ 890114 h 897258"/>
                  <a:gd name="connsiteX60" fmla="*/ 502356 w 1204825"/>
                  <a:gd name="connsiteY60" fmla="*/ 885351 h 897258"/>
                  <a:gd name="connsiteX61" fmla="*/ 471400 w 1204825"/>
                  <a:gd name="connsiteY61" fmla="*/ 880589 h 897258"/>
                  <a:gd name="connsiteX62" fmla="*/ 459493 w 1204825"/>
                  <a:gd name="connsiteY62" fmla="*/ 878208 h 897258"/>
                  <a:gd name="connsiteX63" fmla="*/ 430918 w 1204825"/>
                  <a:gd name="connsiteY63" fmla="*/ 871064 h 897258"/>
                  <a:gd name="connsiteX64" fmla="*/ 369006 w 1204825"/>
                  <a:gd name="connsiteY64" fmla="*/ 868683 h 897258"/>
                  <a:gd name="connsiteX65" fmla="*/ 321381 w 1204825"/>
                  <a:gd name="connsiteY65" fmla="*/ 859158 h 897258"/>
                  <a:gd name="connsiteX66" fmla="*/ 288043 w 1204825"/>
                  <a:gd name="connsiteY66" fmla="*/ 849633 h 897258"/>
                  <a:gd name="connsiteX67" fmla="*/ 276137 w 1204825"/>
                  <a:gd name="connsiteY67" fmla="*/ 844870 h 897258"/>
                  <a:gd name="connsiteX68" fmla="*/ 249943 w 1204825"/>
                  <a:gd name="connsiteY68" fmla="*/ 832964 h 897258"/>
                  <a:gd name="connsiteX69" fmla="*/ 235656 w 1204825"/>
                  <a:gd name="connsiteY69" fmla="*/ 830583 h 897258"/>
                  <a:gd name="connsiteX70" fmla="*/ 230893 w 1204825"/>
                  <a:gd name="connsiteY70" fmla="*/ 818676 h 897258"/>
                  <a:gd name="connsiteX71" fmla="*/ 216606 w 1204825"/>
                  <a:gd name="connsiteY71" fmla="*/ 811533 h 897258"/>
                  <a:gd name="connsiteX72" fmla="*/ 180887 w 1204825"/>
                  <a:gd name="connsiteY72" fmla="*/ 780576 h 897258"/>
                  <a:gd name="connsiteX73" fmla="*/ 161837 w 1204825"/>
                  <a:gd name="connsiteY73" fmla="*/ 761526 h 897258"/>
                  <a:gd name="connsiteX74" fmla="*/ 123737 w 1204825"/>
                  <a:gd name="connsiteY74" fmla="*/ 725808 h 897258"/>
                  <a:gd name="connsiteX75" fmla="*/ 102306 w 1204825"/>
                  <a:gd name="connsiteY75" fmla="*/ 704376 h 897258"/>
                  <a:gd name="connsiteX76" fmla="*/ 80875 w 1204825"/>
                  <a:gd name="connsiteY76" fmla="*/ 687708 h 897258"/>
                  <a:gd name="connsiteX77" fmla="*/ 71350 w 1204825"/>
                  <a:gd name="connsiteY77" fmla="*/ 678183 h 897258"/>
                  <a:gd name="connsiteX78" fmla="*/ 38012 w 1204825"/>
                  <a:gd name="connsiteY78" fmla="*/ 651989 h 897258"/>
                  <a:gd name="connsiteX79" fmla="*/ 11818 w 1204825"/>
                  <a:gd name="connsiteY79" fmla="*/ 623414 h 897258"/>
                  <a:gd name="connsiteX80" fmla="*/ 9437 w 1204825"/>
                  <a:gd name="connsiteY80" fmla="*/ 549595 h 897258"/>
                  <a:gd name="connsiteX81" fmla="*/ 14200 w 1204825"/>
                  <a:gd name="connsiteY81" fmla="*/ 535308 h 897258"/>
                  <a:gd name="connsiteX82" fmla="*/ 21343 w 1204825"/>
                  <a:gd name="connsiteY82" fmla="*/ 525783 h 897258"/>
                  <a:gd name="connsiteX83" fmla="*/ 35631 w 1204825"/>
                  <a:gd name="connsiteY83" fmla="*/ 509114 h 897258"/>
                  <a:gd name="connsiteX84" fmla="*/ 52300 w 1204825"/>
                  <a:gd name="connsiteY84" fmla="*/ 487683 h 897258"/>
                  <a:gd name="connsiteX85" fmla="*/ 61825 w 1204825"/>
                  <a:gd name="connsiteY85" fmla="*/ 480539 h 897258"/>
                  <a:gd name="connsiteX86" fmla="*/ 76112 w 1204825"/>
                  <a:gd name="connsiteY86" fmla="*/ 475776 h 897258"/>
                  <a:gd name="connsiteX87" fmla="*/ 90400 w 1204825"/>
                  <a:gd name="connsiteY87" fmla="*/ 466251 h 897258"/>
                  <a:gd name="connsiteX88" fmla="*/ 104687 w 1204825"/>
                  <a:gd name="connsiteY88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71346 w 1204825"/>
                  <a:gd name="connsiteY14" fmla="*/ 101923 h 897258"/>
                  <a:gd name="connsiteX15" fmla="*/ 271346 w 1204825"/>
                  <a:gd name="connsiteY15" fmla="*/ 101923 h 897258"/>
                  <a:gd name="connsiteX16" fmla="*/ 342784 w 1204825"/>
                  <a:gd name="connsiteY16" fmla="*/ 101923 h 897258"/>
                  <a:gd name="connsiteX17" fmla="*/ 485660 w 1204825"/>
                  <a:gd name="connsiteY17" fmla="*/ 101923 h 897258"/>
                  <a:gd name="connsiteX18" fmla="*/ 738100 w 1204825"/>
                  <a:gd name="connsiteY18" fmla="*/ 9051 h 897258"/>
                  <a:gd name="connsiteX19" fmla="*/ 757150 w 1204825"/>
                  <a:gd name="connsiteY19" fmla="*/ 13814 h 897258"/>
                  <a:gd name="connsiteX20" fmla="*/ 802393 w 1204825"/>
                  <a:gd name="connsiteY20" fmla="*/ 30483 h 897258"/>
                  <a:gd name="connsiteX21" fmla="*/ 861925 w 1204825"/>
                  <a:gd name="connsiteY21" fmla="*/ 51914 h 897258"/>
                  <a:gd name="connsiteX22" fmla="*/ 892881 w 1204825"/>
                  <a:gd name="connsiteY22" fmla="*/ 54295 h 897258"/>
                  <a:gd name="connsiteX23" fmla="*/ 930981 w 1204825"/>
                  <a:gd name="connsiteY23" fmla="*/ 63820 h 897258"/>
                  <a:gd name="connsiteX24" fmla="*/ 957175 w 1204825"/>
                  <a:gd name="connsiteY24" fmla="*/ 73345 h 897258"/>
                  <a:gd name="connsiteX25" fmla="*/ 983368 w 1204825"/>
                  <a:gd name="connsiteY25" fmla="*/ 85251 h 897258"/>
                  <a:gd name="connsiteX26" fmla="*/ 1004800 w 1204825"/>
                  <a:gd name="connsiteY26" fmla="*/ 90014 h 897258"/>
                  <a:gd name="connsiteX27" fmla="*/ 1028612 w 1204825"/>
                  <a:gd name="connsiteY27" fmla="*/ 94776 h 897258"/>
                  <a:gd name="connsiteX28" fmla="*/ 1038137 w 1204825"/>
                  <a:gd name="connsiteY28" fmla="*/ 99539 h 897258"/>
                  <a:gd name="connsiteX29" fmla="*/ 1069093 w 1204825"/>
                  <a:gd name="connsiteY29" fmla="*/ 106683 h 897258"/>
                  <a:gd name="connsiteX30" fmla="*/ 1076237 w 1204825"/>
                  <a:gd name="connsiteY30" fmla="*/ 113826 h 897258"/>
                  <a:gd name="connsiteX31" fmla="*/ 1090525 w 1204825"/>
                  <a:gd name="connsiteY31" fmla="*/ 120970 h 897258"/>
                  <a:gd name="connsiteX32" fmla="*/ 1111956 w 1204825"/>
                  <a:gd name="connsiteY32" fmla="*/ 142401 h 897258"/>
                  <a:gd name="connsiteX33" fmla="*/ 1121481 w 1204825"/>
                  <a:gd name="connsiteY33" fmla="*/ 147164 h 897258"/>
                  <a:gd name="connsiteX34" fmla="*/ 1147675 w 1204825"/>
                  <a:gd name="connsiteY34" fmla="*/ 173358 h 897258"/>
                  <a:gd name="connsiteX35" fmla="*/ 1159581 w 1204825"/>
                  <a:gd name="connsiteY35" fmla="*/ 182883 h 897258"/>
                  <a:gd name="connsiteX36" fmla="*/ 1166725 w 1204825"/>
                  <a:gd name="connsiteY36" fmla="*/ 194789 h 897258"/>
                  <a:gd name="connsiteX37" fmla="*/ 1185775 w 1204825"/>
                  <a:gd name="connsiteY37" fmla="*/ 223364 h 897258"/>
                  <a:gd name="connsiteX38" fmla="*/ 1192918 w 1204825"/>
                  <a:gd name="connsiteY38" fmla="*/ 247176 h 897258"/>
                  <a:gd name="connsiteX39" fmla="*/ 1197681 w 1204825"/>
                  <a:gd name="connsiteY39" fmla="*/ 261464 h 897258"/>
                  <a:gd name="connsiteX40" fmla="*/ 1200062 w 1204825"/>
                  <a:gd name="connsiteY40" fmla="*/ 287658 h 897258"/>
                  <a:gd name="connsiteX41" fmla="*/ 1204825 w 1204825"/>
                  <a:gd name="connsiteY41" fmla="*/ 347189 h 897258"/>
                  <a:gd name="connsiteX42" fmla="*/ 1202443 w 1204825"/>
                  <a:gd name="connsiteY42" fmla="*/ 554358 h 897258"/>
                  <a:gd name="connsiteX43" fmla="*/ 1195300 w 1204825"/>
                  <a:gd name="connsiteY43" fmla="*/ 606745 h 897258"/>
                  <a:gd name="connsiteX44" fmla="*/ 1185775 w 1204825"/>
                  <a:gd name="connsiteY44" fmla="*/ 659133 h 897258"/>
                  <a:gd name="connsiteX45" fmla="*/ 1181012 w 1204825"/>
                  <a:gd name="connsiteY45" fmla="*/ 673420 h 897258"/>
                  <a:gd name="connsiteX46" fmla="*/ 1176250 w 1204825"/>
                  <a:gd name="connsiteY46" fmla="*/ 690089 h 897258"/>
                  <a:gd name="connsiteX47" fmla="*/ 1154818 w 1204825"/>
                  <a:gd name="connsiteY47" fmla="*/ 721045 h 897258"/>
                  <a:gd name="connsiteX48" fmla="*/ 1135768 w 1204825"/>
                  <a:gd name="connsiteY48" fmla="*/ 749620 h 897258"/>
                  <a:gd name="connsiteX49" fmla="*/ 1123862 w 1204825"/>
                  <a:gd name="connsiteY49" fmla="*/ 761526 h 897258"/>
                  <a:gd name="connsiteX50" fmla="*/ 1092906 w 1204825"/>
                  <a:gd name="connsiteY50" fmla="*/ 804389 h 897258"/>
                  <a:gd name="connsiteX51" fmla="*/ 1069093 w 1204825"/>
                  <a:gd name="connsiteY51" fmla="*/ 828201 h 897258"/>
                  <a:gd name="connsiteX52" fmla="*/ 1007181 w 1204825"/>
                  <a:gd name="connsiteY52" fmla="*/ 873445 h 897258"/>
                  <a:gd name="connsiteX53" fmla="*/ 990512 w 1204825"/>
                  <a:gd name="connsiteY53" fmla="*/ 878208 h 897258"/>
                  <a:gd name="connsiteX54" fmla="*/ 947650 w 1204825"/>
                  <a:gd name="connsiteY54" fmla="*/ 892495 h 897258"/>
                  <a:gd name="connsiteX55" fmla="*/ 859543 w 1204825"/>
                  <a:gd name="connsiteY55" fmla="*/ 894876 h 897258"/>
                  <a:gd name="connsiteX56" fmla="*/ 780962 w 1204825"/>
                  <a:gd name="connsiteY56" fmla="*/ 897258 h 897258"/>
                  <a:gd name="connsiteX57" fmla="*/ 692856 w 1204825"/>
                  <a:gd name="connsiteY57" fmla="*/ 892495 h 897258"/>
                  <a:gd name="connsiteX58" fmla="*/ 673806 w 1204825"/>
                  <a:gd name="connsiteY58" fmla="*/ 890114 h 897258"/>
                  <a:gd name="connsiteX59" fmla="*/ 502356 w 1204825"/>
                  <a:gd name="connsiteY59" fmla="*/ 885351 h 897258"/>
                  <a:gd name="connsiteX60" fmla="*/ 471400 w 1204825"/>
                  <a:gd name="connsiteY60" fmla="*/ 880589 h 897258"/>
                  <a:gd name="connsiteX61" fmla="*/ 459493 w 1204825"/>
                  <a:gd name="connsiteY61" fmla="*/ 878208 h 897258"/>
                  <a:gd name="connsiteX62" fmla="*/ 430918 w 1204825"/>
                  <a:gd name="connsiteY62" fmla="*/ 871064 h 897258"/>
                  <a:gd name="connsiteX63" fmla="*/ 369006 w 1204825"/>
                  <a:gd name="connsiteY63" fmla="*/ 868683 h 897258"/>
                  <a:gd name="connsiteX64" fmla="*/ 321381 w 1204825"/>
                  <a:gd name="connsiteY64" fmla="*/ 859158 h 897258"/>
                  <a:gd name="connsiteX65" fmla="*/ 288043 w 1204825"/>
                  <a:gd name="connsiteY65" fmla="*/ 849633 h 897258"/>
                  <a:gd name="connsiteX66" fmla="*/ 276137 w 1204825"/>
                  <a:gd name="connsiteY66" fmla="*/ 844870 h 897258"/>
                  <a:gd name="connsiteX67" fmla="*/ 249943 w 1204825"/>
                  <a:gd name="connsiteY67" fmla="*/ 832964 h 897258"/>
                  <a:gd name="connsiteX68" fmla="*/ 235656 w 1204825"/>
                  <a:gd name="connsiteY68" fmla="*/ 830583 h 897258"/>
                  <a:gd name="connsiteX69" fmla="*/ 230893 w 1204825"/>
                  <a:gd name="connsiteY69" fmla="*/ 818676 h 897258"/>
                  <a:gd name="connsiteX70" fmla="*/ 216606 w 1204825"/>
                  <a:gd name="connsiteY70" fmla="*/ 811533 h 897258"/>
                  <a:gd name="connsiteX71" fmla="*/ 180887 w 1204825"/>
                  <a:gd name="connsiteY71" fmla="*/ 780576 h 897258"/>
                  <a:gd name="connsiteX72" fmla="*/ 161837 w 1204825"/>
                  <a:gd name="connsiteY72" fmla="*/ 761526 h 897258"/>
                  <a:gd name="connsiteX73" fmla="*/ 123737 w 1204825"/>
                  <a:gd name="connsiteY73" fmla="*/ 725808 h 897258"/>
                  <a:gd name="connsiteX74" fmla="*/ 102306 w 1204825"/>
                  <a:gd name="connsiteY74" fmla="*/ 704376 h 897258"/>
                  <a:gd name="connsiteX75" fmla="*/ 80875 w 1204825"/>
                  <a:gd name="connsiteY75" fmla="*/ 687708 h 897258"/>
                  <a:gd name="connsiteX76" fmla="*/ 71350 w 1204825"/>
                  <a:gd name="connsiteY76" fmla="*/ 678183 h 897258"/>
                  <a:gd name="connsiteX77" fmla="*/ 38012 w 1204825"/>
                  <a:gd name="connsiteY77" fmla="*/ 651989 h 897258"/>
                  <a:gd name="connsiteX78" fmla="*/ 11818 w 1204825"/>
                  <a:gd name="connsiteY78" fmla="*/ 623414 h 897258"/>
                  <a:gd name="connsiteX79" fmla="*/ 9437 w 1204825"/>
                  <a:gd name="connsiteY79" fmla="*/ 549595 h 897258"/>
                  <a:gd name="connsiteX80" fmla="*/ 14200 w 1204825"/>
                  <a:gd name="connsiteY80" fmla="*/ 535308 h 897258"/>
                  <a:gd name="connsiteX81" fmla="*/ 21343 w 1204825"/>
                  <a:gd name="connsiteY81" fmla="*/ 525783 h 897258"/>
                  <a:gd name="connsiteX82" fmla="*/ 35631 w 1204825"/>
                  <a:gd name="connsiteY82" fmla="*/ 509114 h 897258"/>
                  <a:gd name="connsiteX83" fmla="*/ 52300 w 1204825"/>
                  <a:gd name="connsiteY83" fmla="*/ 487683 h 897258"/>
                  <a:gd name="connsiteX84" fmla="*/ 61825 w 1204825"/>
                  <a:gd name="connsiteY84" fmla="*/ 480539 h 897258"/>
                  <a:gd name="connsiteX85" fmla="*/ 76112 w 1204825"/>
                  <a:gd name="connsiteY85" fmla="*/ 475776 h 897258"/>
                  <a:gd name="connsiteX86" fmla="*/ 90400 w 1204825"/>
                  <a:gd name="connsiteY86" fmla="*/ 466251 h 897258"/>
                  <a:gd name="connsiteX87" fmla="*/ 104687 w 1204825"/>
                  <a:gd name="connsiteY87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271346 w 1204825"/>
                  <a:gd name="connsiteY13" fmla="*/ 101923 h 897258"/>
                  <a:gd name="connsiteX14" fmla="*/ 271346 w 1204825"/>
                  <a:gd name="connsiteY14" fmla="*/ 101923 h 897258"/>
                  <a:gd name="connsiteX15" fmla="*/ 342784 w 1204825"/>
                  <a:gd name="connsiteY15" fmla="*/ 101923 h 897258"/>
                  <a:gd name="connsiteX16" fmla="*/ 485660 w 1204825"/>
                  <a:gd name="connsiteY16" fmla="*/ 101923 h 897258"/>
                  <a:gd name="connsiteX17" fmla="*/ 738100 w 1204825"/>
                  <a:gd name="connsiteY17" fmla="*/ 9051 h 897258"/>
                  <a:gd name="connsiteX18" fmla="*/ 757150 w 1204825"/>
                  <a:gd name="connsiteY18" fmla="*/ 13814 h 897258"/>
                  <a:gd name="connsiteX19" fmla="*/ 802393 w 1204825"/>
                  <a:gd name="connsiteY19" fmla="*/ 30483 h 897258"/>
                  <a:gd name="connsiteX20" fmla="*/ 861925 w 1204825"/>
                  <a:gd name="connsiteY20" fmla="*/ 51914 h 897258"/>
                  <a:gd name="connsiteX21" fmla="*/ 892881 w 1204825"/>
                  <a:gd name="connsiteY21" fmla="*/ 54295 h 897258"/>
                  <a:gd name="connsiteX22" fmla="*/ 930981 w 1204825"/>
                  <a:gd name="connsiteY22" fmla="*/ 63820 h 897258"/>
                  <a:gd name="connsiteX23" fmla="*/ 957175 w 1204825"/>
                  <a:gd name="connsiteY23" fmla="*/ 73345 h 897258"/>
                  <a:gd name="connsiteX24" fmla="*/ 983368 w 1204825"/>
                  <a:gd name="connsiteY24" fmla="*/ 85251 h 897258"/>
                  <a:gd name="connsiteX25" fmla="*/ 1004800 w 1204825"/>
                  <a:gd name="connsiteY25" fmla="*/ 90014 h 897258"/>
                  <a:gd name="connsiteX26" fmla="*/ 1028612 w 1204825"/>
                  <a:gd name="connsiteY26" fmla="*/ 94776 h 897258"/>
                  <a:gd name="connsiteX27" fmla="*/ 1038137 w 1204825"/>
                  <a:gd name="connsiteY27" fmla="*/ 99539 h 897258"/>
                  <a:gd name="connsiteX28" fmla="*/ 1069093 w 1204825"/>
                  <a:gd name="connsiteY28" fmla="*/ 106683 h 897258"/>
                  <a:gd name="connsiteX29" fmla="*/ 1076237 w 1204825"/>
                  <a:gd name="connsiteY29" fmla="*/ 113826 h 897258"/>
                  <a:gd name="connsiteX30" fmla="*/ 1090525 w 1204825"/>
                  <a:gd name="connsiteY30" fmla="*/ 120970 h 897258"/>
                  <a:gd name="connsiteX31" fmla="*/ 1111956 w 1204825"/>
                  <a:gd name="connsiteY31" fmla="*/ 142401 h 897258"/>
                  <a:gd name="connsiteX32" fmla="*/ 1121481 w 1204825"/>
                  <a:gd name="connsiteY32" fmla="*/ 147164 h 897258"/>
                  <a:gd name="connsiteX33" fmla="*/ 1147675 w 1204825"/>
                  <a:gd name="connsiteY33" fmla="*/ 173358 h 897258"/>
                  <a:gd name="connsiteX34" fmla="*/ 1159581 w 1204825"/>
                  <a:gd name="connsiteY34" fmla="*/ 182883 h 897258"/>
                  <a:gd name="connsiteX35" fmla="*/ 1166725 w 1204825"/>
                  <a:gd name="connsiteY35" fmla="*/ 194789 h 897258"/>
                  <a:gd name="connsiteX36" fmla="*/ 1185775 w 1204825"/>
                  <a:gd name="connsiteY36" fmla="*/ 223364 h 897258"/>
                  <a:gd name="connsiteX37" fmla="*/ 1192918 w 1204825"/>
                  <a:gd name="connsiteY37" fmla="*/ 247176 h 897258"/>
                  <a:gd name="connsiteX38" fmla="*/ 1197681 w 1204825"/>
                  <a:gd name="connsiteY38" fmla="*/ 261464 h 897258"/>
                  <a:gd name="connsiteX39" fmla="*/ 1200062 w 1204825"/>
                  <a:gd name="connsiteY39" fmla="*/ 287658 h 897258"/>
                  <a:gd name="connsiteX40" fmla="*/ 1204825 w 1204825"/>
                  <a:gd name="connsiteY40" fmla="*/ 347189 h 897258"/>
                  <a:gd name="connsiteX41" fmla="*/ 1202443 w 1204825"/>
                  <a:gd name="connsiteY41" fmla="*/ 554358 h 897258"/>
                  <a:gd name="connsiteX42" fmla="*/ 1195300 w 1204825"/>
                  <a:gd name="connsiteY42" fmla="*/ 606745 h 897258"/>
                  <a:gd name="connsiteX43" fmla="*/ 1185775 w 1204825"/>
                  <a:gd name="connsiteY43" fmla="*/ 659133 h 897258"/>
                  <a:gd name="connsiteX44" fmla="*/ 1181012 w 1204825"/>
                  <a:gd name="connsiteY44" fmla="*/ 673420 h 897258"/>
                  <a:gd name="connsiteX45" fmla="*/ 1176250 w 1204825"/>
                  <a:gd name="connsiteY45" fmla="*/ 690089 h 897258"/>
                  <a:gd name="connsiteX46" fmla="*/ 1154818 w 1204825"/>
                  <a:gd name="connsiteY46" fmla="*/ 721045 h 897258"/>
                  <a:gd name="connsiteX47" fmla="*/ 1135768 w 1204825"/>
                  <a:gd name="connsiteY47" fmla="*/ 749620 h 897258"/>
                  <a:gd name="connsiteX48" fmla="*/ 1123862 w 1204825"/>
                  <a:gd name="connsiteY48" fmla="*/ 761526 h 897258"/>
                  <a:gd name="connsiteX49" fmla="*/ 1092906 w 1204825"/>
                  <a:gd name="connsiteY49" fmla="*/ 804389 h 897258"/>
                  <a:gd name="connsiteX50" fmla="*/ 1069093 w 1204825"/>
                  <a:gd name="connsiteY50" fmla="*/ 828201 h 897258"/>
                  <a:gd name="connsiteX51" fmla="*/ 1007181 w 1204825"/>
                  <a:gd name="connsiteY51" fmla="*/ 873445 h 897258"/>
                  <a:gd name="connsiteX52" fmla="*/ 990512 w 1204825"/>
                  <a:gd name="connsiteY52" fmla="*/ 878208 h 897258"/>
                  <a:gd name="connsiteX53" fmla="*/ 947650 w 1204825"/>
                  <a:gd name="connsiteY53" fmla="*/ 892495 h 897258"/>
                  <a:gd name="connsiteX54" fmla="*/ 859543 w 1204825"/>
                  <a:gd name="connsiteY54" fmla="*/ 894876 h 897258"/>
                  <a:gd name="connsiteX55" fmla="*/ 780962 w 1204825"/>
                  <a:gd name="connsiteY55" fmla="*/ 897258 h 897258"/>
                  <a:gd name="connsiteX56" fmla="*/ 692856 w 1204825"/>
                  <a:gd name="connsiteY56" fmla="*/ 892495 h 897258"/>
                  <a:gd name="connsiteX57" fmla="*/ 673806 w 1204825"/>
                  <a:gd name="connsiteY57" fmla="*/ 890114 h 897258"/>
                  <a:gd name="connsiteX58" fmla="*/ 502356 w 1204825"/>
                  <a:gd name="connsiteY58" fmla="*/ 885351 h 897258"/>
                  <a:gd name="connsiteX59" fmla="*/ 471400 w 1204825"/>
                  <a:gd name="connsiteY59" fmla="*/ 880589 h 897258"/>
                  <a:gd name="connsiteX60" fmla="*/ 459493 w 1204825"/>
                  <a:gd name="connsiteY60" fmla="*/ 878208 h 897258"/>
                  <a:gd name="connsiteX61" fmla="*/ 430918 w 1204825"/>
                  <a:gd name="connsiteY61" fmla="*/ 871064 h 897258"/>
                  <a:gd name="connsiteX62" fmla="*/ 369006 w 1204825"/>
                  <a:gd name="connsiteY62" fmla="*/ 868683 h 897258"/>
                  <a:gd name="connsiteX63" fmla="*/ 321381 w 1204825"/>
                  <a:gd name="connsiteY63" fmla="*/ 859158 h 897258"/>
                  <a:gd name="connsiteX64" fmla="*/ 288043 w 1204825"/>
                  <a:gd name="connsiteY64" fmla="*/ 849633 h 897258"/>
                  <a:gd name="connsiteX65" fmla="*/ 276137 w 1204825"/>
                  <a:gd name="connsiteY65" fmla="*/ 844870 h 897258"/>
                  <a:gd name="connsiteX66" fmla="*/ 249943 w 1204825"/>
                  <a:gd name="connsiteY66" fmla="*/ 832964 h 897258"/>
                  <a:gd name="connsiteX67" fmla="*/ 235656 w 1204825"/>
                  <a:gd name="connsiteY67" fmla="*/ 830583 h 897258"/>
                  <a:gd name="connsiteX68" fmla="*/ 230893 w 1204825"/>
                  <a:gd name="connsiteY68" fmla="*/ 818676 h 897258"/>
                  <a:gd name="connsiteX69" fmla="*/ 216606 w 1204825"/>
                  <a:gd name="connsiteY69" fmla="*/ 811533 h 897258"/>
                  <a:gd name="connsiteX70" fmla="*/ 180887 w 1204825"/>
                  <a:gd name="connsiteY70" fmla="*/ 780576 h 897258"/>
                  <a:gd name="connsiteX71" fmla="*/ 161837 w 1204825"/>
                  <a:gd name="connsiteY71" fmla="*/ 761526 h 897258"/>
                  <a:gd name="connsiteX72" fmla="*/ 123737 w 1204825"/>
                  <a:gd name="connsiteY72" fmla="*/ 725808 h 897258"/>
                  <a:gd name="connsiteX73" fmla="*/ 102306 w 1204825"/>
                  <a:gd name="connsiteY73" fmla="*/ 704376 h 897258"/>
                  <a:gd name="connsiteX74" fmla="*/ 80875 w 1204825"/>
                  <a:gd name="connsiteY74" fmla="*/ 687708 h 897258"/>
                  <a:gd name="connsiteX75" fmla="*/ 71350 w 1204825"/>
                  <a:gd name="connsiteY75" fmla="*/ 678183 h 897258"/>
                  <a:gd name="connsiteX76" fmla="*/ 38012 w 1204825"/>
                  <a:gd name="connsiteY76" fmla="*/ 651989 h 897258"/>
                  <a:gd name="connsiteX77" fmla="*/ 11818 w 1204825"/>
                  <a:gd name="connsiteY77" fmla="*/ 623414 h 897258"/>
                  <a:gd name="connsiteX78" fmla="*/ 9437 w 1204825"/>
                  <a:gd name="connsiteY78" fmla="*/ 549595 h 897258"/>
                  <a:gd name="connsiteX79" fmla="*/ 14200 w 1204825"/>
                  <a:gd name="connsiteY79" fmla="*/ 535308 h 897258"/>
                  <a:gd name="connsiteX80" fmla="*/ 21343 w 1204825"/>
                  <a:gd name="connsiteY80" fmla="*/ 525783 h 897258"/>
                  <a:gd name="connsiteX81" fmla="*/ 35631 w 1204825"/>
                  <a:gd name="connsiteY81" fmla="*/ 509114 h 897258"/>
                  <a:gd name="connsiteX82" fmla="*/ 52300 w 1204825"/>
                  <a:gd name="connsiteY82" fmla="*/ 487683 h 897258"/>
                  <a:gd name="connsiteX83" fmla="*/ 61825 w 1204825"/>
                  <a:gd name="connsiteY83" fmla="*/ 480539 h 897258"/>
                  <a:gd name="connsiteX84" fmla="*/ 76112 w 1204825"/>
                  <a:gd name="connsiteY84" fmla="*/ 475776 h 897258"/>
                  <a:gd name="connsiteX85" fmla="*/ 90400 w 1204825"/>
                  <a:gd name="connsiteY85" fmla="*/ 466251 h 897258"/>
                  <a:gd name="connsiteX86" fmla="*/ 104687 w 1204825"/>
                  <a:gd name="connsiteY86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271346 w 1204825"/>
                  <a:gd name="connsiteY12" fmla="*/ 101923 h 897258"/>
                  <a:gd name="connsiteX13" fmla="*/ 271346 w 1204825"/>
                  <a:gd name="connsiteY13" fmla="*/ 101923 h 897258"/>
                  <a:gd name="connsiteX14" fmla="*/ 342784 w 1204825"/>
                  <a:gd name="connsiteY14" fmla="*/ 101923 h 897258"/>
                  <a:gd name="connsiteX15" fmla="*/ 485660 w 1204825"/>
                  <a:gd name="connsiteY15" fmla="*/ 101923 h 897258"/>
                  <a:gd name="connsiteX16" fmla="*/ 738100 w 1204825"/>
                  <a:gd name="connsiteY16" fmla="*/ 9051 h 897258"/>
                  <a:gd name="connsiteX17" fmla="*/ 757150 w 1204825"/>
                  <a:gd name="connsiteY17" fmla="*/ 13814 h 897258"/>
                  <a:gd name="connsiteX18" fmla="*/ 802393 w 1204825"/>
                  <a:gd name="connsiteY18" fmla="*/ 30483 h 897258"/>
                  <a:gd name="connsiteX19" fmla="*/ 861925 w 1204825"/>
                  <a:gd name="connsiteY19" fmla="*/ 51914 h 897258"/>
                  <a:gd name="connsiteX20" fmla="*/ 892881 w 1204825"/>
                  <a:gd name="connsiteY20" fmla="*/ 54295 h 897258"/>
                  <a:gd name="connsiteX21" fmla="*/ 930981 w 1204825"/>
                  <a:gd name="connsiteY21" fmla="*/ 63820 h 897258"/>
                  <a:gd name="connsiteX22" fmla="*/ 957175 w 1204825"/>
                  <a:gd name="connsiteY22" fmla="*/ 73345 h 897258"/>
                  <a:gd name="connsiteX23" fmla="*/ 983368 w 1204825"/>
                  <a:gd name="connsiteY23" fmla="*/ 85251 h 897258"/>
                  <a:gd name="connsiteX24" fmla="*/ 1004800 w 1204825"/>
                  <a:gd name="connsiteY24" fmla="*/ 90014 h 897258"/>
                  <a:gd name="connsiteX25" fmla="*/ 1028612 w 1204825"/>
                  <a:gd name="connsiteY25" fmla="*/ 94776 h 897258"/>
                  <a:gd name="connsiteX26" fmla="*/ 1038137 w 1204825"/>
                  <a:gd name="connsiteY26" fmla="*/ 99539 h 897258"/>
                  <a:gd name="connsiteX27" fmla="*/ 1069093 w 1204825"/>
                  <a:gd name="connsiteY27" fmla="*/ 106683 h 897258"/>
                  <a:gd name="connsiteX28" fmla="*/ 1076237 w 1204825"/>
                  <a:gd name="connsiteY28" fmla="*/ 113826 h 897258"/>
                  <a:gd name="connsiteX29" fmla="*/ 1090525 w 1204825"/>
                  <a:gd name="connsiteY29" fmla="*/ 120970 h 897258"/>
                  <a:gd name="connsiteX30" fmla="*/ 1111956 w 1204825"/>
                  <a:gd name="connsiteY30" fmla="*/ 142401 h 897258"/>
                  <a:gd name="connsiteX31" fmla="*/ 1121481 w 1204825"/>
                  <a:gd name="connsiteY31" fmla="*/ 147164 h 897258"/>
                  <a:gd name="connsiteX32" fmla="*/ 1147675 w 1204825"/>
                  <a:gd name="connsiteY32" fmla="*/ 173358 h 897258"/>
                  <a:gd name="connsiteX33" fmla="*/ 1159581 w 1204825"/>
                  <a:gd name="connsiteY33" fmla="*/ 182883 h 897258"/>
                  <a:gd name="connsiteX34" fmla="*/ 1166725 w 1204825"/>
                  <a:gd name="connsiteY34" fmla="*/ 194789 h 897258"/>
                  <a:gd name="connsiteX35" fmla="*/ 1185775 w 1204825"/>
                  <a:gd name="connsiteY35" fmla="*/ 223364 h 897258"/>
                  <a:gd name="connsiteX36" fmla="*/ 1192918 w 1204825"/>
                  <a:gd name="connsiteY36" fmla="*/ 247176 h 897258"/>
                  <a:gd name="connsiteX37" fmla="*/ 1197681 w 1204825"/>
                  <a:gd name="connsiteY37" fmla="*/ 261464 h 897258"/>
                  <a:gd name="connsiteX38" fmla="*/ 1200062 w 1204825"/>
                  <a:gd name="connsiteY38" fmla="*/ 287658 h 897258"/>
                  <a:gd name="connsiteX39" fmla="*/ 1204825 w 1204825"/>
                  <a:gd name="connsiteY39" fmla="*/ 347189 h 897258"/>
                  <a:gd name="connsiteX40" fmla="*/ 1202443 w 1204825"/>
                  <a:gd name="connsiteY40" fmla="*/ 554358 h 897258"/>
                  <a:gd name="connsiteX41" fmla="*/ 1195300 w 1204825"/>
                  <a:gd name="connsiteY41" fmla="*/ 606745 h 897258"/>
                  <a:gd name="connsiteX42" fmla="*/ 1185775 w 1204825"/>
                  <a:gd name="connsiteY42" fmla="*/ 659133 h 897258"/>
                  <a:gd name="connsiteX43" fmla="*/ 1181012 w 1204825"/>
                  <a:gd name="connsiteY43" fmla="*/ 673420 h 897258"/>
                  <a:gd name="connsiteX44" fmla="*/ 1176250 w 1204825"/>
                  <a:gd name="connsiteY44" fmla="*/ 690089 h 897258"/>
                  <a:gd name="connsiteX45" fmla="*/ 1154818 w 1204825"/>
                  <a:gd name="connsiteY45" fmla="*/ 721045 h 897258"/>
                  <a:gd name="connsiteX46" fmla="*/ 1135768 w 1204825"/>
                  <a:gd name="connsiteY46" fmla="*/ 749620 h 897258"/>
                  <a:gd name="connsiteX47" fmla="*/ 1123862 w 1204825"/>
                  <a:gd name="connsiteY47" fmla="*/ 761526 h 897258"/>
                  <a:gd name="connsiteX48" fmla="*/ 1092906 w 1204825"/>
                  <a:gd name="connsiteY48" fmla="*/ 804389 h 897258"/>
                  <a:gd name="connsiteX49" fmla="*/ 1069093 w 1204825"/>
                  <a:gd name="connsiteY49" fmla="*/ 828201 h 897258"/>
                  <a:gd name="connsiteX50" fmla="*/ 1007181 w 1204825"/>
                  <a:gd name="connsiteY50" fmla="*/ 873445 h 897258"/>
                  <a:gd name="connsiteX51" fmla="*/ 990512 w 1204825"/>
                  <a:gd name="connsiteY51" fmla="*/ 878208 h 897258"/>
                  <a:gd name="connsiteX52" fmla="*/ 947650 w 1204825"/>
                  <a:gd name="connsiteY52" fmla="*/ 892495 h 897258"/>
                  <a:gd name="connsiteX53" fmla="*/ 859543 w 1204825"/>
                  <a:gd name="connsiteY53" fmla="*/ 894876 h 897258"/>
                  <a:gd name="connsiteX54" fmla="*/ 780962 w 1204825"/>
                  <a:gd name="connsiteY54" fmla="*/ 897258 h 897258"/>
                  <a:gd name="connsiteX55" fmla="*/ 692856 w 1204825"/>
                  <a:gd name="connsiteY55" fmla="*/ 892495 h 897258"/>
                  <a:gd name="connsiteX56" fmla="*/ 673806 w 1204825"/>
                  <a:gd name="connsiteY56" fmla="*/ 890114 h 897258"/>
                  <a:gd name="connsiteX57" fmla="*/ 502356 w 1204825"/>
                  <a:gd name="connsiteY57" fmla="*/ 885351 h 897258"/>
                  <a:gd name="connsiteX58" fmla="*/ 471400 w 1204825"/>
                  <a:gd name="connsiteY58" fmla="*/ 880589 h 897258"/>
                  <a:gd name="connsiteX59" fmla="*/ 459493 w 1204825"/>
                  <a:gd name="connsiteY59" fmla="*/ 878208 h 897258"/>
                  <a:gd name="connsiteX60" fmla="*/ 430918 w 1204825"/>
                  <a:gd name="connsiteY60" fmla="*/ 871064 h 897258"/>
                  <a:gd name="connsiteX61" fmla="*/ 369006 w 1204825"/>
                  <a:gd name="connsiteY61" fmla="*/ 868683 h 897258"/>
                  <a:gd name="connsiteX62" fmla="*/ 321381 w 1204825"/>
                  <a:gd name="connsiteY62" fmla="*/ 859158 h 897258"/>
                  <a:gd name="connsiteX63" fmla="*/ 288043 w 1204825"/>
                  <a:gd name="connsiteY63" fmla="*/ 849633 h 897258"/>
                  <a:gd name="connsiteX64" fmla="*/ 276137 w 1204825"/>
                  <a:gd name="connsiteY64" fmla="*/ 844870 h 897258"/>
                  <a:gd name="connsiteX65" fmla="*/ 249943 w 1204825"/>
                  <a:gd name="connsiteY65" fmla="*/ 832964 h 897258"/>
                  <a:gd name="connsiteX66" fmla="*/ 235656 w 1204825"/>
                  <a:gd name="connsiteY66" fmla="*/ 830583 h 897258"/>
                  <a:gd name="connsiteX67" fmla="*/ 230893 w 1204825"/>
                  <a:gd name="connsiteY67" fmla="*/ 818676 h 897258"/>
                  <a:gd name="connsiteX68" fmla="*/ 216606 w 1204825"/>
                  <a:gd name="connsiteY68" fmla="*/ 811533 h 897258"/>
                  <a:gd name="connsiteX69" fmla="*/ 180887 w 1204825"/>
                  <a:gd name="connsiteY69" fmla="*/ 780576 h 897258"/>
                  <a:gd name="connsiteX70" fmla="*/ 161837 w 1204825"/>
                  <a:gd name="connsiteY70" fmla="*/ 761526 h 897258"/>
                  <a:gd name="connsiteX71" fmla="*/ 123737 w 1204825"/>
                  <a:gd name="connsiteY71" fmla="*/ 725808 h 897258"/>
                  <a:gd name="connsiteX72" fmla="*/ 102306 w 1204825"/>
                  <a:gd name="connsiteY72" fmla="*/ 704376 h 897258"/>
                  <a:gd name="connsiteX73" fmla="*/ 80875 w 1204825"/>
                  <a:gd name="connsiteY73" fmla="*/ 687708 h 897258"/>
                  <a:gd name="connsiteX74" fmla="*/ 71350 w 1204825"/>
                  <a:gd name="connsiteY74" fmla="*/ 678183 h 897258"/>
                  <a:gd name="connsiteX75" fmla="*/ 38012 w 1204825"/>
                  <a:gd name="connsiteY75" fmla="*/ 651989 h 897258"/>
                  <a:gd name="connsiteX76" fmla="*/ 11818 w 1204825"/>
                  <a:gd name="connsiteY76" fmla="*/ 623414 h 897258"/>
                  <a:gd name="connsiteX77" fmla="*/ 9437 w 1204825"/>
                  <a:gd name="connsiteY77" fmla="*/ 549595 h 897258"/>
                  <a:gd name="connsiteX78" fmla="*/ 14200 w 1204825"/>
                  <a:gd name="connsiteY78" fmla="*/ 535308 h 897258"/>
                  <a:gd name="connsiteX79" fmla="*/ 21343 w 1204825"/>
                  <a:gd name="connsiteY79" fmla="*/ 525783 h 897258"/>
                  <a:gd name="connsiteX80" fmla="*/ 35631 w 1204825"/>
                  <a:gd name="connsiteY80" fmla="*/ 509114 h 897258"/>
                  <a:gd name="connsiteX81" fmla="*/ 52300 w 1204825"/>
                  <a:gd name="connsiteY81" fmla="*/ 487683 h 897258"/>
                  <a:gd name="connsiteX82" fmla="*/ 61825 w 1204825"/>
                  <a:gd name="connsiteY82" fmla="*/ 480539 h 897258"/>
                  <a:gd name="connsiteX83" fmla="*/ 76112 w 1204825"/>
                  <a:gd name="connsiteY83" fmla="*/ 475776 h 897258"/>
                  <a:gd name="connsiteX84" fmla="*/ 90400 w 1204825"/>
                  <a:gd name="connsiteY84" fmla="*/ 466251 h 897258"/>
                  <a:gd name="connsiteX85" fmla="*/ 104687 w 1204825"/>
                  <a:gd name="connsiteY85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271346 w 1204825"/>
                  <a:gd name="connsiteY11" fmla="*/ 101923 h 897258"/>
                  <a:gd name="connsiteX12" fmla="*/ 271346 w 1204825"/>
                  <a:gd name="connsiteY12" fmla="*/ 101923 h 897258"/>
                  <a:gd name="connsiteX13" fmla="*/ 342784 w 1204825"/>
                  <a:gd name="connsiteY13" fmla="*/ 101923 h 897258"/>
                  <a:gd name="connsiteX14" fmla="*/ 485660 w 1204825"/>
                  <a:gd name="connsiteY14" fmla="*/ 101923 h 897258"/>
                  <a:gd name="connsiteX15" fmla="*/ 738100 w 1204825"/>
                  <a:gd name="connsiteY15" fmla="*/ 9051 h 897258"/>
                  <a:gd name="connsiteX16" fmla="*/ 757150 w 1204825"/>
                  <a:gd name="connsiteY16" fmla="*/ 13814 h 897258"/>
                  <a:gd name="connsiteX17" fmla="*/ 802393 w 1204825"/>
                  <a:gd name="connsiteY17" fmla="*/ 30483 h 897258"/>
                  <a:gd name="connsiteX18" fmla="*/ 861925 w 1204825"/>
                  <a:gd name="connsiteY18" fmla="*/ 51914 h 897258"/>
                  <a:gd name="connsiteX19" fmla="*/ 892881 w 1204825"/>
                  <a:gd name="connsiteY19" fmla="*/ 54295 h 897258"/>
                  <a:gd name="connsiteX20" fmla="*/ 930981 w 1204825"/>
                  <a:gd name="connsiteY20" fmla="*/ 63820 h 897258"/>
                  <a:gd name="connsiteX21" fmla="*/ 957175 w 1204825"/>
                  <a:gd name="connsiteY21" fmla="*/ 73345 h 897258"/>
                  <a:gd name="connsiteX22" fmla="*/ 983368 w 1204825"/>
                  <a:gd name="connsiteY22" fmla="*/ 85251 h 897258"/>
                  <a:gd name="connsiteX23" fmla="*/ 1004800 w 1204825"/>
                  <a:gd name="connsiteY23" fmla="*/ 90014 h 897258"/>
                  <a:gd name="connsiteX24" fmla="*/ 1028612 w 1204825"/>
                  <a:gd name="connsiteY24" fmla="*/ 94776 h 897258"/>
                  <a:gd name="connsiteX25" fmla="*/ 1038137 w 1204825"/>
                  <a:gd name="connsiteY25" fmla="*/ 99539 h 897258"/>
                  <a:gd name="connsiteX26" fmla="*/ 1069093 w 1204825"/>
                  <a:gd name="connsiteY26" fmla="*/ 106683 h 897258"/>
                  <a:gd name="connsiteX27" fmla="*/ 1076237 w 1204825"/>
                  <a:gd name="connsiteY27" fmla="*/ 113826 h 897258"/>
                  <a:gd name="connsiteX28" fmla="*/ 1090525 w 1204825"/>
                  <a:gd name="connsiteY28" fmla="*/ 120970 h 897258"/>
                  <a:gd name="connsiteX29" fmla="*/ 1111956 w 1204825"/>
                  <a:gd name="connsiteY29" fmla="*/ 142401 h 897258"/>
                  <a:gd name="connsiteX30" fmla="*/ 1121481 w 1204825"/>
                  <a:gd name="connsiteY30" fmla="*/ 147164 h 897258"/>
                  <a:gd name="connsiteX31" fmla="*/ 1147675 w 1204825"/>
                  <a:gd name="connsiteY31" fmla="*/ 173358 h 897258"/>
                  <a:gd name="connsiteX32" fmla="*/ 1159581 w 1204825"/>
                  <a:gd name="connsiteY32" fmla="*/ 182883 h 897258"/>
                  <a:gd name="connsiteX33" fmla="*/ 1166725 w 1204825"/>
                  <a:gd name="connsiteY33" fmla="*/ 194789 h 897258"/>
                  <a:gd name="connsiteX34" fmla="*/ 1185775 w 1204825"/>
                  <a:gd name="connsiteY34" fmla="*/ 223364 h 897258"/>
                  <a:gd name="connsiteX35" fmla="*/ 1192918 w 1204825"/>
                  <a:gd name="connsiteY35" fmla="*/ 247176 h 897258"/>
                  <a:gd name="connsiteX36" fmla="*/ 1197681 w 1204825"/>
                  <a:gd name="connsiteY36" fmla="*/ 261464 h 897258"/>
                  <a:gd name="connsiteX37" fmla="*/ 1200062 w 1204825"/>
                  <a:gd name="connsiteY37" fmla="*/ 287658 h 897258"/>
                  <a:gd name="connsiteX38" fmla="*/ 1204825 w 1204825"/>
                  <a:gd name="connsiteY38" fmla="*/ 347189 h 897258"/>
                  <a:gd name="connsiteX39" fmla="*/ 1202443 w 1204825"/>
                  <a:gd name="connsiteY39" fmla="*/ 554358 h 897258"/>
                  <a:gd name="connsiteX40" fmla="*/ 1195300 w 1204825"/>
                  <a:gd name="connsiteY40" fmla="*/ 606745 h 897258"/>
                  <a:gd name="connsiteX41" fmla="*/ 1185775 w 1204825"/>
                  <a:gd name="connsiteY41" fmla="*/ 659133 h 897258"/>
                  <a:gd name="connsiteX42" fmla="*/ 1181012 w 1204825"/>
                  <a:gd name="connsiteY42" fmla="*/ 673420 h 897258"/>
                  <a:gd name="connsiteX43" fmla="*/ 1176250 w 1204825"/>
                  <a:gd name="connsiteY43" fmla="*/ 690089 h 897258"/>
                  <a:gd name="connsiteX44" fmla="*/ 1154818 w 1204825"/>
                  <a:gd name="connsiteY44" fmla="*/ 721045 h 897258"/>
                  <a:gd name="connsiteX45" fmla="*/ 1135768 w 1204825"/>
                  <a:gd name="connsiteY45" fmla="*/ 749620 h 897258"/>
                  <a:gd name="connsiteX46" fmla="*/ 1123862 w 1204825"/>
                  <a:gd name="connsiteY46" fmla="*/ 761526 h 897258"/>
                  <a:gd name="connsiteX47" fmla="*/ 1092906 w 1204825"/>
                  <a:gd name="connsiteY47" fmla="*/ 804389 h 897258"/>
                  <a:gd name="connsiteX48" fmla="*/ 1069093 w 1204825"/>
                  <a:gd name="connsiteY48" fmla="*/ 828201 h 897258"/>
                  <a:gd name="connsiteX49" fmla="*/ 1007181 w 1204825"/>
                  <a:gd name="connsiteY49" fmla="*/ 873445 h 897258"/>
                  <a:gd name="connsiteX50" fmla="*/ 990512 w 1204825"/>
                  <a:gd name="connsiteY50" fmla="*/ 878208 h 897258"/>
                  <a:gd name="connsiteX51" fmla="*/ 947650 w 1204825"/>
                  <a:gd name="connsiteY51" fmla="*/ 892495 h 897258"/>
                  <a:gd name="connsiteX52" fmla="*/ 859543 w 1204825"/>
                  <a:gd name="connsiteY52" fmla="*/ 894876 h 897258"/>
                  <a:gd name="connsiteX53" fmla="*/ 780962 w 1204825"/>
                  <a:gd name="connsiteY53" fmla="*/ 897258 h 897258"/>
                  <a:gd name="connsiteX54" fmla="*/ 692856 w 1204825"/>
                  <a:gd name="connsiteY54" fmla="*/ 892495 h 897258"/>
                  <a:gd name="connsiteX55" fmla="*/ 673806 w 1204825"/>
                  <a:gd name="connsiteY55" fmla="*/ 890114 h 897258"/>
                  <a:gd name="connsiteX56" fmla="*/ 502356 w 1204825"/>
                  <a:gd name="connsiteY56" fmla="*/ 885351 h 897258"/>
                  <a:gd name="connsiteX57" fmla="*/ 471400 w 1204825"/>
                  <a:gd name="connsiteY57" fmla="*/ 880589 h 897258"/>
                  <a:gd name="connsiteX58" fmla="*/ 459493 w 1204825"/>
                  <a:gd name="connsiteY58" fmla="*/ 878208 h 897258"/>
                  <a:gd name="connsiteX59" fmla="*/ 430918 w 1204825"/>
                  <a:gd name="connsiteY59" fmla="*/ 871064 h 897258"/>
                  <a:gd name="connsiteX60" fmla="*/ 369006 w 1204825"/>
                  <a:gd name="connsiteY60" fmla="*/ 868683 h 897258"/>
                  <a:gd name="connsiteX61" fmla="*/ 321381 w 1204825"/>
                  <a:gd name="connsiteY61" fmla="*/ 859158 h 897258"/>
                  <a:gd name="connsiteX62" fmla="*/ 288043 w 1204825"/>
                  <a:gd name="connsiteY62" fmla="*/ 849633 h 897258"/>
                  <a:gd name="connsiteX63" fmla="*/ 276137 w 1204825"/>
                  <a:gd name="connsiteY63" fmla="*/ 844870 h 897258"/>
                  <a:gd name="connsiteX64" fmla="*/ 249943 w 1204825"/>
                  <a:gd name="connsiteY64" fmla="*/ 832964 h 897258"/>
                  <a:gd name="connsiteX65" fmla="*/ 235656 w 1204825"/>
                  <a:gd name="connsiteY65" fmla="*/ 830583 h 897258"/>
                  <a:gd name="connsiteX66" fmla="*/ 230893 w 1204825"/>
                  <a:gd name="connsiteY66" fmla="*/ 818676 h 897258"/>
                  <a:gd name="connsiteX67" fmla="*/ 216606 w 1204825"/>
                  <a:gd name="connsiteY67" fmla="*/ 811533 h 897258"/>
                  <a:gd name="connsiteX68" fmla="*/ 180887 w 1204825"/>
                  <a:gd name="connsiteY68" fmla="*/ 780576 h 897258"/>
                  <a:gd name="connsiteX69" fmla="*/ 161837 w 1204825"/>
                  <a:gd name="connsiteY69" fmla="*/ 761526 h 897258"/>
                  <a:gd name="connsiteX70" fmla="*/ 123737 w 1204825"/>
                  <a:gd name="connsiteY70" fmla="*/ 725808 h 897258"/>
                  <a:gd name="connsiteX71" fmla="*/ 102306 w 1204825"/>
                  <a:gd name="connsiteY71" fmla="*/ 704376 h 897258"/>
                  <a:gd name="connsiteX72" fmla="*/ 80875 w 1204825"/>
                  <a:gd name="connsiteY72" fmla="*/ 687708 h 897258"/>
                  <a:gd name="connsiteX73" fmla="*/ 71350 w 1204825"/>
                  <a:gd name="connsiteY73" fmla="*/ 678183 h 897258"/>
                  <a:gd name="connsiteX74" fmla="*/ 38012 w 1204825"/>
                  <a:gd name="connsiteY74" fmla="*/ 651989 h 897258"/>
                  <a:gd name="connsiteX75" fmla="*/ 11818 w 1204825"/>
                  <a:gd name="connsiteY75" fmla="*/ 623414 h 897258"/>
                  <a:gd name="connsiteX76" fmla="*/ 9437 w 1204825"/>
                  <a:gd name="connsiteY76" fmla="*/ 549595 h 897258"/>
                  <a:gd name="connsiteX77" fmla="*/ 14200 w 1204825"/>
                  <a:gd name="connsiteY77" fmla="*/ 535308 h 897258"/>
                  <a:gd name="connsiteX78" fmla="*/ 21343 w 1204825"/>
                  <a:gd name="connsiteY78" fmla="*/ 525783 h 897258"/>
                  <a:gd name="connsiteX79" fmla="*/ 35631 w 1204825"/>
                  <a:gd name="connsiteY79" fmla="*/ 509114 h 897258"/>
                  <a:gd name="connsiteX80" fmla="*/ 52300 w 1204825"/>
                  <a:gd name="connsiteY80" fmla="*/ 487683 h 897258"/>
                  <a:gd name="connsiteX81" fmla="*/ 61825 w 1204825"/>
                  <a:gd name="connsiteY81" fmla="*/ 480539 h 897258"/>
                  <a:gd name="connsiteX82" fmla="*/ 76112 w 1204825"/>
                  <a:gd name="connsiteY82" fmla="*/ 475776 h 897258"/>
                  <a:gd name="connsiteX83" fmla="*/ 90400 w 1204825"/>
                  <a:gd name="connsiteY83" fmla="*/ 466251 h 897258"/>
                  <a:gd name="connsiteX84" fmla="*/ 104687 w 1204825"/>
                  <a:gd name="connsiteY84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271346 w 1204825"/>
                  <a:gd name="connsiteY10" fmla="*/ 101923 h 897258"/>
                  <a:gd name="connsiteX11" fmla="*/ 271346 w 1204825"/>
                  <a:gd name="connsiteY11" fmla="*/ 101923 h 897258"/>
                  <a:gd name="connsiteX12" fmla="*/ 342784 w 1204825"/>
                  <a:gd name="connsiteY12" fmla="*/ 101923 h 897258"/>
                  <a:gd name="connsiteX13" fmla="*/ 485660 w 1204825"/>
                  <a:gd name="connsiteY13" fmla="*/ 101923 h 897258"/>
                  <a:gd name="connsiteX14" fmla="*/ 738100 w 1204825"/>
                  <a:gd name="connsiteY14" fmla="*/ 9051 h 897258"/>
                  <a:gd name="connsiteX15" fmla="*/ 757150 w 1204825"/>
                  <a:gd name="connsiteY15" fmla="*/ 13814 h 897258"/>
                  <a:gd name="connsiteX16" fmla="*/ 802393 w 1204825"/>
                  <a:gd name="connsiteY16" fmla="*/ 30483 h 897258"/>
                  <a:gd name="connsiteX17" fmla="*/ 861925 w 1204825"/>
                  <a:gd name="connsiteY17" fmla="*/ 51914 h 897258"/>
                  <a:gd name="connsiteX18" fmla="*/ 892881 w 1204825"/>
                  <a:gd name="connsiteY18" fmla="*/ 54295 h 897258"/>
                  <a:gd name="connsiteX19" fmla="*/ 930981 w 1204825"/>
                  <a:gd name="connsiteY19" fmla="*/ 63820 h 897258"/>
                  <a:gd name="connsiteX20" fmla="*/ 957175 w 1204825"/>
                  <a:gd name="connsiteY20" fmla="*/ 73345 h 897258"/>
                  <a:gd name="connsiteX21" fmla="*/ 983368 w 1204825"/>
                  <a:gd name="connsiteY21" fmla="*/ 85251 h 897258"/>
                  <a:gd name="connsiteX22" fmla="*/ 1004800 w 1204825"/>
                  <a:gd name="connsiteY22" fmla="*/ 90014 h 897258"/>
                  <a:gd name="connsiteX23" fmla="*/ 1028612 w 1204825"/>
                  <a:gd name="connsiteY23" fmla="*/ 94776 h 897258"/>
                  <a:gd name="connsiteX24" fmla="*/ 1038137 w 1204825"/>
                  <a:gd name="connsiteY24" fmla="*/ 99539 h 897258"/>
                  <a:gd name="connsiteX25" fmla="*/ 1069093 w 1204825"/>
                  <a:gd name="connsiteY25" fmla="*/ 106683 h 897258"/>
                  <a:gd name="connsiteX26" fmla="*/ 1076237 w 1204825"/>
                  <a:gd name="connsiteY26" fmla="*/ 113826 h 897258"/>
                  <a:gd name="connsiteX27" fmla="*/ 1090525 w 1204825"/>
                  <a:gd name="connsiteY27" fmla="*/ 120970 h 897258"/>
                  <a:gd name="connsiteX28" fmla="*/ 1111956 w 1204825"/>
                  <a:gd name="connsiteY28" fmla="*/ 142401 h 897258"/>
                  <a:gd name="connsiteX29" fmla="*/ 1121481 w 1204825"/>
                  <a:gd name="connsiteY29" fmla="*/ 147164 h 897258"/>
                  <a:gd name="connsiteX30" fmla="*/ 1147675 w 1204825"/>
                  <a:gd name="connsiteY30" fmla="*/ 173358 h 897258"/>
                  <a:gd name="connsiteX31" fmla="*/ 1159581 w 1204825"/>
                  <a:gd name="connsiteY31" fmla="*/ 182883 h 897258"/>
                  <a:gd name="connsiteX32" fmla="*/ 1166725 w 1204825"/>
                  <a:gd name="connsiteY32" fmla="*/ 194789 h 897258"/>
                  <a:gd name="connsiteX33" fmla="*/ 1185775 w 1204825"/>
                  <a:gd name="connsiteY33" fmla="*/ 223364 h 897258"/>
                  <a:gd name="connsiteX34" fmla="*/ 1192918 w 1204825"/>
                  <a:gd name="connsiteY34" fmla="*/ 247176 h 897258"/>
                  <a:gd name="connsiteX35" fmla="*/ 1197681 w 1204825"/>
                  <a:gd name="connsiteY35" fmla="*/ 261464 h 897258"/>
                  <a:gd name="connsiteX36" fmla="*/ 1200062 w 1204825"/>
                  <a:gd name="connsiteY36" fmla="*/ 287658 h 897258"/>
                  <a:gd name="connsiteX37" fmla="*/ 1204825 w 1204825"/>
                  <a:gd name="connsiteY37" fmla="*/ 347189 h 897258"/>
                  <a:gd name="connsiteX38" fmla="*/ 1202443 w 1204825"/>
                  <a:gd name="connsiteY38" fmla="*/ 554358 h 897258"/>
                  <a:gd name="connsiteX39" fmla="*/ 1195300 w 1204825"/>
                  <a:gd name="connsiteY39" fmla="*/ 606745 h 897258"/>
                  <a:gd name="connsiteX40" fmla="*/ 1185775 w 1204825"/>
                  <a:gd name="connsiteY40" fmla="*/ 659133 h 897258"/>
                  <a:gd name="connsiteX41" fmla="*/ 1181012 w 1204825"/>
                  <a:gd name="connsiteY41" fmla="*/ 673420 h 897258"/>
                  <a:gd name="connsiteX42" fmla="*/ 1176250 w 1204825"/>
                  <a:gd name="connsiteY42" fmla="*/ 690089 h 897258"/>
                  <a:gd name="connsiteX43" fmla="*/ 1154818 w 1204825"/>
                  <a:gd name="connsiteY43" fmla="*/ 721045 h 897258"/>
                  <a:gd name="connsiteX44" fmla="*/ 1135768 w 1204825"/>
                  <a:gd name="connsiteY44" fmla="*/ 749620 h 897258"/>
                  <a:gd name="connsiteX45" fmla="*/ 1123862 w 1204825"/>
                  <a:gd name="connsiteY45" fmla="*/ 761526 h 897258"/>
                  <a:gd name="connsiteX46" fmla="*/ 1092906 w 1204825"/>
                  <a:gd name="connsiteY46" fmla="*/ 804389 h 897258"/>
                  <a:gd name="connsiteX47" fmla="*/ 1069093 w 1204825"/>
                  <a:gd name="connsiteY47" fmla="*/ 828201 h 897258"/>
                  <a:gd name="connsiteX48" fmla="*/ 1007181 w 1204825"/>
                  <a:gd name="connsiteY48" fmla="*/ 873445 h 897258"/>
                  <a:gd name="connsiteX49" fmla="*/ 990512 w 1204825"/>
                  <a:gd name="connsiteY49" fmla="*/ 878208 h 897258"/>
                  <a:gd name="connsiteX50" fmla="*/ 947650 w 1204825"/>
                  <a:gd name="connsiteY50" fmla="*/ 892495 h 897258"/>
                  <a:gd name="connsiteX51" fmla="*/ 859543 w 1204825"/>
                  <a:gd name="connsiteY51" fmla="*/ 894876 h 897258"/>
                  <a:gd name="connsiteX52" fmla="*/ 780962 w 1204825"/>
                  <a:gd name="connsiteY52" fmla="*/ 897258 h 897258"/>
                  <a:gd name="connsiteX53" fmla="*/ 692856 w 1204825"/>
                  <a:gd name="connsiteY53" fmla="*/ 892495 h 897258"/>
                  <a:gd name="connsiteX54" fmla="*/ 673806 w 1204825"/>
                  <a:gd name="connsiteY54" fmla="*/ 890114 h 897258"/>
                  <a:gd name="connsiteX55" fmla="*/ 502356 w 1204825"/>
                  <a:gd name="connsiteY55" fmla="*/ 885351 h 897258"/>
                  <a:gd name="connsiteX56" fmla="*/ 471400 w 1204825"/>
                  <a:gd name="connsiteY56" fmla="*/ 880589 h 897258"/>
                  <a:gd name="connsiteX57" fmla="*/ 459493 w 1204825"/>
                  <a:gd name="connsiteY57" fmla="*/ 878208 h 897258"/>
                  <a:gd name="connsiteX58" fmla="*/ 430918 w 1204825"/>
                  <a:gd name="connsiteY58" fmla="*/ 871064 h 897258"/>
                  <a:gd name="connsiteX59" fmla="*/ 369006 w 1204825"/>
                  <a:gd name="connsiteY59" fmla="*/ 868683 h 897258"/>
                  <a:gd name="connsiteX60" fmla="*/ 321381 w 1204825"/>
                  <a:gd name="connsiteY60" fmla="*/ 859158 h 897258"/>
                  <a:gd name="connsiteX61" fmla="*/ 288043 w 1204825"/>
                  <a:gd name="connsiteY61" fmla="*/ 849633 h 897258"/>
                  <a:gd name="connsiteX62" fmla="*/ 276137 w 1204825"/>
                  <a:gd name="connsiteY62" fmla="*/ 844870 h 897258"/>
                  <a:gd name="connsiteX63" fmla="*/ 249943 w 1204825"/>
                  <a:gd name="connsiteY63" fmla="*/ 832964 h 897258"/>
                  <a:gd name="connsiteX64" fmla="*/ 235656 w 1204825"/>
                  <a:gd name="connsiteY64" fmla="*/ 830583 h 897258"/>
                  <a:gd name="connsiteX65" fmla="*/ 230893 w 1204825"/>
                  <a:gd name="connsiteY65" fmla="*/ 818676 h 897258"/>
                  <a:gd name="connsiteX66" fmla="*/ 216606 w 1204825"/>
                  <a:gd name="connsiteY66" fmla="*/ 811533 h 897258"/>
                  <a:gd name="connsiteX67" fmla="*/ 180887 w 1204825"/>
                  <a:gd name="connsiteY67" fmla="*/ 780576 h 897258"/>
                  <a:gd name="connsiteX68" fmla="*/ 161837 w 1204825"/>
                  <a:gd name="connsiteY68" fmla="*/ 761526 h 897258"/>
                  <a:gd name="connsiteX69" fmla="*/ 123737 w 1204825"/>
                  <a:gd name="connsiteY69" fmla="*/ 725808 h 897258"/>
                  <a:gd name="connsiteX70" fmla="*/ 102306 w 1204825"/>
                  <a:gd name="connsiteY70" fmla="*/ 704376 h 897258"/>
                  <a:gd name="connsiteX71" fmla="*/ 80875 w 1204825"/>
                  <a:gd name="connsiteY71" fmla="*/ 687708 h 897258"/>
                  <a:gd name="connsiteX72" fmla="*/ 71350 w 1204825"/>
                  <a:gd name="connsiteY72" fmla="*/ 678183 h 897258"/>
                  <a:gd name="connsiteX73" fmla="*/ 38012 w 1204825"/>
                  <a:gd name="connsiteY73" fmla="*/ 651989 h 897258"/>
                  <a:gd name="connsiteX74" fmla="*/ 11818 w 1204825"/>
                  <a:gd name="connsiteY74" fmla="*/ 623414 h 897258"/>
                  <a:gd name="connsiteX75" fmla="*/ 9437 w 1204825"/>
                  <a:gd name="connsiteY75" fmla="*/ 549595 h 897258"/>
                  <a:gd name="connsiteX76" fmla="*/ 14200 w 1204825"/>
                  <a:gd name="connsiteY76" fmla="*/ 535308 h 897258"/>
                  <a:gd name="connsiteX77" fmla="*/ 21343 w 1204825"/>
                  <a:gd name="connsiteY77" fmla="*/ 525783 h 897258"/>
                  <a:gd name="connsiteX78" fmla="*/ 35631 w 1204825"/>
                  <a:gd name="connsiteY78" fmla="*/ 509114 h 897258"/>
                  <a:gd name="connsiteX79" fmla="*/ 52300 w 1204825"/>
                  <a:gd name="connsiteY79" fmla="*/ 487683 h 897258"/>
                  <a:gd name="connsiteX80" fmla="*/ 61825 w 1204825"/>
                  <a:gd name="connsiteY80" fmla="*/ 480539 h 897258"/>
                  <a:gd name="connsiteX81" fmla="*/ 76112 w 1204825"/>
                  <a:gd name="connsiteY81" fmla="*/ 475776 h 897258"/>
                  <a:gd name="connsiteX82" fmla="*/ 90400 w 1204825"/>
                  <a:gd name="connsiteY82" fmla="*/ 466251 h 897258"/>
                  <a:gd name="connsiteX83" fmla="*/ 104687 w 1204825"/>
                  <a:gd name="connsiteY83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271346 w 1204825"/>
                  <a:gd name="connsiteY9" fmla="*/ 101923 h 897258"/>
                  <a:gd name="connsiteX10" fmla="*/ 271346 w 1204825"/>
                  <a:gd name="connsiteY10" fmla="*/ 101923 h 897258"/>
                  <a:gd name="connsiteX11" fmla="*/ 342784 w 1204825"/>
                  <a:gd name="connsiteY11" fmla="*/ 101923 h 897258"/>
                  <a:gd name="connsiteX12" fmla="*/ 485660 w 1204825"/>
                  <a:gd name="connsiteY12" fmla="*/ 101923 h 897258"/>
                  <a:gd name="connsiteX13" fmla="*/ 738100 w 1204825"/>
                  <a:gd name="connsiteY13" fmla="*/ 9051 h 897258"/>
                  <a:gd name="connsiteX14" fmla="*/ 757150 w 1204825"/>
                  <a:gd name="connsiteY14" fmla="*/ 13814 h 897258"/>
                  <a:gd name="connsiteX15" fmla="*/ 802393 w 1204825"/>
                  <a:gd name="connsiteY15" fmla="*/ 30483 h 897258"/>
                  <a:gd name="connsiteX16" fmla="*/ 861925 w 1204825"/>
                  <a:gd name="connsiteY16" fmla="*/ 51914 h 897258"/>
                  <a:gd name="connsiteX17" fmla="*/ 892881 w 1204825"/>
                  <a:gd name="connsiteY17" fmla="*/ 54295 h 897258"/>
                  <a:gd name="connsiteX18" fmla="*/ 930981 w 1204825"/>
                  <a:gd name="connsiteY18" fmla="*/ 63820 h 897258"/>
                  <a:gd name="connsiteX19" fmla="*/ 957175 w 1204825"/>
                  <a:gd name="connsiteY19" fmla="*/ 73345 h 897258"/>
                  <a:gd name="connsiteX20" fmla="*/ 983368 w 1204825"/>
                  <a:gd name="connsiteY20" fmla="*/ 85251 h 897258"/>
                  <a:gd name="connsiteX21" fmla="*/ 1004800 w 1204825"/>
                  <a:gd name="connsiteY21" fmla="*/ 90014 h 897258"/>
                  <a:gd name="connsiteX22" fmla="*/ 1028612 w 1204825"/>
                  <a:gd name="connsiteY22" fmla="*/ 94776 h 897258"/>
                  <a:gd name="connsiteX23" fmla="*/ 1038137 w 1204825"/>
                  <a:gd name="connsiteY23" fmla="*/ 99539 h 897258"/>
                  <a:gd name="connsiteX24" fmla="*/ 1069093 w 1204825"/>
                  <a:gd name="connsiteY24" fmla="*/ 106683 h 897258"/>
                  <a:gd name="connsiteX25" fmla="*/ 1076237 w 1204825"/>
                  <a:gd name="connsiteY25" fmla="*/ 113826 h 897258"/>
                  <a:gd name="connsiteX26" fmla="*/ 1090525 w 1204825"/>
                  <a:gd name="connsiteY26" fmla="*/ 120970 h 897258"/>
                  <a:gd name="connsiteX27" fmla="*/ 1111956 w 1204825"/>
                  <a:gd name="connsiteY27" fmla="*/ 142401 h 897258"/>
                  <a:gd name="connsiteX28" fmla="*/ 1121481 w 1204825"/>
                  <a:gd name="connsiteY28" fmla="*/ 147164 h 897258"/>
                  <a:gd name="connsiteX29" fmla="*/ 1147675 w 1204825"/>
                  <a:gd name="connsiteY29" fmla="*/ 173358 h 897258"/>
                  <a:gd name="connsiteX30" fmla="*/ 1159581 w 1204825"/>
                  <a:gd name="connsiteY30" fmla="*/ 182883 h 897258"/>
                  <a:gd name="connsiteX31" fmla="*/ 1166725 w 1204825"/>
                  <a:gd name="connsiteY31" fmla="*/ 194789 h 897258"/>
                  <a:gd name="connsiteX32" fmla="*/ 1185775 w 1204825"/>
                  <a:gd name="connsiteY32" fmla="*/ 223364 h 897258"/>
                  <a:gd name="connsiteX33" fmla="*/ 1192918 w 1204825"/>
                  <a:gd name="connsiteY33" fmla="*/ 247176 h 897258"/>
                  <a:gd name="connsiteX34" fmla="*/ 1197681 w 1204825"/>
                  <a:gd name="connsiteY34" fmla="*/ 261464 h 897258"/>
                  <a:gd name="connsiteX35" fmla="*/ 1200062 w 1204825"/>
                  <a:gd name="connsiteY35" fmla="*/ 287658 h 897258"/>
                  <a:gd name="connsiteX36" fmla="*/ 1204825 w 1204825"/>
                  <a:gd name="connsiteY36" fmla="*/ 347189 h 897258"/>
                  <a:gd name="connsiteX37" fmla="*/ 1202443 w 1204825"/>
                  <a:gd name="connsiteY37" fmla="*/ 554358 h 897258"/>
                  <a:gd name="connsiteX38" fmla="*/ 1195300 w 1204825"/>
                  <a:gd name="connsiteY38" fmla="*/ 606745 h 897258"/>
                  <a:gd name="connsiteX39" fmla="*/ 1185775 w 1204825"/>
                  <a:gd name="connsiteY39" fmla="*/ 659133 h 897258"/>
                  <a:gd name="connsiteX40" fmla="*/ 1181012 w 1204825"/>
                  <a:gd name="connsiteY40" fmla="*/ 673420 h 897258"/>
                  <a:gd name="connsiteX41" fmla="*/ 1176250 w 1204825"/>
                  <a:gd name="connsiteY41" fmla="*/ 690089 h 897258"/>
                  <a:gd name="connsiteX42" fmla="*/ 1154818 w 1204825"/>
                  <a:gd name="connsiteY42" fmla="*/ 721045 h 897258"/>
                  <a:gd name="connsiteX43" fmla="*/ 1135768 w 1204825"/>
                  <a:gd name="connsiteY43" fmla="*/ 749620 h 897258"/>
                  <a:gd name="connsiteX44" fmla="*/ 1123862 w 1204825"/>
                  <a:gd name="connsiteY44" fmla="*/ 761526 h 897258"/>
                  <a:gd name="connsiteX45" fmla="*/ 1092906 w 1204825"/>
                  <a:gd name="connsiteY45" fmla="*/ 804389 h 897258"/>
                  <a:gd name="connsiteX46" fmla="*/ 1069093 w 1204825"/>
                  <a:gd name="connsiteY46" fmla="*/ 828201 h 897258"/>
                  <a:gd name="connsiteX47" fmla="*/ 1007181 w 1204825"/>
                  <a:gd name="connsiteY47" fmla="*/ 873445 h 897258"/>
                  <a:gd name="connsiteX48" fmla="*/ 990512 w 1204825"/>
                  <a:gd name="connsiteY48" fmla="*/ 878208 h 897258"/>
                  <a:gd name="connsiteX49" fmla="*/ 947650 w 1204825"/>
                  <a:gd name="connsiteY49" fmla="*/ 892495 h 897258"/>
                  <a:gd name="connsiteX50" fmla="*/ 859543 w 1204825"/>
                  <a:gd name="connsiteY50" fmla="*/ 894876 h 897258"/>
                  <a:gd name="connsiteX51" fmla="*/ 780962 w 1204825"/>
                  <a:gd name="connsiteY51" fmla="*/ 897258 h 897258"/>
                  <a:gd name="connsiteX52" fmla="*/ 692856 w 1204825"/>
                  <a:gd name="connsiteY52" fmla="*/ 892495 h 897258"/>
                  <a:gd name="connsiteX53" fmla="*/ 673806 w 1204825"/>
                  <a:gd name="connsiteY53" fmla="*/ 890114 h 897258"/>
                  <a:gd name="connsiteX54" fmla="*/ 502356 w 1204825"/>
                  <a:gd name="connsiteY54" fmla="*/ 885351 h 897258"/>
                  <a:gd name="connsiteX55" fmla="*/ 471400 w 1204825"/>
                  <a:gd name="connsiteY55" fmla="*/ 880589 h 897258"/>
                  <a:gd name="connsiteX56" fmla="*/ 459493 w 1204825"/>
                  <a:gd name="connsiteY56" fmla="*/ 878208 h 897258"/>
                  <a:gd name="connsiteX57" fmla="*/ 430918 w 1204825"/>
                  <a:gd name="connsiteY57" fmla="*/ 871064 h 897258"/>
                  <a:gd name="connsiteX58" fmla="*/ 369006 w 1204825"/>
                  <a:gd name="connsiteY58" fmla="*/ 868683 h 897258"/>
                  <a:gd name="connsiteX59" fmla="*/ 321381 w 1204825"/>
                  <a:gd name="connsiteY59" fmla="*/ 859158 h 897258"/>
                  <a:gd name="connsiteX60" fmla="*/ 288043 w 1204825"/>
                  <a:gd name="connsiteY60" fmla="*/ 849633 h 897258"/>
                  <a:gd name="connsiteX61" fmla="*/ 276137 w 1204825"/>
                  <a:gd name="connsiteY61" fmla="*/ 844870 h 897258"/>
                  <a:gd name="connsiteX62" fmla="*/ 249943 w 1204825"/>
                  <a:gd name="connsiteY62" fmla="*/ 832964 h 897258"/>
                  <a:gd name="connsiteX63" fmla="*/ 235656 w 1204825"/>
                  <a:gd name="connsiteY63" fmla="*/ 830583 h 897258"/>
                  <a:gd name="connsiteX64" fmla="*/ 230893 w 1204825"/>
                  <a:gd name="connsiteY64" fmla="*/ 818676 h 897258"/>
                  <a:gd name="connsiteX65" fmla="*/ 216606 w 1204825"/>
                  <a:gd name="connsiteY65" fmla="*/ 811533 h 897258"/>
                  <a:gd name="connsiteX66" fmla="*/ 180887 w 1204825"/>
                  <a:gd name="connsiteY66" fmla="*/ 780576 h 897258"/>
                  <a:gd name="connsiteX67" fmla="*/ 161837 w 1204825"/>
                  <a:gd name="connsiteY67" fmla="*/ 761526 h 897258"/>
                  <a:gd name="connsiteX68" fmla="*/ 123737 w 1204825"/>
                  <a:gd name="connsiteY68" fmla="*/ 725808 h 897258"/>
                  <a:gd name="connsiteX69" fmla="*/ 102306 w 1204825"/>
                  <a:gd name="connsiteY69" fmla="*/ 704376 h 897258"/>
                  <a:gd name="connsiteX70" fmla="*/ 80875 w 1204825"/>
                  <a:gd name="connsiteY70" fmla="*/ 687708 h 897258"/>
                  <a:gd name="connsiteX71" fmla="*/ 71350 w 1204825"/>
                  <a:gd name="connsiteY71" fmla="*/ 678183 h 897258"/>
                  <a:gd name="connsiteX72" fmla="*/ 38012 w 1204825"/>
                  <a:gd name="connsiteY72" fmla="*/ 651989 h 897258"/>
                  <a:gd name="connsiteX73" fmla="*/ 11818 w 1204825"/>
                  <a:gd name="connsiteY73" fmla="*/ 623414 h 897258"/>
                  <a:gd name="connsiteX74" fmla="*/ 9437 w 1204825"/>
                  <a:gd name="connsiteY74" fmla="*/ 549595 h 897258"/>
                  <a:gd name="connsiteX75" fmla="*/ 14200 w 1204825"/>
                  <a:gd name="connsiteY75" fmla="*/ 535308 h 897258"/>
                  <a:gd name="connsiteX76" fmla="*/ 21343 w 1204825"/>
                  <a:gd name="connsiteY76" fmla="*/ 525783 h 897258"/>
                  <a:gd name="connsiteX77" fmla="*/ 35631 w 1204825"/>
                  <a:gd name="connsiteY77" fmla="*/ 509114 h 897258"/>
                  <a:gd name="connsiteX78" fmla="*/ 52300 w 1204825"/>
                  <a:gd name="connsiteY78" fmla="*/ 487683 h 897258"/>
                  <a:gd name="connsiteX79" fmla="*/ 61825 w 1204825"/>
                  <a:gd name="connsiteY79" fmla="*/ 480539 h 897258"/>
                  <a:gd name="connsiteX80" fmla="*/ 76112 w 1204825"/>
                  <a:gd name="connsiteY80" fmla="*/ 475776 h 897258"/>
                  <a:gd name="connsiteX81" fmla="*/ 90400 w 1204825"/>
                  <a:gd name="connsiteY81" fmla="*/ 466251 h 897258"/>
                  <a:gd name="connsiteX82" fmla="*/ 104687 w 1204825"/>
                  <a:gd name="connsiteY82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99908 w 1204825"/>
                  <a:gd name="connsiteY8" fmla="*/ 173361 h 897258"/>
                  <a:gd name="connsiteX9" fmla="*/ 271346 w 1204825"/>
                  <a:gd name="connsiteY9" fmla="*/ 101923 h 897258"/>
                  <a:gd name="connsiteX10" fmla="*/ 271346 w 1204825"/>
                  <a:gd name="connsiteY10" fmla="*/ 101923 h 897258"/>
                  <a:gd name="connsiteX11" fmla="*/ 342784 w 1204825"/>
                  <a:gd name="connsiteY11" fmla="*/ 101923 h 897258"/>
                  <a:gd name="connsiteX12" fmla="*/ 485660 w 1204825"/>
                  <a:gd name="connsiteY12" fmla="*/ 101923 h 897258"/>
                  <a:gd name="connsiteX13" fmla="*/ 738100 w 1204825"/>
                  <a:gd name="connsiteY13" fmla="*/ 9051 h 897258"/>
                  <a:gd name="connsiteX14" fmla="*/ 757150 w 1204825"/>
                  <a:gd name="connsiteY14" fmla="*/ 13814 h 897258"/>
                  <a:gd name="connsiteX15" fmla="*/ 802393 w 1204825"/>
                  <a:gd name="connsiteY15" fmla="*/ 30483 h 897258"/>
                  <a:gd name="connsiteX16" fmla="*/ 861925 w 1204825"/>
                  <a:gd name="connsiteY16" fmla="*/ 51914 h 897258"/>
                  <a:gd name="connsiteX17" fmla="*/ 892881 w 1204825"/>
                  <a:gd name="connsiteY17" fmla="*/ 54295 h 897258"/>
                  <a:gd name="connsiteX18" fmla="*/ 930981 w 1204825"/>
                  <a:gd name="connsiteY18" fmla="*/ 63820 h 897258"/>
                  <a:gd name="connsiteX19" fmla="*/ 957175 w 1204825"/>
                  <a:gd name="connsiteY19" fmla="*/ 73345 h 897258"/>
                  <a:gd name="connsiteX20" fmla="*/ 983368 w 1204825"/>
                  <a:gd name="connsiteY20" fmla="*/ 85251 h 897258"/>
                  <a:gd name="connsiteX21" fmla="*/ 1004800 w 1204825"/>
                  <a:gd name="connsiteY21" fmla="*/ 90014 h 897258"/>
                  <a:gd name="connsiteX22" fmla="*/ 1028612 w 1204825"/>
                  <a:gd name="connsiteY22" fmla="*/ 94776 h 897258"/>
                  <a:gd name="connsiteX23" fmla="*/ 1038137 w 1204825"/>
                  <a:gd name="connsiteY23" fmla="*/ 99539 h 897258"/>
                  <a:gd name="connsiteX24" fmla="*/ 1069093 w 1204825"/>
                  <a:gd name="connsiteY24" fmla="*/ 106683 h 897258"/>
                  <a:gd name="connsiteX25" fmla="*/ 1076237 w 1204825"/>
                  <a:gd name="connsiteY25" fmla="*/ 113826 h 897258"/>
                  <a:gd name="connsiteX26" fmla="*/ 1090525 w 1204825"/>
                  <a:gd name="connsiteY26" fmla="*/ 120970 h 897258"/>
                  <a:gd name="connsiteX27" fmla="*/ 1111956 w 1204825"/>
                  <a:gd name="connsiteY27" fmla="*/ 142401 h 897258"/>
                  <a:gd name="connsiteX28" fmla="*/ 1121481 w 1204825"/>
                  <a:gd name="connsiteY28" fmla="*/ 147164 h 897258"/>
                  <a:gd name="connsiteX29" fmla="*/ 1147675 w 1204825"/>
                  <a:gd name="connsiteY29" fmla="*/ 173358 h 897258"/>
                  <a:gd name="connsiteX30" fmla="*/ 1159581 w 1204825"/>
                  <a:gd name="connsiteY30" fmla="*/ 182883 h 897258"/>
                  <a:gd name="connsiteX31" fmla="*/ 1166725 w 1204825"/>
                  <a:gd name="connsiteY31" fmla="*/ 194789 h 897258"/>
                  <a:gd name="connsiteX32" fmla="*/ 1185775 w 1204825"/>
                  <a:gd name="connsiteY32" fmla="*/ 223364 h 897258"/>
                  <a:gd name="connsiteX33" fmla="*/ 1192918 w 1204825"/>
                  <a:gd name="connsiteY33" fmla="*/ 247176 h 897258"/>
                  <a:gd name="connsiteX34" fmla="*/ 1197681 w 1204825"/>
                  <a:gd name="connsiteY34" fmla="*/ 261464 h 897258"/>
                  <a:gd name="connsiteX35" fmla="*/ 1200062 w 1204825"/>
                  <a:gd name="connsiteY35" fmla="*/ 287658 h 897258"/>
                  <a:gd name="connsiteX36" fmla="*/ 1204825 w 1204825"/>
                  <a:gd name="connsiteY36" fmla="*/ 347189 h 897258"/>
                  <a:gd name="connsiteX37" fmla="*/ 1202443 w 1204825"/>
                  <a:gd name="connsiteY37" fmla="*/ 554358 h 897258"/>
                  <a:gd name="connsiteX38" fmla="*/ 1195300 w 1204825"/>
                  <a:gd name="connsiteY38" fmla="*/ 606745 h 897258"/>
                  <a:gd name="connsiteX39" fmla="*/ 1185775 w 1204825"/>
                  <a:gd name="connsiteY39" fmla="*/ 659133 h 897258"/>
                  <a:gd name="connsiteX40" fmla="*/ 1181012 w 1204825"/>
                  <a:gd name="connsiteY40" fmla="*/ 673420 h 897258"/>
                  <a:gd name="connsiteX41" fmla="*/ 1176250 w 1204825"/>
                  <a:gd name="connsiteY41" fmla="*/ 690089 h 897258"/>
                  <a:gd name="connsiteX42" fmla="*/ 1154818 w 1204825"/>
                  <a:gd name="connsiteY42" fmla="*/ 721045 h 897258"/>
                  <a:gd name="connsiteX43" fmla="*/ 1135768 w 1204825"/>
                  <a:gd name="connsiteY43" fmla="*/ 749620 h 897258"/>
                  <a:gd name="connsiteX44" fmla="*/ 1123862 w 1204825"/>
                  <a:gd name="connsiteY44" fmla="*/ 761526 h 897258"/>
                  <a:gd name="connsiteX45" fmla="*/ 1092906 w 1204825"/>
                  <a:gd name="connsiteY45" fmla="*/ 804389 h 897258"/>
                  <a:gd name="connsiteX46" fmla="*/ 1069093 w 1204825"/>
                  <a:gd name="connsiteY46" fmla="*/ 828201 h 897258"/>
                  <a:gd name="connsiteX47" fmla="*/ 1007181 w 1204825"/>
                  <a:gd name="connsiteY47" fmla="*/ 873445 h 897258"/>
                  <a:gd name="connsiteX48" fmla="*/ 990512 w 1204825"/>
                  <a:gd name="connsiteY48" fmla="*/ 878208 h 897258"/>
                  <a:gd name="connsiteX49" fmla="*/ 947650 w 1204825"/>
                  <a:gd name="connsiteY49" fmla="*/ 892495 h 897258"/>
                  <a:gd name="connsiteX50" fmla="*/ 859543 w 1204825"/>
                  <a:gd name="connsiteY50" fmla="*/ 894876 h 897258"/>
                  <a:gd name="connsiteX51" fmla="*/ 780962 w 1204825"/>
                  <a:gd name="connsiteY51" fmla="*/ 897258 h 897258"/>
                  <a:gd name="connsiteX52" fmla="*/ 692856 w 1204825"/>
                  <a:gd name="connsiteY52" fmla="*/ 892495 h 897258"/>
                  <a:gd name="connsiteX53" fmla="*/ 673806 w 1204825"/>
                  <a:gd name="connsiteY53" fmla="*/ 890114 h 897258"/>
                  <a:gd name="connsiteX54" fmla="*/ 502356 w 1204825"/>
                  <a:gd name="connsiteY54" fmla="*/ 885351 h 897258"/>
                  <a:gd name="connsiteX55" fmla="*/ 471400 w 1204825"/>
                  <a:gd name="connsiteY55" fmla="*/ 880589 h 897258"/>
                  <a:gd name="connsiteX56" fmla="*/ 459493 w 1204825"/>
                  <a:gd name="connsiteY56" fmla="*/ 878208 h 897258"/>
                  <a:gd name="connsiteX57" fmla="*/ 430918 w 1204825"/>
                  <a:gd name="connsiteY57" fmla="*/ 871064 h 897258"/>
                  <a:gd name="connsiteX58" fmla="*/ 369006 w 1204825"/>
                  <a:gd name="connsiteY58" fmla="*/ 868683 h 897258"/>
                  <a:gd name="connsiteX59" fmla="*/ 321381 w 1204825"/>
                  <a:gd name="connsiteY59" fmla="*/ 859158 h 897258"/>
                  <a:gd name="connsiteX60" fmla="*/ 288043 w 1204825"/>
                  <a:gd name="connsiteY60" fmla="*/ 849633 h 897258"/>
                  <a:gd name="connsiteX61" fmla="*/ 276137 w 1204825"/>
                  <a:gd name="connsiteY61" fmla="*/ 844870 h 897258"/>
                  <a:gd name="connsiteX62" fmla="*/ 249943 w 1204825"/>
                  <a:gd name="connsiteY62" fmla="*/ 832964 h 897258"/>
                  <a:gd name="connsiteX63" fmla="*/ 235656 w 1204825"/>
                  <a:gd name="connsiteY63" fmla="*/ 830583 h 897258"/>
                  <a:gd name="connsiteX64" fmla="*/ 230893 w 1204825"/>
                  <a:gd name="connsiteY64" fmla="*/ 818676 h 897258"/>
                  <a:gd name="connsiteX65" fmla="*/ 216606 w 1204825"/>
                  <a:gd name="connsiteY65" fmla="*/ 811533 h 897258"/>
                  <a:gd name="connsiteX66" fmla="*/ 180887 w 1204825"/>
                  <a:gd name="connsiteY66" fmla="*/ 780576 h 897258"/>
                  <a:gd name="connsiteX67" fmla="*/ 161837 w 1204825"/>
                  <a:gd name="connsiteY67" fmla="*/ 761526 h 897258"/>
                  <a:gd name="connsiteX68" fmla="*/ 123737 w 1204825"/>
                  <a:gd name="connsiteY68" fmla="*/ 725808 h 897258"/>
                  <a:gd name="connsiteX69" fmla="*/ 102306 w 1204825"/>
                  <a:gd name="connsiteY69" fmla="*/ 704376 h 897258"/>
                  <a:gd name="connsiteX70" fmla="*/ 80875 w 1204825"/>
                  <a:gd name="connsiteY70" fmla="*/ 687708 h 897258"/>
                  <a:gd name="connsiteX71" fmla="*/ 71350 w 1204825"/>
                  <a:gd name="connsiteY71" fmla="*/ 678183 h 897258"/>
                  <a:gd name="connsiteX72" fmla="*/ 38012 w 1204825"/>
                  <a:gd name="connsiteY72" fmla="*/ 651989 h 897258"/>
                  <a:gd name="connsiteX73" fmla="*/ 11818 w 1204825"/>
                  <a:gd name="connsiteY73" fmla="*/ 623414 h 897258"/>
                  <a:gd name="connsiteX74" fmla="*/ 9437 w 1204825"/>
                  <a:gd name="connsiteY74" fmla="*/ 549595 h 897258"/>
                  <a:gd name="connsiteX75" fmla="*/ 14200 w 1204825"/>
                  <a:gd name="connsiteY75" fmla="*/ 535308 h 897258"/>
                  <a:gd name="connsiteX76" fmla="*/ 21343 w 1204825"/>
                  <a:gd name="connsiteY76" fmla="*/ 525783 h 897258"/>
                  <a:gd name="connsiteX77" fmla="*/ 35631 w 1204825"/>
                  <a:gd name="connsiteY77" fmla="*/ 509114 h 897258"/>
                  <a:gd name="connsiteX78" fmla="*/ 52300 w 1204825"/>
                  <a:gd name="connsiteY78" fmla="*/ 487683 h 897258"/>
                  <a:gd name="connsiteX79" fmla="*/ 61825 w 1204825"/>
                  <a:gd name="connsiteY79" fmla="*/ 480539 h 897258"/>
                  <a:gd name="connsiteX80" fmla="*/ 76112 w 1204825"/>
                  <a:gd name="connsiteY80" fmla="*/ 475776 h 897258"/>
                  <a:gd name="connsiteX81" fmla="*/ 90400 w 1204825"/>
                  <a:gd name="connsiteY81" fmla="*/ 466251 h 897258"/>
                  <a:gd name="connsiteX82" fmla="*/ 104687 w 1204825"/>
                  <a:gd name="connsiteY82" fmla="*/ 461489 h 897258"/>
                  <a:gd name="connsiteX0" fmla="*/ 96838 w 1196976"/>
                  <a:gd name="connsiteY0" fmla="*/ 461489 h 897258"/>
                  <a:gd name="connsiteX1" fmla="*/ 96838 w 1196976"/>
                  <a:gd name="connsiteY1" fmla="*/ 461489 h 897258"/>
                  <a:gd name="connsiteX2" fmla="*/ 101601 w 1196976"/>
                  <a:gd name="connsiteY2" fmla="*/ 432914 h 897258"/>
                  <a:gd name="connsiteX3" fmla="*/ 103982 w 1196976"/>
                  <a:gd name="connsiteY3" fmla="*/ 423389 h 897258"/>
                  <a:gd name="connsiteX4" fmla="*/ 108744 w 1196976"/>
                  <a:gd name="connsiteY4" fmla="*/ 397195 h 897258"/>
                  <a:gd name="connsiteX5" fmla="*/ 111126 w 1196976"/>
                  <a:gd name="connsiteY5" fmla="*/ 380526 h 897258"/>
                  <a:gd name="connsiteX6" fmla="*/ 125413 w 1196976"/>
                  <a:gd name="connsiteY6" fmla="*/ 330520 h 897258"/>
                  <a:gd name="connsiteX7" fmla="*/ 134938 w 1196976"/>
                  <a:gd name="connsiteY7" fmla="*/ 301945 h 897258"/>
                  <a:gd name="connsiteX8" fmla="*/ 192059 w 1196976"/>
                  <a:gd name="connsiteY8" fmla="*/ 173361 h 897258"/>
                  <a:gd name="connsiteX9" fmla="*/ 263497 w 1196976"/>
                  <a:gd name="connsiteY9" fmla="*/ 101923 h 897258"/>
                  <a:gd name="connsiteX10" fmla="*/ 263497 w 1196976"/>
                  <a:gd name="connsiteY10" fmla="*/ 101923 h 897258"/>
                  <a:gd name="connsiteX11" fmla="*/ 334935 w 1196976"/>
                  <a:gd name="connsiteY11" fmla="*/ 101923 h 897258"/>
                  <a:gd name="connsiteX12" fmla="*/ 477811 w 1196976"/>
                  <a:gd name="connsiteY12" fmla="*/ 101923 h 897258"/>
                  <a:gd name="connsiteX13" fmla="*/ 730251 w 1196976"/>
                  <a:gd name="connsiteY13" fmla="*/ 9051 h 897258"/>
                  <a:gd name="connsiteX14" fmla="*/ 749301 w 1196976"/>
                  <a:gd name="connsiteY14" fmla="*/ 13814 h 897258"/>
                  <a:gd name="connsiteX15" fmla="*/ 794544 w 1196976"/>
                  <a:gd name="connsiteY15" fmla="*/ 30483 h 897258"/>
                  <a:gd name="connsiteX16" fmla="*/ 854076 w 1196976"/>
                  <a:gd name="connsiteY16" fmla="*/ 51914 h 897258"/>
                  <a:gd name="connsiteX17" fmla="*/ 885032 w 1196976"/>
                  <a:gd name="connsiteY17" fmla="*/ 54295 h 897258"/>
                  <a:gd name="connsiteX18" fmla="*/ 923132 w 1196976"/>
                  <a:gd name="connsiteY18" fmla="*/ 63820 h 897258"/>
                  <a:gd name="connsiteX19" fmla="*/ 949326 w 1196976"/>
                  <a:gd name="connsiteY19" fmla="*/ 73345 h 897258"/>
                  <a:gd name="connsiteX20" fmla="*/ 975519 w 1196976"/>
                  <a:gd name="connsiteY20" fmla="*/ 85251 h 897258"/>
                  <a:gd name="connsiteX21" fmla="*/ 996951 w 1196976"/>
                  <a:gd name="connsiteY21" fmla="*/ 90014 h 897258"/>
                  <a:gd name="connsiteX22" fmla="*/ 1020763 w 1196976"/>
                  <a:gd name="connsiteY22" fmla="*/ 94776 h 897258"/>
                  <a:gd name="connsiteX23" fmla="*/ 1030288 w 1196976"/>
                  <a:gd name="connsiteY23" fmla="*/ 99539 h 897258"/>
                  <a:gd name="connsiteX24" fmla="*/ 1061244 w 1196976"/>
                  <a:gd name="connsiteY24" fmla="*/ 106683 h 897258"/>
                  <a:gd name="connsiteX25" fmla="*/ 1068388 w 1196976"/>
                  <a:gd name="connsiteY25" fmla="*/ 113826 h 897258"/>
                  <a:gd name="connsiteX26" fmla="*/ 1082676 w 1196976"/>
                  <a:gd name="connsiteY26" fmla="*/ 120970 h 897258"/>
                  <a:gd name="connsiteX27" fmla="*/ 1104107 w 1196976"/>
                  <a:gd name="connsiteY27" fmla="*/ 142401 h 897258"/>
                  <a:gd name="connsiteX28" fmla="*/ 1113632 w 1196976"/>
                  <a:gd name="connsiteY28" fmla="*/ 147164 h 897258"/>
                  <a:gd name="connsiteX29" fmla="*/ 1139826 w 1196976"/>
                  <a:gd name="connsiteY29" fmla="*/ 173358 h 897258"/>
                  <a:gd name="connsiteX30" fmla="*/ 1151732 w 1196976"/>
                  <a:gd name="connsiteY30" fmla="*/ 182883 h 897258"/>
                  <a:gd name="connsiteX31" fmla="*/ 1158876 w 1196976"/>
                  <a:gd name="connsiteY31" fmla="*/ 194789 h 897258"/>
                  <a:gd name="connsiteX32" fmla="*/ 1177926 w 1196976"/>
                  <a:gd name="connsiteY32" fmla="*/ 223364 h 897258"/>
                  <a:gd name="connsiteX33" fmla="*/ 1185069 w 1196976"/>
                  <a:gd name="connsiteY33" fmla="*/ 247176 h 897258"/>
                  <a:gd name="connsiteX34" fmla="*/ 1189832 w 1196976"/>
                  <a:gd name="connsiteY34" fmla="*/ 261464 h 897258"/>
                  <a:gd name="connsiteX35" fmla="*/ 1192213 w 1196976"/>
                  <a:gd name="connsiteY35" fmla="*/ 287658 h 897258"/>
                  <a:gd name="connsiteX36" fmla="*/ 1196976 w 1196976"/>
                  <a:gd name="connsiteY36" fmla="*/ 347189 h 897258"/>
                  <a:gd name="connsiteX37" fmla="*/ 1194594 w 1196976"/>
                  <a:gd name="connsiteY37" fmla="*/ 554358 h 897258"/>
                  <a:gd name="connsiteX38" fmla="*/ 1187451 w 1196976"/>
                  <a:gd name="connsiteY38" fmla="*/ 606745 h 897258"/>
                  <a:gd name="connsiteX39" fmla="*/ 1177926 w 1196976"/>
                  <a:gd name="connsiteY39" fmla="*/ 659133 h 897258"/>
                  <a:gd name="connsiteX40" fmla="*/ 1173163 w 1196976"/>
                  <a:gd name="connsiteY40" fmla="*/ 673420 h 897258"/>
                  <a:gd name="connsiteX41" fmla="*/ 1168401 w 1196976"/>
                  <a:gd name="connsiteY41" fmla="*/ 690089 h 897258"/>
                  <a:gd name="connsiteX42" fmla="*/ 1146969 w 1196976"/>
                  <a:gd name="connsiteY42" fmla="*/ 721045 h 897258"/>
                  <a:gd name="connsiteX43" fmla="*/ 1127919 w 1196976"/>
                  <a:gd name="connsiteY43" fmla="*/ 749620 h 897258"/>
                  <a:gd name="connsiteX44" fmla="*/ 1116013 w 1196976"/>
                  <a:gd name="connsiteY44" fmla="*/ 761526 h 897258"/>
                  <a:gd name="connsiteX45" fmla="*/ 1085057 w 1196976"/>
                  <a:gd name="connsiteY45" fmla="*/ 804389 h 897258"/>
                  <a:gd name="connsiteX46" fmla="*/ 1061244 w 1196976"/>
                  <a:gd name="connsiteY46" fmla="*/ 828201 h 897258"/>
                  <a:gd name="connsiteX47" fmla="*/ 999332 w 1196976"/>
                  <a:gd name="connsiteY47" fmla="*/ 873445 h 897258"/>
                  <a:gd name="connsiteX48" fmla="*/ 982663 w 1196976"/>
                  <a:gd name="connsiteY48" fmla="*/ 878208 h 897258"/>
                  <a:gd name="connsiteX49" fmla="*/ 939801 w 1196976"/>
                  <a:gd name="connsiteY49" fmla="*/ 892495 h 897258"/>
                  <a:gd name="connsiteX50" fmla="*/ 851694 w 1196976"/>
                  <a:gd name="connsiteY50" fmla="*/ 894876 h 897258"/>
                  <a:gd name="connsiteX51" fmla="*/ 773113 w 1196976"/>
                  <a:gd name="connsiteY51" fmla="*/ 897258 h 897258"/>
                  <a:gd name="connsiteX52" fmla="*/ 685007 w 1196976"/>
                  <a:gd name="connsiteY52" fmla="*/ 892495 h 897258"/>
                  <a:gd name="connsiteX53" fmla="*/ 665957 w 1196976"/>
                  <a:gd name="connsiteY53" fmla="*/ 890114 h 897258"/>
                  <a:gd name="connsiteX54" fmla="*/ 494507 w 1196976"/>
                  <a:gd name="connsiteY54" fmla="*/ 885351 h 897258"/>
                  <a:gd name="connsiteX55" fmla="*/ 463551 w 1196976"/>
                  <a:gd name="connsiteY55" fmla="*/ 880589 h 897258"/>
                  <a:gd name="connsiteX56" fmla="*/ 451644 w 1196976"/>
                  <a:gd name="connsiteY56" fmla="*/ 878208 h 897258"/>
                  <a:gd name="connsiteX57" fmla="*/ 423069 w 1196976"/>
                  <a:gd name="connsiteY57" fmla="*/ 871064 h 897258"/>
                  <a:gd name="connsiteX58" fmla="*/ 361157 w 1196976"/>
                  <a:gd name="connsiteY58" fmla="*/ 868683 h 897258"/>
                  <a:gd name="connsiteX59" fmla="*/ 313532 w 1196976"/>
                  <a:gd name="connsiteY59" fmla="*/ 859158 h 897258"/>
                  <a:gd name="connsiteX60" fmla="*/ 280194 w 1196976"/>
                  <a:gd name="connsiteY60" fmla="*/ 849633 h 897258"/>
                  <a:gd name="connsiteX61" fmla="*/ 268288 w 1196976"/>
                  <a:gd name="connsiteY61" fmla="*/ 844870 h 897258"/>
                  <a:gd name="connsiteX62" fmla="*/ 242094 w 1196976"/>
                  <a:gd name="connsiteY62" fmla="*/ 832964 h 897258"/>
                  <a:gd name="connsiteX63" fmla="*/ 227807 w 1196976"/>
                  <a:gd name="connsiteY63" fmla="*/ 830583 h 897258"/>
                  <a:gd name="connsiteX64" fmla="*/ 223044 w 1196976"/>
                  <a:gd name="connsiteY64" fmla="*/ 818676 h 897258"/>
                  <a:gd name="connsiteX65" fmla="*/ 208757 w 1196976"/>
                  <a:gd name="connsiteY65" fmla="*/ 811533 h 897258"/>
                  <a:gd name="connsiteX66" fmla="*/ 173038 w 1196976"/>
                  <a:gd name="connsiteY66" fmla="*/ 780576 h 897258"/>
                  <a:gd name="connsiteX67" fmla="*/ 153988 w 1196976"/>
                  <a:gd name="connsiteY67" fmla="*/ 761526 h 897258"/>
                  <a:gd name="connsiteX68" fmla="*/ 115888 w 1196976"/>
                  <a:gd name="connsiteY68" fmla="*/ 725808 h 897258"/>
                  <a:gd name="connsiteX69" fmla="*/ 94457 w 1196976"/>
                  <a:gd name="connsiteY69" fmla="*/ 704376 h 897258"/>
                  <a:gd name="connsiteX70" fmla="*/ 73026 w 1196976"/>
                  <a:gd name="connsiteY70" fmla="*/ 687708 h 897258"/>
                  <a:gd name="connsiteX71" fmla="*/ 63501 w 1196976"/>
                  <a:gd name="connsiteY71" fmla="*/ 678183 h 897258"/>
                  <a:gd name="connsiteX72" fmla="*/ 30163 w 1196976"/>
                  <a:gd name="connsiteY72" fmla="*/ 651989 h 897258"/>
                  <a:gd name="connsiteX73" fmla="*/ 3969 w 1196976"/>
                  <a:gd name="connsiteY73" fmla="*/ 623414 h 897258"/>
                  <a:gd name="connsiteX74" fmla="*/ 6351 w 1196976"/>
                  <a:gd name="connsiteY74" fmla="*/ 535308 h 897258"/>
                  <a:gd name="connsiteX75" fmla="*/ 13494 w 1196976"/>
                  <a:gd name="connsiteY75" fmla="*/ 525783 h 897258"/>
                  <a:gd name="connsiteX76" fmla="*/ 27782 w 1196976"/>
                  <a:gd name="connsiteY76" fmla="*/ 509114 h 897258"/>
                  <a:gd name="connsiteX77" fmla="*/ 44451 w 1196976"/>
                  <a:gd name="connsiteY77" fmla="*/ 487683 h 897258"/>
                  <a:gd name="connsiteX78" fmla="*/ 53976 w 1196976"/>
                  <a:gd name="connsiteY78" fmla="*/ 480539 h 897258"/>
                  <a:gd name="connsiteX79" fmla="*/ 68263 w 1196976"/>
                  <a:gd name="connsiteY79" fmla="*/ 475776 h 897258"/>
                  <a:gd name="connsiteX80" fmla="*/ 82551 w 1196976"/>
                  <a:gd name="connsiteY80" fmla="*/ 466251 h 897258"/>
                  <a:gd name="connsiteX81" fmla="*/ 96838 w 1196976"/>
                  <a:gd name="connsiteY81" fmla="*/ 461489 h 897258"/>
                  <a:gd name="connsiteX0" fmla="*/ 95647 w 1195785"/>
                  <a:gd name="connsiteY0" fmla="*/ 461489 h 897258"/>
                  <a:gd name="connsiteX1" fmla="*/ 95647 w 1195785"/>
                  <a:gd name="connsiteY1" fmla="*/ 461489 h 897258"/>
                  <a:gd name="connsiteX2" fmla="*/ 100410 w 1195785"/>
                  <a:gd name="connsiteY2" fmla="*/ 432914 h 897258"/>
                  <a:gd name="connsiteX3" fmla="*/ 102791 w 1195785"/>
                  <a:gd name="connsiteY3" fmla="*/ 423389 h 897258"/>
                  <a:gd name="connsiteX4" fmla="*/ 107553 w 1195785"/>
                  <a:gd name="connsiteY4" fmla="*/ 397195 h 897258"/>
                  <a:gd name="connsiteX5" fmla="*/ 109935 w 1195785"/>
                  <a:gd name="connsiteY5" fmla="*/ 380526 h 897258"/>
                  <a:gd name="connsiteX6" fmla="*/ 124222 w 1195785"/>
                  <a:gd name="connsiteY6" fmla="*/ 330520 h 897258"/>
                  <a:gd name="connsiteX7" fmla="*/ 133747 w 1195785"/>
                  <a:gd name="connsiteY7" fmla="*/ 301945 h 897258"/>
                  <a:gd name="connsiteX8" fmla="*/ 190868 w 1195785"/>
                  <a:gd name="connsiteY8" fmla="*/ 173361 h 897258"/>
                  <a:gd name="connsiteX9" fmla="*/ 262306 w 1195785"/>
                  <a:gd name="connsiteY9" fmla="*/ 101923 h 897258"/>
                  <a:gd name="connsiteX10" fmla="*/ 262306 w 1195785"/>
                  <a:gd name="connsiteY10" fmla="*/ 101923 h 897258"/>
                  <a:gd name="connsiteX11" fmla="*/ 333744 w 1195785"/>
                  <a:gd name="connsiteY11" fmla="*/ 101923 h 897258"/>
                  <a:gd name="connsiteX12" fmla="*/ 476620 w 1195785"/>
                  <a:gd name="connsiteY12" fmla="*/ 101923 h 897258"/>
                  <a:gd name="connsiteX13" fmla="*/ 729060 w 1195785"/>
                  <a:gd name="connsiteY13" fmla="*/ 9051 h 897258"/>
                  <a:gd name="connsiteX14" fmla="*/ 748110 w 1195785"/>
                  <a:gd name="connsiteY14" fmla="*/ 13814 h 897258"/>
                  <a:gd name="connsiteX15" fmla="*/ 793353 w 1195785"/>
                  <a:gd name="connsiteY15" fmla="*/ 30483 h 897258"/>
                  <a:gd name="connsiteX16" fmla="*/ 852885 w 1195785"/>
                  <a:gd name="connsiteY16" fmla="*/ 51914 h 897258"/>
                  <a:gd name="connsiteX17" fmla="*/ 883841 w 1195785"/>
                  <a:gd name="connsiteY17" fmla="*/ 54295 h 897258"/>
                  <a:gd name="connsiteX18" fmla="*/ 921941 w 1195785"/>
                  <a:gd name="connsiteY18" fmla="*/ 63820 h 897258"/>
                  <a:gd name="connsiteX19" fmla="*/ 948135 w 1195785"/>
                  <a:gd name="connsiteY19" fmla="*/ 73345 h 897258"/>
                  <a:gd name="connsiteX20" fmla="*/ 974328 w 1195785"/>
                  <a:gd name="connsiteY20" fmla="*/ 85251 h 897258"/>
                  <a:gd name="connsiteX21" fmla="*/ 995760 w 1195785"/>
                  <a:gd name="connsiteY21" fmla="*/ 90014 h 897258"/>
                  <a:gd name="connsiteX22" fmla="*/ 1019572 w 1195785"/>
                  <a:gd name="connsiteY22" fmla="*/ 94776 h 897258"/>
                  <a:gd name="connsiteX23" fmla="*/ 1029097 w 1195785"/>
                  <a:gd name="connsiteY23" fmla="*/ 99539 h 897258"/>
                  <a:gd name="connsiteX24" fmla="*/ 1060053 w 1195785"/>
                  <a:gd name="connsiteY24" fmla="*/ 106683 h 897258"/>
                  <a:gd name="connsiteX25" fmla="*/ 1067197 w 1195785"/>
                  <a:gd name="connsiteY25" fmla="*/ 113826 h 897258"/>
                  <a:gd name="connsiteX26" fmla="*/ 1081485 w 1195785"/>
                  <a:gd name="connsiteY26" fmla="*/ 120970 h 897258"/>
                  <a:gd name="connsiteX27" fmla="*/ 1102916 w 1195785"/>
                  <a:gd name="connsiteY27" fmla="*/ 142401 h 897258"/>
                  <a:gd name="connsiteX28" fmla="*/ 1112441 w 1195785"/>
                  <a:gd name="connsiteY28" fmla="*/ 147164 h 897258"/>
                  <a:gd name="connsiteX29" fmla="*/ 1138635 w 1195785"/>
                  <a:gd name="connsiteY29" fmla="*/ 173358 h 897258"/>
                  <a:gd name="connsiteX30" fmla="*/ 1150541 w 1195785"/>
                  <a:gd name="connsiteY30" fmla="*/ 182883 h 897258"/>
                  <a:gd name="connsiteX31" fmla="*/ 1157685 w 1195785"/>
                  <a:gd name="connsiteY31" fmla="*/ 194789 h 897258"/>
                  <a:gd name="connsiteX32" fmla="*/ 1176735 w 1195785"/>
                  <a:gd name="connsiteY32" fmla="*/ 223364 h 897258"/>
                  <a:gd name="connsiteX33" fmla="*/ 1183878 w 1195785"/>
                  <a:gd name="connsiteY33" fmla="*/ 247176 h 897258"/>
                  <a:gd name="connsiteX34" fmla="*/ 1188641 w 1195785"/>
                  <a:gd name="connsiteY34" fmla="*/ 261464 h 897258"/>
                  <a:gd name="connsiteX35" fmla="*/ 1191022 w 1195785"/>
                  <a:gd name="connsiteY35" fmla="*/ 287658 h 897258"/>
                  <a:gd name="connsiteX36" fmla="*/ 1195785 w 1195785"/>
                  <a:gd name="connsiteY36" fmla="*/ 347189 h 897258"/>
                  <a:gd name="connsiteX37" fmla="*/ 1193403 w 1195785"/>
                  <a:gd name="connsiteY37" fmla="*/ 554358 h 897258"/>
                  <a:gd name="connsiteX38" fmla="*/ 1186260 w 1195785"/>
                  <a:gd name="connsiteY38" fmla="*/ 606745 h 897258"/>
                  <a:gd name="connsiteX39" fmla="*/ 1176735 w 1195785"/>
                  <a:gd name="connsiteY39" fmla="*/ 659133 h 897258"/>
                  <a:gd name="connsiteX40" fmla="*/ 1171972 w 1195785"/>
                  <a:gd name="connsiteY40" fmla="*/ 673420 h 897258"/>
                  <a:gd name="connsiteX41" fmla="*/ 1167210 w 1195785"/>
                  <a:gd name="connsiteY41" fmla="*/ 690089 h 897258"/>
                  <a:gd name="connsiteX42" fmla="*/ 1145778 w 1195785"/>
                  <a:gd name="connsiteY42" fmla="*/ 721045 h 897258"/>
                  <a:gd name="connsiteX43" fmla="*/ 1126728 w 1195785"/>
                  <a:gd name="connsiteY43" fmla="*/ 749620 h 897258"/>
                  <a:gd name="connsiteX44" fmla="*/ 1114822 w 1195785"/>
                  <a:gd name="connsiteY44" fmla="*/ 761526 h 897258"/>
                  <a:gd name="connsiteX45" fmla="*/ 1083866 w 1195785"/>
                  <a:gd name="connsiteY45" fmla="*/ 804389 h 897258"/>
                  <a:gd name="connsiteX46" fmla="*/ 1060053 w 1195785"/>
                  <a:gd name="connsiteY46" fmla="*/ 828201 h 897258"/>
                  <a:gd name="connsiteX47" fmla="*/ 998141 w 1195785"/>
                  <a:gd name="connsiteY47" fmla="*/ 873445 h 897258"/>
                  <a:gd name="connsiteX48" fmla="*/ 981472 w 1195785"/>
                  <a:gd name="connsiteY48" fmla="*/ 878208 h 897258"/>
                  <a:gd name="connsiteX49" fmla="*/ 938610 w 1195785"/>
                  <a:gd name="connsiteY49" fmla="*/ 892495 h 897258"/>
                  <a:gd name="connsiteX50" fmla="*/ 850503 w 1195785"/>
                  <a:gd name="connsiteY50" fmla="*/ 894876 h 897258"/>
                  <a:gd name="connsiteX51" fmla="*/ 771922 w 1195785"/>
                  <a:gd name="connsiteY51" fmla="*/ 897258 h 897258"/>
                  <a:gd name="connsiteX52" fmla="*/ 683816 w 1195785"/>
                  <a:gd name="connsiteY52" fmla="*/ 892495 h 897258"/>
                  <a:gd name="connsiteX53" fmla="*/ 664766 w 1195785"/>
                  <a:gd name="connsiteY53" fmla="*/ 890114 h 897258"/>
                  <a:gd name="connsiteX54" fmla="*/ 493316 w 1195785"/>
                  <a:gd name="connsiteY54" fmla="*/ 885351 h 897258"/>
                  <a:gd name="connsiteX55" fmla="*/ 462360 w 1195785"/>
                  <a:gd name="connsiteY55" fmla="*/ 880589 h 897258"/>
                  <a:gd name="connsiteX56" fmla="*/ 450453 w 1195785"/>
                  <a:gd name="connsiteY56" fmla="*/ 878208 h 897258"/>
                  <a:gd name="connsiteX57" fmla="*/ 421878 w 1195785"/>
                  <a:gd name="connsiteY57" fmla="*/ 871064 h 897258"/>
                  <a:gd name="connsiteX58" fmla="*/ 359966 w 1195785"/>
                  <a:gd name="connsiteY58" fmla="*/ 868683 h 897258"/>
                  <a:gd name="connsiteX59" fmla="*/ 312341 w 1195785"/>
                  <a:gd name="connsiteY59" fmla="*/ 859158 h 897258"/>
                  <a:gd name="connsiteX60" fmla="*/ 279003 w 1195785"/>
                  <a:gd name="connsiteY60" fmla="*/ 849633 h 897258"/>
                  <a:gd name="connsiteX61" fmla="*/ 267097 w 1195785"/>
                  <a:gd name="connsiteY61" fmla="*/ 844870 h 897258"/>
                  <a:gd name="connsiteX62" fmla="*/ 240903 w 1195785"/>
                  <a:gd name="connsiteY62" fmla="*/ 832964 h 897258"/>
                  <a:gd name="connsiteX63" fmla="*/ 226616 w 1195785"/>
                  <a:gd name="connsiteY63" fmla="*/ 830583 h 897258"/>
                  <a:gd name="connsiteX64" fmla="*/ 221853 w 1195785"/>
                  <a:gd name="connsiteY64" fmla="*/ 818676 h 897258"/>
                  <a:gd name="connsiteX65" fmla="*/ 207566 w 1195785"/>
                  <a:gd name="connsiteY65" fmla="*/ 811533 h 897258"/>
                  <a:gd name="connsiteX66" fmla="*/ 171847 w 1195785"/>
                  <a:gd name="connsiteY66" fmla="*/ 780576 h 897258"/>
                  <a:gd name="connsiteX67" fmla="*/ 152797 w 1195785"/>
                  <a:gd name="connsiteY67" fmla="*/ 761526 h 897258"/>
                  <a:gd name="connsiteX68" fmla="*/ 114697 w 1195785"/>
                  <a:gd name="connsiteY68" fmla="*/ 725808 h 897258"/>
                  <a:gd name="connsiteX69" fmla="*/ 93266 w 1195785"/>
                  <a:gd name="connsiteY69" fmla="*/ 704376 h 897258"/>
                  <a:gd name="connsiteX70" fmla="*/ 71835 w 1195785"/>
                  <a:gd name="connsiteY70" fmla="*/ 687708 h 897258"/>
                  <a:gd name="connsiteX71" fmla="*/ 62310 w 1195785"/>
                  <a:gd name="connsiteY71" fmla="*/ 678183 h 897258"/>
                  <a:gd name="connsiteX72" fmla="*/ 28972 w 1195785"/>
                  <a:gd name="connsiteY72" fmla="*/ 651989 h 897258"/>
                  <a:gd name="connsiteX73" fmla="*/ 2778 w 1195785"/>
                  <a:gd name="connsiteY73" fmla="*/ 623414 h 897258"/>
                  <a:gd name="connsiteX74" fmla="*/ 12303 w 1195785"/>
                  <a:gd name="connsiteY74" fmla="*/ 525783 h 897258"/>
                  <a:gd name="connsiteX75" fmla="*/ 26591 w 1195785"/>
                  <a:gd name="connsiteY75" fmla="*/ 509114 h 897258"/>
                  <a:gd name="connsiteX76" fmla="*/ 43260 w 1195785"/>
                  <a:gd name="connsiteY76" fmla="*/ 487683 h 897258"/>
                  <a:gd name="connsiteX77" fmla="*/ 52785 w 1195785"/>
                  <a:gd name="connsiteY77" fmla="*/ 480539 h 897258"/>
                  <a:gd name="connsiteX78" fmla="*/ 67072 w 1195785"/>
                  <a:gd name="connsiteY78" fmla="*/ 475776 h 897258"/>
                  <a:gd name="connsiteX79" fmla="*/ 81360 w 1195785"/>
                  <a:gd name="connsiteY79" fmla="*/ 466251 h 897258"/>
                  <a:gd name="connsiteX80" fmla="*/ 95647 w 1195785"/>
                  <a:gd name="connsiteY80" fmla="*/ 461489 h 897258"/>
                  <a:gd name="connsiteX0" fmla="*/ 93266 w 1193404"/>
                  <a:gd name="connsiteY0" fmla="*/ 461489 h 897258"/>
                  <a:gd name="connsiteX1" fmla="*/ 93266 w 1193404"/>
                  <a:gd name="connsiteY1" fmla="*/ 461489 h 897258"/>
                  <a:gd name="connsiteX2" fmla="*/ 98029 w 1193404"/>
                  <a:gd name="connsiteY2" fmla="*/ 432914 h 897258"/>
                  <a:gd name="connsiteX3" fmla="*/ 100410 w 1193404"/>
                  <a:gd name="connsiteY3" fmla="*/ 423389 h 897258"/>
                  <a:gd name="connsiteX4" fmla="*/ 105172 w 1193404"/>
                  <a:gd name="connsiteY4" fmla="*/ 397195 h 897258"/>
                  <a:gd name="connsiteX5" fmla="*/ 107554 w 1193404"/>
                  <a:gd name="connsiteY5" fmla="*/ 380526 h 897258"/>
                  <a:gd name="connsiteX6" fmla="*/ 121841 w 1193404"/>
                  <a:gd name="connsiteY6" fmla="*/ 330520 h 897258"/>
                  <a:gd name="connsiteX7" fmla="*/ 131366 w 1193404"/>
                  <a:gd name="connsiteY7" fmla="*/ 301945 h 897258"/>
                  <a:gd name="connsiteX8" fmla="*/ 188487 w 1193404"/>
                  <a:gd name="connsiteY8" fmla="*/ 173361 h 897258"/>
                  <a:gd name="connsiteX9" fmla="*/ 259925 w 1193404"/>
                  <a:gd name="connsiteY9" fmla="*/ 101923 h 897258"/>
                  <a:gd name="connsiteX10" fmla="*/ 259925 w 1193404"/>
                  <a:gd name="connsiteY10" fmla="*/ 101923 h 897258"/>
                  <a:gd name="connsiteX11" fmla="*/ 331363 w 1193404"/>
                  <a:gd name="connsiteY11" fmla="*/ 101923 h 897258"/>
                  <a:gd name="connsiteX12" fmla="*/ 474239 w 1193404"/>
                  <a:gd name="connsiteY12" fmla="*/ 101923 h 897258"/>
                  <a:gd name="connsiteX13" fmla="*/ 726679 w 1193404"/>
                  <a:gd name="connsiteY13" fmla="*/ 9051 h 897258"/>
                  <a:gd name="connsiteX14" fmla="*/ 745729 w 1193404"/>
                  <a:gd name="connsiteY14" fmla="*/ 13814 h 897258"/>
                  <a:gd name="connsiteX15" fmla="*/ 790972 w 1193404"/>
                  <a:gd name="connsiteY15" fmla="*/ 30483 h 897258"/>
                  <a:gd name="connsiteX16" fmla="*/ 850504 w 1193404"/>
                  <a:gd name="connsiteY16" fmla="*/ 51914 h 897258"/>
                  <a:gd name="connsiteX17" fmla="*/ 881460 w 1193404"/>
                  <a:gd name="connsiteY17" fmla="*/ 54295 h 897258"/>
                  <a:gd name="connsiteX18" fmla="*/ 919560 w 1193404"/>
                  <a:gd name="connsiteY18" fmla="*/ 63820 h 897258"/>
                  <a:gd name="connsiteX19" fmla="*/ 945754 w 1193404"/>
                  <a:gd name="connsiteY19" fmla="*/ 73345 h 897258"/>
                  <a:gd name="connsiteX20" fmla="*/ 971947 w 1193404"/>
                  <a:gd name="connsiteY20" fmla="*/ 85251 h 897258"/>
                  <a:gd name="connsiteX21" fmla="*/ 993379 w 1193404"/>
                  <a:gd name="connsiteY21" fmla="*/ 90014 h 897258"/>
                  <a:gd name="connsiteX22" fmla="*/ 1017191 w 1193404"/>
                  <a:gd name="connsiteY22" fmla="*/ 94776 h 897258"/>
                  <a:gd name="connsiteX23" fmla="*/ 1026716 w 1193404"/>
                  <a:gd name="connsiteY23" fmla="*/ 99539 h 897258"/>
                  <a:gd name="connsiteX24" fmla="*/ 1057672 w 1193404"/>
                  <a:gd name="connsiteY24" fmla="*/ 106683 h 897258"/>
                  <a:gd name="connsiteX25" fmla="*/ 1064816 w 1193404"/>
                  <a:gd name="connsiteY25" fmla="*/ 113826 h 897258"/>
                  <a:gd name="connsiteX26" fmla="*/ 1079104 w 1193404"/>
                  <a:gd name="connsiteY26" fmla="*/ 120970 h 897258"/>
                  <a:gd name="connsiteX27" fmla="*/ 1100535 w 1193404"/>
                  <a:gd name="connsiteY27" fmla="*/ 142401 h 897258"/>
                  <a:gd name="connsiteX28" fmla="*/ 1110060 w 1193404"/>
                  <a:gd name="connsiteY28" fmla="*/ 147164 h 897258"/>
                  <a:gd name="connsiteX29" fmla="*/ 1136254 w 1193404"/>
                  <a:gd name="connsiteY29" fmla="*/ 173358 h 897258"/>
                  <a:gd name="connsiteX30" fmla="*/ 1148160 w 1193404"/>
                  <a:gd name="connsiteY30" fmla="*/ 182883 h 897258"/>
                  <a:gd name="connsiteX31" fmla="*/ 1155304 w 1193404"/>
                  <a:gd name="connsiteY31" fmla="*/ 194789 h 897258"/>
                  <a:gd name="connsiteX32" fmla="*/ 1174354 w 1193404"/>
                  <a:gd name="connsiteY32" fmla="*/ 223364 h 897258"/>
                  <a:gd name="connsiteX33" fmla="*/ 1181497 w 1193404"/>
                  <a:gd name="connsiteY33" fmla="*/ 247176 h 897258"/>
                  <a:gd name="connsiteX34" fmla="*/ 1186260 w 1193404"/>
                  <a:gd name="connsiteY34" fmla="*/ 261464 h 897258"/>
                  <a:gd name="connsiteX35" fmla="*/ 1188641 w 1193404"/>
                  <a:gd name="connsiteY35" fmla="*/ 287658 h 897258"/>
                  <a:gd name="connsiteX36" fmla="*/ 1193404 w 1193404"/>
                  <a:gd name="connsiteY36" fmla="*/ 347189 h 897258"/>
                  <a:gd name="connsiteX37" fmla="*/ 1191022 w 1193404"/>
                  <a:gd name="connsiteY37" fmla="*/ 554358 h 897258"/>
                  <a:gd name="connsiteX38" fmla="*/ 1183879 w 1193404"/>
                  <a:gd name="connsiteY38" fmla="*/ 606745 h 897258"/>
                  <a:gd name="connsiteX39" fmla="*/ 1174354 w 1193404"/>
                  <a:gd name="connsiteY39" fmla="*/ 659133 h 897258"/>
                  <a:gd name="connsiteX40" fmla="*/ 1169591 w 1193404"/>
                  <a:gd name="connsiteY40" fmla="*/ 673420 h 897258"/>
                  <a:gd name="connsiteX41" fmla="*/ 1164829 w 1193404"/>
                  <a:gd name="connsiteY41" fmla="*/ 690089 h 897258"/>
                  <a:gd name="connsiteX42" fmla="*/ 1143397 w 1193404"/>
                  <a:gd name="connsiteY42" fmla="*/ 721045 h 897258"/>
                  <a:gd name="connsiteX43" fmla="*/ 1124347 w 1193404"/>
                  <a:gd name="connsiteY43" fmla="*/ 749620 h 897258"/>
                  <a:gd name="connsiteX44" fmla="*/ 1112441 w 1193404"/>
                  <a:gd name="connsiteY44" fmla="*/ 761526 h 897258"/>
                  <a:gd name="connsiteX45" fmla="*/ 1081485 w 1193404"/>
                  <a:gd name="connsiteY45" fmla="*/ 804389 h 897258"/>
                  <a:gd name="connsiteX46" fmla="*/ 1057672 w 1193404"/>
                  <a:gd name="connsiteY46" fmla="*/ 828201 h 897258"/>
                  <a:gd name="connsiteX47" fmla="*/ 995760 w 1193404"/>
                  <a:gd name="connsiteY47" fmla="*/ 873445 h 897258"/>
                  <a:gd name="connsiteX48" fmla="*/ 979091 w 1193404"/>
                  <a:gd name="connsiteY48" fmla="*/ 878208 h 897258"/>
                  <a:gd name="connsiteX49" fmla="*/ 936229 w 1193404"/>
                  <a:gd name="connsiteY49" fmla="*/ 892495 h 897258"/>
                  <a:gd name="connsiteX50" fmla="*/ 848122 w 1193404"/>
                  <a:gd name="connsiteY50" fmla="*/ 894876 h 897258"/>
                  <a:gd name="connsiteX51" fmla="*/ 769541 w 1193404"/>
                  <a:gd name="connsiteY51" fmla="*/ 897258 h 897258"/>
                  <a:gd name="connsiteX52" fmla="*/ 681435 w 1193404"/>
                  <a:gd name="connsiteY52" fmla="*/ 892495 h 897258"/>
                  <a:gd name="connsiteX53" fmla="*/ 662385 w 1193404"/>
                  <a:gd name="connsiteY53" fmla="*/ 890114 h 897258"/>
                  <a:gd name="connsiteX54" fmla="*/ 490935 w 1193404"/>
                  <a:gd name="connsiteY54" fmla="*/ 885351 h 897258"/>
                  <a:gd name="connsiteX55" fmla="*/ 459979 w 1193404"/>
                  <a:gd name="connsiteY55" fmla="*/ 880589 h 897258"/>
                  <a:gd name="connsiteX56" fmla="*/ 448072 w 1193404"/>
                  <a:gd name="connsiteY56" fmla="*/ 878208 h 897258"/>
                  <a:gd name="connsiteX57" fmla="*/ 419497 w 1193404"/>
                  <a:gd name="connsiteY57" fmla="*/ 871064 h 897258"/>
                  <a:gd name="connsiteX58" fmla="*/ 357585 w 1193404"/>
                  <a:gd name="connsiteY58" fmla="*/ 868683 h 897258"/>
                  <a:gd name="connsiteX59" fmla="*/ 309960 w 1193404"/>
                  <a:gd name="connsiteY59" fmla="*/ 859158 h 897258"/>
                  <a:gd name="connsiteX60" fmla="*/ 276622 w 1193404"/>
                  <a:gd name="connsiteY60" fmla="*/ 849633 h 897258"/>
                  <a:gd name="connsiteX61" fmla="*/ 264716 w 1193404"/>
                  <a:gd name="connsiteY61" fmla="*/ 844870 h 897258"/>
                  <a:gd name="connsiteX62" fmla="*/ 238522 w 1193404"/>
                  <a:gd name="connsiteY62" fmla="*/ 832964 h 897258"/>
                  <a:gd name="connsiteX63" fmla="*/ 224235 w 1193404"/>
                  <a:gd name="connsiteY63" fmla="*/ 830583 h 897258"/>
                  <a:gd name="connsiteX64" fmla="*/ 219472 w 1193404"/>
                  <a:gd name="connsiteY64" fmla="*/ 818676 h 897258"/>
                  <a:gd name="connsiteX65" fmla="*/ 205185 w 1193404"/>
                  <a:gd name="connsiteY65" fmla="*/ 811533 h 897258"/>
                  <a:gd name="connsiteX66" fmla="*/ 169466 w 1193404"/>
                  <a:gd name="connsiteY66" fmla="*/ 780576 h 897258"/>
                  <a:gd name="connsiteX67" fmla="*/ 150416 w 1193404"/>
                  <a:gd name="connsiteY67" fmla="*/ 761526 h 897258"/>
                  <a:gd name="connsiteX68" fmla="*/ 112316 w 1193404"/>
                  <a:gd name="connsiteY68" fmla="*/ 725808 h 897258"/>
                  <a:gd name="connsiteX69" fmla="*/ 90885 w 1193404"/>
                  <a:gd name="connsiteY69" fmla="*/ 704376 h 897258"/>
                  <a:gd name="connsiteX70" fmla="*/ 69454 w 1193404"/>
                  <a:gd name="connsiteY70" fmla="*/ 687708 h 897258"/>
                  <a:gd name="connsiteX71" fmla="*/ 59929 w 1193404"/>
                  <a:gd name="connsiteY71" fmla="*/ 678183 h 897258"/>
                  <a:gd name="connsiteX72" fmla="*/ 26591 w 1193404"/>
                  <a:gd name="connsiteY72" fmla="*/ 651989 h 897258"/>
                  <a:gd name="connsiteX73" fmla="*/ 397 w 1193404"/>
                  <a:gd name="connsiteY73" fmla="*/ 623414 h 897258"/>
                  <a:gd name="connsiteX74" fmla="*/ 24210 w 1193404"/>
                  <a:gd name="connsiteY74" fmla="*/ 509114 h 897258"/>
                  <a:gd name="connsiteX75" fmla="*/ 40879 w 1193404"/>
                  <a:gd name="connsiteY75" fmla="*/ 487683 h 897258"/>
                  <a:gd name="connsiteX76" fmla="*/ 50404 w 1193404"/>
                  <a:gd name="connsiteY76" fmla="*/ 480539 h 897258"/>
                  <a:gd name="connsiteX77" fmla="*/ 64691 w 1193404"/>
                  <a:gd name="connsiteY77" fmla="*/ 475776 h 897258"/>
                  <a:gd name="connsiteX78" fmla="*/ 78979 w 1193404"/>
                  <a:gd name="connsiteY78" fmla="*/ 466251 h 897258"/>
                  <a:gd name="connsiteX79" fmla="*/ 93266 w 1193404"/>
                  <a:gd name="connsiteY79" fmla="*/ 461489 h 897258"/>
                  <a:gd name="connsiteX0" fmla="*/ 92869 w 1193007"/>
                  <a:gd name="connsiteY0" fmla="*/ 461489 h 897258"/>
                  <a:gd name="connsiteX1" fmla="*/ 92869 w 1193007"/>
                  <a:gd name="connsiteY1" fmla="*/ 461489 h 897258"/>
                  <a:gd name="connsiteX2" fmla="*/ 97632 w 1193007"/>
                  <a:gd name="connsiteY2" fmla="*/ 432914 h 897258"/>
                  <a:gd name="connsiteX3" fmla="*/ 100013 w 1193007"/>
                  <a:gd name="connsiteY3" fmla="*/ 423389 h 897258"/>
                  <a:gd name="connsiteX4" fmla="*/ 104775 w 1193007"/>
                  <a:gd name="connsiteY4" fmla="*/ 397195 h 897258"/>
                  <a:gd name="connsiteX5" fmla="*/ 107157 w 1193007"/>
                  <a:gd name="connsiteY5" fmla="*/ 380526 h 897258"/>
                  <a:gd name="connsiteX6" fmla="*/ 121444 w 1193007"/>
                  <a:gd name="connsiteY6" fmla="*/ 330520 h 897258"/>
                  <a:gd name="connsiteX7" fmla="*/ 130969 w 1193007"/>
                  <a:gd name="connsiteY7" fmla="*/ 301945 h 897258"/>
                  <a:gd name="connsiteX8" fmla="*/ 188090 w 1193007"/>
                  <a:gd name="connsiteY8" fmla="*/ 173361 h 897258"/>
                  <a:gd name="connsiteX9" fmla="*/ 259528 w 1193007"/>
                  <a:gd name="connsiteY9" fmla="*/ 101923 h 897258"/>
                  <a:gd name="connsiteX10" fmla="*/ 259528 w 1193007"/>
                  <a:gd name="connsiteY10" fmla="*/ 101923 h 897258"/>
                  <a:gd name="connsiteX11" fmla="*/ 330966 w 1193007"/>
                  <a:gd name="connsiteY11" fmla="*/ 101923 h 897258"/>
                  <a:gd name="connsiteX12" fmla="*/ 473842 w 1193007"/>
                  <a:gd name="connsiteY12" fmla="*/ 101923 h 897258"/>
                  <a:gd name="connsiteX13" fmla="*/ 726282 w 1193007"/>
                  <a:gd name="connsiteY13" fmla="*/ 9051 h 897258"/>
                  <a:gd name="connsiteX14" fmla="*/ 745332 w 1193007"/>
                  <a:gd name="connsiteY14" fmla="*/ 13814 h 897258"/>
                  <a:gd name="connsiteX15" fmla="*/ 790575 w 1193007"/>
                  <a:gd name="connsiteY15" fmla="*/ 30483 h 897258"/>
                  <a:gd name="connsiteX16" fmla="*/ 850107 w 1193007"/>
                  <a:gd name="connsiteY16" fmla="*/ 51914 h 897258"/>
                  <a:gd name="connsiteX17" fmla="*/ 881063 w 1193007"/>
                  <a:gd name="connsiteY17" fmla="*/ 54295 h 897258"/>
                  <a:gd name="connsiteX18" fmla="*/ 919163 w 1193007"/>
                  <a:gd name="connsiteY18" fmla="*/ 63820 h 897258"/>
                  <a:gd name="connsiteX19" fmla="*/ 945357 w 1193007"/>
                  <a:gd name="connsiteY19" fmla="*/ 73345 h 897258"/>
                  <a:gd name="connsiteX20" fmla="*/ 971550 w 1193007"/>
                  <a:gd name="connsiteY20" fmla="*/ 85251 h 897258"/>
                  <a:gd name="connsiteX21" fmla="*/ 992982 w 1193007"/>
                  <a:gd name="connsiteY21" fmla="*/ 90014 h 897258"/>
                  <a:gd name="connsiteX22" fmla="*/ 1016794 w 1193007"/>
                  <a:gd name="connsiteY22" fmla="*/ 94776 h 897258"/>
                  <a:gd name="connsiteX23" fmla="*/ 1026319 w 1193007"/>
                  <a:gd name="connsiteY23" fmla="*/ 99539 h 897258"/>
                  <a:gd name="connsiteX24" fmla="*/ 1057275 w 1193007"/>
                  <a:gd name="connsiteY24" fmla="*/ 106683 h 897258"/>
                  <a:gd name="connsiteX25" fmla="*/ 1064419 w 1193007"/>
                  <a:gd name="connsiteY25" fmla="*/ 113826 h 897258"/>
                  <a:gd name="connsiteX26" fmla="*/ 1078707 w 1193007"/>
                  <a:gd name="connsiteY26" fmla="*/ 120970 h 897258"/>
                  <a:gd name="connsiteX27" fmla="*/ 1100138 w 1193007"/>
                  <a:gd name="connsiteY27" fmla="*/ 142401 h 897258"/>
                  <a:gd name="connsiteX28" fmla="*/ 1109663 w 1193007"/>
                  <a:gd name="connsiteY28" fmla="*/ 147164 h 897258"/>
                  <a:gd name="connsiteX29" fmla="*/ 1135857 w 1193007"/>
                  <a:gd name="connsiteY29" fmla="*/ 173358 h 897258"/>
                  <a:gd name="connsiteX30" fmla="*/ 1147763 w 1193007"/>
                  <a:gd name="connsiteY30" fmla="*/ 182883 h 897258"/>
                  <a:gd name="connsiteX31" fmla="*/ 1154907 w 1193007"/>
                  <a:gd name="connsiteY31" fmla="*/ 194789 h 897258"/>
                  <a:gd name="connsiteX32" fmla="*/ 1173957 w 1193007"/>
                  <a:gd name="connsiteY32" fmla="*/ 223364 h 897258"/>
                  <a:gd name="connsiteX33" fmla="*/ 1181100 w 1193007"/>
                  <a:gd name="connsiteY33" fmla="*/ 247176 h 897258"/>
                  <a:gd name="connsiteX34" fmla="*/ 1185863 w 1193007"/>
                  <a:gd name="connsiteY34" fmla="*/ 261464 h 897258"/>
                  <a:gd name="connsiteX35" fmla="*/ 1188244 w 1193007"/>
                  <a:gd name="connsiteY35" fmla="*/ 287658 h 897258"/>
                  <a:gd name="connsiteX36" fmla="*/ 1193007 w 1193007"/>
                  <a:gd name="connsiteY36" fmla="*/ 347189 h 897258"/>
                  <a:gd name="connsiteX37" fmla="*/ 1190625 w 1193007"/>
                  <a:gd name="connsiteY37" fmla="*/ 554358 h 897258"/>
                  <a:gd name="connsiteX38" fmla="*/ 1183482 w 1193007"/>
                  <a:gd name="connsiteY38" fmla="*/ 606745 h 897258"/>
                  <a:gd name="connsiteX39" fmla="*/ 1173957 w 1193007"/>
                  <a:gd name="connsiteY39" fmla="*/ 659133 h 897258"/>
                  <a:gd name="connsiteX40" fmla="*/ 1169194 w 1193007"/>
                  <a:gd name="connsiteY40" fmla="*/ 673420 h 897258"/>
                  <a:gd name="connsiteX41" fmla="*/ 1164432 w 1193007"/>
                  <a:gd name="connsiteY41" fmla="*/ 690089 h 897258"/>
                  <a:gd name="connsiteX42" fmla="*/ 1143000 w 1193007"/>
                  <a:gd name="connsiteY42" fmla="*/ 721045 h 897258"/>
                  <a:gd name="connsiteX43" fmla="*/ 1123950 w 1193007"/>
                  <a:gd name="connsiteY43" fmla="*/ 749620 h 897258"/>
                  <a:gd name="connsiteX44" fmla="*/ 1112044 w 1193007"/>
                  <a:gd name="connsiteY44" fmla="*/ 761526 h 897258"/>
                  <a:gd name="connsiteX45" fmla="*/ 1081088 w 1193007"/>
                  <a:gd name="connsiteY45" fmla="*/ 804389 h 897258"/>
                  <a:gd name="connsiteX46" fmla="*/ 1057275 w 1193007"/>
                  <a:gd name="connsiteY46" fmla="*/ 828201 h 897258"/>
                  <a:gd name="connsiteX47" fmla="*/ 995363 w 1193007"/>
                  <a:gd name="connsiteY47" fmla="*/ 873445 h 897258"/>
                  <a:gd name="connsiteX48" fmla="*/ 978694 w 1193007"/>
                  <a:gd name="connsiteY48" fmla="*/ 878208 h 897258"/>
                  <a:gd name="connsiteX49" fmla="*/ 935832 w 1193007"/>
                  <a:gd name="connsiteY49" fmla="*/ 892495 h 897258"/>
                  <a:gd name="connsiteX50" fmla="*/ 847725 w 1193007"/>
                  <a:gd name="connsiteY50" fmla="*/ 894876 h 897258"/>
                  <a:gd name="connsiteX51" fmla="*/ 769144 w 1193007"/>
                  <a:gd name="connsiteY51" fmla="*/ 897258 h 897258"/>
                  <a:gd name="connsiteX52" fmla="*/ 681038 w 1193007"/>
                  <a:gd name="connsiteY52" fmla="*/ 892495 h 897258"/>
                  <a:gd name="connsiteX53" fmla="*/ 661988 w 1193007"/>
                  <a:gd name="connsiteY53" fmla="*/ 890114 h 897258"/>
                  <a:gd name="connsiteX54" fmla="*/ 490538 w 1193007"/>
                  <a:gd name="connsiteY54" fmla="*/ 885351 h 897258"/>
                  <a:gd name="connsiteX55" fmla="*/ 459582 w 1193007"/>
                  <a:gd name="connsiteY55" fmla="*/ 880589 h 897258"/>
                  <a:gd name="connsiteX56" fmla="*/ 447675 w 1193007"/>
                  <a:gd name="connsiteY56" fmla="*/ 878208 h 897258"/>
                  <a:gd name="connsiteX57" fmla="*/ 419100 w 1193007"/>
                  <a:gd name="connsiteY57" fmla="*/ 871064 h 897258"/>
                  <a:gd name="connsiteX58" fmla="*/ 357188 w 1193007"/>
                  <a:gd name="connsiteY58" fmla="*/ 868683 h 897258"/>
                  <a:gd name="connsiteX59" fmla="*/ 309563 w 1193007"/>
                  <a:gd name="connsiteY59" fmla="*/ 859158 h 897258"/>
                  <a:gd name="connsiteX60" fmla="*/ 276225 w 1193007"/>
                  <a:gd name="connsiteY60" fmla="*/ 849633 h 897258"/>
                  <a:gd name="connsiteX61" fmla="*/ 264319 w 1193007"/>
                  <a:gd name="connsiteY61" fmla="*/ 844870 h 897258"/>
                  <a:gd name="connsiteX62" fmla="*/ 238125 w 1193007"/>
                  <a:gd name="connsiteY62" fmla="*/ 832964 h 897258"/>
                  <a:gd name="connsiteX63" fmla="*/ 223838 w 1193007"/>
                  <a:gd name="connsiteY63" fmla="*/ 830583 h 897258"/>
                  <a:gd name="connsiteX64" fmla="*/ 219075 w 1193007"/>
                  <a:gd name="connsiteY64" fmla="*/ 818676 h 897258"/>
                  <a:gd name="connsiteX65" fmla="*/ 204788 w 1193007"/>
                  <a:gd name="connsiteY65" fmla="*/ 811533 h 897258"/>
                  <a:gd name="connsiteX66" fmla="*/ 169069 w 1193007"/>
                  <a:gd name="connsiteY66" fmla="*/ 780576 h 897258"/>
                  <a:gd name="connsiteX67" fmla="*/ 150019 w 1193007"/>
                  <a:gd name="connsiteY67" fmla="*/ 761526 h 897258"/>
                  <a:gd name="connsiteX68" fmla="*/ 111919 w 1193007"/>
                  <a:gd name="connsiteY68" fmla="*/ 725808 h 897258"/>
                  <a:gd name="connsiteX69" fmla="*/ 90488 w 1193007"/>
                  <a:gd name="connsiteY69" fmla="*/ 704376 h 897258"/>
                  <a:gd name="connsiteX70" fmla="*/ 69057 w 1193007"/>
                  <a:gd name="connsiteY70" fmla="*/ 687708 h 897258"/>
                  <a:gd name="connsiteX71" fmla="*/ 59532 w 1193007"/>
                  <a:gd name="connsiteY71" fmla="*/ 678183 h 897258"/>
                  <a:gd name="connsiteX72" fmla="*/ 26194 w 1193007"/>
                  <a:gd name="connsiteY72" fmla="*/ 651989 h 897258"/>
                  <a:gd name="connsiteX73" fmla="*/ 0 w 1193007"/>
                  <a:gd name="connsiteY73" fmla="*/ 623414 h 897258"/>
                  <a:gd name="connsiteX74" fmla="*/ 40482 w 1193007"/>
                  <a:gd name="connsiteY74" fmla="*/ 487683 h 897258"/>
                  <a:gd name="connsiteX75" fmla="*/ 50007 w 1193007"/>
                  <a:gd name="connsiteY75" fmla="*/ 480539 h 897258"/>
                  <a:gd name="connsiteX76" fmla="*/ 64294 w 1193007"/>
                  <a:gd name="connsiteY76" fmla="*/ 475776 h 897258"/>
                  <a:gd name="connsiteX77" fmla="*/ 78582 w 1193007"/>
                  <a:gd name="connsiteY77" fmla="*/ 466251 h 897258"/>
                  <a:gd name="connsiteX78" fmla="*/ 92869 w 1193007"/>
                  <a:gd name="connsiteY78" fmla="*/ 461489 h 897258"/>
                  <a:gd name="connsiteX0" fmla="*/ 92869 w 1193007"/>
                  <a:gd name="connsiteY0" fmla="*/ 461489 h 897258"/>
                  <a:gd name="connsiteX1" fmla="*/ 92869 w 1193007"/>
                  <a:gd name="connsiteY1" fmla="*/ 461489 h 897258"/>
                  <a:gd name="connsiteX2" fmla="*/ 97632 w 1193007"/>
                  <a:gd name="connsiteY2" fmla="*/ 432914 h 897258"/>
                  <a:gd name="connsiteX3" fmla="*/ 100013 w 1193007"/>
                  <a:gd name="connsiteY3" fmla="*/ 423389 h 897258"/>
                  <a:gd name="connsiteX4" fmla="*/ 104775 w 1193007"/>
                  <a:gd name="connsiteY4" fmla="*/ 397195 h 897258"/>
                  <a:gd name="connsiteX5" fmla="*/ 107157 w 1193007"/>
                  <a:gd name="connsiteY5" fmla="*/ 380526 h 897258"/>
                  <a:gd name="connsiteX6" fmla="*/ 121444 w 1193007"/>
                  <a:gd name="connsiteY6" fmla="*/ 330520 h 897258"/>
                  <a:gd name="connsiteX7" fmla="*/ 130969 w 1193007"/>
                  <a:gd name="connsiteY7" fmla="*/ 301945 h 897258"/>
                  <a:gd name="connsiteX8" fmla="*/ 188090 w 1193007"/>
                  <a:gd name="connsiteY8" fmla="*/ 173361 h 897258"/>
                  <a:gd name="connsiteX9" fmla="*/ 259528 w 1193007"/>
                  <a:gd name="connsiteY9" fmla="*/ 101923 h 897258"/>
                  <a:gd name="connsiteX10" fmla="*/ 259528 w 1193007"/>
                  <a:gd name="connsiteY10" fmla="*/ 101923 h 897258"/>
                  <a:gd name="connsiteX11" fmla="*/ 330966 w 1193007"/>
                  <a:gd name="connsiteY11" fmla="*/ 101923 h 897258"/>
                  <a:gd name="connsiteX12" fmla="*/ 473842 w 1193007"/>
                  <a:gd name="connsiteY12" fmla="*/ 101923 h 897258"/>
                  <a:gd name="connsiteX13" fmla="*/ 726282 w 1193007"/>
                  <a:gd name="connsiteY13" fmla="*/ 9051 h 897258"/>
                  <a:gd name="connsiteX14" fmla="*/ 745332 w 1193007"/>
                  <a:gd name="connsiteY14" fmla="*/ 13814 h 897258"/>
                  <a:gd name="connsiteX15" fmla="*/ 790575 w 1193007"/>
                  <a:gd name="connsiteY15" fmla="*/ 30483 h 897258"/>
                  <a:gd name="connsiteX16" fmla="*/ 850107 w 1193007"/>
                  <a:gd name="connsiteY16" fmla="*/ 51914 h 897258"/>
                  <a:gd name="connsiteX17" fmla="*/ 881063 w 1193007"/>
                  <a:gd name="connsiteY17" fmla="*/ 54295 h 897258"/>
                  <a:gd name="connsiteX18" fmla="*/ 919163 w 1193007"/>
                  <a:gd name="connsiteY18" fmla="*/ 63820 h 897258"/>
                  <a:gd name="connsiteX19" fmla="*/ 945357 w 1193007"/>
                  <a:gd name="connsiteY19" fmla="*/ 73345 h 897258"/>
                  <a:gd name="connsiteX20" fmla="*/ 971550 w 1193007"/>
                  <a:gd name="connsiteY20" fmla="*/ 85251 h 897258"/>
                  <a:gd name="connsiteX21" fmla="*/ 992982 w 1193007"/>
                  <a:gd name="connsiteY21" fmla="*/ 90014 h 897258"/>
                  <a:gd name="connsiteX22" fmla="*/ 1016794 w 1193007"/>
                  <a:gd name="connsiteY22" fmla="*/ 94776 h 897258"/>
                  <a:gd name="connsiteX23" fmla="*/ 1026319 w 1193007"/>
                  <a:gd name="connsiteY23" fmla="*/ 99539 h 897258"/>
                  <a:gd name="connsiteX24" fmla="*/ 1057275 w 1193007"/>
                  <a:gd name="connsiteY24" fmla="*/ 106683 h 897258"/>
                  <a:gd name="connsiteX25" fmla="*/ 1064419 w 1193007"/>
                  <a:gd name="connsiteY25" fmla="*/ 113826 h 897258"/>
                  <a:gd name="connsiteX26" fmla="*/ 1078707 w 1193007"/>
                  <a:gd name="connsiteY26" fmla="*/ 120970 h 897258"/>
                  <a:gd name="connsiteX27" fmla="*/ 1100138 w 1193007"/>
                  <a:gd name="connsiteY27" fmla="*/ 142401 h 897258"/>
                  <a:gd name="connsiteX28" fmla="*/ 1109663 w 1193007"/>
                  <a:gd name="connsiteY28" fmla="*/ 147164 h 897258"/>
                  <a:gd name="connsiteX29" fmla="*/ 1135857 w 1193007"/>
                  <a:gd name="connsiteY29" fmla="*/ 173358 h 897258"/>
                  <a:gd name="connsiteX30" fmla="*/ 1147763 w 1193007"/>
                  <a:gd name="connsiteY30" fmla="*/ 182883 h 897258"/>
                  <a:gd name="connsiteX31" fmla="*/ 1154907 w 1193007"/>
                  <a:gd name="connsiteY31" fmla="*/ 194789 h 897258"/>
                  <a:gd name="connsiteX32" fmla="*/ 1173957 w 1193007"/>
                  <a:gd name="connsiteY32" fmla="*/ 223364 h 897258"/>
                  <a:gd name="connsiteX33" fmla="*/ 1181100 w 1193007"/>
                  <a:gd name="connsiteY33" fmla="*/ 247176 h 897258"/>
                  <a:gd name="connsiteX34" fmla="*/ 1185863 w 1193007"/>
                  <a:gd name="connsiteY34" fmla="*/ 261464 h 897258"/>
                  <a:gd name="connsiteX35" fmla="*/ 1188244 w 1193007"/>
                  <a:gd name="connsiteY35" fmla="*/ 287658 h 897258"/>
                  <a:gd name="connsiteX36" fmla="*/ 1193007 w 1193007"/>
                  <a:gd name="connsiteY36" fmla="*/ 347189 h 897258"/>
                  <a:gd name="connsiteX37" fmla="*/ 1190625 w 1193007"/>
                  <a:gd name="connsiteY37" fmla="*/ 554358 h 897258"/>
                  <a:gd name="connsiteX38" fmla="*/ 1183482 w 1193007"/>
                  <a:gd name="connsiteY38" fmla="*/ 606745 h 897258"/>
                  <a:gd name="connsiteX39" fmla="*/ 1173957 w 1193007"/>
                  <a:gd name="connsiteY39" fmla="*/ 659133 h 897258"/>
                  <a:gd name="connsiteX40" fmla="*/ 1169194 w 1193007"/>
                  <a:gd name="connsiteY40" fmla="*/ 673420 h 897258"/>
                  <a:gd name="connsiteX41" fmla="*/ 1164432 w 1193007"/>
                  <a:gd name="connsiteY41" fmla="*/ 690089 h 897258"/>
                  <a:gd name="connsiteX42" fmla="*/ 1143000 w 1193007"/>
                  <a:gd name="connsiteY42" fmla="*/ 721045 h 897258"/>
                  <a:gd name="connsiteX43" fmla="*/ 1123950 w 1193007"/>
                  <a:gd name="connsiteY43" fmla="*/ 749620 h 897258"/>
                  <a:gd name="connsiteX44" fmla="*/ 1112044 w 1193007"/>
                  <a:gd name="connsiteY44" fmla="*/ 761526 h 897258"/>
                  <a:gd name="connsiteX45" fmla="*/ 1081088 w 1193007"/>
                  <a:gd name="connsiteY45" fmla="*/ 804389 h 897258"/>
                  <a:gd name="connsiteX46" fmla="*/ 1057275 w 1193007"/>
                  <a:gd name="connsiteY46" fmla="*/ 828201 h 897258"/>
                  <a:gd name="connsiteX47" fmla="*/ 995363 w 1193007"/>
                  <a:gd name="connsiteY47" fmla="*/ 873445 h 897258"/>
                  <a:gd name="connsiteX48" fmla="*/ 978694 w 1193007"/>
                  <a:gd name="connsiteY48" fmla="*/ 878208 h 897258"/>
                  <a:gd name="connsiteX49" fmla="*/ 935832 w 1193007"/>
                  <a:gd name="connsiteY49" fmla="*/ 892495 h 897258"/>
                  <a:gd name="connsiteX50" fmla="*/ 847725 w 1193007"/>
                  <a:gd name="connsiteY50" fmla="*/ 894876 h 897258"/>
                  <a:gd name="connsiteX51" fmla="*/ 769144 w 1193007"/>
                  <a:gd name="connsiteY51" fmla="*/ 897258 h 897258"/>
                  <a:gd name="connsiteX52" fmla="*/ 681038 w 1193007"/>
                  <a:gd name="connsiteY52" fmla="*/ 892495 h 897258"/>
                  <a:gd name="connsiteX53" fmla="*/ 661988 w 1193007"/>
                  <a:gd name="connsiteY53" fmla="*/ 890114 h 897258"/>
                  <a:gd name="connsiteX54" fmla="*/ 490538 w 1193007"/>
                  <a:gd name="connsiteY54" fmla="*/ 885351 h 897258"/>
                  <a:gd name="connsiteX55" fmla="*/ 459582 w 1193007"/>
                  <a:gd name="connsiteY55" fmla="*/ 880589 h 897258"/>
                  <a:gd name="connsiteX56" fmla="*/ 447675 w 1193007"/>
                  <a:gd name="connsiteY56" fmla="*/ 878208 h 897258"/>
                  <a:gd name="connsiteX57" fmla="*/ 419100 w 1193007"/>
                  <a:gd name="connsiteY57" fmla="*/ 871064 h 897258"/>
                  <a:gd name="connsiteX58" fmla="*/ 357188 w 1193007"/>
                  <a:gd name="connsiteY58" fmla="*/ 868683 h 897258"/>
                  <a:gd name="connsiteX59" fmla="*/ 309563 w 1193007"/>
                  <a:gd name="connsiteY59" fmla="*/ 859158 h 897258"/>
                  <a:gd name="connsiteX60" fmla="*/ 276225 w 1193007"/>
                  <a:gd name="connsiteY60" fmla="*/ 849633 h 897258"/>
                  <a:gd name="connsiteX61" fmla="*/ 264319 w 1193007"/>
                  <a:gd name="connsiteY61" fmla="*/ 844870 h 897258"/>
                  <a:gd name="connsiteX62" fmla="*/ 238125 w 1193007"/>
                  <a:gd name="connsiteY62" fmla="*/ 832964 h 897258"/>
                  <a:gd name="connsiteX63" fmla="*/ 223838 w 1193007"/>
                  <a:gd name="connsiteY63" fmla="*/ 830583 h 897258"/>
                  <a:gd name="connsiteX64" fmla="*/ 219075 w 1193007"/>
                  <a:gd name="connsiteY64" fmla="*/ 818676 h 897258"/>
                  <a:gd name="connsiteX65" fmla="*/ 204788 w 1193007"/>
                  <a:gd name="connsiteY65" fmla="*/ 811533 h 897258"/>
                  <a:gd name="connsiteX66" fmla="*/ 169069 w 1193007"/>
                  <a:gd name="connsiteY66" fmla="*/ 780576 h 897258"/>
                  <a:gd name="connsiteX67" fmla="*/ 150019 w 1193007"/>
                  <a:gd name="connsiteY67" fmla="*/ 761526 h 897258"/>
                  <a:gd name="connsiteX68" fmla="*/ 111919 w 1193007"/>
                  <a:gd name="connsiteY68" fmla="*/ 725808 h 897258"/>
                  <a:gd name="connsiteX69" fmla="*/ 90488 w 1193007"/>
                  <a:gd name="connsiteY69" fmla="*/ 704376 h 897258"/>
                  <a:gd name="connsiteX70" fmla="*/ 69057 w 1193007"/>
                  <a:gd name="connsiteY70" fmla="*/ 687708 h 897258"/>
                  <a:gd name="connsiteX71" fmla="*/ 59532 w 1193007"/>
                  <a:gd name="connsiteY71" fmla="*/ 678183 h 897258"/>
                  <a:gd name="connsiteX72" fmla="*/ 26194 w 1193007"/>
                  <a:gd name="connsiteY72" fmla="*/ 651989 h 897258"/>
                  <a:gd name="connsiteX73" fmla="*/ 0 w 1193007"/>
                  <a:gd name="connsiteY73" fmla="*/ 623414 h 897258"/>
                  <a:gd name="connsiteX74" fmla="*/ 45212 w 1193007"/>
                  <a:gd name="connsiteY74" fmla="*/ 530551 h 897258"/>
                  <a:gd name="connsiteX75" fmla="*/ 50007 w 1193007"/>
                  <a:gd name="connsiteY75" fmla="*/ 480539 h 897258"/>
                  <a:gd name="connsiteX76" fmla="*/ 64294 w 1193007"/>
                  <a:gd name="connsiteY76" fmla="*/ 475776 h 897258"/>
                  <a:gd name="connsiteX77" fmla="*/ 78582 w 1193007"/>
                  <a:gd name="connsiteY77" fmla="*/ 466251 h 897258"/>
                  <a:gd name="connsiteX78" fmla="*/ 92869 w 1193007"/>
                  <a:gd name="connsiteY78" fmla="*/ 461489 h 897258"/>
                  <a:gd name="connsiteX0" fmla="*/ 69062 w 1169200"/>
                  <a:gd name="connsiteY0" fmla="*/ 461489 h 897258"/>
                  <a:gd name="connsiteX1" fmla="*/ 69062 w 1169200"/>
                  <a:gd name="connsiteY1" fmla="*/ 461489 h 897258"/>
                  <a:gd name="connsiteX2" fmla="*/ 73825 w 1169200"/>
                  <a:gd name="connsiteY2" fmla="*/ 432914 h 897258"/>
                  <a:gd name="connsiteX3" fmla="*/ 76206 w 1169200"/>
                  <a:gd name="connsiteY3" fmla="*/ 423389 h 897258"/>
                  <a:gd name="connsiteX4" fmla="*/ 80968 w 1169200"/>
                  <a:gd name="connsiteY4" fmla="*/ 397195 h 897258"/>
                  <a:gd name="connsiteX5" fmla="*/ 83350 w 1169200"/>
                  <a:gd name="connsiteY5" fmla="*/ 380526 h 897258"/>
                  <a:gd name="connsiteX6" fmla="*/ 97637 w 1169200"/>
                  <a:gd name="connsiteY6" fmla="*/ 330520 h 897258"/>
                  <a:gd name="connsiteX7" fmla="*/ 107162 w 1169200"/>
                  <a:gd name="connsiteY7" fmla="*/ 301945 h 897258"/>
                  <a:gd name="connsiteX8" fmla="*/ 164283 w 1169200"/>
                  <a:gd name="connsiteY8" fmla="*/ 173361 h 897258"/>
                  <a:gd name="connsiteX9" fmla="*/ 235721 w 1169200"/>
                  <a:gd name="connsiteY9" fmla="*/ 101923 h 897258"/>
                  <a:gd name="connsiteX10" fmla="*/ 235721 w 1169200"/>
                  <a:gd name="connsiteY10" fmla="*/ 101923 h 897258"/>
                  <a:gd name="connsiteX11" fmla="*/ 307159 w 1169200"/>
                  <a:gd name="connsiteY11" fmla="*/ 101923 h 897258"/>
                  <a:gd name="connsiteX12" fmla="*/ 450035 w 1169200"/>
                  <a:gd name="connsiteY12" fmla="*/ 101923 h 897258"/>
                  <a:gd name="connsiteX13" fmla="*/ 702475 w 1169200"/>
                  <a:gd name="connsiteY13" fmla="*/ 9051 h 897258"/>
                  <a:gd name="connsiteX14" fmla="*/ 721525 w 1169200"/>
                  <a:gd name="connsiteY14" fmla="*/ 13814 h 897258"/>
                  <a:gd name="connsiteX15" fmla="*/ 766768 w 1169200"/>
                  <a:gd name="connsiteY15" fmla="*/ 30483 h 897258"/>
                  <a:gd name="connsiteX16" fmla="*/ 826300 w 1169200"/>
                  <a:gd name="connsiteY16" fmla="*/ 51914 h 897258"/>
                  <a:gd name="connsiteX17" fmla="*/ 857256 w 1169200"/>
                  <a:gd name="connsiteY17" fmla="*/ 54295 h 897258"/>
                  <a:gd name="connsiteX18" fmla="*/ 895356 w 1169200"/>
                  <a:gd name="connsiteY18" fmla="*/ 63820 h 897258"/>
                  <a:gd name="connsiteX19" fmla="*/ 921550 w 1169200"/>
                  <a:gd name="connsiteY19" fmla="*/ 73345 h 897258"/>
                  <a:gd name="connsiteX20" fmla="*/ 947743 w 1169200"/>
                  <a:gd name="connsiteY20" fmla="*/ 85251 h 897258"/>
                  <a:gd name="connsiteX21" fmla="*/ 969175 w 1169200"/>
                  <a:gd name="connsiteY21" fmla="*/ 90014 h 897258"/>
                  <a:gd name="connsiteX22" fmla="*/ 992987 w 1169200"/>
                  <a:gd name="connsiteY22" fmla="*/ 94776 h 897258"/>
                  <a:gd name="connsiteX23" fmla="*/ 1002512 w 1169200"/>
                  <a:gd name="connsiteY23" fmla="*/ 99539 h 897258"/>
                  <a:gd name="connsiteX24" fmla="*/ 1033468 w 1169200"/>
                  <a:gd name="connsiteY24" fmla="*/ 106683 h 897258"/>
                  <a:gd name="connsiteX25" fmla="*/ 1040612 w 1169200"/>
                  <a:gd name="connsiteY25" fmla="*/ 113826 h 897258"/>
                  <a:gd name="connsiteX26" fmla="*/ 1054900 w 1169200"/>
                  <a:gd name="connsiteY26" fmla="*/ 120970 h 897258"/>
                  <a:gd name="connsiteX27" fmla="*/ 1076331 w 1169200"/>
                  <a:gd name="connsiteY27" fmla="*/ 142401 h 897258"/>
                  <a:gd name="connsiteX28" fmla="*/ 1085856 w 1169200"/>
                  <a:gd name="connsiteY28" fmla="*/ 147164 h 897258"/>
                  <a:gd name="connsiteX29" fmla="*/ 1112050 w 1169200"/>
                  <a:gd name="connsiteY29" fmla="*/ 173358 h 897258"/>
                  <a:gd name="connsiteX30" fmla="*/ 1123956 w 1169200"/>
                  <a:gd name="connsiteY30" fmla="*/ 182883 h 897258"/>
                  <a:gd name="connsiteX31" fmla="*/ 1131100 w 1169200"/>
                  <a:gd name="connsiteY31" fmla="*/ 194789 h 897258"/>
                  <a:gd name="connsiteX32" fmla="*/ 1150150 w 1169200"/>
                  <a:gd name="connsiteY32" fmla="*/ 223364 h 897258"/>
                  <a:gd name="connsiteX33" fmla="*/ 1157293 w 1169200"/>
                  <a:gd name="connsiteY33" fmla="*/ 247176 h 897258"/>
                  <a:gd name="connsiteX34" fmla="*/ 1162056 w 1169200"/>
                  <a:gd name="connsiteY34" fmla="*/ 261464 h 897258"/>
                  <a:gd name="connsiteX35" fmla="*/ 1164437 w 1169200"/>
                  <a:gd name="connsiteY35" fmla="*/ 287658 h 897258"/>
                  <a:gd name="connsiteX36" fmla="*/ 1169200 w 1169200"/>
                  <a:gd name="connsiteY36" fmla="*/ 347189 h 897258"/>
                  <a:gd name="connsiteX37" fmla="*/ 1166818 w 1169200"/>
                  <a:gd name="connsiteY37" fmla="*/ 554358 h 897258"/>
                  <a:gd name="connsiteX38" fmla="*/ 1159675 w 1169200"/>
                  <a:gd name="connsiteY38" fmla="*/ 606745 h 897258"/>
                  <a:gd name="connsiteX39" fmla="*/ 1150150 w 1169200"/>
                  <a:gd name="connsiteY39" fmla="*/ 659133 h 897258"/>
                  <a:gd name="connsiteX40" fmla="*/ 1145387 w 1169200"/>
                  <a:gd name="connsiteY40" fmla="*/ 673420 h 897258"/>
                  <a:gd name="connsiteX41" fmla="*/ 1140625 w 1169200"/>
                  <a:gd name="connsiteY41" fmla="*/ 690089 h 897258"/>
                  <a:gd name="connsiteX42" fmla="*/ 1119193 w 1169200"/>
                  <a:gd name="connsiteY42" fmla="*/ 721045 h 897258"/>
                  <a:gd name="connsiteX43" fmla="*/ 1100143 w 1169200"/>
                  <a:gd name="connsiteY43" fmla="*/ 749620 h 897258"/>
                  <a:gd name="connsiteX44" fmla="*/ 1088237 w 1169200"/>
                  <a:gd name="connsiteY44" fmla="*/ 761526 h 897258"/>
                  <a:gd name="connsiteX45" fmla="*/ 1057281 w 1169200"/>
                  <a:gd name="connsiteY45" fmla="*/ 804389 h 897258"/>
                  <a:gd name="connsiteX46" fmla="*/ 1033468 w 1169200"/>
                  <a:gd name="connsiteY46" fmla="*/ 828201 h 897258"/>
                  <a:gd name="connsiteX47" fmla="*/ 971556 w 1169200"/>
                  <a:gd name="connsiteY47" fmla="*/ 873445 h 897258"/>
                  <a:gd name="connsiteX48" fmla="*/ 954887 w 1169200"/>
                  <a:gd name="connsiteY48" fmla="*/ 878208 h 897258"/>
                  <a:gd name="connsiteX49" fmla="*/ 912025 w 1169200"/>
                  <a:gd name="connsiteY49" fmla="*/ 892495 h 897258"/>
                  <a:gd name="connsiteX50" fmla="*/ 823918 w 1169200"/>
                  <a:gd name="connsiteY50" fmla="*/ 894876 h 897258"/>
                  <a:gd name="connsiteX51" fmla="*/ 745337 w 1169200"/>
                  <a:gd name="connsiteY51" fmla="*/ 897258 h 897258"/>
                  <a:gd name="connsiteX52" fmla="*/ 657231 w 1169200"/>
                  <a:gd name="connsiteY52" fmla="*/ 892495 h 897258"/>
                  <a:gd name="connsiteX53" fmla="*/ 638181 w 1169200"/>
                  <a:gd name="connsiteY53" fmla="*/ 890114 h 897258"/>
                  <a:gd name="connsiteX54" fmla="*/ 466731 w 1169200"/>
                  <a:gd name="connsiteY54" fmla="*/ 885351 h 897258"/>
                  <a:gd name="connsiteX55" fmla="*/ 435775 w 1169200"/>
                  <a:gd name="connsiteY55" fmla="*/ 880589 h 897258"/>
                  <a:gd name="connsiteX56" fmla="*/ 423868 w 1169200"/>
                  <a:gd name="connsiteY56" fmla="*/ 878208 h 897258"/>
                  <a:gd name="connsiteX57" fmla="*/ 395293 w 1169200"/>
                  <a:gd name="connsiteY57" fmla="*/ 871064 h 897258"/>
                  <a:gd name="connsiteX58" fmla="*/ 333381 w 1169200"/>
                  <a:gd name="connsiteY58" fmla="*/ 868683 h 897258"/>
                  <a:gd name="connsiteX59" fmla="*/ 285756 w 1169200"/>
                  <a:gd name="connsiteY59" fmla="*/ 859158 h 897258"/>
                  <a:gd name="connsiteX60" fmla="*/ 252418 w 1169200"/>
                  <a:gd name="connsiteY60" fmla="*/ 849633 h 897258"/>
                  <a:gd name="connsiteX61" fmla="*/ 240512 w 1169200"/>
                  <a:gd name="connsiteY61" fmla="*/ 844870 h 897258"/>
                  <a:gd name="connsiteX62" fmla="*/ 214318 w 1169200"/>
                  <a:gd name="connsiteY62" fmla="*/ 832964 h 897258"/>
                  <a:gd name="connsiteX63" fmla="*/ 200031 w 1169200"/>
                  <a:gd name="connsiteY63" fmla="*/ 830583 h 897258"/>
                  <a:gd name="connsiteX64" fmla="*/ 195268 w 1169200"/>
                  <a:gd name="connsiteY64" fmla="*/ 818676 h 897258"/>
                  <a:gd name="connsiteX65" fmla="*/ 180981 w 1169200"/>
                  <a:gd name="connsiteY65" fmla="*/ 811533 h 897258"/>
                  <a:gd name="connsiteX66" fmla="*/ 145262 w 1169200"/>
                  <a:gd name="connsiteY66" fmla="*/ 780576 h 897258"/>
                  <a:gd name="connsiteX67" fmla="*/ 126212 w 1169200"/>
                  <a:gd name="connsiteY67" fmla="*/ 761526 h 897258"/>
                  <a:gd name="connsiteX68" fmla="*/ 88112 w 1169200"/>
                  <a:gd name="connsiteY68" fmla="*/ 725808 h 897258"/>
                  <a:gd name="connsiteX69" fmla="*/ 66681 w 1169200"/>
                  <a:gd name="connsiteY69" fmla="*/ 704376 h 897258"/>
                  <a:gd name="connsiteX70" fmla="*/ 45250 w 1169200"/>
                  <a:gd name="connsiteY70" fmla="*/ 687708 h 897258"/>
                  <a:gd name="connsiteX71" fmla="*/ 35725 w 1169200"/>
                  <a:gd name="connsiteY71" fmla="*/ 678183 h 897258"/>
                  <a:gd name="connsiteX72" fmla="*/ 2387 w 1169200"/>
                  <a:gd name="connsiteY72" fmla="*/ 651989 h 897258"/>
                  <a:gd name="connsiteX73" fmla="*/ 21405 w 1169200"/>
                  <a:gd name="connsiteY73" fmla="*/ 530551 h 897258"/>
                  <a:gd name="connsiteX74" fmla="*/ 26200 w 1169200"/>
                  <a:gd name="connsiteY74" fmla="*/ 480539 h 897258"/>
                  <a:gd name="connsiteX75" fmla="*/ 40487 w 1169200"/>
                  <a:gd name="connsiteY75" fmla="*/ 475776 h 897258"/>
                  <a:gd name="connsiteX76" fmla="*/ 54775 w 1169200"/>
                  <a:gd name="connsiteY76" fmla="*/ 466251 h 897258"/>
                  <a:gd name="connsiteX77" fmla="*/ 69062 w 1169200"/>
                  <a:gd name="connsiteY77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4795 w 1147795"/>
                  <a:gd name="connsiteY73" fmla="*/ 480539 h 897258"/>
                  <a:gd name="connsiteX74" fmla="*/ 19082 w 1147795"/>
                  <a:gd name="connsiteY74" fmla="*/ 475776 h 897258"/>
                  <a:gd name="connsiteX75" fmla="*/ 33370 w 1147795"/>
                  <a:gd name="connsiteY75" fmla="*/ 466251 h 897258"/>
                  <a:gd name="connsiteX76" fmla="*/ 47657 w 1147795"/>
                  <a:gd name="connsiteY76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19082 w 1147795"/>
                  <a:gd name="connsiteY73" fmla="*/ 475776 h 897258"/>
                  <a:gd name="connsiteX74" fmla="*/ 33370 w 1147795"/>
                  <a:gd name="connsiteY74" fmla="*/ 466251 h 897258"/>
                  <a:gd name="connsiteX75" fmla="*/ 47657 w 1147795"/>
                  <a:gd name="connsiteY75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33370 w 1147795"/>
                  <a:gd name="connsiteY73" fmla="*/ 466251 h 897258"/>
                  <a:gd name="connsiteX74" fmla="*/ 47657 w 1147795"/>
                  <a:gd name="connsiteY74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47657 w 1147795"/>
                  <a:gd name="connsiteY73" fmla="*/ 461489 h 897258"/>
                  <a:gd name="connsiteX0" fmla="*/ 51626 w 1151764"/>
                  <a:gd name="connsiteY0" fmla="*/ 461489 h 897258"/>
                  <a:gd name="connsiteX1" fmla="*/ 51626 w 1151764"/>
                  <a:gd name="connsiteY1" fmla="*/ 461489 h 897258"/>
                  <a:gd name="connsiteX2" fmla="*/ 56389 w 1151764"/>
                  <a:gd name="connsiteY2" fmla="*/ 432914 h 897258"/>
                  <a:gd name="connsiteX3" fmla="*/ 58770 w 1151764"/>
                  <a:gd name="connsiteY3" fmla="*/ 423389 h 897258"/>
                  <a:gd name="connsiteX4" fmla="*/ 63532 w 1151764"/>
                  <a:gd name="connsiteY4" fmla="*/ 397195 h 897258"/>
                  <a:gd name="connsiteX5" fmla="*/ 65914 w 1151764"/>
                  <a:gd name="connsiteY5" fmla="*/ 380526 h 897258"/>
                  <a:gd name="connsiteX6" fmla="*/ 80201 w 1151764"/>
                  <a:gd name="connsiteY6" fmla="*/ 330520 h 897258"/>
                  <a:gd name="connsiteX7" fmla="*/ 89726 w 1151764"/>
                  <a:gd name="connsiteY7" fmla="*/ 301945 h 897258"/>
                  <a:gd name="connsiteX8" fmla="*/ 146847 w 1151764"/>
                  <a:gd name="connsiteY8" fmla="*/ 173361 h 897258"/>
                  <a:gd name="connsiteX9" fmla="*/ 218285 w 1151764"/>
                  <a:gd name="connsiteY9" fmla="*/ 101923 h 897258"/>
                  <a:gd name="connsiteX10" fmla="*/ 218285 w 1151764"/>
                  <a:gd name="connsiteY10" fmla="*/ 101923 h 897258"/>
                  <a:gd name="connsiteX11" fmla="*/ 289723 w 1151764"/>
                  <a:gd name="connsiteY11" fmla="*/ 101923 h 897258"/>
                  <a:gd name="connsiteX12" fmla="*/ 432599 w 1151764"/>
                  <a:gd name="connsiteY12" fmla="*/ 101923 h 897258"/>
                  <a:gd name="connsiteX13" fmla="*/ 685039 w 1151764"/>
                  <a:gd name="connsiteY13" fmla="*/ 9051 h 897258"/>
                  <a:gd name="connsiteX14" fmla="*/ 704089 w 1151764"/>
                  <a:gd name="connsiteY14" fmla="*/ 13814 h 897258"/>
                  <a:gd name="connsiteX15" fmla="*/ 749332 w 1151764"/>
                  <a:gd name="connsiteY15" fmla="*/ 30483 h 897258"/>
                  <a:gd name="connsiteX16" fmla="*/ 808864 w 1151764"/>
                  <a:gd name="connsiteY16" fmla="*/ 51914 h 897258"/>
                  <a:gd name="connsiteX17" fmla="*/ 839820 w 1151764"/>
                  <a:gd name="connsiteY17" fmla="*/ 54295 h 897258"/>
                  <a:gd name="connsiteX18" fmla="*/ 877920 w 1151764"/>
                  <a:gd name="connsiteY18" fmla="*/ 63820 h 897258"/>
                  <a:gd name="connsiteX19" fmla="*/ 904114 w 1151764"/>
                  <a:gd name="connsiteY19" fmla="*/ 73345 h 897258"/>
                  <a:gd name="connsiteX20" fmla="*/ 930307 w 1151764"/>
                  <a:gd name="connsiteY20" fmla="*/ 85251 h 897258"/>
                  <a:gd name="connsiteX21" fmla="*/ 951739 w 1151764"/>
                  <a:gd name="connsiteY21" fmla="*/ 90014 h 897258"/>
                  <a:gd name="connsiteX22" fmla="*/ 975551 w 1151764"/>
                  <a:gd name="connsiteY22" fmla="*/ 94776 h 897258"/>
                  <a:gd name="connsiteX23" fmla="*/ 985076 w 1151764"/>
                  <a:gd name="connsiteY23" fmla="*/ 99539 h 897258"/>
                  <a:gd name="connsiteX24" fmla="*/ 1016032 w 1151764"/>
                  <a:gd name="connsiteY24" fmla="*/ 106683 h 897258"/>
                  <a:gd name="connsiteX25" fmla="*/ 1023176 w 1151764"/>
                  <a:gd name="connsiteY25" fmla="*/ 113826 h 897258"/>
                  <a:gd name="connsiteX26" fmla="*/ 1037464 w 1151764"/>
                  <a:gd name="connsiteY26" fmla="*/ 120970 h 897258"/>
                  <a:gd name="connsiteX27" fmla="*/ 1058895 w 1151764"/>
                  <a:gd name="connsiteY27" fmla="*/ 142401 h 897258"/>
                  <a:gd name="connsiteX28" fmla="*/ 1068420 w 1151764"/>
                  <a:gd name="connsiteY28" fmla="*/ 147164 h 897258"/>
                  <a:gd name="connsiteX29" fmla="*/ 1094614 w 1151764"/>
                  <a:gd name="connsiteY29" fmla="*/ 173358 h 897258"/>
                  <a:gd name="connsiteX30" fmla="*/ 1106520 w 1151764"/>
                  <a:gd name="connsiteY30" fmla="*/ 182883 h 897258"/>
                  <a:gd name="connsiteX31" fmla="*/ 1113664 w 1151764"/>
                  <a:gd name="connsiteY31" fmla="*/ 194789 h 897258"/>
                  <a:gd name="connsiteX32" fmla="*/ 1132714 w 1151764"/>
                  <a:gd name="connsiteY32" fmla="*/ 223364 h 897258"/>
                  <a:gd name="connsiteX33" fmla="*/ 1139857 w 1151764"/>
                  <a:gd name="connsiteY33" fmla="*/ 247176 h 897258"/>
                  <a:gd name="connsiteX34" fmla="*/ 1144620 w 1151764"/>
                  <a:gd name="connsiteY34" fmla="*/ 261464 h 897258"/>
                  <a:gd name="connsiteX35" fmla="*/ 1147001 w 1151764"/>
                  <a:gd name="connsiteY35" fmla="*/ 287658 h 897258"/>
                  <a:gd name="connsiteX36" fmla="*/ 1151764 w 1151764"/>
                  <a:gd name="connsiteY36" fmla="*/ 347189 h 897258"/>
                  <a:gd name="connsiteX37" fmla="*/ 1149382 w 1151764"/>
                  <a:gd name="connsiteY37" fmla="*/ 554358 h 897258"/>
                  <a:gd name="connsiteX38" fmla="*/ 1142239 w 1151764"/>
                  <a:gd name="connsiteY38" fmla="*/ 606745 h 897258"/>
                  <a:gd name="connsiteX39" fmla="*/ 1132714 w 1151764"/>
                  <a:gd name="connsiteY39" fmla="*/ 659133 h 897258"/>
                  <a:gd name="connsiteX40" fmla="*/ 1127951 w 1151764"/>
                  <a:gd name="connsiteY40" fmla="*/ 673420 h 897258"/>
                  <a:gd name="connsiteX41" fmla="*/ 1123189 w 1151764"/>
                  <a:gd name="connsiteY41" fmla="*/ 690089 h 897258"/>
                  <a:gd name="connsiteX42" fmla="*/ 1101757 w 1151764"/>
                  <a:gd name="connsiteY42" fmla="*/ 721045 h 897258"/>
                  <a:gd name="connsiteX43" fmla="*/ 1082707 w 1151764"/>
                  <a:gd name="connsiteY43" fmla="*/ 749620 h 897258"/>
                  <a:gd name="connsiteX44" fmla="*/ 1070801 w 1151764"/>
                  <a:gd name="connsiteY44" fmla="*/ 761526 h 897258"/>
                  <a:gd name="connsiteX45" fmla="*/ 1039845 w 1151764"/>
                  <a:gd name="connsiteY45" fmla="*/ 804389 h 897258"/>
                  <a:gd name="connsiteX46" fmla="*/ 1016032 w 1151764"/>
                  <a:gd name="connsiteY46" fmla="*/ 828201 h 897258"/>
                  <a:gd name="connsiteX47" fmla="*/ 954120 w 1151764"/>
                  <a:gd name="connsiteY47" fmla="*/ 873445 h 897258"/>
                  <a:gd name="connsiteX48" fmla="*/ 937451 w 1151764"/>
                  <a:gd name="connsiteY48" fmla="*/ 878208 h 897258"/>
                  <a:gd name="connsiteX49" fmla="*/ 894589 w 1151764"/>
                  <a:gd name="connsiteY49" fmla="*/ 892495 h 897258"/>
                  <a:gd name="connsiteX50" fmla="*/ 806482 w 1151764"/>
                  <a:gd name="connsiteY50" fmla="*/ 894876 h 897258"/>
                  <a:gd name="connsiteX51" fmla="*/ 727901 w 1151764"/>
                  <a:gd name="connsiteY51" fmla="*/ 897258 h 897258"/>
                  <a:gd name="connsiteX52" fmla="*/ 639795 w 1151764"/>
                  <a:gd name="connsiteY52" fmla="*/ 892495 h 897258"/>
                  <a:gd name="connsiteX53" fmla="*/ 620745 w 1151764"/>
                  <a:gd name="connsiteY53" fmla="*/ 890114 h 897258"/>
                  <a:gd name="connsiteX54" fmla="*/ 449295 w 1151764"/>
                  <a:gd name="connsiteY54" fmla="*/ 885351 h 897258"/>
                  <a:gd name="connsiteX55" fmla="*/ 418339 w 1151764"/>
                  <a:gd name="connsiteY55" fmla="*/ 880589 h 897258"/>
                  <a:gd name="connsiteX56" fmla="*/ 406432 w 1151764"/>
                  <a:gd name="connsiteY56" fmla="*/ 878208 h 897258"/>
                  <a:gd name="connsiteX57" fmla="*/ 377857 w 1151764"/>
                  <a:gd name="connsiteY57" fmla="*/ 871064 h 897258"/>
                  <a:gd name="connsiteX58" fmla="*/ 315945 w 1151764"/>
                  <a:gd name="connsiteY58" fmla="*/ 868683 h 897258"/>
                  <a:gd name="connsiteX59" fmla="*/ 268320 w 1151764"/>
                  <a:gd name="connsiteY59" fmla="*/ 859158 h 897258"/>
                  <a:gd name="connsiteX60" fmla="*/ 234982 w 1151764"/>
                  <a:gd name="connsiteY60" fmla="*/ 849633 h 897258"/>
                  <a:gd name="connsiteX61" fmla="*/ 223076 w 1151764"/>
                  <a:gd name="connsiteY61" fmla="*/ 844870 h 897258"/>
                  <a:gd name="connsiteX62" fmla="*/ 196882 w 1151764"/>
                  <a:gd name="connsiteY62" fmla="*/ 832964 h 897258"/>
                  <a:gd name="connsiteX63" fmla="*/ 182595 w 1151764"/>
                  <a:gd name="connsiteY63" fmla="*/ 830583 h 897258"/>
                  <a:gd name="connsiteX64" fmla="*/ 177832 w 1151764"/>
                  <a:gd name="connsiteY64" fmla="*/ 818676 h 897258"/>
                  <a:gd name="connsiteX65" fmla="*/ 163545 w 1151764"/>
                  <a:gd name="connsiteY65" fmla="*/ 811533 h 897258"/>
                  <a:gd name="connsiteX66" fmla="*/ 127826 w 1151764"/>
                  <a:gd name="connsiteY66" fmla="*/ 780576 h 897258"/>
                  <a:gd name="connsiteX67" fmla="*/ 108776 w 1151764"/>
                  <a:gd name="connsiteY67" fmla="*/ 761526 h 897258"/>
                  <a:gd name="connsiteX68" fmla="*/ 70676 w 1151764"/>
                  <a:gd name="connsiteY68" fmla="*/ 725808 h 897258"/>
                  <a:gd name="connsiteX69" fmla="*/ 49245 w 1151764"/>
                  <a:gd name="connsiteY69" fmla="*/ 704376 h 897258"/>
                  <a:gd name="connsiteX70" fmla="*/ 27814 w 1151764"/>
                  <a:gd name="connsiteY70" fmla="*/ 687708 h 897258"/>
                  <a:gd name="connsiteX71" fmla="*/ 3969 w 1151764"/>
                  <a:gd name="connsiteY71" fmla="*/ 530551 h 897258"/>
                  <a:gd name="connsiteX72" fmla="*/ 51626 w 1151764"/>
                  <a:gd name="connsiteY72" fmla="*/ 461489 h 897258"/>
                  <a:gd name="connsiteX0" fmla="*/ 51626 w 1151764"/>
                  <a:gd name="connsiteY0" fmla="*/ 461489 h 897258"/>
                  <a:gd name="connsiteX1" fmla="*/ 51626 w 1151764"/>
                  <a:gd name="connsiteY1" fmla="*/ 461489 h 897258"/>
                  <a:gd name="connsiteX2" fmla="*/ 56389 w 1151764"/>
                  <a:gd name="connsiteY2" fmla="*/ 432914 h 897258"/>
                  <a:gd name="connsiteX3" fmla="*/ 58770 w 1151764"/>
                  <a:gd name="connsiteY3" fmla="*/ 423389 h 897258"/>
                  <a:gd name="connsiteX4" fmla="*/ 63532 w 1151764"/>
                  <a:gd name="connsiteY4" fmla="*/ 397195 h 897258"/>
                  <a:gd name="connsiteX5" fmla="*/ 65914 w 1151764"/>
                  <a:gd name="connsiteY5" fmla="*/ 380526 h 897258"/>
                  <a:gd name="connsiteX6" fmla="*/ 80201 w 1151764"/>
                  <a:gd name="connsiteY6" fmla="*/ 330520 h 897258"/>
                  <a:gd name="connsiteX7" fmla="*/ 89726 w 1151764"/>
                  <a:gd name="connsiteY7" fmla="*/ 301945 h 897258"/>
                  <a:gd name="connsiteX8" fmla="*/ 146847 w 1151764"/>
                  <a:gd name="connsiteY8" fmla="*/ 173361 h 897258"/>
                  <a:gd name="connsiteX9" fmla="*/ 218285 w 1151764"/>
                  <a:gd name="connsiteY9" fmla="*/ 101923 h 897258"/>
                  <a:gd name="connsiteX10" fmla="*/ 218285 w 1151764"/>
                  <a:gd name="connsiteY10" fmla="*/ 101923 h 897258"/>
                  <a:gd name="connsiteX11" fmla="*/ 289723 w 1151764"/>
                  <a:gd name="connsiteY11" fmla="*/ 101923 h 897258"/>
                  <a:gd name="connsiteX12" fmla="*/ 432599 w 1151764"/>
                  <a:gd name="connsiteY12" fmla="*/ 101923 h 897258"/>
                  <a:gd name="connsiteX13" fmla="*/ 685039 w 1151764"/>
                  <a:gd name="connsiteY13" fmla="*/ 9051 h 897258"/>
                  <a:gd name="connsiteX14" fmla="*/ 704089 w 1151764"/>
                  <a:gd name="connsiteY14" fmla="*/ 13814 h 897258"/>
                  <a:gd name="connsiteX15" fmla="*/ 749332 w 1151764"/>
                  <a:gd name="connsiteY15" fmla="*/ 30483 h 897258"/>
                  <a:gd name="connsiteX16" fmla="*/ 808864 w 1151764"/>
                  <a:gd name="connsiteY16" fmla="*/ 51914 h 897258"/>
                  <a:gd name="connsiteX17" fmla="*/ 839820 w 1151764"/>
                  <a:gd name="connsiteY17" fmla="*/ 54295 h 897258"/>
                  <a:gd name="connsiteX18" fmla="*/ 877920 w 1151764"/>
                  <a:gd name="connsiteY18" fmla="*/ 63820 h 897258"/>
                  <a:gd name="connsiteX19" fmla="*/ 904114 w 1151764"/>
                  <a:gd name="connsiteY19" fmla="*/ 73345 h 897258"/>
                  <a:gd name="connsiteX20" fmla="*/ 930307 w 1151764"/>
                  <a:gd name="connsiteY20" fmla="*/ 85251 h 897258"/>
                  <a:gd name="connsiteX21" fmla="*/ 951739 w 1151764"/>
                  <a:gd name="connsiteY21" fmla="*/ 90014 h 897258"/>
                  <a:gd name="connsiteX22" fmla="*/ 975551 w 1151764"/>
                  <a:gd name="connsiteY22" fmla="*/ 94776 h 897258"/>
                  <a:gd name="connsiteX23" fmla="*/ 985076 w 1151764"/>
                  <a:gd name="connsiteY23" fmla="*/ 99539 h 897258"/>
                  <a:gd name="connsiteX24" fmla="*/ 1016032 w 1151764"/>
                  <a:gd name="connsiteY24" fmla="*/ 106683 h 897258"/>
                  <a:gd name="connsiteX25" fmla="*/ 1023176 w 1151764"/>
                  <a:gd name="connsiteY25" fmla="*/ 113826 h 897258"/>
                  <a:gd name="connsiteX26" fmla="*/ 1037464 w 1151764"/>
                  <a:gd name="connsiteY26" fmla="*/ 120970 h 897258"/>
                  <a:gd name="connsiteX27" fmla="*/ 1058895 w 1151764"/>
                  <a:gd name="connsiteY27" fmla="*/ 142401 h 897258"/>
                  <a:gd name="connsiteX28" fmla="*/ 1068420 w 1151764"/>
                  <a:gd name="connsiteY28" fmla="*/ 147164 h 897258"/>
                  <a:gd name="connsiteX29" fmla="*/ 1094614 w 1151764"/>
                  <a:gd name="connsiteY29" fmla="*/ 173358 h 897258"/>
                  <a:gd name="connsiteX30" fmla="*/ 1106520 w 1151764"/>
                  <a:gd name="connsiteY30" fmla="*/ 182883 h 897258"/>
                  <a:gd name="connsiteX31" fmla="*/ 1113664 w 1151764"/>
                  <a:gd name="connsiteY31" fmla="*/ 194789 h 897258"/>
                  <a:gd name="connsiteX32" fmla="*/ 1132714 w 1151764"/>
                  <a:gd name="connsiteY32" fmla="*/ 223364 h 897258"/>
                  <a:gd name="connsiteX33" fmla="*/ 1139857 w 1151764"/>
                  <a:gd name="connsiteY33" fmla="*/ 247176 h 897258"/>
                  <a:gd name="connsiteX34" fmla="*/ 1144620 w 1151764"/>
                  <a:gd name="connsiteY34" fmla="*/ 261464 h 897258"/>
                  <a:gd name="connsiteX35" fmla="*/ 1147001 w 1151764"/>
                  <a:gd name="connsiteY35" fmla="*/ 287658 h 897258"/>
                  <a:gd name="connsiteX36" fmla="*/ 1151764 w 1151764"/>
                  <a:gd name="connsiteY36" fmla="*/ 347189 h 897258"/>
                  <a:gd name="connsiteX37" fmla="*/ 1149382 w 1151764"/>
                  <a:gd name="connsiteY37" fmla="*/ 554358 h 897258"/>
                  <a:gd name="connsiteX38" fmla="*/ 1142239 w 1151764"/>
                  <a:gd name="connsiteY38" fmla="*/ 606745 h 897258"/>
                  <a:gd name="connsiteX39" fmla="*/ 1132714 w 1151764"/>
                  <a:gd name="connsiteY39" fmla="*/ 659133 h 897258"/>
                  <a:gd name="connsiteX40" fmla="*/ 1127951 w 1151764"/>
                  <a:gd name="connsiteY40" fmla="*/ 673420 h 897258"/>
                  <a:gd name="connsiteX41" fmla="*/ 1123189 w 1151764"/>
                  <a:gd name="connsiteY41" fmla="*/ 690089 h 897258"/>
                  <a:gd name="connsiteX42" fmla="*/ 1101757 w 1151764"/>
                  <a:gd name="connsiteY42" fmla="*/ 721045 h 897258"/>
                  <a:gd name="connsiteX43" fmla="*/ 1082707 w 1151764"/>
                  <a:gd name="connsiteY43" fmla="*/ 749620 h 897258"/>
                  <a:gd name="connsiteX44" fmla="*/ 1070801 w 1151764"/>
                  <a:gd name="connsiteY44" fmla="*/ 761526 h 897258"/>
                  <a:gd name="connsiteX45" fmla="*/ 1039845 w 1151764"/>
                  <a:gd name="connsiteY45" fmla="*/ 804389 h 897258"/>
                  <a:gd name="connsiteX46" fmla="*/ 1016032 w 1151764"/>
                  <a:gd name="connsiteY46" fmla="*/ 828201 h 897258"/>
                  <a:gd name="connsiteX47" fmla="*/ 954120 w 1151764"/>
                  <a:gd name="connsiteY47" fmla="*/ 873445 h 897258"/>
                  <a:gd name="connsiteX48" fmla="*/ 937451 w 1151764"/>
                  <a:gd name="connsiteY48" fmla="*/ 878208 h 897258"/>
                  <a:gd name="connsiteX49" fmla="*/ 894589 w 1151764"/>
                  <a:gd name="connsiteY49" fmla="*/ 892495 h 897258"/>
                  <a:gd name="connsiteX50" fmla="*/ 806482 w 1151764"/>
                  <a:gd name="connsiteY50" fmla="*/ 894876 h 897258"/>
                  <a:gd name="connsiteX51" fmla="*/ 727901 w 1151764"/>
                  <a:gd name="connsiteY51" fmla="*/ 897258 h 897258"/>
                  <a:gd name="connsiteX52" fmla="*/ 639795 w 1151764"/>
                  <a:gd name="connsiteY52" fmla="*/ 892495 h 897258"/>
                  <a:gd name="connsiteX53" fmla="*/ 620745 w 1151764"/>
                  <a:gd name="connsiteY53" fmla="*/ 890114 h 897258"/>
                  <a:gd name="connsiteX54" fmla="*/ 449295 w 1151764"/>
                  <a:gd name="connsiteY54" fmla="*/ 885351 h 897258"/>
                  <a:gd name="connsiteX55" fmla="*/ 418339 w 1151764"/>
                  <a:gd name="connsiteY55" fmla="*/ 880589 h 897258"/>
                  <a:gd name="connsiteX56" fmla="*/ 406432 w 1151764"/>
                  <a:gd name="connsiteY56" fmla="*/ 878208 h 897258"/>
                  <a:gd name="connsiteX57" fmla="*/ 377857 w 1151764"/>
                  <a:gd name="connsiteY57" fmla="*/ 871064 h 897258"/>
                  <a:gd name="connsiteX58" fmla="*/ 315945 w 1151764"/>
                  <a:gd name="connsiteY58" fmla="*/ 868683 h 897258"/>
                  <a:gd name="connsiteX59" fmla="*/ 268320 w 1151764"/>
                  <a:gd name="connsiteY59" fmla="*/ 859158 h 897258"/>
                  <a:gd name="connsiteX60" fmla="*/ 234982 w 1151764"/>
                  <a:gd name="connsiteY60" fmla="*/ 849633 h 897258"/>
                  <a:gd name="connsiteX61" fmla="*/ 223076 w 1151764"/>
                  <a:gd name="connsiteY61" fmla="*/ 844870 h 897258"/>
                  <a:gd name="connsiteX62" fmla="*/ 196882 w 1151764"/>
                  <a:gd name="connsiteY62" fmla="*/ 832964 h 897258"/>
                  <a:gd name="connsiteX63" fmla="*/ 182595 w 1151764"/>
                  <a:gd name="connsiteY63" fmla="*/ 830583 h 897258"/>
                  <a:gd name="connsiteX64" fmla="*/ 177832 w 1151764"/>
                  <a:gd name="connsiteY64" fmla="*/ 818676 h 897258"/>
                  <a:gd name="connsiteX65" fmla="*/ 163545 w 1151764"/>
                  <a:gd name="connsiteY65" fmla="*/ 811533 h 897258"/>
                  <a:gd name="connsiteX66" fmla="*/ 127826 w 1151764"/>
                  <a:gd name="connsiteY66" fmla="*/ 780576 h 897258"/>
                  <a:gd name="connsiteX67" fmla="*/ 108776 w 1151764"/>
                  <a:gd name="connsiteY67" fmla="*/ 761526 h 897258"/>
                  <a:gd name="connsiteX68" fmla="*/ 70676 w 1151764"/>
                  <a:gd name="connsiteY68" fmla="*/ 725808 h 897258"/>
                  <a:gd name="connsiteX69" fmla="*/ 49245 w 1151764"/>
                  <a:gd name="connsiteY69" fmla="*/ 704376 h 897258"/>
                  <a:gd name="connsiteX70" fmla="*/ 75406 w 1151764"/>
                  <a:gd name="connsiteY70" fmla="*/ 673427 h 897258"/>
                  <a:gd name="connsiteX71" fmla="*/ 3969 w 1151764"/>
                  <a:gd name="connsiteY71" fmla="*/ 530551 h 897258"/>
                  <a:gd name="connsiteX72" fmla="*/ 51626 w 1151764"/>
                  <a:gd name="connsiteY72" fmla="*/ 461489 h 897258"/>
                  <a:gd name="connsiteX0" fmla="*/ 9525 w 1109663"/>
                  <a:gd name="connsiteY0" fmla="*/ 461489 h 897258"/>
                  <a:gd name="connsiteX1" fmla="*/ 9525 w 1109663"/>
                  <a:gd name="connsiteY1" fmla="*/ 461489 h 897258"/>
                  <a:gd name="connsiteX2" fmla="*/ 14288 w 1109663"/>
                  <a:gd name="connsiteY2" fmla="*/ 432914 h 897258"/>
                  <a:gd name="connsiteX3" fmla="*/ 16669 w 1109663"/>
                  <a:gd name="connsiteY3" fmla="*/ 423389 h 897258"/>
                  <a:gd name="connsiteX4" fmla="*/ 21431 w 1109663"/>
                  <a:gd name="connsiteY4" fmla="*/ 397195 h 897258"/>
                  <a:gd name="connsiteX5" fmla="*/ 23813 w 1109663"/>
                  <a:gd name="connsiteY5" fmla="*/ 380526 h 897258"/>
                  <a:gd name="connsiteX6" fmla="*/ 38100 w 1109663"/>
                  <a:gd name="connsiteY6" fmla="*/ 330520 h 897258"/>
                  <a:gd name="connsiteX7" fmla="*/ 47625 w 1109663"/>
                  <a:gd name="connsiteY7" fmla="*/ 301945 h 897258"/>
                  <a:gd name="connsiteX8" fmla="*/ 104746 w 1109663"/>
                  <a:gd name="connsiteY8" fmla="*/ 173361 h 897258"/>
                  <a:gd name="connsiteX9" fmla="*/ 176184 w 1109663"/>
                  <a:gd name="connsiteY9" fmla="*/ 101923 h 897258"/>
                  <a:gd name="connsiteX10" fmla="*/ 176184 w 1109663"/>
                  <a:gd name="connsiteY10" fmla="*/ 101923 h 897258"/>
                  <a:gd name="connsiteX11" fmla="*/ 247622 w 1109663"/>
                  <a:gd name="connsiteY11" fmla="*/ 101923 h 897258"/>
                  <a:gd name="connsiteX12" fmla="*/ 390498 w 1109663"/>
                  <a:gd name="connsiteY12" fmla="*/ 101923 h 897258"/>
                  <a:gd name="connsiteX13" fmla="*/ 642938 w 1109663"/>
                  <a:gd name="connsiteY13" fmla="*/ 9051 h 897258"/>
                  <a:gd name="connsiteX14" fmla="*/ 661988 w 1109663"/>
                  <a:gd name="connsiteY14" fmla="*/ 13814 h 897258"/>
                  <a:gd name="connsiteX15" fmla="*/ 707231 w 1109663"/>
                  <a:gd name="connsiteY15" fmla="*/ 30483 h 897258"/>
                  <a:gd name="connsiteX16" fmla="*/ 766763 w 1109663"/>
                  <a:gd name="connsiteY16" fmla="*/ 51914 h 897258"/>
                  <a:gd name="connsiteX17" fmla="*/ 797719 w 1109663"/>
                  <a:gd name="connsiteY17" fmla="*/ 54295 h 897258"/>
                  <a:gd name="connsiteX18" fmla="*/ 835819 w 1109663"/>
                  <a:gd name="connsiteY18" fmla="*/ 63820 h 897258"/>
                  <a:gd name="connsiteX19" fmla="*/ 862013 w 1109663"/>
                  <a:gd name="connsiteY19" fmla="*/ 73345 h 897258"/>
                  <a:gd name="connsiteX20" fmla="*/ 888206 w 1109663"/>
                  <a:gd name="connsiteY20" fmla="*/ 85251 h 897258"/>
                  <a:gd name="connsiteX21" fmla="*/ 909638 w 1109663"/>
                  <a:gd name="connsiteY21" fmla="*/ 90014 h 897258"/>
                  <a:gd name="connsiteX22" fmla="*/ 933450 w 1109663"/>
                  <a:gd name="connsiteY22" fmla="*/ 94776 h 897258"/>
                  <a:gd name="connsiteX23" fmla="*/ 942975 w 1109663"/>
                  <a:gd name="connsiteY23" fmla="*/ 99539 h 897258"/>
                  <a:gd name="connsiteX24" fmla="*/ 973931 w 1109663"/>
                  <a:gd name="connsiteY24" fmla="*/ 106683 h 897258"/>
                  <a:gd name="connsiteX25" fmla="*/ 981075 w 1109663"/>
                  <a:gd name="connsiteY25" fmla="*/ 113826 h 897258"/>
                  <a:gd name="connsiteX26" fmla="*/ 995363 w 1109663"/>
                  <a:gd name="connsiteY26" fmla="*/ 120970 h 897258"/>
                  <a:gd name="connsiteX27" fmla="*/ 1016794 w 1109663"/>
                  <a:gd name="connsiteY27" fmla="*/ 142401 h 897258"/>
                  <a:gd name="connsiteX28" fmla="*/ 1026319 w 1109663"/>
                  <a:gd name="connsiteY28" fmla="*/ 147164 h 897258"/>
                  <a:gd name="connsiteX29" fmla="*/ 1052513 w 1109663"/>
                  <a:gd name="connsiteY29" fmla="*/ 173358 h 897258"/>
                  <a:gd name="connsiteX30" fmla="*/ 1064419 w 1109663"/>
                  <a:gd name="connsiteY30" fmla="*/ 182883 h 897258"/>
                  <a:gd name="connsiteX31" fmla="*/ 1071563 w 1109663"/>
                  <a:gd name="connsiteY31" fmla="*/ 194789 h 897258"/>
                  <a:gd name="connsiteX32" fmla="*/ 1090613 w 1109663"/>
                  <a:gd name="connsiteY32" fmla="*/ 223364 h 897258"/>
                  <a:gd name="connsiteX33" fmla="*/ 1097756 w 1109663"/>
                  <a:gd name="connsiteY33" fmla="*/ 247176 h 897258"/>
                  <a:gd name="connsiteX34" fmla="*/ 1102519 w 1109663"/>
                  <a:gd name="connsiteY34" fmla="*/ 261464 h 897258"/>
                  <a:gd name="connsiteX35" fmla="*/ 1104900 w 1109663"/>
                  <a:gd name="connsiteY35" fmla="*/ 287658 h 897258"/>
                  <a:gd name="connsiteX36" fmla="*/ 1109663 w 1109663"/>
                  <a:gd name="connsiteY36" fmla="*/ 347189 h 897258"/>
                  <a:gd name="connsiteX37" fmla="*/ 1107281 w 1109663"/>
                  <a:gd name="connsiteY37" fmla="*/ 554358 h 897258"/>
                  <a:gd name="connsiteX38" fmla="*/ 1100138 w 1109663"/>
                  <a:gd name="connsiteY38" fmla="*/ 606745 h 897258"/>
                  <a:gd name="connsiteX39" fmla="*/ 1090613 w 1109663"/>
                  <a:gd name="connsiteY39" fmla="*/ 659133 h 897258"/>
                  <a:gd name="connsiteX40" fmla="*/ 1085850 w 1109663"/>
                  <a:gd name="connsiteY40" fmla="*/ 673420 h 897258"/>
                  <a:gd name="connsiteX41" fmla="*/ 1081088 w 1109663"/>
                  <a:gd name="connsiteY41" fmla="*/ 690089 h 897258"/>
                  <a:gd name="connsiteX42" fmla="*/ 1059656 w 1109663"/>
                  <a:gd name="connsiteY42" fmla="*/ 721045 h 897258"/>
                  <a:gd name="connsiteX43" fmla="*/ 1040606 w 1109663"/>
                  <a:gd name="connsiteY43" fmla="*/ 749620 h 897258"/>
                  <a:gd name="connsiteX44" fmla="*/ 1028700 w 1109663"/>
                  <a:gd name="connsiteY44" fmla="*/ 761526 h 897258"/>
                  <a:gd name="connsiteX45" fmla="*/ 997744 w 1109663"/>
                  <a:gd name="connsiteY45" fmla="*/ 804389 h 897258"/>
                  <a:gd name="connsiteX46" fmla="*/ 973931 w 1109663"/>
                  <a:gd name="connsiteY46" fmla="*/ 828201 h 897258"/>
                  <a:gd name="connsiteX47" fmla="*/ 912019 w 1109663"/>
                  <a:gd name="connsiteY47" fmla="*/ 873445 h 897258"/>
                  <a:gd name="connsiteX48" fmla="*/ 895350 w 1109663"/>
                  <a:gd name="connsiteY48" fmla="*/ 878208 h 897258"/>
                  <a:gd name="connsiteX49" fmla="*/ 852488 w 1109663"/>
                  <a:gd name="connsiteY49" fmla="*/ 892495 h 897258"/>
                  <a:gd name="connsiteX50" fmla="*/ 764381 w 1109663"/>
                  <a:gd name="connsiteY50" fmla="*/ 894876 h 897258"/>
                  <a:gd name="connsiteX51" fmla="*/ 685800 w 1109663"/>
                  <a:gd name="connsiteY51" fmla="*/ 897258 h 897258"/>
                  <a:gd name="connsiteX52" fmla="*/ 597694 w 1109663"/>
                  <a:gd name="connsiteY52" fmla="*/ 892495 h 897258"/>
                  <a:gd name="connsiteX53" fmla="*/ 578644 w 1109663"/>
                  <a:gd name="connsiteY53" fmla="*/ 890114 h 897258"/>
                  <a:gd name="connsiteX54" fmla="*/ 407194 w 1109663"/>
                  <a:gd name="connsiteY54" fmla="*/ 885351 h 897258"/>
                  <a:gd name="connsiteX55" fmla="*/ 376238 w 1109663"/>
                  <a:gd name="connsiteY55" fmla="*/ 880589 h 897258"/>
                  <a:gd name="connsiteX56" fmla="*/ 364331 w 1109663"/>
                  <a:gd name="connsiteY56" fmla="*/ 878208 h 897258"/>
                  <a:gd name="connsiteX57" fmla="*/ 335756 w 1109663"/>
                  <a:gd name="connsiteY57" fmla="*/ 871064 h 897258"/>
                  <a:gd name="connsiteX58" fmla="*/ 273844 w 1109663"/>
                  <a:gd name="connsiteY58" fmla="*/ 868683 h 897258"/>
                  <a:gd name="connsiteX59" fmla="*/ 226219 w 1109663"/>
                  <a:gd name="connsiteY59" fmla="*/ 859158 h 897258"/>
                  <a:gd name="connsiteX60" fmla="*/ 192881 w 1109663"/>
                  <a:gd name="connsiteY60" fmla="*/ 849633 h 897258"/>
                  <a:gd name="connsiteX61" fmla="*/ 180975 w 1109663"/>
                  <a:gd name="connsiteY61" fmla="*/ 844870 h 897258"/>
                  <a:gd name="connsiteX62" fmla="*/ 154781 w 1109663"/>
                  <a:gd name="connsiteY62" fmla="*/ 832964 h 897258"/>
                  <a:gd name="connsiteX63" fmla="*/ 140494 w 1109663"/>
                  <a:gd name="connsiteY63" fmla="*/ 830583 h 897258"/>
                  <a:gd name="connsiteX64" fmla="*/ 135731 w 1109663"/>
                  <a:gd name="connsiteY64" fmla="*/ 818676 h 897258"/>
                  <a:gd name="connsiteX65" fmla="*/ 121444 w 1109663"/>
                  <a:gd name="connsiteY65" fmla="*/ 811533 h 897258"/>
                  <a:gd name="connsiteX66" fmla="*/ 85725 w 1109663"/>
                  <a:gd name="connsiteY66" fmla="*/ 780576 h 897258"/>
                  <a:gd name="connsiteX67" fmla="*/ 66675 w 1109663"/>
                  <a:gd name="connsiteY67" fmla="*/ 761526 h 897258"/>
                  <a:gd name="connsiteX68" fmla="*/ 28575 w 1109663"/>
                  <a:gd name="connsiteY68" fmla="*/ 725808 h 897258"/>
                  <a:gd name="connsiteX69" fmla="*/ 7144 w 1109663"/>
                  <a:gd name="connsiteY69" fmla="*/ 704376 h 897258"/>
                  <a:gd name="connsiteX70" fmla="*/ 33305 w 1109663"/>
                  <a:gd name="connsiteY70" fmla="*/ 673427 h 897258"/>
                  <a:gd name="connsiteX71" fmla="*/ 33305 w 1109663"/>
                  <a:gd name="connsiteY71" fmla="*/ 530551 h 897258"/>
                  <a:gd name="connsiteX72" fmla="*/ 9525 w 1109663"/>
                  <a:gd name="connsiteY72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119862 w 1108081"/>
                  <a:gd name="connsiteY65" fmla="*/ 811533 h 897258"/>
                  <a:gd name="connsiteX66" fmla="*/ 84143 w 1108081"/>
                  <a:gd name="connsiteY66" fmla="*/ 780576 h 897258"/>
                  <a:gd name="connsiteX67" fmla="*/ 65093 w 1108081"/>
                  <a:gd name="connsiteY67" fmla="*/ 761526 h 897258"/>
                  <a:gd name="connsiteX68" fmla="*/ 26993 w 1108081"/>
                  <a:gd name="connsiteY68" fmla="*/ 725808 h 897258"/>
                  <a:gd name="connsiteX69" fmla="*/ 31723 w 1108081"/>
                  <a:gd name="connsiteY69" fmla="*/ 673427 h 897258"/>
                  <a:gd name="connsiteX70" fmla="*/ 31723 w 1108081"/>
                  <a:gd name="connsiteY70" fmla="*/ 530551 h 897258"/>
                  <a:gd name="connsiteX71" fmla="*/ 7943 w 1108081"/>
                  <a:gd name="connsiteY71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119862 w 1108081"/>
                  <a:gd name="connsiteY65" fmla="*/ 811533 h 897258"/>
                  <a:gd name="connsiteX66" fmla="*/ 84143 w 1108081"/>
                  <a:gd name="connsiteY66" fmla="*/ 780576 h 897258"/>
                  <a:gd name="connsiteX67" fmla="*/ 65093 w 1108081"/>
                  <a:gd name="connsiteY67" fmla="*/ 761526 h 897258"/>
                  <a:gd name="connsiteX68" fmla="*/ 31723 w 1108081"/>
                  <a:gd name="connsiteY68" fmla="*/ 673427 h 897258"/>
                  <a:gd name="connsiteX69" fmla="*/ 31723 w 1108081"/>
                  <a:gd name="connsiteY69" fmla="*/ 530551 h 897258"/>
                  <a:gd name="connsiteX70" fmla="*/ 7943 w 1108081"/>
                  <a:gd name="connsiteY70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84143 w 1108081"/>
                  <a:gd name="connsiteY65" fmla="*/ 780576 h 897258"/>
                  <a:gd name="connsiteX66" fmla="*/ 65093 w 1108081"/>
                  <a:gd name="connsiteY66" fmla="*/ 761526 h 897258"/>
                  <a:gd name="connsiteX67" fmla="*/ 31723 w 1108081"/>
                  <a:gd name="connsiteY67" fmla="*/ 673427 h 897258"/>
                  <a:gd name="connsiteX68" fmla="*/ 31723 w 1108081"/>
                  <a:gd name="connsiteY68" fmla="*/ 530551 h 897258"/>
                  <a:gd name="connsiteX69" fmla="*/ 7943 w 1108081"/>
                  <a:gd name="connsiteY69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84143 w 1108081"/>
                  <a:gd name="connsiteY64" fmla="*/ 780576 h 897258"/>
                  <a:gd name="connsiteX65" fmla="*/ 65093 w 1108081"/>
                  <a:gd name="connsiteY65" fmla="*/ 761526 h 897258"/>
                  <a:gd name="connsiteX66" fmla="*/ 31723 w 1108081"/>
                  <a:gd name="connsiteY66" fmla="*/ 673427 h 897258"/>
                  <a:gd name="connsiteX67" fmla="*/ 31723 w 1108081"/>
                  <a:gd name="connsiteY67" fmla="*/ 530551 h 897258"/>
                  <a:gd name="connsiteX68" fmla="*/ 7943 w 1108081"/>
                  <a:gd name="connsiteY68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84143 w 1108081"/>
                  <a:gd name="connsiteY63" fmla="*/ 780576 h 897258"/>
                  <a:gd name="connsiteX64" fmla="*/ 65093 w 1108081"/>
                  <a:gd name="connsiteY64" fmla="*/ 761526 h 897258"/>
                  <a:gd name="connsiteX65" fmla="*/ 31723 w 1108081"/>
                  <a:gd name="connsiteY65" fmla="*/ 673427 h 897258"/>
                  <a:gd name="connsiteX66" fmla="*/ 31723 w 1108081"/>
                  <a:gd name="connsiteY66" fmla="*/ 530551 h 897258"/>
                  <a:gd name="connsiteX67" fmla="*/ 7943 w 1108081"/>
                  <a:gd name="connsiteY67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79393 w 1108081"/>
                  <a:gd name="connsiteY60" fmla="*/ 844870 h 897258"/>
                  <a:gd name="connsiteX61" fmla="*/ 153199 w 1108081"/>
                  <a:gd name="connsiteY61" fmla="*/ 832964 h 897258"/>
                  <a:gd name="connsiteX62" fmla="*/ 84143 w 1108081"/>
                  <a:gd name="connsiteY62" fmla="*/ 780576 h 897258"/>
                  <a:gd name="connsiteX63" fmla="*/ 65093 w 1108081"/>
                  <a:gd name="connsiteY63" fmla="*/ 761526 h 897258"/>
                  <a:gd name="connsiteX64" fmla="*/ 31723 w 1108081"/>
                  <a:gd name="connsiteY64" fmla="*/ 673427 h 897258"/>
                  <a:gd name="connsiteX65" fmla="*/ 31723 w 1108081"/>
                  <a:gd name="connsiteY65" fmla="*/ 530551 h 897258"/>
                  <a:gd name="connsiteX66" fmla="*/ 7943 w 1108081"/>
                  <a:gd name="connsiteY66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50931 w 1108081"/>
                  <a:gd name="connsiteY28" fmla="*/ 173358 h 897258"/>
                  <a:gd name="connsiteX29" fmla="*/ 1062837 w 1108081"/>
                  <a:gd name="connsiteY29" fmla="*/ 182883 h 897258"/>
                  <a:gd name="connsiteX30" fmla="*/ 1069981 w 1108081"/>
                  <a:gd name="connsiteY30" fmla="*/ 194789 h 897258"/>
                  <a:gd name="connsiteX31" fmla="*/ 1089031 w 1108081"/>
                  <a:gd name="connsiteY31" fmla="*/ 223364 h 897258"/>
                  <a:gd name="connsiteX32" fmla="*/ 1096174 w 1108081"/>
                  <a:gd name="connsiteY32" fmla="*/ 247176 h 897258"/>
                  <a:gd name="connsiteX33" fmla="*/ 1100937 w 1108081"/>
                  <a:gd name="connsiteY33" fmla="*/ 261464 h 897258"/>
                  <a:gd name="connsiteX34" fmla="*/ 1103318 w 1108081"/>
                  <a:gd name="connsiteY34" fmla="*/ 287658 h 897258"/>
                  <a:gd name="connsiteX35" fmla="*/ 1108081 w 1108081"/>
                  <a:gd name="connsiteY35" fmla="*/ 347189 h 897258"/>
                  <a:gd name="connsiteX36" fmla="*/ 1105699 w 1108081"/>
                  <a:gd name="connsiteY36" fmla="*/ 554358 h 897258"/>
                  <a:gd name="connsiteX37" fmla="*/ 1098556 w 1108081"/>
                  <a:gd name="connsiteY37" fmla="*/ 606745 h 897258"/>
                  <a:gd name="connsiteX38" fmla="*/ 1089031 w 1108081"/>
                  <a:gd name="connsiteY38" fmla="*/ 659133 h 897258"/>
                  <a:gd name="connsiteX39" fmla="*/ 1084268 w 1108081"/>
                  <a:gd name="connsiteY39" fmla="*/ 673420 h 897258"/>
                  <a:gd name="connsiteX40" fmla="*/ 1079506 w 1108081"/>
                  <a:gd name="connsiteY40" fmla="*/ 690089 h 897258"/>
                  <a:gd name="connsiteX41" fmla="*/ 1058074 w 1108081"/>
                  <a:gd name="connsiteY41" fmla="*/ 721045 h 897258"/>
                  <a:gd name="connsiteX42" fmla="*/ 1039024 w 1108081"/>
                  <a:gd name="connsiteY42" fmla="*/ 749620 h 897258"/>
                  <a:gd name="connsiteX43" fmla="*/ 1027118 w 1108081"/>
                  <a:gd name="connsiteY43" fmla="*/ 761526 h 897258"/>
                  <a:gd name="connsiteX44" fmla="*/ 996162 w 1108081"/>
                  <a:gd name="connsiteY44" fmla="*/ 804389 h 897258"/>
                  <a:gd name="connsiteX45" fmla="*/ 972349 w 1108081"/>
                  <a:gd name="connsiteY45" fmla="*/ 828201 h 897258"/>
                  <a:gd name="connsiteX46" fmla="*/ 910437 w 1108081"/>
                  <a:gd name="connsiteY46" fmla="*/ 873445 h 897258"/>
                  <a:gd name="connsiteX47" fmla="*/ 893768 w 1108081"/>
                  <a:gd name="connsiteY47" fmla="*/ 878208 h 897258"/>
                  <a:gd name="connsiteX48" fmla="*/ 850906 w 1108081"/>
                  <a:gd name="connsiteY48" fmla="*/ 892495 h 897258"/>
                  <a:gd name="connsiteX49" fmla="*/ 762799 w 1108081"/>
                  <a:gd name="connsiteY49" fmla="*/ 894876 h 897258"/>
                  <a:gd name="connsiteX50" fmla="*/ 684218 w 1108081"/>
                  <a:gd name="connsiteY50" fmla="*/ 897258 h 897258"/>
                  <a:gd name="connsiteX51" fmla="*/ 596112 w 1108081"/>
                  <a:gd name="connsiteY51" fmla="*/ 892495 h 897258"/>
                  <a:gd name="connsiteX52" fmla="*/ 577062 w 1108081"/>
                  <a:gd name="connsiteY52" fmla="*/ 890114 h 897258"/>
                  <a:gd name="connsiteX53" fmla="*/ 405612 w 1108081"/>
                  <a:gd name="connsiteY53" fmla="*/ 885351 h 897258"/>
                  <a:gd name="connsiteX54" fmla="*/ 374656 w 1108081"/>
                  <a:gd name="connsiteY54" fmla="*/ 880589 h 897258"/>
                  <a:gd name="connsiteX55" fmla="*/ 362749 w 1108081"/>
                  <a:gd name="connsiteY55" fmla="*/ 878208 h 897258"/>
                  <a:gd name="connsiteX56" fmla="*/ 334174 w 1108081"/>
                  <a:gd name="connsiteY56" fmla="*/ 871064 h 897258"/>
                  <a:gd name="connsiteX57" fmla="*/ 272262 w 1108081"/>
                  <a:gd name="connsiteY57" fmla="*/ 868683 h 897258"/>
                  <a:gd name="connsiteX58" fmla="*/ 224637 w 1108081"/>
                  <a:gd name="connsiteY58" fmla="*/ 859158 h 897258"/>
                  <a:gd name="connsiteX59" fmla="*/ 179393 w 1108081"/>
                  <a:gd name="connsiteY59" fmla="*/ 844870 h 897258"/>
                  <a:gd name="connsiteX60" fmla="*/ 153199 w 1108081"/>
                  <a:gd name="connsiteY60" fmla="*/ 832964 h 897258"/>
                  <a:gd name="connsiteX61" fmla="*/ 84143 w 1108081"/>
                  <a:gd name="connsiteY61" fmla="*/ 780576 h 897258"/>
                  <a:gd name="connsiteX62" fmla="*/ 65093 w 1108081"/>
                  <a:gd name="connsiteY62" fmla="*/ 761526 h 897258"/>
                  <a:gd name="connsiteX63" fmla="*/ 31723 w 1108081"/>
                  <a:gd name="connsiteY63" fmla="*/ 673427 h 897258"/>
                  <a:gd name="connsiteX64" fmla="*/ 31723 w 1108081"/>
                  <a:gd name="connsiteY64" fmla="*/ 530551 h 897258"/>
                  <a:gd name="connsiteX65" fmla="*/ 7943 w 1108081"/>
                  <a:gd name="connsiteY65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41393 w 1108081"/>
                  <a:gd name="connsiteY22" fmla="*/ 99539 h 897258"/>
                  <a:gd name="connsiteX23" fmla="*/ 972349 w 1108081"/>
                  <a:gd name="connsiteY23" fmla="*/ 106683 h 897258"/>
                  <a:gd name="connsiteX24" fmla="*/ 979493 w 1108081"/>
                  <a:gd name="connsiteY24" fmla="*/ 113826 h 897258"/>
                  <a:gd name="connsiteX25" fmla="*/ 993781 w 1108081"/>
                  <a:gd name="connsiteY25" fmla="*/ 120970 h 897258"/>
                  <a:gd name="connsiteX26" fmla="*/ 1015212 w 1108081"/>
                  <a:gd name="connsiteY26" fmla="*/ 142401 h 897258"/>
                  <a:gd name="connsiteX27" fmla="*/ 1050931 w 1108081"/>
                  <a:gd name="connsiteY27" fmla="*/ 173358 h 897258"/>
                  <a:gd name="connsiteX28" fmla="*/ 1062837 w 1108081"/>
                  <a:gd name="connsiteY28" fmla="*/ 182883 h 897258"/>
                  <a:gd name="connsiteX29" fmla="*/ 1069981 w 1108081"/>
                  <a:gd name="connsiteY29" fmla="*/ 194789 h 897258"/>
                  <a:gd name="connsiteX30" fmla="*/ 1089031 w 1108081"/>
                  <a:gd name="connsiteY30" fmla="*/ 223364 h 897258"/>
                  <a:gd name="connsiteX31" fmla="*/ 1096174 w 1108081"/>
                  <a:gd name="connsiteY31" fmla="*/ 247176 h 897258"/>
                  <a:gd name="connsiteX32" fmla="*/ 1100937 w 1108081"/>
                  <a:gd name="connsiteY32" fmla="*/ 261464 h 897258"/>
                  <a:gd name="connsiteX33" fmla="*/ 1103318 w 1108081"/>
                  <a:gd name="connsiteY33" fmla="*/ 287658 h 897258"/>
                  <a:gd name="connsiteX34" fmla="*/ 1108081 w 1108081"/>
                  <a:gd name="connsiteY34" fmla="*/ 347189 h 897258"/>
                  <a:gd name="connsiteX35" fmla="*/ 1105699 w 1108081"/>
                  <a:gd name="connsiteY35" fmla="*/ 554358 h 897258"/>
                  <a:gd name="connsiteX36" fmla="*/ 1098556 w 1108081"/>
                  <a:gd name="connsiteY36" fmla="*/ 606745 h 897258"/>
                  <a:gd name="connsiteX37" fmla="*/ 1089031 w 1108081"/>
                  <a:gd name="connsiteY37" fmla="*/ 659133 h 897258"/>
                  <a:gd name="connsiteX38" fmla="*/ 1084268 w 1108081"/>
                  <a:gd name="connsiteY38" fmla="*/ 673420 h 897258"/>
                  <a:gd name="connsiteX39" fmla="*/ 1079506 w 1108081"/>
                  <a:gd name="connsiteY39" fmla="*/ 690089 h 897258"/>
                  <a:gd name="connsiteX40" fmla="*/ 1058074 w 1108081"/>
                  <a:gd name="connsiteY40" fmla="*/ 721045 h 897258"/>
                  <a:gd name="connsiteX41" fmla="*/ 1039024 w 1108081"/>
                  <a:gd name="connsiteY41" fmla="*/ 749620 h 897258"/>
                  <a:gd name="connsiteX42" fmla="*/ 1027118 w 1108081"/>
                  <a:gd name="connsiteY42" fmla="*/ 761526 h 897258"/>
                  <a:gd name="connsiteX43" fmla="*/ 996162 w 1108081"/>
                  <a:gd name="connsiteY43" fmla="*/ 804389 h 897258"/>
                  <a:gd name="connsiteX44" fmla="*/ 972349 w 1108081"/>
                  <a:gd name="connsiteY44" fmla="*/ 828201 h 897258"/>
                  <a:gd name="connsiteX45" fmla="*/ 910437 w 1108081"/>
                  <a:gd name="connsiteY45" fmla="*/ 873445 h 897258"/>
                  <a:gd name="connsiteX46" fmla="*/ 893768 w 1108081"/>
                  <a:gd name="connsiteY46" fmla="*/ 878208 h 897258"/>
                  <a:gd name="connsiteX47" fmla="*/ 850906 w 1108081"/>
                  <a:gd name="connsiteY47" fmla="*/ 892495 h 897258"/>
                  <a:gd name="connsiteX48" fmla="*/ 762799 w 1108081"/>
                  <a:gd name="connsiteY48" fmla="*/ 894876 h 897258"/>
                  <a:gd name="connsiteX49" fmla="*/ 684218 w 1108081"/>
                  <a:gd name="connsiteY49" fmla="*/ 897258 h 897258"/>
                  <a:gd name="connsiteX50" fmla="*/ 596112 w 1108081"/>
                  <a:gd name="connsiteY50" fmla="*/ 892495 h 897258"/>
                  <a:gd name="connsiteX51" fmla="*/ 577062 w 1108081"/>
                  <a:gd name="connsiteY51" fmla="*/ 890114 h 897258"/>
                  <a:gd name="connsiteX52" fmla="*/ 405612 w 1108081"/>
                  <a:gd name="connsiteY52" fmla="*/ 885351 h 897258"/>
                  <a:gd name="connsiteX53" fmla="*/ 374656 w 1108081"/>
                  <a:gd name="connsiteY53" fmla="*/ 880589 h 897258"/>
                  <a:gd name="connsiteX54" fmla="*/ 362749 w 1108081"/>
                  <a:gd name="connsiteY54" fmla="*/ 878208 h 897258"/>
                  <a:gd name="connsiteX55" fmla="*/ 334174 w 1108081"/>
                  <a:gd name="connsiteY55" fmla="*/ 871064 h 897258"/>
                  <a:gd name="connsiteX56" fmla="*/ 272262 w 1108081"/>
                  <a:gd name="connsiteY56" fmla="*/ 868683 h 897258"/>
                  <a:gd name="connsiteX57" fmla="*/ 224637 w 1108081"/>
                  <a:gd name="connsiteY57" fmla="*/ 859158 h 897258"/>
                  <a:gd name="connsiteX58" fmla="*/ 179393 w 1108081"/>
                  <a:gd name="connsiteY58" fmla="*/ 844870 h 897258"/>
                  <a:gd name="connsiteX59" fmla="*/ 153199 w 1108081"/>
                  <a:gd name="connsiteY59" fmla="*/ 832964 h 897258"/>
                  <a:gd name="connsiteX60" fmla="*/ 84143 w 1108081"/>
                  <a:gd name="connsiteY60" fmla="*/ 780576 h 897258"/>
                  <a:gd name="connsiteX61" fmla="*/ 65093 w 1108081"/>
                  <a:gd name="connsiteY61" fmla="*/ 761526 h 897258"/>
                  <a:gd name="connsiteX62" fmla="*/ 31723 w 1108081"/>
                  <a:gd name="connsiteY62" fmla="*/ 673427 h 897258"/>
                  <a:gd name="connsiteX63" fmla="*/ 31723 w 1108081"/>
                  <a:gd name="connsiteY63" fmla="*/ 530551 h 897258"/>
                  <a:gd name="connsiteX64" fmla="*/ 7943 w 1108081"/>
                  <a:gd name="connsiteY64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908056 w 1108081"/>
                  <a:gd name="connsiteY20" fmla="*/ 90014 h 897258"/>
                  <a:gd name="connsiteX21" fmla="*/ 941393 w 1108081"/>
                  <a:gd name="connsiteY21" fmla="*/ 99539 h 897258"/>
                  <a:gd name="connsiteX22" fmla="*/ 972349 w 1108081"/>
                  <a:gd name="connsiteY22" fmla="*/ 106683 h 897258"/>
                  <a:gd name="connsiteX23" fmla="*/ 979493 w 1108081"/>
                  <a:gd name="connsiteY23" fmla="*/ 113826 h 897258"/>
                  <a:gd name="connsiteX24" fmla="*/ 993781 w 1108081"/>
                  <a:gd name="connsiteY24" fmla="*/ 120970 h 897258"/>
                  <a:gd name="connsiteX25" fmla="*/ 1015212 w 1108081"/>
                  <a:gd name="connsiteY25" fmla="*/ 142401 h 897258"/>
                  <a:gd name="connsiteX26" fmla="*/ 1050931 w 1108081"/>
                  <a:gd name="connsiteY26" fmla="*/ 173358 h 897258"/>
                  <a:gd name="connsiteX27" fmla="*/ 1062837 w 1108081"/>
                  <a:gd name="connsiteY27" fmla="*/ 182883 h 897258"/>
                  <a:gd name="connsiteX28" fmla="*/ 1069981 w 1108081"/>
                  <a:gd name="connsiteY28" fmla="*/ 194789 h 897258"/>
                  <a:gd name="connsiteX29" fmla="*/ 1089031 w 1108081"/>
                  <a:gd name="connsiteY29" fmla="*/ 223364 h 897258"/>
                  <a:gd name="connsiteX30" fmla="*/ 1096174 w 1108081"/>
                  <a:gd name="connsiteY30" fmla="*/ 247176 h 897258"/>
                  <a:gd name="connsiteX31" fmla="*/ 1100937 w 1108081"/>
                  <a:gd name="connsiteY31" fmla="*/ 261464 h 897258"/>
                  <a:gd name="connsiteX32" fmla="*/ 1103318 w 1108081"/>
                  <a:gd name="connsiteY32" fmla="*/ 287658 h 897258"/>
                  <a:gd name="connsiteX33" fmla="*/ 1108081 w 1108081"/>
                  <a:gd name="connsiteY33" fmla="*/ 347189 h 897258"/>
                  <a:gd name="connsiteX34" fmla="*/ 1105699 w 1108081"/>
                  <a:gd name="connsiteY34" fmla="*/ 554358 h 897258"/>
                  <a:gd name="connsiteX35" fmla="*/ 1098556 w 1108081"/>
                  <a:gd name="connsiteY35" fmla="*/ 606745 h 897258"/>
                  <a:gd name="connsiteX36" fmla="*/ 1089031 w 1108081"/>
                  <a:gd name="connsiteY36" fmla="*/ 659133 h 897258"/>
                  <a:gd name="connsiteX37" fmla="*/ 1084268 w 1108081"/>
                  <a:gd name="connsiteY37" fmla="*/ 673420 h 897258"/>
                  <a:gd name="connsiteX38" fmla="*/ 1079506 w 1108081"/>
                  <a:gd name="connsiteY38" fmla="*/ 690089 h 897258"/>
                  <a:gd name="connsiteX39" fmla="*/ 1058074 w 1108081"/>
                  <a:gd name="connsiteY39" fmla="*/ 721045 h 897258"/>
                  <a:gd name="connsiteX40" fmla="*/ 1039024 w 1108081"/>
                  <a:gd name="connsiteY40" fmla="*/ 749620 h 897258"/>
                  <a:gd name="connsiteX41" fmla="*/ 1027118 w 1108081"/>
                  <a:gd name="connsiteY41" fmla="*/ 761526 h 897258"/>
                  <a:gd name="connsiteX42" fmla="*/ 996162 w 1108081"/>
                  <a:gd name="connsiteY42" fmla="*/ 804389 h 897258"/>
                  <a:gd name="connsiteX43" fmla="*/ 972349 w 1108081"/>
                  <a:gd name="connsiteY43" fmla="*/ 828201 h 897258"/>
                  <a:gd name="connsiteX44" fmla="*/ 910437 w 1108081"/>
                  <a:gd name="connsiteY44" fmla="*/ 873445 h 897258"/>
                  <a:gd name="connsiteX45" fmla="*/ 893768 w 1108081"/>
                  <a:gd name="connsiteY45" fmla="*/ 878208 h 897258"/>
                  <a:gd name="connsiteX46" fmla="*/ 850906 w 1108081"/>
                  <a:gd name="connsiteY46" fmla="*/ 892495 h 897258"/>
                  <a:gd name="connsiteX47" fmla="*/ 762799 w 1108081"/>
                  <a:gd name="connsiteY47" fmla="*/ 894876 h 897258"/>
                  <a:gd name="connsiteX48" fmla="*/ 684218 w 1108081"/>
                  <a:gd name="connsiteY48" fmla="*/ 897258 h 897258"/>
                  <a:gd name="connsiteX49" fmla="*/ 596112 w 1108081"/>
                  <a:gd name="connsiteY49" fmla="*/ 892495 h 897258"/>
                  <a:gd name="connsiteX50" fmla="*/ 577062 w 1108081"/>
                  <a:gd name="connsiteY50" fmla="*/ 890114 h 897258"/>
                  <a:gd name="connsiteX51" fmla="*/ 405612 w 1108081"/>
                  <a:gd name="connsiteY51" fmla="*/ 885351 h 897258"/>
                  <a:gd name="connsiteX52" fmla="*/ 374656 w 1108081"/>
                  <a:gd name="connsiteY52" fmla="*/ 880589 h 897258"/>
                  <a:gd name="connsiteX53" fmla="*/ 362749 w 1108081"/>
                  <a:gd name="connsiteY53" fmla="*/ 878208 h 897258"/>
                  <a:gd name="connsiteX54" fmla="*/ 334174 w 1108081"/>
                  <a:gd name="connsiteY54" fmla="*/ 871064 h 897258"/>
                  <a:gd name="connsiteX55" fmla="*/ 272262 w 1108081"/>
                  <a:gd name="connsiteY55" fmla="*/ 868683 h 897258"/>
                  <a:gd name="connsiteX56" fmla="*/ 224637 w 1108081"/>
                  <a:gd name="connsiteY56" fmla="*/ 859158 h 897258"/>
                  <a:gd name="connsiteX57" fmla="*/ 179393 w 1108081"/>
                  <a:gd name="connsiteY57" fmla="*/ 844870 h 897258"/>
                  <a:gd name="connsiteX58" fmla="*/ 153199 w 1108081"/>
                  <a:gd name="connsiteY58" fmla="*/ 832964 h 897258"/>
                  <a:gd name="connsiteX59" fmla="*/ 84143 w 1108081"/>
                  <a:gd name="connsiteY59" fmla="*/ 780576 h 897258"/>
                  <a:gd name="connsiteX60" fmla="*/ 65093 w 1108081"/>
                  <a:gd name="connsiteY60" fmla="*/ 761526 h 897258"/>
                  <a:gd name="connsiteX61" fmla="*/ 31723 w 1108081"/>
                  <a:gd name="connsiteY61" fmla="*/ 673427 h 897258"/>
                  <a:gd name="connsiteX62" fmla="*/ 31723 w 1108081"/>
                  <a:gd name="connsiteY62" fmla="*/ 530551 h 897258"/>
                  <a:gd name="connsiteX63" fmla="*/ 7943 w 1108081"/>
                  <a:gd name="connsiteY63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979493 w 1108081"/>
                  <a:gd name="connsiteY22" fmla="*/ 113826 h 897258"/>
                  <a:gd name="connsiteX23" fmla="*/ 993781 w 1108081"/>
                  <a:gd name="connsiteY23" fmla="*/ 120970 h 897258"/>
                  <a:gd name="connsiteX24" fmla="*/ 1015212 w 1108081"/>
                  <a:gd name="connsiteY24" fmla="*/ 142401 h 897258"/>
                  <a:gd name="connsiteX25" fmla="*/ 1050931 w 1108081"/>
                  <a:gd name="connsiteY25" fmla="*/ 173358 h 897258"/>
                  <a:gd name="connsiteX26" fmla="*/ 1062837 w 1108081"/>
                  <a:gd name="connsiteY26" fmla="*/ 182883 h 897258"/>
                  <a:gd name="connsiteX27" fmla="*/ 1069981 w 1108081"/>
                  <a:gd name="connsiteY27" fmla="*/ 194789 h 897258"/>
                  <a:gd name="connsiteX28" fmla="*/ 1089031 w 1108081"/>
                  <a:gd name="connsiteY28" fmla="*/ 223364 h 897258"/>
                  <a:gd name="connsiteX29" fmla="*/ 1096174 w 1108081"/>
                  <a:gd name="connsiteY29" fmla="*/ 247176 h 897258"/>
                  <a:gd name="connsiteX30" fmla="*/ 1100937 w 1108081"/>
                  <a:gd name="connsiteY30" fmla="*/ 261464 h 897258"/>
                  <a:gd name="connsiteX31" fmla="*/ 1103318 w 1108081"/>
                  <a:gd name="connsiteY31" fmla="*/ 287658 h 897258"/>
                  <a:gd name="connsiteX32" fmla="*/ 1108081 w 1108081"/>
                  <a:gd name="connsiteY32" fmla="*/ 347189 h 897258"/>
                  <a:gd name="connsiteX33" fmla="*/ 1105699 w 1108081"/>
                  <a:gd name="connsiteY33" fmla="*/ 554358 h 897258"/>
                  <a:gd name="connsiteX34" fmla="*/ 1098556 w 1108081"/>
                  <a:gd name="connsiteY34" fmla="*/ 606745 h 897258"/>
                  <a:gd name="connsiteX35" fmla="*/ 1089031 w 1108081"/>
                  <a:gd name="connsiteY35" fmla="*/ 659133 h 897258"/>
                  <a:gd name="connsiteX36" fmla="*/ 1084268 w 1108081"/>
                  <a:gd name="connsiteY36" fmla="*/ 673420 h 897258"/>
                  <a:gd name="connsiteX37" fmla="*/ 1079506 w 1108081"/>
                  <a:gd name="connsiteY37" fmla="*/ 690089 h 897258"/>
                  <a:gd name="connsiteX38" fmla="*/ 1058074 w 1108081"/>
                  <a:gd name="connsiteY38" fmla="*/ 721045 h 897258"/>
                  <a:gd name="connsiteX39" fmla="*/ 1039024 w 1108081"/>
                  <a:gd name="connsiteY39" fmla="*/ 749620 h 897258"/>
                  <a:gd name="connsiteX40" fmla="*/ 1027118 w 1108081"/>
                  <a:gd name="connsiteY40" fmla="*/ 761526 h 897258"/>
                  <a:gd name="connsiteX41" fmla="*/ 996162 w 1108081"/>
                  <a:gd name="connsiteY41" fmla="*/ 804389 h 897258"/>
                  <a:gd name="connsiteX42" fmla="*/ 972349 w 1108081"/>
                  <a:gd name="connsiteY42" fmla="*/ 828201 h 897258"/>
                  <a:gd name="connsiteX43" fmla="*/ 910437 w 1108081"/>
                  <a:gd name="connsiteY43" fmla="*/ 873445 h 897258"/>
                  <a:gd name="connsiteX44" fmla="*/ 893768 w 1108081"/>
                  <a:gd name="connsiteY44" fmla="*/ 878208 h 897258"/>
                  <a:gd name="connsiteX45" fmla="*/ 850906 w 1108081"/>
                  <a:gd name="connsiteY45" fmla="*/ 892495 h 897258"/>
                  <a:gd name="connsiteX46" fmla="*/ 762799 w 1108081"/>
                  <a:gd name="connsiteY46" fmla="*/ 894876 h 897258"/>
                  <a:gd name="connsiteX47" fmla="*/ 684218 w 1108081"/>
                  <a:gd name="connsiteY47" fmla="*/ 897258 h 897258"/>
                  <a:gd name="connsiteX48" fmla="*/ 596112 w 1108081"/>
                  <a:gd name="connsiteY48" fmla="*/ 892495 h 897258"/>
                  <a:gd name="connsiteX49" fmla="*/ 577062 w 1108081"/>
                  <a:gd name="connsiteY49" fmla="*/ 890114 h 897258"/>
                  <a:gd name="connsiteX50" fmla="*/ 405612 w 1108081"/>
                  <a:gd name="connsiteY50" fmla="*/ 885351 h 897258"/>
                  <a:gd name="connsiteX51" fmla="*/ 374656 w 1108081"/>
                  <a:gd name="connsiteY51" fmla="*/ 880589 h 897258"/>
                  <a:gd name="connsiteX52" fmla="*/ 362749 w 1108081"/>
                  <a:gd name="connsiteY52" fmla="*/ 878208 h 897258"/>
                  <a:gd name="connsiteX53" fmla="*/ 334174 w 1108081"/>
                  <a:gd name="connsiteY53" fmla="*/ 871064 h 897258"/>
                  <a:gd name="connsiteX54" fmla="*/ 272262 w 1108081"/>
                  <a:gd name="connsiteY54" fmla="*/ 868683 h 897258"/>
                  <a:gd name="connsiteX55" fmla="*/ 224637 w 1108081"/>
                  <a:gd name="connsiteY55" fmla="*/ 859158 h 897258"/>
                  <a:gd name="connsiteX56" fmla="*/ 179393 w 1108081"/>
                  <a:gd name="connsiteY56" fmla="*/ 844870 h 897258"/>
                  <a:gd name="connsiteX57" fmla="*/ 153199 w 1108081"/>
                  <a:gd name="connsiteY57" fmla="*/ 832964 h 897258"/>
                  <a:gd name="connsiteX58" fmla="*/ 84143 w 1108081"/>
                  <a:gd name="connsiteY58" fmla="*/ 780576 h 897258"/>
                  <a:gd name="connsiteX59" fmla="*/ 65093 w 1108081"/>
                  <a:gd name="connsiteY59" fmla="*/ 761526 h 897258"/>
                  <a:gd name="connsiteX60" fmla="*/ 31723 w 1108081"/>
                  <a:gd name="connsiteY60" fmla="*/ 673427 h 897258"/>
                  <a:gd name="connsiteX61" fmla="*/ 31723 w 1108081"/>
                  <a:gd name="connsiteY61" fmla="*/ 530551 h 897258"/>
                  <a:gd name="connsiteX62" fmla="*/ 7943 w 1108081"/>
                  <a:gd name="connsiteY62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993781 w 1108081"/>
                  <a:gd name="connsiteY22" fmla="*/ 120970 h 897258"/>
                  <a:gd name="connsiteX23" fmla="*/ 1015212 w 1108081"/>
                  <a:gd name="connsiteY23" fmla="*/ 142401 h 897258"/>
                  <a:gd name="connsiteX24" fmla="*/ 1050931 w 1108081"/>
                  <a:gd name="connsiteY24" fmla="*/ 173358 h 897258"/>
                  <a:gd name="connsiteX25" fmla="*/ 1062837 w 1108081"/>
                  <a:gd name="connsiteY25" fmla="*/ 182883 h 897258"/>
                  <a:gd name="connsiteX26" fmla="*/ 1069981 w 1108081"/>
                  <a:gd name="connsiteY26" fmla="*/ 194789 h 897258"/>
                  <a:gd name="connsiteX27" fmla="*/ 1089031 w 1108081"/>
                  <a:gd name="connsiteY27" fmla="*/ 223364 h 897258"/>
                  <a:gd name="connsiteX28" fmla="*/ 1096174 w 1108081"/>
                  <a:gd name="connsiteY28" fmla="*/ 247176 h 897258"/>
                  <a:gd name="connsiteX29" fmla="*/ 1100937 w 1108081"/>
                  <a:gd name="connsiteY29" fmla="*/ 261464 h 897258"/>
                  <a:gd name="connsiteX30" fmla="*/ 1103318 w 1108081"/>
                  <a:gd name="connsiteY30" fmla="*/ 287658 h 897258"/>
                  <a:gd name="connsiteX31" fmla="*/ 1108081 w 1108081"/>
                  <a:gd name="connsiteY31" fmla="*/ 347189 h 897258"/>
                  <a:gd name="connsiteX32" fmla="*/ 1105699 w 1108081"/>
                  <a:gd name="connsiteY32" fmla="*/ 554358 h 897258"/>
                  <a:gd name="connsiteX33" fmla="*/ 1098556 w 1108081"/>
                  <a:gd name="connsiteY33" fmla="*/ 606745 h 897258"/>
                  <a:gd name="connsiteX34" fmla="*/ 1089031 w 1108081"/>
                  <a:gd name="connsiteY34" fmla="*/ 659133 h 897258"/>
                  <a:gd name="connsiteX35" fmla="*/ 1084268 w 1108081"/>
                  <a:gd name="connsiteY35" fmla="*/ 673420 h 897258"/>
                  <a:gd name="connsiteX36" fmla="*/ 1079506 w 1108081"/>
                  <a:gd name="connsiteY36" fmla="*/ 690089 h 897258"/>
                  <a:gd name="connsiteX37" fmla="*/ 1058074 w 1108081"/>
                  <a:gd name="connsiteY37" fmla="*/ 721045 h 897258"/>
                  <a:gd name="connsiteX38" fmla="*/ 1039024 w 1108081"/>
                  <a:gd name="connsiteY38" fmla="*/ 749620 h 897258"/>
                  <a:gd name="connsiteX39" fmla="*/ 1027118 w 1108081"/>
                  <a:gd name="connsiteY39" fmla="*/ 761526 h 897258"/>
                  <a:gd name="connsiteX40" fmla="*/ 996162 w 1108081"/>
                  <a:gd name="connsiteY40" fmla="*/ 804389 h 897258"/>
                  <a:gd name="connsiteX41" fmla="*/ 972349 w 1108081"/>
                  <a:gd name="connsiteY41" fmla="*/ 828201 h 897258"/>
                  <a:gd name="connsiteX42" fmla="*/ 910437 w 1108081"/>
                  <a:gd name="connsiteY42" fmla="*/ 873445 h 897258"/>
                  <a:gd name="connsiteX43" fmla="*/ 893768 w 1108081"/>
                  <a:gd name="connsiteY43" fmla="*/ 878208 h 897258"/>
                  <a:gd name="connsiteX44" fmla="*/ 850906 w 1108081"/>
                  <a:gd name="connsiteY44" fmla="*/ 892495 h 897258"/>
                  <a:gd name="connsiteX45" fmla="*/ 762799 w 1108081"/>
                  <a:gd name="connsiteY45" fmla="*/ 894876 h 897258"/>
                  <a:gd name="connsiteX46" fmla="*/ 684218 w 1108081"/>
                  <a:gd name="connsiteY46" fmla="*/ 897258 h 897258"/>
                  <a:gd name="connsiteX47" fmla="*/ 596112 w 1108081"/>
                  <a:gd name="connsiteY47" fmla="*/ 892495 h 897258"/>
                  <a:gd name="connsiteX48" fmla="*/ 577062 w 1108081"/>
                  <a:gd name="connsiteY48" fmla="*/ 890114 h 897258"/>
                  <a:gd name="connsiteX49" fmla="*/ 405612 w 1108081"/>
                  <a:gd name="connsiteY49" fmla="*/ 885351 h 897258"/>
                  <a:gd name="connsiteX50" fmla="*/ 374656 w 1108081"/>
                  <a:gd name="connsiteY50" fmla="*/ 880589 h 897258"/>
                  <a:gd name="connsiteX51" fmla="*/ 362749 w 1108081"/>
                  <a:gd name="connsiteY51" fmla="*/ 878208 h 897258"/>
                  <a:gd name="connsiteX52" fmla="*/ 334174 w 1108081"/>
                  <a:gd name="connsiteY52" fmla="*/ 871064 h 897258"/>
                  <a:gd name="connsiteX53" fmla="*/ 272262 w 1108081"/>
                  <a:gd name="connsiteY53" fmla="*/ 868683 h 897258"/>
                  <a:gd name="connsiteX54" fmla="*/ 224637 w 1108081"/>
                  <a:gd name="connsiteY54" fmla="*/ 859158 h 897258"/>
                  <a:gd name="connsiteX55" fmla="*/ 179393 w 1108081"/>
                  <a:gd name="connsiteY55" fmla="*/ 844870 h 897258"/>
                  <a:gd name="connsiteX56" fmla="*/ 153199 w 1108081"/>
                  <a:gd name="connsiteY56" fmla="*/ 832964 h 897258"/>
                  <a:gd name="connsiteX57" fmla="*/ 84143 w 1108081"/>
                  <a:gd name="connsiteY57" fmla="*/ 780576 h 897258"/>
                  <a:gd name="connsiteX58" fmla="*/ 65093 w 1108081"/>
                  <a:gd name="connsiteY58" fmla="*/ 761526 h 897258"/>
                  <a:gd name="connsiteX59" fmla="*/ 31723 w 1108081"/>
                  <a:gd name="connsiteY59" fmla="*/ 673427 h 897258"/>
                  <a:gd name="connsiteX60" fmla="*/ 31723 w 1108081"/>
                  <a:gd name="connsiteY60" fmla="*/ 530551 h 897258"/>
                  <a:gd name="connsiteX61" fmla="*/ 7943 w 1108081"/>
                  <a:gd name="connsiteY61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62837 w 1108081"/>
                  <a:gd name="connsiteY24" fmla="*/ 182883 h 897258"/>
                  <a:gd name="connsiteX25" fmla="*/ 1069981 w 1108081"/>
                  <a:gd name="connsiteY25" fmla="*/ 194789 h 897258"/>
                  <a:gd name="connsiteX26" fmla="*/ 1089031 w 1108081"/>
                  <a:gd name="connsiteY26" fmla="*/ 223364 h 897258"/>
                  <a:gd name="connsiteX27" fmla="*/ 1096174 w 1108081"/>
                  <a:gd name="connsiteY27" fmla="*/ 247176 h 897258"/>
                  <a:gd name="connsiteX28" fmla="*/ 1100937 w 1108081"/>
                  <a:gd name="connsiteY28" fmla="*/ 261464 h 897258"/>
                  <a:gd name="connsiteX29" fmla="*/ 1103318 w 1108081"/>
                  <a:gd name="connsiteY29" fmla="*/ 287658 h 897258"/>
                  <a:gd name="connsiteX30" fmla="*/ 1108081 w 1108081"/>
                  <a:gd name="connsiteY30" fmla="*/ 347189 h 897258"/>
                  <a:gd name="connsiteX31" fmla="*/ 1105699 w 1108081"/>
                  <a:gd name="connsiteY31" fmla="*/ 554358 h 897258"/>
                  <a:gd name="connsiteX32" fmla="*/ 1098556 w 1108081"/>
                  <a:gd name="connsiteY32" fmla="*/ 606745 h 897258"/>
                  <a:gd name="connsiteX33" fmla="*/ 1089031 w 1108081"/>
                  <a:gd name="connsiteY33" fmla="*/ 659133 h 897258"/>
                  <a:gd name="connsiteX34" fmla="*/ 1084268 w 1108081"/>
                  <a:gd name="connsiteY34" fmla="*/ 673420 h 897258"/>
                  <a:gd name="connsiteX35" fmla="*/ 1079506 w 1108081"/>
                  <a:gd name="connsiteY35" fmla="*/ 690089 h 897258"/>
                  <a:gd name="connsiteX36" fmla="*/ 1058074 w 1108081"/>
                  <a:gd name="connsiteY36" fmla="*/ 721045 h 897258"/>
                  <a:gd name="connsiteX37" fmla="*/ 1039024 w 1108081"/>
                  <a:gd name="connsiteY37" fmla="*/ 749620 h 897258"/>
                  <a:gd name="connsiteX38" fmla="*/ 1027118 w 1108081"/>
                  <a:gd name="connsiteY38" fmla="*/ 761526 h 897258"/>
                  <a:gd name="connsiteX39" fmla="*/ 996162 w 1108081"/>
                  <a:gd name="connsiteY39" fmla="*/ 804389 h 897258"/>
                  <a:gd name="connsiteX40" fmla="*/ 972349 w 1108081"/>
                  <a:gd name="connsiteY40" fmla="*/ 828201 h 897258"/>
                  <a:gd name="connsiteX41" fmla="*/ 910437 w 1108081"/>
                  <a:gd name="connsiteY41" fmla="*/ 873445 h 897258"/>
                  <a:gd name="connsiteX42" fmla="*/ 893768 w 1108081"/>
                  <a:gd name="connsiteY42" fmla="*/ 878208 h 897258"/>
                  <a:gd name="connsiteX43" fmla="*/ 850906 w 1108081"/>
                  <a:gd name="connsiteY43" fmla="*/ 892495 h 897258"/>
                  <a:gd name="connsiteX44" fmla="*/ 762799 w 1108081"/>
                  <a:gd name="connsiteY44" fmla="*/ 894876 h 897258"/>
                  <a:gd name="connsiteX45" fmla="*/ 684218 w 1108081"/>
                  <a:gd name="connsiteY45" fmla="*/ 897258 h 897258"/>
                  <a:gd name="connsiteX46" fmla="*/ 596112 w 1108081"/>
                  <a:gd name="connsiteY46" fmla="*/ 892495 h 897258"/>
                  <a:gd name="connsiteX47" fmla="*/ 577062 w 1108081"/>
                  <a:gd name="connsiteY47" fmla="*/ 890114 h 897258"/>
                  <a:gd name="connsiteX48" fmla="*/ 405612 w 1108081"/>
                  <a:gd name="connsiteY48" fmla="*/ 885351 h 897258"/>
                  <a:gd name="connsiteX49" fmla="*/ 374656 w 1108081"/>
                  <a:gd name="connsiteY49" fmla="*/ 880589 h 897258"/>
                  <a:gd name="connsiteX50" fmla="*/ 362749 w 1108081"/>
                  <a:gd name="connsiteY50" fmla="*/ 878208 h 897258"/>
                  <a:gd name="connsiteX51" fmla="*/ 334174 w 1108081"/>
                  <a:gd name="connsiteY51" fmla="*/ 871064 h 897258"/>
                  <a:gd name="connsiteX52" fmla="*/ 272262 w 1108081"/>
                  <a:gd name="connsiteY52" fmla="*/ 868683 h 897258"/>
                  <a:gd name="connsiteX53" fmla="*/ 224637 w 1108081"/>
                  <a:gd name="connsiteY53" fmla="*/ 859158 h 897258"/>
                  <a:gd name="connsiteX54" fmla="*/ 179393 w 1108081"/>
                  <a:gd name="connsiteY54" fmla="*/ 844870 h 897258"/>
                  <a:gd name="connsiteX55" fmla="*/ 153199 w 1108081"/>
                  <a:gd name="connsiteY55" fmla="*/ 832964 h 897258"/>
                  <a:gd name="connsiteX56" fmla="*/ 84143 w 1108081"/>
                  <a:gd name="connsiteY56" fmla="*/ 780576 h 897258"/>
                  <a:gd name="connsiteX57" fmla="*/ 65093 w 1108081"/>
                  <a:gd name="connsiteY57" fmla="*/ 761526 h 897258"/>
                  <a:gd name="connsiteX58" fmla="*/ 31723 w 1108081"/>
                  <a:gd name="connsiteY58" fmla="*/ 673427 h 897258"/>
                  <a:gd name="connsiteX59" fmla="*/ 31723 w 1108081"/>
                  <a:gd name="connsiteY59" fmla="*/ 530551 h 897258"/>
                  <a:gd name="connsiteX60" fmla="*/ 7943 w 1108081"/>
                  <a:gd name="connsiteY60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62837 w 1108081"/>
                  <a:gd name="connsiteY24" fmla="*/ 182883 h 897258"/>
                  <a:gd name="connsiteX25" fmla="*/ 1089031 w 1108081"/>
                  <a:gd name="connsiteY25" fmla="*/ 223364 h 897258"/>
                  <a:gd name="connsiteX26" fmla="*/ 1096174 w 1108081"/>
                  <a:gd name="connsiteY26" fmla="*/ 247176 h 897258"/>
                  <a:gd name="connsiteX27" fmla="*/ 1100937 w 1108081"/>
                  <a:gd name="connsiteY27" fmla="*/ 261464 h 897258"/>
                  <a:gd name="connsiteX28" fmla="*/ 1103318 w 1108081"/>
                  <a:gd name="connsiteY28" fmla="*/ 287658 h 897258"/>
                  <a:gd name="connsiteX29" fmla="*/ 1108081 w 1108081"/>
                  <a:gd name="connsiteY29" fmla="*/ 347189 h 897258"/>
                  <a:gd name="connsiteX30" fmla="*/ 1105699 w 1108081"/>
                  <a:gd name="connsiteY30" fmla="*/ 554358 h 897258"/>
                  <a:gd name="connsiteX31" fmla="*/ 1098556 w 1108081"/>
                  <a:gd name="connsiteY31" fmla="*/ 606745 h 897258"/>
                  <a:gd name="connsiteX32" fmla="*/ 1089031 w 1108081"/>
                  <a:gd name="connsiteY32" fmla="*/ 659133 h 897258"/>
                  <a:gd name="connsiteX33" fmla="*/ 1084268 w 1108081"/>
                  <a:gd name="connsiteY33" fmla="*/ 673420 h 897258"/>
                  <a:gd name="connsiteX34" fmla="*/ 1079506 w 1108081"/>
                  <a:gd name="connsiteY34" fmla="*/ 690089 h 897258"/>
                  <a:gd name="connsiteX35" fmla="*/ 1058074 w 1108081"/>
                  <a:gd name="connsiteY35" fmla="*/ 721045 h 897258"/>
                  <a:gd name="connsiteX36" fmla="*/ 1039024 w 1108081"/>
                  <a:gd name="connsiteY36" fmla="*/ 749620 h 897258"/>
                  <a:gd name="connsiteX37" fmla="*/ 1027118 w 1108081"/>
                  <a:gd name="connsiteY37" fmla="*/ 761526 h 897258"/>
                  <a:gd name="connsiteX38" fmla="*/ 996162 w 1108081"/>
                  <a:gd name="connsiteY38" fmla="*/ 804389 h 897258"/>
                  <a:gd name="connsiteX39" fmla="*/ 972349 w 1108081"/>
                  <a:gd name="connsiteY39" fmla="*/ 828201 h 897258"/>
                  <a:gd name="connsiteX40" fmla="*/ 910437 w 1108081"/>
                  <a:gd name="connsiteY40" fmla="*/ 873445 h 897258"/>
                  <a:gd name="connsiteX41" fmla="*/ 893768 w 1108081"/>
                  <a:gd name="connsiteY41" fmla="*/ 878208 h 897258"/>
                  <a:gd name="connsiteX42" fmla="*/ 850906 w 1108081"/>
                  <a:gd name="connsiteY42" fmla="*/ 892495 h 897258"/>
                  <a:gd name="connsiteX43" fmla="*/ 762799 w 1108081"/>
                  <a:gd name="connsiteY43" fmla="*/ 894876 h 897258"/>
                  <a:gd name="connsiteX44" fmla="*/ 684218 w 1108081"/>
                  <a:gd name="connsiteY44" fmla="*/ 897258 h 897258"/>
                  <a:gd name="connsiteX45" fmla="*/ 596112 w 1108081"/>
                  <a:gd name="connsiteY45" fmla="*/ 892495 h 897258"/>
                  <a:gd name="connsiteX46" fmla="*/ 577062 w 1108081"/>
                  <a:gd name="connsiteY46" fmla="*/ 890114 h 897258"/>
                  <a:gd name="connsiteX47" fmla="*/ 405612 w 1108081"/>
                  <a:gd name="connsiteY47" fmla="*/ 885351 h 897258"/>
                  <a:gd name="connsiteX48" fmla="*/ 374656 w 1108081"/>
                  <a:gd name="connsiteY48" fmla="*/ 880589 h 897258"/>
                  <a:gd name="connsiteX49" fmla="*/ 362749 w 1108081"/>
                  <a:gd name="connsiteY49" fmla="*/ 878208 h 897258"/>
                  <a:gd name="connsiteX50" fmla="*/ 334174 w 1108081"/>
                  <a:gd name="connsiteY50" fmla="*/ 871064 h 897258"/>
                  <a:gd name="connsiteX51" fmla="*/ 272262 w 1108081"/>
                  <a:gd name="connsiteY51" fmla="*/ 868683 h 897258"/>
                  <a:gd name="connsiteX52" fmla="*/ 224637 w 1108081"/>
                  <a:gd name="connsiteY52" fmla="*/ 859158 h 897258"/>
                  <a:gd name="connsiteX53" fmla="*/ 179393 w 1108081"/>
                  <a:gd name="connsiteY53" fmla="*/ 844870 h 897258"/>
                  <a:gd name="connsiteX54" fmla="*/ 153199 w 1108081"/>
                  <a:gd name="connsiteY54" fmla="*/ 832964 h 897258"/>
                  <a:gd name="connsiteX55" fmla="*/ 84143 w 1108081"/>
                  <a:gd name="connsiteY55" fmla="*/ 780576 h 897258"/>
                  <a:gd name="connsiteX56" fmla="*/ 65093 w 1108081"/>
                  <a:gd name="connsiteY56" fmla="*/ 761526 h 897258"/>
                  <a:gd name="connsiteX57" fmla="*/ 31723 w 1108081"/>
                  <a:gd name="connsiteY57" fmla="*/ 673427 h 897258"/>
                  <a:gd name="connsiteX58" fmla="*/ 31723 w 1108081"/>
                  <a:gd name="connsiteY58" fmla="*/ 530551 h 897258"/>
                  <a:gd name="connsiteX59" fmla="*/ 7943 w 1108081"/>
                  <a:gd name="connsiteY59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096174 w 1108081"/>
                  <a:gd name="connsiteY25" fmla="*/ 247176 h 897258"/>
                  <a:gd name="connsiteX26" fmla="*/ 1100937 w 1108081"/>
                  <a:gd name="connsiteY26" fmla="*/ 261464 h 897258"/>
                  <a:gd name="connsiteX27" fmla="*/ 1103318 w 1108081"/>
                  <a:gd name="connsiteY27" fmla="*/ 287658 h 897258"/>
                  <a:gd name="connsiteX28" fmla="*/ 1108081 w 1108081"/>
                  <a:gd name="connsiteY28" fmla="*/ 347189 h 897258"/>
                  <a:gd name="connsiteX29" fmla="*/ 1105699 w 1108081"/>
                  <a:gd name="connsiteY29" fmla="*/ 554358 h 897258"/>
                  <a:gd name="connsiteX30" fmla="*/ 1098556 w 1108081"/>
                  <a:gd name="connsiteY30" fmla="*/ 606745 h 897258"/>
                  <a:gd name="connsiteX31" fmla="*/ 1089031 w 1108081"/>
                  <a:gd name="connsiteY31" fmla="*/ 659133 h 897258"/>
                  <a:gd name="connsiteX32" fmla="*/ 1084268 w 1108081"/>
                  <a:gd name="connsiteY32" fmla="*/ 673420 h 897258"/>
                  <a:gd name="connsiteX33" fmla="*/ 1079506 w 1108081"/>
                  <a:gd name="connsiteY33" fmla="*/ 690089 h 897258"/>
                  <a:gd name="connsiteX34" fmla="*/ 1058074 w 1108081"/>
                  <a:gd name="connsiteY34" fmla="*/ 721045 h 897258"/>
                  <a:gd name="connsiteX35" fmla="*/ 1039024 w 1108081"/>
                  <a:gd name="connsiteY35" fmla="*/ 749620 h 897258"/>
                  <a:gd name="connsiteX36" fmla="*/ 1027118 w 1108081"/>
                  <a:gd name="connsiteY36" fmla="*/ 761526 h 897258"/>
                  <a:gd name="connsiteX37" fmla="*/ 996162 w 1108081"/>
                  <a:gd name="connsiteY37" fmla="*/ 804389 h 897258"/>
                  <a:gd name="connsiteX38" fmla="*/ 972349 w 1108081"/>
                  <a:gd name="connsiteY38" fmla="*/ 828201 h 897258"/>
                  <a:gd name="connsiteX39" fmla="*/ 910437 w 1108081"/>
                  <a:gd name="connsiteY39" fmla="*/ 873445 h 897258"/>
                  <a:gd name="connsiteX40" fmla="*/ 893768 w 1108081"/>
                  <a:gd name="connsiteY40" fmla="*/ 878208 h 897258"/>
                  <a:gd name="connsiteX41" fmla="*/ 850906 w 1108081"/>
                  <a:gd name="connsiteY41" fmla="*/ 892495 h 897258"/>
                  <a:gd name="connsiteX42" fmla="*/ 762799 w 1108081"/>
                  <a:gd name="connsiteY42" fmla="*/ 894876 h 897258"/>
                  <a:gd name="connsiteX43" fmla="*/ 684218 w 1108081"/>
                  <a:gd name="connsiteY43" fmla="*/ 897258 h 897258"/>
                  <a:gd name="connsiteX44" fmla="*/ 596112 w 1108081"/>
                  <a:gd name="connsiteY44" fmla="*/ 892495 h 897258"/>
                  <a:gd name="connsiteX45" fmla="*/ 577062 w 1108081"/>
                  <a:gd name="connsiteY45" fmla="*/ 890114 h 897258"/>
                  <a:gd name="connsiteX46" fmla="*/ 405612 w 1108081"/>
                  <a:gd name="connsiteY46" fmla="*/ 885351 h 897258"/>
                  <a:gd name="connsiteX47" fmla="*/ 374656 w 1108081"/>
                  <a:gd name="connsiteY47" fmla="*/ 880589 h 897258"/>
                  <a:gd name="connsiteX48" fmla="*/ 362749 w 1108081"/>
                  <a:gd name="connsiteY48" fmla="*/ 878208 h 897258"/>
                  <a:gd name="connsiteX49" fmla="*/ 334174 w 1108081"/>
                  <a:gd name="connsiteY49" fmla="*/ 871064 h 897258"/>
                  <a:gd name="connsiteX50" fmla="*/ 272262 w 1108081"/>
                  <a:gd name="connsiteY50" fmla="*/ 868683 h 897258"/>
                  <a:gd name="connsiteX51" fmla="*/ 224637 w 1108081"/>
                  <a:gd name="connsiteY51" fmla="*/ 859158 h 897258"/>
                  <a:gd name="connsiteX52" fmla="*/ 179393 w 1108081"/>
                  <a:gd name="connsiteY52" fmla="*/ 844870 h 897258"/>
                  <a:gd name="connsiteX53" fmla="*/ 153199 w 1108081"/>
                  <a:gd name="connsiteY53" fmla="*/ 832964 h 897258"/>
                  <a:gd name="connsiteX54" fmla="*/ 84143 w 1108081"/>
                  <a:gd name="connsiteY54" fmla="*/ 780576 h 897258"/>
                  <a:gd name="connsiteX55" fmla="*/ 65093 w 1108081"/>
                  <a:gd name="connsiteY55" fmla="*/ 761526 h 897258"/>
                  <a:gd name="connsiteX56" fmla="*/ 31723 w 1108081"/>
                  <a:gd name="connsiteY56" fmla="*/ 673427 h 897258"/>
                  <a:gd name="connsiteX57" fmla="*/ 31723 w 1108081"/>
                  <a:gd name="connsiteY57" fmla="*/ 530551 h 897258"/>
                  <a:gd name="connsiteX58" fmla="*/ 7943 w 1108081"/>
                  <a:gd name="connsiteY58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100937 w 1108081"/>
                  <a:gd name="connsiteY25" fmla="*/ 261464 h 897258"/>
                  <a:gd name="connsiteX26" fmla="*/ 1103318 w 1108081"/>
                  <a:gd name="connsiteY26" fmla="*/ 287658 h 897258"/>
                  <a:gd name="connsiteX27" fmla="*/ 1108081 w 1108081"/>
                  <a:gd name="connsiteY27" fmla="*/ 347189 h 897258"/>
                  <a:gd name="connsiteX28" fmla="*/ 1105699 w 1108081"/>
                  <a:gd name="connsiteY28" fmla="*/ 554358 h 897258"/>
                  <a:gd name="connsiteX29" fmla="*/ 1098556 w 1108081"/>
                  <a:gd name="connsiteY29" fmla="*/ 606745 h 897258"/>
                  <a:gd name="connsiteX30" fmla="*/ 1089031 w 1108081"/>
                  <a:gd name="connsiteY30" fmla="*/ 659133 h 897258"/>
                  <a:gd name="connsiteX31" fmla="*/ 1084268 w 1108081"/>
                  <a:gd name="connsiteY31" fmla="*/ 673420 h 897258"/>
                  <a:gd name="connsiteX32" fmla="*/ 1079506 w 1108081"/>
                  <a:gd name="connsiteY32" fmla="*/ 690089 h 897258"/>
                  <a:gd name="connsiteX33" fmla="*/ 1058074 w 1108081"/>
                  <a:gd name="connsiteY33" fmla="*/ 721045 h 897258"/>
                  <a:gd name="connsiteX34" fmla="*/ 1039024 w 1108081"/>
                  <a:gd name="connsiteY34" fmla="*/ 749620 h 897258"/>
                  <a:gd name="connsiteX35" fmla="*/ 1027118 w 1108081"/>
                  <a:gd name="connsiteY35" fmla="*/ 761526 h 897258"/>
                  <a:gd name="connsiteX36" fmla="*/ 996162 w 1108081"/>
                  <a:gd name="connsiteY36" fmla="*/ 804389 h 897258"/>
                  <a:gd name="connsiteX37" fmla="*/ 972349 w 1108081"/>
                  <a:gd name="connsiteY37" fmla="*/ 828201 h 897258"/>
                  <a:gd name="connsiteX38" fmla="*/ 910437 w 1108081"/>
                  <a:gd name="connsiteY38" fmla="*/ 873445 h 897258"/>
                  <a:gd name="connsiteX39" fmla="*/ 893768 w 1108081"/>
                  <a:gd name="connsiteY39" fmla="*/ 878208 h 897258"/>
                  <a:gd name="connsiteX40" fmla="*/ 850906 w 1108081"/>
                  <a:gd name="connsiteY40" fmla="*/ 892495 h 897258"/>
                  <a:gd name="connsiteX41" fmla="*/ 762799 w 1108081"/>
                  <a:gd name="connsiteY41" fmla="*/ 894876 h 897258"/>
                  <a:gd name="connsiteX42" fmla="*/ 684218 w 1108081"/>
                  <a:gd name="connsiteY42" fmla="*/ 897258 h 897258"/>
                  <a:gd name="connsiteX43" fmla="*/ 596112 w 1108081"/>
                  <a:gd name="connsiteY43" fmla="*/ 892495 h 897258"/>
                  <a:gd name="connsiteX44" fmla="*/ 577062 w 1108081"/>
                  <a:gd name="connsiteY44" fmla="*/ 890114 h 897258"/>
                  <a:gd name="connsiteX45" fmla="*/ 405612 w 1108081"/>
                  <a:gd name="connsiteY45" fmla="*/ 885351 h 897258"/>
                  <a:gd name="connsiteX46" fmla="*/ 374656 w 1108081"/>
                  <a:gd name="connsiteY46" fmla="*/ 880589 h 897258"/>
                  <a:gd name="connsiteX47" fmla="*/ 362749 w 1108081"/>
                  <a:gd name="connsiteY47" fmla="*/ 878208 h 897258"/>
                  <a:gd name="connsiteX48" fmla="*/ 334174 w 1108081"/>
                  <a:gd name="connsiteY48" fmla="*/ 871064 h 897258"/>
                  <a:gd name="connsiteX49" fmla="*/ 272262 w 1108081"/>
                  <a:gd name="connsiteY49" fmla="*/ 868683 h 897258"/>
                  <a:gd name="connsiteX50" fmla="*/ 224637 w 1108081"/>
                  <a:gd name="connsiteY50" fmla="*/ 859158 h 897258"/>
                  <a:gd name="connsiteX51" fmla="*/ 179393 w 1108081"/>
                  <a:gd name="connsiteY51" fmla="*/ 844870 h 897258"/>
                  <a:gd name="connsiteX52" fmla="*/ 153199 w 1108081"/>
                  <a:gd name="connsiteY52" fmla="*/ 832964 h 897258"/>
                  <a:gd name="connsiteX53" fmla="*/ 84143 w 1108081"/>
                  <a:gd name="connsiteY53" fmla="*/ 780576 h 897258"/>
                  <a:gd name="connsiteX54" fmla="*/ 65093 w 1108081"/>
                  <a:gd name="connsiteY54" fmla="*/ 761526 h 897258"/>
                  <a:gd name="connsiteX55" fmla="*/ 31723 w 1108081"/>
                  <a:gd name="connsiteY55" fmla="*/ 673427 h 897258"/>
                  <a:gd name="connsiteX56" fmla="*/ 31723 w 1108081"/>
                  <a:gd name="connsiteY56" fmla="*/ 530551 h 897258"/>
                  <a:gd name="connsiteX57" fmla="*/ 7943 w 1108081"/>
                  <a:gd name="connsiteY57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103318 w 1108081"/>
                  <a:gd name="connsiteY25" fmla="*/ 287658 h 897258"/>
                  <a:gd name="connsiteX26" fmla="*/ 1108081 w 1108081"/>
                  <a:gd name="connsiteY26" fmla="*/ 347189 h 897258"/>
                  <a:gd name="connsiteX27" fmla="*/ 1105699 w 1108081"/>
                  <a:gd name="connsiteY27" fmla="*/ 554358 h 897258"/>
                  <a:gd name="connsiteX28" fmla="*/ 1098556 w 1108081"/>
                  <a:gd name="connsiteY28" fmla="*/ 606745 h 897258"/>
                  <a:gd name="connsiteX29" fmla="*/ 1089031 w 1108081"/>
                  <a:gd name="connsiteY29" fmla="*/ 659133 h 897258"/>
                  <a:gd name="connsiteX30" fmla="*/ 1084268 w 1108081"/>
                  <a:gd name="connsiteY30" fmla="*/ 673420 h 897258"/>
                  <a:gd name="connsiteX31" fmla="*/ 1079506 w 1108081"/>
                  <a:gd name="connsiteY31" fmla="*/ 690089 h 897258"/>
                  <a:gd name="connsiteX32" fmla="*/ 1058074 w 1108081"/>
                  <a:gd name="connsiteY32" fmla="*/ 721045 h 897258"/>
                  <a:gd name="connsiteX33" fmla="*/ 1039024 w 1108081"/>
                  <a:gd name="connsiteY33" fmla="*/ 749620 h 897258"/>
                  <a:gd name="connsiteX34" fmla="*/ 1027118 w 1108081"/>
                  <a:gd name="connsiteY34" fmla="*/ 761526 h 897258"/>
                  <a:gd name="connsiteX35" fmla="*/ 996162 w 1108081"/>
                  <a:gd name="connsiteY35" fmla="*/ 804389 h 897258"/>
                  <a:gd name="connsiteX36" fmla="*/ 972349 w 1108081"/>
                  <a:gd name="connsiteY36" fmla="*/ 828201 h 897258"/>
                  <a:gd name="connsiteX37" fmla="*/ 910437 w 1108081"/>
                  <a:gd name="connsiteY37" fmla="*/ 873445 h 897258"/>
                  <a:gd name="connsiteX38" fmla="*/ 893768 w 1108081"/>
                  <a:gd name="connsiteY38" fmla="*/ 878208 h 897258"/>
                  <a:gd name="connsiteX39" fmla="*/ 850906 w 1108081"/>
                  <a:gd name="connsiteY39" fmla="*/ 892495 h 897258"/>
                  <a:gd name="connsiteX40" fmla="*/ 762799 w 1108081"/>
                  <a:gd name="connsiteY40" fmla="*/ 894876 h 897258"/>
                  <a:gd name="connsiteX41" fmla="*/ 684218 w 1108081"/>
                  <a:gd name="connsiteY41" fmla="*/ 897258 h 897258"/>
                  <a:gd name="connsiteX42" fmla="*/ 596112 w 1108081"/>
                  <a:gd name="connsiteY42" fmla="*/ 892495 h 897258"/>
                  <a:gd name="connsiteX43" fmla="*/ 577062 w 1108081"/>
                  <a:gd name="connsiteY43" fmla="*/ 890114 h 897258"/>
                  <a:gd name="connsiteX44" fmla="*/ 405612 w 1108081"/>
                  <a:gd name="connsiteY44" fmla="*/ 885351 h 897258"/>
                  <a:gd name="connsiteX45" fmla="*/ 374656 w 1108081"/>
                  <a:gd name="connsiteY45" fmla="*/ 880589 h 897258"/>
                  <a:gd name="connsiteX46" fmla="*/ 362749 w 1108081"/>
                  <a:gd name="connsiteY46" fmla="*/ 878208 h 897258"/>
                  <a:gd name="connsiteX47" fmla="*/ 334174 w 1108081"/>
                  <a:gd name="connsiteY47" fmla="*/ 871064 h 897258"/>
                  <a:gd name="connsiteX48" fmla="*/ 272262 w 1108081"/>
                  <a:gd name="connsiteY48" fmla="*/ 868683 h 897258"/>
                  <a:gd name="connsiteX49" fmla="*/ 224637 w 1108081"/>
                  <a:gd name="connsiteY49" fmla="*/ 859158 h 897258"/>
                  <a:gd name="connsiteX50" fmla="*/ 179393 w 1108081"/>
                  <a:gd name="connsiteY50" fmla="*/ 844870 h 897258"/>
                  <a:gd name="connsiteX51" fmla="*/ 153199 w 1108081"/>
                  <a:gd name="connsiteY51" fmla="*/ 832964 h 897258"/>
                  <a:gd name="connsiteX52" fmla="*/ 84143 w 1108081"/>
                  <a:gd name="connsiteY52" fmla="*/ 780576 h 897258"/>
                  <a:gd name="connsiteX53" fmla="*/ 65093 w 1108081"/>
                  <a:gd name="connsiteY53" fmla="*/ 761526 h 897258"/>
                  <a:gd name="connsiteX54" fmla="*/ 31723 w 1108081"/>
                  <a:gd name="connsiteY54" fmla="*/ 673427 h 897258"/>
                  <a:gd name="connsiteX55" fmla="*/ 31723 w 1108081"/>
                  <a:gd name="connsiteY55" fmla="*/ 530551 h 897258"/>
                  <a:gd name="connsiteX56" fmla="*/ 7943 w 1108081"/>
                  <a:gd name="connsiteY56" fmla="*/ 461489 h 897258"/>
                  <a:gd name="connsiteX0" fmla="*/ 7943 w 1106493"/>
                  <a:gd name="connsiteY0" fmla="*/ 461489 h 897258"/>
                  <a:gd name="connsiteX1" fmla="*/ 7943 w 1106493"/>
                  <a:gd name="connsiteY1" fmla="*/ 461489 h 897258"/>
                  <a:gd name="connsiteX2" fmla="*/ 12706 w 1106493"/>
                  <a:gd name="connsiteY2" fmla="*/ 432914 h 897258"/>
                  <a:gd name="connsiteX3" fmla="*/ 15087 w 1106493"/>
                  <a:gd name="connsiteY3" fmla="*/ 423389 h 897258"/>
                  <a:gd name="connsiteX4" fmla="*/ 19849 w 1106493"/>
                  <a:gd name="connsiteY4" fmla="*/ 397195 h 897258"/>
                  <a:gd name="connsiteX5" fmla="*/ 22231 w 1106493"/>
                  <a:gd name="connsiteY5" fmla="*/ 380526 h 897258"/>
                  <a:gd name="connsiteX6" fmla="*/ 36518 w 1106493"/>
                  <a:gd name="connsiteY6" fmla="*/ 330520 h 897258"/>
                  <a:gd name="connsiteX7" fmla="*/ 46043 w 1106493"/>
                  <a:gd name="connsiteY7" fmla="*/ 301945 h 897258"/>
                  <a:gd name="connsiteX8" fmla="*/ 103164 w 1106493"/>
                  <a:gd name="connsiteY8" fmla="*/ 173361 h 897258"/>
                  <a:gd name="connsiteX9" fmla="*/ 174602 w 1106493"/>
                  <a:gd name="connsiteY9" fmla="*/ 101923 h 897258"/>
                  <a:gd name="connsiteX10" fmla="*/ 174602 w 1106493"/>
                  <a:gd name="connsiteY10" fmla="*/ 101923 h 897258"/>
                  <a:gd name="connsiteX11" fmla="*/ 246040 w 1106493"/>
                  <a:gd name="connsiteY11" fmla="*/ 101923 h 897258"/>
                  <a:gd name="connsiteX12" fmla="*/ 388916 w 1106493"/>
                  <a:gd name="connsiteY12" fmla="*/ 101923 h 897258"/>
                  <a:gd name="connsiteX13" fmla="*/ 641356 w 1106493"/>
                  <a:gd name="connsiteY13" fmla="*/ 9051 h 897258"/>
                  <a:gd name="connsiteX14" fmla="*/ 660406 w 1106493"/>
                  <a:gd name="connsiteY14" fmla="*/ 13814 h 897258"/>
                  <a:gd name="connsiteX15" fmla="*/ 705649 w 1106493"/>
                  <a:gd name="connsiteY15" fmla="*/ 30483 h 897258"/>
                  <a:gd name="connsiteX16" fmla="*/ 765181 w 1106493"/>
                  <a:gd name="connsiteY16" fmla="*/ 51914 h 897258"/>
                  <a:gd name="connsiteX17" fmla="*/ 796137 w 1106493"/>
                  <a:gd name="connsiteY17" fmla="*/ 54295 h 897258"/>
                  <a:gd name="connsiteX18" fmla="*/ 834237 w 1106493"/>
                  <a:gd name="connsiteY18" fmla="*/ 63820 h 897258"/>
                  <a:gd name="connsiteX19" fmla="*/ 908056 w 1106493"/>
                  <a:gd name="connsiteY19" fmla="*/ 90014 h 897258"/>
                  <a:gd name="connsiteX20" fmla="*/ 941393 w 1106493"/>
                  <a:gd name="connsiteY20" fmla="*/ 99539 h 897258"/>
                  <a:gd name="connsiteX21" fmla="*/ 972349 w 1106493"/>
                  <a:gd name="connsiteY21" fmla="*/ 106683 h 897258"/>
                  <a:gd name="connsiteX22" fmla="*/ 1015212 w 1106493"/>
                  <a:gd name="connsiteY22" fmla="*/ 142401 h 897258"/>
                  <a:gd name="connsiteX23" fmla="*/ 1050931 w 1106493"/>
                  <a:gd name="connsiteY23" fmla="*/ 173358 h 897258"/>
                  <a:gd name="connsiteX24" fmla="*/ 1089031 w 1106493"/>
                  <a:gd name="connsiteY24" fmla="*/ 223364 h 897258"/>
                  <a:gd name="connsiteX25" fmla="*/ 1103318 w 1106493"/>
                  <a:gd name="connsiteY25" fmla="*/ 287658 h 897258"/>
                  <a:gd name="connsiteX26" fmla="*/ 1105699 w 1106493"/>
                  <a:gd name="connsiteY26" fmla="*/ 554358 h 897258"/>
                  <a:gd name="connsiteX27" fmla="*/ 1098556 w 1106493"/>
                  <a:gd name="connsiteY27" fmla="*/ 606745 h 897258"/>
                  <a:gd name="connsiteX28" fmla="*/ 1089031 w 1106493"/>
                  <a:gd name="connsiteY28" fmla="*/ 659133 h 897258"/>
                  <a:gd name="connsiteX29" fmla="*/ 1084268 w 1106493"/>
                  <a:gd name="connsiteY29" fmla="*/ 673420 h 897258"/>
                  <a:gd name="connsiteX30" fmla="*/ 1079506 w 1106493"/>
                  <a:gd name="connsiteY30" fmla="*/ 690089 h 897258"/>
                  <a:gd name="connsiteX31" fmla="*/ 1058074 w 1106493"/>
                  <a:gd name="connsiteY31" fmla="*/ 721045 h 897258"/>
                  <a:gd name="connsiteX32" fmla="*/ 1039024 w 1106493"/>
                  <a:gd name="connsiteY32" fmla="*/ 749620 h 897258"/>
                  <a:gd name="connsiteX33" fmla="*/ 1027118 w 1106493"/>
                  <a:gd name="connsiteY33" fmla="*/ 761526 h 897258"/>
                  <a:gd name="connsiteX34" fmla="*/ 996162 w 1106493"/>
                  <a:gd name="connsiteY34" fmla="*/ 804389 h 897258"/>
                  <a:gd name="connsiteX35" fmla="*/ 972349 w 1106493"/>
                  <a:gd name="connsiteY35" fmla="*/ 828201 h 897258"/>
                  <a:gd name="connsiteX36" fmla="*/ 910437 w 1106493"/>
                  <a:gd name="connsiteY36" fmla="*/ 873445 h 897258"/>
                  <a:gd name="connsiteX37" fmla="*/ 893768 w 1106493"/>
                  <a:gd name="connsiteY37" fmla="*/ 878208 h 897258"/>
                  <a:gd name="connsiteX38" fmla="*/ 850906 w 1106493"/>
                  <a:gd name="connsiteY38" fmla="*/ 892495 h 897258"/>
                  <a:gd name="connsiteX39" fmla="*/ 762799 w 1106493"/>
                  <a:gd name="connsiteY39" fmla="*/ 894876 h 897258"/>
                  <a:gd name="connsiteX40" fmla="*/ 684218 w 1106493"/>
                  <a:gd name="connsiteY40" fmla="*/ 897258 h 897258"/>
                  <a:gd name="connsiteX41" fmla="*/ 596112 w 1106493"/>
                  <a:gd name="connsiteY41" fmla="*/ 892495 h 897258"/>
                  <a:gd name="connsiteX42" fmla="*/ 577062 w 1106493"/>
                  <a:gd name="connsiteY42" fmla="*/ 890114 h 897258"/>
                  <a:gd name="connsiteX43" fmla="*/ 405612 w 1106493"/>
                  <a:gd name="connsiteY43" fmla="*/ 885351 h 897258"/>
                  <a:gd name="connsiteX44" fmla="*/ 374656 w 1106493"/>
                  <a:gd name="connsiteY44" fmla="*/ 880589 h 897258"/>
                  <a:gd name="connsiteX45" fmla="*/ 362749 w 1106493"/>
                  <a:gd name="connsiteY45" fmla="*/ 878208 h 897258"/>
                  <a:gd name="connsiteX46" fmla="*/ 334174 w 1106493"/>
                  <a:gd name="connsiteY46" fmla="*/ 871064 h 897258"/>
                  <a:gd name="connsiteX47" fmla="*/ 272262 w 1106493"/>
                  <a:gd name="connsiteY47" fmla="*/ 868683 h 897258"/>
                  <a:gd name="connsiteX48" fmla="*/ 224637 w 1106493"/>
                  <a:gd name="connsiteY48" fmla="*/ 859158 h 897258"/>
                  <a:gd name="connsiteX49" fmla="*/ 179393 w 1106493"/>
                  <a:gd name="connsiteY49" fmla="*/ 844870 h 897258"/>
                  <a:gd name="connsiteX50" fmla="*/ 153199 w 1106493"/>
                  <a:gd name="connsiteY50" fmla="*/ 832964 h 897258"/>
                  <a:gd name="connsiteX51" fmla="*/ 84143 w 1106493"/>
                  <a:gd name="connsiteY51" fmla="*/ 780576 h 897258"/>
                  <a:gd name="connsiteX52" fmla="*/ 65093 w 1106493"/>
                  <a:gd name="connsiteY52" fmla="*/ 761526 h 897258"/>
                  <a:gd name="connsiteX53" fmla="*/ 31723 w 1106493"/>
                  <a:gd name="connsiteY53" fmla="*/ 673427 h 897258"/>
                  <a:gd name="connsiteX54" fmla="*/ 31723 w 1106493"/>
                  <a:gd name="connsiteY54" fmla="*/ 530551 h 897258"/>
                  <a:gd name="connsiteX55" fmla="*/ 7943 w 1106493"/>
                  <a:gd name="connsiteY55" fmla="*/ 461489 h 897258"/>
                  <a:gd name="connsiteX0" fmla="*/ 7943 w 1105699"/>
                  <a:gd name="connsiteY0" fmla="*/ 461489 h 897258"/>
                  <a:gd name="connsiteX1" fmla="*/ 7943 w 1105699"/>
                  <a:gd name="connsiteY1" fmla="*/ 461489 h 897258"/>
                  <a:gd name="connsiteX2" fmla="*/ 12706 w 1105699"/>
                  <a:gd name="connsiteY2" fmla="*/ 432914 h 897258"/>
                  <a:gd name="connsiteX3" fmla="*/ 15087 w 1105699"/>
                  <a:gd name="connsiteY3" fmla="*/ 423389 h 897258"/>
                  <a:gd name="connsiteX4" fmla="*/ 19849 w 1105699"/>
                  <a:gd name="connsiteY4" fmla="*/ 397195 h 897258"/>
                  <a:gd name="connsiteX5" fmla="*/ 22231 w 1105699"/>
                  <a:gd name="connsiteY5" fmla="*/ 380526 h 897258"/>
                  <a:gd name="connsiteX6" fmla="*/ 36518 w 1105699"/>
                  <a:gd name="connsiteY6" fmla="*/ 330520 h 897258"/>
                  <a:gd name="connsiteX7" fmla="*/ 46043 w 1105699"/>
                  <a:gd name="connsiteY7" fmla="*/ 301945 h 897258"/>
                  <a:gd name="connsiteX8" fmla="*/ 103164 w 1105699"/>
                  <a:gd name="connsiteY8" fmla="*/ 173361 h 897258"/>
                  <a:gd name="connsiteX9" fmla="*/ 174602 w 1105699"/>
                  <a:gd name="connsiteY9" fmla="*/ 101923 h 897258"/>
                  <a:gd name="connsiteX10" fmla="*/ 174602 w 1105699"/>
                  <a:gd name="connsiteY10" fmla="*/ 101923 h 897258"/>
                  <a:gd name="connsiteX11" fmla="*/ 246040 w 1105699"/>
                  <a:gd name="connsiteY11" fmla="*/ 101923 h 897258"/>
                  <a:gd name="connsiteX12" fmla="*/ 388916 w 1105699"/>
                  <a:gd name="connsiteY12" fmla="*/ 101923 h 897258"/>
                  <a:gd name="connsiteX13" fmla="*/ 641356 w 1105699"/>
                  <a:gd name="connsiteY13" fmla="*/ 9051 h 897258"/>
                  <a:gd name="connsiteX14" fmla="*/ 660406 w 1105699"/>
                  <a:gd name="connsiteY14" fmla="*/ 13814 h 897258"/>
                  <a:gd name="connsiteX15" fmla="*/ 705649 w 1105699"/>
                  <a:gd name="connsiteY15" fmla="*/ 30483 h 897258"/>
                  <a:gd name="connsiteX16" fmla="*/ 765181 w 1105699"/>
                  <a:gd name="connsiteY16" fmla="*/ 51914 h 897258"/>
                  <a:gd name="connsiteX17" fmla="*/ 796137 w 1105699"/>
                  <a:gd name="connsiteY17" fmla="*/ 54295 h 897258"/>
                  <a:gd name="connsiteX18" fmla="*/ 834237 w 1105699"/>
                  <a:gd name="connsiteY18" fmla="*/ 63820 h 897258"/>
                  <a:gd name="connsiteX19" fmla="*/ 908056 w 1105699"/>
                  <a:gd name="connsiteY19" fmla="*/ 90014 h 897258"/>
                  <a:gd name="connsiteX20" fmla="*/ 941393 w 1105699"/>
                  <a:gd name="connsiteY20" fmla="*/ 99539 h 897258"/>
                  <a:gd name="connsiteX21" fmla="*/ 972349 w 1105699"/>
                  <a:gd name="connsiteY21" fmla="*/ 106683 h 897258"/>
                  <a:gd name="connsiteX22" fmla="*/ 1015212 w 1105699"/>
                  <a:gd name="connsiteY22" fmla="*/ 142401 h 897258"/>
                  <a:gd name="connsiteX23" fmla="*/ 1050931 w 1105699"/>
                  <a:gd name="connsiteY23" fmla="*/ 173358 h 897258"/>
                  <a:gd name="connsiteX24" fmla="*/ 1089031 w 1105699"/>
                  <a:gd name="connsiteY24" fmla="*/ 223364 h 897258"/>
                  <a:gd name="connsiteX25" fmla="*/ 1105699 w 1105699"/>
                  <a:gd name="connsiteY25" fmla="*/ 554358 h 897258"/>
                  <a:gd name="connsiteX26" fmla="*/ 1098556 w 1105699"/>
                  <a:gd name="connsiteY26" fmla="*/ 606745 h 897258"/>
                  <a:gd name="connsiteX27" fmla="*/ 1089031 w 1105699"/>
                  <a:gd name="connsiteY27" fmla="*/ 659133 h 897258"/>
                  <a:gd name="connsiteX28" fmla="*/ 1084268 w 1105699"/>
                  <a:gd name="connsiteY28" fmla="*/ 673420 h 897258"/>
                  <a:gd name="connsiteX29" fmla="*/ 1079506 w 1105699"/>
                  <a:gd name="connsiteY29" fmla="*/ 690089 h 897258"/>
                  <a:gd name="connsiteX30" fmla="*/ 1058074 w 1105699"/>
                  <a:gd name="connsiteY30" fmla="*/ 721045 h 897258"/>
                  <a:gd name="connsiteX31" fmla="*/ 1039024 w 1105699"/>
                  <a:gd name="connsiteY31" fmla="*/ 749620 h 897258"/>
                  <a:gd name="connsiteX32" fmla="*/ 1027118 w 1105699"/>
                  <a:gd name="connsiteY32" fmla="*/ 761526 h 897258"/>
                  <a:gd name="connsiteX33" fmla="*/ 996162 w 1105699"/>
                  <a:gd name="connsiteY33" fmla="*/ 804389 h 897258"/>
                  <a:gd name="connsiteX34" fmla="*/ 972349 w 1105699"/>
                  <a:gd name="connsiteY34" fmla="*/ 828201 h 897258"/>
                  <a:gd name="connsiteX35" fmla="*/ 910437 w 1105699"/>
                  <a:gd name="connsiteY35" fmla="*/ 873445 h 897258"/>
                  <a:gd name="connsiteX36" fmla="*/ 893768 w 1105699"/>
                  <a:gd name="connsiteY36" fmla="*/ 878208 h 897258"/>
                  <a:gd name="connsiteX37" fmla="*/ 850906 w 1105699"/>
                  <a:gd name="connsiteY37" fmla="*/ 892495 h 897258"/>
                  <a:gd name="connsiteX38" fmla="*/ 762799 w 1105699"/>
                  <a:gd name="connsiteY38" fmla="*/ 894876 h 897258"/>
                  <a:gd name="connsiteX39" fmla="*/ 684218 w 1105699"/>
                  <a:gd name="connsiteY39" fmla="*/ 897258 h 897258"/>
                  <a:gd name="connsiteX40" fmla="*/ 596112 w 1105699"/>
                  <a:gd name="connsiteY40" fmla="*/ 892495 h 897258"/>
                  <a:gd name="connsiteX41" fmla="*/ 577062 w 1105699"/>
                  <a:gd name="connsiteY41" fmla="*/ 890114 h 897258"/>
                  <a:gd name="connsiteX42" fmla="*/ 405612 w 1105699"/>
                  <a:gd name="connsiteY42" fmla="*/ 885351 h 897258"/>
                  <a:gd name="connsiteX43" fmla="*/ 374656 w 1105699"/>
                  <a:gd name="connsiteY43" fmla="*/ 880589 h 897258"/>
                  <a:gd name="connsiteX44" fmla="*/ 362749 w 1105699"/>
                  <a:gd name="connsiteY44" fmla="*/ 878208 h 897258"/>
                  <a:gd name="connsiteX45" fmla="*/ 334174 w 1105699"/>
                  <a:gd name="connsiteY45" fmla="*/ 871064 h 897258"/>
                  <a:gd name="connsiteX46" fmla="*/ 272262 w 1105699"/>
                  <a:gd name="connsiteY46" fmla="*/ 868683 h 897258"/>
                  <a:gd name="connsiteX47" fmla="*/ 224637 w 1105699"/>
                  <a:gd name="connsiteY47" fmla="*/ 859158 h 897258"/>
                  <a:gd name="connsiteX48" fmla="*/ 179393 w 1105699"/>
                  <a:gd name="connsiteY48" fmla="*/ 844870 h 897258"/>
                  <a:gd name="connsiteX49" fmla="*/ 153199 w 1105699"/>
                  <a:gd name="connsiteY49" fmla="*/ 832964 h 897258"/>
                  <a:gd name="connsiteX50" fmla="*/ 84143 w 1105699"/>
                  <a:gd name="connsiteY50" fmla="*/ 780576 h 897258"/>
                  <a:gd name="connsiteX51" fmla="*/ 65093 w 1105699"/>
                  <a:gd name="connsiteY51" fmla="*/ 761526 h 897258"/>
                  <a:gd name="connsiteX52" fmla="*/ 31723 w 1105699"/>
                  <a:gd name="connsiteY52" fmla="*/ 673427 h 897258"/>
                  <a:gd name="connsiteX53" fmla="*/ 31723 w 1105699"/>
                  <a:gd name="connsiteY53" fmla="*/ 530551 h 897258"/>
                  <a:gd name="connsiteX54" fmla="*/ 7943 w 1105699"/>
                  <a:gd name="connsiteY54" fmla="*/ 461489 h 897258"/>
                  <a:gd name="connsiteX0" fmla="*/ 7943 w 1105699"/>
                  <a:gd name="connsiteY0" fmla="*/ 461489 h 897258"/>
                  <a:gd name="connsiteX1" fmla="*/ 7943 w 1105699"/>
                  <a:gd name="connsiteY1" fmla="*/ 461489 h 897258"/>
                  <a:gd name="connsiteX2" fmla="*/ 12706 w 1105699"/>
                  <a:gd name="connsiteY2" fmla="*/ 432914 h 897258"/>
                  <a:gd name="connsiteX3" fmla="*/ 15087 w 1105699"/>
                  <a:gd name="connsiteY3" fmla="*/ 423389 h 897258"/>
                  <a:gd name="connsiteX4" fmla="*/ 19849 w 1105699"/>
                  <a:gd name="connsiteY4" fmla="*/ 397195 h 897258"/>
                  <a:gd name="connsiteX5" fmla="*/ 22231 w 1105699"/>
                  <a:gd name="connsiteY5" fmla="*/ 380526 h 897258"/>
                  <a:gd name="connsiteX6" fmla="*/ 36518 w 1105699"/>
                  <a:gd name="connsiteY6" fmla="*/ 330520 h 897258"/>
                  <a:gd name="connsiteX7" fmla="*/ 46043 w 1105699"/>
                  <a:gd name="connsiteY7" fmla="*/ 301945 h 897258"/>
                  <a:gd name="connsiteX8" fmla="*/ 103164 w 1105699"/>
                  <a:gd name="connsiteY8" fmla="*/ 173361 h 897258"/>
                  <a:gd name="connsiteX9" fmla="*/ 174602 w 1105699"/>
                  <a:gd name="connsiteY9" fmla="*/ 101923 h 897258"/>
                  <a:gd name="connsiteX10" fmla="*/ 174602 w 1105699"/>
                  <a:gd name="connsiteY10" fmla="*/ 101923 h 897258"/>
                  <a:gd name="connsiteX11" fmla="*/ 246040 w 1105699"/>
                  <a:gd name="connsiteY11" fmla="*/ 101923 h 897258"/>
                  <a:gd name="connsiteX12" fmla="*/ 388916 w 1105699"/>
                  <a:gd name="connsiteY12" fmla="*/ 101923 h 897258"/>
                  <a:gd name="connsiteX13" fmla="*/ 641356 w 1105699"/>
                  <a:gd name="connsiteY13" fmla="*/ 9051 h 897258"/>
                  <a:gd name="connsiteX14" fmla="*/ 660406 w 1105699"/>
                  <a:gd name="connsiteY14" fmla="*/ 13814 h 897258"/>
                  <a:gd name="connsiteX15" fmla="*/ 705649 w 1105699"/>
                  <a:gd name="connsiteY15" fmla="*/ 30483 h 897258"/>
                  <a:gd name="connsiteX16" fmla="*/ 765181 w 1105699"/>
                  <a:gd name="connsiteY16" fmla="*/ 51914 h 897258"/>
                  <a:gd name="connsiteX17" fmla="*/ 796137 w 1105699"/>
                  <a:gd name="connsiteY17" fmla="*/ 54295 h 897258"/>
                  <a:gd name="connsiteX18" fmla="*/ 834237 w 1105699"/>
                  <a:gd name="connsiteY18" fmla="*/ 63820 h 897258"/>
                  <a:gd name="connsiteX19" fmla="*/ 908056 w 1105699"/>
                  <a:gd name="connsiteY19" fmla="*/ 90014 h 897258"/>
                  <a:gd name="connsiteX20" fmla="*/ 941393 w 1105699"/>
                  <a:gd name="connsiteY20" fmla="*/ 99539 h 897258"/>
                  <a:gd name="connsiteX21" fmla="*/ 972349 w 1105699"/>
                  <a:gd name="connsiteY21" fmla="*/ 106683 h 897258"/>
                  <a:gd name="connsiteX22" fmla="*/ 1015212 w 1105699"/>
                  <a:gd name="connsiteY22" fmla="*/ 142401 h 897258"/>
                  <a:gd name="connsiteX23" fmla="*/ 1050931 w 1105699"/>
                  <a:gd name="connsiteY23" fmla="*/ 173358 h 897258"/>
                  <a:gd name="connsiteX24" fmla="*/ 1105699 w 1105699"/>
                  <a:gd name="connsiteY24" fmla="*/ 554358 h 897258"/>
                  <a:gd name="connsiteX25" fmla="*/ 1098556 w 1105699"/>
                  <a:gd name="connsiteY25" fmla="*/ 606745 h 897258"/>
                  <a:gd name="connsiteX26" fmla="*/ 1089031 w 1105699"/>
                  <a:gd name="connsiteY26" fmla="*/ 659133 h 897258"/>
                  <a:gd name="connsiteX27" fmla="*/ 1084268 w 1105699"/>
                  <a:gd name="connsiteY27" fmla="*/ 673420 h 897258"/>
                  <a:gd name="connsiteX28" fmla="*/ 1079506 w 1105699"/>
                  <a:gd name="connsiteY28" fmla="*/ 690089 h 897258"/>
                  <a:gd name="connsiteX29" fmla="*/ 1058074 w 1105699"/>
                  <a:gd name="connsiteY29" fmla="*/ 721045 h 897258"/>
                  <a:gd name="connsiteX30" fmla="*/ 1039024 w 1105699"/>
                  <a:gd name="connsiteY30" fmla="*/ 749620 h 897258"/>
                  <a:gd name="connsiteX31" fmla="*/ 1027118 w 1105699"/>
                  <a:gd name="connsiteY31" fmla="*/ 761526 h 897258"/>
                  <a:gd name="connsiteX32" fmla="*/ 996162 w 1105699"/>
                  <a:gd name="connsiteY32" fmla="*/ 804389 h 897258"/>
                  <a:gd name="connsiteX33" fmla="*/ 972349 w 1105699"/>
                  <a:gd name="connsiteY33" fmla="*/ 828201 h 897258"/>
                  <a:gd name="connsiteX34" fmla="*/ 910437 w 1105699"/>
                  <a:gd name="connsiteY34" fmla="*/ 873445 h 897258"/>
                  <a:gd name="connsiteX35" fmla="*/ 893768 w 1105699"/>
                  <a:gd name="connsiteY35" fmla="*/ 878208 h 897258"/>
                  <a:gd name="connsiteX36" fmla="*/ 850906 w 1105699"/>
                  <a:gd name="connsiteY36" fmla="*/ 892495 h 897258"/>
                  <a:gd name="connsiteX37" fmla="*/ 762799 w 1105699"/>
                  <a:gd name="connsiteY37" fmla="*/ 894876 h 897258"/>
                  <a:gd name="connsiteX38" fmla="*/ 684218 w 1105699"/>
                  <a:gd name="connsiteY38" fmla="*/ 897258 h 897258"/>
                  <a:gd name="connsiteX39" fmla="*/ 596112 w 1105699"/>
                  <a:gd name="connsiteY39" fmla="*/ 892495 h 897258"/>
                  <a:gd name="connsiteX40" fmla="*/ 577062 w 1105699"/>
                  <a:gd name="connsiteY40" fmla="*/ 890114 h 897258"/>
                  <a:gd name="connsiteX41" fmla="*/ 405612 w 1105699"/>
                  <a:gd name="connsiteY41" fmla="*/ 885351 h 897258"/>
                  <a:gd name="connsiteX42" fmla="*/ 374656 w 1105699"/>
                  <a:gd name="connsiteY42" fmla="*/ 880589 h 897258"/>
                  <a:gd name="connsiteX43" fmla="*/ 362749 w 1105699"/>
                  <a:gd name="connsiteY43" fmla="*/ 878208 h 897258"/>
                  <a:gd name="connsiteX44" fmla="*/ 334174 w 1105699"/>
                  <a:gd name="connsiteY44" fmla="*/ 871064 h 897258"/>
                  <a:gd name="connsiteX45" fmla="*/ 272262 w 1105699"/>
                  <a:gd name="connsiteY45" fmla="*/ 868683 h 897258"/>
                  <a:gd name="connsiteX46" fmla="*/ 224637 w 1105699"/>
                  <a:gd name="connsiteY46" fmla="*/ 859158 h 897258"/>
                  <a:gd name="connsiteX47" fmla="*/ 179393 w 1105699"/>
                  <a:gd name="connsiteY47" fmla="*/ 844870 h 897258"/>
                  <a:gd name="connsiteX48" fmla="*/ 153199 w 1105699"/>
                  <a:gd name="connsiteY48" fmla="*/ 832964 h 897258"/>
                  <a:gd name="connsiteX49" fmla="*/ 84143 w 1105699"/>
                  <a:gd name="connsiteY49" fmla="*/ 780576 h 897258"/>
                  <a:gd name="connsiteX50" fmla="*/ 65093 w 1105699"/>
                  <a:gd name="connsiteY50" fmla="*/ 761526 h 897258"/>
                  <a:gd name="connsiteX51" fmla="*/ 31723 w 1105699"/>
                  <a:gd name="connsiteY51" fmla="*/ 673427 h 897258"/>
                  <a:gd name="connsiteX52" fmla="*/ 31723 w 1105699"/>
                  <a:gd name="connsiteY52" fmla="*/ 530551 h 897258"/>
                  <a:gd name="connsiteX53" fmla="*/ 7943 w 1105699"/>
                  <a:gd name="connsiteY53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79506 w 1098556"/>
                  <a:gd name="connsiteY27" fmla="*/ 690089 h 897258"/>
                  <a:gd name="connsiteX28" fmla="*/ 1058074 w 1098556"/>
                  <a:gd name="connsiteY28" fmla="*/ 721045 h 897258"/>
                  <a:gd name="connsiteX29" fmla="*/ 1039024 w 1098556"/>
                  <a:gd name="connsiteY29" fmla="*/ 749620 h 897258"/>
                  <a:gd name="connsiteX30" fmla="*/ 1027118 w 1098556"/>
                  <a:gd name="connsiteY30" fmla="*/ 761526 h 897258"/>
                  <a:gd name="connsiteX31" fmla="*/ 996162 w 1098556"/>
                  <a:gd name="connsiteY31" fmla="*/ 804389 h 897258"/>
                  <a:gd name="connsiteX32" fmla="*/ 972349 w 1098556"/>
                  <a:gd name="connsiteY32" fmla="*/ 828201 h 897258"/>
                  <a:gd name="connsiteX33" fmla="*/ 910437 w 1098556"/>
                  <a:gd name="connsiteY33" fmla="*/ 873445 h 897258"/>
                  <a:gd name="connsiteX34" fmla="*/ 893768 w 1098556"/>
                  <a:gd name="connsiteY34" fmla="*/ 878208 h 897258"/>
                  <a:gd name="connsiteX35" fmla="*/ 850906 w 1098556"/>
                  <a:gd name="connsiteY35" fmla="*/ 892495 h 897258"/>
                  <a:gd name="connsiteX36" fmla="*/ 762799 w 1098556"/>
                  <a:gd name="connsiteY36" fmla="*/ 894876 h 897258"/>
                  <a:gd name="connsiteX37" fmla="*/ 684218 w 1098556"/>
                  <a:gd name="connsiteY37" fmla="*/ 897258 h 897258"/>
                  <a:gd name="connsiteX38" fmla="*/ 596112 w 1098556"/>
                  <a:gd name="connsiteY38" fmla="*/ 892495 h 897258"/>
                  <a:gd name="connsiteX39" fmla="*/ 577062 w 1098556"/>
                  <a:gd name="connsiteY39" fmla="*/ 890114 h 897258"/>
                  <a:gd name="connsiteX40" fmla="*/ 405612 w 1098556"/>
                  <a:gd name="connsiteY40" fmla="*/ 885351 h 897258"/>
                  <a:gd name="connsiteX41" fmla="*/ 374656 w 1098556"/>
                  <a:gd name="connsiteY41" fmla="*/ 880589 h 897258"/>
                  <a:gd name="connsiteX42" fmla="*/ 362749 w 1098556"/>
                  <a:gd name="connsiteY42" fmla="*/ 878208 h 897258"/>
                  <a:gd name="connsiteX43" fmla="*/ 334174 w 1098556"/>
                  <a:gd name="connsiteY43" fmla="*/ 871064 h 897258"/>
                  <a:gd name="connsiteX44" fmla="*/ 272262 w 1098556"/>
                  <a:gd name="connsiteY44" fmla="*/ 868683 h 897258"/>
                  <a:gd name="connsiteX45" fmla="*/ 224637 w 1098556"/>
                  <a:gd name="connsiteY45" fmla="*/ 859158 h 897258"/>
                  <a:gd name="connsiteX46" fmla="*/ 179393 w 1098556"/>
                  <a:gd name="connsiteY46" fmla="*/ 844870 h 897258"/>
                  <a:gd name="connsiteX47" fmla="*/ 153199 w 1098556"/>
                  <a:gd name="connsiteY47" fmla="*/ 832964 h 897258"/>
                  <a:gd name="connsiteX48" fmla="*/ 84143 w 1098556"/>
                  <a:gd name="connsiteY48" fmla="*/ 780576 h 897258"/>
                  <a:gd name="connsiteX49" fmla="*/ 65093 w 1098556"/>
                  <a:gd name="connsiteY49" fmla="*/ 761526 h 897258"/>
                  <a:gd name="connsiteX50" fmla="*/ 31723 w 1098556"/>
                  <a:gd name="connsiteY50" fmla="*/ 673427 h 897258"/>
                  <a:gd name="connsiteX51" fmla="*/ 31723 w 1098556"/>
                  <a:gd name="connsiteY51" fmla="*/ 530551 h 897258"/>
                  <a:gd name="connsiteX52" fmla="*/ 7943 w 1098556"/>
                  <a:gd name="connsiteY52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58074 w 1098556"/>
                  <a:gd name="connsiteY27" fmla="*/ 721045 h 897258"/>
                  <a:gd name="connsiteX28" fmla="*/ 1039024 w 1098556"/>
                  <a:gd name="connsiteY28" fmla="*/ 749620 h 897258"/>
                  <a:gd name="connsiteX29" fmla="*/ 1027118 w 1098556"/>
                  <a:gd name="connsiteY29" fmla="*/ 761526 h 897258"/>
                  <a:gd name="connsiteX30" fmla="*/ 996162 w 1098556"/>
                  <a:gd name="connsiteY30" fmla="*/ 804389 h 897258"/>
                  <a:gd name="connsiteX31" fmla="*/ 972349 w 1098556"/>
                  <a:gd name="connsiteY31" fmla="*/ 828201 h 897258"/>
                  <a:gd name="connsiteX32" fmla="*/ 910437 w 1098556"/>
                  <a:gd name="connsiteY32" fmla="*/ 873445 h 897258"/>
                  <a:gd name="connsiteX33" fmla="*/ 893768 w 1098556"/>
                  <a:gd name="connsiteY33" fmla="*/ 878208 h 897258"/>
                  <a:gd name="connsiteX34" fmla="*/ 850906 w 1098556"/>
                  <a:gd name="connsiteY34" fmla="*/ 892495 h 897258"/>
                  <a:gd name="connsiteX35" fmla="*/ 762799 w 1098556"/>
                  <a:gd name="connsiteY35" fmla="*/ 894876 h 897258"/>
                  <a:gd name="connsiteX36" fmla="*/ 684218 w 1098556"/>
                  <a:gd name="connsiteY36" fmla="*/ 897258 h 897258"/>
                  <a:gd name="connsiteX37" fmla="*/ 596112 w 1098556"/>
                  <a:gd name="connsiteY37" fmla="*/ 892495 h 897258"/>
                  <a:gd name="connsiteX38" fmla="*/ 577062 w 1098556"/>
                  <a:gd name="connsiteY38" fmla="*/ 890114 h 897258"/>
                  <a:gd name="connsiteX39" fmla="*/ 405612 w 1098556"/>
                  <a:gd name="connsiteY39" fmla="*/ 885351 h 897258"/>
                  <a:gd name="connsiteX40" fmla="*/ 374656 w 1098556"/>
                  <a:gd name="connsiteY40" fmla="*/ 880589 h 897258"/>
                  <a:gd name="connsiteX41" fmla="*/ 362749 w 1098556"/>
                  <a:gd name="connsiteY41" fmla="*/ 878208 h 897258"/>
                  <a:gd name="connsiteX42" fmla="*/ 334174 w 1098556"/>
                  <a:gd name="connsiteY42" fmla="*/ 871064 h 897258"/>
                  <a:gd name="connsiteX43" fmla="*/ 272262 w 1098556"/>
                  <a:gd name="connsiteY43" fmla="*/ 868683 h 897258"/>
                  <a:gd name="connsiteX44" fmla="*/ 224637 w 1098556"/>
                  <a:gd name="connsiteY44" fmla="*/ 859158 h 897258"/>
                  <a:gd name="connsiteX45" fmla="*/ 179393 w 1098556"/>
                  <a:gd name="connsiteY45" fmla="*/ 844870 h 897258"/>
                  <a:gd name="connsiteX46" fmla="*/ 153199 w 1098556"/>
                  <a:gd name="connsiteY46" fmla="*/ 832964 h 897258"/>
                  <a:gd name="connsiteX47" fmla="*/ 84143 w 1098556"/>
                  <a:gd name="connsiteY47" fmla="*/ 780576 h 897258"/>
                  <a:gd name="connsiteX48" fmla="*/ 65093 w 1098556"/>
                  <a:gd name="connsiteY48" fmla="*/ 761526 h 897258"/>
                  <a:gd name="connsiteX49" fmla="*/ 31723 w 1098556"/>
                  <a:gd name="connsiteY49" fmla="*/ 673427 h 897258"/>
                  <a:gd name="connsiteX50" fmla="*/ 31723 w 1098556"/>
                  <a:gd name="connsiteY50" fmla="*/ 530551 h 897258"/>
                  <a:gd name="connsiteX51" fmla="*/ 7943 w 1098556"/>
                  <a:gd name="connsiteY51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1027118 w 1098556"/>
                  <a:gd name="connsiteY28" fmla="*/ 761526 h 897258"/>
                  <a:gd name="connsiteX29" fmla="*/ 996162 w 1098556"/>
                  <a:gd name="connsiteY29" fmla="*/ 804389 h 897258"/>
                  <a:gd name="connsiteX30" fmla="*/ 972349 w 1098556"/>
                  <a:gd name="connsiteY30" fmla="*/ 828201 h 897258"/>
                  <a:gd name="connsiteX31" fmla="*/ 910437 w 1098556"/>
                  <a:gd name="connsiteY31" fmla="*/ 873445 h 897258"/>
                  <a:gd name="connsiteX32" fmla="*/ 893768 w 1098556"/>
                  <a:gd name="connsiteY32" fmla="*/ 878208 h 897258"/>
                  <a:gd name="connsiteX33" fmla="*/ 850906 w 1098556"/>
                  <a:gd name="connsiteY33" fmla="*/ 892495 h 897258"/>
                  <a:gd name="connsiteX34" fmla="*/ 762799 w 1098556"/>
                  <a:gd name="connsiteY34" fmla="*/ 894876 h 897258"/>
                  <a:gd name="connsiteX35" fmla="*/ 684218 w 1098556"/>
                  <a:gd name="connsiteY35" fmla="*/ 897258 h 897258"/>
                  <a:gd name="connsiteX36" fmla="*/ 596112 w 1098556"/>
                  <a:gd name="connsiteY36" fmla="*/ 892495 h 897258"/>
                  <a:gd name="connsiteX37" fmla="*/ 577062 w 1098556"/>
                  <a:gd name="connsiteY37" fmla="*/ 890114 h 897258"/>
                  <a:gd name="connsiteX38" fmla="*/ 405612 w 1098556"/>
                  <a:gd name="connsiteY38" fmla="*/ 885351 h 897258"/>
                  <a:gd name="connsiteX39" fmla="*/ 374656 w 1098556"/>
                  <a:gd name="connsiteY39" fmla="*/ 880589 h 897258"/>
                  <a:gd name="connsiteX40" fmla="*/ 362749 w 1098556"/>
                  <a:gd name="connsiteY40" fmla="*/ 878208 h 897258"/>
                  <a:gd name="connsiteX41" fmla="*/ 334174 w 1098556"/>
                  <a:gd name="connsiteY41" fmla="*/ 871064 h 897258"/>
                  <a:gd name="connsiteX42" fmla="*/ 272262 w 1098556"/>
                  <a:gd name="connsiteY42" fmla="*/ 868683 h 897258"/>
                  <a:gd name="connsiteX43" fmla="*/ 224637 w 1098556"/>
                  <a:gd name="connsiteY43" fmla="*/ 859158 h 897258"/>
                  <a:gd name="connsiteX44" fmla="*/ 179393 w 1098556"/>
                  <a:gd name="connsiteY44" fmla="*/ 844870 h 897258"/>
                  <a:gd name="connsiteX45" fmla="*/ 153199 w 1098556"/>
                  <a:gd name="connsiteY45" fmla="*/ 832964 h 897258"/>
                  <a:gd name="connsiteX46" fmla="*/ 84143 w 1098556"/>
                  <a:gd name="connsiteY46" fmla="*/ 780576 h 897258"/>
                  <a:gd name="connsiteX47" fmla="*/ 65093 w 1098556"/>
                  <a:gd name="connsiteY47" fmla="*/ 761526 h 897258"/>
                  <a:gd name="connsiteX48" fmla="*/ 31723 w 1098556"/>
                  <a:gd name="connsiteY48" fmla="*/ 673427 h 897258"/>
                  <a:gd name="connsiteX49" fmla="*/ 31723 w 1098556"/>
                  <a:gd name="connsiteY49" fmla="*/ 530551 h 897258"/>
                  <a:gd name="connsiteX50" fmla="*/ 7943 w 1098556"/>
                  <a:gd name="connsiteY50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72349 w 1098556"/>
                  <a:gd name="connsiteY29" fmla="*/ 828201 h 897258"/>
                  <a:gd name="connsiteX30" fmla="*/ 910437 w 1098556"/>
                  <a:gd name="connsiteY30" fmla="*/ 873445 h 897258"/>
                  <a:gd name="connsiteX31" fmla="*/ 893768 w 1098556"/>
                  <a:gd name="connsiteY31" fmla="*/ 878208 h 897258"/>
                  <a:gd name="connsiteX32" fmla="*/ 850906 w 1098556"/>
                  <a:gd name="connsiteY32" fmla="*/ 892495 h 897258"/>
                  <a:gd name="connsiteX33" fmla="*/ 762799 w 1098556"/>
                  <a:gd name="connsiteY33" fmla="*/ 894876 h 897258"/>
                  <a:gd name="connsiteX34" fmla="*/ 684218 w 1098556"/>
                  <a:gd name="connsiteY34" fmla="*/ 897258 h 897258"/>
                  <a:gd name="connsiteX35" fmla="*/ 596112 w 1098556"/>
                  <a:gd name="connsiteY35" fmla="*/ 892495 h 897258"/>
                  <a:gd name="connsiteX36" fmla="*/ 577062 w 1098556"/>
                  <a:gd name="connsiteY36" fmla="*/ 890114 h 897258"/>
                  <a:gd name="connsiteX37" fmla="*/ 405612 w 1098556"/>
                  <a:gd name="connsiteY37" fmla="*/ 885351 h 897258"/>
                  <a:gd name="connsiteX38" fmla="*/ 374656 w 1098556"/>
                  <a:gd name="connsiteY38" fmla="*/ 880589 h 897258"/>
                  <a:gd name="connsiteX39" fmla="*/ 362749 w 1098556"/>
                  <a:gd name="connsiteY39" fmla="*/ 878208 h 897258"/>
                  <a:gd name="connsiteX40" fmla="*/ 334174 w 1098556"/>
                  <a:gd name="connsiteY40" fmla="*/ 871064 h 897258"/>
                  <a:gd name="connsiteX41" fmla="*/ 272262 w 1098556"/>
                  <a:gd name="connsiteY41" fmla="*/ 868683 h 897258"/>
                  <a:gd name="connsiteX42" fmla="*/ 224637 w 1098556"/>
                  <a:gd name="connsiteY42" fmla="*/ 859158 h 897258"/>
                  <a:gd name="connsiteX43" fmla="*/ 179393 w 1098556"/>
                  <a:gd name="connsiteY43" fmla="*/ 844870 h 897258"/>
                  <a:gd name="connsiteX44" fmla="*/ 153199 w 1098556"/>
                  <a:gd name="connsiteY44" fmla="*/ 832964 h 897258"/>
                  <a:gd name="connsiteX45" fmla="*/ 84143 w 1098556"/>
                  <a:gd name="connsiteY45" fmla="*/ 780576 h 897258"/>
                  <a:gd name="connsiteX46" fmla="*/ 65093 w 1098556"/>
                  <a:gd name="connsiteY46" fmla="*/ 761526 h 897258"/>
                  <a:gd name="connsiteX47" fmla="*/ 31723 w 1098556"/>
                  <a:gd name="connsiteY47" fmla="*/ 673427 h 897258"/>
                  <a:gd name="connsiteX48" fmla="*/ 31723 w 1098556"/>
                  <a:gd name="connsiteY48" fmla="*/ 530551 h 897258"/>
                  <a:gd name="connsiteX49" fmla="*/ 7943 w 1098556"/>
                  <a:gd name="connsiteY49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10437 w 1098556"/>
                  <a:gd name="connsiteY29" fmla="*/ 873445 h 897258"/>
                  <a:gd name="connsiteX30" fmla="*/ 893768 w 1098556"/>
                  <a:gd name="connsiteY30" fmla="*/ 878208 h 897258"/>
                  <a:gd name="connsiteX31" fmla="*/ 850906 w 1098556"/>
                  <a:gd name="connsiteY31" fmla="*/ 892495 h 897258"/>
                  <a:gd name="connsiteX32" fmla="*/ 762799 w 1098556"/>
                  <a:gd name="connsiteY32" fmla="*/ 894876 h 897258"/>
                  <a:gd name="connsiteX33" fmla="*/ 684218 w 1098556"/>
                  <a:gd name="connsiteY33" fmla="*/ 897258 h 897258"/>
                  <a:gd name="connsiteX34" fmla="*/ 596112 w 1098556"/>
                  <a:gd name="connsiteY34" fmla="*/ 892495 h 897258"/>
                  <a:gd name="connsiteX35" fmla="*/ 577062 w 1098556"/>
                  <a:gd name="connsiteY35" fmla="*/ 890114 h 897258"/>
                  <a:gd name="connsiteX36" fmla="*/ 405612 w 1098556"/>
                  <a:gd name="connsiteY36" fmla="*/ 885351 h 897258"/>
                  <a:gd name="connsiteX37" fmla="*/ 374656 w 1098556"/>
                  <a:gd name="connsiteY37" fmla="*/ 880589 h 897258"/>
                  <a:gd name="connsiteX38" fmla="*/ 362749 w 1098556"/>
                  <a:gd name="connsiteY38" fmla="*/ 878208 h 897258"/>
                  <a:gd name="connsiteX39" fmla="*/ 334174 w 1098556"/>
                  <a:gd name="connsiteY39" fmla="*/ 871064 h 897258"/>
                  <a:gd name="connsiteX40" fmla="*/ 272262 w 1098556"/>
                  <a:gd name="connsiteY40" fmla="*/ 868683 h 897258"/>
                  <a:gd name="connsiteX41" fmla="*/ 224637 w 1098556"/>
                  <a:gd name="connsiteY41" fmla="*/ 859158 h 897258"/>
                  <a:gd name="connsiteX42" fmla="*/ 179393 w 1098556"/>
                  <a:gd name="connsiteY42" fmla="*/ 844870 h 897258"/>
                  <a:gd name="connsiteX43" fmla="*/ 153199 w 1098556"/>
                  <a:gd name="connsiteY43" fmla="*/ 832964 h 897258"/>
                  <a:gd name="connsiteX44" fmla="*/ 84143 w 1098556"/>
                  <a:gd name="connsiteY44" fmla="*/ 780576 h 897258"/>
                  <a:gd name="connsiteX45" fmla="*/ 65093 w 1098556"/>
                  <a:gd name="connsiteY45" fmla="*/ 761526 h 897258"/>
                  <a:gd name="connsiteX46" fmla="*/ 31723 w 1098556"/>
                  <a:gd name="connsiteY46" fmla="*/ 673427 h 897258"/>
                  <a:gd name="connsiteX47" fmla="*/ 31723 w 1098556"/>
                  <a:gd name="connsiteY47" fmla="*/ 530551 h 897258"/>
                  <a:gd name="connsiteX48" fmla="*/ 7943 w 1098556"/>
                  <a:gd name="connsiteY48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10437 w 1098556"/>
                  <a:gd name="connsiteY29" fmla="*/ 873445 h 897258"/>
                  <a:gd name="connsiteX30" fmla="*/ 850906 w 1098556"/>
                  <a:gd name="connsiteY30" fmla="*/ 892495 h 897258"/>
                  <a:gd name="connsiteX31" fmla="*/ 762799 w 1098556"/>
                  <a:gd name="connsiteY31" fmla="*/ 894876 h 897258"/>
                  <a:gd name="connsiteX32" fmla="*/ 684218 w 1098556"/>
                  <a:gd name="connsiteY32" fmla="*/ 897258 h 897258"/>
                  <a:gd name="connsiteX33" fmla="*/ 596112 w 1098556"/>
                  <a:gd name="connsiteY33" fmla="*/ 892495 h 897258"/>
                  <a:gd name="connsiteX34" fmla="*/ 577062 w 1098556"/>
                  <a:gd name="connsiteY34" fmla="*/ 890114 h 897258"/>
                  <a:gd name="connsiteX35" fmla="*/ 405612 w 1098556"/>
                  <a:gd name="connsiteY35" fmla="*/ 885351 h 897258"/>
                  <a:gd name="connsiteX36" fmla="*/ 374656 w 1098556"/>
                  <a:gd name="connsiteY36" fmla="*/ 880589 h 897258"/>
                  <a:gd name="connsiteX37" fmla="*/ 362749 w 1098556"/>
                  <a:gd name="connsiteY37" fmla="*/ 878208 h 897258"/>
                  <a:gd name="connsiteX38" fmla="*/ 334174 w 1098556"/>
                  <a:gd name="connsiteY38" fmla="*/ 871064 h 897258"/>
                  <a:gd name="connsiteX39" fmla="*/ 272262 w 1098556"/>
                  <a:gd name="connsiteY39" fmla="*/ 868683 h 897258"/>
                  <a:gd name="connsiteX40" fmla="*/ 224637 w 1098556"/>
                  <a:gd name="connsiteY40" fmla="*/ 859158 h 897258"/>
                  <a:gd name="connsiteX41" fmla="*/ 179393 w 1098556"/>
                  <a:gd name="connsiteY41" fmla="*/ 844870 h 897258"/>
                  <a:gd name="connsiteX42" fmla="*/ 153199 w 1098556"/>
                  <a:gd name="connsiteY42" fmla="*/ 832964 h 897258"/>
                  <a:gd name="connsiteX43" fmla="*/ 84143 w 1098556"/>
                  <a:gd name="connsiteY43" fmla="*/ 780576 h 897258"/>
                  <a:gd name="connsiteX44" fmla="*/ 65093 w 1098556"/>
                  <a:gd name="connsiteY44" fmla="*/ 761526 h 897258"/>
                  <a:gd name="connsiteX45" fmla="*/ 31723 w 1098556"/>
                  <a:gd name="connsiteY45" fmla="*/ 673427 h 897258"/>
                  <a:gd name="connsiteX46" fmla="*/ 31723 w 1098556"/>
                  <a:gd name="connsiteY46" fmla="*/ 530551 h 897258"/>
                  <a:gd name="connsiteX47" fmla="*/ 7943 w 1098556"/>
                  <a:gd name="connsiteY47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39024 w 1098556"/>
                  <a:gd name="connsiteY26" fmla="*/ 749620 h 897258"/>
                  <a:gd name="connsiteX27" fmla="*/ 996162 w 1098556"/>
                  <a:gd name="connsiteY27" fmla="*/ 804389 h 897258"/>
                  <a:gd name="connsiteX28" fmla="*/ 910437 w 1098556"/>
                  <a:gd name="connsiteY28" fmla="*/ 873445 h 897258"/>
                  <a:gd name="connsiteX29" fmla="*/ 850906 w 1098556"/>
                  <a:gd name="connsiteY29" fmla="*/ 892495 h 897258"/>
                  <a:gd name="connsiteX30" fmla="*/ 762799 w 1098556"/>
                  <a:gd name="connsiteY30" fmla="*/ 894876 h 897258"/>
                  <a:gd name="connsiteX31" fmla="*/ 684218 w 1098556"/>
                  <a:gd name="connsiteY31" fmla="*/ 897258 h 897258"/>
                  <a:gd name="connsiteX32" fmla="*/ 596112 w 1098556"/>
                  <a:gd name="connsiteY32" fmla="*/ 892495 h 897258"/>
                  <a:gd name="connsiteX33" fmla="*/ 577062 w 1098556"/>
                  <a:gd name="connsiteY33" fmla="*/ 890114 h 897258"/>
                  <a:gd name="connsiteX34" fmla="*/ 405612 w 1098556"/>
                  <a:gd name="connsiteY34" fmla="*/ 885351 h 897258"/>
                  <a:gd name="connsiteX35" fmla="*/ 374656 w 1098556"/>
                  <a:gd name="connsiteY35" fmla="*/ 880589 h 897258"/>
                  <a:gd name="connsiteX36" fmla="*/ 362749 w 1098556"/>
                  <a:gd name="connsiteY36" fmla="*/ 878208 h 897258"/>
                  <a:gd name="connsiteX37" fmla="*/ 334174 w 1098556"/>
                  <a:gd name="connsiteY37" fmla="*/ 871064 h 897258"/>
                  <a:gd name="connsiteX38" fmla="*/ 272262 w 1098556"/>
                  <a:gd name="connsiteY38" fmla="*/ 868683 h 897258"/>
                  <a:gd name="connsiteX39" fmla="*/ 224637 w 1098556"/>
                  <a:gd name="connsiteY39" fmla="*/ 859158 h 897258"/>
                  <a:gd name="connsiteX40" fmla="*/ 179393 w 1098556"/>
                  <a:gd name="connsiteY40" fmla="*/ 844870 h 897258"/>
                  <a:gd name="connsiteX41" fmla="*/ 153199 w 1098556"/>
                  <a:gd name="connsiteY41" fmla="*/ 832964 h 897258"/>
                  <a:gd name="connsiteX42" fmla="*/ 84143 w 1098556"/>
                  <a:gd name="connsiteY42" fmla="*/ 780576 h 897258"/>
                  <a:gd name="connsiteX43" fmla="*/ 65093 w 1098556"/>
                  <a:gd name="connsiteY43" fmla="*/ 761526 h 897258"/>
                  <a:gd name="connsiteX44" fmla="*/ 31723 w 1098556"/>
                  <a:gd name="connsiteY44" fmla="*/ 673427 h 897258"/>
                  <a:gd name="connsiteX45" fmla="*/ 31723 w 1098556"/>
                  <a:gd name="connsiteY45" fmla="*/ 530551 h 897258"/>
                  <a:gd name="connsiteX46" fmla="*/ 7943 w 1098556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34237 w 1096099"/>
                  <a:gd name="connsiteY18" fmla="*/ 63820 h 897258"/>
                  <a:gd name="connsiteX19" fmla="*/ 908056 w 1096099"/>
                  <a:gd name="connsiteY19" fmla="*/ 90014 h 897258"/>
                  <a:gd name="connsiteX20" fmla="*/ 941393 w 1096099"/>
                  <a:gd name="connsiteY20" fmla="*/ 99539 h 897258"/>
                  <a:gd name="connsiteX21" fmla="*/ 972349 w 1096099"/>
                  <a:gd name="connsiteY21" fmla="*/ 106683 h 897258"/>
                  <a:gd name="connsiteX22" fmla="*/ 1015212 w 1096099"/>
                  <a:gd name="connsiteY22" fmla="*/ 142401 h 897258"/>
                  <a:gd name="connsiteX23" fmla="*/ 1050931 w 1096099"/>
                  <a:gd name="connsiteY23" fmla="*/ 173358 h 897258"/>
                  <a:gd name="connsiteX24" fmla="*/ 960417 w 1096099"/>
                  <a:gd name="connsiteY24" fmla="*/ 530551 h 897258"/>
                  <a:gd name="connsiteX25" fmla="*/ 1089031 w 1096099"/>
                  <a:gd name="connsiteY25" fmla="*/ 659133 h 897258"/>
                  <a:gd name="connsiteX26" fmla="*/ 1039024 w 1096099"/>
                  <a:gd name="connsiteY26" fmla="*/ 749620 h 897258"/>
                  <a:gd name="connsiteX27" fmla="*/ 996162 w 1096099"/>
                  <a:gd name="connsiteY27" fmla="*/ 804389 h 897258"/>
                  <a:gd name="connsiteX28" fmla="*/ 910437 w 1096099"/>
                  <a:gd name="connsiteY28" fmla="*/ 873445 h 897258"/>
                  <a:gd name="connsiteX29" fmla="*/ 850906 w 1096099"/>
                  <a:gd name="connsiteY29" fmla="*/ 892495 h 897258"/>
                  <a:gd name="connsiteX30" fmla="*/ 762799 w 1096099"/>
                  <a:gd name="connsiteY30" fmla="*/ 894876 h 897258"/>
                  <a:gd name="connsiteX31" fmla="*/ 684218 w 1096099"/>
                  <a:gd name="connsiteY31" fmla="*/ 897258 h 897258"/>
                  <a:gd name="connsiteX32" fmla="*/ 596112 w 1096099"/>
                  <a:gd name="connsiteY32" fmla="*/ 892495 h 897258"/>
                  <a:gd name="connsiteX33" fmla="*/ 577062 w 1096099"/>
                  <a:gd name="connsiteY33" fmla="*/ 890114 h 897258"/>
                  <a:gd name="connsiteX34" fmla="*/ 405612 w 1096099"/>
                  <a:gd name="connsiteY34" fmla="*/ 885351 h 897258"/>
                  <a:gd name="connsiteX35" fmla="*/ 374656 w 1096099"/>
                  <a:gd name="connsiteY35" fmla="*/ 880589 h 897258"/>
                  <a:gd name="connsiteX36" fmla="*/ 362749 w 1096099"/>
                  <a:gd name="connsiteY36" fmla="*/ 878208 h 897258"/>
                  <a:gd name="connsiteX37" fmla="*/ 334174 w 1096099"/>
                  <a:gd name="connsiteY37" fmla="*/ 871064 h 897258"/>
                  <a:gd name="connsiteX38" fmla="*/ 272262 w 1096099"/>
                  <a:gd name="connsiteY38" fmla="*/ 868683 h 897258"/>
                  <a:gd name="connsiteX39" fmla="*/ 224637 w 1096099"/>
                  <a:gd name="connsiteY39" fmla="*/ 859158 h 897258"/>
                  <a:gd name="connsiteX40" fmla="*/ 179393 w 1096099"/>
                  <a:gd name="connsiteY40" fmla="*/ 844870 h 897258"/>
                  <a:gd name="connsiteX41" fmla="*/ 153199 w 1096099"/>
                  <a:gd name="connsiteY41" fmla="*/ 832964 h 897258"/>
                  <a:gd name="connsiteX42" fmla="*/ 84143 w 1096099"/>
                  <a:gd name="connsiteY42" fmla="*/ 780576 h 897258"/>
                  <a:gd name="connsiteX43" fmla="*/ 65093 w 1096099"/>
                  <a:gd name="connsiteY43" fmla="*/ 761526 h 897258"/>
                  <a:gd name="connsiteX44" fmla="*/ 31723 w 1096099"/>
                  <a:gd name="connsiteY44" fmla="*/ 673427 h 897258"/>
                  <a:gd name="connsiteX45" fmla="*/ 31723 w 1096099"/>
                  <a:gd name="connsiteY45" fmla="*/ 530551 h 897258"/>
                  <a:gd name="connsiteX46" fmla="*/ 7943 w 1096099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34237 w 1096099"/>
                  <a:gd name="connsiteY18" fmla="*/ 63820 h 897258"/>
                  <a:gd name="connsiteX19" fmla="*/ 908056 w 1096099"/>
                  <a:gd name="connsiteY19" fmla="*/ 90014 h 897258"/>
                  <a:gd name="connsiteX20" fmla="*/ 941393 w 1096099"/>
                  <a:gd name="connsiteY20" fmla="*/ 99539 h 897258"/>
                  <a:gd name="connsiteX21" fmla="*/ 972349 w 1096099"/>
                  <a:gd name="connsiteY21" fmla="*/ 106683 h 897258"/>
                  <a:gd name="connsiteX22" fmla="*/ 1015212 w 1096099"/>
                  <a:gd name="connsiteY22" fmla="*/ 142401 h 897258"/>
                  <a:gd name="connsiteX23" fmla="*/ 888980 w 1096099"/>
                  <a:gd name="connsiteY23" fmla="*/ 244799 h 897258"/>
                  <a:gd name="connsiteX24" fmla="*/ 960417 w 1096099"/>
                  <a:gd name="connsiteY24" fmla="*/ 530551 h 897258"/>
                  <a:gd name="connsiteX25" fmla="*/ 1089031 w 1096099"/>
                  <a:gd name="connsiteY25" fmla="*/ 659133 h 897258"/>
                  <a:gd name="connsiteX26" fmla="*/ 1039024 w 1096099"/>
                  <a:gd name="connsiteY26" fmla="*/ 749620 h 897258"/>
                  <a:gd name="connsiteX27" fmla="*/ 996162 w 1096099"/>
                  <a:gd name="connsiteY27" fmla="*/ 804389 h 897258"/>
                  <a:gd name="connsiteX28" fmla="*/ 910437 w 1096099"/>
                  <a:gd name="connsiteY28" fmla="*/ 873445 h 897258"/>
                  <a:gd name="connsiteX29" fmla="*/ 850906 w 1096099"/>
                  <a:gd name="connsiteY29" fmla="*/ 892495 h 897258"/>
                  <a:gd name="connsiteX30" fmla="*/ 762799 w 1096099"/>
                  <a:gd name="connsiteY30" fmla="*/ 894876 h 897258"/>
                  <a:gd name="connsiteX31" fmla="*/ 684218 w 1096099"/>
                  <a:gd name="connsiteY31" fmla="*/ 897258 h 897258"/>
                  <a:gd name="connsiteX32" fmla="*/ 596112 w 1096099"/>
                  <a:gd name="connsiteY32" fmla="*/ 892495 h 897258"/>
                  <a:gd name="connsiteX33" fmla="*/ 577062 w 1096099"/>
                  <a:gd name="connsiteY33" fmla="*/ 890114 h 897258"/>
                  <a:gd name="connsiteX34" fmla="*/ 405612 w 1096099"/>
                  <a:gd name="connsiteY34" fmla="*/ 885351 h 897258"/>
                  <a:gd name="connsiteX35" fmla="*/ 374656 w 1096099"/>
                  <a:gd name="connsiteY35" fmla="*/ 880589 h 897258"/>
                  <a:gd name="connsiteX36" fmla="*/ 362749 w 1096099"/>
                  <a:gd name="connsiteY36" fmla="*/ 878208 h 897258"/>
                  <a:gd name="connsiteX37" fmla="*/ 334174 w 1096099"/>
                  <a:gd name="connsiteY37" fmla="*/ 871064 h 897258"/>
                  <a:gd name="connsiteX38" fmla="*/ 272262 w 1096099"/>
                  <a:gd name="connsiteY38" fmla="*/ 868683 h 897258"/>
                  <a:gd name="connsiteX39" fmla="*/ 224637 w 1096099"/>
                  <a:gd name="connsiteY39" fmla="*/ 859158 h 897258"/>
                  <a:gd name="connsiteX40" fmla="*/ 179393 w 1096099"/>
                  <a:gd name="connsiteY40" fmla="*/ 844870 h 897258"/>
                  <a:gd name="connsiteX41" fmla="*/ 153199 w 1096099"/>
                  <a:gd name="connsiteY41" fmla="*/ 832964 h 897258"/>
                  <a:gd name="connsiteX42" fmla="*/ 84143 w 1096099"/>
                  <a:gd name="connsiteY42" fmla="*/ 780576 h 897258"/>
                  <a:gd name="connsiteX43" fmla="*/ 65093 w 1096099"/>
                  <a:gd name="connsiteY43" fmla="*/ 761526 h 897258"/>
                  <a:gd name="connsiteX44" fmla="*/ 31723 w 1096099"/>
                  <a:gd name="connsiteY44" fmla="*/ 673427 h 897258"/>
                  <a:gd name="connsiteX45" fmla="*/ 31723 w 1096099"/>
                  <a:gd name="connsiteY45" fmla="*/ 530551 h 897258"/>
                  <a:gd name="connsiteX46" fmla="*/ 7943 w 1096099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08056 w 1096099"/>
                  <a:gd name="connsiteY18" fmla="*/ 90014 h 897258"/>
                  <a:gd name="connsiteX19" fmla="*/ 941393 w 1096099"/>
                  <a:gd name="connsiteY19" fmla="*/ 99539 h 897258"/>
                  <a:gd name="connsiteX20" fmla="*/ 972349 w 1096099"/>
                  <a:gd name="connsiteY20" fmla="*/ 106683 h 897258"/>
                  <a:gd name="connsiteX21" fmla="*/ 1015212 w 1096099"/>
                  <a:gd name="connsiteY21" fmla="*/ 142401 h 897258"/>
                  <a:gd name="connsiteX22" fmla="*/ 888980 w 1096099"/>
                  <a:gd name="connsiteY22" fmla="*/ 244799 h 897258"/>
                  <a:gd name="connsiteX23" fmla="*/ 960417 w 1096099"/>
                  <a:gd name="connsiteY23" fmla="*/ 530551 h 897258"/>
                  <a:gd name="connsiteX24" fmla="*/ 1089031 w 1096099"/>
                  <a:gd name="connsiteY24" fmla="*/ 659133 h 897258"/>
                  <a:gd name="connsiteX25" fmla="*/ 1039024 w 1096099"/>
                  <a:gd name="connsiteY25" fmla="*/ 749620 h 897258"/>
                  <a:gd name="connsiteX26" fmla="*/ 996162 w 1096099"/>
                  <a:gd name="connsiteY26" fmla="*/ 804389 h 897258"/>
                  <a:gd name="connsiteX27" fmla="*/ 910437 w 1096099"/>
                  <a:gd name="connsiteY27" fmla="*/ 873445 h 897258"/>
                  <a:gd name="connsiteX28" fmla="*/ 850906 w 1096099"/>
                  <a:gd name="connsiteY28" fmla="*/ 892495 h 897258"/>
                  <a:gd name="connsiteX29" fmla="*/ 762799 w 1096099"/>
                  <a:gd name="connsiteY29" fmla="*/ 894876 h 897258"/>
                  <a:gd name="connsiteX30" fmla="*/ 684218 w 1096099"/>
                  <a:gd name="connsiteY30" fmla="*/ 897258 h 897258"/>
                  <a:gd name="connsiteX31" fmla="*/ 596112 w 1096099"/>
                  <a:gd name="connsiteY31" fmla="*/ 892495 h 897258"/>
                  <a:gd name="connsiteX32" fmla="*/ 577062 w 1096099"/>
                  <a:gd name="connsiteY32" fmla="*/ 890114 h 897258"/>
                  <a:gd name="connsiteX33" fmla="*/ 405612 w 1096099"/>
                  <a:gd name="connsiteY33" fmla="*/ 885351 h 897258"/>
                  <a:gd name="connsiteX34" fmla="*/ 374656 w 1096099"/>
                  <a:gd name="connsiteY34" fmla="*/ 880589 h 897258"/>
                  <a:gd name="connsiteX35" fmla="*/ 362749 w 1096099"/>
                  <a:gd name="connsiteY35" fmla="*/ 878208 h 897258"/>
                  <a:gd name="connsiteX36" fmla="*/ 334174 w 1096099"/>
                  <a:gd name="connsiteY36" fmla="*/ 871064 h 897258"/>
                  <a:gd name="connsiteX37" fmla="*/ 272262 w 1096099"/>
                  <a:gd name="connsiteY37" fmla="*/ 868683 h 897258"/>
                  <a:gd name="connsiteX38" fmla="*/ 224637 w 1096099"/>
                  <a:gd name="connsiteY38" fmla="*/ 859158 h 897258"/>
                  <a:gd name="connsiteX39" fmla="*/ 179393 w 1096099"/>
                  <a:gd name="connsiteY39" fmla="*/ 844870 h 897258"/>
                  <a:gd name="connsiteX40" fmla="*/ 153199 w 1096099"/>
                  <a:gd name="connsiteY40" fmla="*/ 832964 h 897258"/>
                  <a:gd name="connsiteX41" fmla="*/ 84143 w 1096099"/>
                  <a:gd name="connsiteY41" fmla="*/ 780576 h 897258"/>
                  <a:gd name="connsiteX42" fmla="*/ 65093 w 1096099"/>
                  <a:gd name="connsiteY42" fmla="*/ 761526 h 897258"/>
                  <a:gd name="connsiteX43" fmla="*/ 31723 w 1096099"/>
                  <a:gd name="connsiteY43" fmla="*/ 673427 h 897258"/>
                  <a:gd name="connsiteX44" fmla="*/ 31723 w 1096099"/>
                  <a:gd name="connsiteY44" fmla="*/ 530551 h 897258"/>
                  <a:gd name="connsiteX45" fmla="*/ 7943 w 1096099"/>
                  <a:gd name="connsiteY45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41393 w 1096099"/>
                  <a:gd name="connsiteY18" fmla="*/ 99539 h 897258"/>
                  <a:gd name="connsiteX19" fmla="*/ 972349 w 1096099"/>
                  <a:gd name="connsiteY19" fmla="*/ 106683 h 897258"/>
                  <a:gd name="connsiteX20" fmla="*/ 1015212 w 1096099"/>
                  <a:gd name="connsiteY20" fmla="*/ 142401 h 897258"/>
                  <a:gd name="connsiteX21" fmla="*/ 888980 w 1096099"/>
                  <a:gd name="connsiteY21" fmla="*/ 244799 h 897258"/>
                  <a:gd name="connsiteX22" fmla="*/ 960417 w 1096099"/>
                  <a:gd name="connsiteY22" fmla="*/ 530551 h 897258"/>
                  <a:gd name="connsiteX23" fmla="*/ 1089031 w 1096099"/>
                  <a:gd name="connsiteY23" fmla="*/ 659133 h 897258"/>
                  <a:gd name="connsiteX24" fmla="*/ 1039024 w 1096099"/>
                  <a:gd name="connsiteY24" fmla="*/ 749620 h 897258"/>
                  <a:gd name="connsiteX25" fmla="*/ 996162 w 1096099"/>
                  <a:gd name="connsiteY25" fmla="*/ 804389 h 897258"/>
                  <a:gd name="connsiteX26" fmla="*/ 910437 w 1096099"/>
                  <a:gd name="connsiteY26" fmla="*/ 873445 h 897258"/>
                  <a:gd name="connsiteX27" fmla="*/ 850906 w 1096099"/>
                  <a:gd name="connsiteY27" fmla="*/ 892495 h 897258"/>
                  <a:gd name="connsiteX28" fmla="*/ 762799 w 1096099"/>
                  <a:gd name="connsiteY28" fmla="*/ 894876 h 897258"/>
                  <a:gd name="connsiteX29" fmla="*/ 684218 w 1096099"/>
                  <a:gd name="connsiteY29" fmla="*/ 897258 h 897258"/>
                  <a:gd name="connsiteX30" fmla="*/ 596112 w 1096099"/>
                  <a:gd name="connsiteY30" fmla="*/ 892495 h 897258"/>
                  <a:gd name="connsiteX31" fmla="*/ 577062 w 1096099"/>
                  <a:gd name="connsiteY31" fmla="*/ 890114 h 897258"/>
                  <a:gd name="connsiteX32" fmla="*/ 405612 w 1096099"/>
                  <a:gd name="connsiteY32" fmla="*/ 885351 h 897258"/>
                  <a:gd name="connsiteX33" fmla="*/ 374656 w 1096099"/>
                  <a:gd name="connsiteY33" fmla="*/ 880589 h 897258"/>
                  <a:gd name="connsiteX34" fmla="*/ 362749 w 1096099"/>
                  <a:gd name="connsiteY34" fmla="*/ 878208 h 897258"/>
                  <a:gd name="connsiteX35" fmla="*/ 334174 w 1096099"/>
                  <a:gd name="connsiteY35" fmla="*/ 871064 h 897258"/>
                  <a:gd name="connsiteX36" fmla="*/ 272262 w 1096099"/>
                  <a:gd name="connsiteY36" fmla="*/ 868683 h 897258"/>
                  <a:gd name="connsiteX37" fmla="*/ 224637 w 1096099"/>
                  <a:gd name="connsiteY37" fmla="*/ 859158 h 897258"/>
                  <a:gd name="connsiteX38" fmla="*/ 179393 w 1096099"/>
                  <a:gd name="connsiteY38" fmla="*/ 844870 h 897258"/>
                  <a:gd name="connsiteX39" fmla="*/ 153199 w 1096099"/>
                  <a:gd name="connsiteY39" fmla="*/ 832964 h 897258"/>
                  <a:gd name="connsiteX40" fmla="*/ 84143 w 1096099"/>
                  <a:gd name="connsiteY40" fmla="*/ 780576 h 897258"/>
                  <a:gd name="connsiteX41" fmla="*/ 65093 w 1096099"/>
                  <a:gd name="connsiteY41" fmla="*/ 761526 h 897258"/>
                  <a:gd name="connsiteX42" fmla="*/ 31723 w 1096099"/>
                  <a:gd name="connsiteY42" fmla="*/ 673427 h 897258"/>
                  <a:gd name="connsiteX43" fmla="*/ 31723 w 1096099"/>
                  <a:gd name="connsiteY43" fmla="*/ 530551 h 897258"/>
                  <a:gd name="connsiteX44" fmla="*/ 7943 w 1096099"/>
                  <a:gd name="connsiteY44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72349 w 1096099"/>
                  <a:gd name="connsiteY18" fmla="*/ 106683 h 897258"/>
                  <a:gd name="connsiteX19" fmla="*/ 1015212 w 1096099"/>
                  <a:gd name="connsiteY19" fmla="*/ 142401 h 897258"/>
                  <a:gd name="connsiteX20" fmla="*/ 888980 w 1096099"/>
                  <a:gd name="connsiteY20" fmla="*/ 244799 h 897258"/>
                  <a:gd name="connsiteX21" fmla="*/ 960417 w 1096099"/>
                  <a:gd name="connsiteY21" fmla="*/ 530551 h 897258"/>
                  <a:gd name="connsiteX22" fmla="*/ 1089031 w 1096099"/>
                  <a:gd name="connsiteY22" fmla="*/ 659133 h 897258"/>
                  <a:gd name="connsiteX23" fmla="*/ 1039024 w 1096099"/>
                  <a:gd name="connsiteY23" fmla="*/ 749620 h 897258"/>
                  <a:gd name="connsiteX24" fmla="*/ 996162 w 1096099"/>
                  <a:gd name="connsiteY24" fmla="*/ 804389 h 897258"/>
                  <a:gd name="connsiteX25" fmla="*/ 910437 w 1096099"/>
                  <a:gd name="connsiteY25" fmla="*/ 873445 h 897258"/>
                  <a:gd name="connsiteX26" fmla="*/ 850906 w 1096099"/>
                  <a:gd name="connsiteY26" fmla="*/ 892495 h 897258"/>
                  <a:gd name="connsiteX27" fmla="*/ 762799 w 1096099"/>
                  <a:gd name="connsiteY27" fmla="*/ 894876 h 897258"/>
                  <a:gd name="connsiteX28" fmla="*/ 684218 w 1096099"/>
                  <a:gd name="connsiteY28" fmla="*/ 897258 h 897258"/>
                  <a:gd name="connsiteX29" fmla="*/ 596112 w 1096099"/>
                  <a:gd name="connsiteY29" fmla="*/ 892495 h 897258"/>
                  <a:gd name="connsiteX30" fmla="*/ 577062 w 1096099"/>
                  <a:gd name="connsiteY30" fmla="*/ 890114 h 897258"/>
                  <a:gd name="connsiteX31" fmla="*/ 405612 w 1096099"/>
                  <a:gd name="connsiteY31" fmla="*/ 885351 h 897258"/>
                  <a:gd name="connsiteX32" fmla="*/ 374656 w 1096099"/>
                  <a:gd name="connsiteY32" fmla="*/ 880589 h 897258"/>
                  <a:gd name="connsiteX33" fmla="*/ 362749 w 1096099"/>
                  <a:gd name="connsiteY33" fmla="*/ 878208 h 897258"/>
                  <a:gd name="connsiteX34" fmla="*/ 334174 w 1096099"/>
                  <a:gd name="connsiteY34" fmla="*/ 871064 h 897258"/>
                  <a:gd name="connsiteX35" fmla="*/ 272262 w 1096099"/>
                  <a:gd name="connsiteY35" fmla="*/ 868683 h 897258"/>
                  <a:gd name="connsiteX36" fmla="*/ 224637 w 1096099"/>
                  <a:gd name="connsiteY36" fmla="*/ 859158 h 897258"/>
                  <a:gd name="connsiteX37" fmla="*/ 179393 w 1096099"/>
                  <a:gd name="connsiteY37" fmla="*/ 844870 h 897258"/>
                  <a:gd name="connsiteX38" fmla="*/ 153199 w 1096099"/>
                  <a:gd name="connsiteY38" fmla="*/ 832964 h 897258"/>
                  <a:gd name="connsiteX39" fmla="*/ 84143 w 1096099"/>
                  <a:gd name="connsiteY39" fmla="*/ 780576 h 897258"/>
                  <a:gd name="connsiteX40" fmla="*/ 65093 w 1096099"/>
                  <a:gd name="connsiteY40" fmla="*/ 761526 h 897258"/>
                  <a:gd name="connsiteX41" fmla="*/ 31723 w 1096099"/>
                  <a:gd name="connsiteY41" fmla="*/ 673427 h 897258"/>
                  <a:gd name="connsiteX42" fmla="*/ 31723 w 1096099"/>
                  <a:gd name="connsiteY42" fmla="*/ 530551 h 897258"/>
                  <a:gd name="connsiteX43" fmla="*/ 7943 w 1096099"/>
                  <a:gd name="connsiteY43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1015212 w 1096099"/>
                  <a:gd name="connsiteY18" fmla="*/ 142401 h 897258"/>
                  <a:gd name="connsiteX19" fmla="*/ 888980 w 1096099"/>
                  <a:gd name="connsiteY19" fmla="*/ 244799 h 897258"/>
                  <a:gd name="connsiteX20" fmla="*/ 960417 w 1096099"/>
                  <a:gd name="connsiteY20" fmla="*/ 530551 h 897258"/>
                  <a:gd name="connsiteX21" fmla="*/ 1089031 w 1096099"/>
                  <a:gd name="connsiteY21" fmla="*/ 659133 h 897258"/>
                  <a:gd name="connsiteX22" fmla="*/ 1039024 w 1096099"/>
                  <a:gd name="connsiteY22" fmla="*/ 749620 h 897258"/>
                  <a:gd name="connsiteX23" fmla="*/ 996162 w 1096099"/>
                  <a:gd name="connsiteY23" fmla="*/ 804389 h 897258"/>
                  <a:gd name="connsiteX24" fmla="*/ 910437 w 1096099"/>
                  <a:gd name="connsiteY24" fmla="*/ 873445 h 897258"/>
                  <a:gd name="connsiteX25" fmla="*/ 850906 w 1096099"/>
                  <a:gd name="connsiteY25" fmla="*/ 892495 h 897258"/>
                  <a:gd name="connsiteX26" fmla="*/ 762799 w 1096099"/>
                  <a:gd name="connsiteY26" fmla="*/ 894876 h 897258"/>
                  <a:gd name="connsiteX27" fmla="*/ 684218 w 1096099"/>
                  <a:gd name="connsiteY27" fmla="*/ 897258 h 897258"/>
                  <a:gd name="connsiteX28" fmla="*/ 596112 w 1096099"/>
                  <a:gd name="connsiteY28" fmla="*/ 892495 h 897258"/>
                  <a:gd name="connsiteX29" fmla="*/ 577062 w 1096099"/>
                  <a:gd name="connsiteY29" fmla="*/ 890114 h 897258"/>
                  <a:gd name="connsiteX30" fmla="*/ 405612 w 1096099"/>
                  <a:gd name="connsiteY30" fmla="*/ 885351 h 897258"/>
                  <a:gd name="connsiteX31" fmla="*/ 374656 w 1096099"/>
                  <a:gd name="connsiteY31" fmla="*/ 880589 h 897258"/>
                  <a:gd name="connsiteX32" fmla="*/ 362749 w 1096099"/>
                  <a:gd name="connsiteY32" fmla="*/ 878208 h 897258"/>
                  <a:gd name="connsiteX33" fmla="*/ 334174 w 1096099"/>
                  <a:gd name="connsiteY33" fmla="*/ 871064 h 897258"/>
                  <a:gd name="connsiteX34" fmla="*/ 272262 w 1096099"/>
                  <a:gd name="connsiteY34" fmla="*/ 868683 h 897258"/>
                  <a:gd name="connsiteX35" fmla="*/ 224637 w 1096099"/>
                  <a:gd name="connsiteY35" fmla="*/ 859158 h 897258"/>
                  <a:gd name="connsiteX36" fmla="*/ 179393 w 1096099"/>
                  <a:gd name="connsiteY36" fmla="*/ 844870 h 897258"/>
                  <a:gd name="connsiteX37" fmla="*/ 153199 w 1096099"/>
                  <a:gd name="connsiteY37" fmla="*/ 832964 h 897258"/>
                  <a:gd name="connsiteX38" fmla="*/ 84143 w 1096099"/>
                  <a:gd name="connsiteY38" fmla="*/ 780576 h 897258"/>
                  <a:gd name="connsiteX39" fmla="*/ 65093 w 1096099"/>
                  <a:gd name="connsiteY39" fmla="*/ 761526 h 897258"/>
                  <a:gd name="connsiteX40" fmla="*/ 31723 w 1096099"/>
                  <a:gd name="connsiteY40" fmla="*/ 673427 h 897258"/>
                  <a:gd name="connsiteX41" fmla="*/ 31723 w 1096099"/>
                  <a:gd name="connsiteY41" fmla="*/ 530551 h 897258"/>
                  <a:gd name="connsiteX42" fmla="*/ 7943 w 1096099"/>
                  <a:gd name="connsiteY42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88980 w 1096099"/>
                  <a:gd name="connsiteY18" fmla="*/ 244799 h 897258"/>
                  <a:gd name="connsiteX19" fmla="*/ 960417 w 1096099"/>
                  <a:gd name="connsiteY19" fmla="*/ 530551 h 897258"/>
                  <a:gd name="connsiteX20" fmla="*/ 1089031 w 1096099"/>
                  <a:gd name="connsiteY20" fmla="*/ 659133 h 897258"/>
                  <a:gd name="connsiteX21" fmla="*/ 1039024 w 1096099"/>
                  <a:gd name="connsiteY21" fmla="*/ 749620 h 897258"/>
                  <a:gd name="connsiteX22" fmla="*/ 996162 w 1096099"/>
                  <a:gd name="connsiteY22" fmla="*/ 804389 h 897258"/>
                  <a:gd name="connsiteX23" fmla="*/ 910437 w 1096099"/>
                  <a:gd name="connsiteY23" fmla="*/ 873445 h 897258"/>
                  <a:gd name="connsiteX24" fmla="*/ 850906 w 1096099"/>
                  <a:gd name="connsiteY24" fmla="*/ 892495 h 897258"/>
                  <a:gd name="connsiteX25" fmla="*/ 762799 w 1096099"/>
                  <a:gd name="connsiteY25" fmla="*/ 894876 h 897258"/>
                  <a:gd name="connsiteX26" fmla="*/ 684218 w 1096099"/>
                  <a:gd name="connsiteY26" fmla="*/ 897258 h 897258"/>
                  <a:gd name="connsiteX27" fmla="*/ 596112 w 1096099"/>
                  <a:gd name="connsiteY27" fmla="*/ 892495 h 897258"/>
                  <a:gd name="connsiteX28" fmla="*/ 577062 w 1096099"/>
                  <a:gd name="connsiteY28" fmla="*/ 890114 h 897258"/>
                  <a:gd name="connsiteX29" fmla="*/ 405612 w 1096099"/>
                  <a:gd name="connsiteY29" fmla="*/ 885351 h 897258"/>
                  <a:gd name="connsiteX30" fmla="*/ 374656 w 1096099"/>
                  <a:gd name="connsiteY30" fmla="*/ 880589 h 897258"/>
                  <a:gd name="connsiteX31" fmla="*/ 362749 w 1096099"/>
                  <a:gd name="connsiteY31" fmla="*/ 878208 h 897258"/>
                  <a:gd name="connsiteX32" fmla="*/ 334174 w 1096099"/>
                  <a:gd name="connsiteY32" fmla="*/ 871064 h 897258"/>
                  <a:gd name="connsiteX33" fmla="*/ 272262 w 1096099"/>
                  <a:gd name="connsiteY33" fmla="*/ 868683 h 897258"/>
                  <a:gd name="connsiteX34" fmla="*/ 224637 w 1096099"/>
                  <a:gd name="connsiteY34" fmla="*/ 859158 h 897258"/>
                  <a:gd name="connsiteX35" fmla="*/ 179393 w 1096099"/>
                  <a:gd name="connsiteY35" fmla="*/ 844870 h 897258"/>
                  <a:gd name="connsiteX36" fmla="*/ 153199 w 1096099"/>
                  <a:gd name="connsiteY36" fmla="*/ 832964 h 897258"/>
                  <a:gd name="connsiteX37" fmla="*/ 84143 w 1096099"/>
                  <a:gd name="connsiteY37" fmla="*/ 780576 h 897258"/>
                  <a:gd name="connsiteX38" fmla="*/ 65093 w 1096099"/>
                  <a:gd name="connsiteY38" fmla="*/ 761526 h 897258"/>
                  <a:gd name="connsiteX39" fmla="*/ 31723 w 1096099"/>
                  <a:gd name="connsiteY39" fmla="*/ 673427 h 897258"/>
                  <a:gd name="connsiteX40" fmla="*/ 31723 w 1096099"/>
                  <a:gd name="connsiteY40" fmla="*/ 530551 h 897258"/>
                  <a:gd name="connsiteX41" fmla="*/ 7943 w 1096099"/>
                  <a:gd name="connsiteY41" fmla="*/ 461489 h 897258"/>
                  <a:gd name="connsiteX0" fmla="*/ 7943 w 1054502"/>
                  <a:gd name="connsiteY0" fmla="*/ 461489 h 897258"/>
                  <a:gd name="connsiteX1" fmla="*/ 7943 w 1054502"/>
                  <a:gd name="connsiteY1" fmla="*/ 461489 h 897258"/>
                  <a:gd name="connsiteX2" fmla="*/ 12706 w 1054502"/>
                  <a:gd name="connsiteY2" fmla="*/ 432914 h 897258"/>
                  <a:gd name="connsiteX3" fmla="*/ 15087 w 1054502"/>
                  <a:gd name="connsiteY3" fmla="*/ 423389 h 897258"/>
                  <a:gd name="connsiteX4" fmla="*/ 19849 w 1054502"/>
                  <a:gd name="connsiteY4" fmla="*/ 397195 h 897258"/>
                  <a:gd name="connsiteX5" fmla="*/ 22231 w 1054502"/>
                  <a:gd name="connsiteY5" fmla="*/ 380526 h 897258"/>
                  <a:gd name="connsiteX6" fmla="*/ 36518 w 1054502"/>
                  <a:gd name="connsiteY6" fmla="*/ 330520 h 897258"/>
                  <a:gd name="connsiteX7" fmla="*/ 46043 w 1054502"/>
                  <a:gd name="connsiteY7" fmla="*/ 301945 h 897258"/>
                  <a:gd name="connsiteX8" fmla="*/ 103164 w 1054502"/>
                  <a:gd name="connsiteY8" fmla="*/ 173361 h 897258"/>
                  <a:gd name="connsiteX9" fmla="*/ 174602 w 1054502"/>
                  <a:gd name="connsiteY9" fmla="*/ 101923 h 897258"/>
                  <a:gd name="connsiteX10" fmla="*/ 174602 w 1054502"/>
                  <a:gd name="connsiteY10" fmla="*/ 101923 h 897258"/>
                  <a:gd name="connsiteX11" fmla="*/ 246040 w 1054502"/>
                  <a:gd name="connsiteY11" fmla="*/ 101923 h 897258"/>
                  <a:gd name="connsiteX12" fmla="*/ 388916 w 1054502"/>
                  <a:gd name="connsiteY12" fmla="*/ 101923 h 897258"/>
                  <a:gd name="connsiteX13" fmla="*/ 641356 w 1054502"/>
                  <a:gd name="connsiteY13" fmla="*/ 9051 h 897258"/>
                  <a:gd name="connsiteX14" fmla="*/ 660406 w 1054502"/>
                  <a:gd name="connsiteY14" fmla="*/ 13814 h 897258"/>
                  <a:gd name="connsiteX15" fmla="*/ 705649 w 1054502"/>
                  <a:gd name="connsiteY15" fmla="*/ 30483 h 897258"/>
                  <a:gd name="connsiteX16" fmla="*/ 765181 w 1054502"/>
                  <a:gd name="connsiteY16" fmla="*/ 51914 h 897258"/>
                  <a:gd name="connsiteX17" fmla="*/ 796137 w 1054502"/>
                  <a:gd name="connsiteY17" fmla="*/ 54295 h 897258"/>
                  <a:gd name="connsiteX18" fmla="*/ 888980 w 1054502"/>
                  <a:gd name="connsiteY18" fmla="*/ 244799 h 897258"/>
                  <a:gd name="connsiteX19" fmla="*/ 960417 w 1054502"/>
                  <a:gd name="connsiteY19" fmla="*/ 530551 h 897258"/>
                  <a:gd name="connsiteX20" fmla="*/ 960418 w 1054502"/>
                  <a:gd name="connsiteY20" fmla="*/ 673427 h 897258"/>
                  <a:gd name="connsiteX21" fmla="*/ 1039024 w 1054502"/>
                  <a:gd name="connsiteY21" fmla="*/ 749620 h 897258"/>
                  <a:gd name="connsiteX22" fmla="*/ 996162 w 1054502"/>
                  <a:gd name="connsiteY22" fmla="*/ 804389 h 897258"/>
                  <a:gd name="connsiteX23" fmla="*/ 910437 w 1054502"/>
                  <a:gd name="connsiteY23" fmla="*/ 873445 h 897258"/>
                  <a:gd name="connsiteX24" fmla="*/ 850906 w 1054502"/>
                  <a:gd name="connsiteY24" fmla="*/ 892495 h 897258"/>
                  <a:gd name="connsiteX25" fmla="*/ 762799 w 1054502"/>
                  <a:gd name="connsiteY25" fmla="*/ 894876 h 897258"/>
                  <a:gd name="connsiteX26" fmla="*/ 684218 w 1054502"/>
                  <a:gd name="connsiteY26" fmla="*/ 897258 h 897258"/>
                  <a:gd name="connsiteX27" fmla="*/ 596112 w 1054502"/>
                  <a:gd name="connsiteY27" fmla="*/ 892495 h 897258"/>
                  <a:gd name="connsiteX28" fmla="*/ 577062 w 1054502"/>
                  <a:gd name="connsiteY28" fmla="*/ 890114 h 897258"/>
                  <a:gd name="connsiteX29" fmla="*/ 405612 w 1054502"/>
                  <a:gd name="connsiteY29" fmla="*/ 885351 h 897258"/>
                  <a:gd name="connsiteX30" fmla="*/ 374656 w 1054502"/>
                  <a:gd name="connsiteY30" fmla="*/ 880589 h 897258"/>
                  <a:gd name="connsiteX31" fmla="*/ 362749 w 1054502"/>
                  <a:gd name="connsiteY31" fmla="*/ 878208 h 897258"/>
                  <a:gd name="connsiteX32" fmla="*/ 334174 w 1054502"/>
                  <a:gd name="connsiteY32" fmla="*/ 871064 h 897258"/>
                  <a:gd name="connsiteX33" fmla="*/ 272262 w 1054502"/>
                  <a:gd name="connsiteY33" fmla="*/ 868683 h 897258"/>
                  <a:gd name="connsiteX34" fmla="*/ 224637 w 1054502"/>
                  <a:gd name="connsiteY34" fmla="*/ 859158 h 897258"/>
                  <a:gd name="connsiteX35" fmla="*/ 179393 w 1054502"/>
                  <a:gd name="connsiteY35" fmla="*/ 844870 h 897258"/>
                  <a:gd name="connsiteX36" fmla="*/ 153199 w 1054502"/>
                  <a:gd name="connsiteY36" fmla="*/ 832964 h 897258"/>
                  <a:gd name="connsiteX37" fmla="*/ 84143 w 1054502"/>
                  <a:gd name="connsiteY37" fmla="*/ 780576 h 897258"/>
                  <a:gd name="connsiteX38" fmla="*/ 65093 w 1054502"/>
                  <a:gd name="connsiteY38" fmla="*/ 761526 h 897258"/>
                  <a:gd name="connsiteX39" fmla="*/ 31723 w 1054502"/>
                  <a:gd name="connsiteY39" fmla="*/ 673427 h 897258"/>
                  <a:gd name="connsiteX40" fmla="*/ 31723 w 1054502"/>
                  <a:gd name="connsiteY40" fmla="*/ 530551 h 897258"/>
                  <a:gd name="connsiteX41" fmla="*/ 7943 w 1054502"/>
                  <a:gd name="connsiteY41" fmla="*/ 461489 h 897258"/>
                  <a:gd name="connsiteX0" fmla="*/ 7943 w 1007274"/>
                  <a:gd name="connsiteY0" fmla="*/ 461489 h 897258"/>
                  <a:gd name="connsiteX1" fmla="*/ 7943 w 1007274"/>
                  <a:gd name="connsiteY1" fmla="*/ 461489 h 897258"/>
                  <a:gd name="connsiteX2" fmla="*/ 12706 w 1007274"/>
                  <a:gd name="connsiteY2" fmla="*/ 432914 h 897258"/>
                  <a:gd name="connsiteX3" fmla="*/ 15087 w 1007274"/>
                  <a:gd name="connsiteY3" fmla="*/ 423389 h 897258"/>
                  <a:gd name="connsiteX4" fmla="*/ 19849 w 1007274"/>
                  <a:gd name="connsiteY4" fmla="*/ 397195 h 897258"/>
                  <a:gd name="connsiteX5" fmla="*/ 22231 w 1007274"/>
                  <a:gd name="connsiteY5" fmla="*/ 380526 h 897258"/>
                  <a:gd name="connsiteX6" fmla="*/ 36518 w 1007274"/>
                  <a:gd name="connsiteY6" fmla="*/ 330520 h 897258"/>
                  <a:gd name="connsiteX7" fmla="*/ 46043 w 1007274"/>
                  <a:gd name="connsiteY7" fmla="*/ 301945 h 897258"/>
                  <a:gd name="connsiteX8" fmla="*/ 103164 w 1007274"/>
                  <a:gd name="connsiteY8" fmla="*/ 173361 h 897258"/>
                  <a:gd name="connsiteX9" fmla="*/ 174602 w 1007274"/>
                  <a:gd name="connsiteY9" fmla="*/ 101923 h 897258"/>
                  <a:gd name="connsiteX10" fmla="*/ 174602 w 1007274"/>
                  <a:gd name="connsiteY10" fmla="*/ 101923 h 897258"/>
                  <a:gd name="connsiteX11" fmla="*/ 246040 w 1007274"/>
                  <a:gd name="connsiteY11" fmla="*/ 101923 h 897258"/>
                  <a:gd name="connsiteX12" fmla="*/ 388916 w 1007274"/>
                  <a:gd name="connsiteY12" fmla="*/ 101923 h 897258"/>
                  <a:gd name="connsiteX13" fmla="*/ 641356 w 1007274"/>
                  <a:gd name="connsiteY13" fmla="*/ 9051 h 897258"/>
                  <a:gd name="connsiteX14" fmla="*/ 660406 w 1007274"/>
                  <a:gd name="connsiteY14" fmla="*/ 13814 h 897258"/>
                  <a:gd name="connsiteX15" fmla="*/ 705649 w 1007274"/>
                  <a:gd name="connsiteY15" fmla="*/ 30483 h 897258"/>
                  <a:gd name="connsiteX16" fmla="*/ 765181 w 1007274"/>
                  <a:gd name="connsiteY16" fmla="*/ 51914 h 897258"/>
                  <a:gd name="connsiteX17" fmla="*/ 796137 w 1007274"/>
                  <a:gd name="connsiteY17" fmla="*/ 54295 h 897258"/>
                  <a:gd name="connsiteX18" fmla="*/ 888980 w 1007274"/>
                  <a:gd name="connsiteY18" fmla="*/ 244799 h 897258"/>
                  <a:gd name="connsiteX19" fmla="*/ 960417 w 1007274"/>
                  <a:gd name="connsiteY19" fmla="*/ 530551 h 897258"/>
                  <a:gd name="connsiteX20" fmla="*/ 960418 w 1007274"/>
                  <a:gd name="connsiteY20" fmla="*/ 673427 h 897258"/>
                  <a:gd name="connsiteX21" fmla="*/ 960418 w 1007274"/>
                  <a:gd name="connsiteY21" fmla="*/ 744865 h 897258"/>
                  <a:gd name="connsiteX22" fmla="*/ 996162 w 1007274"/>
                  <a:gd name="connsiteY22" fmla="*/ 804389 h 897258"/>
                  <a:gd name="connsiteX23" fmla="*/ 910437 w 1007274"/>
                  <a:gd name="connsiteY23" fmla="*/ 873445 h 897258"/>
                  <a:gd name="connsiteX24" fmla="*/ 850906 w 1007274"/>
                  <a:gd name="connsiteY24" fmla="*/ 892495 h 897258"/>
                  <a:gd name="connsiteX25" fmla="*/ 762799 w 1007274"/>
                  <a:gd name="connsiteY25" fmla="*/ 894876 h 897258"/>
                  <a:gd name="connsiteX26" fmla="*/ 684218 w 1007274"/>
                  <a:gd name="connsiteY26" fmla="*/ 897258 h 897258"/>
                  <a:gd name="connsiteX27" fmla="*/ 596112 w 1007274"/>
                  <a:gd name="connsiteY27" fmla="*/ 892495 h 897258"/>
                  <a:gd name="connsiteX28" fmla="*/ 577062 w 1007274"/>
                  <a:gd name="connsiteY28" fmla="*/ 890114 h 897258"/>
                  <a:gd name="connsiteX29" fmla="*/ 405612 w 1007274"/>
                  <a:gd name="connsiteY29" fmla="*/ 885351 h 897258"/>
                  <a:gd name="connsiteX30" fmla="*/ 374656 w 1007274"/>
                  <a:gd name="connsiteY30" fmla="*/ 880589 h 897258"/>
                  <a:gd name="connsiteX31" fmla="*/ 362749 w 1007274"/>
                  <a:gd name="connsiteY31" fmla="*/ 878208 h 897258"/>
                  <a:gd name="connsiteX32" fmla="*/ 334174 w 1007274"/>
                  <a:gd name="connsiteY32" fmla="*/ 871064 h 897258"/>
                  <a:gd name="connsiteX33" fmla="*/ 272262 w 1007274"/>
                  <a:gd name="connsiteY33" fmla="*/ 868683 h 897258"/>
                  <a:gd name="connsiteX34" fmla="*/ 224637 w 1007274"/>
                  <a:gd name="connsiteY34" fmla="*/ 859158 h 897258"/>
                  <a:gd name="connsiteX35" fmla="*/ 179393 w 1007274"/>
                  <a:gd name="connsiteY35" fmla="*/ 844870 h 897258"/>
                  <a:gd name="connsiteX36" fmla="*/ 153199 w 1007274"/>
                  <a:gd name="connsiteY36" fmla="*/ 832964 h 897258"/>
                  <a:gd name="connsiteX37" fmla="*/ 84143 w 1007274"/>
                  <a:gd name="connsiteY37" fmla="*/ 780576 h 897258"/>
                  <a:gd name="connsiteX38" fmla="*/ 65093 w 1007274"/>
                  <a:gd name="connsiteY38" fmla="*/ 761526 h 897258"/>
                  <a:gd name="connsiteX39" fmla="*/ 31723 w 1007274"/>
                  <a:gd name="connsiteY39" fmla="*/ 673427 h 897258"/>
                  <a:gd name="connsiteX40" fmla="*/ 31723 w 1007274"/>
                  <a:gd name="connsiteY40" fmla="*/ 530551 h 897258"/>
                  <a:gd name="connsiteX41" fmla="*/ 7943 w 1007274"/>
                  <a:gd name="connsiteY41" fmla="*/ 461489 h 897258"/>
                  <a:gd name="connsiteX0" fmla="*/ 7943 w 1004492"/>
                  <a:gd name="connsiteY0" fmla="*/ 461489 h 897258"/>
                  <a:gd name="connsiteX1" fmla="*/ 7943 w 1004492"/>
                  <a:gd name="connsiteY1" fmla="*/ 461489 h 897258"/>
                  <a:gd name="connsiteX2" fmla="*/ 12706 w 1004492"/>
                  <a:gd name="connsiteY2" fmla="*/ 432914 h 897258"/>
                  <a:gd name="connsiteX3" fmla="*/ 15087 w 1004492"/>
                  <a:gd name="connsiteY3" fmla="*/ 423389 h 897258"/>
                  <a:gd name="connsiteX4" fmla="*/ 19849 w 1004492"/>
                  <a:gd name="connsiteY4" fmla="*/ 397195 h 897258"/>
                  <a:gd name="connsiteX5" fmla="*/ 22231 w 1004492"/>
                  <a:gd name="connsiteY5" fmla="*/ 380526 h 897258"/>
                  <a:gd name="connsiteX6" fmla="*/ 36518 w 1004492"/>
                  <a:gd name="connsiteY6" fmla="*/ 330520 h 897258"/>
                  <a:gd name="connsiteX7" fmla="*/ 46043 w 1004492"/>
                  <a:gd name="connsiteY7" fmla="*/ 301945 h 897258"/>
                  <a:gd name="connsiteX8" fmla="*/ 103164 w 1004492"/>
                  <a:gd name="connsiteY8" fmla="*/ 173361 h 897258"/>
                  <a:gd name="connsiteX9" fmla="*/ 174602 w 1004492"/>
                  <a:gd name="connsiteY9" fmla="*/ 101923 h 897258"/>
                  <a:gd name="connsiteX10" fmla="*/ 174602 w 1004492"/>
                  <a:gd name="connsiteY10" fmla="*/ 101923 h 897258"/>
                  <a:gd name="connsiteX11" fmla="*/ 246040 w 1004492"/>
                  <a:gd name="connsiteY11" fmla="*/ 101923 h 897258"/>
                  <a:gd name="connsiteX12" fmla="*/ 388916 w 1004492"/>
                  <a:gd name="connsiteY12" fmla="*/ 101923 h 897258"/>
                  <a:gd name="connsiteX13" fmla="*/ 641356 w 1004492"/>
                  <a:gd name="connsiteY13" fmla="*/ 9051 h 897258"/>
                  <a:gd name="connsiteX14" fmla="*/ 660406 w 1004492"/>
                  <a:gd name="connsiteY14" fmla="*/ 13814 h 897258"/>
                  <a:gd name="connsiteX15" fmla="*/ 705649 w 1004492"/>
                  <a:gd name="connsiteY15" fmla="*/ 30483 h 897258"/>
                  <a:gd name="connsiteX16" fmla="*/ 765181 w 1004492"/>
                  <a:gd name="connsiteY16" fmla="*/ 51914 h 897258"/>
                  <a:gd name="connsiteX17" fmla="*/ 796137 w 1004492"/>
                  <a:gd name="connsiteY17" fmla="*/ 54295 h 897258"/>
                  <a:gd name="connsiteX18" fmla="*/ 888980 w 1004492"/>
                  <a:gd name="connsiteY18" fmla="*/ 244799 h 897258"/>
                  <a:gd name="connsiteX19" fmla="*/ 960417 w 1004492"/>
                  <a:gd name="connsiteY19" fmla="*/ 530551 h 897258"/>
                  <a:gd name="connsiteX20" fmla="*/ 960418 w 1004492"/>
                  <a:gd name="connsiteY20" fmla="*/ 673427 h 897258"/>
                  <a:gd name="connsiteX21" fmla="*/ 996162 w 1004492"/>
                  <a:gd name="connsiteY21" fmla="*/ 804389 h 897258"/>
                  <a:gd name="connsiteX22" fmla="*/ 910437 w 1004492"/>
                  <a:gd name="connsiteY22" fmla="*/ 873445 h 897258"/>
                  <a:gd name="connsiteX23" fmla="*/ 850906 w 1004492"/>
                  <a:gd name="connsiteY23" fmla="*/ 892495 h 897258"/>
                  <a:gd name="connsiteX24" fmla="*/ 762799 w 1004492"/>
                  <a:gd name="connsiteY24" fmla="*/ 894876 h 897258"/>
                  <a:gd name="connsiteX25" fmla="*/ 684218 w 1004492"/>
                  <a:gd name="connsiteY25" fmla="*/ 897258 h 897258"/>
                  <a:gd name="connsiteX26" fmla="*/ 596112 w 1004492"/>
                  <a:gd name="connsiteY26" fmla="*/ 892495 h 897258"/>
                  <a:gd name="connsiteX27" fmla="*/ 577062 w 1004492"/>
                  <a:gd name="connsiteY27" fmla="*/ 890114 h 897258"/>
                  <a:gd name="connsiteX28" fmla="*/ 405612 w 1004492"/>
                  <a:gd name="connsiteY28" fmla="*/ 885351 h 897258"/>
                  <a:gd name="connsiteX29" fmla="*/ 374656 w 1004492"/>
                  <a:gd name="connsiteY29" fmla="*/ 880589 h 897258"/>
                  <a:gd name="connsiteX30" fmla="*/ 362749 w 1004492"/>
                  <a:gd name="connsiteY30" fmla="*/ 878208 h 897258"/>
                  <a:gd name="connsiteX31" fmla="*/ 334174 w 1004492"/>
                  <a:gd name="connsiteY31" fmla="*/ 871064 h 897258"/>
                  <a:gd name="connsiteX32" fmla="*/ 272262 w 1004492"/>
                  <a:gd name="connsiteY32" fmla="*/ 868683 h 897258"/>
                  <a:gd name="connsiteX33" fmla="*/ 224637 w 1004492"/>
                  <a:gd name="connsiteY33" fmla="*/ 859158 h 897258"/>
                  <a:gd name="connsiteX34" fmla="*/ 179393 w 1004492"/>
                  <a:gd name="connsiteY34" fmla="*/ 844870 h 897258"/>
                  <a:gd name="connsiteX35" fmla="*/ 153199 w 1004492"/>
                  <a:gd name="connsiteY35" fmla="*/ 832964 h 897258"/>
                  <a:gd name="connsiteX36" fmla="*/ 84143 w 1004492"/>
                  <a:gd name="connsiteY36" fmla="*/ 780576 h 897258"/>
                  <a:gd name="connsiteX37" fmla="*/ 65093 w 1004492"/>
                  <a:gd name="connsiteY37" fmla="*/ 761526 h 897258"/>
                  <a:gd name="connsiteX38" fmla="*/ 31723 w 1004492"/>
                  <a:gd name="connsiteY38" fmla="*/ 673427 h 897258"/>
                  <a:gd name="connsiteX39" fmla="*/ 31723 w 1004492"/>
                  <a:gd name="connsiteY39" fmla="*/ 530551 h 897258"/>
                  <a:gd name="connsiteX40" fmla="*/ 7943 w 1004492"/>
                  <a:gd name="connsiteY40" fmla="*/ 461489 h 897258"/>
                  <a:gd name="connsiteX0" fmla="*/ 7943 w 1004492"/>
                  <a:gd name="connsiteY0" fmla="*/ 461489 h 897258"/>
                  <a:gd name="connsiteX1" fmla="*/ 7943 w 1004492"/>
                  <a:gd name="connsiteY1" fmla="*/ 461489 h 897258"/>
                  <a:gd name="connsiteX2" fmla="*/ 12706 w 1004492"/>
                  <a:gd name="connsiteY2" fmla="*/ 432914 h 897258"/>
                  <a:gd name="connsiteX3" fmla="*/ 15087 w 1004492"/>
                  <a:gd name="connsiteY3" fmla="*/ 423389 h 897258"/>
                  <a:gd name="connsiteX4" fmla="*/ 19849 w 1004492"/>
                  <a:gd name="connsiteY4" fmla="*/ 397195 h 897258"/>
                  <a:gd name="connsiteX5" fmla="*/ 22231 w 1004492"/>
                  <a:gd name="connsiteY5" fmla="*/ 380526 h 897258"/>
                  <a:gd name="connsiteX6" fmla="*/ 36518 w 1004492"/>
                  <a:gd name="connsiteY6" fmla="*/ 330520 h 897258"/>
                  <a:gd name="connsiteX7" fmla="*/ 46043 w 1004492"/>
                  <a:gd name="connsiteY7" fmla="*/ 301945 h 897258"/>
                  <a:gd name="connsiteX8" fmla="*/ 103164 w 1004492"/>
                  <a:gd name="connsiteY8" fmla="*/ 173361 h 897258"/>
                  <a:gd name="connsiteX9" fmla="*/ 174602 w 1004492"/>
                  <a:gd name="connsiteY9" fmla="*/ 101923 h 897258"/>
                  <a:gd name="connsiteX10" fmla="*/ 174602 w 1004492"/>
                  <a:gd name="connsiteY10" fmla="*/ 101923 h 897258"/>
                  <a:gd name="connsiteX11" fmla="*/ 246040 w 1004492"/>
                  <a:gd name="connsiteY11" fmla="*/ 101923 h 897258"/>
                  <a:gd name="connsiteX12" fmla="*/ 388916 w 1004492"/>
                  <a:gd name="connsiteY12" fmla="*/ 101923 h 897258"/>
                  <a:gd name="connsiteX13" fmla="*/ 641356 w 1004492"/>
                  <a:gd name="connsiteY13" fmla="*/ 9051 h 897258"/>
                  <a:gd name="connsiteX14" fmla="*/ 660406 w 1004492"/>
                  <a:gd name="connsiteY14" fmla="*/ 13814 h 897258"/>
                  <a:gd name="connsiteX15" fmla="*/ 705649 w 1004492"/>
                  <a:gd name="connsiteY15" fmla="*/ 30483 h 897258"/>
                  <a:gd name="connsiteX16" fmla="*/ 765181 w 1004492"/>
                  <a:gd name="connsiteY16" fmla="*/ 51914 h 897258"/>
                  <a:gd name="connsiteX17" fmla="*/ 796137 w 1004492"/>
                  <a:gd name="connsiteY17" fmla="*/ 54295 h 897258"/>
                  <a:gd name="connsiteX18" fmla="*/ 888980 w 1004492"/>
                  <a:gd name="connsiteY18" fmla="*/ 244799 h 897258"/>
                  <a:gd name="connsiteX19" fmla="*/ 960417 w 1004492"/>
                  <a:gd name="connsiteY19" fmla="*/ 530551 h 897258"/>
                  <a:gd name="connsiteX20" fmla="*/ 960418 w 1004492"/>
                  <a:gd name="connsiteY20" fmla="*/ 673427 h 897258"/>
                  <a:gd name="connsiteX21" fmla="*/ 996162 w 1004492"/>
                  <a:gd name="connsiteY21" fmla="*/ 804389 h 897258"/>
                  <a:gd name="connsiteX22" fmla="*/ 850906 w 1004492"/>
                  <a:gd name="connsiteY22" fmla="*/ 892495 h 897258"/>
                  <a:gd name="connsiteX23" fmla="*/ 762799 w 1004492"/>
                  <a:gd name="connsiteY23" fmla="*/ 894876 h 897258"/>
                  <a:gd name="connsiteX24" fmla="*/ 684218 w 1004492"/>
                  <a:gd name="connsiteY24" fmla="*/ 897258 h 897258"/>
                  <a:gd name="connsiteX25" fmla="*/ 596112 w 1004492"/>
                  <a:gd name="connsiteY25" fmla="*/ 892495 h 897258"/>
                  <a:gd name="connsiteX26" fmla="*/ 577062 w 1004492"/>
                  <a:gd name="connsiteY26" fmla="*/ 890114 h 897258"/>
                  <a:gd name="connsiteX27" fmla="*/ 405612 w 1004492"/>
                  <a:gd name="connsiteY27" fmla="*/ 885351 h 897258"/>
                  <a:gd name="connsiteX28" fmla="*/ 374656 w 1004492"/>
                  <a:gd name="connsiteY28" fmla="*/ 880589 h 897258"/>
                  <a:gd name="connsiteX29" fmla="*/ 362749 w 1004492"/>
                  <a:gd name="connsiteY29" fmla="*/ 878208 h 897258"/>
                  <a:gd name="connsiteX30" fmla="*/ 334174 w 1004492"/>
                  <a:gd name="connsiteY30" fmla="*/ 871064 h 897258"/>
                  <a:gd name="connsiteX31" fmla="*/ 272262 w 1004492"/>
                  <a:gd name="connsiteY31" fmla="*/ 868683 h 897258"/>
                  <a:gd name="connsiteX32" fmla="*/ 224637 w 1004492"/>
                  <a:gd name="connsiteY32" fmla="*/ 859158 h 897258"/>
                  <a:gd name="connsiteX33" fmla="*/ 179393 w 1004492"/>
                  <a:gd name="connsiteY33" fmla="*/ 844870 h 897258"/>
                  <a:gd name="connsiteX34" fmla="*/ 153199 w 1004492"/>
                  <a:gd name="connsiteY34" fmla="*/ 832964 h 897258"/>
                  <a:gd name="connsiteX35" fmla="*/ 84143 w 1004492"/>
                  <a:gd name="connsiteY35" fmla="*/ 780576 h 897258"/>
                  <a:gd name="connsiteX36" fmla="*/ 65093 w 1004492"/>
                  <a:gd name="connsiteY36" fmla="*/ 761526 h 897258"/>
                  <a:gd name="connsiteX37" fmla="*/ 31723 w 1004492"/>
                  <a:gd name="connsiteY37" fmla="*/ 673427 h 897258"/>
                  <a:gd name="connsiteX38" fmla="*/ 31723 w 1004492"/>
                  <a:gd name="connsiteY38" fmla="*/ 530551 h 897258"/>
                  <a:gd name="connsiteX39" fmla="*/ 7943 w 1004492"/>
                  <a:gd name="connsiteY39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765181 w 967486"/>
                  <a:gd name="connsiteY16" fmla="*/ 51914 h 897258"/>
                  <a:gd name="connsiteX17" fmla="*/ 796137 w 967486"/>
                  <a:gd name="connsiteY17" fmla="*/ 54295 h 897258"/>
                  <a:gd name="connsiteX18" fmla="*/ 888980 w 967486"/>
                  <a:gd name="connsiteY18" fmla="*/ 244799 h 897258"/>
                  <a:gd name="connsiteX19" fmla="*/ 960417 w 967486"/>
                  <a:gd name="connsiteY19" fmla="*/ 530551 h 897258"/>
                  <a:gd name="connsiteX20" fmla="*/ 960418 w 967486"/>
                  <a:gd name="connsiteY20" fmla="*/ 673427 h 897258"/>
                  <a:gd name="connsiteX21" fmla="*/ 850906 w 967486"/>
                  <a:gd name="connsiteY21" fmla="*/ 892495 h 897258"/>
                  <a:gd name="connsiteX22" fmla="*/ 762799 w 967486"/>
                  <a:gd name="connsiteY22" fmla="*/ 894876 h 897258"/>
                  <a:gd name="connsiteX23" fmla="*/ 684218 w 967486"/>
                  <a:gd name="connsiteY23" fmla="*/ 897258 h 897258"/>
                  <a:gd name="connsiteX24" fmla="*/ 596112 w 967486"/>
                  <a:gd name="connsiteY24" fmla="*/ 892495 h 897258"/>
                  <a:gd name="connsiteX25" fmla="*/ 577062 w 967486"/>
                  <a:gd name="connsiteY25" fmla="*/ 890114 h 897258"/>
                  <a:gd name="connsiteX26" fmla="*/ 405612 w 967486"/>
                  <a:gd name="connsiteY26" fmla="*/ 885351 h 897258"/>
                  <a:gd name="connsiteX27" fmla="*/ 374656 w 967486"/>
                  <a:gd name="connsiteY27" fmla="*/ 880589 h 897258"/>
                  <a:gd name="connsiteX28" fmla="*/ 362749 w 967486"/>
                  <a:gd name="connsiteY28" fmla="*/ 878208 h 897258"/>
                  <a:gd name="connsiteX29" fmla="*/ 334174 w 967486"/>
                  <a:gd name="connsiteY29" fmla="*/ 871064 h 897258"/>
                  <a:gd name="connsiteX30" fmla="*/ 272262 w 967486"/>
                  <a:gd name="connsiteY30" fmla="*/ 868683 h 897258"/>
                  <a:gd name="connsiteX31" fmla="*/ 224637 w 967486"/>
                  <a:gd name="connsiteY31" fmla="*/ 859158 h 897258"/>
                  <a:gd name="connsiteX32" fmla="*/ 179393 w 967486"/>
                  <a:gd name="connsiteY32" fmla="*/ 844870 h 897258"/>
                  <a:gd name="connsiteX33" fmla="*/ 153199 w 967486"/>
                  <a:gd name="connsiteY33" fmla="*/ 832964 h 897258"/>
                  <a:gd name="connsiteX34" fmla="*/ 84143 w 967486"/>
                  <a:gd name="connsiteY34" fmla="*/ 780576 h 897258"/>
                  <a:gd name="connsiteX35" fmla="*/ 65093 w 967486"/>
                  <a:gd name="connsiteY35" fmla="*/ 761526 h 897258"/>
                  <a:gd name="connsiteX36" fmla="*/ 31723 w 967486"/>
                  <a:gd name="connsiteY36" fmla="*/ 673427 h 897258"/>
                  <a:gd name="connsiteX37" fmla="*/ 31723 w 967486"/>
                  <a:gd name="connsiteY37" fmla="*/ 530551 h 897258"/>
                  <a:gd name="connsiteX38" fmla="*/ 7943 w 967486"/>
                  <a:gd name="connsiteY38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765181 w 967486"/>
                  <a:gd name="connsiteY16" fmla="*/ 51914 h 897258"/>
                  <a:gd name="connsiteX17" fmla="*/ 888980 w 967486"/>
                  <a:gd name="connsiteY17" fmla="*/ 244799 h 897258"/>
                  <a:gd name="connsiteX18" fmla="*/ 960417 w 967486"/>
                  <a:gd name="connsiteY18" fmla="*/ 530551 h 897258"/>
                  <a:gd name="connsiteX19" fmla="*/ 960418 w 967486"/>
                  <a:gd name="connsiteY19" fmla="*/ 673427 h 897258"/>
                  <a:gd name="connsiteX20" fmla="*/ 850906 w 967486"/>
                  <a:gd name="connsiteY20" fmla="*/ 892495 h 897258"/>
                  <a:gd name="connsiteX21" fmla="*/ 762799 w 967486"/>
                  <a:gd name="connsiteY21" fmla="*/ 894876 h 897258"/>
                  <a:gd name="connsiteX22" fmla="*/ 684218 w 967486"/>
                  <a:gd name="connsiteY22" fmla="*/ 897258 h 897258"/>
                  <a:gd name="connsiteX23" fmla="*/ 596112 w 967486"/>
                  <a:gd name="connsiteY23" fmla="*/ 892495 h 897258"/>
                  <a:gd name="connsiteX24" fmla="*/ 577062 w 967486"/>
                  <a:gd name="connsiteY24" fmla="*/ 890114 h 897258"/>
                  <a:gd name="connsiteX25" fmla="*/ 405612 w 967486"/>
                  <a:gd name="connsiteY25" fmla="*/ 885351 h 897258"/>
                  <a:gd name="connsiteX26" fmla="*/ 374656 w 967486"/>
                  <a:gd name="connsiteY26" fmla="*/ 880589 h 897258"/>
                  <a:gd name="connsiteX27" fmla="*/ 362749 w 967486"/>
                  <a:gd name="connsiteY27" fmla="*/ 878208 h 897258"/>
                  <a:gd name="connsiteX28" fmla="*/ 334174 w 967486"/>
                  <a:gd name="connsiteY28" fmla="*/ 871064 h 897258"/>
                  <a:gd name="connsiteX29" fmla="*/ 272262 w 967486"/>
                  <a:gd name="connsiteY29" fmla="*/ 868683 h 897258"/>
                  <a:gd name="connsiteX30" fmla="*/ 224637 w 967486"/>
                  <a:gd name="connsiteY30" fmla="*/ 859158 h 897258"/>
                  <a:gd name="connsiteX31" fmla="*/ 179393 w 967486"/>
                  <a:gd name="connsiteY31" fmla="*/ 844870 h 897258"/>
                  <a:gd name="connsiteX32" fmla="*/ 153199 w 967486"/>
                  <a:gd name="connsiteY32" fmla="*/ 832964 h 897258"/>
                  <a:gd name="connsiteX33" fmla="*/ 84143 w 967486"/>
                  <a:gd name="connsiteY33" fmla="*/ 780576 h 897258"/>
                  <a:gd name="connsiteX34" fmla="*/ 65093 w 967486"/>
                  <a:gd name="connsiteY34" fmla="*/ 761526 h 897258"/>
                  <a:gd name="connsiteX35" fmla="*/ 31723 w 967486"/>
                  <a:gd name="connsiteY35" fmla="*/ 673427 h 897258"/>
                  <a:gd name="connsiteX36" fmla="*/ 31723 w 967486"/>
                  <a:gd name="connsiteY36" fmla="*/ 530551 h 897258"/>
                  <a:gd name="connsiteX37" fmla="*/ 7943 w 967486"/>
                  <a:gd name="connsiteY37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888980 w 967486"/>
                  <a:gd name="connsiteY16" fmla="*/ 244799 h 897258"/>
                  <a:gd name="connsiteX17" fmla="*/ 960417 w 967486"/>
                  <a:gd name="connsiteY17" fmla="*/ 530551 h 897258"/>
                  <a:gd name="connsiteX18" fmla="*/ 960418 w 967486"/>
                  <a:gd name="connsiteY18" fmla="*/ 673427 h 897258"/>
                  <a:gd name="connsiteX19" fmla="*/ 850906 w 967486"/>
                  <a:gd name="connsiteY19" fmla="*/ 892495 h 897258"/>
                  <a:gd name="connsiteX20" fmla="*/ 762799 w 967486"/>
                  <a:gd name="connsiteY20" fmla="*/ 894876 h 897258"/>
                  <a:gd name="connsiteX21" fmla="*/ 684218 w 967486"/>
                  <a:gd name="connsiteY21" fmla="*/ 897258 h 897258"/>
                  <a:gd name="connsiteX22" fmla="*/ 596112 w 967486"/>
                  <a:gd name="connsiteY22" fmla="*/ 892495 h 897258"/>
                  <a:gd name="connsiteX23" fmla="*/ 577062 w 967486"/>
                  <a:gd name="connsiteY23" fmla="*/ 890114 h 897258"/>
                  <a:gd name="connsiteX24" fmla="*/ 405612 w 967486"/>
                  <a:gd name="connsiteY24" fmla="*/ 885351 h 897258"/>
                  <a:gd name="connsiteX25" fmla="*/ 374656 w 967486"/>
                  <a:gd name="connsiteY25" fmla="*/ 880589 h 897258"/>
                  <a:gd name="connsiteX26" fmla="*/ 362749 w 967486"/>
                  <a:gd name="connsiteY26" fmla="*/ 878208 h 897258"/>
                  <a:gd name="connsiteX27" fmla="*/ 334174 w 967486"/>
                  <a:gd name="connsiteY27" fmla="*/ 871064 h 897258"/>
                  <a:gd name="connsiteX28" fmla="*/ 272262 w 967486"/>
                  <a:gd name="connsiteY28" fmla="*/ 868683 h 897258"/>
                  <a:gd name="connsiteX29" fmla="*/ 224637 w 967486"/>
                  <a:gd name="connsiteY29" fmla="*/ 859158 h 897258"/>
                  <a:gd name="connsiteX30" fmla="*/ 179393 w 967486"/>
                  <a:gd name="connsiteY30" fmla="*/ 844870 h 897258"/>
                  <a:gd name="connsiteX31" fmla="*/ 153199 w 967486"/>
                  <a:gd name="connsiteY31" fmla="*/ 832964 h 897258"/>
                  <a:gd name="connsiteX32" fmla="*/ 84143 w 967486"/>
                  <a:gd name="connsiteY32" fmla="*/ 780576 h 897258"/>
                  <a:gd name="connsiteX33" fmla="*/ 65093 w 967486"/>
                  <a:gd name="connsiteY33" fmla="*/ 761526 h 897258"/>
                  <a:gd name="connsiteX34" fmla="*/ 31723 w 967486"/>
                  <a:gd name="connsiteY34" fmla="*/ 673427 h 897258"/>
                  <a:gd name="connsiteX35" fmla="*/ 31723 w 967486"/>
                  <a:gd name="connsiteY35" fmla="*/ 530551 h 897258"/>
                  <a:gd name="connsiteX36" fmla="*/ 7943 w 967486"/>
                  <a:gd name="connsiteY36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888980 w 967486"/>
                  <a:gd name="connsiteY15" fmla="*/ 244799 h 897258"/>
                  <a:gd name="connsiteX16" fmla="*/ 960417 w 967486"/>
                  <a:gd name="connsiteY16" fmla="*/ 530551 h 897258"/>
                  <a:gd name="connsiteX17" fmla="*/ 960418 w 967486"/>
                  <a:gd name="connsiteY17" fmla="*/ 673427 h 897258"/>
                  <a:gd name="connsiteX18" fmla="*/ 850906 w 967486"/>
                  <a:gd name="connsiteY18" fmla="*/ 892495 h 897258"/>
                  <a:gd name="connsiteX19" fmla="*/ 762799 w 967486"/>
                  <a:gd name="connsiteY19" fmla="*/ 894876 h 897258"/>
                  <a:gd name="connsiteX20" fmla="*/ 684218 w 967486"/>
                  <a:gd name="connsiteY20" fmla="*/ 897258 h 897258"/>
                  <a:gd name="connsiteX21" fmla="*/ 596112 w 967486"/>
                  <a:gd name="connsiteY21" fmla="*/ 892495 h 897258"/>
                  <a:gd name="connsiteX22" fmla="*/ 577062 w 967486"/>
                  <a:gd name="connsiteY22" fmla="*/ 890114 h 897258"/>
                  <a:gd name="connsiteX23" fmla="*/ 405612 w 967486"/>
                  <a:gd name="connsiteY23" fmla="*/ 885351 h 897258"/>
                  <a:gd name="connsiteX24" fmla="*/ 374656 w 967486"/>
                  <a:gd name="connsiteY24" fmla="*/ 880589 h 897258"/>
                  <a:gd name="connsiteX25" fmla="*/ 362749 w 967486"/>
                  <a:gd name="connsiteY25" fmla="*/ 878208 h 897258"/>
                  <a:gd name="connsiteX26" fmla="*/ 334174 w 967486"/>
                  <a:gd name="connsiteY26" fmla="*/ 871064 h 897258"/>
                  <a:gd name="connsiteX27" fmla="*/ 272262 w 967486"/>
                  <a:gd name="connsiteY27" fmla="*/ 868683 h 897258"/>
                  <a:gd name="connsiteX28" fmla="*/ 224637 w 967486"/>
                  <a:gd name="connsiteY28" fmla="*/ 859158 h 897258"/>
                  <a:gd name="connsiteX29" fmla="*/ 179393 w 967486"/>
                  <a:gd name="connsiteY29" fmla="*/ 844870 h 897258"/>
                  <a:gd name="connsiteX30" fmla="*/ 153199 w 967486"/>
                  <a:gd name="connsiteY30" fmla="*/ 832964 h 897258"/>
                  <a:gd name="connsiteX31" fmla="*/ 84143 w 967486"/>
                  <a:gd name="connsiteY31" fmla="*/ 780576 h 897258"/>
                  <a:gd name="connsiteX32" fmla="*/ 65093 w 967486"/>
                  <a:gd name="connsiteY32" fmla="*/ 761526 h 897258"/>
                  <a:gd name="connsiteX33" fmla="*/ 31723 w 967486"/>
                  <a:gd name="connsiteY33" fmla="*/ 673427 h 897258"/>
                  <a:gd name="connsiteX34" fmla="*/ 31723 w 967486"/>
                  <a:gd name="connsiteY34" fmla="*/ 530551 h 897258"/>
                  <a:gd name="connsiteX35" fmla="*/ 7943 w 967486"/>
                  <a:gd name="connsiteY35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888980 w 967486"/>
                  <a:gd name="connsiteY14" fmla="*/ 244799 h 897258"/>
                  <a:gd name="connsiteX15" fmla="*/ 960417 w 967486"/>
                  <a:gd name="connsiteY15" fmla="*/ 530551 h 897258"/>
                  <a:gd name="connsiteX16" fmla="*/ 960418 w 967486"/>
                  <a:gd name="connsiteY16" fmla="*/ 673427 h 897258"/>
                  <a:gd name="connsiteX17" fmla="*/ 850906 w 967486"/>
                  <a:gd name="connsiteY17" fmla="*/ 892495 h 897258"/>
                  <a:gd name="connsiteX18" fmla="*/ 762799 w 967486"/>
                  <a:gd name="connsiteY18" fmla="*/ 894876 h 897258"/>
                  <a:gd name="connsiteX19" fmla="*/ 684218 w 967486"/>
                  <a:gd name="connsiteY19" fmla="*/ 897258 h 897258"/>
                  <a:gd name="connsiteX20" fmla="*/ 596112 w 967486"/>
                  <a:gd name="connsiteY20" fmla="*/ 892495 h 897258"/>
                  <a:gd name="connsiteX21" fmla="*/ 577062 w 967486"/>
                  <a:gd name="connsiteY21" fmla="*/ 890114 h 897258"/>
                  <a:gd name="connsiteX22" fmla="*/ 405612 w 967486"/>
                  <a:gd name="connsiteY22" fmla="*/ 885351 h 897258"/>
                  <a:gd name="connsiteX23" fmla="*/ 374656 w 967486"/>
                  <a:gd name="connsiteY23" fmla="*/ 880589 h 897258"/>
                  <a:gd name="connsiteX24" fmla="*/ 362749 w 967486"/>
                  <a:gd name="connsiteY24" fmla="*/ 878208 h 897258"/>
                  <a:gd name="connsiteX25" fmla="*/ 334174 w 967486"/>
                  <a:gd name="connsiteY25" fmla="*/ 871064 h 897258"/>
                  <a:gd name="connsiteX26" fmla="*/ 272262 w 967486"/>
                  <a:gd name="connsiteY26" fmla="*/ 868683 h 897258"/>
                  <a:gd name="connsiteX27" fmla="*/ 224637 w 967486"/>
                  <a:gd name="connsiteY27" fmla="*/ 859158 h 897258"/>
                  <a:gd name="connsiteX28" fmla="*/ 179393 w 967486"/>
                  <a:gd name="connsiteY28" fmla="*/ 844870 h 897258"/>
                  <a:gd name="connsiteX29" fmla="*/ 153199 w 967486"/>
                  <a:gd name="connsiteY29" fmla="*/ 832964 h 897258"/>
                  <a:gd name="connsiteX30" fmla="*/ 84143 w 967486"/>
                  <a:gd name="connsiteY30" fmla="*/ 780576 h 897258"/>
                  <a:gd name="connsiteX31" fmla="*/ 65093 w 967486"/>
                  <a:gd name="connsiteY31" fmla="*/ 761526 h 897258"/>
                  <a:gd name="connsiteX32" fmla="*/ 31723 w 967486"/>
                  <a:gd name="connsiteY32" fmla="*/ 673427 h 897258"/>
                  <a:gd name="connsiteX33" fmla="*/ 31723 w 967486"/>
                  <a:gd name="connsiteY33" fmla="*/ 530551 h 897258"/>
                  <a:gd name="connsiteX34" fmla="*/ 7943 w 967486"/>
                  <a:gd name="connsiteY34" fmla="*/ 461489 h 897258"/>
                  <a:gd name="connsiteX0" fmla="*/ 7943 w 967486"/>
                  <a:gd name="connsiteY0" fmla="*/ 368617 h 804386"/>
                  <a:gd name="connsiteX1" fmla="*/ 7943 w 967486"/>
                  <a:gd name="connsiteY1" fmla="*/ 368617 h 804386"/>
                  <a:gd name="connsiteX2" fmla="*/ 12706 w 967486"/>
                  <a:gd name="connsiteY2" fmla="*/ 340042 h 804386"/>
                  <a:gd name="connsiteX3" fmla="*/ 15087 w 967486"/>
                  <a:gd name="connsiteY3" fmla="*/ 330517 h 804386"/>
                  <a:gd name="connsiteX4" fmla="*/ 19849 w 967486"/>
                  <a:gd name="connsiteY4" fmla="*/ 304323 h 804386"/>
                  <a:gd name="connsiteX5" fmla="*/ 22231 w 967486"/>
                  <a:gd name="connsiteY5" fmla="*/ 287654 h 804386"/>
                  <a:gd name="connsiteX6" fmla="*/ 36518 w 967486"/>
                  <a:gd name="connsiteY6" fmla="*/ 237648 h 804386"/>
                  <a:gd name="connsiteX7" fmla="*/ 46043 w 967486"/>
                  <a:gd name="connsiteY7" fmla="*/ 209073 h 804386"/>
                  <a:gd name="connsiteX8" fmla="*/ 103164 w 967486"/>
                  <a:gd name="connsiteY8" fmla="*/ 80489 h 804386"/>
                  <a:gd name="connsiteX9" fmla="*/ 174602 w 967486"/>
                  <a:gd name="connsiteY9" fmla="*/ 9051 h 804386"/>
                  <a:gd name="connsiteX10" fmla="*/ 174602 w 967486"/>
                  <a:gd name="connsiteY10" fmla="*/ 9051 h 804386"/>
                  <a:gd name="connsiteX11" fmla="*/ 246040 w 967486"/>
                  <a:gd name="connsiteY11" fmla="*/ 9051 h 804386"/>
                  <a:gd name="connsiteX12" fmla="*/ 388916 w 967486"/>
                  <a:gd name="connsiteY12" fmla="*/ 9051 h 804386"/>
                  <a:gd name="connsiteX13" fmla="*/ 674666 w 967486"/>
                  <a:gd name="connsiteY13" fmla="*/ 9051 h 804386"/>
                  <a:gd name="connsiteX14" fmla="*/ 888980 w 967486"/>
                  <a:gd name="connsiteY14" fmla="*/ 151927 h 804386"/>
                  <a:gd name="connsiteX15" fmla="*/ 960417 w 967486"/>
                  <a:gd name="connsiteY15" fmla="*/ 437679 h 804386"/>
                  <a:gd name="connsiteX16" fmla="*/ 960418 w 967486"/>
                  <a:gd name="connsiteY16" fmla="*/ 580555 h 804386"/>
                  <a:gd name="connsiteX17" fmla="*/ 850906 w 967486"/>
                  <a:gd name="connsiteY17" fmla="*/ 799623 h 804386"/>
                  <a:gd name="connsiteX18" fmla="*/ 762799 w 967486"/>
                  <a:gd name="connsiteY18" fmla="*/ 802004 h 804386"/>
                  <a:gd name="connsiteX19" fmla="*/ 684218 w 967486"/>
                  <a:gd name="connsiteY19" fmla="*/ 804386 h 804386"/>
                  <a:gd name="connsiteX20" fmla="*/ 596112 w 967486"/>
                  <a:gd name="connsiteY20" fmla="*/ 799623 h 804386"/>
                  <a:gd name="connsiteX21" fmla="*/ 577062 w 967486"/>
                  <a:gd name="connsiteY21" fmla="*/ 797242 h 804386"/>
                  <a:gd name="connsiteX22" fmla="*/ 405612 w 967486"/>
                  <a:gd name="connsiteY22" fmla="*/ 792479 h 804386"/>
                  <a:gd name="connsiteX23" fmla="*/ 374656 w 967486"/>
                  <a:gd name="connsiteY23" fmla="*/ 787717 h 804386"/>
                  <a:gd name="connsiteX24" fmla="*/ 362749 w 967486"/>
                  <a:gd name="connsiteY24" fmla="*/ 785336 h 804386"/>
                  <a:gd name="connsiteX25" fmla="*/ 334174 w 967486"/>
                  <a:gd name="connsiteY25" fmla="*/ 778192 h 804386"/>
                  <a:gd name="connsiteX26" fmla="*/ 272262 w 967486"/>
                  <a:gd name="connsiteY26" fmla="*/ 775811 h 804386"/>
                  <a:gd name="connsiteX27" fmla="*/ 224637 w 967486"/>
                  <a:gd name="connsiteY27" fmla="*/ 766286 h 804386"/>
                  <a:gd name="connsiteX28" fmla="*/ 179393 w 967486"/>
                  <a:gd name="connsiteY28" fmla="*/ 751998 h 804386"/>
                  <a:gd name="connsiteX29" fmla="*/ 153199 w 967486"/>
                  <a:gd name="connsiteY29" fmla="*/ 740092 h 804386"/>
                  <a:gd name="connsiteX30" fmla="*/ 84143 w 967486"/>
                  <a:gd name="connsiteY30" fmla="*/ 687704 h 804386"/>
                  <a:gd name="connsiteX31" fmla="*/ 65093 w 967486"/>
                  <a:gd name="connsiteY31" fmla="*/ 668654 h 804386"/>
                  <a:gd name="connsiteX32" fmla="*/ 31723 w 967486"/>
                  <a:gd name="connsiteY32" fmla="*/ 580555 h 804386"/>
                  <a:gd name="connsiteX33" fmla="*/ 31723 w 967486"/>
                  <a:gd name="connsiteY33" fmla="*/ 437679 h 804386"/>
                  <a:gd name="connsiteX34" fmla="*/ 7943 w 967486"/>
                  <a:gd name="connsiteY34" fmla="*/ 368617 h 80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67486" h="804386">
                    <a:moveTo>
                      <a:pt x="7943" y="368617"/>
                    </a:moveTo>
                    <a:lnTo>
                      <a:pt x="7943" y="368617"/>
                    </a:lnTo>
                    <a:cubicBezTo>
                      <a:pt x="9531" y="359092"/>
                      <a:pt x="10926" y="349533"/>
                      <a:pt x="12706" y="340042"/>
                    </a:cubicBezTo>
                    <a:cubicBezTo>
                      <a:pt x="13309" y="336825"/>
                      <a:pt x="14445" y="333726"/>
                      <a:pt x="15087" y="330517"/>
                    </a:cubicBezTo>
                    <a:cubicBezTo>
                      <a:pt x="16827" y="321815"/>
                      <a:pt x="18390" y="313077"/>
                      <a:pt x="19849" y="304323"/>
                    </a:cubicBezTo>
                    <a:cubicBezTo>
                      <a:pt x="20772" y="298787"/>
                      <a:pt x="20870" y="293099"/>
                      <a:pt x="22231" y="287654"/>
                    </a:cubicBezTo>
                    <a:cubicBezTo>
                      <a:pt x="26436" y="270836"/>
                      <a:pt x="31756" y="254317"/>
                      <a:pt x="36518" y="237648"/>
                    </a:cubicBezTo>
                    <a:cubicBezTo>
                      <a:pt x="42453" y="216874"/>
                      <a:pt x="39136" y="226341"/>
                      <a:pt x="46043" y="209073"/>
                    </a:cubicBezTo>
                    <a:cubicBezTo>
                      <a:pt x="46837" y="155892"/>
                      <a:pt x="101707" y="133656"/>
                      <a:pt x="103164" y="80489"/>
                    </a:cubicBezTo>
                    <a:cubicBezTo>
                      <a:pt x="124590" y="47152"/>
                      <a:pt x="153572" y="15797"/>
                      <a:pt x="174602" y="9051"/>
                    </a:cubicBezTo>
                    <a:lnTo>
                      <a:pt x="174602" y="9051"/>
                    </a:lnTo>
                    <a:cubicBezTo>
                      <a:pt x="186342" y="6916"/>
                      <a:pt x="234157" y="10131"/>
                      <a:pt x="246040" y="9051"/>
                    </a:cubicBezTo>
                    <a:cubicBezTo>
                      <a:pt x="251630" y="8543"/>
                      <a:pt x="383360" y="9845"/>
                      <a:pt x="388916" y="9051"/>
                    </a:cubicBezTo>
                    <a:cubicBezTo>
                      <a:pt x="534390" y="10705"/>
                      <a:pt x="533474" y="0"/>
                      <a:pt x="674666" y="9051"/>
                    </a:cubicBezTo>
                    <a:cubicBezTo>
                      <a:pt x="758010" y="32864"/>
                      <a:pt x="835803" y="65010"/>
                      <a:pt x="888980" y="151927"/>
                    </a:cubicBezTo>
                    <a:lnTo>
                      <a:pt x="960417" y="437679"/>
                    </a:lnTo>
                    <a:cubicBezTo>
                      <a:pt x="957422" y="461630"/>
                      <a:pt x="967486" y="552283"/>
                      <a:pt x="960418" y="580555"/>
                    </a:cubicBezTo>
                    <a:cubicBezTo>
                      <a:pt x="942166" y="640879"/>
                      <a:pt x="883842" y="762715"/>
                      <a:pt x="850906" y="799623"/>
                    </a:cubicBezTo>
                    <a:cubicBezTo>
                      <a:pt x="821594" y="801621"/>
                      <a:pt x="792167" y="801165"/>
                      <a:pt x="762799" y="802004"/>
                    </a:cubicBezTo>
                    <a:lnTo>
                      <a:pt x="684218" y="804386"/>
                    </a:lnTo>
                    <a:lnTo>
                      <a:pt x="596112" y="799623"/>
                    </a:lnTo>
                    <a:cubicBezTo>
                      <a:pt x="589727" y="799197"/>
                      <a:pt x="583449" y="797641"/>
                      <a:pt x="577062" y="797242"/>
                    </a:cubicBezTo>
                    <a:cubicBezTo>
                      <a:pt x="529459" y="794267"/>
                      <a:pt x="443791" y="793275"/>
                      <a:pt x="405612" y="792479"/>
                    </a:cubicBezTo>
                    <a:cubicBezTo>
                      <a:pt x="393121" y="790695"/>
                      <a:pt x="386774" y="789920"/>
                      <a:pt x="374656" y="787717"/>
                    </a:cubicBezTo>
                    <a:cubicBezTo>
                      <a:pt x="370674" y="786993"/>
                      <a:pt x="366654" y="786401"/>
                      <a:pt x="362749" y="785336"/>
                    </a:cubicBezTo>
                    <a:cubicBezTo>
                      <a:pt x="348348" y="781408"/>
                      <a:pt x="349117" y="779126"/>
                      <a:pt x="334174" y="778192"/>
                    </a:cubicBezTo>
                    <a:cubicBezTo>
                      <a:pt x="313562" y="776904"/>
                      <a:pt x="292899" y="776605"/>
                      <a:pt x="272262" y="775811"/>
                    </a:cubicBezTo>
                    <a:cubicBezTo>
                      <a:pt x="242514" y="765894"/>
                      <a:pt x="258330" y="769349"/>
                      <a:pt x="224637" y="766286"/>
                    </a:cubicBezTo>
                    <a:cubicBezTo>
                      <a:pt x="209159" y="762317"/>
                      <a:pt x="191299" y="756364"/>
                      <a:pt x="179393" y="751998"/>
                    </a:cubicBezTo>
                    <a:cubicBezTo>
                      <a:pt x="170606" y="748154"/>
                      <a:pt x="162243" y="743284"/>
                      <a:pt x="153199" y="740092"/>
                    </a:cubicBezTo>
                    <a:cubicBezTo>
                      <a:pt x="137324" y="729376"/>
                      <a:pt x="98827" y="699610"/>
                      <a:pt x="84143" y="687704"/>
                    </a:cubicBezTo>
                    <a:cubicBezTo>
                      <a:pt x="77614" y="681538"/>
                      <a:pt x="71911" y="674498"/>
                      <a:pt x="65093" y="668654"/>
                    </a:cubicBezTo>
                    <a:cubicBezTo>
                      <a:pt x="56356" y="650796"/>
                      <a:pt x="37285" y="619051"/>
                      <a:pt x="31723" y="580555"/>
                    </a:cubicBezTo>
                    <a:cubicBezTo>
                      <a:pt x="24177" y="551584"/>
                      <a:pt x="27754" y="475382"/>
                      <a:pt x="31723" y="437679"/>
                    </a:cubicBezTo>
                    <a:cubicBezTo>
                      <a:pt x="37279" y="401563"/>
                      <a:pt x="0" y="380127"/>
                      <a:pt x="7943" y="368617"/>
                    </a:cubicBezTo>
                    <a:close/>
                  </a:path>
                </a:pathLst>
              </a:custGeom>
              <a:solidFill>
                <a:schemeClr val="accent2">
                  <a:lumMod val="1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3" name="Dowolny kształt 27"/>
              <p:cNvSpPr/>
              <p:nvPr/>
            </p:nvSpPr>
            <p:spPr>
              <a:xfrm>
                <a:off x="642909" y="4143381"/>
                <a:ext cx="357191" cy="285752"/>
              </a:xfrm>
              <a:custGeom>
                <a:avLst/>
                <a:gdLst>
                  <a:gd name="connsiteX0" fmla="*/ 21466 w 745366"/>
                  <a:gd name="connsiteY0" fmla="*/ 352425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86" fmla="*/ 7178 w 745366"/>
                  <a:gd name="connsiteY86" fmla="*/ 347662 h 586115"/>
                  <a:gd name="connsiteX87" fmla="*/ 21466 w 745366"/>
                  <a:gd name="connsiteY87" fmla="*/ 352425 h 586115"/>
                  <a:gd name="connsiteX0" fmla="*/ 7178 w 745366"/>
                  <a:gd name="connsiteY0" fmla="*/ 347662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86" fmla="*/ 7178 w 745366"/>
                  <a:gd name="connsiteY86" fmla="*/ 347662 h 586115"/>
                  <a:gd name="connsiteX0" fmla="*/ 4797 w 745366"/>
                  <a:gd name="connsiteY0" fmla="*/ 359569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0" fmla="*/ 4797 w 745366"/>
                  <a:gd name="connsiteY0" fmla="*/ 359569 h 586115"/>
                  <a:gd name="connsiteX1" fmla="*/ 19084 w 745366"/>
                  <a:gd name="connsiteY1" fmla="*/ 300037 h 586115"/>
                  <a:gd name="connsiteX2" fmla="*/ 16703 w 745366"/>
                  <a:gd name="connsiteY2" fmla="*/ 290512 h 586115"/>
                  <a:gd name="connsiteX3" fmla="*/ 9559 w 745366"/>
                  <a:gd name="connsiteY3" fmla="*/ 269081 h 586115"/>
                  <a:gd name="connsiteX4" fmla="*/ 7178 w 745366"/>
                  <a:gd name="connsiteY4" fmla="*/ 252412 h 586115"/>
                  <a:gd name="connsiteX5" fmla="*/ 4797 w 745366"/>
                  <a:gd name="connsiteY5" fmla="*/ 245269 h 586115"/>
                  <a:gd name="connsiteX6" fmla="*/ 2416 w 745366"/>
                  <a:gd name="connsiteY6" fmla="*/ 221456 h 586115"/>
                  <a:gd name="connsiteX7" fmla="*/ 7178 w 745366"/>
                  <a:gd name="connsiteY7" fmla="*/ 173831 h 586115"/>
                  <a:gd name="connsiteX8" fmla="*/ 21466 w 745366"/>
                  <a:gd name="connsiteY8" fmla="*/ 157162 h 586115"/>
                  <a:gd name="connsiteX9" fmla="*/ 38134 w 745366"/>
                  <a:gd name="connsiteY9" fmla="*/ 138112 h 586115"/>
                  <a:gd name="connsiteX10" fmla="*/ 45278 w 745366"/>
                  <a:gd name="connsiteY10" fmla="*/ 133350 h 586115"/>
                  <a:gd name="connsiteX11" fmla="*/ 57184 w 745366"/>
                  <a:gd name="connsiteY11" fmla="*/ 123825 h 586115"/>
                  <a:gd name="connsiteX12" fmla="*/ 66709 w 745366"/>
                  <a:gd name="connsiteY12" fmla="*/ 119062 h 586115"/>
                  <a:gd name="connsiteX13" fmla="*/ 85759 w 745366"/>
                  <a:gd name="connsiteY13" fmla="*/ 109537 h 586115"/>
                  <a:gd name="connsiteX14" fmla="*/ 92903 w 745366"/>
                  <a:gd name="connsiteY14" fmla="*/ 104775 h 586115"/>
                  <a:gd name="connsiteX15" fmla="*/ 121478 w 745366"/>
                  <a:gd name="connsiteY15" fmla="*/ 83344 h 586115"/>
                  <a:gd name="connsiteX16" fmla="*/ 142909 w 745366"/>
                  <a:gd name="connsiteY16" fmla="*/ 73819 h 586115"/>
                  <a:gd name="connsiteX17" fmla="*/ 159578 w 745366"/>
                  <a:gd name="connsiteY17" fmla="*/ 64294 h 586115"/>
                  <a:gd name="connsiteX18" fmla="*/ 183391 w 745366"/>
                  <a:gd name="connsiteY18" fmla="*/ 50006 h 586115"/>
                  <a:gd name="connsiteX19" fmla="*/ 200059 w 745366"/>
                  <a:gd name="connsiteY19" fmla="*/ 38100 h 586115"/>
                  <a:gd name="connsiteX20" fmla="*/ 219109 w 745366"/>
                  <a:gd name="connsiteY20" fmla="*/ 30956 h 586115"/>
                  <a:gd name="connsiteX21" fmla="*/ 228634 w 745366"/>
                  <a:gd name="connsiteY21" fmla="*/ 23812 h 586115"/>
                  <a:gd name="connsiteX22" fmla="*/ 250066 w 745366"/>
                  <a:gd name="connsiteY22" fmla="*/ 16669 h 586115"/>
                  <a:gd name="connsiteX23" fmla="*/ 261972 w 745366"/>
                  <a:gd name="connsiteY23" fmla="*/ 9525 h 586115"/>
                  <a:gd name="connsiteX24" fmla="*/ 269116 w 745366"/>
                  <a:gd name="connsiteY24" fmla="*/ 4762 h 586115"/>
                  <a:gd name="connsiteX25" fmla="*/ 297691 w 745366"/>
                  <a:gd name="connsiteY25" fmla="*/ 0 h 586115"/>
                  <a:gd name="connsiteX26" fmla="*/ 461997 w 745366"/>
                  <a:gd name="connsiteY26" fmla="*/ 4762 h 586115"/>
                  <a:gd name="connsiteX27" fmla="*/ 478666 w 745366"/>
                  <a:gd name="connsiteY27" fmla="*/ 9525 h 586115"/>
                  <a:gd name="connsiteX28" fmla="*/ 516766 w 745366"/>
                  <a:gd name="connsiteY28" fmla="*/ 28575 h 586115"/>
                  <a:gd name="connsiteX29" fmla="*/ 526291 w 745366"/>
                  <a:gd name="connsiteY29" fmla="*/ 35719 h 586115"/>
                  <a:gd name="connsiteX30" fmla="*/ 538197 w 745366"/>
                  <a:gd name="connsiteY30" fmla="*/ 52387 h 586115"/>
                  <a:gd name="connsiteX31" fmla="*/ 552484 w 745366"/>
                  <a:gd name="connsiteY31" fmla="*/ 64294 h 586115"/>
                  <a:gd name="connsiteX32" fmla="*/ 566772 w 745366"/>
                  <a:gd name="connsiteY32" fmla="*/ 80962 h 586115"/>
                  <a:gd name="connsiteX33" fmla="*/ 583441 w 745366"/>
                  <a:gd name="connsiteY33" fmla="*/ 97631 h 586115"/>
                  <a:gd name="connsiteX34" fmla="*/ 590584 w 745366"/>
                  <a:gd name="connsiteY34" fmla="*/ 104775 h 586115"/>
                  <a:gd name="connsiteX35" fmla="*/ 609634 w 745366"/>
                  <a:gd name="connsiteY35" fmla="*/ 116681 h 586115"/>
                  <a:gd name="connsiteX36" fmla="*/ 616778 w 745366"/>
                  <a:gd name="connsiteY36" fmla="*/ 121444 h 586115"/>
                  <a:gd name="connsiteX37" fmla="*/ 628684 w 745366"/>
                  <a:gd name="connsiteY37" fmla="*/ 128587 h 586115"/>
                  <a:gd name="connsiteX38" fmla="*/ 635828 w 745366"/>
                  <a:gd name="connsiteY38" fmla="*/ 133350 h 586115"/>
                  <a:gd name="connsiteX39" fmla="*/ 652497 w 745366"/>
                  <a:gd name="connsiteY39" fmla="*/ 138112 h 586115"/>
                  <a:gd name="connsiteX40" fmla="*/ 662022 w 745366"/>
                  <a:gd name="connsiteY40" fmla="*/ 142875 h 586115"/>
                  <a:gd name="connsiteX41" fmla="*/ 664403 w 745366"/>
                  <a:gd name="connsiteY41" fmla="*/ 150019 h 586115"/>
                  <a:gd name="connsiteX42" fmla="*/ 678691 w 745366"/>
                  <a:gd name="connsiteY42" fmla="*/ 166687 h 586115"/>
                  <a:gd name="connsiteX43" fmla="*/ 685834 w 745366"/>
                  <a:gd name="connsiteY43" fmla="*/ 180975 h 586115"/>
                  <a:gd name="connsiteX44" fmla="*/ 690597 w 745366"/>
                  <a:gd name="connsiteY44" fmla="*/ 192881 h 586115"/>
                  <a:gd name="connsiteX45" fmla="*/ 700122 w 745366"/>
                  <a:gd name="connsiteY45" fmla="*/ 207169 h 586115"/>
                  <a:gd name="connsiteX46" fmla="*/ 704884 w 745366"/>
                  <a:gd name="connsiteY46" fmla="*/ 216694 h 586115"/>
                  <a:gd name="connsiteX47" fmla="*/ 707266 w 745366"/>
                  <a:gd name="connsiteY47" fmla="*/ 223837 h 586115"/>
                  <a:gd name="connsiteX48" fmla="*/ 714409 w 745366"/>
                  <a:gd name="connsiteY48" fmla="*/ 230981 h 586115"/>
                  <a:gd name="connsiteX49" fmla="*/ 721553 w 745366"/>
                  <a:gd name="connsiteY49" fmla="*/ 254794 h 586115"/>
                  <a:gd name="connsiteX50" fmla="*/ 726316 w 745366"/>
                  <a:gd name="connsiteY50" fmla="*/ 266700 h 586115"/>
                  <a:gd name="connsiteX51" fmla="*/ 728697 w 745366"/>
                  <a:gd name="connsiteY51" fmla="*/ 276225 h 586115"/>
                  <a:gd name="connsiteX52" fmla="*/ 731078 w 745366"/>
                  <a:gd name="connsiteY52" fmla="*/ 283369 h 586115"/>
                  <a:gd name="connsiteX53" fmla="*/ 733459 w 745366"/>
                  <a:gd name="connsiteY53" fmla="*/ 300037 h 586115"/>
                  <a:gd name="connsiteX54" fmla="*/ 735841 w 745366"/>
                  <a:gd name="connsiteY54" fmla="*/ 330994 h 586115"/>
                  <a:gd name="connsiteX55" fmla="*/ 738222 w 745366"/>
                  <a:gd name="connsiteY55" fmla="*/ 338137 h 586115"/>
                  <a:gd name="connsiteX56" fmla="*/ 745366 w 745366"/>
                  <a:gd name="connsiteY56" fmla="*/ 373856 h 586115"/>
                  <a:gd name="connsiteX57" fmla="*/ 740603 w 745366"/>
                  <a:gd name="connsiteY57" fmla="*/ 402431 h 586115"/>
                  <a:gd name="connsiteX58" fmla="*/ 719172 w 745366"/>
                  <a:gd name="connsiteY58" fmla="*/ 428625 h 586115"/>
                  <a:gd name="connsiteX59" fmla="*/ 702503 w 745366"/>
                  <a:gd name="connsiteY59" fmla="*/ 447675 h 586115"/>
                  <a:gd name="connsiteX60" fmla="*/ 659641 w 745366"/>
                  <a:gd name="connsiteY60" fmla="*/ 485775 h 586115"/>
                  <a:gd name="connsiteX61" fmla="*/ 640591 w 745366"/>
                  <a:gd name="connsiteY61" fmla="*/ 502444 h 586115"/>
                  <a:gd name="connsiteX62" fmla="*/ 600109 w 745366"/>
                  <a:gd name="connsiteY62" fmla="*/ 535781 h 586115"/>
                  <a:gd name="connsiteX63" fmla="*/ 585822 w 745366"/>
                  <a:gd name="connsiteY63" fmla="*/ 542925 h 586115"/>
                  <a:gd name="connsiteX64" fmla="*/ 562009 w 745366"/>
                  <a:gd name="connsiteY64" fmla="*/ 564356 h 586115"/>
                  <a:gd name="connsiteX65" fmla="*/ 554866 w 745366"/>
                  <a:gd name="connsiteY65" fmla="*/ 571500 h 586115"/>
                  <a:gd name="connsiteX66" fmla="*/ 533434 w 745366"/>
                  <a:gd name="connsiteY66" fmla="*/ 578644 h 586115"/>
                  <a:gd name="connsiteX67" fmla="*/ 512003 w 745366"/>
                  <a:gd name="connsiteY67" fmla="*/ 585787 h 586115"/>
                  <a:gd name="connsiteX68" fmla="*/ 247684 w 745366"/>
                  <a:gd name="connsiteY68" fmla="*/ 583406 h 586115"/>
                  <a:gd name="connsiteX69" fmla="*/ 235778 w 745366"/>
                  <a:gd name="connsiteY69" fmla="*/ 578644 h 586115"/>
                  <a:gd name="connsiteX70" fmla="*/ 226253 w 745366"/>
                  <a:gd name="connsiteY70" fmla="*/ 571500 h 586115"/>
                  <a:gd name="connsiteX71" fmla="*/ 209584 w 745366"/>
                  <a:gd name="connsiteY71" fmla="*/ 559594 h 586115"/>
                  <a:gd name="connsiteX72" fmla="*/ 190534 w 745366"/>
                  <a:gd name="connsiteY72" fmla="*/ 550069 h 586115"/>
                  <a:gd name="connsiteX73" fmla="*/ 183391 w 745366"/>
                  <a:gd name="connsiteY73" fmla="*/ 547687 h 586115"/>
                  <a:gd name="connsiteX74" fmla="*/ 176247 w 745366"/>
                  <a:gd name="connsiteY74" fmla="*/ 542925 h 586115"/>
                  <a:gd name="connsiteX75" fmla="*/ 164341 w 745366"/>
                  <a:gd name="connsiteY75" fmla="*/ 540544 h 586115"/>
                  <a:gd name="connsiteX76" fmla="*/ 126241 w 745366"/>
                  <a:gd name="connsiteY76" fmla="*/ 528637 h 586115"/>
                  <a:gd name="connsiteX77" fmla="*/ 102428 w 745366"/>
                  <a:gd name="connsiteY77" fmla="*/ 516731 h 586115"/>
                  <a:gd name="connsiteX78" fmla="*/ 90522 w 745366"/>
                  <a:gd name="connsiteY78" fmla="*/ 511969 h 586115"/>
                  <a:gd name="connsiteX79" fmla="*/ 66709 w 745366"/>
                  <a:gd name="connsiteY79" fmla="*/ 495300 h 586115"/>
                  <a:gd name="connsiteX80" fmla="*/ 42897 w 745366"/>
                  <a:gd name="connsiteY80" fmla="*/ 481012 h 586115"/>
                  <a:gd name="connsiteX81" fmla="*/ 14322 w 745366"/>
                  <a:gd name="connsiteY81" fmla="*/ 454819 h 586115"/>
                  <a:gd name="connsiteX82" fmla="*/ 7178 w 745366"/>
                  <a:gd name="connsiteY82" fmla="*/ 445294 h 586115"/>
                  <a:gd name="connsiteX83" fmla="*/ 4797 w 745366"/>
                  <a:gd name="connsiteY83" fmla="*/ 435769 h 586115"/>
                  <a:gd name="connsiteX84" fmla="*/ 4797 w 745366"/>
                  <a:gd name="connsiteY84" fmla="*/ 359569 h 58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745366" h="586115">
                    <a:moveTo>
                      <a:pt x="4797" y="359569"/>
                    </a:moveTo>
                    <a:cubicBezTo>
                      <a:pt x="7178" y="336947"/>
                      <a:pt x="17100" y="311546"/>
                      <a:pt x="19084" y="300037"/>
                    </a:cubicBezTo>
                    <a:cubicBezTo>
                      <a:pt x="18833" y="296774"/>
                      <a:pt x="17665" y="293640"/>
                      <a:pt x="16703" y="290512"/>
                    </a:cubicBezTo>
                    <a:cubicBezTo>
                      <a:pt x="14488" y="283315"/>
                      <a:pt x="9559" y="269081"/>
                      <a:pt x="9559" y="269081"/>
                    </a:cubicBezTo>
                    <a:cubicBezTo>
                      <a:pt x="8765" y="263525"/>
                      <a:pt x="8279" y="257916"/>
                      <a:pt x="7178" y="252412"/>
                    </a:cubicBezTo>
                    <a:cubicBezTo>
                      <a:pt x="6686" y="249951"/>
                      <a:pt x="5179" y="247750"/>
                      <a:pt x="4797" y="245269"/>
                    </a:cubicBezTo>
                    <a:cubicBezTo>
                      <a:pt x="3584" y="237384"/>
                      <a:pt x="3210" y="229394"/>
                      <a:pt x="2416" y="221456"/>
                    </a:cubicBezTo>
                    <a:cubicBezTo>
                      <a:pt x="2538" y="219865"/>
                      <a:pt x="4792" y="181784"/>
                      <a:pt x="7178" y="173831"/>
                    </a:cubicBezTo>
                    <a:cubicBezTo>
                      <a:pt x="8841" y="168289"/>
                      <a:pt x="18689" y="160336"/>
                      <a:pt x="21466" y="157162"/>
                    </a:cubicBezTo>
                    <a:cubicBezTo>
                      <a:pt x="32412" y="144651"/>
                      <a:pt x="24547" y="149757"/>
                      <a:pt x="38134" y="138112"/>
                    </a:cubicBezTo>
                    <a:cubicBezTo>
                      <a:pt x="40307" y="136250"/>
                      <a:pt x="42988" y="135067"/>
                      <a:pt x="45278" y="133350"/>
                    </a:cubicBezTo>
                    <a:cubicBezTo>
                      <a:pt x="49344" y="130301"/>
                      <a:pt x="52955" y="126644"/>
                      <a:pt x="57184" y="123825"/>
                    </a:cubicBezTo>
                    <a:cubicBezTo>
                      <a:pt x="60138" y="121856"/>
                      <a:pt x="63699" y="120943"/>
                      <a:pt x="66709" y="119062"/>
                    </a:cubicBezTo>
                    <a:cubicBezTo>
                      <a:pt x="82899" y="108943"/>
                      <a:pt x="69047" y="113716"/>
                      <a:pt x="85759" y="109537"/>
                    </a:cubicBezTo>
                    <a:cubicBezTo>
                      <a:pt x="88140" y="107950"/>
                      <a:pt x="90704" y="106607"/>
                      <a:pt x="92903" y="104775"/>
                    </a:cubicBezTo>
                    <a:cubicBezTo>
                      <a:pt x="105354" y="94400"/>
                      <a:pt x="99193" y="92259"/>
                      <a:pt x="121478" y="83344"/>
                    </a:cubicBezTo>
                    <a:cubicBezTo>
                      <a:pt x="127745" y="80837"/>
                      <a:pt x="136981" y="77524"/>
                      <a:pt x="142909" y="73819"/>
                    </a:cubicBezTo>
                    <a:cubicBezTo>
                      <a:pt x="159386" y="63521"/>
                      <a:pt x="145542" y="68972"/>
                      <a:pt x="159578" y="64294"/>
                    </a:cubicBezTo>
                    <a:cubicBezTo>
                      <a:pt x="187401" y="42035"/>
                      <a:pt x="156185" y="65121"/>
                      <a:pt x="183391" y="50006"/>
                    </a:cubicBezTo>
                    <a:cubicBezTo>
                      <a:pt x="193098" y="44613"/>
                      <a:pt x="191133" y="42563"/>
                      <a:pt x="200059" y="38100"/>
                    </a:cubicBezTo>
                    <a:cubicBezTo>
                      <a:pt x="205755" y="35252"/>
                      <a:pt x="212925" y="33017"/>
                      <a:pt x="219109" y="30956"/>
                    </a:cubicBezTo>
                    <a:cubicBezTo>
                      <a:pt x="222284" y="28575"/>
                      <a:pt x="225030" y="25475"/>
                      <a:pt x="228634" y="23812"/>
                    </a:cubicBezTo>
                    <a:cubicBezTo>
                      <a:pt x="235471" y="20657"/>
                      <a:pt x="243609" y="20543"/>
                      <a:pt x="250066" y="16669"/>
                    </a:cubicBezTo>
                    <a:cubicBezTo>
                      <a:pt x="254035" y="14288"/>
                      <a:pt x="258047" y="11978"/>
                      <a:pt x="261972" y="9525"/>
                    </a:cubicBezTo>
                    <a:cubicBezTo>
                      <a:pt x="264399" y="8008"/>
                      <a:pt x="266436" y="5767"/>
                      <a:pt x="269116" y="4762"/>
                    </a:cubicBezTo>
                    <a:cubicBezTo>
                      <a:pt x="273401" y="3155"/>
                      <a:pt x="295217" y="353"/>
                      <a:pt x="297691" y="0"/>
                    </a:cubicBezTo>
                    <a:lnTo>
                      <a:pt x="461997" y="4762"/>
                    </a:lnTo>
                    <a:cubicBezTo>
                      <a:pt x="463656" y="4830"/>
                      <a:pt x="476318" y="8351"/>
                      <a:pt x="478666" y="9525"/>
                    </a:cubicBezTo>
                    <a:cubicBezTo>
                      <a:pt x="519486" y="29935"/>
                      <a:pt x="496864" y="21942"/>
                      <a:pt x="516766" y="28575"/>
                    </a:cubicBezTo>
                    <a:cubicBezTo>
                      <a:pt x="519941" y="30956"/>
                      <a:pt x="523485" y="32913"/>
                      <a:pt x="526291" y="35719"/>
                    </a:cubicBezTo>
                    <a:cubicBezTo>
                      <a:pt x="534859" y="44287"/>
                      <a:pt x="531443" y="44283"/>
                      <a:pt x="538197" y="52387"/>
                    </a:cubicBezTo>
                    <a:cubicBezTo>
                      <a:pt x="543927" y="59262"/>
                      <a:pt x="545460" y="59610"/>
                      <a:pt x="552484" y="64294"/>
                    </a:cubicBezTo>
                    <a:cubicBezTo>
                      <a:pt x="560636" y="80596"/>
                      <a:pt x="552603" y="68081"/>
                      <a:pt x="566772" y="80962"/>
                    </a:cubicBezTo>
                    <a:cubicBezTo>
                      <a:pt x="572586" y="86248"/>
                      <a:pt x="577885" y="92075"/>
                      <a:pt x="583441" y="97631"/>
                    </a:cubicBezTo>
                    <a:cubicBezTo>
                      <a:pt x="585822" y="100012"/>
                      <a:pt x="587890" y="102754"/>
                      <a:pt x="590584" y="104775"/>
                    </a:cubicBezTo>
                    <a:cubicBezTo>
                      <a:pt x="608799" y="118436"/>
                      <a:pt x="591327" y="106220"/>
                      <a:pt x="609634" y="116681"/>
                    </a:cubicBezTo>
                    <a:cubicBezTo>
                      <a:pt x="612119" y="118101"/>
                      <a:pt x="614351" y="119927"/>
                      <a:pt x="616778" y="121444"/>
                    </a:cubicBezTo>
                    <a:cubicBezTo>
                      <a:pt x="620703" y="123897"/>
                      <a:pt x="624759" y="126134"/>
                      <a:pt x="628684" y="128587"/>
                    </a:cubicBezTo>
                    <a:cubicBezTo>
                      <a:pt x="631111" y="130104"/>
                      <a:pt x="633268" y="132070"/>
                      <a:pt x="635828" y="133350"/>
                    </a:cubicBezTo>
                    <a:cubicBezTo>
                      <a:pt x="639243" y="135058"/>
                      <a:pt x="649447" y="137349"/>
                      <a:pt x="652497" y="138112"/>
                    </a:cubicBezTo>
                    <a:cubicBezTo>
                      <a:pt x="655672" y="139700"/>
                      <a:pt x="659512" y="140365"/>
                      <a:pt x="662022" y="142875"/>
                    </a:cubicBezTo>
                    <a:cubicBezTo>
                      <a:pt x="663797" y="144650"/>
                      <a:pt x="663158" y="147840"/>
                      <a:pt x="664403" y="150019"/>
                    </a:cubicBezTo>
                    <a:cubicBezTo>
                      <a:pt x="668476" y="157147"/>
                      <a:pt x="673060" y="161057"/>
                      <a:pt x="678691" y="166687"/>
                    </a:cubicBezTo>
                    <a:cubicBezTo>
                      <a:pt x="681072" y="171450"/>
                      <a:pt x="683631" y="176128"/>
                      <a:pt x="685834" y="180975"/>
                    </a:cubicBezTo>
                    <a:cubicBezTo>
                      <a:pt x="687603" y="184866"/>
                      <a:pt x="688550" y="189128"/>
                      <a:pt x="690597" y="192881"/>
                    </a:cubicBezTo>
                    <a:cubicBezTo>
                      <a:pt x="693338" y="197906"/>
                      <a:pt x="697177" y="202261"/>
                      <a:pt x="700122" y="207169"/>
                    </a:cubicBezTo>
                    <a:cubicBezTo>
                      <a:pt x="701948" y="210213"/>
                      <a:pt x="703486" y="213431"/>
                      <a:pt x="704884" y="216694"/>
                    </a:cubicBezTo>
                    <a:cubicBezTo>
                      <a:pt x="705873" y="219001"/>
                      <a:pt x="705874" y="221749"/>
                      <a:pt x="707266" y="223837"/>
                    </a:cubicBezTo>
                    <a:cubicBezTo>
                      <a:pt x="709134" y="226639"/>
                      <a:pt x="712028" y="228600"/>
                      <a:pt x="714409" y="230981"/>
                    </a:cubicBezTo>
                    <a:cubicBezTo>
                      <a:pt x="717251" y="242346"/>
                      <a:pt x="716919" y="242049"/>
                      <a:pt x="721553" y="254794"/>
                    </a:cubicBezTo>
                    <a:cubicBezTo>
                      <a:pt x="723014" y="258811"/>
                      <a:pt x="724964" y="262645"/>
                      <a:pt x="726316" y="266700"/>
                    </a:cubicBezTo>
                    <a:cubicBezTo>
                      <a:pt x="727351" y="269805"/>
                      <a:pt x="727798" y="273078"/>
                      <a:pt x="728697" y="276225"/>
                    </a:cubicBezTo>
                    <a:cubicBezTo>
                      <a:pt x="729387" y="278639"/>
                      <a:pt x="730284" y="280988"/>
                      <a:pt x="731078" y="283369"/>
                    </a:cubicBezTo>
                    <a:cubicBezTo>
                      <a:pt x="731872" y="288925"/>
                      <a:pt x="732900" y="294452"/>
                      <a:pt x="733459" y="300037"/>
                    </a:cubicBezTo>
                    <a:cubicBezTo>
                      <a:pt x="734489" y="310335"/>
                      <a:pt x="734557" y="320724"/>
                      <a:pt x="735841" y="330994"/>
                    </a:cubicBezTo>
                    <a:cubicBezTo>
                      <a:pt x="736152" y="333484"/>
                      <a:pt x="737562" y="335716"/>
                      <a:pt x="738222" y="338137"/>
                    </a:cubicBezTo>
                    <a:cubicBezTo>
                      <a:pt x="743732" y="358342"/>
                      <a:pt x="742584" y="354386"/>
                      <a:pt x="745366" y="373856"/>
                    </a:cubicBezTo>
                    <a:cubicBezTo>
                      <a:pt x="743778" y="383381"/>
                      <a:pt x="742945" y="393063"/>
                      <a:pt x="740603" y="402431"/>
                    </a:cubicBezTo>
                    <a:cubicBezTo>
                      <a:pt x="736271" y="419760"/>
                      <a:pt x="729621" y="407729"/>
                      <a:pt x="719172" y="428625"/>
                    </a:cubicBezTo>
                    <a:cubicBezTo>
                      <a:pt x="710964" y="445039"/>
                      <a:pt x="718859" y="432577"/>
                      <a:pt x="702503" y="447675"/>
                    </a:cubicBezTo>
                    <a:cubicBezTo>
                      <a:pt x="643661" y="501991"/>
                      <a:pt x="727371" y="429332"/>
                      <a:pt x="659641" y="485775"/>
                    </a:cubicBezTo>
                    <a:cubicBezTo>
                      <a:pt x="653159" y="491177"/>
                      <a:pt x="646557" y="496478"/>
                      <a:pt x="640591" y="502444"/>
                    </a:cubicBezTo>
                    <a:cubicBezTo>
                      <a:pt x="628269" y="514766"/>
                      <a:pt x="616043" y="527813"/>
                      <a:pt x="600109" y="535781"/>
                    </a:cubicBezTo>
                    <a:lnTo>
                      <a:pt x="585822" y="542925"/>
                    </a:lnTo>
                    <a:cubicBezTo>
                      <a:pt x="568851" y="564139"/>
                      <a:pt x="584885" y="546563"/>
                      <a:pt x="562009" y="564356"/>
                    </a:cubicBezTo>
                    <a:cubicBezTo>
                      <a:pt x="559351" y="566423"/>
                      <a:pt x="557878" y="569994"/>
                      <a:pt x="554866" y="571500"/>
                    </a:cubicBezTo>
                    <a:cubicBezTo>
                      <a:pt x="548131" y="574868"/>
                      <a:pt x="540526" y="576111"/>
                      <a:pt x="533434" y="578644"/>
                    </a:cubicBezTo>
                    <a:cubicBezTo>
                      <a:pt x="512515" y="586115"/>
                      <a:pt x="530249" y="581226"/>
                      <a:pt x="512003" y="585787"/>
                    </a:cubicBezTo>
                    <a:lnTo>
                      <a:pt x="247684" y="583406"/>
                    </a:lnTo>
                    <a:cubicBezTo>
                      <a:pt x="243411" y="583296"/>
                      <a:pt x="239514" y="580720"/>
                      <a:pt x="235778" y="578644"/>
                    </a:cubicBezTo>
                    <a:cubicBezTo>
                      <a:pt x="232309" y="576717"/>
                      <a:pt x="229428" y="573881"/>
                      <a:pt x="226253" y="571500"/>
                    </a:cubicBezTo>
                    <a:cubicBezTo>
                      <a:pt x="218542" y="559932"/>
                      <a:pt x="225012" y="566714"/>
                      <a:pt x="209584" y="559594"/>
                    </a:cubicBezTo>
                    <a:cubicBezTo>
                      <a:pt x="203138" y="556619"/>
                      <a:pt x="197269" y="552315"/>
                      <a:pt x="190534" y="550069"/>
                    </a:cubicBezTo>
                    <a:cubicBezTo>
                      <a:pt x="188153" y="549275"/>
                      <a:pt x="185636" y="548810"/>
                      <a:pt x="183391" y="547687"/>
                    </a:cubicBezTo>
                    <a:cubicBezTo>
                      <a:pt x="180831" y="546407"/>
                      <a:pt x="178927" y="543930"/>
                      <a:pt x="176247" y="542925"/>
                    </a:cubicBezTo>
                    <a:cubicBezTo>
                      <a:pt x="172457" y="541504"/>
                      <a:pt x="168267" y="541526"/>
                      <a:pt x="164341" y="540544"/>
                    </a:cubicBezTo>
                    <a:cubicBezTo>
                      <a:pt x="156016" y="538463"/>
                      <a:pt x="132846" y="531418"/>
                      <a:pt x="126241" y="528637"/>
                    </a:cubicBezTo>
                    <a:cubicBezTo>
                      <a:pt x="118062" y="525193"/>
                      <a:pt x="110668" y="520027"/>
                      <a:pt x="102428" y="516731"/>
                    </a:cubicBezTo>
                    <a:lnTo>
                      <a:pt x="90522" y="511969"/>
                    </a:lnTo>
                    <a:cubicBezTo>
                      <a:pt x="57143" y="485265"/>
                      <a:pt x="99238" y="518070"/>
                      <a:pt x="66709" y="495300"/>
                    </a:cubicBezTo>
                    <a:cubicBezTo>
                      <a:pt x="46382" y="481071"/>
                      <a:pt x="63797" y="489373"/>
                      <a:pt x="42897" y="481012"/>
                    </a:cubicBezTo>
                    <a:cubicBezTo>
                      <a:pt x="35990" y="474969"/>
                      <a:pt x="21553" y="463083"/>
                      <a:pt x="14322" y="454819"/>
                    </a:cubicBezTo>
                    <a:cubicBezTo>
                      <a:pt x="11709" y="451832"/>
                      <a:pt x="9559" y="448469"/>
                      <a:pt x="7178" y="445294"/>
                    </a:cubicBezTo>
                    <a:cubicBezTo>
                      <a:pt x="6384" y="442119"/>
                      <a:pt x="5335" y="438997"/>
                      <a:pt x="4797" y="435769"/>
                    </a:cubicBezTo>
                    <a:cubicBezTo>
                      <a:pt x="0" y="406985"/>
                      <a:pt x="2302" y="395747"/>
                      <a:pt x="4797" y="359569"/>
                    </a:cubicBezTo>
                    <a:close/>
                  </a:path>
                </a:pathLst>
              </a:custGeom>
              <a:solidFill>
                <a:schemeClr val="accent2">
                  <a:lumMod val="2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4" name="Dowolny kształt 63"/>
              <p:cNvSpPr/>
              <p:nvPr/>
            </p:nvSpPr>
            <p:spPr>
              <a:xfrm>
                <a:off x="714349" y="4214818"/>
                <a:ext cx="214314" cy="142876"/>
              </a:xfrm>
              <a:custGeom>
                <a:avLst/>
                <a:gdLst>
                  <a:gd name="connsiteX0" fmla="*/ 23054 w 455196"/>
                  <a:gd name="connsiteY0" fmla="*/ 241161 h 341644"/>
                  <a:gd name="connsiteX1" fmla="*/ 23054 w 455196"/>
                  <a:gd name="connsiteY1" fmla="*/ 241161 h 341644"/>
                  <a:gd name="connsiteX2" fmla="*/ 13006 w 455196"/>
                  <a:gd name="connsiteY2" fmla="*/ 150725 h 341644"/>
                  <a:gd name="connsiteX3" fmla="*/ 2958 w 455196"/>
                  <a:gd name="connsiteY3" fmla="*/ 110532 h 341644"/>
                  <a:gd name="connsiteX4" fmla="*/ 13006 w 455196"/>
                  <a:gd name="connsiteY4" fmla="*/ 70339 h 341644"/>
                  <a:gd name="connsiteX5" fmla="*/ 23054 w 455196"/>
                  <a:gd name="connsiteY5" fmla="*/ 40193 h 341644"/>
                  <a:gd name="connsiteX6" fmla="*/ 103441 w 455196"/>
                  <a:gd name="connsiteY6" fmla="*/ 0 h 341644"/>
                  <a:gd name="connsiteX7" fmla="*/ 284312 w 455196"/>
                  <a:gd name="connsiteY7" fmla="*/ 10048 h 341644"/>
                  <a:gd name="connsiteX8" fmla="*/ 374747 w 455196"/>
                  <a:gd name="connsiteY8" fmla="*/ 30145 h 341644"/>
                  <a:gd name="connsiteX9" fmla="*/ 404892 w 455196"/>
                  <a:gd name="connsiteY9" fmla="*/ 50242 h 341644"/>
                  <a:gd name="connsiteX10" fmla="*/ 455134 w 455196"/>
                  <a:gd name="connsiteY10" fmla="*/ 110532 h 341644"/>
                  <a:gd name="connsiteX11" fmla="*/ 424989 w 455196"/>
                  <a:gd name="connsiteY11" fmla="*/ 241161 h 341644"/>
                  <a:gd name="connsiteX12" fmla="*/ 354650 w 455196"/>
                  <a:gd name="connsiteY12" fmla="*/ 281354 h 341644"/>
                  <a:gd name="connsiteX13" fmla="*/ 314457 w 455196"/>
                  <a:gd name="connsiteY13" fmla="*/ 311499 h 341644"/>
                  <a:gd name="connsiteX14" fmla="*/ 213973 w 455196"/>
                  <a:gd name="connsiteY14" fmla="*/ 321547 h 341644"/>
                  <a:gd name="connsiteX15" fmla="*/ 83345 w 455196"/>
                  <a:gd name="connsiteY15" fmla="*/ 341644 h 341644"/>
                  <a:gd name="connsiteX16" fmla="*/ 33103 w 455196"/>
                  <a:gd name="connsiteY16" fmla="*/ 331596 h 341644"/>
                  <a:gd name="connsiteX17" fmla="*/ 23054 w 455196"/>
                  <a:gd name="connsiteY17" fmla="*/ 241161 h 341644"/>
                  <a:gd name="connsiteX0" fmla="*/ 23054 w 455196"/>
                  <a:gd name="connsiteY0" fmla="*/ 241161 h 341644"/>
                  <a:gd name="connsiteX1" fmla="*/ 23054 w 455196"/>
                  <a:gd name="connsiteY1" fmla="*/ 241161 h 341644"/>
                  <a:gd name="connsiteX2" fmla="*/ 13006 w 455196"/>
                  <a:gd name="connsiteY2" fmla="*/ 150725 h 341644"/>
                  <a:gd name="connsiteX3" fmla="*/ 2958 w 455196"/>
                  <a:gd name="connsiteY3" fmla="*/ 110532 h 341644"/>
                  <a:gd name="connsiteX4" fmla="*/ 13006 w 455196"/>
                  <a:gd name="connsiteY4" fmla="*/ 70339 h 341644"/>
                  <a:gd name="connsiteX5" fmla="*/ 53015 w 455196"/>
                  <a:gd name="connsiteY5" fmla="*/ 83846 h 341644"/>
                  <a:gd name="connsiteX6" fmla="*/ 103441 w 455196"/>
                  <a:gd name="connsiteY6" fmla="*/ 0 h 341644"/>
                  <a:gd name="connsiteX7" fmla="*/ 284312 w 455196"/>
                  <a:gd name="connsiteY7" fmla="*/ 10048 h 341644"/>
                  <a:gd name="connsiteX8" fmla="*/ 374747 w 455196"/>
                  <a:gd name="connsiteY8" fmla="*/ 30145 h 341644"/>
                  <a:gd name="connsiteX9" fmla="*/ 404892 w 455196"/>
                  <a:gd name="connsiteY9" fmla="*/ 50242 h 341644"/>
                  <a:gd name="connsiteX10" fmla="*/ 455134 w 455196"/>
                  <a:gd name="connsiteY10" fmla="*/ 110532 h 341644"/>
                  <a:gd name="connsiteX11" fmla="*/ 424989 w 455196"/>
                  <a:gd name="connsiteY11" fmla="*/ 241161 h 341644"/>
                  <a:gd name="connsiteX12" fmla="*/ 354650 w 455196"/>
                  <a:gd name="connsiteY12" fmla="*/ 281354 h 341644"/>
                  <a:gd name="connsiteX13" fmla="*/ 314457 w 455196"/>
                  <a:gd name="connsiteY13" fmla="*/ 311499 h 341644"/>
                  <a:gd name="connsiteX14" fmla="*/ 213973 w 455196"/>
                  <a:gd name="connsiteY14" fmla="*/ 321547 h 341644"/>
                  <a:gd name="connsiteX15" fmla="*/ 83345 w 455196"/>
                  <a:gd name="connsiteY15" fmla="*/ 341644 h 341644"/>
                  <a:gd name="connsiteX16" fmla="*/ 33103 w 455196"/>
                  <a:gd name="connsiteY16" fmla="*/ 331596 h 341644"/>
                  <a:gd name="connsiteX17" fmla="*/ 23054 w 455196"/>
                  <a:gd name="connsiteY17" fmla="*/ 241161 h 341644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13006 w 455196"/>
                  <a:gd name="connsiteY2" fmla="*/ 145908 h 336827"/>
                  <a:gd name="connsiteX3" fmla="*/ 2958 w 455196"/>
                  <a:gd name="connsiteY3" fmla="*/ 105715 h 336827"/>
                  <a:gd name="connsiteX4" fmla="*/ 13006 w 455196"/>
                  <a:gd name="connsiteY4" fmla="*/ 65522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26764 w 458906"/>
                  <a:gd name="connsiteY0" fmla="*/ 236344 h 336827"/>
                  <a:gd name="connsiteX1" fmla="*/ 26764 w 458906"/>
                  <a:gd name="connsiteY1" fmla="*/ 236344 h 336827"/>
                  <a:gd name="connsiteX2" fmla="*/ 16716 w 458906"/>
                  <a:gd name="connsiteY2" fmla="*/ 145908 h 336827"/>
                  <a:gd name="connsiteX3" fmla="*/ 6668 w 458906"/>
                  <a:gd name="connsiteY3" fmla="*/ 105715 h 336827"/>
                  <a:gd name="connsiteX4" fmla="*/ 56725 w 458906"/>
                  <a:gd name="connsiteY4" fmla="*/ 79029 h 336827"/>
                  <a:gd name="connsiteX5" fmla="*/ 56725 w 458906"/>
                  <a:gd name="connsiteY5" fmla="*/ 79029 h 336827"/>
                  <a:gd name="connsiteX6" fmla="*/ 199601 w 458906"/>
                  <a:gd name="connsiteY6" fmla="*/ 7591 h 336827"/>
                  <a:gd name="connsiteX7" fmla="*/ 288022 w 458906"/>
                  <a:gd name="connsiteY7" fmla="*/ 5231 h 336827"/>
                  <a:gd name="connsiteX8" fmla="*/ 378457 w 458906"/>
                  <a:gd name="connsiteY8" fmla="*/ 25328 h 336827"/>
                  <a:gd name="connsiteX9" fmla="*/ 408602 w 458906"/>
                  <a:gd name="connsiteY9" fmla="*/ 45425 h 336827"/>
                  <a:gd name="connsiteX10" fmla="*/ 458844 w 458906"/>
                  <a:gd name="connsiteY10" fmla="*/ 105715 h 336827"/>
                  <a:gd name="connsiteX11" fmla="*/ 428699 w 458906"/>
                  <a:gd name="connsiteY11" fmla="*/ 236344 h 336827"/>
                  <a:gd name="connsiteX12" fmla="*/ 358360 w 458906"/>
                  <a:gd name="connsiteY12" fmla="*/ 276537 h 336827"/>
                  <a:gd name="connsiteX13" fmla="*/ 318167 w 458906"/>
                  <a:gd name="connsiteY13" fmla="*/ 306682 h 336827"/>
                  <a:gd name="connsiteX14" fmla="*/ 217683 w 458906"/>
                  <a:gd name="connsiteY14" fmla="*/ 316730 h 336827"/>
                  <a:gd name="connsiteX15" fmla="*/ 87055 w 458906"/>
                  <a:gd name="connsiteY15" fmla="*/ 336827 h 336827"/>
                  <a:gd name="connsiteX16" fmla="*/ 36813 w 458906"/>
                  <a:gd name="connsiteY16" fmla="*/ 326779 h 336827"/>
                  <a:gd name="connsiteX17" fmla="*/ 26764 w 458906"/>
                  <a:gd name="connsiteY17" fmla="*/ 236344 h 336827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13006 w 455196"/>
                  <a:gd name="connsiteY2" fmla="*/ 145908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53015 w 455196"/>
                  <a:gd name="connsiteY2" fmla="*/ 221905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53015 w 455196"/>
                  <a:gd name="connsiteY0" fmla="*/ 293343 h 336827"/>
                  <a:gd name="connsiteX1" fmla="*/ 23054 w 455196"/>
                  <a:gd name="connsiteY1" fmla="*/ 236344 h 336827"/>
                  <a:gd name="connsiteX2" fmla="*/ 53015 w 455196"/>
                  <a:gd name="connsiteY2" fmla="*/ 221905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53015 w 455196"/>
                  <a:gd name="connsiteY17" fmla="*/ 293343 h 336827"/>
                  <a:gd name="connsiteX0" fmla="*/ 53015 w 455196"/>
                  <a:gd name="connsiteY0" fmla="*/ 293343 h 336827"/>
                  <a:gd name="connsiteX1" fmla="*/ 53015 w 455196"/>
                  <a:gd name="connsiteY1" fmla="*/ 221905 h 336827"/>
                  <a:gd name="connsiteX2" fmla="*/ 53015 w 455196"/>
                  <a:gd name="connsiteY2" fmla="*/ 150467 h 336827"/>
                  <a:gd name="connsiteX3" fmla="*/ 53015 w 455196"/>
                  <a:gd name="connsiteY3" fmla="*/ 79029 h 336827"/>
                  <a:gd name="connsiteX4" fmla="*/ 53015 w 455196"/>
                  <a:gd name="connsiteY4" fmla="*/ 79029 h 336827"/>
                  <a:gd name="connsiteX5" fmla="*/ 195891 w 455196"/>
                  <a:gd name="connsiteY5" fmla="*/ 7591 h 336827"/>
                  <a:gd name="connsiteX6" fmla="*/ 284312 w 455196"/>
                  <a:gd name="connsiteY6" fmla="*/ 5231 h 336827"/>
                  <a:gd name="connsiteX7" fmla="*/ 374747 w 455196"/>
                  <a:gd name="connsiteY7" fmla="*/ 25328 h 336827"/>
                  <a:gd name="connsiteX8" fmla="*/ 404892 w 455196"/>
                  <a:gd name="connsiteY8" fmla="*/ 45425 h 336827"/>
                  <a:gd name="connsiteX9" fmla="*/ 455134 w 455196"/>
                  <a:gd name="connsiteY9" fmla="*/ 105715 h 336827"/>
                  <a:gd name="connsiteX10" fmla="*/ 424989 w 455196"/>
                  <a:gd name="connsiteY10" fmla="*/ 236344 h 336827"/>
                  <a:gd name="connsiteX11" fmla="*/ 354650 w 455196"/>
                  <a:gd name="connsiteY11" fmla="*/ 276537 h 336827"/>
                  <a:gd name="connsiteX12" fmla="*/ 314457 w 455196"/>
                  <a:gd name="connsiteY12" fmla="*/ 306682 h 336827"/>
                  <a:gd name="connsiteX13" fmla="*/ 213973 w 455196"/>
                  <a:gd name="connsiteY13" fmla="*/ 316730 h 336827"/>
                  <a:gd name="connsiteX14" fmla="*/ 83345 w 455196"/>
                  <a:gd name="connsiteY14" fmla="*/ 336827 h 336827"/>
                  <a:gd name="connsiteX15" fmla="*/ 33103 w 455196"/>
                  <a:gd name="connsiteY15" fmla="*/ 326779 h 336827"/>
                  <a:gd name="connsiteX16" fmla="*/ 53015 w 455196"/>
                  <a:gd name="connsiteY16" fmla="*/ 293343 h 336827"/>
                  <a:gd name="connsiteX0" fmla="*/ 3794 w 405975"/>
                  <a:gd name="connsiteY0" fmla="*/ 293343 h 336827"/>
                  <a:gd name="connsiteX1" fmla="*/ 3794 w 405975"/>
                  <a:gd name="connsiteY1" fmla="*/ 221905 h 336827"/>
                  <a:gd name="connsiteX2" fmla="*/ 3794 w 405975"/>
                  <a:gd name="connsiteY2" fmla="*/ 150467 h 336827"/>
                  <a:gd name="connsiteX3" fmla="*/ 3794 w 405975"/>
                  <a:gd name="connsiteY3" fmla="*/ 79029 h 336827"/>
                  <a:gd name="connsiteX4" fmla="*/ 3794 w 405975"/>
                  <a:gd name="connsiteY4" fmla="*/ 79029 h 336827"/>
                  <a:gd name="connsiteX5" fmla="*/ 146670 w 405975"/>
                  <a:gd name="connsiteY5" fmla="*/ 7591 h 336827"/>
                  <a:gd name="connsiteX6" fmla="*/ 235091 w 405975"/>
                  <a:gd name="connsiteY6" fmla="*/ 5231 h 336827"/>
                  <a:gd name="connsiteX7" fmla="*/ 325526 w 405975"/>
                  <a:gd name="connsiteY7" fmla="*/ 25328 h 336827"/>
                  <a:gd name="connsiteX8" fmla="*/ 355671 w 405975"/>
                  <a:gd name="connsiteY8" fmla="*/ 45425 h 336827"/>
                  <a:gd name="connsiteX9" fmla="*/ 405913 w 405975"/>
                  <a:gd name="connsiteY9" fmla="*/ 105715 h 336827"/>
                  <a:gd name="connsiteX10" fmla="*/ 375768 w 405975"/>
                  <a:gd name="connsiteY10" fmla="*/ 236344 h 336827"/>
                  <a:gd name="connsiteX11" fmla="*/ 305429 w 405975"/>
                  <a:gd name="connsiteY11" fmla="*/ 276537 h 336827"/>
                  <a:gd name="connsiteX12" fmla="*/ 265236 w 405975"/>
                  <a:gd name="connsiteY12" fmla="*/ 306682 h 336827"/>
                  <a:gd name="connsiteX13" fmla="*/ 164752 w 405975"/>
                  <a:gd name="connsiteY13" fmla="*/ 316730 h 336827"/>
                  <a:gd name="connsiteX14" fmla="*/ 34124 w 405975"/>
                  <a:gd name="connsiteY14" fmla="*/ 336827 h 336827"/>
                  <a:gd name="connsiteX15" fmla="*/ 3794 w 405975"/>
                  <a:gd name="connsiteY15" fmla="*/ 293343 h 33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5975" h="336827">
                    <a:moveTo>
                      <a:pt x="3794" y="293343"/>
                    </a:moveTo>
                    <a:lnTo>
                      <a:pt x="3794" y="221905"/>
                    </a:lnTo>
                    <a:cubicBezTo>
                      <a:pt x="1694" y="208256"/>
                      <a:pt x="3794" y="174280"/>
                      <a:pt x="3794" y="150467"/>
                    </a:cubicBezTo>
                    <a:cubicBezTo>
                      <a:pt x="3794" y="126654"/>
                      <a:pt x="0" y="92308"/>
                      <a:pt x="3794" y="79029"/>
                    </a:cubicBezTo>
                    <a:lnTo>
                      <a:pt x="3794" y="79029"/>
                    </a:lnTo>
                    <a:cubicBezTo>
                      <a:pt x="27442" y="60636"/>
                      <a:pt x="146670" y="7591"/>
                      <a:pt x="146670" y="7591"/>
                    </a:cubicBezTo>
                    <a:cubicBezTo>
                      <a:pt x="206960" y="10940"/>
                      <a:pt x="174935" y="0"/>
                      <a:pt x="235091" y="5231"/>
                    </a:cubicBezTo>
                    <a:cubicBezTo>
                      <a:pt x="254642" y="6931"/>
                      <a:pt x="304531" y="20079"/>
                      <a:pt x="325526" y="25328"/>
                    </a:cubicBezTo>
                    <a:cubicBezTo>
                      <a:pt x="335574" y="32027"/>
                      <a:pt x="346393" y="37694"/>
                      <a:pt x="355671" y="45425"/>
                    </a:cubicBezTo>
                    <a:cubicBezTo>
                      <a:pt x="384684" y="69603"/>
                      <a:pt x="386152" y="76075"/>
                      <a:pt x="405913" y="105715"/>
                    </a:cubicBezTo>
                    <a:cubicBezTo>
                      <a:pt x="401201" y="148116"/>
                      <a:pt x="405975" y="200096"/>
                      <a:pt x="375768" y="236344"/>
                    </a:cubicBezTo>
                    <a:cubicBezTo>
                      <a:pt x="363746" y="250770"/>
                      <a:pt x="318485" y="268377"/>
                      <a:pt x="305429" y="276537"/>
                    </a:cubicBezTo>
                    <a:cubicBezTo>
                      <a:pt x="291228" y="285413"/>
                      <a:pt x="281339" y="302081"/>
                      <a:pt x="265236" y="306682"/>
                    </a:cubicBezTo>
                    <a:cubicBezTo>
                      <a:pt x="232869" y="315929"/>
                      <a:pt x="198183" y="312797"/>
                      <a:pt x="164752" y="316730"/>
                    </a:cubicBezTo>
                    <a:cubicBezTo>
                      <a:pt x="120814" y="321899"/>
                      <a:pt x="77716" y="329562"/>
                      <a:pt x="34124" y="336827"/>
                    </a:cubicBezTo>
                    <a:cubicBezTo>
                      <a:pt x="7298" y="332929"/>
                      <a:pt x="8849" y="312497"/>
                      <a:pt x="3794" y="293343"/>
                    </a:cubicBezTo>
                    <a:close/>
                  </a:path>
                </a:pathLst>
              </a:custGeom>
              <a:solidFill>
                <a:schemeClr val="accent2">
                  <a:lumMod val="2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53" name="Prostokąt 52"/>
            <p:cNvSpPr/>
            <p:nvPr/>
          </p:nvSpPr>
          <p:spPr>
            <a:xfrm>
              <a:off x="4239825" y="3371575"/>
              <a:ext cx="308571" cy="3702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4" name="Dowolny kształt 53"/>
            <p:cNvSpPr/>
            <p:nvPr/>
          </p:nvSpPr>
          <p:spPr>
            <a:xfrm>
              <a:off x="3684396" y="3495004"/>
              <a:ext cx="559539" cy="51200"/>
            </a:xfrm>
            <a:custGeom>
              <a:avLst/>
              <a:gdLst>
                <a:gd name="connsiteX0" fmla="*/ 0 w 647700"/>
                <a:gd name="connsiteY0" fmla="*/ 59267 h 59267"/>
                <a:gd name="connsiteX1" fmla="*/ 273050 w 647700"/>
                <a:gd name="connsiteY1" fmla="*/ 2117 h 59267"/>
                <a:gd name="connsiteX2" fmla="*/ 647700 w 647700"/>
                <a:gd name="connsiteY2" fmla="*/ 46567 h 5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267">
                  <a:moveTo>
                    <a:pt x="0" y="59267"/>
                  </a:moveTo>
                  <a:cubicBezTo>
                    <a:pt x="82550" y="31750"/>
                    <a:pt x="165100" y="4234"/>
                    <a:pt x="273050" y="2117"/>
                  </a:cubicBezTo>
                  <a:cubicBezTo>
                    <a:pt x="381000" y="0"/>
                    <a:pt x="514350" y="23283"/>
                    <a:pt x="647700" y="46567"/>
                  </a:cubicBezTo>
                </a:path>
              </a:pathLst>
            </a:cu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55" name="Grupa 52"/>
            <p:cNvGrpSpPr/>
            <p:nvPr/>
          </p:nvGrpSpPr>
          <p:grpSpPr>
            <a:xfrm>
              <a:off x="6152967" y="3449748"/>
              <a:ext cx="185143" cy="185144"/>
              <a:chOff x="3428992" y="4429132"/>
              <a:chExt cx="285752" cy="285752"/>
            </a:xfrm>
          </p:grpSpPr>
          <p:cxnSp>
            <p:nvCxnSpPr>
              <p:cNvPr id="59" name="Łącznik prosty 58"/>
              <p:cNvCxnSpPr/>
              <p:nvPr/>
            </p:nvCxnSpPr>
            <p:spPr>
              <a:xfrm>
                <a:off x="3428992" y="4572008"/>
                <a:ext cx="285752" cy="0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y 59"/>
              <p:cNvCxnSpPr/>
              <p:nvPr/>
            </p:nvCxnSpPr>
            <p:spPr>
              <a:xfrm rot="5400000" flipH="1" flipV="1">
                <a:off x="3571868" y="4429132"/>
                <a:ext cx="142876" cy="142876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none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Łącznik prosty 60"/>
              <p:cNvCxnSpPr/>
              <p:nvPr/>
            </p:nvCxnSpPr>
            <p:spPr>
              <a:xfrm rot="16200000" flipH="1">
                <a:off x="3571868" y="4572008"/>
                <a:ext cx="142876" cy="142876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none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Dowolny kształt 55"/>
            <p:cNvSpPr/>
            <p:nvPr/>
          </p:nvSpPr>
          <p:spPr>
            <a:xfrm>
              <a:off x="4548396" y="3495004"/>
              <a:ext cx="1604571" cy="79348"/>
            </a:xfrm>
            <a:custGeom>
              <a:avLst/>
              <a:gdLst>
                <a:gd name="connsiteX0" fmla="*/ 0 w 647700"/>
                <a:gd name="connsiteY0" fmla="*/ 59267 h 59267"/>
                <a:gd name="connsiteX1" fmla="*/ 273050 w 647700"/>
                <a:gd name="connsiteY1" fmla="*/ 2117 h 59267"/>
                <a:gd name="connsiteX2" fmla="*/ 647700 w 647700"/>
                <a:gd name="connsiteY2" fmla="*/ 46567 h 59267"/>
                <a:gd name="connsiteX0" fmla="*/ 0 w 647700"/>
                <a:gd name="connsiteY0" fmla="*/ 35984 h 38101"/>
                <a:gd name="connsiteX1" fmla="*/ 274027 w 647700"/>
                <a:gd name="connsiteY1" fmla="*/ 35984 h 38101"/>
                <a:gd name="connsiteX2" fmla="*/ 647700 w 647700"/>
                <a:gd name="connsiteY2" fmla="*/ 23284 h 3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38101">
                  <a:moveTo>
                    <a:pt x="0" y="35984"/>
                  </a:moveTo>
                  <a:cubicBezTo>
                    <a:pt x="82550" y="8467"/>
                    <a:pt x="166077" y="38101"/>
                    <a:pt x="274027" y="35984"/>
                  </a:cubicBezTo>
                  <a:cubicBezTo>
                    <a:pt x="381977" y="33867"/>
                    <a:pt x="514350" y="0"/>
                    <a:pt x="647700" y="23284"/>
                  </a:cubicBezTo>
                </a:path>
              </a:pathLst>
            </a:cu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Dowolny kształt 56"/>
            <p:cNvSpPr/>
            <p:nvPr/>
          </p:nvSpPr>
          <p:spPr>
            <a:xfrm>
              <a:off x="6357950" y="3643313"/>
              <a:ext cx="928694" cy="957021"/>
            </a:xfrm>
            <a:custGeom>
              <a:avLst/>
              <a:gdLst>
                <a:gd name="connsiteX0" fmla="*/ 21828 w 1105297"/>
                <a:gd name="connsiteY0" fmla="*/ 0 h 855266"/>
                <a:gd name="connsiteX1" fmla="*/ 40878 w 1105297"/>
                <a:gd name="connsiteY1" fmla="*/ 381000 h 855266"/>
                <a:gd name="connsiteX2" fmla="*/ 267097 w 1105297"/>
                <a:gd name="connsiteY2" fmla="*/ 769144 h 855266"/>
                <a:gd name="connsiteX3" fmla="*/ 900510 w 1105297"/>
                <a:gd name="connsiteY3" fmla="*/ 826294 h 855266"/>
                <a:gd name="connsiteX4" fmla="*/ 1105297 w 1105297"/>
                <a:gd name="connsiteY4" fmla="*/ 595313 h 855266"/>
                <a:gd name="connsiteX0" fmla="*/ 21828 w 1105297"/>
                <a:gd name="connsiteY0" fmla="*/ 0 h 945766"/>
                <a:gd name="connsiteX1" fmla="*/ 40878 w 1105297"/>
                <a:gd name="connsiteY1" fmla="*/ 381000 h 945766"/>
                <a:gd name="connsiteX2" fmla="*/ 267097 w 1105297"/>
                <a:gd name="connsiteY2" fmla="*/ 769144 h 945766"/>
                <a:gd name="connsiteX3" fmla="*/ 895760 w 1105297"/>
                <a:gd name="connsiteY3" fmla="*/ 916794 h 945766"/>
                <a:gd name="connsiteX4" fmla="*/ 1105297 w 1105297"/>
                <a:gd name="connsiteY4" fmla="*/ 595313 h 945766"/>
                <a:gd name="connsiteX0" fmla="*/ 31944 w 1103274"/>
                <a:gd name="connsiteY0" fmla="*/ 0 h 956387"/>
                <a:gd name="connsiteX1" fmla="*/ 38855 w 1103274"/>
                <a:gd name="connsiteY1" fmla="*/ 391621 h 956387"/>
                <a:gd name="connsiteX2" fmla="*/ 265074 w 1103274"/>
                <a:gd name="connsiteY2" fmla="*/ 779765 h 956387"/>
                <a:gd name="connsiteX3" fmla="*/ 893737 w 1103274"/>
                <a:gd name="connsiteY3" fmla="*/ 927415 h 956387"/>
                <a:gd name="connsiteX4" fmla="*/ 1103274 w 1103274"/>
                <a:gd name="connsiteY4" fmla="*/ 605934 h 956387"/>
                <a:gd name="connsiteX0" fmla="*/ 10914 w 1082244"/>
                <a:gd name="connsiteY0" fmla="*/ 0 h 956387"/>
                <a:gd name="connsiteX1" fmla="*/ 136953 w 1082244"/>
                <a:gd name="connsiteY1" fmla="*/ 382555 h 956387"/>
                <a:gd name="connsiteX2" fmla="*/ 244044 w 1082244"/>
                <a:gd name="connsiteY2" fmla="*/ 779765 h 956387"/>
                <a:gd name="connsiteX3" fmla="*/ 872707 w 1082244"/>
                <a:gd name="connsiteY3" fmla="*/ 927415 h 956387"/>
                <a:gd name="connsiteX4" fmla="*/ 1082244 w 1082244"/>
                <a:gd name="connsiteY4" fmla="*/ 605934 h 956387"/>
                <a:gd name="connsiteX0" fmla="*/ 21008 w 1092338"/>
                <a:gd name="connsiteY0" fmla="*/ 63759 h 1020146"/>
                <a:gd name="connsiteX1" fmla="*/ 21007 w 1092338"/>
                <a:gd name="connsiteY1" fmla="*/ 63759 h 1020146"/>
                <a:gd name="connsiteX2" fmla="*/ 147047 w 1092338"/>
                <a:gd name="connsiteY2" fmla="*/ 446314 h 1020146"/>
                <a:gd name="connsiteX3" fmla="*/ 254138 w 1092338"/>
                <a:gd name="connsiteY3" fmla="*/ 843524 h 1020146"/>
                <a:gd name="connsiteX4" fmla="*/ 882801 w 1092338"/>
                <a:gd name="connsiteY4" fmla="*/ 991174 h 1020146"/>
                <a:gd name="connsiteX5" fmla="*/ 1092338 w 1092338"/>
                <a:gd name="connsiteY5" fmla="*/ 669693 h 1020146"/>
                <a:gd name="connsiteX0" fmla="*/ 1 w 1071331"/>
                <a:gd name="connsiteY0" fmla="*/ 0 h 956387"/>
                <a:gd name="connsiteX1" fmla="*/ 0 w 1071331"/>
                <a:gd name="connsiteY1" fmla="*/ 0 h 956387"/>
                <a:gd name="connsiteX2" fmla="*/ 0 w 1071331"/>
                <a:gd name="connsiteY2" fmla="*/ 0 h 956387"/>
                <a:gd name="connsiteX3" fmla="*/ 126040 w 1071331"/>
                <a:gd name="connsiteY3" fmla="*/ 382555 h 956387"/>
                <a:gd name="connsiteX4" fmla="*/ 233131 w 1071331"/>
                <a:gd name="connsiteY4" fmla="*/ 779765 h 956387"/>
                <a:gd name="connsiteX5" fmla="*/ 861794 w 1071331"/>
                <a:gd name="connsiteY5" fmla="*/ 927415 h 956387"/>
                <a:gd name="connsiteX6" fmla="*/ 1071331 w 1071331"/>
                <a:gd name="connsiteY6" fmla="*/ 605934 h 956387"/>
                <a:gd name="connsiteX0" fmla="*/ 1 w 1008311"/>
                <a:gd name="connsiteY0" fmla="*/ 0 h 940484"/>
                <a:gd name="connsiteX1" fmla="*/ 0 w 1008311"/>
                <a:gd name="connsiteY1" fmla="*/ 0 h 940484"/>
                <a:gd name="connsiteX2" fmla="*/ 0 w 1008311"/>
                <a:gd name="connsiteY2" fmla="*/ 0 h 940484"/>
                <a:gd name="connsiteX3" fmla="*/ 126040 w 1008311"/>
                <a:gd name="connsiteY3" fmla="*/ 382555 h 940484"/>
                <a:gd name="connsiteX4" fmla="*/ 233131 w 1008311"/>
                <a:gd name="connsiteY4" fmla="*/ 779765 h 940484"/>
                <a:gd name="connsiteX5" fmla="*/ 861794 w 1008311"/>
                <a:gd name="connsiteY5" fmla="*/ 927415 h 940484"/>
                <a:gd name="connsiteX6" fmla="*/ 1008311 w 1008311"/>
                <a:gd name="connsiteY6" fmla="*/ 701350 h 940484"/>
                <a:gd name="connsiteX0" fmla="*/ 1 w 1071330"/>
                <a:gd name="connsiteY0" fmla="*/ 0 h 940484"/>
                <a:gd name="connsiteX1" fmla="*/ 0 w 1071330"/>
                <a:gd name="connsiteY1" fmla="*/ 0 h 940484"/>
                <a:gd name="connsiteX2" fmla="*/ 0 w 1071330"/>
                <a:gd name="connsiteY2" fmla="*/ 0 h 940484"/>
                <a:gd name="connsiteX3" fmla="*/ 126040 w 1071330"/>
                <a:gd name="connsiteY3" fmla="*/ 382555 h 940484"/>
                <a:gd name="connsiteX4" fmla="*/ 233131 w 1071330"/>
                <a:gd name="connsiteY4" fmla="*/ 779765 h 940484"/>
                <a:gd name="connsiteX5" fmla="*/ 861794 w 1071330"/>
                <a:gd name="connsiteY5" fmla="*/ 927415 h 940484"/>
                <a:gd name="connsiteX6" fmla="*/ 1071330 w 1071330"/>
                <a:gd name="connsiteY6" fmla="*/ 701350 h 940484"/>
                <a:gd name="connsiteX0" fmla="*/ 1 w 1071330"/>
                <a:gd name="connsiteY0" fmla="*/ 0 h 929858"/>
                <a:gd name="connsiteX1" fmla="*/ 0 w 1071330"/>
                <a:gd name="connsiteY1" fmla="*/ 0 h 929858"/>
                <a:gd name="connsiteX2" fmla="*/ 0 w 1071330"/>
                <a:gd name="connsiteY2" fmla="*/ 0 h 929858"/>
                <a:gd name="connsiteX3" fmla="*/ 126040 w 1071330"/>
                <a:gd name="connsiteY3" fmla="*/ 382555 h 929858"/>
                <a:gd name="connsiteX4" fmla="*/ 233131 w 1071330"/>
                <a:gd name="connsiteY4" fmla="*/ 779765 h 929858"/>
                <a:gd name="connsiteX5" fmla="*/ 861794 w 1071330"/>
                <a:gd name="connsiteY5" fmla="*/ 927415 h 929858"/>
                <a:gd name="connsiteX6" fmla="*/ 1071330 w 1071330"/>
                <a:gd name="connsiteY6" fmla="*/ 765109 h 929858"/>
                <a:gd name="connsiteX0" fmla="*/ 1 w 1071330"/>
                <a:gd name="connsiteY0" fmla="*/ 0 h 895071"/>
                <a:gd name="connsiteX1" fmla="*/ 0 w 1071330"/>
                <a:gd name="connsiteY1" fmla="*/ 0 h 895071"/>
                <a:gd name="connsiteX2" fmla="*/ 0 w 1071330"/>
                <a:gd name="connsiteY2" fmla="*/ 0 h 895071"/>
                <a:gd name="connsiteX3" fmla="*/ 126040 w 1071330"/>
                <a:gd name="connsiteY3" fmla="*/ 382555 h 895071"/>
                <a:gd name="connsiteX4" fmla="*/ 233131 w 1071330"/>
                <a:gd name="connsiteY4" fmla="*/ 779765 h 895071"/>
                <a:gd name="connsiteX5" fmla="*/ 693214 w 1071330"/>
                <a:gd name="connsiteY5" fmla="*/ 892628 h 895071"/>
                <a:gd name="connsiteX6" fmla="*/ 1071330 w 1071330"/>
                <a:gd name="connsiteY6" fmla="*/ 765109 h 895071"/>
                <a:gd name="connsiteX0" fmla="*/ 1 w 945291"/>
                <a:gd name="connsiteY0" fmla="*/ 0 h 905697"/>
                <a:gd name="connsiteX1" fmla="*/ 0 w 945291"/>
                <a:gd name="connsiteY1" fmla="*/ 0 h 905697"/>
                <a:gd name="connsiteX2" fmla="*/ 0 w 945291"/>
                <a:gd name="connsiteY2" fmla="*/ 0 h 905697"/>
                <a:gd name="connsiteX3" fmla="*/ 126040 w 945291"/>
                <a:gd name="connsiteY3" fmla="*/ 382555 h 905697"/>
                <a:gd name="connsiteX4" fmla="*/ 233131 w 945291"/>
                <a:gd name="connsiteY4" fmla="*/ 779765 h 905697"/>
                <a:gd name="connsiteX5" fmla="*/ 693214 w 945291"/>
                <a:gd name="connsiteY5" fmla="*/ 892628 h 905697"/>
                <a:gd name="connsiteX6" fmla="*/ 945291 w 945291"/>
                <a:gd name="connsiteY6" fmla="*/ 701352 h 905697"/>
                <a:gd name="connsiteX0" fmla="*/ 1 w 945291"/>
                <a:gd name="connsiteY0" fmla="*/ 0 h 969457"/>
                <a:gd name="connsiteX1" fmla="*/ 0 w 945291"/>
                <a:gd name="connsiteY1" fmla="*/ 0 h 969457"/>
                <a:gd name="connsiteX2" fmla="*/ 0 w 945291"/>
                <a:gd name="connsiteY2" fmla="*/ 0 h 969457"/>
                <a:gd name="connsiteX3" fmla="*/ 126040 w 945291"/>
                <a:gd name="connsiteY3" fmla="*/ 382555 h 969457"/>
                <a:gd name="connsiteX4" fmla="*/ 233131 w 945291"/>
                <a:gd name="connsiteY4" fmla="*/ 779765 h 969457"/>
                <a:gd name="connsiteX5" fmla="*/ 630194 w 945291"/>
                <a:gd name="connsiteY5" fmla="*/ 956388 h 969457"/>
                <a:gd name="connsiteX6" fmla="*/ 945291 w 945291"/>
                <a:gd name="connsiteY6" fmla="*/ 701352 h 969457"/>
                <a:gd name="connsiteX0" fmla="*/ 1 w 882272"/>
                <a:gd name="connsiteY0" fmla="*/ 0 h 958830"/>
                <a:gd name="connsiteX1" fmla="*/ 0 w 882272"/>
                <a:gd name="connsiteY1" fmla="*/ 0 h 958830"/>
                <a:gd name="connsiteX2" fmla="*/ 0 w 882272"/>
                <a:gd name="connsiteY2" fmla="*/ 0 h 958830"/>
                <a:gd name="connsiteX3" fmla="*/ 126040 w 882272"/>
                <a:gd name="connsiteY3" fmla="*/ 382555 h 958830"/>
                <a:gd name="connsiteX4" fmla="*/ 233131 w 882272"/>
                <a:gd name="connsiteY4" fmla="*/ 779765 h 958830"/>
                <a:gd name="connsiteX5" fmla="*/ 630194 w 882272"/>
                <a:gd name="connsiteY5" fmla="*/ 956388 h 958830"/>
                <a:gd name="connsiteX6" fmla="*/ 882272 w 882272"/>
                <a:gd name="connsiteY6" fmla="*/ 765110 h 958830"/>
                <a:gd name="connsiteX0" fmla="*/ 1 w 819253"/>
                <a:gd name="connsiteY0" fmla="*/ 0 h 969457"/>
                <a:gd name="connsiteX1" fmla="*/ 0 w 819253"/>
                <a:gd name="connsiteY1" fmla="*/ 0 h 969457"/>
                <a:gd name="connsiteX2" fmla="*/ 0 w 819253"/>
                <a:gd name="connsiteY2" fmla="*/ 0 h 969457"/>
                <a:gd name="connsiteX3" fmla="*/ 126040 w 819253"/>
                <a:gd name="connsiteY3" fmla="*/ 382555 h 969457"/>
                <a:gd name="connsiteX4" fmla="*/ 233131 w 819253"/>
                <a:gd name="connsiteY4" fmla="*/ 779765 h 969457"/>
                <a:gd name="connsiteX5" fmla="*/ 630194 w 819253"/>
                <a:gd name="connsiteY5" fmla="*/ 956388 h 969457"/>
                <a:gd name="connsiteX6" fmla="*/ 819253 w 819253"/>
                <a:gd name="connsiteY6" fmla="*/ 701352 h 969457"/>
                <a:gd name="connsiteX0" fmla="*/ 1 w 819253"/>
                <a:gd name="connsiteY0" fmla="*/ 0 h 854151"/>
                <a:gd name="connsiteX1" fmla="*/ 0 w 819253"/>
                <a:gd name="connsiteY1" fmla="*/ 0 h 854151"/>
                <a:gd name="connsiteX2" fmla="*/ 0 w 819253"/>
                <a:gd name="connsiteY2" fmla="*/ 0 h 854151"/>
                <a:gd name="connsiteX3" fmla="*/ 126040 w 819253"/>
                <a:gd name="connsiteY3" fmla="*/ 382555 h 854151"/>
                <a:gd name="connsiteX4" fmla="*/ 233131 w 819253"/>
                <a:gd name="connsiteY4" fmla="*/ 779765 h 854151"/>
                <a:gd name="connsiteX5" fmla="*/ 567175 w 819253"/>
                <a:gd name="connsiteY5" fmla="*/ 828869 h 854151"/>
                <a:gd name="connsiteX6" fmla="*/ 819253 w 819253"/>
                <a:gd name="connsiteY6" fmla="*/ 701352 h 854151"/>
                <a:gd name="connsiteX0" fmla="*/ 1 w 819253"/>
                <a:gd name="connsiteY0" fmla="*/ 0 h 854151"/>
                <a:gd name="connsiteX1" fmla="*/ 0 w 819253"/>
                <a:gd name="connsiteY1" fmla="*/ 0 h 854151"/>
                <a:gd name="connsiteX2" fmla="*/ 0 w 819253"/>
                <a:gd name="connsiteY2" fmla="*/ 0 h 854151"/>
                <a:gd name="connsiteX3" fmla="*/ 126040 w 819253"/>
                <a:gd name="connsiteY3" fmla="*/ 382555 h 854151"/>
                <a:gd name="connsiteX4" fmla="*/ 233131 w 819253"/>
                <a:gd name="connsiteY4" fmla="*/ 779765 h 854151"/>
                <a:gd name="connsiteX5" fmla="*/ 567175 w 819253"/>
                <a:gd name="connsiteY5" fmla="*/ 828869 h 854151"/>
                <a:gd name="connsiteX6" fmla="*/ 819253 w 819253"/>
                <a:gd name="connsiteY6" fmla="*/ 701352 h 85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9253" h="85415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21007" y="63759"/>
                    <a:pt x="87185" y="252594"/>
                    <a:pt x="126040" y="382555"/>
                  </a:cubicBezTo>
                  <a:cubicBezTo>
                    <a:pt x="164895" y="512516"/>
                    <a:pt x="159609" y="705379"/>
                    <a:pt x="233131" y="779765"/>
                  </a:cubicBezTo>
                  <a:cubicBezTo>
                    <a:pt x="306653" y="854151"/>
                    <a:pt x="469488" y="841938"/>
                    <a:pt x="567175" y="828869"/>
                  </a:cubicBezTo>
                  <a:cubicBezTo>
                    <a:pt x="664862" y="815800"/>
                    <a:pt x="706869" y="782513"/>
                    <a:pt x="819253" y="701352"/>
                  </a:cubicBezTo>
                </a:path>
              </a:pathLst>
            </a:custGeom>
            <a:ln w="25400">
              <a:solidFill>
                <a:srgbClr val="0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Dowolny kształt 57"/>
            <p:cNvSpPr/>
            <p:nvPr/>
          </p:nvSpPr>
          <p:spPr>
            <a:xfrm flipV="1">
              <a:off x="6333400" y="2544675"/>
              <a:ext cx="953244" cy="931952"/>
            </a:xfrm>
            <a:custGeom>
              <a:avLst/>
              <a:gdLst>
                <a:gd name="connsiteX0" fmla="*/ 21828 w 1105297"/>
                <a:gd name="connsiteY0" fmla="*/ 0 h 855266"/>
                <a:gd name="connsiteX1" fmla="*/ 40878 w 1105297"/>
                <a:gd name="connsiteY1" fmla="*/ 381000 h 855266"/>
                <a:gd name="connsiteX2" fmla="*/ 267097 w 1105297"/>
                <a:gd name="connsiteY2" fmla="*/ 769144 h 855266"/>
                <a:gd name="connsiteX3" fmla="*/ 900510 w 1105297"/>
                <a:gd name="connsiteY3" fmla="*/ 826294 h 855266"/>
                <a:gd name="connsiteX4" fmla="*/ 1105297 w 1105297"/>
                <a:gd name="connsiteY4" fmla="*/ 595313 h 855266"/>
                <a:gd name="connsiteX0" fmla="*/ 21828 w 1105297"/>
                <a:gd name="connsiteY0" fmla="*/ 0 h 1025408"/>
                <a:gd name="connsiteX1" fmla="*/ 40878 w 1105297"/>
                <a:gd name="connsiteY1" fmla="*/ 381000 h 1025408"/>
                <a:gd name="connsiteX2" fmla="*/ 267097 w 1105297"/>
                <a:gd name="connsiteY2" fmla="*/ 769144 h 1025408"/>
                <a:gd name="connsiteX3" fmla="*/ 890059 w 1105297"/>
                <a:gd name="connsiteY3" fmla="*/ 996436 h 1025408"/>
                <a:gd name="connsiteX4" fmla="*/ 1105297 w 1105297"/>
                <a:gd name="connsiteY4" fmla="*/ 595313 h 1025408"/>
                <a:gd name="connsiteX0" fmla="*/ 10914 w 1094383"/>
                <a:gd name="connsiteY0" fmla="*/ 0 h 1025408"/>
                <a:gd name="connsiteX1" fmla="*/ 141851 w 1094383"/>
                <a:gd name="connsiteY1" fmla="*/ 292972 h 1025408"/>
                <a:gd name="connsiteX2" fmla="*/ 256183 w 1094383"/>
                <a:gd name="connsiteY2" fmla="*/ 769144 h 1025408"/>
                <a:gd name="connsiteX3" fmla="*/ 879145 w 1094383"/>
                <a:gd name="connsiteY3" fmla="*/ 996436 h 1025408"/>
                <a:gd name="connsiteX4" fmla="*/ 1094383 w 1094383"/>
                <a:gd name="connsiteY4" fmla="*/ 595313 h 1025408"/>
                <a:gd name="connsiteX0" fmla="*/ 17890 w 1101359"/>
                <a:gd name="connsiteY0" fmla="*/ 48831 h 1074239"/>
                <a:gd name="connsiteX1" fmla="*/ 21823 w 1101359"/>
                <a:gd name="connsiteY1" fmla="*/ 48829 h 1074239"/>
                <a:gd name="connsiteX2" fmla="*/ 148827 w 1101359"/>
                <a:gd name="connsiteY2" fmla="*/ 341803 h 1074239"/>
                <a:gd name="connsiteX3" fmla="*/ 263159 w 1101359"/>
                <a:gd name="connsiteY3" fmla="*/ 817975 h 1074239"/>
                <a:gd name="connsiteX4" fmla="*/ 886121 w 1101359"/>
                <a:gd name="connsiteY4" fmla="*/ 1045267 h 1074239"/>
                <a:gd name="connsiteX5" fmla="*/ 1101359 w 1101359"/>
                <a:gd name="connsiteY5" fmla="*/ 644144 h 1074239"/>
                <a:gd name="connsiteX0" fmla="*/ 17890 w 1101359"/>
                <a:gd name="connsiteY0" fmla="*/ 48831 h 1051385"/>
                <a:gd name="connsiteX1" fmla="*/ 21823 w 1101359"/>
                <a:gd name="connsiteY1" fmla="*/ 48829 h 1051385"/>
                <a:gd name="connsiteX2" fmla="*/ 148827 w 1101359"/>
                <a:gd name="connsiteY2" fmla="*/ 341803 h 1051385"/>
                <a:gd name="connsiteX3" fmla="*/ 263159 w 1101359"/>
                <a:gd name="connsiteY3" fmla="*/ 817975 h 1051385"/>
                <a:gd name="connsiteX4" fmla="*/ 886121 w 1101359"/>
                <a:gd name="connsiteY4" fmla="*/ 1045267 h 1051385"/>
                <a:gd name="connsiteX5" fmla="*/ 1101359 w 1101359"/>
                <a:gd name="connsiteY5" fmla="*/ 781265 h 1051385"/>
                <a:gd name="connsiteX0" fmla="*/ 17890 w 1101359"/>
                <a:gd name="connsiteY0" fmla="*/ 48831 h 1007114"/>
                <a:gd name="connsiteX1" fmla="*/ 21823 w 1101359"/>
                <a:gd name="connsiteY1" fmla="*/ 48829 h 1007114"/>
                <a:gd name="connsiteX2" fmla="*/ 148827 w 1101359"/>
                <a:gd name="connsiteY2" fmla="*/ 341803 h 1007114"/>
                <a:gd name="connsiteX3" fmla="*/ 263159 w 1101359"/>
                <a:gd name="connsiteY3" fmla="*/ 817975 h 1007114"/>
                <a:gd name="connsiteX4" fmla="*/ 783848 w 1101359"/>
                <a:gd name="connsiteY4" fmla="*/ 1000996 h 1007114"/>
                <a:gd name="connsiteX5" fmla="*/ 1101359 w 1101359"/>
                <a:gd name="connsiteY5" fmla="*/ 781265 h 1007114"/>
                <a:gd name="connsiteX0" fmla="*/ 17890 w 974355"/>
                <a:gd name="connsiteY0" fmla="*/ 48831 h 1007085"/>
                <a:gd name="connsiteX1" fmla="*/ 21823 w 974355"/>
                <a:gd name="connsiteY1" fmla="*/ 48829 h 1007085"/>
                <a:gd name="connsiteX2" fmla="*/ 148827 w 974355"/>
                <a:gd name="connsiteY2" fmla="*/ 341803 h 1007085"/>
                <a:gd name="connsiteX3" fmla="*/ 263159 w 974355"/>
                <a:gd name="connsiteY3" fmla="*/ 817975 h 1007085"/>
                <a:gd name="connsiteX4" fmla="*/ 783848 w 974355"/>
                <a:gd name="connsiteY4" fmla="*/ 1000996 h 1007085"/>
                <a:gd name="connsiteX5" fmla="*/ 974355 w 974355"/>
                <a:gd name="connsiteY5" fmla="*/ 854509 h 1007085"/>
                <a:gd name="connsiteX0" fmla="*/ 17890 w 974355"/>
                <a:gd name="connsiteY0" fmla="*/ 48831 h 1007085"/>
                <a:gd name="connsiteX1" fmla="*/ 21823 w 974355"/>
                <a:gd name="connsiteY1" fmla="*/ 48829 h 1007085"/>
                <a:gd name="connsiteX2" fmla="*/ 148827 w 974355"/>
                <a:gd name="connsiteY2" fmla="*/ 341803 h 1007085"/>
                <a:gd name="connsiteX3" fmla="*/ 263159 w 974355"/>
                <a:gd name="connsiteY3" fmla="*/ 817975 h 1007085"/>
                <a:gd name="connsiteX4" fmla="*/ 656844 w 974355"/>
                <a:gd name="connsiteY4" fmla="*/ 1000996 h 1007085"/>
                <a:gd name="connsiteX5" fmla="*/ 974355 w 974355"/>
                <a:gd name="connsiteY5" fmla="*/ 854509 h 1007085"/>
                <a:gd name="connsiteX0" fmla="*/ 17890 w 910853"/>
                <a:gd name="connsiteY0" fmla="*/ 48831 h 1007085"/>
                <a:gd name="connsiteX1" fmla="*/ 21823 w 910853"/>
                <a:gd name="connsiteY1" fmla="*/ 48829 h 1007085"/>
                <a:gd name="connsiteX2" fmla="*/ 148827 w 910853"/>
                <a:gd name="connsiteY2" fmla="*/ 341803 h 1007085"/>
                <a:gd name="connsiteX3" fmla="*/ 263159 w 910853"/>
                <a:gd name="connsiteY3" fmla="*/ 817975 h 1007085"/>
                <a:gd name="connsiteX4" fmla="*/ 656844 w 910853"/>
                <a:gd name="connsiteY4" fmla="*/ 1000996 h 1007085"/>
                <a:gd name="connsiteX5" fmla="*/ 910853 w 910853"/>
                <a:gd name="connsiteY5" fmla="*/ 854509 h 1007085"/>
                <a:gd name="connsiteX0" fmla="*/ 17890 w 847351"/>
                <a:gd name="connsiteY0" fmla="*/ 48831 h 1007114"/>
                <a:gd name="connsiteX1" fmla="*/ 21823 w 847351"/>
                <a:gd name="connsiteY1" fmla="*/ 48829 h 1007114"/>
                <a:gd name="connsiteX2" fmla="*/ 148827 w 847351"/>
                <a:gd name="connsiteY2" fmla="*/ 341803 h 1007114"/>
                <a:gd name="connsiteX3" fmla="*/ 263159 w 847351"/>
                <a:gd name="connsiteY3" fmla="*/ 817975 h 1007114"/>
                <a:gd name="connsiteX4" fmla="*/ 656844 w 847351"/>
                <a:gd name="connsiteY4" fmla="*/ 1000996 h 1007114"/>
                <a:gd name="connsiteX5" fmla="*/ 847351 w 847351"/>
                <a:gd name="connsiteY5" fmla="*/ 781265 h 1007114"/>
                <a:gd name="connsiteX0" fmla="*/ 17890 w 847351"/>
                <a:gd name="connsiteY0" fmla="*/ 48831 h 933871"/>
                <a:gd name="connsiteX1" fmla="*/ 21823 w 847351"/>
                <a:gd name="connsiteY1" fmla="*/ 48829 h 933871"/>
                <a:gd name="connsiteX2" fmla="*/ 148827 w 847351"/>
                <a:gd name="connsiteY2" fmla="*/ 341803 h 933871"/>
                <a:gd name="connsiteX3" fmla="*/ 263159 w 847351"/>
                <a:gd name="connsiteY3" fmla="*/ 817975 h 933871"/>
                <a:gd name="connsiteX4" fmla="*/ 529840 w 847351"/>
                <a:gd name="connsiteY4" fmla="*/ 927753 h 933871"/>
                <a:gd name="connsiteX5" fmla="*/ 847351 w 847351"/>
                <a:gd name="connsiteY5" fmla="*/ 781265 h 933871"/>
                <a:gd name="connsiteX0" fmla="*/ 17890 w 847351"/>
                <a:gd name="connsiteY0" fmla="*/ 48831 h 955506"/>
                <a:gd name="connsiteX1" fmla="*/ 21823 w 847351"/>
                <a:gd name="connsiteY1" fmla="*/ 48829 h 955506"/>
                <a:gd name="connsiteX2" fmla="*/ 148827 w 847351"/>
                <a:gd name="connsiteY2" fmla="*/ 341803 h 955506"/>
                <a:gd name="connsiteX3" fmla="*/ 263159 w 847351"/>
                <a:gd name="connsiteY3" fmla="*/ 817975 h 955506"/>
                <a:gd name="connsiteX4" fmla="*/ 529840 w 847351"/>
                <a:gd name="connsiteY4" fmla="*/ 927753 h 955506"/>
                <a:gd name="connsiteX5" fmla="*/ 847351 w 847351"/>
                <a:gd name="connsiteY5" fmla="*/ 781265 h 95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351" h="955506">
                  <a:moveTo>
                    <a:pt x="17890" y="48831"/>
                  </a:moveTo>
                  <a:cubicBezTo>
                    <a:pt x="17839" y="49238"/>
                    <a:pt x="0" y="0"/>
                    <a:pt x="21823" y="48829"/>
                  </a:cubicBezTo>
                  <a:cubicBezTo>
                    <a:pt x="43646" y="97658"/>
                    <a:pt x="108604" y="213612"/>
                    <a:pt x="148827" y="341803"/>
                  </a:cubicBezTo>
                  <a:cubicBezTo>
                    <a:pt x="189050" y="469994"/>
                    <a:pt x="199657" y="720317"/>
                    <a:pt x="263159" y="817975"/>
                  </a:cubicBezTo>
                  <a:cubicBezTo>
                    <a:pt x="326661" y="915633"/>
                    <a:pt x="432475" y="933871"/>
                    <a:pt x="529840" y="927753"/>
                  </a:cubicBezTo>
                  <a:cubicBezTo>
                    <a:pt x="627205" y="921635"/>
                    <a:pt x="679320" y="955506"/>
                    <a:pt x="847351" y="781265"/>
                  </a:cubicBezTo>
                </a:path>
              </a:pathLst>
            </a:custGeom>
            <a:ln w="25400">
              <a:solidFill>
                <a:srgbClr val="0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65" name="Grupa 64"/>
          <p:cNvGrpSpPr/>
          <p:nvPr/>
        </p:nvGrpSpPr>
        <p:grpSpPr>
          <a:xfrm>
            <a:off x="480986" y="4441425"/>
            <a:ext cx="5162584" cy="2325836"/>
            <a:chOff x="480986" y="4441425"/>
            <a:chExt cx="5162584" cy="2325836"/>
          </a:xfrm>
        </p:grpSpPr>
        <p:grpSp>
          <p:nvGrpSpPr>
            <p:cNvPr id="66" name="Grupa 29"/>
            <p:cNvGrpSpPr/>
            <p:nvPr/>
          </p:nvGrpSpPr>
          <p:grpSpPr>
            <a:xfrm>
              <a:off x="480986" y="5476765"/>
              <a:ext cx="388689" cy="333160"/>
              <a:chOff x="571472" y="4071942"/>
              <a:chExt cx="500066" cy="428628"/>
            </a:xfrm>
          </p:grpSpPr>
          <p:sp>
            <p:nvSpPr>
              <p:cNvPr id="77" name="Dowolny kształt 30"/>
              <p:cNvSpPr/>
              <p:nvPr/>
            </p:nvSpPr>
            <p:spPr>
              <a:xfrm>
                <a:off x="571472" y="4071942"/>
                <a:ext cx="500066" cy="428628"/>
              </a:xfrm>
              <a:custGeom>
                <a:avLst/>
                <a:gdLst>
                  <a:gd name="connsiteX0" fmla="*/ 104687 w 1204825"/>
                  <a:gd name="connsiteY0" fmla="*/ 461963 h 897732"/>
                  <a:gd name="connsiteX1" fmla="*/ 104687 w 1204825"/>
                  <a:gd name="connsiteY1" fmla="*/ 461963 h 897732"/>
                  <a:gd name="connsiteX2" fmla="*/ 109450 w 1204825"/>
                  <a:gd name="connsiteY2" fmla="*/ 433388 h 897732"/>
                  <a:gd name="connsiteX3" fmla="*/ 111831 w 1204825"/>
                  <a:gd name="connsiteY3" fmla="*/ 423863 h 897732"/>
                  <a:gd name="connsiteX4" fmla="*/ 116593 w 1204825"/>
                  <a:gd name="connsiteY4" fmla="*/ 397669 h 897732"/>
                  <a:gd name="connsiteX5" fmla="*/ 118975 w 1204825"/>
                  <a:gd name="connsiteY5" fmla="*/ 381000 h 897732"/>
                  <a:gd name="connsiteX6" fmla="*/ 133262 w 1204825"/>
                  <a:gd name="connsiteY6" fmla="*/ 330994 h 897732"/>
                  <a:gd name="connsiteX7" fmla="*/ 142787 w 1204825"/>
                  <a:gd name="connsiteY7" fmla="*/ 302419 h 897732"/>
                  <a:gd name="connsiteX8" fmla="*/ 145168 w 1204825"/>
                  <a:gd name="connsiteY8" fmla="*/ 142875 h 897732"/>
                  <a:gd name="connsiteX9" fmla="*/ 149931 w 1204825"/>
                  <a:gd name="connsiteY9" fmla="*/ 119063 h 897732"/>
                  <a:gd name="connsiteX10" fmla="*/ 152312 w 1204825"/>
                  <a:gd name="connsiteY10" fmla="*/ 107157 h 897732"/>
                  <a:gd name="connsiteX11" fmla="*/ 164218 w 1204825"/>
                  <a:gd name="connsiteY11" fmla="*/ 88107 h 897732"/>
                  <a:gd name="connsiteX12" fmla="*/ 166600 w 1204825"/>
                  <a:gd name="connsiteY12" fmla="*/ 80963 h 897732"/>
                  <a:gd name="connsiteX13" fmla="*/ 171362 w 1204825"/>
                  <a:gd name="connsiteY13" fmla="*/ 73819 h 897732"/>
                  <a:gd name="connsiteX14" fmla="*/ 202318 w 1204825"/>
                  <a:gd name="connsiteY14" fmla="*/ 50007 h 897732"/>
                  <a:gd name="connsiteX15" fmla="*/ 209462 w 1204825"/>
                  <a:gd name="connsiteY15" fmla="*/ 40482 h 897732"/>
                  <a:gd name="connsiteX16" fmla="*/ 221368 w 1204825"/>
                  <a:gd name="connsiteY16" fmla="*/ 38100 h 897732"/>
                  <a:gd name="connsiteX17" fmla="*/ 230893 w 1204825"/>
                  <a:gd name="connsiteY17" fmla="*/ 33338 h 897732"/>
                  <a:gd name="connsiteX18" fmla="*/ 292806 w 1204825"/>
                  <a:gd name="connsiteY18" fmla="*/ 11907 h 897732"/>
                  <a:gd name="connsiteX19" fmla="*/ 309475 w 1204825"/>
                  <a:gd name="connsiteY19" fmla="*/ 4763 h 897732"/>
                  <a:gd name="connsiteX20" fmla="*/ 345193 w 1204825"/>
                  <a:gd name="connsiteY20" fmla="*/ 2382 h 897732"/>
                  <a:gd name="connsiteX21" fmla="*/ 361862 w 1204825"/>
                  <a:gd name="connsiteY21" fmla="*/ 0 h 897732"/>
                  <a:gd name="connsiteX22" fmla="*/ 738100 w 1204825"/>
                  <a:gd name="connsiteY22" fmla="*/ 9525 h 897732"/>
                  <a:gd name="connsiteX23" fmla="*/ 757150 w 1204825"/>
                  <a:gd name="connsiteY23" fmla="*/ 14288 h 897732"/>
                  <a:gd name="connsiteX24" fmla="*/ 802393 w 1204825"/>
                  <a:gd name="connsiteY24" fmla="*/ 30957 h 897732"/>
                  <a:gd name="connsiteX25" fmla="*/ 861925 w 1204825"/>
                  <a:gd name="connsiteY25" fmla="*/ 52388 h 897732"/>
                  <a:gd name="connsiteX26" fmla="*/ 892881 w 1204825"/>
                  <a:gd name="connsiteY26" fmla="*/ 54769 h 897732"/>
                  <a:gd name="connsiteX27" fmla="*/ 930981 w 1204825"/>
                  <a:gd name="connsiteY27" fmla="*/ 64294 h 897732"/>
                  <a:gd name="connsiteX28" fmla="*/ 957175 w 1204825"/>
                  <a:gd name="connsiteY28" fmla="*/ 73819 h 897732"/>
                  <a:gd name="connsiteX29" fmla="*/ 983368 w 1204825"/>
                  <a:gd name="connsiteY29" fmla="*/ 85725 h 897732"/>
                  <a:gd name="connsiteX30" fmla="*/ 1004800 w 1204825"/>
                  <a:gd name="connsiteY30" fmla="*/ 90488 h 897732"/>
                  <a:gd name="connsiteX31" fmla="*/ 1028612 w 1204825"/>
                  <a:gd name="connsiteY31" fmla="*/ 95250 h 897732"/>
                  <a:gd name="connsiteX32" fmla="*/ 1038137 w 1204825"/>
                  <a:gd name="connsiteY32" fmla="*/ 100013 h 897732"/>
                  <a:gd name="connsiteX33" fmla="*/ 1069093 w 1204825"/>
                  <a:gd name="connsiteY33" fmla="*/ 107157 h 897732"/>
                  <a:gd name="connsiteX34" fmla="*/ 1076237 w 1204825"/>
                  <a:gd name="connsiteY34" fmla="*/ 114300 h 897732"/>
                  <a:gd name="connsiteX35" fmla="*/ 1090525 w 1204825"/>
                  <a:gd name="connsiteY35" fmla="*/ 121444 h 897732"/>
                  <a:gd name="connsiteX36" fmla="*/ 1111956 w 1204825"/>
                  <a:gd name="connsiteY36" fmla="*/ 142875 h 897732"/>
                  <a:gd name="connsiteX37" fmla="*/ 1121481 w 1204825"/>
                  <a:gd name="connsiteY37" fmla="*/ 147638 h 897732"/>
                  <a:gd name="connsiteX38" fmla="*/ 1147675 w 1204825"/>
                  <a:gd name="connsiteY38" fmla="*/ 173832 h 897732"/>
                  <a:gd name="connsiteX39" fmla="*/ 1159581 w 1204825"/>
                  <a:gd name="connsiteY39" fmla="*/ 183357 h 897732"/>
                  <a:gd name="connsiteX40" fmla="*/ 1166725 w 1204825"/>
                  <a:gd name="connsiteY40" fmla="*/ 195263 h 897732"/>
                  <a:gd name="connsiteX41" fmla="*/ 1185775 w 1204825"/>
                  <a:gd name="connsiteY41" fmla="*/ 223838 h 897732"/>
                  <a:gd name="connsiteX42" fmla="*/ 1192918 w 1204825"/>
                  <a:gd name="connsiteY42" fmla="*/ 247650 h 897732"/>
                  <a:gd name="connsiteX43" fmla="*/ 1197681 w 1204825"/>
                  <a:gd name="connsiteY43" fmla="*/ 261938 h 897732"/>
                  <a:gd name="connsiteX44" fmla="*/ 1200062 w 1204825"/>
                  <a:gd name="connsiteY44" fmla="*/ 288132 h 897732"/>
                  <a:gd name="connsiteX45" fmla="*/ 1204825 w 1204825"/>
                  <a:gd name="connsiteY45" fmla="*/ 347663 h 897732"/>
                  <a:gd name="connsiteX46" fmla="*/ 1202443 w 1204825"/>
                  <a:gd name="connsiteY46" fmla="*/ 554832 h 897732"/>
                  <a:gd name="connsiteX47" fmla="*/ 1195300 w 1204825"/>
                  <a:gd name="connsiteY47" fmla="*/ 607219 h 897732"/>
                  <a:gd name="connsiteX48" fmla="*/ 1185775 w 1204825"/>
                  <a:gd name="connsiteY48" fmla="*/ 659607 h 897732"/>
                  <a:gd name="connsiteX49" fmla="*/ 1181012 w 1204825"/>
                  <a:gd name="connsiteY49" fmla="*/ 673894 h 897732"/>
                  <a:gd name="connsiteX50" fmla="*/ 1176250 w 1204825"/>
                  <a:gd name="connsiteY50" fmla="*/ 690563 h 897732"/>
                  <a:gd name="connsiteX51" fmla="*/ 1154818 w 1204825"/>
                  <a:gd name="connsiteY51" fmla="*/ 721519 h 897732"/>
                  <a:gd name="connsiteX52" fmla="*/ 1135768 w 1204825"/>
                  <a:gd name="connsiteY52" fmla="*/ 750094 h 897732"/>
                  <a:gd name="connsiteX53" fmla="*/ 1123862 w 1204825"/>
                  <a:gd name="connsiteY53" fmla="*/ 762000 h 897732"/>
                  <a:gd name="connsiteX54" fmla="*/ 1092906 w 1204825"/>
                  <a:gd name="connsiteY54" fmla="*/ 804863 h 897732"/>
                  <a:gd name="connsiteX55" fmla="*/ 1069093 w 1204825"/>
                  <a:gd name="connsiteY55" fmla="*/ 828675 h 897732"/>
                  <a:gd name="connsiteX56" fmla="*/ 1007181 w 1204825"/>
                  <a:gd name="connsiteY56" fmla="*/ 873919 h 897732"/>
                  <a:gd name="connsiteX57" fmla="*/ 990512 w 1204825"/>
                  <a:gd name="connsiteY57" fmla="*/ 878682 h 897732"/>
                  <a:gd name="connsiteX58" fmla="*/ 947650 w 1204825"/>
                  <a:gd name="connsiteY58" fmla="*/ 892969 h 897732"/>
                  <a:gd name="connsiteX59" fmla="*/ 859543 w 1204825"/>
                  <a:gd name="connsiteY59" fmla="*/ 895350 h 897732"/>
                  <a:gd name="connsiteX60" fmla="*/ 780962 w 1204825"/>
                  <a:gd name="connsiteY60" fmla="*/ 897732 h 897732"/>
                  <a:gd name="connsiteX61" fmla="*/ 692856 w 1204825"/>
                  <a:gd name="connsiteY61" fmla="*/ 892969 h 897732"/>
                  <a:gd name="connsiteX62" fmla="*/ 673806 w 1204825"/>
                  <a:gd name="connsiteY62" fmla="*/ 890588 h 897732"/>
                  <a:gd name="connsiteX63" fmla="*/ 502356 w 1204825"/>
                  <a:gd name="connsiteY63" fmla="*/ 885825 h 897732"/>
                  <a:gd name="connsiteX64" fmla="*/ 471400 w 1204825"/>
                  <a:gd name="connsiteY64" fmla="*/ 881063 h 897732"/>
                  <a:gd name="connsiteX65" fmla="*/ 459493 w 1204825"/>
                  <a:gd name="connsiteY65" fmla="*/ 878682 h 897732"/>
                  <a:gd name="connsiteX66" fmla="*/ 430918 w 1204825"/>
                  <a:gd name="connsiteY66" fmla="*/ 871538 h 897732"/>
                  <a:gd name="connsiteX67" fmla="*/ 369006 w 1204825"/>
                  <a:gd name="connsiteY67" fmla="*/ 869157 h 897732"/>
                  <a:gd name="connsiteX68" fmla="*/ 321381 w 1204825"/>
                  <a:gd name="connsiteY68" fmla="*/ 859632 h 897732"/>
                  <a:gd name="connsiteX69" fmla="*/ 288043 w 1204825"/>
                  <a:gd name="connsiteY69" fmla="*/ 850107 h 897732"/>
                  <a:gd name="connsiteX70" fmla="*/ 276137 w 1204825"/>
                  <a:gd name="connsiteY70" fmla="*/ 845344 h 897732"/>
                  <a:gd name="connsiteX71" fmla="*/ 249943 w 1204825"/>
                  <a:gd name="connsiteY71" fmla="*/ 833438 h 897732"/>
                  <a:gd name="connsiteX72" fmla="*/ 235656 w 1204825"/>
                  <a:gd name="connsiteY72" fmla="*/ 831057 h 897732"/>
                  <a:gd name="connsiteX73" fmla="*/ 230893 w 1204825"/>
                  <a:gd name="connsiteY73" fmla="*/ 819150 h 897732"/>
                  <a:gd name="connsiteX74" fmla="*/ 216606 w 1204825"/>
                  <a:gd name="connsiteY74" fmla="*/ 812007 h 897732"/>
                  <a:gd name="connsiteX75" fmla="*/ 180887 w 1204825"/>
                  <a:gd name="connsiteY75" fmla="*/ 781050 h 897732"/>
                  <a:gd name="connsiteX76" fmla="*/ 161837 w 1204825"/>
                  <a:gd name="connsiteY76" fmla="*/ 762000 h 897732"/>
                  <a:gd name="connsiteX77" fmla="*/ 123737 w 1204825"/>
                  <a:gd name="connsiteY77" fmla="*/ 726282 h 897732"/>
                  <a:gd name="connsiteX78" fmla="*/ 102306 w 1204825"/>
                  <a:gd name="connsiteY78" fmla="*/ 704850 h 897732"/>
                  <a:gd name="connsiteX79" fmla="*/ 80875 w 1204825"/>
                  <a:gd name="connsiteY79" fmla="*/ 688182 h 897732"/>
                  <a:gd name="connsiteX80" fmla="*/ 71350 w 1204825"/>
                  <a:gd name="connsiteY80" fmla="*/ 678657 h 897732"/>
                  <a:gd name="connsiteX81" fmla="*/ 38012 w 1204825"/>
                  <a:gd name="connsiteY81" fmla="*/ 652463 h 897732"/>
                  <a:gd name="connsiteX82" fmla="*/ 11818 w 1204825"/>
                  <a:gd name="connsiteY82" fmla="*/ 623888 h 897732"/>
                  <a:gd name="connsiteX83" fmla="*/ 9437 w 1204825"/>
                  <a:gd name="connsiteY83" fmla="*/ 550069 h 897732"/>
                  <a:gd name="connsiteX84" fmla="*/ 14200 w 1204825"/>
                  <a:gd name="connsiteY84" fmla="*/ 535782 h 897732"/>
                  <a:gd name="connsiteX85" fmla="*/ 21343 w 1204825"/>
                  <a:gd name="connsiteY85" fmla="*/ 526257 h 897732"/>
                  <a:gd name="connsiteX86" fmla="*/ 35631 w 1204825"/>
                  <a:gd name="connsiteY86" fmla="*/ 509588 h 897732"/>
                  <a:gd name="connsiteX87" fmla="*/ 52300 w 1204825"/>
                  <a:gd name="connsiteY87" fmla="*/ 488157 h 897732"/>
                  <a:gd name="connsiteX88" fmla="*/ 61825 w 1204825"/>
                  <a:gd name="connsiteY88" fmla="*/ 481013 h 897732"/>
                  <a:gd name="connsiteX89" fmla="*/ 76112 w 1204825"/>
                  <a:gd name="connsiteY89" fmla="*/ 476250 h 897732"/>
                  <a:gd name="connsiteX90" fmla="*/ 90400 w 1204825"/>
                  <a:gd name="connsiteY90" fmla="*/ 466725 h 897732"/>
                  <a:gd name="connsiteX91" fmla="*/ 104687 w 1204825"/>
                  <a:gd name="connsiteY91" fmla="*/ 461963 h 897732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92806 w 1204825"/>
                  <a:gd name="connsiteY18" fmla="*/ 11433 h 897258"/>
                  <a:gd name="connsiteX19" fmla="*/ 309475 w 1204825"/>
                  <a:gd name="connsiteY19" fmla="*/ 4289 h 897258"/>
                  <a:gd name="connsiteX20" fmla="*/ 345193 w 1204825"/>
                  <a:gd name="connsiteY20" fmla="*/ 1908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92806 w 1204825"/>
                  <a:gd name="connsiteY18" fmla="*/ 11433 h 897258"/>
                  <a:gd name="connsiteX19" fmla="*/ 309475 w 1204825"/>
                  <a:gd name="connsiteY19" fmla="*/ 4289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71346 w 1204825"/>
                  <a:gd name="connsiteY18" fmla="*/ 101923 h 897258"/>
                  <a:gd name="connsiteX19" fmla="*/ 309475 w 1204825"/>
                  <a:gd name="connsiteY19" fmla="*/ 4289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30893 w 1204825"/>
                  <a:gd name="connsiteY17" fmla="*/ 32864 h 897258"/>
                  <a:gd name="connsiteX18" fmla="*/ 271346 w 1204825"/>
                  <a:gd name="connsiteY18" fmla="*/ 101923 h 897258"/>
                  <a:gd name="connsiteX19" fmla="*/ 271346 w 1204825"/>
                  <a:gd name="connsiteY19" fmla="*/ 101923 h 897258"/>
                  <a:gd name="connsiteX20" fmla="*/ 342784 w 1204825"/>
                  <a:gd name="connsiteY20" fmla="*/ 101923 h 897258"/>
                  <a:gd name="connsiteX21" fmla="*/ 485660 w 1204825"/>
                  <a:gd name="connsiteY21" fmla="*/ 101923 h 897258"/>
                  <a:gd name="connsiteX22" fmla="*/ 738100 w 1204825"/>
                  <a:gd name="connsiteY22" fmla="*/ 9051 h 897258"/>
                  <a:gd name="connsiteX23" fmla="*/ 757150 w 1204825"/>
                  <a:gd name="connsiteY23" fmla="*/ 13814 h 897258"/>
                  <a:gd name="connsiteX24" fmla="*/ 802393 w 1204825"/>
                  <a:gd name="connsiteY24" fmla="*/ 30483 h 897258"/>
                  <a:gd name="connsiteX25" fmla="*/ 861925 w 1204825"/>
                  <a:gd name="connsiteY25" fmla="*/ 51914 h 897258"/>
                  <a:gd name="connsiteX26" fmla="*/ 892881 w 1204825"/>
                  <a:gd name="connsiteY26" fmla="*/ 54295 h 897258"/>
                  <a:gd name="connsiteX27" fmla="*/ 930981 w 1204825"/>
                  <a:gd name="connsiteY27" fmla="*/ 63820 h 897258"/>
                  <a:gd name="connsiteX28" fmla="*/ 957175 w 1204825"/>
                  <a:gd name="connsiteY28" fmla="*/ 73345 h 897258"/>
                  <a:gd name="connsiteX29" fmla="*/ 983368 w 1204825"/>
                  <a:gd name="connsiteY29" fmla="*/ 85251 h 897258"/>
                  <a:gd name="connsiteX30" fmla="*/ 1004800 w 1204825"/>
                  <a:gd name="connsiteY30" fmla="*/ 90014 h 897258"/>
                  <a:gd name="connsiteX31" fmla="*/ 1028612 w 1204825"/>
                  <a:gd name="connsiteY31" fmla="*/ 94776 h 897258"/>
                  <a:gd name="connsiteX32" fmla="*/ 1038137 w 1204825"/>
                  <a:gd name="connsiteY32" fmla="*/ 99539 h 897258"/>
                  <a:gd name="connsiteX33" fmla="*/ 1069093 w 1204825"/>
                  <a:gd name="connsiteY33" fmla="*/ 106683 h 897258"/>
                  <a:gd name="connsiteX34" fmla="*/ 1076237 w 1204825"/>
                  <a:gd name="connsiteY34" fmla="*/ 113826 h 897258"/>
                  <a:gd name="connsiteX35" fmla="*/ 1090525 w 1204825"/>
                  <a:gd name="connsiteY35" fmla="*/ 120970 h 897258"/>
                  <a:gd name="connsiteX36" fmla="*/ 1111956 w 1204825"/>
                  <a:gd name="connsiteY36" fmla="*/ 142401 h 897258"/>
                  <a:gd name="connsiteX37" fmla="*/ 1121481 w 1204825"/>
                  <a:gd name="connsiteY37" fmla="*/ 147164 h 897258"/>
                  <a:gd name="connsiteX38" fmla="*/ 1147675 w 1204825"/>
                  <a:gd name="connsiteY38" fmla="*/ 173358 h 897258"/>
                  <a:gd name="connsiteX39" fmla="*/ 1159581 w 1204825"/>
                  <a:gd name="connsiteY39" fmla="*/ 182883 h 897258"/>
                  <a:gd name="connsiteX40" fmla="*/ 1166725 w 1204825"/>
                  <a:gd name="connsiteY40" fmla="*/ 194789 h 897258"/>
                  <a:gd name="connsiteX41" fmla="*/ 1185775 w 1204825"/>
                  <a:gd name="connsiteY41" fmla="*/ 223364 h 897258"/>
                  <a:gd name="connsiteX42" fmla="*/ 1192918 w 1204825"/>
                  <a:gd name="connsiteY42" fmla="*/ 247176 h 897258"/>
                  <a:gd name="connsiteX43" fmla="*/ 1197681 w 1204825"/>
                  <a:gd name="connsiteY43" fmla="*/ 261464 h 897258"/>
                  <a:gd name="connsiteX44" fmla="*/ 1200062 w 1204825"/>
                  <a:gd name="connsiteY44" fmla="*/ 287658 h 897258"/>
                  <a:gd name="connsiteX45" fmla="*/ 1204825 w 1204825"/>
                  <a:gd name="connsiteY45" fmla="*/ 347189 h 897258"/>
                  <a:gd name="connsiteX46" fmla="*/ 1202443 w 1204825"/>
                  <a:gd name="connsiteY46" fmla="*/ 554358 h 897258"/>
                  <a:gd name="connsiteX47" fmla="*/ 1195300 w 1204825"/>
                  <a:gd name="connsiteY47" fmla="*/ 606745 h 897258"/>
                  <a:gd name="connsiteX48" fmla="*/ 1185775 w 1204825"/>
                  <a:gd name="connsiteY48" fmla="*/ 659133 h 897258"/>
                  <a:gd name="connsiteX49" fmla="*/ 1181012 w 1204825"/>
                  <a:gd name="connsiteY49" fmla="*/ 673420 h 897258"/>
                  <a:gd name="connsiteX50" fmla="*/ 1176250 w 1204825"/>
                  <a:gd name="connsiteY50" fmla="*/ 690089 h 897258"/>
                  <a:gd name="connsiteX51" fmla="*/ 1154818 w 1204825"/>
                  <a:gd name="connsiteY51" fmla="*/ 721045 h 897258"/>
                  <a:gd name="connsiteX52" fmla="*/ 1135768 w 1204825"/>
                  <a:gd name="connsiteY52" fmla="*/ 749620 h 897258"/>
                  <a:gd name="connsiteX53" fmla="*/ 1123862 w 1204825"/>
                  <a:gd name="connsiteY53" fmla="*/ 761526 h 897258"/>
                  <a:gd name="connsiteX54" fmla="*/ 1092906 w 1204825"/>
                  <a:gd name="connsiteY54" fmla="*/ 804389 h 897258"/>
                  <a:gd name="connsiteX55" fmla="*/ 1069093 w 1204825"/>
                  <a:gd name="connsiteY55" fmla="*/ 828201 h 897258"/>
                  <a:gd name="connsiteX56" fmla="*/ 1007181 w 1204825"/>
                  <a:gd name="connsiteY56" fmla="*/ 873445 h 897258"/>
                  <a:gd name="connsiteX57" fmla="*/ 990512 w 1204825"/>
                  <a:gd name="connsiteY57" fmla="*/ 878208 h 897258"/>
                  <a:gd name="connsiteX58" fmla="*/ 947650 w 1204825"/>
                  <a:gd name="connsiteY58" fmla="*/ 892495 h 897258"/>
                  <a:gd name="connsiteX59" fmla="*/ 859543 w 1204825"/>
                  <a:gd name="connsiteY59" fmla="*/ 894876 h 897258"/>
                  <a:gd name="connsiteX60" fmla="*/ 780962 w 1204825"/>
                  <a:gd name="connsiteY60" fmla="*/ 897258 h 897258"/>
                  <a:gd name="connsiteX61" fmla="*/ 692856 w 1204825"/>
                  <a:gd name="connsiteY61" fmla="*/ 892495 h 897258"/>
                  <a:gd name="connsiteX62" fmla="*/ 673806 w 1204825"/>
                  <a:gd name="connsiteY62" fmla="*/ 890114 h 897258"/>
                  <a:gd name="connsiteX63" fmla="*/ 502356 w 1204825"/>
                  <a:gd name="connsiteY63" fmla="*/ 885351 h 897258"/>
                  <a:gd name="connsiteX64" fmla="*/ 471400 w 1204825"/>
                  <a:gd name="connsiteY64" fmla="*/ 880589 h 897258"/>
                  <a:gd name="connsiteX65" fmla="*/ 459493 w 1204825"/>
                  <a:gd name="connsiteY65" fmla="*/ 878208 h 897258"/>
                  <a:gd name="connsiteX66" fmla="*/ 430918 w 1204825"/>
                  <a:gd name="connsiteY66" fmla="*/ 871064 h 897258"/>
                  <a:gd name="connsiteX67" fmla="*/ 369006 w 1204825"/>
                  <a:gd name="connsiteY67" fmla="*/ 868683 h 897258"/>
                  <a:gd name="connsiteX68" fmla="*/ 321381 w 1204825"/>
                  <a:gd name="connsiteY68" fmla="*/ 859158 h 897258"/>
                  <a:gd name="connsiteX69" fmla="*/ 288043 w 1204825"/>
                  <a:gd name="connsiteY69" fmla="*/ 849633 h 897258"/>
                  <a:gd name="connsiteX70" fmla="*/ 276137 w 1204825"/>
                  <a:gd name="connsiteY70" fmla="*/ 844870 h 897258"/>
                  <a:gd name="connsiteX71" fmla="*/ 249943 w 1204825"/>
                  <a:gd name="connsiteY71" fmla="*/ 832964 h 897258"/>
                  <a:gd name="connsiteX72" fmla="*/ 235656 w 1204825"/>
                  <a:gd name="connsiteY72" fmla="*/ 830583 h 897258"/>
                  <a:gd name="connsiteX73" fmla="*/ 230893 w 1204825"/>
                  <a:gd name="connsiteY73" fmla="*/ 818676 h 897258"/>
                  <a:gd name="connsiteX74" fmla="*/ 216606 w 1204825"/>
                  <a:gd name="connsiteY74" fmla="*/ 811533 h 897258"/>
                  <a:gd name="connsiteX75" fmla="*/ 180887 w 1204825"/>
                  <a:gd name="connsiteY75" fmla="*/ 780576 h 897258"/>
                  <a:gd name="connsiteX76" fmla="*/ 161837 w 1204825"/>
                  <a:gd name="connsiteY76" fmla="*/ 761526 h 897258"/>
                  <a:gd name="connsiteX77" fmla="*/ 123737 w 1204825"/>
                  <a:gd name="connsiteY77" fmla="*/ 725808 h 897258"/>
                  <a:gd name="connsiteX78" fmla="*/ 102306 w 1204825"/>
                  <a:gd name="connsiteY78" fmla="*/ 704376 h 897258"/>
                  <a:gd name="connsiteX79" fmla="*/ 80875 w 1204825"/>
                  <a:gd name="connsiteY79" fmla="*/ 687708 h 897258"/>
                  <a:gd name="connsiteX80" fmla="*/ 71350 w 1204825"/>
                  <a:gd name="connsiteY80" fmla="*/ 678183 h 897258"/>
                  <a:gd name="connsiteX81" fmla="*/ 38012 w 1204825"/>
                  <a:gd name="connsiteY81" fmla="*/ 651989 h 897258"/>
                  <a:gd name="connsiteX82" fmla="*/ 11818 w 1204825"/>
                  <a:gd name="connsiteY82" fmla="*/ 623414 h 897258"/>
                  <a:gd name="connsiteX83" fmla="*/ 9437 w 1204825"/>
                  <a:gd name="connsiteY83" fmla="*/ 549595 h 897258"/>
                  <a:gd name="connsiteX84" fmla="*/ 14200 w 1204825"/>
                  <a:gd name="connsiteY84" fmla="*/ 535308 h 897258"/>
                  <a:gd name="connsiteX85" fmla="*/ 21343 w 1204825"/>
                  <a:gd name="connsiteY85" fmla="*/ 525783 h 897258"/>
                  <a:gd name="connsiteX86" fmla="*/ 35631 w 1204825"/>
                  <a:gd name="connsiteY86" fmla="*/ 509114 h 897258"/>
                  <a:gd name="connsiteX87" fmla="*/ 52300 w 1204825"/>
                  <a:gd name="connsiteY87" fmla="*/ 487683 h 897258"/>
                  <a:gd name="connsiteX88" fmla="*/ 61825 w 1204825"/>
                  <a:gd name="connsiteY88" fmla="*/ 480539 h 897258"/>
                  <a:gd name="connsiteX89" fmla="*/ 76112 w 1204825"/>
                  <a:gd name="connsiteY89" fmla="*/ 475776 h 897258"/>
                  <a:gd name="connsiteX90" fmla="*/ 90400 w 1204825"/>
                  <a:gd name="connsiteY90" fmla="*/ 466251 h 897258"/>
                  <a:gd name="connsiteX91" fmla="*/ 104687 w 1204825"/>
                  <a:gd name="connsiteY91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09462 w 1204825"/>
                  <a:gd name="connsiteY15" fmla="*/ 40008 h 897258"/>
                  <a:gd name="connsiteX16" fmla="*/ 221368 w 1204825"/>
                  <a:gd name="connsiteY16" fmla="*/ 37626 h 897258"/>
                  <a:gd name="connsiteX17" fmla="*/ 271346 w 1204825"/>
                  <a:gd name="connsiteY17" fmla="*/ 101923 h 897258"/>
                  <a:gd name="connsiteX18" fmla="*/ 271346 w 1204825"/>
                  <a:gd name="connsiteY18" fmla="*/ 101923 h 897258"/>
                  <a:gd name="connsiteX19" fmla="*/ 342784 w 1204825"/>
                  <a:gd name="connsiteY19" fmla="*/ 101923 h 897258"/>
                  <a:gd name="connsiteX20" fmla="*/ 485660 w 1204825"/>
                  <a:gd name="connsiteY20" fmla="*/ 101923 h 897258"/>
                  <a:gd name="connsiteX21" fmla="*/ 738100 w 1204825"/>
                  <a:gd name="connsiteY21" fmla="*/ 9051 h 897258"/>
                  <a:gd name="connsiteX22" fmla="*/ 757150 w 1204825"/>
                  <a:gd name="connsiteY22" fmla="*/ 13814 h 897258"/>
                  <a:gd name="connsiteX23" fmla="*/ 802393 w 1204825"/>
                  <a:gd name="connsiteY23" fmla="*/ 30483 h 897258"/>
                  <a:gd name="connsiteX24" fmla="*/ 861925 w 1204825"/>
                  <a:gd name="connsiteY24" fmla="*/ 51914 h 897258"/>
                  <a:gd name="connsiteX25" fmla="*/ 892881 w 1204825"/>
                  <a:gd name="connsiteY25" fmla="*/ 54295 h 897258"/>
                  <a:gd name="connsiteX26" fmla="*/ 930981 w 1204825"/>
                  <a:gd name="connsiteY26" fmla="*/ 63820 h 897258"/>
                  <a:gd name="connsiteX27" fmla="*/ 957175 w 1204825"/>
                  <a:gd name="connsiteY27" fmla="*/ 73345 h 897258"/>
                  <a:gd name="connsiteX28" fmla="*/ 983368 w 1204825"/>
                  <a:gd name="connsiteY28" fmla="*/ 85251 h 897258"/>
                  <a:gd name="connsiteX29" fmla="*/ 1004800 w 1204825"/>
                  <a:gd name="connsiteY29" fmla="*/ 90014 h 897258"/>
                  <a:gd name="connsiteX30" fmla="*/ 1028612 w 1204825"/>
                  <a:gd name="connsiteY30" fmla="*/ 94776 h 897258"/>
                  <a:gd name="connsiteX31" fmla="*/ 1038137 w 1204825"/>
                  <a:gd name="connsiteY31" fmla="*/ 99539 h 897258"/>
                  <a:gd name="connsiteX32" fmla="*/ 1069093 w 1204825"/>
                  <a:gd name="connsiteY32" fmla="*/ 106683 h 897258"/>
                  <a:gd name="connsiteX33" fmla="*/ 1076237 w 1204825"/>
                  <a:gd name="connsiteY33" fmla="*/ 113826 h 897258"/>
                  <a:gd name="connsiteX34" fmla="*/ 1090525 w 1204825"/>
                  <a:gd name="connsiteY34" fmla="*/ 120970 h 897258"/>
                  <a:gd name="connsiteX35" fmla="*/ 1111956 w 1204825"/>
                  <a:gd name="connsiteY35" fmla="*/ 142401 h 897258"/>
                  <a:gd name="connsiteX36" fmla="*/ 1121481 w 1204825"/>
                  <a:gd name="connsiteY36" fmla="*/ 147164 h 897258"/>
                  <a:gd name="connsiteX37" fmla="*/ 1147675 w 1204825"/>
                  <a:gd name="connsiteY37" fmla="*/ 173358 h 897258"/>
                  <a:gd name="connsiteX38" fmla="*/ 1159581 w 1204825"/>
                  <a:gd name="connsiteY38" fmla="*/ 182883 h 897258"/>
                  <a:gd name="connsiteX39" fmla="*/ 1166725 w 1204825"/>
                  <a:gd name="connsiteY39" fmla="*/ 194789 h 897258"/>
                  <a:gd name="connsiteX40" fmla="*/ 1185775 w 1204825"/>
                  <a:gd name="connsiteY40" fmla="*/ 223364 h 897258"/>
                  <a:gd name="connsiteX41" fmla="*/ 1192918 w 1204825"/>
                  <a:gd name="connsiteY41" fmla="*/ 247176 h 897258"/>
                  <a:gd name="connsiteX42" fmla="*/ 1197681 w 1204825"/>
                  <a:gd name="connsiteY42" fmla="*/ 261464 h 897258"/>
                  <a:gd name="connsiteX43" fmla="*/ 1200062 w 1204825"/>
                  <a:gd name="connsiteY43" fmla="*/ 287658 h 897258"/>
                  <a:gd name="connsiteX44" fmla="*/ 1204825 w 1204825"/>
                  <a:gd name="connsiteY44" fmla="*/ 347189 h 897258"/>
                  <a:gd name="connsiteX45" fmla="*/ 1202443 w 1204825"/>
                  <a:gd name="connsiteY45" fmla="*/ 554358 h 897258"/>
                  <a:gd name="connsiteX46" fmla="*/ 1195300 w 1204825"/>
                  <a:gd name="connsiteY46" fmla="*/ 606745 h 897258"/>
                  <a:gd name="connsiteX47" fmla="*/ 1185775 w 1204825"/>
                  <a:gd name="connsiteY47" fmla="*/ 659133 h 897258"/>
                  <a:gd name="connsiteX48" fmla="*/ 1181012 w 1204825"/>
                  <a:gd name="connsiteY48" fmla="*/ 673420 h 897258"/>
                  <a:gd name="connsiteX49" fmla="*/ 1176250 w 1204825"/>
                  <a:gd name="connsiteY49" fmla="*/ 690089 h 897258"/>
                  <a:gd name="connsiteX50" fmla="*/ 1154818 w 1204825"/>
                  <a:gd name="connsiteY50" fmla="*/ 721045 h 897258"/>
                  <a:gd name="connsiteX51" fmla="*/ 1135768 w 1204825"/>
                  <a:gd name="connsiteY51" fmla="*/ 749620 h 897258"/>
                  <a:gd name="connsiteX52" fmla="*/ 1123862 w 1204825"/>
                  <a:gd name="connsiteY52" fmla="*/ 761526 h 897258"/>
                  <a:gd name="connsiteX53" fmla="*/ 1092906 w 1204825"/>
                  <a:gd name="connsiteY53" fmla="*/ 804389 h 897258"/>
                  <a:gd name="connsiteX54" fmla="*/ 1069093 w 1204825"/>
                  <a:gd name="connsiteY54" fmla="*/ 828201 h 897258"/>
                  <a:gd name="connsiteX55" fmla="*/ 1007181 w 1204825"/>
                  <a:gd name="connsiteY55" fmla="*/ 873445 h 897258"/>
                  <a:gd name="connsiteX56" fmla="*/ 990512 w 1204825"/>
                  <a:gd name="connsiteY56" fmla="*/ 878208 h 897258"/>
                  <a:gd name="connsiteX57" fmla="*/ 947650 w 1204825"/>
                  <a:gd name="connsiteY57" fmla="*/ 892495 h 897258"/>
                  <a:gd name="connsiteX58" fmla="*/ 859543 w 1204825"/>
                  <a:gd name="connsiteY58" fmla="*/ 894876 h 897258"/>
                  <a:gd name="connsiteX59" fmla="*/ 780962 w 1204825"/>
                  <a:gd name="connsiteY59" fmla="*/ 897258 h 897258"/>
                  <a:gd name="connsiteX60" fmla="*/ 692856 w 1204825"/>
                  <a:gd name="connsiteY60" fmla="*/ 892495 h 897258"/>
                  <a:gd name="connsiteX61" fmla="*/ 673806 w 1204825"/>
                  <a:gd name="connsiteY61" fmla="*/ 890114 h 897258"/>
                  <a:gd name="connsiteX62" fmla="*/ 502356 w 1204825"/>
                  <a:gd name="connsiteY62" fmla="*/ 885351 h 897258"/>
                  <a:gd name="connsiteX63" fmla="*/ 471400 w 1204825"/>
                  <a:gd name="connsiteY63" fmla="*/ 880589 h 897258"/>
                  <a:gd name="connsiteX64" fmla="*/ 459493 w 1204825"/>
                  <a:gd name="connsiteY64" fmla="*/ 878208 h 897258"/>
                  <a:gd name="connsiteX65" fmla="*/ 430918 w 1204825"/>
                  <a:gd name="connsiteY65" fmla="*/ 871064 h 897258"/>
                  <a:gd name="connsiteX66" fmla="*/ 369006 w 1204825"/>
                  <a:gd name="connsiteY66" fmla="*/ 868683 h 897258"/>
                  <a:gd name="connsiteX67" fmla="*/ 321381 w 1204825"/>
                  <a:gd name="connsiteY67" fmla="*/ 859158 h 897258"/>
                  <a:gd name="connsiteX68" fmla="*/ 288043 w 1204825"/>
                  <a:gd name="connsiteY68" fmla="*/ 849633 h 897258"/>
                  <a:gd name="connsiteX69" fmla="*/ 276137 w 1204825"/>
                  <a:gd name="connsiteY69" fmla="*/ 844870 h 897258"/>
                  <a:gd name="connsiteX70" fmla="*/ 249943 w 1204825"/>
                  <a:gd name="connsiteY70" fmla="*/ 832964 h 897258"/>
                  <a:gd name="connsiteX71" fmla="*/ 235656 w 1204825"/>
                  <a:gd name="connsiteY71" fmla="*/ 830583 h 897258"/>
                  <a:gd name="connsiteX72" fmla="*/ 230893 w 1204825"/>
                  <a:gd name="connsiteY72" fmla="*/ 818676 h 897258"/>
                  <a:gd name="connsiteX73" fmla="*/ 216606 w 1204825"/>
                  <a:gd name="connsiteY73" fmla="*/ 811533 h 897258"/>
                  <a:gd name="connsiteX74" fmla="*/ 180887 w 1204825"/>
                  <a:gd name="connsiteY74" fmla="*/ 780576 h 897258"/>
                  <a:gd name="connsiteX75" fmla="*/ 161837 w 1204825"/>
                  <a:gd name="connsiteY75" fmla="*/ 761526 h 897258"/>
                  <a:gd name="connsiteX76" fmla="*/ 123737 w 1204825"/>
                  <a:gd name="connsiteY76" fmla="*/ 725808 h 897258"/>
                  <a:gd name="connsiteX77" fmla="*/ 102306 w 1204825"/>
                  <a:gd name="connsiteY77" fmla="*/ 704376 h 897258"/>
                  <a:gd name="connsiteX78" fmla="*/ 80875 w 1204825"/>
                  <a:gd name="connsiteY78" fmla="*/ 687708 h 897258"/>
                  <a:gd name="connsiteX79" fmla="*/ 71350 w 1204825"/>
                  <a:gd name="connsiteY79" fmla="*/ 678183 h 897258"/>
                  <a:gd name="connsiteX80" fmla="*/ 38012 w 1204825"/>
                  <a:gd name="connsiteY80" fmla="*/ 651989 h 897258"/>
                  <a:gd name="connsiteX81" fmla="*/ 11818 w 1204825"/>
                  <a:gd name="connsiteY81" fmla="*/ 623414 h 897258"/>
                  <a:gd name="connsiteX82" fmla="*/ 9437 w 1204825"/>
                  <a:gd name="connsiteY82" fmla="*/ 549595 h 897258"/>
                  <a:gd name="connsiteX83" fmla="*/ 14200 w 1204825"/>
                  <a:gd name="connsiteY83" fmla="*/ 535308 h 897258"/>
                  <a:gd name="connsiteX84" fmla="*/ 21343 w 1204825"/>
                  <a:gd name="connsiteY84" fmla="*/ 525783 h 897258"/>
                  <a:gd name="connsiteX85" fmla="*/ 35631 w 1204825"/>
                  <a:gd name="connsiteY85" fmla="*/ 509114 h 897258"/>
                  <a:gd name="connsiteX86" fmla="*/ 52300 w 1204825"/>
                  <a:gd name="connsiteY86" fmla="*/ 487683 h 897258"/>
                  <a:gd name="connsiteX87" fmla="*/ 61825 w 1204825"/>
                  <a:gd name="connsiteY87" fmla="*/ 480539 h 897258"/>
                  <a:gd name="connsiteX88" fmla="*/ 76112 w 1204825"/>
                  <a:gd name="connsiteY88" fmla="*/ 475776 h 897258"/>
                  <a:gd name="connsiteX89" fmla="*/ 90400 w 1204825"/>
                  <a:gd name="connsiteY89" fmla="*/ 466251 h 897258"/>
                  <a:gd name="connsiteX90" fmla="*/ 104687 w 1204825"/>
                  <a:gd name="connsiteY90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02318 w 1204825"/>
                  <a:gd name="connsiteY14" fmla="*/ 49533 h 897258"/>
                  <a:gd name="connsiteX15" fmla="*/ 221368 w 1204825"/>
                  <a:gd name="connsiteY15" fmla="*/ 37626 h 897258"/>
                  <a:gd name="connsiteX16" fmla="*/ 271346 w 1204825"/>
                  <a:gd name="connsiteY16" fmla="*/ 101923 h 897258"/>
                  <a:gd name="connsiteX17" fmla="*/ 271346 w 1204825"/>
                  <a:gd name="connsiteY17" fmla="*/ 101923 h 897258"/>
                  <a:gd name="connsiteX18" fmla="*/ 342784 w 1204825"/>
                  <a:gd name="connsiteY18" fmla="*/ 101923 h 897258"/>
                  <a:gd name="connsiteX19" fmla="*/ 485660 w 1204825"/>
                  <a:gd name="connsiteY19" fmla="*/ 101923 h 897258"/>
                  <a:gd name="connsiteX20" fmla="*/ 738100 w 1204825"/>
                  <a:gd name="connsiteY20" fmla="*/ 9051 h 897258"/>
                  <a:gd name="connsiteX21" fmla="*/ 757150 w 1204825"/>
                  <a:gd name="connsiteY21" fmla="*/ 13814 h 897258"/>
                  <a:gd name="connsiteX22" fmla="*/ 802393 w 1204825"/>
                  <a:gd name="connsiteY22" fmla="*/ 30483 h 897258"/>
                  <a:gd name="connsiteX23" fmla="*/ 861925 w 1204825"/>
                  <a:gd name="connsiteY23" fmla="*/ 51914 h 897258"/>
                  <a:gd name="connsiteX24" fmla="*/ 892881 w 1204825"/>
                  <a:gd name="connsiteY24" fmla="*/ 54295 h 897258"/>
                  <a:gd name="connsiteX25" fmla="*/ 930981 w 1204825"/>
                  <a:gd name="connsiteY25" fmla="*/ 63820 h 897258"/>
                  <a:gd name="connsiteX26" fmla="*/ 957175 w 1204825"/>
                  <a:gd name="connsiteY26" fmla="*/ 73345 h 897258"/>
                  <a:gd name="connsiteX27" fmla="*/ 983368 w 1204825"/>
                  <a:gd name="connsiteY27" fmla="*/ 85251 h 897258"/>
                  <a:gd name="connsiteX28" fmla="*/ 1004800 w 1204825"/>
                  <a:gd name="connsiteY28" fmla="*/ 90014 h 897258"/>
                  <a:gd name="connsiteX29" fmla="*/ 1028612 w 1204825"/>
                  <a:gd name="connsiteY29" fmla="*/ 94776 h 897258"/>
                  <a:gd name="connsiteX30" fmla="*/ 1038137 w 1204825"/>
                  <a:gd name="connsiteY30" fmla="*/ 99539 h 897258"/>
                  <a:gd name="connsiteX31" fmla="*/ 1069093 w 1204825"/>
                  <a:gd name="connsiteY31" fmla="*/ 106683 h 897258"/>
                  <a:gd name="connsiteX32" fmla="*/ 1076237 w 1204825"/>
                  <a:gd name="connsiteY32" fmla="*/ 113826 h 897258"/>
                  <a:gd name="connsiteX33" fmla="*/ 1090525 w 1204825"/>
                  <a:gd name="connsiteY33" fmla="*/ 120970 h 897258"/>
                  <a:gd name="connsiteX34" fmla="*/ 1111956 w 1204825"/>
                  <a:gd name="connsiteY34" fmla="*/ 142401 h 897258"/>
                  <a:gd name="connsiteX35" fmla="*/ 1121481 w 1204825"/>
                  <a:gd name="connsiteY35" fmla="*/ 147164 h 897258"/>
                  <a:gd name="connsiteX36" fmla="*/ 1147675 w 1204825"/>
                  <a:gd name="connsiteY36" fmla="*/ 173358 h 897258"/>
                  <a:gd name="connsiteX37" fmla="*/ 1159581 w 1204825"/>
                  <a:gd name="connsiteY37" fmla="*/ 182883 h 897258"/>
                  <a:gd name="connsiteX38" fmla="*/ 1166725 w 1204825"/>
                  <a:gd name="connsiteY38" fmla="*/ 194789 h 897258"/>
                  <a:gd name="connsiteX39" fmla="*/ 1185775 w 1204825"/>
                  <a:gd name="connsiteY39" fmla="*/ 223364 h 897258"/>
                  <a:gd name="connsiteX40" fmla="*/ 1192918 w 1204825"/>
                  <a:gd name="connsiteY40" fmla="*/ 247176 h 897258"/>
                  <a:gd name="connsiteX41" fmla="*/ 1197681 w 1204825"/>
                  <a:gd name="connsiteY41" fmla="*/ 261464 h 897258"/>
                  <a:gd name="connsiteX42" fmla="*/ 1200062 w 1204825"/>
                  <a:gd name="connsiteY42" fmla="*/ 287658 h 897258"/>
                  <a:gd name="connsiteX43" fmla="*/ 1204825 w 1204825"/>
                  <a:gd name="connsiteY43" fmla="*/ 347189 h 897258"/>
                  <a:gd name="connsiteX44" fmla="*/ 1202443 w 1204825"/>
                  <a:gd name="connsiteY44" fmla="*/ 554358 h 897258"/>
                  <a:gd name="connsiteX45" fmla="*/ 1195300 w 1204825"/>
                  <a:gd name="connsiteY45" fmla="*/ 606745 h 897258"/>
                  <a:gd name="connsiteX46" fmla="*/ 1185775 w 1204825"/>
                  <a:gd name="connsiteY46" fmla="*/ 659133 h 897258"/>
                  <a:gd name="connsiteX47" fmla="*/ 1181012 w 1204825"/>
                  <a:gd name="connsiteY47" fmla="*/ 673420 h 897258"/>
                  <a:gd name="connsiteX48" fmla="*/ 1176250 w 1204825"/>
                  <a:gd name="connsiteY48" fmla="*/ 690089 h 897258"/>
                  <a:gd name="connsiteX49" fmla="*/ 1154818 w 1204825"/>
                  <a:gd name="connsiteY49" fmla="*/ 721045 h 897258"/>
                  <a:gd name="connsiteX50" fmla="*/ 1135768 w 1204825"/>
                  <a:gd name="connsiteY50" fmla="*/ 749620 h 897258"/>
                  <a:gd name="connsiteX51" fmla="*/ 1123862 w 1204825"/>
                  <a:gd name="connsiteY51" fmla="*/ 761526 h 897258"/>
                  <a:gd name="connsiteX52" fmla="*/ 1092906 w 1204825"/>
                  <a:gd name="connsiteY52" fmla="*/ 804389 h 897258"/>
                  <a:gd name="connsiteX53" fmla="*/ 1069093 w 1204825"/>
                  <a:gd name="connsiteY53" fmla="*/ 828201 h 897258"/>
                  <a:gd name="connsiteX54" fmla="*/ 1007181 w 1204825"/>
                  <a:gd name="connsiteY54" fmla="*/ 873445 h 897258"/>
                  <a:gd name="connsiteX55" fmla="*/ 990512 w 1204825"/>
                  <a:gd name="connsiteY55" fmla="*/ 878208 h 897258"/>
                  <a:gd name="connsiteX56" fmla="*/ 947650 w 1204825"/>
                  <a:gd name="connsiteY56" fmla="*/ 892495 h 897258"/>
                  <a:gd name="connsiteX57" fmla="*/ 859543 w 1204825"/>
                  <a:gd name="connsiteY57" fmla="*/ 894876 h 897258"/>
                  <a:gd name="connsiteX58" fmla="*/ 780962 w 1204825"/>
                  <a:gd name="connsiteY58" fmla="*/ 897258 h 897258"/>
                  <a:gd name="connsiteX59" fmla="*/ 692856 w 1204825"/>
                  <a:gd name="connsiteY59" fmla="*/ 892495 h 897258"/>
                  <a:gd name="connsiteX60" fmla="*/ 673806 w 1204825"/>
                  <a:gd name="connsiteY60" fmla="*/ 890114 h 897258"/>
                  <a:gd name="connsiteX61" fmla="*/ 502356 w 1204825"/>
                  <a:gd name="connsiteY61" fmla="*/ 885351 h 897258"/>
                  <a:gd name="connsiteX62" fmla="*/ 471400 w 1204825"/>
                  <a:gd name="connsiteY62" fmla="*/ 880589 h 897258"/>
                  <a:gd name="connsiteX63" fmla="*/ 459493 w 1204825"/>
                  <a:gd name="connsiteY63" fmla="*/ 878208 h 897258"/>
                  <a:gd name="connsiteX64" fmla="*/ 430918 w 1204825"/>
                  <a:gd name="connsiteY64" fmla="*/ 871064 h 897258"/>
                  <a:gd name="connsiteX65" fmla="*/ 369006 w 1204825"/>
                  <a:gd name="connsiteY65" fmla="*/ 868683 h 897258"/>
                  <a:gd name="connsiteX66" fmla="*/ 321381 w 1204825"/>
                  <a:gd name="connsiteY66" fmla="*/ 859158 h 897258"/>
                  <a:gd name="connsiteX67" fmla="*/ 288043 w 1204825"/>
                  <a:gd name="connsiteY67" fmla="*/ 849633 h 897258"/>
                  <a:gd name="connsiteX68" fmla="*/ 276137 w 1204825"/>
                  <a:gd name="connsiteY68" fmla="*/ 844870 h 897258"/>
                  <a:gd name="connsiteX69" fmla="*/ 249943 w 1204825"/>
                  <a:gd name="connsiteY69" fmla="*/ 832964 h 897258"/>
                  <a:gd name="connsiteX70" fmla="*/ 235656 w 1204825"/>
                  <a:gd name="connsiteY70" fmla="*/ 830583 h 897258"/>
                  <a:gd name="connsiteX71" fmla="*/ 230893 w 1204825"/>
                  <a:gd name="connsiteY71" fmla="*/ 818676 h 897258"/>
                  <a:gd name="connsiteX72" fmla="*/ 216606 w 1204825"/>
                  <a:gd name="connsiteY72" fmla="*/ 811533 h 897258"/>
                  <a:gd name="connsiteX73" fmla="*/ 180887 w 1204825"/>
                  <a:gd name="connsiteY73" fmla="*/ 780576 h 897258"/>
                  <a:gd name="connsiteX74" fmla="*/ 161837 w 1204825"/>
                  <a:gd name="connsiteY74" fmla="*/ 761526 h 897258"/>
                  <a:gd name="connsiteX75" fmla="*/ 123737 w 1204825"/>
                  <a:gd name="connsiteY75" fmla="*/ 725808 h 897258"/>
                  <a:gd name="connsiteX76" fmla="*/ 102306 w 1204825"/>
                  <a:gd name="connsiteY76" fmla="*/ 704376 h 897258"/>
                  <a:gd name="connsiteX77" fmla="*/ 80875 w 1204825"/>
                  <a:gd name="connsiteY77" fmla="*/ 687708 h 897258"/>
                  <a:gd name="connsiteX78" fmla="*/ 71350 w 1204825"/>
                  <a:gd name="connsiteY78" fmla="*/ 678183 h 897258"/>
                  <a:gd name="connsiteX79" fmla="*/ 38012 w 1204825"/>
                  <a:gd name="connsiteY79" fmla="*/ 651989 h 897258"/>
                  <a:gd name="connsiteX80" fmla="*/ 11818 w 1204825"/>
                  <a:gd name="connsiteY80" fmla="*/ 623414 h 897258"/>
                  <a:gd name="connsiteX81" fmla="*/ 9437 w 1204825"/>
                  <a:gd name="connsiteY81" fmla="*/ 549595 h 897258"/>
                  <a:gd name="connsiteX82" fmla="*/ 14200 w 1204825"/>
                  <a:gd name="connsiteY82" fmla="*/ 535308 h 897258"/>
                  <a:gd name="connsiteX83" fmla="*/ 21343 w 1204825"/>
                  <a:gd name="connsiteY83" fmla="*/ 525783 h 897258"/>
                  <a:gd name="connsiteX84" fmla="*/ 35631 w 1204825"/>
                  <a:gd name="connsiteY84" fmla="*/ 509114 h 897258"/>
                  <a:gd name="connsiteX85" fmla="*/ 52300 w 1204825"/>
                  <a:gd name="connsiteY85" fmla="*/ 487683 h 897258"/>
                  <a:gd name="connsiteX86" fmla="*/ 61825 w 1204825"/>
                  <a:gd name="connsiteY86" fmla="*/ 480539 h 897258"/>
                  <a:gd name="connsiteX87" fmla="*/ 76112 w 1204825"/>
                  <a:gd name="connsiteY87" fmla="*/ 475776 h 897258"/>
                  <a:gd name="connsiteX88" fmla="*/ 90400 w 1204825"/>
                  <a:gd name="connsiteY88" fmla="*/ 466251 h 897258"/>
                  <a:gd name="connsiteX89" fmla="*/ 104687 w 1204825"/>
                  <a:gd name="connsiteY89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21368 w 1204825"/>
                  <a:gd name="connsiteY14" fmla="*/ 37626 h 897258"/>
                  <a:gd name="connsiteX15" fmla="*/ 271346 w 1204825"/>
                  <a:gd name="connsiteY15" fmla="*/ 101923 h 897258"/>
                  <a:gd name="connsiteX16" fmla="*/ 271346 w 1204825"/>
                  <a:gd name="connsiteY16" fmla="*/ 101923 h 897258"/>
                  <a:gd name="connsiteX17" fmla="*/ 342784 w 1204825"/>
                  <a:gd name="connsiteY17" fmla="*/ 101923 h 897258"/>
                  <a:gd name="connsiteX18" fmla="*/ 485660 w 1204825"/>
                  <a:gd name="connsiteY18" fmla="*/ 101923 h 897258"/>
                  <a:gd name="connsiteX19" fmla="*/ 738100 w 1204825"/>
                  <a:gd name="connsiteY19" fmla="*/ 9051 h 897258"/>
                  <a:gd name="connsiteX20" fmla="*/ 757150 w 1204825"/>
                  <a:gd name="connsiteY20" fmla="*/ 13814 h 897258"/>
                  <a:gd name="connsiteX21" fmla="*/ 802393 w 1204825"/>
                  <a:gd name="connsiteY21" fmla="*/ 30483 h 897258"/>
                  <a:gd name="connsiteX22" fmla="*/ 861925 w 1204825"/>
                  <a:gd name="connsiteY22" fmla="*/ 51914 h 897258"/>
                  <a:gd name="connsiteX23" fmla="*/ 892881 w 1204825"/>
                  <a:gd name="connsiteY23" fmla="*/ 54295 h 897258"/>
                  <a:gd name="connsiteX24" fmla="*/ 930981 w 1204825"/>
                  <a:gd name="connsiteY24" fmla="*/ 63820 h 897258"/>
                  <a:gd name="connsiteX25" fmla="*/ 957175 w 1204825"/>
                  <a:gd name="connsiteY25" fmla="*/ 73345 h 897258"/>
                  <a:gd name="connsiteX26" fmla="*/ 983368 w 1204825"/>
                  <a:gd name="connsiteY26" fmla="*/ 85251 h 897258"/>
                  <a:gd name="connsiteX27" fmla="*/ 1004800 w 1204825"/>
                  <a:gd name="connsiteY27" fmla="*/ 90014 h 897258"/>
                  <a:gd name="connsiteX28" fmla="*/ 1028612 w 1204825"/>
                  <a:gd name="connsiteY28" fmla="*/ 94776 h 897258"/>
                  <a:gd name="connsiteX29" fmla="*/ 1038137 w 1204825"/>
                  <a:gd name="connsiteY29" fmla="*/ 99539 h 897258"/>
                  <a:gd name="connsiteX30" fmla="*/ 1069093 w 1204825"/>
                  <a:gd name="connsiteY30" fmla="*/ 106683 h 897258"/>
                  <a:gd name="connsiteX31" fmla="*/ 1076237 w 1204825"/>
                  <a:gd name="connsiteY31" fmla="*/ 113826 h 897258"/>
                  <a:gd name="connsiteX32" fmla="*/ 1090525 w 1204825"/>
                  <a:gd name="connsiteY32" fmla="*/ 120970 h 897258"/>
                  <a:gd name="connsiteX33" fmla="*/ 1111956 w 1204825"/>
                  <a:gd name="connsiteY33" fmla="*/ 142401 h 897258"/>
                  <a:gd name="connsiteX34" fmla="*/ 1121481 w 1204825"/>
                  <a:gd name="connsiteY34" fmla="*/ 147164 h 897258"/>
                  <a:gd name="connsiteX35" fmla="*/ 1147675 w 1204825"/>
                  <a:gd name="connsiteY35" fmla="*/ 173358 h 897258"/>
                  <a:gd name="connsiteX36" fmla="*/ 1159581 w 1204825"/>
                  <a:gd name="connsiteY36" fmla="*/ 182883 h 897258"/>
                  <a:gd name="connsiteX37" fmla="*/ 1166725 w 1204825"/>
                  <a:gd name="connsiteY37" fmla="*/ 194789 h 897258"/>
                  <a:gd name="connsiteX38" fmla="*/ 1185775 w 1204825"/>
                  <a:gd name="connsiteY38" fmla="*/ 223364 h 897258"/>
                  <a:gd name="connsiteX39" fmla="*/ 1192918 w 1204825"/>
                  <a:gd name="connsiteY39" fmla="*/ 247176 h 897258"/>
                  <a:gd name="connsiteX40" fmla="*/ 1197681 w 1204825"/>
                  <a:gd name="connsiteY40" fmla="*/ 261464 h 897258"/>
                  <a:gd name="connsiteX41" fmla="*/ 1200062 w 1204825"/>
                  <a:gd name="connsiteY41" fmla="*/ 287658 h 897258"/>
                  <a:gd name="connsiteX42" fmla="*/ 1204825 w 1204825"/>
                  <a:gd name="connsiteY42" fmla="*/ 347189 h 897258"/>
                  <a:gd name="connsiteX43" fmla="*/ 1202443 w 1204825"/>
                  <a:gd name="connsiteY43" fmla="*/ 554358 h 897258"/>
                  <a:gd name="connsiteX44" fmla="*/ 1195300 w 1204825"/>
                  <a:gd name="connsiteY44" fmla="*/ 606745 h 897258"/>
                  <a:gd name="connsiteX45" fmla="*/ 1185775 w 1204825"/>
                  <a:gd name="connsiteY45" fmla="*/ 659133 h 897258"/>
                  <a:gd name="connsiteX46" fmla="*/ 1181012 w 1204825"/>
                  <a:gd name="connsiteY46" fmla="*/ 673420 h 897258"/>
                  <a:gd name="connsiteX47" fmla="*/ 1176250 w 1204825"/>
                  <a:gd name="connsiteY47" fmla="*/ 690089 h 897258"/>
                  <a:gd name="connsiteX48" fmla="*/ 1154818 w 1204825"/>
                  <a:gd name="connsiteY48" fmla="*/ 721045 h 897258"/>
                  <a:gd name="connsiteX49" fmla="*/ 1135768 w 1204825"/>
                  <a:gd name="connsiteY49" fmla="*/ 749620 h 897258"/>
                  <a:gd name="connsiteX50" fmla="*/ 1123862 w 1204825"/>
                  <a:gd name="connsiteY50" fmla="*/ 761526 h 897258"/>
                  <a:gd name="connsiteX51" fmla="*/ 1092906 w 1204825"/>
                  <a:gd name="connsiteY51" fmla="*/ 804389 h 897258"/>
                  <a:gd name="connsiteX52" fmla="*/ 1069093 w 1204825"/>
                  <a:gd name="connsiteY52" fmla="*/ 828201 h 897258"/>
                  <a:gd name="connsiteX53" fmla="*/ 1007181 w 1204825"/>
                  <a:gd name="connsiteY53" fmla="*/ 873445 h 897258"/>
                  <a:gd name="connsiteX54" fmla="*/ 990512 w 1204825"/>
                  <a:gd name="connsiteY54" fmla="*/ 878208 h 897258"/>
                  <a:gd name="connsiteX55" fmla="*/ 947650 w 1204825"/>
                  <a:gd name="connsiteY55" fmla="*/ 892495 h 897258"/>
                  <a:gd name="connsiteX56" fmla="*/ 859543 w 1204825"/>
                  <a:gd name="connsiteY56" fmla="*/ 894876 h 897258"/>
                  <a:gd name="connsiteX57" fmla="*/ 780962 w 1204825"/>
                  <a:gd name="connsiteY57" fmla="*/ 897258 h 897258"/>
                  <a:gd name="connsiteX58" fmla="*/ 692856 w 1204825"/>
                  <a:gd name="connsiteY58" fmla="*/ 892495 h 897258"/>
                  <a:gd name="connsiteX59" fmla="*/ 673806 w 1204825"/>
                  <a:gd name="connsiteY59" fmla="*/ 890114 h 897258"/>
                  <a:gd name="connsiteX60" fmla="*/ 502356 w 1204825"/>
                  <a:gd name="connsiteY60" fmla="*/ 885351 h 897258"/>
                  <a:gd name="connsiteX61" fmla="*/ 471400 w 1204825"/>
                  <a:gd name="connsiteY61" fmla="*/ 880589 h 897258"/>
                  <a:gd name="connsiteX62" fmla="*/ 459493 w 1204825"/>
                  <a:gd name="connsiteY62" fmla="*/ 878208 h 897258"/>
                  <a:gd name="connsiteX63" fmla="*/ 430918 w 1204825"/>
                  <a:gd name="connsiteY63" fmla="*/ 871064 h 897258"/>
                  <a:gd name="connsiteX64" fmla="*/ 369006 w 1204825"/>
                  <a:gd name="connsiteY64" fmla="*/ 868683 h 897258"/>
                  <a:gd name="connsiteX65" fmla="*/ 321381 w 1204825"/>
                  <a:gd name="connsiteY65" fmla="*/ 859158 h 897258"/>
                  <a:gd name="connsiteX66" fmla="*/ 288043 w 1204825"/>
                  <a:gd name="connsiteY66" fmla="*/ 849633 h 897258"/>
                  <a:gd name="connsiteX67" fmla="*/ 276137 w 1204825"/>
                  <a:gd name="connsiteY67" fmla="*/ 844870 h 897258"/>
                  <a:gd name="connsiteX68" fmla="*/ 249943 w 1204825"/>
                  <a:gd name="connsiteY68" fmla="*/ 832964 h 897258"/>
                  <a:gd name="connsiteX69" fmla="*/ 235656 w 1204825"/>
                  <a:gd name="connsiteY69" fmla="*/ 830583 h 897258"/>
                  <a:gd name="connsiteX70" fmla="*/ 230893 w 1204825"/>
                  <a:gd name="connsiteY70" fmla="*/ 818676 h 897258"/>
                  <a:gd name="connsiteX71" fmla="*/ 216606 w 1204825"/>
                  <a:gd name="connsiteY71" fmla="*/ 811533 h 897258"/>
                  <a:gd name="connsiteX72" fmla="*/ 180887 w 1204825"/>
                  <a:gd name="connsiteY72" fmla="*/ 780576 h 897258"/>
                  <a:gd name="connsiteX73" fmla="*/ 161837 w 1204825"/>
                  <a:gd name="connsiteY73" fmla="*/ 761526 h 897258"/>
                  <a:gd name="connsiteX74" fmla="*/ 123737 w 1204825"/>
                  <a:gd name="connsiteY74" fmla="*/ 725808 h 897258"/>
                  <a:gd name="connsiteX75" fmla="*/ 102306 w 1204825"/>
                  <a:gd name="connsiteY75" fmla="*/ 704376 h 897258"/>
                  <a:gd name="connsiteX76" fmla="*/ 80875 w 1204825"/>
                  <a:gd name="connsiteY76" fmla="*/ 687708 h 897258"/>
                  <a:gd name="connsiteX77" fmla="*/ 71350 w 1204825"/>
                  <a:gd name="connsiteY77" fmla="*/ 678183 h 897258"/>
                  <a:gd name="connsiteX78" fmla="*/ 38012 w 1204825"/>
                  <a:gd name="connsiteY78" fmla="*/ 651989 h 897258"/>
                  <a:gd name="connsiteX79" fmla="*/ 11818 w 1204825"/>
                  <a:gd name="connsiteY79" fmla="*/ 623414 h 897258"/>
                  <a:gd name="connsiteX80" fmla="*/ 9437 w 1204825"/>
                  <a:gd name="connsiteY80" fmla="*/ 549595 h 897258"/>
                  <a:gd name="connsiteX81" fmla="*/ 14200 w 1204825"/>
                  <a:gd name="connsiteY81" fmla="*/ 535308 h 897258"/>
                  <a:gd name="connsiteX82" fmla="*/ 21343 w 1204825"/>
                  <a:gd name="connsiteY82" fmla="*/ 525783 h 897258"/>
                  <a:gd name="connsiteX83" fmla="*/ 35631 w 1204825"/>
                  <a:gd name="connsiteY83" fmla="*/ 509114 h 897258"/>
                  <a:gd name="connsiteX84" fmla="*/ 52300 w 1204825"/>
                  <a:gd name="connsiteY84" fmla="*/ 487683 h 897258"/>
                  <a:gd name="connsiteX85" fmla="*/ 61825 w 1204825"/>
                  <a:gd name="connsiteY85" fmla="*/ 480539 h 897258"/>
                  <a:gd name="connsiteX86" fmla="*/ 76112 w 1204825"/>
                  <a:gd name="connsiteY86" fmla="*/ 475776 h 897258"/>
                  <a:gd name="connsiteX87" fmla="*/ 90400 w 1204825"/>
                  <a:gd name="connsiteY87" fmla="*/ 466251 h 897258"/>
                  <a:gd name="connsiteX88" fmla="*/ 104687 w 1204825"/>
                  <a:gd name="connsiteY88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171362 w 1204825"/>
                  <a:gd name="connsiteY13" fmla="*/ 73345 h 897258"/>
                  <a:gd name="connsiteX14" fmla="*/ 271346 w 1204825"/>
                  <a:gd name="connsiteY14" fmla="*/ 101923 h 897258"/>
                  <a:gd name="connsiteX15" fmla="*/ 271346 w 1204825"/>
                  <a:gd name="connsiteY15" fmla="*/ 101923 h 897258"/>
                  <a:gd name="connsiteX16" fmla="*/ 342784 w 1204825"/>
                  <a:gd name="connsiteY16" fmla="*/ 101923 h 897258"/>
                  <a:gd name="connsiteX17" fmla="*/ 485660 w 1204825"/>
                  <a:gd name="connsiteY17" fmla="*/ 101923 h 897258"/>
                  <a:gd name="connsiteX18" fmla="*/ 738100 w 1204825"/>
                  <a:gd name="connsiteY18" fmla="*/ 9051 h 897258"/>
                  <a:gd name="connsiteX19" fmla="*/ 757150 w 1204825"/>
                  <a:gd name="connsiteY19" fmla="*/ 13814 h 897258"/>
                  <a:gd name="connsiteX20" fmla="*/ 802393 w 1204825"/>
                  <a:gd name="connsiteY20" fmla="*/ 30483 h 897258"/>
                  <a:gd name="connsiteX21" fmla="*/ 861925 w 1204825"/>
                  <a:gd name="connsiteY21" fmla="*/ 51914 h 897258"/>
                  <a:gd name="connsiteX22" fmla="*/ 892881 w 1204825"/>
                  <a:gd name="connsiteY22" fmla="*/ 54295 h 897258"/>
                  <a:gd name="connsiteX23" fmla="*/ 930981 w 1204825"/>
                  <a:gd name="connsiteY23" fmla="*/ 63820 h 897258"/>
                  <a:gd name="connsiteX24" fmla="*/ 957175 w 1204825"/>
                  <a:gd name="connsiteY24" fmla="*/ 73345 h 897258"/>
                  <a:gd name="connsiteX25" fmla="*/ 983368 w 1204825"/>
                  <a:gd name="connsiteY25" fmla="*/ 85251 h 897258"/>
                  <a:gd name="connsiteX26" fmla="*/ 1004800 w 1204825"/>
                  <a:gd name="connsiteY26" fmla="*/ 90014 h 897258"/>
                  <a:gd name="connsiteX27" fmla="*/ 1028612 w 1204825"/>
                  <a:gd name="connsiteY27" fmla="*/ 94776 h 897258"/>
                  <a:gd name="connsiteX28" fmla="*/ 1038137 w 1204825"/>
                  <a:gd name="connsiteY28" fmla="*/ 99539 h 897258"/>
                  <a:gd name="connsiteX29" fmla="*/ 1069093 w 1204825"/>
                  <a:gd name="connsiteY29" fmla="*/ 106683 h 897258"/>
                  <a:gd name="connsiteX30" fmla="*/ 1076237 w 1204825"/>
                  <a:gd name="connsiteY30" fmla="*/ 113826 h 897258"/>
                  <a:gd name="connsiteX31" fmla="*/ 1090525 w 1204825"/>
                  <a:gd name="connsiteY31" fmla="*/ 120970 h 897258"/>
                  <a:gd name="connsiteX32" fmla="*/ 1111956 w 1204825"/>
                  <a:gd name="connsiteY32" fmla="*/ 142401 h 897258"/>
                  <a:gd name="connsiteX33" fmla="*/ 1121481 w 1204825"/>
                  <a:gd name="connsiteY33" fmla="*/ 147164 h 897258"/>
                  <a:gd name="connsiteX34" fmla="*/ 1147675 w 1204825"/>
                  <a:gd name="connsiteY34" fmla="*/ 173358 h 897258"/>
                  <a:gd name="connsiteX35" fmla="*/ 1159581 w 1204825"/>
                  <a:gd name="connsiteY35" fmla="*/ 182883 h 897258"/>
                  <a:gd name="connsiteX36" fmla="*/ 1166725 w 1204825"/>
                  <a:gd name="connsiteY36" fmla="*/ 194789 h 897258"/>
                  <a:gd name="connsiteX37" fmla="*/ 1185775 w 1204825"/>
                  <a:gd name="connsiteY37" fmla="*/ 223364 h 897258"/>
                  <a:gd name="connsiteX38" fmla="*/ 1192918 w 1204825"/>
                  <a:gd name="connsiteY38" fmla="*/ 247176 h 897258"/>
                  <a:gd name="connsiteX39" fmla="*/ 1197681 w 1204825"/>
                  <a:gd name="connsiteY39" fmla="*/ 261464 h 897258"/>
                  <a:gd name="connsiteX40" fmla="*/ 1200062 w 1204825"/>
                  <a:gd name="connsiteY40" fmla="*/ 287658 h 897258"/>
                  <a:gd name="connsiteX41" fmla="*/ 1204825 w 1204825"/>
                  <a:gd name="connsiteY41" fmla="*/ 347189 h 897258"/>
                  <a:gd name="connsiteX42" fmla="*/ 1202443 w 1204825"/>
                  <a:gd name="connsiteY42" fmla="*/ 554358 h 897258"/>
                  <a:gd name="connsiteX43" fmla="*/ 1195300 w 1204825"/>
                  <a:gd name="connsiteY43" fmla="*/ 606745 h 897258"/>
                  <a:gd name="connsiteX44" fmla="*/ 1185775 w 1204825"/>
                  <a:gd name="connsiteY44" fmla="*/ 659133 h 897258"/>
                  <a:gd name="connsiteX45" fmla="*/ 1181012 w 1204825"/>
                  <a:gd name="connsiteY45" fmla="*/ 673420 h 897258"/>
                  <a:gd name="connsiteX46" fmla="*/ 1176250 w 1204825"/>
                  <a:gd name="connsiteY46" fmla="*/ 690089 h 897258"/>
                  <a:gd name="connsiteX47" fmla="*/ 1154818 w 1204825"/>
                  <a:gd name="connsiteY47" fmla="*/ 721045 h 897258"/>
                  <a:gd name="connsiteX48" fmla="*/ 1135768 w 1204825"/>
                  <a:gd name="connsiteY48" fmla="*/ 749620 h 897258"/>
                  <a:gd name="connsiteX49" fmla="*/ 1123862 w 1204825"/>
                  <a:gd name="connsiteY49" fmla="*/ 761526 h 897258"/>
                  <a:gd name="connsiteX50" fmla="*/ 1092906 w 1204825"/>
                  <a:gd name="connsiteY50" fmla="*/ 804389 h 897258"/>
                  <a:gd name="connsiteX51" fmla="*/ 1069093 w 1204825"/>
                  <a:gd name="connsiteY51" fmla="*/ 828201 h 897258"/>
                  <a:gd name="connsiteX52" fmla="*/ 1007181 w 1204825"/>
                  <a:gd name="connsiteY52" fmla="*/ 873445 h 897258"/>
                  <a:gd name="connsiteX53" fmla="*/ 990512 w 1204825"/>
                  <a:gd name="connsiteY53" fmla="*/ 878208 h 897258"/>
                  <a:gd name="connsiteX54" fmla="*/ 947650 w 1204825"/>
                  <a:gd name="connsiteY54" fmla="*/ 892495 h 897258"/>
                  <a:gd name="connsiteX55" fmla="*/ 859543 w 1204825"/>
                  <a:gd name="connsiteY55" fmla="*/ 894876 h 897258"/>
                  <a:gd name="connsiteX56" fmla="*/ 780962 w 1204825"/>
                  <a:gd name="connsiteY56" fmla="*/ 897258 h 897258"/>
                  <a:gd name="connsiteX57" fmla="*/ 692856 w 1204825"/>
                  <a:gd name="connsiteY57" fmla="*/ 892495 h 897258"/>
                  <a:gd name="connsiteX58" fmla="*/ 673806 w 1204825"/>
                  <a:gd name="connsiteY58" fmla="*/ 890114 h 897258"/>
                  <a:gd name="connsiteX59" fmla="*/ 502356 w 1204825"/>
                  <a:gd name="connsiteY59" fmla="*/ 885351 h 897258"/>
                  <a:gd name="connsiteX60" fmla="*/ 471400 w 1204825"/>
                  <a:gd name="connsiteY60" fmla="*/ 880589 h 897258"/>
                  <a:gd name="connsiteX61" fmla="*/ 459493 w 1204825"/>
                  <a:gd name="connsiteY61" fmla="*/ 878208 h 897258"/>
                  <a:gd name="connsiteX62" fmla="*/ 430918 w 1204825"/>
                  <a:gd name="connsiteY62" fmla="*/ 871064 h 897258"/>
                  <a:gd name="connsiteX63" fmla="*/ 369006 w 1204825"/>
                  <a:gd name="connsiteY63" fmla="*/ 868683 h 897258"/>
                  <a:gd name="connsiteX64" fmla="*/ 321381 w 1204825"/>
                  <a:gd name="connsiteY64" fmla="*/ 859158 h 897258"/>
                  <a:gd name="connsiteX65" fmla="*/ 288043 w 1204825"/>
                  <a:gd name="connsiteY65" fmla="*/ 849633 h 897258"/>
                  <a:gd name="connsiteX66" fmla="*/ 276137 w 1204825"/>
                  <a:gd name="connsiteY66" fmla="*/ 844870 h 897258"/>
                  <a:gd name="connsiteX67" fmla="*/ 249943 w 1204825"/>
                  <a:gd name="connsiteY67" fmla="*/ 832964 h 897258"/>
                  <a:gd name="connsiteX68" fmla="*/ 235656 w 1204825"/>
                  <a:gd name="connsiteY68" fmla="*/ 830583 h 897258"/>
                  <a:gd name="connsiteX69" fmla="*/ 230893 w 1204825"/>
                  <a:gd name="connsiteY69" fmla="*/ 818676 h 897258"/>
                  <a:gd name="connsiteX70" fmla="*/ 216606 w 1204825"/>
                  <a:gd name="connsiteY70" fmla="*/ 811533 h 897258"/>
                  <a:gd name="connsiteX71" fmla="*/ 180887 w 1204825"/>
                  <a:gd name="connsiteY71" fmla="*/ 780576 h 897258"/>
                  <a:gd name="connsiteX72" fmla="*/ 161837 w 1204825"/>
                  <a:gd name="connsiteY72" fmla="*/ 761526 h 897258"/>
                  <a:gd name="connsiteX73" fmla="*/ 123737 w 1204825"/>
                  <a:gd name="connsiteY73" fmla="*/ 725808 h 897258"/>
                  <a:gd name="connsiteX74" fmla="*/ 102306 w 1204825"/>
                  <a:gd name="connsiteY74" fmla="*/ 704376 h 897258"/>
                  <a:gd name="connsiteX75" fmla="*/ 80875 w 1204825"/>
                  <a:gd name="connsiteY75" fmla="*/ 687708 h 897258"/>
                  <a:gd name="connsiteX76" fmla="*/ 71350 w 1204825"/>
                  <a:gd name="connsiteY76" fmla="*/ 678183 h 897258"/>
                  <a:gd name="connsiteX77" fmla="*/ 38012 w 1204825"/>
                  <a:gd name="connsiteY77" fmla="*/ 651989 h 897258"/>
                  <a:gd name="connsiteX78" fmla="*/ 11818 w 1204825"/>
                  <a:gd name="connsiteY78" fmla="*/ 623414 h 897258"/>
                  <a:gd name="connsiteX79" fmla="*/ 9437 w 1204825"/>
                  <a:gd name="connsiteY79" fmla="*/ 549595 h 897258"/>
                  <a:gd name="connsiteX80" fmla="*/ 14200 w 1204825"/>
                  <a:gd name="connsiteY80" fmla="*/ 535308 h 897258"/>
                  <a:gd name="connsiteX81" fmla="*/ 21343 w 1204825"/>
                  <a:gd name="connsiteY81" fmla="*/ 525783 h 897258"/>
                  <a:gd name="connsiteX82" fmla="*/ 35631 w 1204825"/>
                  <a:gd name="connsiteY82" fmla="*/ 509114 h 897258"/>
                  <a:gd name="connsiteX83" fmla="*/ 52300 w 1204825"/>
                  <a:gd name="connsiteY83" fmla="*/ 487683 h 897258"/>
                  <a:gd name="connsiteX84" fmla="*/ 61825 w 1204825"/>
                  <a:gd name="connsiteY84" fmla="*/ 480539 h 897258"/>
                  <a:gd name="connsiteX85" fmla="*/ 76112 w 1204825"/>
                  <a:gd name="connsiteY85" fmla="*/ 475776 h 897258"/>
                  <a:gd name="connsiteX86" fmla="*/ 90400 w 1204825"/>
                  <a:gd name="connsiteY86" fmla="*/ 466251 h 897258"/>
                  <a:gd name="connsiteX87" fmla="*/ 104687 w 1204825"/>
                  <a:gd name="connsiteY87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166600 w 1204825"/>
                  <a:gd name="connsiteY12" fmla="*/ 80489 h 897258"/>
                  <a:gd name="connsiteX13" fmla="*/ 271346 w 1204825"/>
                  <a:gd name="connsiteY13" fmla="*/ 101923 h 897258"/>
                  <a:gd name="connsiteX14" fmla="*/ 271346 w 1204825"/>
                  <a:gd name="connsiteY14" fmla="*/ 101923 h 897258"/>
                  <a:gd name="connsiteX15" fmla="*/ 342784 w 1204825"/>
                  <a:gd name="connsiteY15" fmla="*/ 101923 h 897258"/>
                  <a:gd name="connsiteX16" fmla="*/ 485660 w 1204825"/>
                  <a:gd name="connsiteY16" fmla="*/ 101923 h 897258"/>
                  <a:gd name="connsiteX17" fmla="*/ 738100 w 1204825"/>
                  <a:gd name="connsiteY17" fmla="*/ 9051 h 897258"/>
                  <a:gd name="connsiteX18" fmla="*/ 757150 w 1204825"/>
                  <a:gd name="connsiteY18" fmla="*/ 13814 h 897258"/>
                  <a:gd name="connsiteX19" fmla="*/ 802393 w 1204825"/>
                  <a:gd name="connsiteY19" fmla="*/ 30483 h 897258"/>
                  <a:gd name="connsiteX20" fmla="*/ 861925 w 1204825"/>
                  <a:gd name="connsiteY20" fmla="*/ 51914 h 897258"/>
                  <a:gd name="connsiteX21" fmla="*/ 892881 w 1204825"/>
                  <a:gd name="connsiteY21" fmla="*/ 54295 h 897258"/>
                  <a:gd name="connsiteX22" fmla="*/ 930981 w 1204825"/>
                  <a:gd name="connsiteY22" fmla="*/ 63820 h 897258"/>
                  <a:gd name="connsiteX23" fmla="*/ 957175 w 1204825"/>
                  <a:gd name="connsiteY23" fmla="*/ 73345 h 897258"/>
                  <a:gd name="connsiteX24" fmla="*/ 983368 w 1204825"/>
                  <a:gd name="connsiteY24" fmla="*/ 85251 h 897258"/>
                  <a:gd name="connsiteX25" fmla="*/ 1004800 w 1204825"/>
                  <a:gd name="connsiteY25" fmla="*/ 90014 h 897258"/>
                  <a:gd name="connsiteX26" fmla="*/ 1028612 w 1204825"/>
                  <a:gd name="connsiteY26" fmla="*/ 94776 h 897258"/>
                  <a:gd name="connsiteX27" fmla="*/ 1038137 w 1204825"/>
                  <a:gd name="connsiteY27" fmla="*/ 99539 h 897258"/>
                  <a:gd name="connsiteX28" fmla="*/ 1069093 w 1204825"/>
                  <a:gd name="connsiteY28" fmla="*/ 106683 h 897258"/>
                  <a:gd name="connsiteX29" fmla="*/ 1076237 w 1204825"/>
                  <a:gd name="connsiteY29" fmla="*/ 113826 h 897258"/>
                  <a:gd name="connsiteX30" fmla="*/ 1090525 w 1204825"/>
                  <a:gd name="connsiteY30" fmla="*/ 120970 h 897258"/>
                  <a:gd name="connsiteX31" fmla="*/ 1111956 w 1204825"/>
                  <a:gd name="connsiteY31" fmla="*/ 142401 h 897258"/>
                  <a:gd name="connsiteX32" fmla="*/ 1121481 w 1204825"/>
                  <a:gd name="connsiteY32" fmla="*/ 147164 h 897258"/>
                  <a:gd name="connsiteX33" fmla="*/ 1147675 w 1204825"/>
                  <a:gd name="connsiteY33" fmla="*/ 173358 h 897258"/>
                  <a:gd name="connsiteX34" fmla="*/ 1159581 w 1204825"/>
                  <a:gd name="connsiteY34" fmla="*/ 182883 h 897258"/>
                  <a:gd name="connsiteX35" fmla="*/ 1166725 w 1204825"/>
                  <a:gd name="connsiteY35" fmla="*/ 194789 h 897258"/>
                  <a:gd name="connsiteX36" fmla="*/ 1185775 w 1204825"/>
                  <a:gd name="connsiteY36" fmla="*/ 223364 h 897258"/>
                  <a:gd name="connsiteX37" fmla="*/ 1192918 w 1204825"/>
                  <a:gd name="connsiteY37" fmla="*/ 247176 h 897258"/>
                  <a:gd name="connsiteX38" fmla="*/ 1197681 w 1204825"/>
                  <a:gd name="connsiteY38" fmla="*/ 261464 h 897258"/>
                  <a:gd name="connsiteX39" fmla="*/ 1200062 w 1204825"/>
                  <a:gd name="connsiteY39" fmla="*/ 287658 h 897258"/>
                  <a:gd name="connsiteX40" fmla="*/ 1204825 w 1204825"/>
                  <a:gd name="connsiteY40" fmla="*/ 347189 h 897258"/>
                  <a:gd name="connsiteX41" fmla="*/ 1202443 w 1204825"/>
                  <a:gd name="connsiteY41" fmla="*/ 554358 h 897258"/>
                  <a:gd name="connsiteX42" fmla="*/ 1195300 w 1204825"/>
                  <a:gd name="connsiteY42" fmla="*/ 606745 h 897258"/>
                  <a:gd name="connsiteX43" fmla="*/ 1185775 w 1204825"/>
                  <a:gd name="connsiteY43" fmla="*/ 659133 h 897258"/>
                  <a:gd name="connsiteX44" fmla="*/ 1181012 w 1204825"/>
                  <a:gd name="connsiteY44" fmla="*/ 673420 h 897258"/>
                  <a:gd name="connsiteX45" fmla="*/ 1176250 w 1204825"/>
                  <a:gd name="connsiteY45" fmla="*/ 690089 h 897258"/>
                  <a:gd name="connsiteX46" fmla="*/ 1154818 w 1204825"/>
                  <a:gd name="connsiteY46" fmla="*/ 721045 h 897258"/>
                  <a:gd name="connsiteX47" fmla="*/ 1135768 w 1204825"/>
                  <a:gd name="connsiteY47" fmla="*/ 749620 h 897258"/>
                  <a:gd name="connsiteX48" fmla="*/ 1123862 w 1204825"/>
                  <a:gd name="connsiteY48" fmla="*/ 761526 h 897258"/>
                  <a:gd name="connsiteX49" fmla="*/ 1092906 w 1204825"/>
                  <a:gd name="connsiteY49" fmla="*/ 804389 h 897258"/>
                  <a:gd name="connsiteX50" fmla="*/ 1069093 w 1204825"/>
                  <a:gd name="connsiteY50" fmla="*/ 828201 h 897258"/>
                  <a:gd name="connsiteX51" fmla="*/ 1007181 w 1204825"/>
                  <a:gd name="connsiteY51" fmla="*/ 873445 h 897258"/>
                  <a:gd name="connsiteX52" fmla="*/ 990512 w 1204825"/>
                  <a:gd name="connsiteY52" fmla="*/ 878208 h 897258"/>
                  <a:gd name="connsiteX53" fmla="*/ 947650 w 1204825"/>
                  <a:gd name="connsiteY53" fmla="*/ 892495 h 897258"/>
                  <a:gd name="connsiteX54" fmla="*/ 859543 w 1204825"/>
                  <a:gd name="connsiteY54" fmla="*/ 894876 h 897258"/>
                  <a:gd name="connsiteX55" fmla="*/ 780962 w 1204825"/>
                  <a:gd name="connsiteY55" fmla="*/ 897258 h 897258"/>
                  <a:gd name="connsiteX56" fmla="*/ 692856 w 1204825"/>
                  <a:gd name="connsiteY56" fmla="*/ 892495 h 897258"/>
                  <a:gd name="connsiteX57" fmla="*/ 673806 w 1204825"/>
                  <a:gd name="connsiteY57" fmla="*/ 890114 h 897258"/>
                  <a:gd name="connsiteX58" fmla="*/ 502356 w 1204825"/>
                  <a:gd name="connsiteY58" fmla="*/ 885351 h 897258"/>
                  <a:gd name="connsiteX59" fmla="*/ 471400 w 1204825"/>
                  <a:gd name="connsiteY59" fmla="*/ 880589 h 897258"/>
                  <a:gd name="connsiteX60" fmla="*/ 459493 w 1204825"/>
                  <a:gd name="connsiteY60" fmla="*/ 878208 h 897258"/>
                  <a:gd name="connsiteX61" fmla="*/ 430918 w 1204825"/>
                  <a:gd name="connsiteY61" fmla="*/ 871064 h 897258"/>
                  <a:gd name="connsiteX62" fmla="*/ 369006 w 1204825"/>
                  <a:gd name="connsiteY62" fmla="*/ 868683 h 897258"/>
                  <a:gd name="connsiteX63" fmla="*/ 321381 w 1204825"/>
                  <a:gd name="connsiteY63" fmla="*/ 859158 h 897258"/>
                  <a:gd name="connsiteX64" fmla="*/ 288043 w 1204825"/>
                  <a:gd name="connsiteY64" fmla="*/ 849633 h 897258"/>
                  <a:gd name="connsiteX65" fmla="*/ 276137 w 1204825"/>
                  <a:gd name="connsiteY65" fmla="*/ 844870 h 897258"/>
                  <a:gd name="connsiteX66" fmla="*/ 249943 w 1204825"/>
                  <a:gd name="connsiteY66" fmla="*/ 832964 h 897258"/>
                  <a:gd name="connsiteX67" fmla="*/ 235656 w 1204825"/>
                  <a:gd name="connsiteY67" fmla="*/ 830583 h 897258"/>
                  <a:gd name="connsiteX68" fmla="*/ 230893 w 1204825"/>
                  <a:gd name="connsiteY68" fmla="*/ 818676 h 897258"/>
                  <a:gd name="connsiteX69" fmla="*/ 216606 w 1204825"/>
                  <a:gd name="connsiteY69" fmla="*/ 811533 h 897258"/>
                  <a:gd name="connsiteX70" fmla="*/ 180887 w 1204825"/>
                  <a:gd name="connsiteY70" fmla="*/ 780576 h 897258"/>
                  <a:gd name="connsiteX71" fmla="*/ 161837 w 1204825"/>
                  <a:gd name="connsiteY71" fmla="*/ 761526 h 897258"/>
                  <a:gd name="connsiteX72" fmla="*/ 123737 w 1204825"/>
                  <a:gd name="connsiteY72" fmla="*/ 725808 h 897258"/>
                  <a:gd name="connsiteX73" fmla="*/ 102306 w 1204825"/>
                  <a:gd name="connsiteY73" fmla="*/ 704376 h 897258"/>
                  <a:gd name="connsiteX74" fmla="*/ 80875 w 1204825"/>
                  <a:gd name="connsiteY74" fmla="*/ 687708 h 897258"/>
                  <a:gd name="connsiteX75" fmla="*/ 71350 w 1204825"/>
                  <a:gd name="connsiteY75" fmla="*/ 678183 h 897258"/>
                  <a:gd name="connsiteX76" fmla="*/ 38012 w 1204825"/>
                  <a:gd name="connsiteY76" fmla="*/ 651989 h 897258"/>
                  <a:gd name="connsiteX77" fmla="*/ 11818 w 1204825"/>
                  <a:gd name="connsiteY77" fmla="*/ 623414 h 897258"/>
                  <a:gd name="connsiteX78" fmla="*/ 9437 w 1204825"/>
                  <a:gd name="connsiteY78" fmla="*/ 549595 h 897258"/>
                  <a:gd name="connsiteX79" fmla="*/ 14200 w 1204825"/>
                  <a:gd name="connsiteY79" fmla="*/ 535308 h 897258"/>
                  <a:gd name="connsiteX80" fmla="*/ 21343 w 1204825"/>
                  <a:gd name="connsiteY80" fmla="*/ 525783 h 897258"/>
                  <a:gd name="connsiteX81" fmla="*/ 35631 w 1204825"/>
                  <a:gd name="connsiteY81" fmla="*/ 509114 h 897258"/>
                  <a:gd name="connsiteX82" fmla="*/ 52300 w 1204825"/>
                  <a:gd name="connsiteY82" fmla="*/ 487683 h 897258"/>
                  <a:gd name="connsiteX83" fmla="*/ 61825 w 1204825"/>
                  <a:gd name="connsiteY83" fmla="*/ 480539 h 897258"/>
                  <a:gd name="connsiteX84" fmla="*/ 76112 w 1204825"/>
                  <a:gd name="connsiteY84" fmla="*/ 475776 h 897258"/>
                  <a:gd name="connsiteX85" fmla="*/ 90400 w 1204825"/>
                  <a:gd name="connsiteY85" fmla="*/ 466251 h 897258"/>
                  <a:gd name="connsiteX86" fmla="*/ 104687 w 1204825"/>
                  <a:gd name="connsiteY86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164218 w 1204825"/>
                  <a:gd name="connsiteY11" fmla="*/ 87633 h 897258"/>
                  <a:gd name="connsiteX12" fmla="*/ 271346 w 1204825"/>
                  <a:gd name="connsiteY12" fmla="*/ 101923 h 897258"/>
                  <a:gd name="connsiteX13" fmla="*/ 271346 w 1204825"/>
                  <a:gd name="connsiteY13" fmla="*/ 101923 h 897258"/>
                  <a:gd name="connsiteX14" fmla="*/ 342784 w 1204825"/>
                  <a:gd name="connsiteY14" fmla="*/ 101923 h 897258"/>
                  <a:gd name="connsiteX15" fmla="*/ 485660 w 1204825"/>
                  <a:gd name="connsiteY15" fmla="*/ 101923 h 897258"/>
                  <a:gd name="connsiteX16" fmla="*/ 738100 w 1204825"/>
                  <a:gd name="connsiteY16" fmla="*/ 9051 h 897258"/>
                  <a:gd name="connsiteX17" fmla="*/ 757150 w 1204825"/>
                  <a:gd name="connsiteY17" fmla="*/ 13814 h 897258"/>
                  <a:gd name="connsiteX18" fmla="*/ 802393 w 1204825"/>
                  <a:gd name="connsiteY18" fmla="*/ 30483 h 897258"/>
                  <a:gd name="connsiteX19" fmla="*/ 861925 w 1204825"/>
                  <a:gd name="connsiteY19" fmla="*/ 51914 h 897258"/>
                  <a:gd name="connsiteX20" fmla="*/ 892881 w 1204825"/>
                  <a:gd name="connsiteY20" fmla="*/ 54295 h 897258"/>
                  <a:gd name="connsiteX21" fmla="*/ 930981 w 1204825"/>
                  <a:gd name="connsiteY21" fmla="*/ 63820 h 897258"/>
                  <a:gd name="connsiteX22" fmla="*/ 957175 w 1204825"/>
                  <a:gd name="connsiteY22" fmla="*/ 73345 h 897258"/>
                  <a:gd name="connsiteX23" fmla="*/ 983368 w 1204825"/>
                  <a:gd name="connsiteY23" fmla="*/ 85251 h 897258"/>
                  <a:gd name="connsiteX24" fmla="*/ 1004800 w 1204825"/>
                  <a:gd name="connsiteY24" fmla="*/ 90014 h 897258"/>
                  <a:gd name="connsiteX25" fmla="*/ 1028612 w 1204825"/>
                  <a:gd name="connsiteY25" fmla="*/ 94776 h 897258"/>
                  <a:gd name="connsiteX26" fmla="*/ 1038137 w 1204825"/>
                  <a:gd name="connsiteY26" fmla="*/ 99539 h 897258"/>
                  <a:gd name="connsiteX27" fmla="*/ 1069093 w 1204825"/>
                  <a:gd name="connsiteY27" fmla="*/ 106683 h 897258"/>
                  <a:gd name="connsiteX28" fmla="*/ 1076237 w 1204825"/>
                  <a:gd name="connsiteY28" fmla="*/ 113826 h 897258"/>
                  <a:gd name="connsiteX29" fmla="*/ 1090525 w 1204825"/>
                  <a:gd name="connsiteY29" fmla="*/ 120970 h 897258"/>
                  <a:gd name="connsiteX30" fmla="*/ 1111956 w 1204825"/>
                  <a:gd name="connsiteY30" fmla="*/ 142401 h 897258"/>
                  <a:gd name="connsiteX31" fmla="*/ 1121481 w 1204825"/>
                  <a:gd name="connsiteY31" fmla="*/ 147164 h 897258"/>
                  <a:gd name="connsiteX32" fmla="*/ 1147675 w 1204825"/>
                  <a:gd name="connsiteY32" fmla="*/ 173358 h 897258"/>
                  <a:gd name="connsiteX33" fmla="*/ 1159581 w 1204825"/>
                  <a:gd name="connsiteY33" fmla="*/ 182883 h 897258"/>
                  <a:gd name="connsiteX34" fmla="*/ 1166725 w 1204825"/>
                  <a:gd name="connsiteY34" fmla="*/ 194789 h 897258"/>
                  <a:gd name="connsiteX35" fmla="*/ 1185775 w 1204825"/>
                  <a:gd name="connsiteY35" fmla="*/ 223364 h 897258"/>
                  <a:gd name="connsiteX36" fmla="*/ 1192918 w 1204825"/>
                  <a:gd name="connsiteY36" fmla="*/ 247176 h 897258"/>
                  <a:gd name="connsiteX37" fmla="*/ 1197681 w 1204825"/>
                  <a:gd name="connsiteY37" fmla="*/ 261464 h 897258"/>
                  <a:gd name="connsiteX38" fmla="*/ 1200062 w 1204825"/>
                  <a:gd name="connsiteY38" fmla="*/ 287658 h 897258"/>
                  <a:gd name="connsiteX39" fmla="*/ 1204825 w 1204825"/>
                  <a:gd name="connsiteY39" fmla="*/ 347189 h 897258"/>
                  <a:gd name="connsiteX40" fmla="*/ 1202443 w 1204825"/>
                  <a:gd name="connsiteY40" fmla="*/ 554358 h 897258"/>
                  <a:gd name="connsiteX41" fmla="*/ 1195300 w 1204825"/>
                  <a:gd name="connsiteY41" fmla="*/ 606745 h 897258"/>
                  <a:gd name="connsiteX42" fmla="*/ 1185775 w 1204825"/>
                  <a:gd name="connsiteY42" fmla="*/ 659133 h 897258"/>
                  <a:gd name="connsiteX43" fmla="*/ 1181012 w 1204825"/>
                  <a:gd name="connsiteY43" fmla="*/ 673420 h 897258"/>
                  <a:gd name="connsiteX44" fmla="*/ 1176250 w 1204825"/>
                  <a:gd name="connsiteY44" fmla="*/ 690089 h 897258"/>
                  <a:gd name="connsiteX45" fmla="*/ 1154818 w 1204825"/>
                  <a:gd name="connsiteY45" fmla="*/ 721045 h 897258"/>
                  <a:gd name="connsiteX46" fmla="*/ 1135768 w 1204825"/>
                  <a:gd name="connsiteY46" fmla="*/ 749620 h 897258"/>
                  <a:gd name="connsiteX47" fmla="*/ 1123862 w 1204825"/>
                  <a:gd name="connsiteY47" fmla="*/ 761526 h 897258"/>
                  <a:gd name="connsiteX48" fmla="*/ 1092906 w 1204825"/>
                  <a:gd name="connsiteY48" fmla="*/ 804389 h 897258"/>
                  <a:gd name="connsiteX49" fmla="*/ 1069093 w 1204825"/>
                  <a:gd name="connsiteY49" fmla="*/ 828201 h 897258"/>
                  <a:gd name="connsiteX50" fmla="*/ 1007181 w 1204825"/>
                  <a:gd name="connsiteY50" fmla="*/ 873445 h 897258"/>
                  <a:gd name="connsiteX51" fmla="*/ 990512 w 1204825"/>
                  <a:gd name="connsiteY51" fmla="*/ 878208 h 897258"/>
                  <a:gd name="connsiteX52" fmla="*/ 947650 w 1204825"/>
                  <a:gd name="connsiteY52" fmla="*/ 892495 h 897258"/>
                  <a:gd name="connsiteX53" fmla="*/ 859543 w 1204825"/>
                  <a:gd name="connsiteY53" fmla="*/ 894876 h 897258"/>
                  <a:gd name="connsiteX54" fmla="*/ 780962 w 1204825"/>
                  <a:gd name="connsiteY54" fmla="*/ 897258 h 897258"/>
                  <a:gd name="connsiteX55" fmla="*/ 692856 w 1204825"/>
                  <a:gd name="connsiteY55" fmla="*/ 892495 h 897258"/>
                  <a:gd name="connsiteX56" fmla="*/ 673806 w 1204825"/>
                  <a:gd name="connsiteY56" fmla="*/ 890114 h 897258"/>
                  <a:gd name="connsiteX57" fmla="*/ 502356 w 1204825"/>
                  <a:gd name="connsiteY57" fmla="*/ 885351 h 897258"/>
                  <a:gd name="connsiteX58" fmla="*/ 471400 w 1204825"/>
                  <a:gd name="connsiteY58" fmla="*/ 880589 h 897258"/>
                  <a:gd name="connsiteX59" fmla="*/ 459493 w 1204825"/>
                  <a:gd name="connsiteY59" fmla="*/ 878208 h 897258"/>
                  <a:gd name="connsiteX60" fmla="*/ 430918 w 1204825"/>
                  <a:gd name="connsiteY60" fmla="*/ 871064 h 897258"/>
                  <a:gd name="connsiteX61" fmla="*/ 369006 w 1204825"/>
                  <a:gd name="connsiteY61" fmla="*/ 868683 h 897258"/>
                  <a:gd name="connsiteX62" fmla="*/ 321381 w 1204825"/>
                  <a:gd name="connsiteY62" fmla="*/ 859158 h 897258"/>
                  <a:gd name="connsiteX63" fmla="*/ 288043 w 1204825"/>
                  <a:gd name="connsiteY63" fmla="*/ 849633 h 897258"/>
                  <a:gd name="connsiteX64" fmla="*/ 276137 w 1204825"/>
                  <a:gd name="connsiteY64" fmla="*/ 844870 h 897258"/>
                  <a:gd name="connsiteX65" fmla="*/ 249943 w 1204825"/>
                  <a:gd name="connsiteY65" fmla="*/ 832964 h 897258"/>
                  <a:gd name="connsiteX66" fmla="*/ 235656 w 1204825"/>
                  <a:gd name="connsiteY66" fmla="*/ 830583 h 897258"/>
                  <a:gd name="connsiteX67" fmla="*/ 230893 w 1204825"/>
                  <a:gd name="connsiteY67" fmla="*/ 818676 h 897258"/>
                  <a:gd name="connsiteX68" fmla="*/ 216606 w 1204825"/>
                  <a:gd name="connsiteY68" fmla="*/ 811533 h 897258"/>
                  <a:gd name="connsiteX69" fmla="*/ 180887 w 1204825"/>
                  <a:gd name="connsiteY69" fmla="*/ 780576 h 897258"/>
                  <a:gd name="connsiteX70" fmla="*/ 161837 w 1204825"/>
                  <a:gd name="connsiteY70" fmla="*/ 761526 h 897258"/>
                  <a:gd name="connsiteX71" fmla="*/ 123737 w 1204825"/>
                  <a:gd name="connsiteY71" fmla="*/ 725808 h 897258"/>
                  <a:gd name="connsiteX72" fmla="*/ 102306 w 1204825"/>
                  <a:gd name="connsiteY72" fmla="*/ 704376 h 897258"/>
                  <a:gd name="connsiteX73" fmla="*/ 80875 w 1204825"/>
                  <a:gd name="connsiteY73" fmla="*/ 687708 h 897258"/>
                  <a:gd name="connsiteX74" fmla="*/ 71350 w 1204825"/>
                  <a:gd name="connsiteY74" fmla="*/ 678183 h 897258"/>
                  <a:gd name="connsiteX75" fmla="*/ 38012 w 1204825"/>
                  <a:gd name="connsiteY75" fmla="*/ 651989 h 897258"/>
                  <a:gd name="connsiteX76" fmla="*/ 11818 w 1204825"/>
                  <a:gd name="connsiteY76" fmla="*/ 623414 h 897258"/>
                  <a:gd name="connsiteX77" fmla="*/ 9437 w 1204825"/>
                  <a:gd name="connsiteY77" fmla="*/ 549595 h 897258"/>
                  <a:gd name="connsiteX78" fmla="*/ 14200 w 1204825"/>
                  <a:gd name="connsiteY78" fmla="*/ 535308 h 897258"/>
                  <a:gd name="connsiteX79" fmla="*/ 21343 w 1204825"/>
                  <a:gd name="connsiteY79" fmla="*/ 525783 h 897258"/>
                  <a:gd name="connsiteX80" fmla="*/ 35631 w 1204825"/>
                  <a:gd name="connsiteY80" fmla="*/ 509114 h 897258"/>
                  <a:gd name="connsiteX81" fmla="*/ 52300 w 1204825"/>
                  <a:gd name="connsiteY81" fmla="*/ 487683 h 897258"/>
                  <a:gd name="connsiteX82" fmla="*/ 61825 w 1204825"/>
                  <a:gd name="connsiteY82" fmla="*/ 480539 h 897258"/>
                  <a:gd name="connsiteX83" fmla="*/ 76112 w 1204825"/>
                  <a:gd name="connsiteY83" fmla="*/ 475776 h 897258"/>
                  <a:gd name="connsiteX84" fmla="*/ 90400 w 1204825"/>
                  <a:gd name="connsiteY84" fmla="*/ 466251 h 897258"/>
                  <a:gd name="connsiteX85" fmla="*/ 104687 w 1204825"/>
                  <a:gd name="connsiteY85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152312 w 1204825"/>
                  <a:gd name="connsiteY10" fmla="*/ 106683 h 897258"/>
                  <a:gd name="connsiteX11" fmla="*/ 271346 w 1204825"/>
                  <a:gd name="connsiteY11" fmla="*/ 101923 h 897258"/>
                  <a:gd name="connsiteX12" fmla="*/ 271346 w 1204825"/>
                  <a:gd name="connsiteY12" fmla="*/ 101923 h 897258"/>
                  <a:gd name="connsiteX13" fmla="*/ 342784 w 1204825"/>
                  <a:gd name="connsiteY13" fmla="*/ 101923 h 897258"/>
                  <a:gd name="connsiteX14" fmla="*/ 485660 w 1204825"/>
                  <a:gd name="connsiteY14" fmla="*/ 101923 h 897258"/>
                  <a:gd name="connsiteX15" fmla="*/ 738100 w 1204825"/>
                  <a:gd name="connsiteY15" fmla="*/ 9051 h 897258"/>
                  <a:gd name="connsiteX16" fmla="*/ 757150 w 1204825"/>
                  <a:gd name="connsiteY16" fmla="*/ 13814 h 897258"/>
                  <a:gd name="connsiteX17" fmla="*/ 802393 w 1204825"/>
                  <a:gd name="connsiteY17" fmla="*/ 30483 h 897258"/>
                  <a:gd name="connsiteX18" fmla="*/ 861925 w 1204825"/>
                  <a:gd name="connsiteY18" fmla="*/ 51914 h 897258"/>
                  <a:gd name="connsiteX19" fmla="*/ 892881 w 1204825"/>
                  <a:gd name="connsiteY19" fmla="*/ 54295 h 897258"/>
                  <a:gd name="connsiteX20" fmla="*/ 930981 w 1204825"/>
                  <a:gd name="connsiteY20" fmla="*/ 63820 h 897258"/>
                  <a:gd name="connsiteX21" fmla="*/ 957175 w 1204825"/>
                  <a:gd name="connsiteY21" fmla="*/ 73345 h 897258"/>
                  <a:gd name="connsiteX22" fmla="*/ 983368 w 1204825"/>
                  <a:gd name="connsiteY22" fmla="*/ 85251 h 897258"/>
                  <a:gd name="connsiteX23" fmla="*/ 1004800 w 1204825"/>
                  <a:gd name="connsiteY23" fmla="*/ 90014 h 897258"/>
                  <a:gd name="connsiteX24" fmla="*/ 1028612 w 1204825"/>
                  <a:gd name="connsiteY24" fmla="*/ 94776 h 897258"/>
                  <a:gd name="connsiteX25" fmla="*/ 1038137 w 1204825"/>
                  <a:gd name="connsiteY25" fmla="*/ 99539 h 897258"/>
                  <a:gd name="connsiteX26" fmla="*/ 1069093 w 1204825"/>
                  <a:gd name="connsiteY26" fmla="*/ 106683 h 897258"/>
                  <a:gd name="connsiteX27" fmla="*/ 1076237 w 1204825"/>
                  <a:gd name="connsiteY27" fmla="*/ 113826 h 897258"/>
                  <a:gd name="connsiteX28" fmla="*/ 1090525 w 1204825"/>
                  <a:gd name="connsiteY28" fmla="*/ 120970 h 897258"/>
                  <a:gd name="connsiteX29" fmla="*/ 1111956 w 1204825"/>
                  <a:gd name="connsiteY29" fmla="*/ 142401 h 897258"/>
                  <a:gd name="connsiteX30" fmla="*/ 1121481 w 1204825"/>
                  <a:gd name="connsiteY30" fmla="*/ 147164 h 897258"/>
                  <a:gd name="connsiteX31" fmla="*/ 1147675 w 1204825"/>
                  <a:gd name="connsiteY31" fmla="*/ 173358 h 897258"/>
                  <a:gd name="connsiteX32" fmla="*/ 1159581 w 1204825"/>
                  <a:gd name="connsiteY32" fmla="*/ 182883 h 897258"/>
                  <a:gd name="connsiteX33" fmla="*/ 1166725 w 1204825"/>
                  <a:gd name="connsiteY33" fmla="*/ 194789 h 897258"/>
                  <a:gd name="connsiteX34" fmla="*/ 1185775 w 1204825"/>
                  <a:gd name="connsiteY34" fmla="*/ 223364 h 897258"/>
                  <a:gd name="connsiteX35" fmla="*/ 1192918 w 1204825"/>
                  <a:gd name="connsiteY35" fmla="*/ 247176 h 897258"/>
                  <a:gd name="connsiteX36" fmla="*/ 1197681 w 1204825"/>
                  <a:gd name="connsiteY36" fmla="*/ 261464 h 897258"/>
                  <a:gd name="connsiteX37" fmla="*/ 1200062 w 1204825"/>
                  <a:gd name="connsiteY37" fmla="*/ 287658 h 897258"/>
                  <a:gd name="connsiteX38" fmla="*/ 1204825 w 1204825"/>
                  <a:gd name="connsiteY38" fmla="*/ 347189 h 897258"/>
                  <a:gd name="connsiteX39" fmla="*/ 1202443 w 1204825"/>
                  <a:gd name="connsiteY39" fmla="*/ 554358 h 897258"/>
                  <a:gd name="connsiteX40" fmla="*/ 1195300 w 1204825"/>
                  <a:gd name="connsiteY40" fmla="*/ 606745 h 897258"/>
                  <a:gd name="connsiteX41" fmla="*/ 1185775 w 1204825"/>
                  <a:gd name="connsiteY41" fmla="*/ 659133 h 897258"/>
                  <a:gd name="connsiteX42" fmla="*/ 1181012 w 1204825"/>
                  <a:gd name="connsiteY42" fmla="*/ 673420 h 897258"/>
                  <a:gd name="connsiteX43" fmla="*/ 1176250 w 1204825"/>
                  <a:gd name="connsiteY43" fmla="*/ 690089 h 897258"/>
                  <a:gd name="connsiteX44" fmla="*/ 1154818 w 1204825"/>
                  <a:gd name="connsiteY44" fmla="*/ 721045 h 897258"/>
                  <a:gd name="connsiteX45" fmla="*/ 1135768 w 1204825"/>
                  <a:gd name="connsiteY45" fmla="*/ 749620 h 897258"/>
                  <a:gd name="connsiteX46" fmla="*/ 1123862 w 1204825"/>
                  <a:gd name="connsiteY46" fmla="*/ 761526 h 897258"/>
                  <a:gd name="connsiteX47" fmla="*/ 1092906 w 1204825"/>
                  <a:gd name="connsiteY47" fmla="*/ 804389 h 897258"/>
                  <a:gd name="connsiteX48" fmla="*/ 1069093 w 1204825"/>
                  <a:gd name="connsiteY48" fmla="*/ 828201 h 897258"/>
                  <a:gd name="connsiteX49" fmla="*/ 1007181 w 1204825"/>
                  <a:gd name="connsiteY49" fmla="*/ 873445 h 897258"/>
                  <a:gd name="connsiteX50" fmla="*/ 990512 w 1204825"/>
                  <a:gd name="connsiteY50" fmla="*/ 878208 h 897258"/>
                  <a:gd name="connsiteX51" fmla="*/ 947650 w 1204825"/>
                  <a:gd name="connsiteY51" fmla="*/ 892495 h 897258"/>
                  <a:gd name="connsiteX52" fmla="*/ 859543 w 1204825"/>
                  <a:gd name="connsiteY52" fmla="*/ 894876 h 897258"/>
                  <a:gd name="connsiteX53" fmla="*/ 780962 w 1204825"/>
                  <a:gd name="connsiteY53" fmla="*/ 897258 h 897258"/>
                  <a:gd name="connsiteX54" fmla="*/ 692856 w 1204825"/>
                  <a:gd name="connsiteY54" fmla="*/ 892495 h 897258"/>
                  <a:gd name="connsiteX55" fmla="*/ 673806 w 1204825"/>
                  <a:gd name="connsiteY55" fmla="*/ 890114 h 897258"/>
                  <a:gd name="connsiteX56" fmla="*/ 502356 w 1204825"/>
                  <a:gd name="connsiteY56" fmla="*/ 885351 h 897258"/>
                  <a:gd name="connsiteX57" fmla="*/ 471400 w 1204825"/>
                  <a:gd name="connsiteY57" fmla="*/ 880589 h 897258"/>
                  <a:gd name="connsiteX58" fmla="*/ 459493 w 1204825"/>
                  <a:gd name="connsiteY58" fmla="*/ 878208 h 897258"/>
                  <a:gd name="connsiteX59" fmla="*/ 430918 w 1204825"/>
                  <a:gd name="connsiteY59" fmla="*/ 871064 h 897258"/>
                  <a:gd name="connsiteX60" fmla="*/ 369006 w 1204825"/>
                  <a:gd name="connsiteY60" fmla="*/ 868683 h 897258"/>
                  <a:gd name="connsiteX61" fmla="*/ 321381 w 1204825"/>
                  <a:gd name="connsiteY61" fmla="*/ 859158 h 897258"/>
                  <a:gd name="connsiteX62" fmla="*/ 288043 w 1204825"/>
                  <a:gd name="connsiteY62" fmla="*/ 849633 h 897258"/>
                  <a:gd name="connsiteX63" fmla="*/ 276137 w 1204825"/>
                  <a:gd name="connsiteY63" fmla="*/ 844870 h 897258"/>
                  <a:gd name="connsiteX64" fmla="*/ 249943 w 1204825"/>
                  <a:gd name="connsiteY64" fmla="*/ 832964 h 897258"/>
                  <a:gd name="connsiteX65" fmla="*/ 235656 w 1204825"/>
                  <a:gd name="connsiteY65" fmla="*/ 830583 h 897258"/>
                  <a:gd name="connsiteX66" fmla="*/ 230893 w 1204825"/>
                  <a:gd name="connsiteY66" fmla="*/ 818676 h 897258"/>
                  <a:gd name="connsiteX67" fmla="*/ 216606 w 1204825"/>
                  <a:gd name="connsiteY67" fmla="*/ 811533 h 897258"/>
                  <a:gd name="connsiteX68" fmla="*/ 180887 w 1204825"/>
                  <a:gd name="connsiteY68" fmla="*/ 780576 h 897258"/>
                  <a:gd name="connsiteX69" fmla="*/ 161837 w 1204825"/>
                  <a:gd name="connsiteY69" fmla="*/ 761526 h 897258"/>
                  <a:gd name="connsiteX70" fmla="*/ 123737 w 1204825"/>
                  <a:gd name="connsiteY70" fmla="*/ 725808 h 897258"/>
                  <a:gd name="connsiteX71" fmla="*/ 102306 w 1204825"/>
                  <a:gd name="connsiteY71" fmla="*/ 704376 h 897258"/>
                  <a:gd name="connsiteX72" fmla="*/ 80875 w 1204825"/>
                  <a:gd name="connsiteY72" fmla="*/ 687708 h 897258"/>
                  <a:gd name="connsiteX73" fmla="*/ 71350 w 1204825"/>
                  <a:gd name="connsiteY73" fmla="*/ 678183 h 897258"/>
                  <a:gd name="connsiteX74" fmla="*/ 38012 w 1204825"/>
                  <a:gd name="connsiteY74" fmla="*/ 651989 h 897258"/>
                  <a:gd name="connsiteX75" fmla="*/ 11818 w 1204825"/>
                  <a:gd name="connsiteY75" fmla="*/ 623414 h 897258"/>
                  <a:gd name="connsiteX76" fmla="*/ 9437 w 1204825"/>
                  <a:gd name="connsiteY76" fmla="*/ 549595 h 897258"/>
                  <a:gd name="connsiteX77" fmla="*/ 14200 w 1204825"/>
                  <a:gd name="connsiteY77" fmla="*/ 535308 h 897258"/>
                  <a:gd name="connsiteX78" fmla="*/ 21343 w 1204825"/>
                  <a:gd name="connsiteY78" fmla="*/ 525783 h 897258"/>
                  <a:gd name="connsiteX79" fmla="*/ 35631 w 1204825"/>
                  <a:gd name="connsiteY79" fmla="*/ 509114 h 897258"/>
                  <a:gd name="connsiteX80" fmla="*/ 52300 w 1204825"/>
                  <a:gd name="connsiteY80" fmla="*/ 487683 h 897258"/>
                  <a:gd name="connsiteX81" fmla="*/ 61825 w 1204825"/>
                  <a:gd name="connsiteY81" fmla="*/ 480539 h 897258"/>
                  <a:gd name="connsiteX82" fmla="*/ 76112 w 1204825"/>
                  <a:gd name="connsiteY82" fmla="*/ 475776 h 897258"/>
                  <a:gd name="connsiteX83" fmla="*/ 90400 w 1204825"/>
                  <a:gd name="connsiteY83" fmla="*/ 466251 h 897258"/>
                  <a:gd name="connsiteX84" fmla="*/ 104687 w 1204825"/>
                  <a:gd name="connsiteY84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149931 w 1204825"/>
                  <a:gd name="connsiteY9" fmla="*/ 118589 h 897258"/>
                  <a:gd name="connsiteX10" fmla="*/ 271346 w 1204825"/>
                  <a:gd name="connsiteY10" fmla="*/ 101923 h 897258"/>
                  <a:gd name="connsiteX11" fmla="*/ 271346 w 1204825"/>
                  <a:gd name="connsiteY11" fmla="*/ 101923 h 897258"/>
                  <a:gd name="connsiteX12" fmla="*/ 342784 w 1204825"/>
                  <a:gd name="connsiteY12" fmla="*/ 101923 h 897258"/>
                  <a:gd name="connsiteX13" fmla="*/ 485660 w 1204825"/>
                  <a:gd name="connsiteY13" fmla="*/ 101923 h 897258"/>
                  <a:gd name="connsiteX14" fmla="*/ 738100 w 1204825"/>
                  <a:gd name="connsiteY14" fmla="*/ 9051 h 897258"/>
                  <a:gd name="connsiteX15" fmla="*/ 757150 w 1204825"/>
                  <a:gd name="connsiteY15" fmla="*/ 13814 h 897258"/>
                  <a:gd name="connsiteX16" fmla="*/ 802393 w 1204825"/>
                  <a:gd name="connsiteY16" fmla="*/ 30483 h 897258"/>
                  <a:gd name="connsiteX17" fmla="*/ 861925 w 1204825"/>
                  <a:gd name="connsiteY17" fmla="*/ 51914 h 897258"/>
                  <a:gd name="connsiteX18" fmla="*/ 892881 w 1204825"/>
                  <a:gd name="connsiteY18" fmla="*/ 54295 h 897258"/>
                  <a:gd name="connsiteX19" fmla="*/ 930981 w 1204825"/>
                  <a:gd name="connsiteY19" fmla="*/ 63820 h 897258"/>
                  <a:gd name="connsiteX20" fmla="*/ 957175 w 1204825"/>
                  <a:gd name="connsiteY20" fmla="*/ 73345 h 897258"/>
                  <a:gd name="connsiteX21" fmla="*/ 983368 w 1204825"/>
                  <a:gd name="connsiteY21" fmla="*/ 85251 h 897258"/>
                  <a:gd name="connsiteX22" fmla="*/ 1004800 w 1204825"/>
                  <a:gd name="connsiteY22" fmla="*/ 90014 h 897258"/>
                  <a:gd name="connsiteX23" fmla="*/ 1028612 w 1204825"/>
                  <a:gd name="connsiteY23" fmla="*/ 94776 h 897258"/>
                  <a:gd name="connsiteX24" fmla="*/ 1038137 w 1204825"/>
                  <a:gd name="connsiteY24" fmla="*/ 99539 h 897258"/>
                  <a:gd name="connsiteX25" fmla="*/ 1069093 w 1204825"/>
                  <a:gd name="connsiteY25" fmla="*/ 106683 h 897258"/>
                  <a:gd name="connsiteX26" fmla="*/ 1076237 w 1204825"/>
                  <a:gd name="connsiteY26" fmla="*/ 113826 h 897258"/>
                  <a:gd name="connsiteX27" fmla="*/ 1090525 w 1204825"/>
                  <a:gd name="connsiteY27" fmla="*/ 120970 h 897258"/>
                  <a:gd name="connsiteX28" fmla="*/ 1111956 w 1204825"/>
                  <a:gd name="connsiteY28" fmla="*/ 142401 h 897258"/>
                  <a:gd name="connsiteX29" fmla="*/ 1121481 w 1204825"/>
                  <a:gd name="connsiteY29" fmla="*/ 147164 h 897258"/>
                  <a:gd name="connsiteX30" fmla="*/ 1147675 w 1204825"/>
                  <a:gd name="connsiteY30" fmla="*/ 173358 h 897258"/>
                  <a:gd name="connsiteX31" fmla="*/ 1159581 w 1204825"/>
                  <a:gd name="connsiteY31" fmla="*/ 182883 h 897258"/>
                  <a:gd name="connsiteX32" fmla="*/ 1166725 w 1204825"/>
                  <a:gd name="connsiteY32" fmla="*/ 194789 h 897258"/>
                  <a:gd name="connsiteX33" fmla="*/ 1185775 w 1204825"/>
                  <a:gd name="connsiteY33" fmla="*/ 223364 h 897258"/>
                  <a:gd name="connsiteX34" fmla="*/ 1192918 w 1204825"/>
                  <a:gd name="connsiteY34" fmla="*/ 247176 h 897258"/>
                  <a:gd name="connsiteX35" fmla="*/ 1197681 w 1204825"/>
                  <a:gd name="connsiteY35" fmla="*/ 261464 h 897258"/>
                  <a:gd name="connsiteX36" fmla="*/ 1200062 w 1204825"/>
                  <a:gd name="connsiteY36" fmla="*/ 287658 h 897258"/>
                  <a:gd name="connsiteX37" fmla="*/ 1204825 w 1204825"/>
                  <a:gd name="connsiteY37" fmla="*/ 347189 h 897258"/>
                  <a:gd name="connsiteX38" fmla="*/ 1202443 w 1204825"/>
                  <a:gd name="connsiteY38" fmla="*/ 554358 h 897258"/>
                  <a:gd name="connsiteX39" fmla="*/ 1195300 w 1204825"/>
                  <a:gd name="connsiteY39" fmla="*/ 606745 h 897258"/>
                  <a:gd name="connsiteX40" fmla="*/ 1185775 w 1204825"/>
                  <a:gd name="connsiteY40" fmla="*/ 659133 h 897258"/>
                  <a:gd name="connsiteX41" fmla="*/ 1181012 w 1204825"/>
                  <a:gd name="connsiteY41" fmla="*/ 673420 h 897258"/>
                  <a:gd name="connsiteX42" fmla="*/ 1176250 w 1204825"/>
                  <a:gd name="connsiteY42" fmla="*/ 690089 h 897258"/>
                  <a:gd name="connsiteX43" fmla="*/ 1154818 w 1204825"/>
                  <a:gd name="connsiteY43" fmla="*/ 721045 h 897258"/>
                  <a:gd name="connsiteX44" fmla="*/ 1135768 w 1204825"/>
                  <a:gd name="connsiteY44" fmla="*/ 749620 h 897258"/>
                  <a:gd name="connsiteX45" fmla="*/ 1123862 w 1204825"/>
                  <a:gd name="connsiteY45" fmla="*/ 761526 h 897258"/>
                  <a:gd name="connsiteX46" fmla="*/ 1092906 w 1204825"/>
                  <a:gd name="connsiteY46" fmla="*/ 804389 h 897258"/>
                  <a:gd name="connsiteX47" fmla="*/ 1069093 w 1204825"/>
                  <a:gd name="connsiteY47" fmla="*/ 828201 h 897258"/>
                  <a:gd name="connsiteX48" fmla="*/ 1007181 w 1204825"/>
                  <a:gd name="connsiteY48" fmla="*/ 873445 h 897258"/>
                  <a:gd name="connsiteX49" fmla="*/ 990512 w 1204825"/>
                  <a:gd name="connsiteY49" fmla="*/ 878208 h 897258"/>
                  <a:gd name="connsiteX50" fmla="*/ 947650 w 1204825"/>
                  <a:gd name="connsiteY50" fmla="*/ 892495 h 897258"/>
                  <a:gd name="connsiteX51" fmla="*/ 859543 w 1204825"/>
                  <a:gd name="connsiteY51" fmla="*/ 894876 h 897258"/>
                  <a:gd name="connsiteX52" fmla="*/ 780962 w 1204825"/>
                  <a:gd name="connsiteY52" fmla="*/ 897258 h 897258"/>
                  <a:gd name="connsiteX53" fmla="*/ 692856 w 1204825"/>
                  <a:gd name="connsiteY53" fmla="*/ 892495 h 897258"/>
                  <a:gd name="connsiteX54" fmla="*/ 673806 w 1204825"/>
                  <a:gd name="connsiteY54" fmla="*/ 890114 h 897258"/>
                  <a:gd name="connsiteX55" fmla="*/ 502356 w 1204825"/>
                  <a:gd name="connsiteY55" fmla="*/ 885351 h 897258"/>
                  <a:gd name="connsiteX56" fmla="*/ 471400 w 1204825"/>
                  <a:gd name="connsiteY56" fmla="*/ 880589 h 897258"/>
                  <a:gd name="connsiteX57" fmla="*/ 459493 w 1204825"/>
                  <a:gd name="connsiteY57" fmla="*/ 878208 h 897258"/>
                  <a:gd name="connsiteX58" fmla="*/ 430918 w 1204825"/>
                  <a:gd name="connsiteY58" fmla="*/ 871064 h 897258"/>
                  <a:gd name="connsiteX59" fmla="*/ 369006 w 1204825"/>
                  <a:gd name="connsiteY59" fmla="*/ 868683 h 897258"/>
                  <a:gd name="connsiteX60" fmla="*/ 321381 w 1204825"/>
                  <a:gd name="connsiteY60" fmla="*/ 859158 h 897258"/>
                  <a:gd name="connsiteX61" fmla="*/ 288043 w 1204825"/>
                  <a:gd name="connsiteY61" fmla="*/ 849633 h 897258"/>
                  <a:gd name="connsiteX62" fmla="*/ 276137 w 1204825"/>
                  <a:gd name="connsiteY62" fmla="*/ 844870 h 897258"/>
                  <a:gd name="connsiteX63" fmla="*/ 249943 w 1204825"/>
                  <a:gd name="connsiteY63" fmla="*/ 832964 h 897258"/>
                  <a:gd name="connsiteX64" fmla="*/ 235656 w 1204825"/>
                  <a:gd name="connsiteY64" fmla="*/ 830583 h 897258"/>
                  <a:gd name="connsiteX65" fmla="*/ 230893 w 1204825"/>
                  <a:gd name="connsiteY65" fmla="*/ 818676 h 897258"/>
                  <a:gd name="connsiteX66" fmla="*/ 216606 w 1204825"/>
                  <a:gd name="connsiteY66" fmla="*/ 811533 h 897258"/>
                  <a:gd name="connsiteX67" fmla="*/ 180887 w 1204825"/>
                  <a:gd name="connsiteY67" fmla="*/ 780576 h 897258"/>
                  <a:gd name="connsiteX68" fmla="*/ 161837 w 1204825"/>
                  <a:gd name="connsiteY68" fmla="*/ 761526 h 897258"/>
                  <a:gd name="connsiteX69" fmla="*/ 123737 w 1204825"/>
                  <a:gd name="connsiteY69" fmla="*/ 725808 h 897258"/>
                  <a:gd name="connsiteX70" fmla="*/ 102306 w 1204825"/>
                  <a:gd name="connsiteY70" fmla="*/ 704376 h 897258"/>
                  <a:gd name="connsiteX71" fmla="*/ 80875 w 1204825"/>
                  <a:gd name="connsiteY71" fmla="*/ 687708 h 897258"/>
                  <a:gd name="connsiteX72" fmla="*/ 71350 w 1204825"/>
                  <a:gd name="connsiteY72" fmla="*/ 678183 h 897258"/>
                  <a:gd name="connsiteX73" fmla="*/ 38012 w 1204825"/>
                  <a:gd name="connsiteY73" fmla="*/ 651989 h 897258"/>
                  <a:gd name="connsiteX74" fmla="*/ 11818 w 1204825"/>
                  <a:gd name="connsiteY74" fmla="*/ 623414 h 897258"/>
                  <a:gd name="connsiteX75" fmla="*/ 9437 w 1204825"/>
                  <a:gd name="connsiteY75" fmla="*/ 549595 h 897258"/>
                  <a:gd name="connsiteX76" fmla="*/ 14200 w 1204825"/>
                  <a:gd name="connsiteY76" fmla="*/ 535308 h 897258"/>
                  <a:gd name="connsiteX77" fmla="*/ 21343 w 1204825"/>
                  <a:gd name="connsiteY77" fmla="*/ 525783 h 897258"/>
                  <a:gd name="connsiteX78" fmla="*/ 35631 w 1204825"/>
                  <a:gd name="connsiteY78" fmla="*/ 509114 h 897258"/>
                  <a:gd name="connsiteX79" fmla="*/ 52300 w 1204825"/>
                  <a:gd name="connsiteY79" fmla="*/ 487683 h 897258"/>
                  <a:gd name="connsiteX80" fmla="*/ 61825 w 1204825"/>
                  <a:gd name="connsiteY80" fmla="*/ 480539 h 897258"/>
                  <a:gd name="connsiteX81" fmla="*/ 76112 w 1204825"/>
                  <a:gd name="connsiteY81" fmla="*/ 475776 h 897258"/>
                  <a:gd name="connsiteX82" fmla="*/ 90400 w 1204825"/>
                  <a:gd name="connsiteY82" fmla="*/ 466251 h 897258"/>
                  <a:gd name="connsiteX83" fmla="*/ 104687 w 1204825"/>
                  <a:gd name="connsiteY83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45168 w 1204825"/>
                  <a:gd name="connsiteY8" fmla="*/ 142401 h 897258"/>
                  <a:gd name="connsiteX9" fmla="*/ 271346 w 1204825"/>
                  <a:gd name="connsiteY9" fmla="*/ 101923 h 897258"/>
                  <a:gd name="connsiteX10" fmla="*/ 271346 w 1204825"/>
                  <a:gd name="connsiteY10" fmla="*/ 101923 h 897258"/>
                  <a:gd name="connsiteX11" fmla="*/ 342784 w 1204825"/>
                  <a:gd name="connsiteY11" fmla="*/ 101923 h 897258"/>
                  <a:gd name="connsiteX12" fmla="*/ 485660 w 1204825"/>
                  <a:gd name="connsiteY12" fmla="*/ 101923 h 897258"/>
                  <a:gd name="connsiteX13" fmla="*/ 738100 w 1204825"/>
                  <a:gd name="connsiteY13" fmla="*/ 9051 h 897258"/>
                  <a:gd name="connsiteX14" fmla="*/ 757150 w 1204825"/>
                  <a:gd name="connsiteY14" fmla="*/ 13814 h 897258"/>
                  <a:gd name="connsiteX15" fmla="*/ 802393 w 1204825"/>
                  <a:gd name="connsiteY15" fmla="*/ 30483 h 897258"/>
                  <a:gd name="connsiteX16" fmla="*/ 861925 w 1204825"/>
                  <a:gd name="connsiteY16" fmla="*/ 51914 h 897258"/>
                  <a:gd name="connsiteX17" fmla="*/ 892881 w 1204825"/>
                  <a:gd name="connsiteY17" fmla="*/ 54295 h 897258"/>
                  <a:gd name="connsiteX18" fmla="*/ 930981 w 1204825"/>
                  <a:gd name="connsiteY18" fmla="*/ 63820 h 897258"/>
                  <a:gd name="connsiteX19" fmla="*/ 957175 w 1204825"/>
                  <a:gd name="connsiteY19" fmla="*/ 73345 h 897258"/>
                  <a:gd name="connsiteX20" fmla="*/ 983368 w 1204825"/>
                  <a:gd name="connsiteY20" fmla="*/ 85251 h 897258"/>
                  <a:gd name="connsiteX21" fmla="*/ 1004800 w 1204825"/>
                  <a:gd name="connsiteY21" fmla="*/ 90014 h 897258"/>
                  <a:gd name="connsiteX22" fmla="*/ 1028612 w 1204825"/>
                  <a:gd name="connsiteY22" fmla="*/ 94776 h 897258"/>
                  <a:gd name="connsiteX23" fmla="*/ 1038137 w 1204825"/>
                  <a:gd name="connsiteY23" fmla="*/ 99539 h 897258"/>
                  <a:gd name="connsiteX24" fmla="*/ 1069093 w 1204825"/>
                  <a:gd name="connsiteY24" fmla="*/ 106683 h 897258"/>
                  <a:gd name="connsiteX25" fmla="*/ 1076237 w 1204825"/>
                  <a:gd name="connsiteY25" fmla="*/ 113826 h 897258"/>
                  <a:gd name="connsiteX26" fmla="*/ 1090525 w 1204825"/>
                  <a:gd name="connsiteY26" fmla="*/ 120970 h 897258"/>
                  <a:gd name="connsiteX27" fmla="*/ 1111956 w 1204825"/>
                  <a:gd name="connsiteY27" fmla="*/ 142401 h 897258"/>
                  <a:gd name="connsiteX28" fmla="*/ 1121481 w 1204825"/>
                  <a:gd name="connsiteY28" fmla="*/ 147164 h 897258"/>
                  <a:gd name="connsiteX29" fmla="*/ 1147675 w 1204825"/>
                  <a:gd name="connsiteY29" fmla="*/ 173358 h 897258"/>
                  <a:gd name="connsiteX30" fmla="*/ 1159581 w 1204825"/>
                  <a:gd name="connsiteY30" fmla="*/ 182883 h 897258"/>
                  <a:gd name="connsiteX31" fmla="*/ 1166725 w 1204825"/>
                  <a:gd name="connsiteY31" fmla="*/ 194789 h 897258"/>
                  <a:gd name="connsiteX32" fmla="*/ 1185775 w 1204825"/>
                  <a:gd name="connsiteY32" fmla="*/ 223364 h 897258"/>
                  <a:gd name="connsiteX33" fmla="*/ 1192918 w 1204825"/>
                  <a:gd name="connsiteY33" fmla="*/ 247176 h 897258"/>
                  <a:gd name="connsiteX34" fmla="*/ 1197681 w 1204825"/>
                  <a:gd name="connsiteY34" fmla="*/ 261464 h 897258"/>
                  <a:gd name="connsiteX35" fmla="*/ 1200062 w 1204825"/>
                  <a:gd name="connsiteY35" fmla="*/ 287658 h 897258"/>
                  <a:gd name="connsiteX36" fmla="*/ 1204825 w 1204825"/>
                  <a:gd name="connsiteY36" fmla="*/ 347189 h 897258"/>
                  <a:gd name="connsiteX37" fmla="*/ 1202443 w 1204825"/>
                  <a:gd name="connsiteY37" fmla="*/ 554358 h 897258"/>
                  <a:gd name="connsiteX38" fmla="*/ 1195300 w 1204825"/>
                  <a:gd name="connsiteY38" fmla="*/ 606745 h 897258"/>
                  <a:gd name="connsiteX39" fmla="*/ 1185775 w 1204825"/>
                  <a:gd name="connsiteY39" fmla="*/ 659133 h 897258"/>
                  <a:gd name="connsiteX40" fmla="*/ 1181012 w 1204825"/>
                  <a:gd name="connsiteY40" fmla="*/ 673420 h 897258"/>
                  <a:gd name="connsiteX41" fmla="*/ 1176250 w 1204825"/>
                  <a:gd name="connsiteY41" fmla="*/ 690089 h 897258"/>
                  <a:gd name="connsiteX42" fmla="*/ 1154818 w 1204825"/>
                  <a:gd name="connsiteY42" fmla="*/ 721045 h 897258"/>
                  <a:gd name="connsiteX43" fmla="*/ 1135768 w 1204825"/>
                  <a:gd name="connsiteY43" fmla="*/ 749620 h 897258"/>
                  <a:gd name="connsiteX44" fmla="*/ 1123862 w 1204825"/>
                  <a:gd name="connsiteY44" fmla="*/ 761526 h 897258"/>
                  <a:gd name="connsiteX45" fmla="*/ 1092906 w 1204825"/>
                  <a:gd name="connsiteY45" fmla="*/ 804389 h 897258"/>
                  <a:gd name="connsiteX46" fmla="*/ 1069093 w 1204825"/>
                  <a:gd name="connsiteY46" fmla="*/ 828201 h 897258"/>
                  <a:gd name="connsiteX47" fmla="*/ 1007181 w 1204825"/>
                  <a:gd name="connsiteY47" fmla="*/ 873445 h 897258"/>
                  <a:gd name="connsiteX48" fmla="*/ 990512 w 1204825"/>
                  <a:gd name="connsiteY48" fmla="*/ 878208 h 897258"/>
                  <a:gd name="connsiteX49" fmla="*/ 947650 w 1204825"/>
                  <a:gd name="connsiteY49" fmla="*/ 892495 h 897258"/>
                  <a:gd name="connsiteX50" fmla="*/ 859543 w 1204825"/>
                  <a:gd name="connsiteY50" fmla="*/ 894876 h 897258"/>
                  <a:gd name="connsiteX51" fmla="*/ 780962 w 1204825"/>
                  <a:gd name="connsiteY51" fmla="*/ 897258 h 897258"/>
                  <a:gd name="connsiteX52" fmla="*/ 692856 w 1204825"/>
                  <a:gd name="connsiteY52" fmla="*/ 892495 h 897258"/>
                  <a:gd name="connsiteX53" fmla="*/ 673806 w 1204825"/>
                  <a:gd name="connsiteY53" fmla="*/ 890114 h 897258"/>
                  <a:gd name="connsiteX54" fmla="*/ 502356 w 1204825"/>
                  <a:gd name="connsiteY54" fmla="*/ 885351 h 897258"/>
                  <a:gd name="connsiteX55" fmla="*/ 471400 w 1204825"/>
                  <a:gd name="connsiteY55" fmla="*/ 880589 h 897258"/>
                  <a:gd name="connsiteX56" fmla="*/ 459493 w 1204825"/>
                  <a:gd name="connsiteY56" fmla="*/ 878208 h 897258"/>
                  <a:gd name="connsiteX57" fmla="*/ 430918 w 1204825"/>
                  <a:gd name="connsiteY57" fmla="*/ 871064 h 897258"/>
                  <a:gd name="connsiteX58" fmla="*/ 369006 w 1204825"/>
                  <a:gd name="connsiteY58" fmla="*/ 868683 h 897258"/>
                  <a:gd name="connsiteX59" fmla="*/ 321381 w 1204825"/>
                  <a:gd name="connsiteY59" fmla="*/ 859158 h 897258"/>
                  <a:gd name="connsiteX60" fmla="*/ 288043 w 1204825"/>
                  <a:gd name="connsiteY60" fmla="*/ 849633 h 897258"/>
                  <a:gd name="connsiteX61" fmla="*/ 276137 w 1204825"/>
                  <a:gd name="connsiteY61" fmla="*/ 844870 h 897258"/>
                  <a:gd name="connsiteX62" fmla="*/ 249943 w 1204825"/>
                  <a:gd name="connsiteY62" fmla="*/ 832964 h 897258"/>
                  <a:gd name="connsiteX63" fmla="*/ 235656 w 1204825"/>
                  <a:gd name="connsiteY63" fmla="*/ 830583 h 897258"/>
                  <a:gd name="connsiteX64" fmla="*/ 230893 w 1204825"/>
                  <a:gd name="connsiteY64" fmla="*/ 818676 h 897258"/>
                  <a:gd name="connsiteX65" fmla="*/ 216606 w 1204825"/>
                  <a:gd name="connsiteY65" fmla="*/ 811533 h 897258"/>
                  <a:gd name="connsiteX66" fmla="*/ 180887 w 1204825"/>
                  <a:gd name="connsiteY66" fmla="*/ 780576 h 897258"/>
                  <a:gd name="connsiteX67" fmla="*/ 161837 w 1204825"/>
                  <a:gd name="connsiteY67" fmla="*/ 761526 h 897258"/>
                  <a:gd name="connsiteX68" fmla="*/ 123737 w 1204825"/>
                  <a:gd name="connsiteY68" fmla="*/ 725808 h 897258"/>
                  <a:gd name="connsiteX69" fmla="*/ 102306 w 1204825"/>
                  <a:gd name="connsiteY69" fmla="*/ 704376 h 897258"/>
                  <a:gd name="connsiteX70" fmla="*/ 80875 w 1204825"/>
                  <a:gd name="connsiteY70" fmla="*/ 687708 h 897258"/>
                  <a:gd name="connsiteX71" fmla="*/ 71350 w 1204825"/>
                  <a:gd name="connsiteY71" fmla="*/ 678183 h 897258"/>
                  <a:gd name="connsiteX72" fmla="*/ 38012 w 1204825"/>
                  <a:gd name="connsiteY72" fmla="*/ 651989 h 897258"/>
                  <a:gd name="connsiteX73" fmla="*/ 11818 w 1204825"/>
                  <a:gd name="connsiteY73" fmla="*/ 623414 h 897258"/>
                  <a:gd name="connsiteX74" fmla="*/ 9437 w 1204825"/>
                  <a:gd name="connsiteY74" fmla="*/ 549595 h 897258"/>
                  <a:gd name="connsiteX75" fmla="*/ 14200 w 1204825"/>
                  <a:gd name="connsiteY75" fmla="*/ 535308 h 897258"/>
                  <a:gd name="connsiteX76" fmla="*/ 21343 w 1204825"/>
                  <a:gd name="connsiteY76" fmla="*/ 525783 h 897258"/>
                  <a:gd name="connsiteX77" fmla="*/ 35631 w 1204825"/>
                  <a:gd name="connsiteY77" fmla="*/ 509114 h 897258"/>
                  <a:gd name="connsiteX78" fmla="*/ 52300 w 1204825"/>
                  <a:gd name="connsiteY78" fmla="*/ 487683 h 897258"/>
                  <a:gd name="connsiteX79" fmla="*/ 61825 w 1204825"/>
                  <a:gd name="connsiteY79" fmla="*/ 480539 h 897258"/>
                  <a:gd name="connsiteX80" fmla="*/ 76112 w 1204825"/>
                  <a:gd name="connsiteY80" fmla="*/ 475776 h 897258"/>
                  <a:gd name="connsiteX81" fmla="*/ 90400 w 1204825"/>
                  <a:gd name="connsiteY81" fmla="*/ 466251 h 897258"/>
                  <a:gd name="connsiteX82" fmla="*/ 104687 w 1204825"/>
                  <a:gd name="connsiteY82" fmla="*/ 461489 h 897258"/>
                  <a:gd name="connsiteX0" fmla="*/ 104687 w 1204825"/>
                  <a:gd name="connsiteY0" fmla="*/ 461489 h 897258"/>
                  <a:gd name="connsiteX1" fmla="*/ 104687 w 1204825"/>
                  <a:gd name="connsiteY1" fmla="*/ 461489 h 897258"/>
                  <a:gd name="connsiteX2" fmla="*/ 109450 w 1204825"/>
                  <a:gd name="connsiteY2" fmla="*/ 432914 h 897258"/>
                  <a:gd name="connsiteX3" fmla="*/ 111831 w 1204825"/>
                  <a:gd name="connsiteY3" fmla="*/ 423389 h 897258"/>
                  <a:gd name="connsiteX4" fmla="*/ 116593 w 1204825"/>
                  <a:gd name="connsiteY4" fmla="*/ 397195 h 897258"/>
                  <a:gd name="connsiteX5" fmla="*/ 118975 w 1204825"/>
                  <a:gd name="connsiteY5" fmla="*/ 380526 h 897258"/>
                  <a:gd name="connsiteX6" fmla="*/ 133262 w 1204825"/>
                  <a:gd name="connsiteY6" fmla="*/ 330520 h 897258"/>
                  <a:gd name="connsiteX7" fmla="*/ 142787 w 1204825"/>
                  <a:gd name="connsiteY7" fmla="*/ 301945 h 897258"/>
                  <a:gd name="connsiteX8" fmla="*/ 199908 w 1204825"/>
                  <a:gd name="connsiteY8" fmla="*/ 173361 h 897258"/>
                  <a:gd name="connsiteX9" fmla="*/ 271346 w 1204825"/>
                  <a:gd name="connsiteY9" fmla="*/ 101923 h 897258"/>
                  <a:gd name="connsiteX10" fmla="*/ 271346 w 1204825"/>
                  <a:gd name="connsiteY10" fmla="*/ 101923 h 897258"/>
                  <a:gd name="connsiteX11" fmla="*/ 342784 w 1204825"/>
                  <a:gd name="connsiteY11" fmla="*/ 101923 h 897258"/>
                  <a:gd name="connsiteX12" fmla="*/ 485660 w 1204825"/>
                  <a:gd name="connsiteY12" fmla="*/ 101923 h 897258"/>
                  <a:gd name="connsiteX13" fmla="*/ 738100 w 1204825"/>
                  <a:gd name="connsiteY13" fmla="*/ 9051 h 897258"/>
                  <a:gd name="connsiteX14" fmla="*/ 757150 w 1204825"/>
                  <a:gd name="connsiteY14" fmla="*/ 13814 h 897258"/>
                  <a:gd name="connsiteX15" fmla="*/ 802393 w 1204825"/>
                  <a:gd name="connsiteY15" fmla="*/ 30483 h 897258"/>
                  <a:gd name="connsiteX16" fmla="*/ 861925 w 1204825"/>
                  <a:gd name="connsiteY16" fmla="*/ 51914 h 897258"/>
                  <a:gd name="connsiteX17" fmla="*/ 892881 w 1204825"/>
                  <a:gd name="connsiteY17" fmla="*/ 54295 h 897258"/>
                  <a:gd name="connsiteX18" fmla="*/ 930981 w 1204825"/>
                  <a:gd name="connsiteY18" fmla="*/ 63820 h 897258"/>
                  <a:gd name="connsiteX19" fmla="*/ 957175 w 1204825"/>
                  <a:gd name="connsiteY19" fmla="*/ 73345 h 897258"/>
                  <a:gd name="connsiteX20" fmla="*/ 983368 w 1204825"/>
                  <a:gd name="connsiteY20" fmla="*/ 85251 h 897258"/>
                  <a:gd name="connsiteX21" fmla="*/ 1004800 w 1204825"/>
                  <a:gd name="connsiteY21" fmla="*/ 90014 h 897258"/>
                  <a:gd name="connsiteX22" fmla="*/ 1028612 w 1204825"/>
                  <a:gd name="connsiteY22" fmla="*/ 94776 h 897258"/>
                  <a:gd name="connsiteX23" fmla="*/ 1038137 w 1204825"/>
                  <a:gd name="connsiteY23" fmla="*/ 99539 h 897258"/>
                  <a:gd name="connsiteX24" fmla="*/ 1069093 w 1204825"/>
                  <a:gd name="connsiteY24" fmla="*/ 106683 h 897258"/>
                  <a:gd name="connsiteX25" fmla="*/ 1076237 w 1204825"/>
                  <a:gd name="connsiteY25" fmla="*/ 113826 h 897258"/>
                  <a:gd name="connsiteX26" fmla="*/ 1090525 w 1204825"/>
                  <a:gd name="connsiteY26" fmla="*/ 120970 h 897258"/>
                  <a:gd name="connsiteX27" fmla="*/ 1111956 w 1204825"/>
                  <a:gd name="connsiteY27" fmla="*/ 142401 h 897258"/>
                  <a:gd name="connsiteX28" fmla="*/ 1121481 w 1204825"/>
                  <a:gd name="connsiteY28" fmla="*/ 147164 h 897258"/>
                  <a:gd name="connsiteX29" fmla="*/ 1147675 w 1204825"/>
                  <a:gd name="connsiteY29" fmla="*/ 173358 h 897258"/>
                  <a:gd name="connsiteX30" fmla="*/ 1159581 w 1204825"/>
                  <a:gd name="connsiteY30" fmla="*/ 182883 h 897258"/>
                  <a:gd name="connsiteX31" fmla="*/ 1166725 w 1204825"/>
                  <a:gd name="connsiteY31" fmla="*/ 194789 h 897258"/>
                  <a:gd name="connsiteX32" fmla="*/ 1185775 w 1204825"/>
                  <a:gd name="connsiteY32" fmla="*/ 223364 h 897258"/>
                  <a:gd name="connsiteX33" fmla="*/ 1192918 w 1204825"/>
                  <a:gd name="connsiteY33" fmla="*/ 247176 h 897258"/>
                  <a:gd name="connsiteX34" fmla="*/ 1197681 w 1204825"/>
                  <a:gd name="connsiteY34" fmla="*/ 261464 h 897258"/>
                  <a:gd name="connsiteX35" fmla="*/ 1200062 w 1204825"/>
                  <a:gd name="connsiteY35" fmla="*/ 287658 h 897258"/>
                  <a:gd name="connsiteX36" fmla="*/ 1204825 w 1204825"/>
                  <a:gd name="connsiteY36" fmla="*/ 347189 h 897258"/>
                  <a:gd name="connsiteX37" fmla="*/ 1202443 w 1204825"/>
                  <a:gd name="connsiteY37" fmla="*/ 554358 h 897258"/>
                  <a:gd name="connsiteX38" fmla="*/ 1195300 w 1204825"/>
                  <a:gd name="connsiteY38" fmla="*/ 606745 h 897258"/>
                  <a:gd name="connsiteX39" fmla="*/ 1185775 w 1204825"/>
                  <a:gd name="connsiteY39" fmla="*/ 659133 h 897258"/>
                  <a:gd name="connsiteX40" fmla="*/ 1181012 w 1204825"/>
                  <a:gd name="connsiteY40" fmla="*/ 673420 h 897258"/>
                  <a:gd name="connsiteX41" fmla="*/ 1176250 w 1204825"/>
                  <a:gd name="connsiteY41" fmla="*/ 690089 h 897258"/>
                  <a:gd name="connsiteX42" fmla="*/ 1154818 w 1204825"/>
                  <a:gd name="connsiteY42" fmla="*/ 721045 h 897258"/>
                  <a:gd name="connsiteX43" fmla="*/ 1135768 w 1204825"/>
                  <a:gd name="connsiteY43" fmla="*/ 749620 h 897258"/>
                  <a:gd name="connsiteX44" fmla="*/ 1123862 w 1204825"/>
                  <a:gd name="connsiteY44" fmla="*/ 761526 h 897258"/>
                  <a:gd name="connsiteX45" fmla="*/ 1092906 w 1204825"/>
                  <a:gd name="connsiteY45" fmla="*/ 804389 h 897258"/>
                  <a:gd name="connsiteX46" fmla="*/ 1069093 w 1204825"/>
                  <a:gd name="connsiteY46" fmla="*/ 828201 h 897258"/>
                  <a:gd name="connsiteX47" fmla="*/ 1007181 w 1204825"/>
                  <a:gd name="connsiteY47" fmla="*/ 873445 h 897258"/>
                  <a:gd name="connsiteX48" fmla="*/ 990512 w 1204825"/>
                  <a:gd name="connsiteY48" fmla="*/ 878208 h 897258"/>
                  <a:gd name="connsiteX49" fmla="*/ 947650 w 1204825"/>
                  <a:gd name="connsiteY49" fmla="*/ 892495 h 897258"/>
                  <a:gd name="connsiteX50" fmla="*/ 859543 w 1204825"/>
                  <a:gd name="connsiteY50" fmla="*/ 894876 h 897258"/>
                  <a:gd name="connsiteX51" fmla="*/ 780962 w 1204825"/>
                  <a:gd name="connsiteY51" fmla="*/ 897258 h 897258"/>
                  <a:gd name="connsiteX52" fmla="*/ 692856 w 1204825"/>
                  <a:gd name="connsiteY52" fmla="*/ 892495 h 897258"/>
                  <a:gd name="connsiteX53" fmla="*/ 673806 w 1204825"/>
                  <a:gd name="connsiteY53" fmla="*/ 890114 h 897258"/>
                  <a:gd name="connsiteX54" fmla="*/ 502356 w 1204825"/>
                  <a:gd name="connsiteY54" fmla="*/ 885351 h 897258"/>
                  <a:gd name="connsiteX55" fmla="*/ 471400 w 1204825"/>
                  <a:gd name="connsiteY55" fmla="*/ 880589 h 897258"/>
                  <a:gd name="connsiteX56" fmla="*/ 459493 w 1204825"/>
                  <a:gd name="connsiteY56" fmla="*/ 878208 h 897258"/>
                  <a:gd name="connsiteX57" fmla="*/ 430918 w 1204825"/>
                  <a:gd name="connsiteY57" fmla="*/ 871064 h 897258"/>
                  <a:gd name="connsiteX58" fmla="*/ 369006 w 1204825"/>
                  <a:gd name="connsiteY58" fmla="*/ 868683 h 897258"/>
                  <a:gd name="connsiteX59" fmla="*/ 321381 w 1204825"/>
                  <a:gd name="connsiteY59" fmla="*/ 859158 h 897258"/>
                  <a:gd name="connsiteX60" fmla="*/ 288043 w 1204825"/>
                  <a:gd name="connsiteY60" fmla="*/ 849633 h 897258"/>
                  <a:gd name="connsiteX61" fmla="*/ 276137 w 1204825"/>
                  <a:gd name="connsiteY61" fmla="*/ 844870 h 897258"/>
                  <a:gd name="connsiteX62" fmla="*/ 249943 w 1204825"/>
                  <a:gd name="connsiteY62" fmla="*/ 832964 h 897258"/>
                  <a:gd name="connsiteX63" fmla="*/ 235656 w 1204825"/>
                  <a:gd name="connsiteY63" fmla="*/ 830583 h 897258"/>
                  <a:gd name="connsiteX64" fmla="*/ 230893 w 1204825"/>
                  <a:gd name="connsiteY64" fmla="*/ 818676 h 897258"/>
                  <a:gd name="connsiteX65" fmla="*/ 216606 w 1204825"/>
                  <a:gd name="connsiteY65" fmla="*/ 811533 h 897258"/>
                  <a:gd name="connsiteX66" fmla="*/ 180887 w 1204825"/>
                  <a:gd name="connsiteY66" fmla="*/ 780576 h 897258"/>
                  <a:gd name="connsiteX67" fmla="*/ 161837 w 1204825"/>
                  <a:gd name="connsiteY67" fmla="*/ 761526 h 897258"/>
                  <a:gd name="connsiteX68" fmla="*/ 123737 w 1204825"/>
                  <a:gd name="connsiteY68" fmla="*/ 725808 h 897258"/>
                  <a:gd name="connsiteX69" fmla="*/ 102306 w 1204825"/>
                  <a:gd name="connsiteY69" fmla="*/ 704376 h 897258"/>
                  <a:gd name="connsiteX70" fmla="*/ 80875 w 1204825"/>
                  <a:gd name="connsiteY70" fmla="*/ 687708 h 897258"/>
                  <a:gd name="connsiteX71" fmla="*/ 71350 w 1204825"/>
                  <a:gd name="connsiteY71" fmla="*/ 678183 h 897258"/>
                  <a:gd name="connsiteX72" fmla="*/ 38012 w 1204825"/>
                  <a:gd name="connsiteY72" fmla="*/ 651989 h 897258"/>
                  <a:gd name="connsiteX73" fmla="*/ 11818 w 1204825"/>
                  <a:gd name="connsiteY73" fmla="*/ 623414 h 897258"/>
                  <a:gd name="connsiteX74" fmla="*/ 9437 w 1204825"/>
                  <a:gd name="connsiteY74" fmla="*/ 549595 h 897258"/>
                  <a:gd name="connsiteX75" fmla="*/ 14200 w 1204825"/>
                  <a:gd name="connsiteY75" fmla="*/ 535308 h 897258"/>
                  <a:gd name="connsiteX76" fmla="*/ 21343 w 1204825"/>
                  <a:gd name="connsiteY76" fmla="*/ 525783 h 897258"/>
                  <a:gd name="connsiteX77" fmla="*/ 35631 w 1204825"/>
                  <a:gd name="connsiteY77" fmla="*/ 509114 h 897258"/>
                  <a:gd name="connsiteX78" fmla="*/ 52300 w 1204825"/>
                  <a:gd name="connsiteY78" fmla="*/ 487683 h 897258"/>
                  <a:gd name="connsiteX79" fmla="*/ 61825 w 1204825"/>
                  <a:gd name="connsiteY79" fmla="*/ 480539 h 897258"/>
                  <a:gd name="connsiteX80" fmla="*/ 76112 w 1204825"/>
                  <a:gd name="connsiteY80" fmla="*/ 475776 h 897258"/>
                  <a:gd name="connsiteX81" fmla="*/ 90400 w 1204825"/>
                  <a:gd name="connsiteY81" fmla="*/ 466251 h 897258"/>
                  <a:gd name="connsiteX82" fmla="*/ 104687 w 1204825"/>
                  <a:gd name="connsiteY82" fmla="*/ 461489 h 897258"/>
                  <a:gd name="connsiteX0" fmla="*/ 96838 w 1196976"/>
                  <a:gd name="connsiteY0" fmla="*/ 461489 h 897258"/>
                  <a:gd name="connsiteX1" fmla="*/ 96838 w 1196976"/>
                  <a:gd name="connsiteY1" fmla="*/ 461489 h 897258"/>
                  <a:gd name="connsiteX2" fmla="*/ 101601 w 1196976"/>
                  <a:gd name="connsiteY2" fmla="*/ 432914 h 897258"/>
                  <a:gd name="connsiteX3" fmla="*/ 103982 w 1196976"/>
                  <a:gd name="connsiteY3" fmla="*/ 423389 h 897258"/>
                  <a:gd name="connsiteX4" fmla="*/ 108744 w 1196976"/>
                  <a:gd name="connsiteY4" fmla="*/ 397195 h 897258"/>
                  <a:gd name="connsiteX5" fmla="*/ 111126 w 1196976"/>
                  <a:gd name="connsiteY5" fmla="*/ 380526 h 897258"/>
                  <a:gd name="connsiteX6" fmla="*/ 125413 w 1196976"/>
                  <a:gd name="connsiteY6" fmla="*/ 330520 h 897258"/>
                  <a:gd name="connsiteX7" fmla="*/ 134938 w 1196976"/>
                  <a:gd name="connsiteY7" fmla="*/ 301945 h 897258"/>
                  <a:gd name="connsiteX8" fmla="*/ 192059 w 1196976"/>
                  <a:gd name="connsiteY8" fmla="*/ 173361 h 897258"/>
                  <a:gd name="connsiteX9" fmla="*/ 263497 w 1196976"/>
                  <a:gd name="connsiteY9" fmla="*/ 101923 h 897258"/>
                  <a:gd name="connsiteX10" fmla="*/ 263497 w 1196976"/>
                  <a:gd name="connsiteY10" fmla="*/ 101923 h 897258"/>
                  <a:gd name="connsiteX11" fmla="*/ 334935 w 1196976"/>
                  <a:gd name="connsiteY11" fmla="*/ 101923 h 897258"/>
                  <a:gd name="connsiteX12" fmla="*/ 477811 w 1196976"/>
                  <a:gd name="connsiteY12" fmla="*/ 101923 h 897258"/>
                  <a:gd name="connsiteX13" fmla="*/ 730251 w 1196976"/>
                  <a:gd name="connsiteY13" fmla="*/ 9051 h 897258"/>
                  <a:gd name="connsiteX14" fmla="*/ 749301 w 1196976"/>
                  <a:gd name="connsiteY14" fmla="*/ 13814 h 897258"/>
                  <a:gd name="connsiteX15" fmla="*/ 794544 w 1196976"/>
                  <a:gd name="connsiteY15" fmla="*/ 30483 h 897258"/>
                  <a:gd name="connsiteX16" fmla="*/ 854076 w 1196976"/>
                  <a:gd name="connsiteY16" fmla="*/ 51914 h 897258"/>
                  <a:gd name="connsiteX17" fmla="*/ 885032 w 1196976"/>
                  <a:gd name="connsiteY17" fmla="*/ 54295 h 897258"/>
                  <a:gd name="connsiteX18" fmla="*/ 923132 w 1196976"/>
                  <a:gd name="connsiteY18" fmla="*/ 63820 h 897258"/>
                  <a:gd name="connsiteX19" fmla="*/ 949326 w 1196976"/>
                  <a:gd name="connsiteY19" fmla="*/ 73345 h 897258"/>
                  <a:gd name="connsiteX20" fmla="*/ 975519 w 1196976"/>
                  <a:gd name="connsiteY20" fmla="*/ 85251 h 897258"/>
                  <a:gd name="connsiteX21" fmla="*/ 996951 w 1196976"/>
                  <a:gd name="connsiteY21" fmla="*/ 90014 h 897258"/>
                  <a:gd name="connsiteX22" fmla="*/ 1020763 w 1196976"/>
                  <a:gd name="connsiteY22" fmla="*/ 94776 h 897258"/>
                  <a:gd name="connsiteX23" fmla="*/ 1030288 w 1196976"/>
                  <a:gd name="connsiteY23" fmla="*/ 99539 h 897258"/>
                  <a:gd name="connsiteX24" fmla="*/ 1061244 w 1196976"/>
                  <a:gd name="connsiteY24" fmla="*/ 106683 h 897258"/>
                  <a:gd name="connsiteX25" fmla="*/ 1068388 w 1196976"/>
                  <a:gd name="connsiteY25" fmla="*/ 113826 h 897258"/>
                  <a:gd name="connsiteX26" fmla="*/ 1082676 w 1196976"/>
                  <a:gd name="connsiteY26" fmla="*/ 120970 h 897258"/>
                  <a:gd name="connsiteX27" fmla="*/ 1104107 w 1196976"/>
                  <a:gd name="connsiteY27" fmla="*/ 142401 h 897258"/>
                  <a:gd name="connsiteX28" fmla="*/ 1113632 w 1196976"/>
                  <a:gd name="connsiteY28" fmla="*/ 147164 h 897258"/>
                  <a:gd name="connsiteX29" fmla="*/ 1139826 w 1196976"/>
                  <a:gd name="connsiteY29" fmla="*/ 173358 h 897258"/>
                  <a:gd name="connsiteX30" fmla="*/ 1151732 w 1196976"/>
                  <a:gd name="connsiteY30" fmla="*/ 182883 h 897258"/>
                  <a:gd name="connsiteX31" fmla="*/ 1158876 w 1196976"/>
                  <a:gd name="connsiteY31" fmla="*/ 194789 h 897258"/>
                  <a:gd name="connsiteX32" fmla="*/ 1177926 w 1196976"/>
                  <a:gd name="connsiteY32" fmla="*/ 223364 h 897258"/>
                  <a:gd name="connsiteX33" fmla="*/ 1185069 w 1196976"/>
                  <a:gd name="connsiteY33" fmla="*/ 247176 h 897258"/>
                  <a:gd name="connsiteX34" fmla="*/ 1189832 w 1196976"/>
                  <a:gd name="connsiteY34" fmla="*/ 261464 h 897258"/>
                  <a:gd name="connsiteX35" fmla="*/ 1192213 w 1196976"/>
                  <a:gd name="connsiteY35" fmla="*/ 287658 h 897258"/>
                  <a:gd name="connsiteX36" fmla="*/ 1196976 w 1196976"/>
                  <a:gd name="connsiteY36" fmla="*/ 347189 h 897258"/>
                  <a:gd name="connsiteX37" fmla="*/ 1194594 w 1196976"/>
                  <a:gd name="connsiteY37" fmla="*/ 554358 h 897258"/>
                  <a:gd name="connsiteX38" fmla="*/ 1187451 w 1196976"/>
                  <a:gd name="connsiteY38" fmla="*/ 606745 h 897258"/>
                  <a:gd name="connsiteX39" fmla="*/ 1177926 w 1196976"/>
                  <a:gd name="connsiteY39" fmla="*/ 659133 h 897258"/>
                  <a:gd name="connsiteX40" fmla="*/ 1173163 w 1196976"/>
                  <a:gd name="connsiteY40" fmla="*/ 673420 h 897258"/>
                  <a:gd name="connsiteX41" fmla="*/ 1168401 w 1196976"/>
                  <a:gd name="connsiteY41" fmla="*/ 690089 h 897258"/>
                  <a:gd name="connsiteX42" fmla="*/ 1146969 w 1196976"/>
                  <a:gd name="connsiteY42" fmla="*/ 721045 h 897258"/>
                  <a:gd name="connsiteX43" fmla="*/ 1127919 w 1196976"/>
                  <a:gd name="connsiteY43" fmla="*/ 749620 h 897258"/>
                  <a:gd name="connsiteX44" fmla="*/ 1116013 w 1196976"/>
                  <a:gd name="connsiteY44" fmla="*/ 761526 h 897258"/>
                  <a:gd name="connsiteX45" fmla="*/ 1085057 w 1196976"/>
                  <a:gd name="connsiteY45" fmla="*/ 804389 h 897258"/>
                  <a:gd name="connsiteX46" fmla="*/ 1061244 w 1196976"/>
                  <a:gd name="connsiteY46" fmla="*/ 828201 h 897258"/>
                  <a:gd name="connsiteX47" fmla="*/ 999332 w 1196976"/>
                  <a:gd name="connsiteY47" fmla="*/ 873445 h 897258"/>
                  <a:gd name="connsiteX48" fmla="*/ 982663 w 1196976"/>
                  <a:gd name="connsiteY48" fmla="*/ 878208 h 897258"/>
                  <a:gd name="connsiteX49" fmla="*/ 939801 w 1196976"/>
                  <a:gd name="connsiteY49" fmla="*/ 892495 h 897258"/>
                  <a:gd name="connsiteX50" fmla="*/ 851694 w 1196976"/>
                  <a:gd name="connsiteY50" fmla="*/ 894876 h 897258"/>
                  <a:gd name="connsiteX51" fmla="*/ 773113 w 1196976"/>
                  <a:gd name="connsiteY51" fmla="*/ 897258 h 897258"/>
                  <a:gd name="connsiteX52" fmla="*/ 685007 w 1196976"/>
                  <a:gd name="connsiteY52" fmla="*/ 892495 h 897258"/>
                  <a:gd name="connsiteX53" fmla="*/ 665957 w 1196976"/>
                  <a:gd name="connsiteY53" fmla="*/ 890114 h 897258"/>
                  <a:gd name="connsiteX54" fmla="*/ 494507 w 1196976"/>
                  <a:gd name="connsiteY54" fmla="*/ 885351 h 897258"/>
                  <a:gd name="connsiteX55" fmla="*/ 463551 w 1196976"/>
                  <a:gd name="connsiteY55" fmla="*/ 880589 h 897258"/>
                  <a:gd name="connsiteX56" fmla="*/ 451644 w 1196976"/>
                  <a:gd name="connsiteY56" fmla="*/ 878208 h 897258"/>
                  <a:gd name="connsiteX57" fmla="*/ 423069 w 1196976"/>
                  <a:gd name="connsiteY57" fmla="*/ 871064 h 897258"/>
                  <a:gd name="connsiteX58" fmla="*/ 361157 w 1196976"/>
                  <a:gd name="connsiteY58" fmla="*/ 868683 h 897258"/>
                  <a:gd name="connsiteX59" fmla="*/ 313532 w 1196976"/>
                  <a:gd name="connsiteY59" fmla="*/ 859158 h 897258"/>
                  <a:gd name="connsiteX60" fmla="*/ 280194 w 1196976"/>
                  <a:gd name="connsiteY60" fmla="*/ 849633 h 897258"/>
                  <a:gd name="connsiteX61" fmla="*/ 268288 w 1196976"/>
                  <a:gd name="connsiteY61" fmla="*/ 844870 h 897258"/>
                  <a:gd name="connsiteX62" fmla="*/ 242094 w 1196976"/>
                  <a:gd name="connsiteY62" fmla="*/ 832964 h 897258"/>
                  <a:gd name="connsiteX63" fmla="*/ 227807 w 1196976"/>
                  <a:gd name="connsiteY63" fmla="*/ 830583 h 897258"/>
                  <a:gd name="connsiteX64" fmla="*/ 223044 w 1196976"/>
                  <a:gd name="connsiteY64" fmla="*/ 818676 h 897258"/>
                  <a:gd name="connsiteX65" fmla="*/ 208757 w 1196976"/>
                  <a:gd name="connsiteY65" fmla="*/ 811533 h 897258"/>
                  <a:gd name="connsiteX66" fmla="*/ 173038 w 1196976"/>
                  <a:gd name="connsiteY66" fmla="*/ 780576 h 897258"/>
                  <a:gd name="connsiteX67" fmla="*/ 153988 w 1196976"/>
                  <a:gd name="connsiteY67" fmla="*/ 761526 h 897258"/>
                  <a:gd name="connsiteX68" fmla="*/ 115888 w 1196976"/>
                  <a:gd name="connsiteY68" fmla="*/ 725808 h 897258"/>
                  <a:gd name="connsiteX69" fmla="*/ 94457 w 1196976"/>
                  <a:gd name="connsiteY69" fmla="*/ 704376 h 897258"/>
                  <a:gd name="connsiteX70" fmla="*/ 73026 w 1196976"/>
                  <a:gd name="connsiteY70" fmla="*/ 687708 h 897258"/>
                  <a:gd name="connsiteX71" fmla="*/ 63501 w 1196976"/>
                  <a:gd name="connsiteY71" fmla="*/ 678183 h 897258"/>
                  <a:gd name="connsiteX72" fmla="*/ 30163 w 1196976"/>
                  <a:gd name="connsiteY72" fmla="*/ 651989 h 897258"/>
                  <a:gd name="connsiteX73" fmla="*/ 3969 w 1196976"/>
                  <a:gd name="connsiteY73" fmla="*/ 623414 h 897258"/>
                  <a:gd name="connsiteX74" fmla="*/ 6351 w 1196976"/>
                  <a:gd name="connsiteY74" fmla="*/ 535308 h 897258"/>
                  <a:gd name="connsiteX75" fmla="*/ 13494 w 1196976"/>
                  <a:gd name="connsiteY75" fmla="*/ 525783 h 897258"/>
                  <a:gd name="connsiteX76" fmla="*/ 27782 w 1196976"/>
                  <a:gd name="connsiteY76" fmla="*/ 509114 h 897258"/>
                  <a:gd name="connsiteX77" fmla="*/ 44451 w 1196976"/>
                  <a:gd name="connsiteY77" fmla="*/ 487683 h 897258"/>
                  <a:gd name="connsiteX78" fmla="*/ 53976 w 1196976"/>
                  <a:gd name="connsiteY78" fmla="*/ 480539 h 897258"/>
                  <a:gd name="connsiteX79" fmla="*/ 68263 w 1196976"/>
                  <a:gd name="connsiteY79" fmla="*/ 475776 h 897258"/>
                  <a:gd name="connsiteX80" fmla="*/ 82551 w 1196976"/>
                  <a:gd name="connsiteY80" fmla="*/ 466251 h 897258"/>
                  <a:gd name="connsiteX81" fmla="*/ 96838 w 1196976"/>
                  <a:gd name="connsiteY81" fmla="*/ 461489 h 897258"/>
                  <a:gd name="connsiteX0" fmla="*/ 95647 w 1195785"/>
                  <a:gd name="connsiteY0" fmla="*/ 461489 h 897258"/>
                  <a:gd name="connsiteX1" fmla="*/ 95647 w 1195785"/>
                  <a:gd name="connsiteY1" fmla="*/ 461489 h 897258"/>
                  <a:gd name="connsiteX2" fmla="*/ 100410 w 1195785"/>
                  <a:gd name="connsiteY2" fmla="*/ 432914 h 897258"/>
                  <a:gd name="connsiteX3" fmla="*/ 102791 w 1195785"/>
                  <a:gd name="connsiteY3" fmla="*/ 423389 h 897258"/>
                  <a:gd name="connsiteX4" fmla="*/ 107553 w 1195785"/>
                  <a:gd name="connsiteY4" fmla="*/ 397195 h 897258"/>
                  <a:gd name="connsiteX5" fmla="*/ 109935 w 1195785"/>
                  <a:gd name="connsiteY5" fmla="*/ 380526 h 897258"/>
                  <a:gd name="connsiteX6" fmla="*/ 124222 w 1195785"/>
                  <a:gd name="connsiteY6" fmla="*/ 330520 h 897258"/>
                  <a:gd name="connsiteX7" fmla="*/ 133747 w 1195785"/>
                  <a:gd name="connsiteY7" fmla="*/ 301945 h 897258"/>
                  <a:gd name="connsiteX8" fmla="*/ 190868 w 1195785"/>
                  <a:gd name="connsiteY8" fmla="*/ 173361 h 897258"/>
                  <a:gd name="connsiteX9" fmla="*/ 262306 w 1195785"/>
                  <a:gd name="connsiteY9" fmla="*/ 101923 h 897258"/>
                  <a:gd name="connsiteX10" fmla="*/ 262306 w 1195785"/>
                  <a:gd name="connsiteY10" fmla="*/ 101923 h 897258"/>
                  <a:gd name="connsiteX11" fmla="*/ 333744 w 1195785"/>
                  <a:gd name="connsiteY11" fmla="*/ 101923 h 897258"/>
                  <a:gd name="connsiteX12" fmla="*/ 476620 w 1195785"/>
                  <a:gd name="connsiteY12" fmla="*/ 101923 h 897258"/>
                  <a:gd name="connsiteX13" fmla="*/ 729060 w 1195785"/>
                  <a:gd name="connsiteY13" fmla="*/ 9051 h 897258"/>
                  <a:gd name="connsiteX14" fmla="*/ 748110 w 1195785"/>
                  <a:gd name="connsiteY14" fmla="*/ 13814 h 897258"/>
                  <a:gd name="connsiteX15" fmla="*/ 793353 w 1195785"/>
                  <a:gd name="connsiteY15" fmla="*/ 30483 h 897258"/>
                  <a:gd name="connsiteX16" fmla="*/ 852885 w 1195785"/>
                  <a:gd name="connsiteY16" fmla="*/ 51914 h 897258"/>
                  <a:gd name="connsiteX17" fmla="*/ 883841 w 1195785"/>
                  <a:gd name="connsiteY17" fmla="*/ 54295 h 897258"/>
                  <a:gd name="connsiteX18" fmla="*/ 921941 w 1195785"/>
                  <a:gd name="connsiteY18" fmla="*/ 63820 h 897258"/>
                  <a:gd name="connsiteX19" fmla="*/ 948135 w 1195785"/>
                  <a:gd name="connsiteY19" fmla="*/ 73345 h 897258"/>
                  <a:gd name="connsiteX20" fmla="*/ 974328 w 1195785"/>
                  <a:gd name="connsiteY20" fmla="*/ 85251 h 897258"/>
                  <a:gd name="connsiteX21" fmla="*/ 995760 w 1195785"/>
                  <a:gd name="connsiteY21" fmla="*/ 90014 h 897258"/>
                  <a:gd name="connsiteX22" fmla="*/ 1019572 w 1195785"/>
                  <a:gd name="connsiteY22" fmla="*/ 94776 h 897258"/>
                  <a:gd name="connsiteX23" fmla="*/ 1029097 w 1195785"/>
                  <a:gd name="connsiteY23" fmla="*/ 99539 h 897258"/>
                  <a:gd name="connsiteX24" fmla="*/ 1060053 w 1195785"/>
                  <a:gd name="connsiteY24" fmla="*/ 106683 h 897258"/>
                  <a:gd name="connsiteX25" fmla="*/ 1067197 w 1195785"/>
                  <a:gd name="connsiteY25" fmla="*/ 113826 h 897258"/>
                  <a:gd name="connsiteX26" fmla="*/ 1081485 w 1195785"/>
                  <a:gd name="connsiteY26" fmla="*/ 120970 h 897258"/>
                  <a:gd name="connsiteX27" fmla="*/ 1102916 w 1195785"/>
                  <a:gd name="connsiteY27" fmla="*/ 142401 h 897258"/>
                  <a:gd name="connsiteX28" fmla="*/ 1112441 w 1195785"/>
                  <a:gd name="connsiteY28" fmla="*/ 147164 h 897258"/>
                  <a:gd name="connsiteX29" fmla="*/ 1138635 w 1195785"/>
                  <a:gd name="connsiteY29" fmla="*/ 173358 h 897258"/>
                  <a:gd name="connsiteX30" fmla="*/ 1150541 w 1195785"/>
                  <a:gd name="connsiteY30" fmla="*/ 182883 h 897258"/>
                  <a:gd name="connsiteX31" fmla="*/ 1157685 w 1195785"/>
                  <a:gd name="connsiteY31" fmla="*/ 194789 h 897258"/>
                  <a:gd name="connsiteX32" fmla="*/ 1176735 w 1195785"/>
                  <a:gd name="connsiteY32" fmla="*/ 223364 h 897258"/>
                  <a:gd name="connsiteX33" fmla="*/ 1183878 w 1195785"/>
                  <a:gd name="connsiteY33" fmla="*/ 247176 h 897258"/>
                  <a:gd name="connsiteX34" fmla="*/ 1188641 w 1195785"/>
                  <a:gd name="connsiteY34" fmla="*/ 261464 h 897258"/>
                  <a:gd name="connsiteX35" fmla="*/ 1191022 w 1195785"/>
                  <a:gd name="connsiteY35" fmla="*/ 287658 h 897258"/>
                  <a:gd name="connsiteX36" fmla="*/ 1195785 w 1195785"/>
                  <a:gd name="connsiteY36" fmla="*/ 347189 h 897258"/>
                  <a:gd name="connsiteX37" fmla="*/ 1193403 w 1195785"/>
                  <a:gd name="connsiteY37" fmla="*/ 554358 h 897258"/>
                  <a:gd name="connsiteX38" fmla="*/ 1186260 w 1195785"/>
                  <a:gd name="connsiteY38" fmla="*/ 606745 h 897258"/>
                  <a:gd name="connsiteX39" fmla="*/ 1176735 w 1195785"/>
                  <a:gd name="connsiteY39" fmla="*/ 659133 h 897258"/>
                  <a:gd name="connsiteX40" fmla="*/ 1171972 w 1195785"/>
                  <a:gd name="connsiteY40" fmla="*/ 673420 h 897258"/>
                  <a:gd name="connsiteX41" fmla="*/ 1167210 w 1195785"/>
                  <a:gd name="connsiteY41" fmla="*/ 690089 h 897258"/>
                  <a:gd name="connsiteX42" fmla="*/ 1145778 w 1195785"/>
                  <a:gd name="connsiteY42" fmla="*/ 721045 h 897258"/>
                  <a:gd name="connsiteX43" fmla="*/ 1126728 w 1195785"/>
                  <a:gd name="connsiteY43" fmla="*/ 749620 h 897258"/>
                  <a:gd name="connsiteX44" fmla="*/ 1114822 w 1195785"/>
                  <a:gd name="connsiteY44" fmla="*/ 761526 h 897258"/>
                  <a:gd name="connsiteX45" fmla="*/ 1083866 w 1195785"/>
                  <a:gd name="connsiteY45" fmla="*/ 804389 h 897258"/>
                  <a:gd name="connsiteX46" fmla="*/ 1060053 w 1195785"/>
                  <a:gd name="connsiteY46" fmla="*/ 828201 h 897258"/>
                  <a:gd name="connsiteX47" fmla="*/ 998141 w 1195785"/>
                  <a:gd name="connsiteY47" fmla="*/ 873445 h 897258"/>
                  <a:gd name="connsiteX48" fmla="*/ 981472 w 1195785"/>
                  <a:gd name="connsiteY48" fmla="*/ 878208 h 897258"/>
                  <a:gd name="connsiteX49" fmla="*/ 938610 w 1195785"/>
                  <a:gd name="connsiteY49" fmla="*/ 892495 h 897258"/>
                  <a:gd name="connsiteX50" fmla="*/ 850503 w 1195785"/>
                  <a:gd name="connsiteY50" fmla="*/ 894876 h 897258"/>
                  <a:gd name="connsiteX51" fmla="*/ 771922 w 1195785"/>
                  <a:gd name="connsiteY51" fmla="*/ 897258 h 897258"/>
                  <a:gd name="connsiteX52" fmla="*/ 683816 w 1195785"/>
                  <a:gd name="connsiteY52" fmla="*/ 892495 h 897258"/>
                  <a:gd name="connsiteX53" fmla="*/ 664766 w 1195785"/>
                  <a:gd name="connsiteY53" fmla="*/ 890114 h 897258"/>
                  <a:gd name="connsiteX54" fmla="*/ 493316 w 1195785"/>
                  <a:gd name="connsiteY54" fmla="*/ 885351 h 897258"/>
                  <a:gd name="connsiteX55" fmla="*/ 462360 w 1195785"/>
                  <a:gd name="connsiteY55" fmla="*/ 880589 h 897258"/>
                  <a:gd name="connsiteX56" fmla="*/ 450453 w 1195785"/>
                  <a:gd name="connsiteY56" fmla="*/ 878208 h 897258"/>
                  <a:gd name="connsiteX57" fmla="*/ 421878 w 1195785"/>
                  <a:gd name="connsiteY57" fmla="*/ 871064 h 897258"/>
                  <a:gd name="connsiteX58" fmla="*/ 359966 w 1195785"/>
                  <a:gd name="connsiteY58" fmla="*/ 868683 h 897258"/>
                  <a:gd name="connsiteX59" fmla="*/ 312341 w 1195785"/>
                  <a:gd name="connsiteY59" fmla="*/ 859158 h 897258"/>
                  <a:gd name="connsiteX60" fmla="*/ 279003 w 1195785"/>
                  <a:gd name="connsiteY60" fmla="*/ 849633 h 897258"/>
                  <a:gd name="connsiteX61" fmla="*/ 267097 w 1195785"/>
                  <a:gd name="connsiteY61" fmla="*/ 844870 h 897258"/>
                  <a:gd name="connsiteX62" fmla="*/ 240903 w 1195785"/>
                  <a:gd name="connsiteY62" fmla="*/ 832964 h 897258"/>
                  <a:gd name="connsiteX63" fmla="*/ 226616 w 1195785"/>
                  <a:gd name="connsiteY63" fmla="*/ 830583 h 897258"/>
                  <a:gd name="connsiteX64" fmla="*/ 221853 w 1195785"/>
                  <a:gd name="connsiteY64" fmla="*/ 818676 h 897258"/>
                  <a:gd name="connsiteX65" fmla="*/ 207566 w 1195785"/>
                  <a:gd name="connsiteY65" fmla="*/ 811533 h 897258"/>
                  <a:gd name="connsiteX66" fmla="*/ 171847 w 1195785"/>
                  <a:gd name="connsiteY66" fmla="*/ 780576 h 897258"/>
                  <a:gd name="connsiteX67" fmla="*/ 152797 w 1195785"/>
                  <a:gd name="connsiteY67" fmla="*/ 761526 h 897258"/>
                  <a:gd name="connsiteX68" fmla="*/ 114697 w 1195785"/>
                  <a:gd name="connsiteY68" fmla="*/ 725808 h 897258"/>
                  <a:gd name="connsiteX69" fmla="*/ 93266 w 1195785"/>
                  <a:gd name="connsiteY69" fmla="*/ 704376 h 897258"/>
                  <a:gd name="connsiteX70" fmla="*/ 71835 w 1195785"/>
                  <a:gd name="connsiteY70" fmla="*/ 687708 h 897258"/>
                  <a:gd name="connsiteX71" fmla="*/ 62310 w 1195785"/>
                  <a:gd name="connsiteY71" fmla="*/ 678183 h 897258"/>
                  <a:gd name="connsiteX72" fmla="*/ 28972 w 1195785"/>
                  <a:gd name="connsiteY72" fmla="*/ 651989 h 897258"/>
                  <a:gd name="connsiteX73" fmla="*/ 2778 w 1195785"/>
                  <a:gd name="connsiteY73" fmla="*/ 623414 h 897258"/>
                  <a:gd name="connsiteX74" fmla="*/ 12303 w 1195785"/>
                  <a:gd name="connsiteY74" fmla="*/ 525783 h 897258"/>
                  <a:gd name="connsiteX75" fmla="*/ 26591 w 1195785"/>
                  <a:gd name="connsiteY75" fmla="*/ 509114 h 897258"/>
                  <a:gd name="connsiteX76" fmla="*/ 43260 w 1195785"/>
                  <a:gd name="connsiteY76" fmla="*/ 487683 h 897258"/>
                  <a:gd name="connsiteX77" fmla="*/ 52785 w 1195785"/>
                  <a:gd name="connsiteY77" fmla="*/ 480539 h 897258"/>
                  <a:gd name="connsiteX78" fmla="*/ 67072 w 1195785"/>
                  <a:gd name="connsiteY78" fmla="*/ 475776 h 897258"/>
                  <a:gd name="connsiteX79" fmla="*/ 81360 w 1195785"/>
                  <a:gd name="connsiteY79" fmla="*/ 466251 h 897258"/>
                  <a:gd name="connsiteX80" fmla="*/ 95647 w 1195785"/>
                  <a:gd name="connsiteY80" fmla="*/ 461489 h 897258"/>
                  <a:gd name="connsiteX0" fmla="*/ 93266 w 1193404"/>
                  <a:gd name="connsiteY0" fmla="*/ 461489 h 897258"/>
                  <a:gd name="connsiteX1" fmla="*/ 93266 w 1193404"/>
                  <a:gd name="connsiteY1" fmla="*/ 461489 h 897258"/>
                  <a:gd name="connsiteX2" fmla="*/ 98029 w 1193404"/>
                  <a:gd name="connsiteY2" fmla="*/ 432914 h 897258"/>
                  <a:gd name="connsiteX3" fmla="*/ 100410 w 1193404"/>
                  <a:gd name="connsiteY3" fmla="*/ 423389 h 897258"/>
                  <a:gd name="connsiteX4" fmla="*/ 105172 w 1193404"/>
                  <a:gd name="connsiteY4" fmla="*/ 397195 h 897258"/>
                  <a:gd name="connsiteX5" fmla="*/ 107554 w 1193404"/>
                  <a:gd name="connsiteY5" fmla="*/ 380526 h 897258"/>
                  <a:gd name="connsiteX6" fmla="*/ 121841 w 1193404"/>
                  <a:gd name="connsiteY6" fmla="*/ 330520 h 897258"/>
                  <a:gd name="connsiteX7" fmla="*/ 131366 w 1193404"/>
                  <a:gd name="connsiteY7" fmla="*/ 301945 h 897258"/>
                  <a:gd name="connsiteX8" fmla="*/ 188487 w 1193404"/>
                  <a:gd name="connsiteY8" fmla="*/ 173361 h 897258"/>
                  <a:gd name="connsiteX9" fmla="*/ 259925 w 1193404"/>
                  <a:gd name="connsiteY9" fmla="*/ 101923 h 897258"/>
                  <a:gd name="connsiteX10" fmla="*/ 259925 w 1193404"/>
                  <a:gd name="connsiteY10" fmla="*/ 101923 h 897258"/>
                  <a:gd name="connsiteX11" fmla="*/ 331363 w 1193404"/>
                  <a:gd name="connsiteY11" fmla="*/ 101923 h 897258"/>
                  <a:gd name="connsiteX12" fmla="*/ 474239 w 1193404"/>
                  <a:gd name="connsiteY12" fmla="*/ 101923 h 897258"/>
                  <a:gd name="connsiteX13" fmla="*/ 726679 w 1193404"/>
                  <a:gd name="connsiteY13" fmla="*/ 9051 h 897258"/>
                  <a:gd name="connsiteX14" fmla="*/ 745729 w 1193404"/>
                  <a:gd name="connsiteY14" fmla="*/ 13814 h 897258"/>
                  <a:gd name="connsiteX15" fmla="*/ 790972 w 1193404"/>
                  <a:gd name="connsiteY15" fmla="*/ 30483 h 897258"/>
                  <a:gd name="connsiteX16" fmla="*/ 850504 w 1193404"/>
                  <a:gd name="connsiteY16" fmla="*/ 51914 h 897258"/>
                  <a:gd name="connsiteX17" fmla="*/ 881460 w 1193404"/>
                  <a:gd name="connsiteY17" fmla="*/ 54295 h 897258"/>
                  <a:gd name="connsiteX18" fmla="*/ 919560 w 1193404"/>
                  <a:gd name="connsiteY18" fmla="*/ 63820 h 897258"/>
                  <a:gd name="connsiteX19" fmla="*/ 945754 w 1193404"/>
                  <a:gd name="connsiteY19" fmla="*/ 73345 h 897258"/>
                  <a:gd name="connsiteX20" fmla="*/ 971947 w 1193404"/>
                  <a:gd name="connsiteY20" fmla="*/ 85251 h 897258"/>
                  <a:gd name="connsiteX21" fmla="*/ 993379 w 1193404"/>
                  <a:gd name="connsiteY21" fmla="*/ 90014 h 897258"/>
                  <a:gd name="connsiteX22" fmla="*/ 1017191 w 1193404"/>
                  <a:gd name="connsiteY22" fmla="*/ 94776 h 897258"/>
                  <a:gd name="connsiteX23" fmla="*/ 1026716 w 1193404"/>
                  <a:gd name="connsiteY23" fmla="*/ 99539 h 897258"/>
                  <a:gd name="connsiteX24" fmla="*/ 1057672 w 1193404"/>
                  <a:gd name="connsiteY24" fmla="*/ 106683 h 897258"/>
                  <a:gd name="connsiteX25" fmla="*/ 1064816 w 1193404"/>
                  <a:gd name="connsiteY25" fmla="*/ 113826 h 897258"/>
                  <a:gd name="connsiteX26" fmla="*/ 1079104 w 1193404"/>
                  <a:gd name="connsiteY26" fmla="*/ 120970 h 897258"/>
                  <a:gd name="connsiteX27" fmla="*/ 1100535 w 1193404"/>
                  <a:gd name="connsiteY27" fmla="*/ 142401 h 897258"/>
                  <a:gd name="connsiteX28" fmla="*/ 1110060 w 1193404"/>
                  <a:gd name="connsiteY28" fmla="*/ 147164 h 897258"/>
                  <a:gd name="connsiteX29" fmla="*/ 1136254 w 1193404"/>
                  <a:gd name="connsiteY29" fmla="*/ 173358 h 897258"/>
                  <a:gd name="connsiteX30" fmla="*/ 1148160 w 1193404"/>
                  <a:gd name="connsiteY30" fmla="*/ 182883 h 897258"/>
                  <a:gd name="connsiteX31" fmla="*/ 1155304 w 1193404"/>
                  <a:gd name="connsiteY31" fmla="*/ 194789 h 897258"/>
                  <a:gd name="connsiteX32" fmla="*/ 1174354 w 1193404"/>
                  <a:gd name="connsiteY32" fmla="*/ 223364 h 897258"/>
                  <a:gd name="connsiteX33" fmla="*/ 1181497 w 1193404"/>
                  <a:gd name="connsiteY33" fmla="*/ 247176 h 897258"/>
                  <a:gd name="connsiteX34" fmla="*/ 1186260 w 1193404"/>
                  <a:gd name="connsiteY34" fmla="*/ 261464 h 897258"/>
                  <a:gd name="connsiteX35" fmla="*/ 1188641 w 1193404"/>
                  <a:gd name="connsiteY35" fmla="*/ 287658 h 897258"/>
                  <a:gd name="connsiteX36" fmla="*/ 1193404 w 1193404"/>
                  <a:gd name="connsiteY36" fmla="*/ 347189 h 897258"/>
                  <a:gd name="connsiteX37" fmla="*/ 1191022 w 1193404"/>
                  <a:gd name="connsiteY37" fmla="*/ 554358 h 897258"/>
                  <a:gd name="connsiteX38" fmla="*/ 1183879 w 1193404"/>
                  <a:gd name="connsiteY38" fmla="*/ 606745 h 897258"/>
                  <a:gd name="connsiteX39" fmla="*/ 1174354 w 1193404"/>
                  <a:gd name="connsiteY39" fmla="*/ 659133 h 897258"/>
                  <a:gd name="connsiteX40" fmla="*/ 1169591 w 1193404"/>
                  <a:gd name="connsiteY40" fmla="*/ 673420 h 897258"/>
                  <a:gd name="connsiteX41" fmla="*/ 1164829 w 1193404"/>
                  <a:gd name="connsiteY41" fmla="*/ 690089 h 897258"/>
                  <a:gd name="connsiteX42" fmla="*/ 1143397 w 1193404"/>
                  <a:gd name="connsiteY42" fmla="*/ 721045 h 897258"/>
                  <a:gd name="connsiteX43" fmla="*/ 1124347 w 1193404"/>
                  <a:gd name="connsiteY43" fmla="*/ 749620 h 897258"/>
                  <a:gd name="connsiteX44" fmla="*/ 1112441 w 1193404"/>
                  <a:gd name="connsiteY44" fmla="*/ 761526 h 897258"/>
                  <a:gd name="connsiteX45" fmla="*/ 1081485 w 1193404"/>
                  <a:gd name="connsiteY45" fmla="*/ 804389 h 897258"/>
                  <a:gd name="connsiteX46" fmla="*/ 1057672 w 1193404"/>
                  <a:gd name="connsiteY46" fmla="*/ 828201 h 897258"/>
                  <a:gd name="connsiteX47" fmla="*/ 995760 w 1193404"/>
                  <a:gd name="connsiteY47" fmla="*/ 873445 h 897258"/>
                  <a:gd name="connsiteX48" fmla="*/ 979091 w 1193404"/>
                  <a:gd name="connsiteY48" fmla="*/ 878208 h 897258"/>
                  <a:gd name="connsiteX49" fmla="*/ 936229 w 1193404"/>
                  <a:gd name="connsiteY49" fmla="*/ 892495 h 897258"/>
                  <a:gd name="connsiteX50" fmla="*/ 848122 w 1193404"/>
                  <a:gd name="connsiteY50" fmla="*/ 894876 h 897258"/>
                  <a:gd name="connsiteX51" fmla="*/ 769541 w 1193404"/>
                  <a:gd name="connsiteY51" fmla="*/ 897258 h 897258"/>
                  <a:gd name="connsiteX52" fmla="*/ 681435 w 1193404"/>
                  <a:gd name="connsiteY52" fmla="*/ 892495 h 897258"/>
                  <a:gd name="connsiteX53" fmla="*/ 662385 w 1193404"/>
                  <a:gd name="connsiteY53" fmla="*/ 890114 h 897258"/>
                  <a:gd name="connsiteX54" fmla="*/ 490935 w 1193404"/>
                  <a:gd name="connsiteY54" fmla="*/ 885351 h 897258"/>
                  <a:gd name="connsiteX55" fmla="*/ 459979 w 1193404"/>
                  <a:gd name="connsiteY55" fmla="*/ 880589 h 897258"/>
                  <a:gd name="connsiteX56" fmla="*/ 448072 w 1193404"/>
                  <a:gd name="connsiteY56" fmla="*/ 878208 h 897258"/>
                  <a:gd name="connsiteX57" fmla="*/ 419497 w 1193404"/>
                  <a:gd name="connsiteY57" fmla="*/ 871064 h 897258"/>
                  <a:gd name="connsiteX58" fmla="*/ 357585 w 1193404"/>
                  <a:gd name="connsiteY58" fmla="*/ 868683 h 897258"/>
                  <a:gd name="connsiteX59" fmla="*/ 309960 w 1193404"/>
                  <a:gd name="connsiteY59" fmla="*/ 859158 h 897258"/>
                  <a:gd name="connsiteX60" fmla="*/ 276622 w 1193404"/>
                  <a:gd name="connsiteY60" fmla="*/ 849633 h 897258"/>
                  <a:gd name="connsiteX61" fmla="*/ 264716 w 1193404"/>
                  <a:gd name="connsiteY61" fmla="*/ 844870 h 897258"/>
                  <a:gd name="connsiteX62" fmla="*/ 238522 w 1193404"/>
                  <a:gd name="connsiteY62" fmla="*/ 832964 h 897258"/>
                  <a:gd name="connsiteX63" fmla="*/ 224235 w 1193404"/>
                  <a:gd name="connsiteY63" fmla="*/ 830583 h 897258"/>
                  <a:gd name="connsiteX64" fmla="*/ 219472 w 1193404"/>
                  <a:gd name="connsiteY64" fmla="*/ 818676 h 897258"/>
                  <a:gd name="connsiteX65" fmla="*/ 205185 w 1193404"/>
                  <a:gd name="connsiteY65" fmla="*/ 811533 h 897258"/>
                  <a:gd name="connsiteX66" fmla="*/ 169466 w 1193404"/>
                  <a:gd name="connsiteY66" fmla="*/ 780576 h 897258"/>
                  <a:gd name="connsiteX67" fmla="*/ 150416 w 1193404"/>
                  <a:gd name="connsiteY67" fmla="*/ 761526 h 897258"/>
                  <a:gd name="connsiteX68" fmla="*/ 112316 w 1193404"/>
                  <a:gd name="connsiteY68" fmla="*/ 725808 h 897258"/>
                  <a:gd name="connsiteX69" fmla="*/ 90885 w 1193404"/>
                  <a:gd name="connsiteY69" fmla="*/ 704376 h 897258"/>
                  <a:gd name="connsiteX70" fmla="*/ 69454 w 1193404"/>
                  <a:gd name="connsiteY70" fmla="*/ 687708 h 897258"/>
                  <a:gd name="connsiteX71" fmla="*/ 59929 w 1193404"/>
                  <a:gd name="connsiteY71" fmla="*/ 678183 h 897258"/>
                  <a:gd name="connsiteX72" fmla="*/ 26591 w 1193404"/>
                  <a:gd name="connsiteY72" fmla="*/ 651989 h 897258"/>
                  <a:gd name="connsiteX73" fmla="*/ 397 w 1193404"/>
                  <a:gd name="connsiteY73" fmla="*/ 623414 h 897258"/>
                  <a:gd name="connsiteX74" fmla="*/ 24210 w 1193404"/>
                  <a:gd name="connsiteY74" fmla="*/ 509114 h 897258"/>
                  <a:gd name="connsiteX75" fmla="*/ 40879 w 1193404"/>
                  <a:gd name="connsiteY75" fmla="*/ 487683 h 897258"/>
                  <a:gd name="connsiteX76" fmla="*/ 50404 w 1193404"/>
                  <a:gd name="connsiteY76" fmla="*/ 480539 h 897258"/>
                  <a:gd name="connsiteX77" fmla="*/ 64691 w 1193404"/>
                  <a:gd name="connsiteY77" fmla="*/ 475776 h 897258"/>
                  <a:gd name="connsiteX78" fmla="*/ 78979 w 1193404"/>
                  <a:gd name="connsiteY78" fmla="*/ 466251 h 897258"/>
                  <a:gd name="connsiteX79" fmla="*/ 93266 w 1193404"/>
                  <a:gd name="connsiteY79" fmla="*/ 461489 h 897258"/>
                  <a:gd name="connsiteX0" fmla="*/ 92869 w 1193007"/>
                  <a:gd name="connsiteY0" fmla="*/ 461489 h 897258"/>
                  <a:gd name="connsiteX1" fmla="*/ 92869 w 1193007"/>
                  <a:gd name="connsiteY1" fmla="*/ 461489 h 897258"/>
                  <a:gd name="connsiteX2" fmla="*/ 97632 w 1193007"/>
                  <a:gd name="connsiteY2" fmla="*/ 432914 h 897258"/>
                  <a:gd name="connsiteX3" fmla="*/ 100013 w 1193007"/>
                  <a:gd name="connsiteY3" fmla="*/ 423389 h 897258"/>
                  <a:gd name="connsiteX4" fmla="*/ 104775 w 1193007"/>
                  <a:gd name="connsiteY4" fmla="*/ 397195 h 897258"/>
                  <a:gd name="connsiteX5" fmla="*/ 107157 w 1193007"/>
                  <a:gd name="connsiteY5" fmla="*/ 380526 h 897258"/>
                  <a:gd name="connsiteX6" fmla="*/ 121444 w 1193007"/>
                  <a:gd name="connsiteY6" fmla="*/ 330520 h 897258"/>
                  <a:gd name="connsiteX7" fmla="*/ 130969 w 1193007"/>
                  <a:gd name="connsiteY7" fmla="*/ 301945 h 897258"/>
                  <a:gd name="connsiteX8" fmla="*/ 188090 w 1193007"/>
                  <a:gd name="connsiteY8" fmla="*/ 173361 h 897258"/>
                  <a:gd name="connsiteX9" fmla="*/ 259528 w 1193007"/>
                  <a:gd name="connsiteY9" fmla="*/ 101923 h 897258"/>
                  <a:gd name="connsiteX10" fmla="*/ 259528 w 1193007"/>
                  <a:gd name="connsiteY10" fmla="*/ 101923 h 897258"/>
                  <a:gd name="connsiteX11" fmla="*/ 330966 w 1193007"/>
                  <a:gd name="connsiteY11" fmla="*/ 101923 h 897258"/>
                  <a:gd name="connsiteX12" fmla="*/ 473842 w 1193007"/>
                  <a:gd name="connsiteY12" fmla="*/ 101923 h 897258"/>
                  <a:gd name="connsiteX13" fmla="*/ 726282 w 1193007"/>
                  <a:gd name="connsiteY13" fmla="*/ 9051 h 897258"/>
                  <a:gd name="connsiteX14" fmla="*/ 745332 w 1193007"/>
                  <a:gd name="connsiteY14" fmla="*/ 13814 h 897258"/>
                  <a:gd name="connsiteX15" fmla="*/ 790575 w 1193007"/>
                  <a:gd name="connsiteY15" fmla="*/ 30483 h 897258"/>
                  <a:gd name="connsiteX16" fmla="*/ 850107 w 1193007"/>
                  <a:gd name="connsiteY16" fmla="*/ 51914 h 897258"/>
                  <a:gd name="connsiteX17" fmla="*/ 881063 w 1193007"/>
                  <a:gd name="connsiteY17" fmla="*/ 54295 h 897258"/>
                  <a:gd name="connsiteX18" fmla="*/ 919163 w 1193007"/>
                  <a:gd name="connsiteY18" fmla="*/ 63820 h 897258"/>
                  <a:gd name="connsiteX19" fmla="*/ 945357 w 1193007"/>
                  <a:gd name="connsiteY19" fmla="*/ 73345 h 897258"/>
                  <a:gd name="connsiteX20" fmla="*/ 971550 w 1193007"/>
                  <a:gd name="connsiteY20" fmla="*/ 85251 h 897258"/>
                  <a:gd name="connsiteX21" fmla="*/ 992982 w 1193007"/>
                  <a:gd name="connsiteY21" fmla="*/ 90014 h 897258"/>
                  <a:gd name="connsiteX22" fmla="*/ 1016794 w 1193007"/>
                  <a:gd name="connsiteY22" fmla="*/ 94776 h 897258"/>
                  <a:gd name="connsiteX23" fmla="*/ 1026319 w 1193007"/>
                  <a:gd name="connsiteY23" fmla="*/ 99539 h 897258"/>
                  <a:gd name="connsiteX24" fmla="*/ 1057275 w 1193007"/>
                  <a:gd name="connsiteY24" fmla="*/ 106683 h 897258"/>
                  <a:gd name="connsiteX25" fmla="*/ 1064419 w 1193007"/>
                  <a:gd name="connsiteY25" fmla="*/ 113826 h 897258"/>
                  <a:gd name="connsiteX26" fmla="*/ 1078707 w 1193007"/>
                  <a:gd name="connsiteY26" fmla="*/ 120970 h 897258"/>
                  <a:gd name="connsiteX27" fmla="*/ 1100138 w 1193007"/>
                  <a:gd name="connsiteY27" fmla="*/ 142401 h 897258"/>
                  <a:gd name="connsiteX28" fmla="*/ 1109663 w 1193007"/>
                  <a:gd name="connsiteY28" fmla="*/ 147164 h 897258"/>
                  <a:gd name="connsiteX29" fmla="*/ 1135857 w 1193007"/>
                  <a:gd name="connsiteY29" fmla="*/ 173358 h 897258"/>
                  <a:gd name="connsiteX30" fmla="*/ 1147763 w 1193007"/>
                  <a:gd name="connsiteY30" fmla="*/ 182883 h 897258"/>
                  <a:gd name="connsiteX31" fmla="*/ 1154907 w 1193007"/>
                  <a:gd name="connsiteY31" fmla="*/ 194789 h 897258"/>
                  <a:gd name="connsiteX32" fmla="*/ 1173957 w 1193007"/>
                  <a:gd name="connsiteY32" fmla="*/ 223364 h 897258"/>
                  <a:gd name="connsiteX33" fmla="*/ 1181100 w 1193007"/>
                  <a:gd name="connsiteY33" fmla="*/ 247176 h 897258"/>
                  <a:gd name="connsiteX34" fmla="*/ 1185863 w 1193007"/>
                  <a:gd name="connsiteY34" fmla="*/ 261464 h 897258"/>
                  <a:gd name="connsiteX35" fmla="*/ 1188244 w 1193007"/>
                  <a:gd name="connsiteY35" fmla="*/ 287658 h 897258"/>
                  <a:gd name="connsiteX36" fmla="*/ 1193007 w 1193007"/>
                  <a:gd name="connsiteY36" fmla="*/ 347189 h 897258"/>
                  <a:gd name="connsiteX37" fmla="*/ 1190625 w 1193007"/>
                  <a:gd name="connsiteY37" fmla="*/ 554358 h 897258"/>
                  <a:gd name="connsiteX38" fmla="*/ 1183482 w 1193007"/>
                  <a:gd name="connsiteY38" fmla="*/ 606745 h 897258"/>
                  <a:gd name="connsiteX39" fmla="*/ 1173957 w 1193007"/>
                  <a:gd name="connsiteY39" fmla="*/ 659133 h 897258"/>
                  <a:gd name="connsiteX40" fmla="*/ 1169194 w 1193007"/>
                  <a:gd name="connsiteY40" fmla="*/ 673420 h 897258"/>
                  <a:gd name="connsiteX41" fmla="*/ 1164432 w 1193007"/>
                  <a:gd name="connsiteY41" fmla="*/ 690089 h 897258"/>
                  <a:gd name="connsiteX42" fmla="*/ 1143000 w 1193007"/>
                  <a:gd name="connsiteY42" fmla="*/ 721045 h 897258"/>
                  <a:gd name="connsiteX43" fmla="*/ 1123950 w 1193007"/>
                  <a:gd name="connsiteY43" fmla="*/ 749620 h 897258"/>
                  <a:gd name="connsiteX44" fmla="*/ 1112044 w 1193007"/>
                  <a:gd name="connsiteY44" fmla="*/ 761526 h 897258"/>
                  <a:gd name="connsiteX45" fmla="*/ 1081088 w 1193007"/>
                  <a:gd name="connsiteY45" fmla="*/ 804389 h 897258"/>
                  <a:gd name="connsiteX46" fmla="*/ 1057275 w 1193007"/>
                  <a:gd name="connsiteY46" fmla="*/ 828201 h 897258"/>
                  <a:gd name="connsiteX47" fmla="*/ 995363 w 1193007"/>
                  <a:gd name="connsiteY47" fmla="*/ 873445 h 897258"/>
                  <a:gd name="connsiteX48" fmla="*/ 978694 w 1193007"/>
                  <a:gd name="connsiteY48" fmla="*/ 878208 h 897258"/>
                  <a:gd name="connsiteX49" fmla="*/ 935832 w 1193007"/>
                  <a:gd name="connsiteY49" fmla="*/ 892495 h 897258"/>
                  <a:gd name="connsiteX50" fmla="*/ 847725 w 1193007"/>
                  <a:gd name="connsiteY50" fmla="*/ 894876 h 897258"/>
                  <a:gd name="connsiteX51" fmla="*/ 769144 w 1193007"/>
                  <a:gd name="connsiteY51" fmla="*/ 897258 h 897258"/>
                  <a:gd name="connsiteX52" fmla="*/ 681038 w 1193007"/>
                  <a:gd name="connsiteY52" fmla="*/ 892495 h 897258"/>
                  <a:gd name="connsiteX53" fmla="*/ 661988 w 1193007"/>
                  <a:gd name="connsiteY53" fmla="*/ 890114 h 897258"/>
                  <a:gd name="connsiteX54" fmla="*/ 490538 w 1193007"/>
                  <a:gd name="connsiteY54" fmla="*/ 885351 h 897258"/>
                  <a:gd name="connsiteX55" fmla="*/ 459582 w 1193007"/>
                  <a:gd name="connsiteY55" fmla="*/ 880589 h 897258"/>
                  <a:gd name="connsiteX56" fmla="*/ 447675 w 1193007"/>
                  <a:gd name="connsiteY56" fmla="*/ 878208 h 897258"/>
                  <a:gd name="connsiteX57" fmla="*/ 419100 w 1193007"/>
                  <a:gd name="connsiteY57" fmla="*/ 871064 h 897258"/>
                  <a:gd name="connsiteX58" fmla="*/ 357188 w 1193007"/>
                  <a:gd name="connsiteY58" fmla="*/ 868683 h 897258"/>
                  <a:gd name="connsiteX59" fmla="*/ 309563 w 1193007"/>
                  <a:gd name="connsiteY59" fmla="*/ 859158 h 897258"/>
                  <a:gd name="connsiteX60" fmla="*/ 276225 w 1193007"/>
                  <a:gd name="connsiteY60" fmla="*/ 849633 h 897258"/>
                  <a:gd name="connsiteX61" fmla="*/ 264319 w 1193007"/>
                  <a:gd name="connsiteY61" fmla="*/ 844870 h 897258"/>
                  <a:gd name="connsiteX62" fmla="*/ 238125 w 1193007"/>
                  <a:gd name="connsiteY62" fmla="*/ 832964 h 897258"/>
                  <a:gd name="connsiteX63" fmla="*/ 223838 w 1193007"/>
                  <a:gd name="connsiteY63" fmla="*/ 830583 h 897258"/>
                  <a:gd name="connsiteX64" fmla="*/ 219075 w 1193007"/>
                  <a:gd name="connsiteY64" fmla="*/ 818676 h 897258"/>
                  <a:gd name="connsiteX65" fmla="*/ 204788 w 1193007"/>
                  <a:gd name="connsiteY65" fmla="*/ 811533 h 897258"/>
                  <a:gd name="connsiteX66" fmla="*/ 169069 w 1193007"/>
                  <a:gd name="connsiteY66" fmla="*/ 780576 h 897258"/>
                  <a:gd name="connsiteX67" fmla="*/ 150019 w 1193007"/>
                  <a:gd name="connsiteY67" fmla="*/ 761526 h 897258"/>
                  <a:gd name="connsiteX68" fmla="*/ 111919 w 1193007"/>
                  <a:gd name="connsiteY68" fmla="*/ 725808 h 897258"/>
                  <a:gd name="connsiteX69" fmla="*/ 90488 w 1193007"/>
                  <a:gd name="connsiteY69" fmla="*/ 704376 h 897258"/>
                  <a:gd name="connsiteX70" fmla="*/ 69057 w 1193007"/>
                  <a:gd name="connsiteY70" fmla="*/ 687708 h 897258"/>
                  <a:gd name="connsiteX71" fmla="*/ 59532 w 1193007"/>
                  <a:gd name="connsiteY71" fmla="*/ 678183 h 897258"/>
                  <a:gd name="connsiteX72" fmla="*/ 26194 w 1193007"/>
                  <a:gd name="connsiteY72" fmla="*/ 651989 h 897258"/>
                  <a:gd name="connsiteX73" fmla="*/ 0 w 1193007"/>
                  <a:gd name="connsiteY73" fmla="*/ 623414 h 897258"/>
                  <a:gd name="connsiteX74" fmla="*/ 40482 w 1193007"/>
                  <a:gd name="connsiteY74" fmla="*/ 487683 h 897258"/>
                  <a:gd name="connsiteX75" fmla="*/ 50007 w 1193007"/>
                  <a:gd name="connsiteY75" fmla="*/ 480539 h 897258"/>
                  <a:gd name="connsiteX76" fmla="*/ 64294 w 1193007"/>
                  <a:gd name="connsiteY76" fmla="*/ 475776 h 897258"/>
                  <a:gd name="connsiteX77" fmla="*/ 78582 w 1193007"/>
                  <a:gd name="connsiteY77" fmla="*/ 466251 h 897258"/>
                  <a:gd name="connsiteX78" fmla="*/ 92869 w 1193007"/>
                  <a:gd name="connsiteY78" fmla="*/ 461489 h 897258"/>
                  <a:gd name="connsiteX0" fmla="*/ 92869 w 1193007"/>
                  <a:gd name="connsiteY0" fmla="*/ 461489 h 897258"/>
                  <a:gd name="connsiteX1" fmla="*/ 92869 w 1193007"/>
                  <a:gd name="connsiteY1" fmla="*/ 461489 h 897258"/>
                  <a:gd name="connsiteX2" fmla="*/ 97632 w 1193007"/>
                  <a:gd name="connsiteY2" fmla="*/ 432914 h 897258"/>
                  <a:gd name="connsiteX3" fmla="*/ 100013 w 1193007"/>
                  <a:gd name="connsiteY3" fmla="*/ 423389 h 897258"/>
                  <a:gd name="connsiteX4" fmla="*/ 104775 w 1193007"/>
                  <a:gd name="connsiteY4" fmla="*/ 397195 h 897258"/>
                  <a:gd name="connsiteX5" fmla="*/ 107157 w 1193007"/>
                  <a:gd name="connsiteY5" fmla="*/ 380526 h 897258"/>
                  <a:gd name="connsiteX6" fmla="*/ 121444 w 1193007"/>
                  <a:gd name="connsiteY6" fmla="*/ 330520 h 897258"/>
                  <a:gd name="connsiteX7" fmla="*/ 130969 w 1193007"/>
                  <a:gd name="connsiteY7" fmla="*/ 301945 h 897258"/>
                  <a:gd name="connsiteX8" fmla="*/ 188090 w 1193007"/>
                  <a:gd name="connsiteY8" fmla="*/ 173361 h 897258"/>
                  <a:gd name="connsiteX9" fmla="*/ 259528 w 1193007"/>
                  <a:gd name="connsiteY9" fmla="*/ 101923 h 897258"/>
                  <a:gd name="connsiteX10" fmla="*/ 259528 w 1193007"/>
                  <a:gd name="connsiteY10" fmla="*/ 101923 h 897258"/>
                  <a:gd name="connsiteX11" fmla="*/ 330966 w 1193007"/>
                  <a:gd name="connsiteY11" fmla="*/ 101923 h 897258"/>
                  <a:gd name="connsiteX12" fmla="*/ 473842 w 1193007"/>
                  <a:gd name="connsiteY12" fmla="*/ 101923 h 897258"/>
                  <a:gd name="connsiteX13" fmla="*/ 726282 w 1193007"/>
                  <a:gd name="connsiteY13" fmla="*/ 9051 h 897258"/>
                  <a:gd name="connsiteX14" fmla="*/ 745332 w 1193007"/>
                  <a:gd name="connsiteY14" fmla="*/ 13814 h 897258"/>
                  <a:gd name="connsiteX15" fmla="*/ 790575 w 1193007"/>
                  <a:gd name="connsiteY15" fmla="*/ 30483 h 897258"/>
                  <a:gd name="connsiteX16" fmla="*/ 850107 w 1193007"/>
                  <a:gd name="connsiteY16" fmla="*/ 51914 h 897258"/>
                  <a:gd name="connsiteX17" fmla="*/ 881063 w 1193007"/>
                  <a:gd name="connsiteY17" fmla="*/ 54295 h 897258"/>
                  <a:gd name="connsiteX18" fmla="*/ 919163 w 1193007"/>
                  <a:gd name="connsiteY18" fmla="*/ 63820 h 897258"/>
                  <a:gd name="connsiteX19" fmla="*/ 945357 w 1193007"/>
                  <a:gd name="connsiteY19" fmla="*/ 73345 h 897258"/>
                  <a:gd name="connsiteX20" fmla="*/ 971550 w 1193007"/>
                  <a:gd name="connsiteY20" fmla="*/ 85251 h 897258"/>
                  <a:gd name="connsiteX21" fmla="*/ 992982 w 1193007"/>
                  <a:gd name="connsiteY21" fmla="*/ 90014 h 897258"/>
                  <a:gd name="connsiteX22" fmla="*/ 1016794 w 1193007"/>
                  <a:gd name="connsiteY22" fmla="*/ 94776 h 897258"/>
                  <a:gd name="connsiteX23" fmla="*/ 1026319 w 1193007"/>
                  <a:gd name="connsiteY23" fmla="*/ 99539 h 897258"/>
                  <a:gd name="connsiteX24" fmla="*/ 1057275 w 1193007"/>
                  <a:gd name="connsiteY24" fmla="*/ 106683 h 897258"/>
                  <a:gd name="connsiteX25" fmla="*/ 1064419 w 1193007"/>
                  <a:gd name="connsiteY25" fmla="*/ 113826 h 897258"/>
                  <a:gd name="connsiteX26" fmla="*/ 1078707 w 1193007"/>
                  <a:gd name="connsiteY26" fmla="*/ 120970 h 897258"/>
                  <a:gd name="connsiteX27" fmla="*/ 1100138 w 1193007"/>
                  <a:gd name="connsiteY27" fmla="*/ 142401 h 897258"/>
                  <a:gd name="connsiteX28" fmla="*/ 1109663 w 1193007"/>
                  <a:gd name="connsiteY28" fmla="*/ 147164 h 897258"/>
                  <a:gd name="connsiteX29" fmla="*/ 1135857 w 1193007"/>
                  <a:gd name="connsiteY29" fmla="*/ 173358 h 897258"/>
                  <a:gd name="connsiteX30" fmla="*/ 1147763 w 1193007"/>
                  <a:gd name="connsiteY30" fmla="*/ 182883 h 897258"/>
                  <a:gd name="connsiteX31" fmla="*/ 1154907 w 1193007"/>
                  <a:gd name="connsiteY31" fmla="*/ 194789 h 897258"/>
                  <a:gd name="connsiteX32" fmla="*/ 1173957 w 1193007"/>
                  <a:gd name="connsiteY32" fmla="*/ 223364 h 897258"/>
                  <a:gd name="connsiteX33" fmla="*/ 1181100 w 1193007"/>
                  <a:gd name="connsiteY33" fmla="*/ 247176 h 897258"/>
                  <a:gd name="connsiteX34" fmla="*/ 1185863 w 1193007"/>
                  <a:gd name="connsiteY34" fmla="*/ 261464 h 897258"/>
                  <a:gd name="connsiteX35" fmla="*/ 1188244 w 1193007"/>
                  <a:gd name="connsiteY35" fmla="*/ 287658 h 897258"/>
                  <a:gd name="connsiteX36" fmla="*/ 1193007 w 1193007"/>
                  <a:gd name="connsiteY36" fmla="*/ 347189 h 897258"/>
                  <a:gd name="connsiteX37" fmla="*/ 1190625 w 1193007"/>
                  <a:gd name="connsiteY37" fmla="*/ 554358 h 897258"/>
                  <a:gd name="connsiteX38" fmla="*/ 1183482 w 1193007"/>
                  <a:gd name="connsiteY38" fmla="*/ 606745 h 897258"/>
                  <a:gd name="connsiteX39" fmla="*/ 1173957 w 1193007"/>
                  <a:gd name="connsiteY39" fmla="*/ 659133 h 897258"/>
                  <a:gd name="connsiteX40" fmla="*/ 1169194 w 1193007"/>
                  <a:gd name="connsiteY40" fmla="*/ 673420 h 897258"/>
                  <a:gd name="connsiteX41" fmla="*/ 1164432 w 1193007"/>
                  <a:gd name="connsiteY41" fmla="*/ 690089 h 897258"/>
                  <a:gd name="connsiteX42" fmla="*/ 1143000 w 1193007"/>
                  <a:gd name="connsiteY42" fmla="*/ 721045 h 897258"/>
                  <a:gd name="connsiteX43" fmla="*/ 1123950 w 1193007"/>
                  <a:gd name="connsiteY43" fmla="*/ 749620 h 897258"/>
                  <a:gd name="connsiteX44" fmla="*/ 1112044 w 1193007"/>
                  <a:gd name="connsiteY44" fmla="*/ 761526 h 897258"/>
                  <a:gd name="connsiteX45" fmla="*/ 1081088 w 1193007"/>
                  <a:gd name="connsiteY45" fmla="*/ 804389 h 897258"/>
                  <a:gd name="connsiteX46" fmla="*/ 1057275 w 1193007"/>
                  <a:gd name="connsiteY46" fmla="*/ 828201 h 897258"/>
                  <a:gd name="connsiteX47" fmla="*/ 995363 w 1193007"/>
                  <a:gd name="connsiteY47" fmla="*/ 873445 h 897258"/>
                  <a:gd name="connsiteX48" fmla="*/ 978694 w 1193007"/>
                  <a:gd name="connsiteY48" fmla="*/ 878208 h 897258"/>
                  <a:gd name="connsiteX49" fmla="*/ 935832 w 1193007"/>
                  <a:gd name="connsiteY49" fmla="*/ 892495 h 897258"/>
                  <a:gd name="connsiteX50" fmla="*/ 847725 w 1193007"/>
                  <a:gd name="connsiteY50" fmla="*/ 894876 h 897258"/>
                  <a:gd name="connsiteX51" fmla="*/ 769144 w 1193007"/>
                  <a:gd name="connsiteY51" fmla="*/ 897258 h 897258"/>
                  <a:gd name="connsiteX52" fmla="*/ 681038 w 1193007"/>
                  <a:gd name="connsiteY52" fmla="*/ 892495 h 897258"/>
                  <a:gd name="connsiteX53" fmla="*/ 661988 w 1193007"/>
                  <a:gd name="connsiteY53" fmla="*/ 890114 h 897258"/>
                  <a:gd name="connsiteX54" fmla="*/ 490538 w 1193007"/>
                  <a:gd name="connsiteY54" fmla="*/ 885351 h 897258"/>
                  <a:gd name="connsiteX55" fmla="*/ 459582 w 1193007"/>
                  <a:gd name="connsiteY55" fmla="*/ 880589 h 897258"/>
                  <a:gd name="connsiteX56" fmla="*/ 447675 w 1193007"/>
                  <a:gd name="connsiteY56" fmla="*/ 878208 h 897258"/>
                  <a:gd name="connsiteX57" fmla="*/ 419100 w 1193007"/>
                  <a:gd name="connsiteY57" fmla="*/ 871064 h 897258"/>
                  <a:gd name="connsiteX58" fmla="*/ 357188 w 1193007"/>
                  <a:gd name="connsiteY58" fmla="*/ 868683 h 897258"/>
                  <a:gd name="connsiteX59" fmla="*/ 309563 w 1193007"/>
                  <a:gd name="connsiteY59" fmla="*/ 859158 h 897258"/>
                  <a:gd name="connsiteX60" fmla="*/ 276225 w 1193007"/>
                  <a:gd name="connsiteY60" fmla="*/ 849633 h 897258"/>
                  <a:gd name="connsiteX61" fmla="*/ 264319 w 1193007"/>
                  <a:gd name="connsiteY61" fmla="*/ 844870 h 897258"/>
                  <a:gd name="connsiteX62" fmla="*/ 238125 w 1193007"/>
                  <a:gd name="connsiteY62" fmla="*/ 832964 h 897258"/>
                  <a:gd name="connsiteX63" fmla="*/ 223838 w 1193007"/>
                  <a:gd name="connsiteY63" fmla="*/ 830583 h 897258"/>
                  <a:gd name="connsiteX64" fmla="*/ 219075 w 1193007"/>
                  <a:gd name="connsiteY64" fmla="*/ 818676 h 897258"/>
                  <a:gd name="connsiteX65" fmla="*/ 204788 w 1193007"/>
                  <a:gd name="connsiteY65" fmla="*/ 811533 h 897258"/>
                  <a:gd name="connsiteX66" fmla="*/ 169069 w 1193007"/>
                  <a:gd name="connsiteY66" fmla="*/ 780576 h 897258"/>
                  <a:gd name="connsiteX67" fmla="*/ 150019 w 1193007"/>
                  <a:gd name="connsiteY67" fmla="*/ 761526 h 897258"/>
                  <a:gd name="connsiteX68" fmla="*/ 111919 w 1193007"/>
                  <a:gd name="connsiteY68" fmla="*/ 725808 h 897258"/>
                  <a:gd name="connsiteX69" fmla="*/ 90488 w 1193007"/>
                  <a:gd name="connsiteY69" fmla="*/ 704376 h 897258"/>
                  <a:gd name="connsiteX70" fmla="*/ 69057 w 1193007"/>
                  <a:gd name="connsiteY70" fmla="*/ 687708 h 897258"/>
                  <a:gd name="connsiteX71" fmla="*/ 59532 w 1193007"/>
                  <a:gd name="connsiteY71" fmla="*/ 678183 h 897258"/>
                  <a:gd name="connsiteX72" fmla="*/ 26194 w 1193007"/>
                  <a:gd name="connsiteY72" fmla="*/ 651989 h 897258"/>
                  <a:gd name="connsiteX73" fmla="*/ 0 w 1193007"/>
                  <a:gd name="connsiteY73" fmla="*/ 623414 h 897258"/>
                  <a:gd name="connsiteX74" fmla="*/ 45212 w 1193007"/>
                  <a:gd name="connsiteY74" fmla="*/ 530551 h 897258"/>
                  <a:gd name="connsiteX75" fmla="*/ 50007 w 1193007"/>
                  <a:gd name="connsiteY75" fmla="*/ 480539 h 897258"/>
                  <a:gd name="connsiteX76" fmla="*/ 64294 w 1193007"/>
                  <a:gd name="connsiteY76" fmla="*/ 475776 h 897258"/>
                  <a:gd name="connsiteX77" fmla="*/ 78582 w 1193007"/>
                  <a:gd name="connsiteY77" fmla="*/ 466251 h 897258"/>
                  <a:gd name="connsiteX78" fmla="*/ 92869 w 1193007"/>
                  <a:gd name="connsiteY78" fmla="*/ 461489 h 897258"/>
                  <a:gd name="connsiteX0" fmla="*/ 69062 w 1169200"/>
                  <a:gd name="connsiteY0" fmla="*/ 461489 h 897258"/>
                  <a:gd name="connsiteX1" fmla="*/ 69062 w 1169200"/>
                  <a:gd name="connsiteY1" fmla="*/ 461489 h 897258"/>
                  <a:gd name="connsiteX2" fmla="*/ 73825 w 1169200"/>
                  <a:gd name="connsiteY2" fmla="*/ 432914 h 897258"/>
                  <a:gd name="connsiteX3" fmla="*/ 76206 w 1169200"/>
                  <a:gd name="connsiteY3" fmla="*/ 423389 h 897258"/>
                  <a:gd name="connsiteX4" fmla="*/ 80968 w 1169200"/>
                  <a:gd name="connsiteY4" fmla="*/ 397195 h 897258"/>
                  <a:gd name="connsiteX5" fmla="*/ 83350 w 1169200"/>
                  <a:gd name="connsiteY5" fmla="*/ 380526 h 897258"/>
                  <a:gd name="connsiteX6" fmla="*/ 97637 w 1169200"/>
                  <a:gd name="connsiteY6" fmla="*/ 330520 h 897258"/>
                  <a:gd name="connsiteX7" fmla="*/ 107162 w 1169200"/>
                  <a:gd name="connsiteY7" fmla="*/ 301945 h 897258"/>
                  <a:gd name="connsiteX8" fmla="*/ 164283 w 1169200"/>
                  <a:gd name="connsiteY8" fmla="*/ 173361 h 897258"/>
                  <a:gd name="connsiteX9" fmla="*/ 235721 w 1169200"/>
                  <a:gd name="connsiteY9" fmla="*/ 101923 h 897258"/>
                  <a:gd name="connsiteX10" fmla="*/ 235721 w 1169200"/>
                  <a:gd name="connsiteY10" fmla="*/ 101923 h 897258"/>
                  <a:gd name="connsiteX11" fmla="*/ 307159 w 1169200"/>
                  <a:gd name="connsiteY11" fmla="*/ 101923 h 897258"/>
                  <a:gd name="connsiteX12" fmla="*/ 450035 w 1169200"/>
                  <a:gd name="connsiteY12" fmla="*/ 101923 h 897258"/>
                  <a:gd name="connsiteX13" fmla="*/ 702475 w 1169200"/>
                  <a:gd name="connsiteY13" fmla="*/ 9051 h 897258"/>
                  <a:gd name="connsiteX14" fmla="*/ 721525 w 1169200"/>
                  <a:gd name="connsiteY14" fmla="*/ 13814 h 897258"/>
                  <a:gd name="connsiteX15" fmla="*/ 766768 w 1169200"/>
                  <a:gd name="connsiteY15" fmla="*/ 30483 h 897258"/>
                  <a:gd name="connsiteX16" fmla="*/ 826300 w 1169200"/>
                  <a:gd name="connsiteY16" fmla="*/ 51914 h 897258"/>
                  <a:gd name="connsiteX17" fmla="*/ 857256 w 1169200"/>
                  <a:gd name="connsiteY17" fmla="*/ 54295 h 897258"/>
                  <a:gd name="connsiteX18" fmla="*/ 895356 w 1169200"/>
                  <a:gd name="connsiteY18" fmla="*/ 63820 h 897258"/>
                  <a:gd name="connsiteX19" fmla="*/ 921550 w 1169200"/>
                  <a:gd name="connsiteY19" fmla="*/ 73345 h 897258"/>
                  <a:gd name="connsiteX20" fmla="*/ 947743 w 1169200"/>
                  <a:gd name="connsiteY20" fmla="*/ 85251 h 897258"/>
                  <a:gd name="connsiteX21" fmla="*/ 969175 w 1169200"/>
                  <a:gd name="connsiteY21" fmla="*/ 90014 h 897258"/>
                  <a:gd name="connsiteX22" fmla="*/ 992987 w 1169200"/>
                  <a:gd name="connsiteY22" fmla="*/ 94776 h 897258"/>
                  <a:gd name="connsiteX23" fmla="*/ 1002512 w 1169200"/>
                  <a:gd name="connsiteY23" fmla="*/ 99539 h 897258"/>
                  <a:gd name="connsiteX24" fmla="*/ 1033468 w 1169200"/>
                  <a:gd name="connsiteY24" fmla="*/ 106683 h 897258"/>
                  <a:gd name="connsiteX25" fmla="*/ 1040612 w 1169200"/>
                  <a:gd name="connsiteY25" fmla="*/ 113826 h 897258"/>
                  <a:gd name="connsiteX26" fmla="*/ 1054900 w 1169200"/>
                  <a:gd name="connsiteY26" fmla="*/ 120970 h 897258"/>
                  <a:gd name="connsiteX27" fmla="*/ 1076331 w 1169200"/>
                  <a:gd name="connsiteY27" fmla="*/ 142401 h 897258"/>
                  <a:gd name="connsiteX28" fmla="*/ 1085856 w 1169200"/>
                  <a:gd name="connsiteY28" fmla="*/ 147164 h 897258"/>
                  <a:gd name="connsiteX29" fmla="*/ 1112050 w 1169200"/>
                  <a:gd name="connsiteY29" fmla="*/ 173358 h 897258"/>
                  <a:gd name="connsiteX30" fmla="*/ 1123956 w 1169200"/>
                  <a:gd name="connsiteY30" fmla="*/ 182883 h 897258"/>
                  <a:gd name="connsiteX31" fmla="*/ 1131100 w 1169200"/>
                  <a:gd name="connsiteY31" fmla="*/ 194789 h 897258"/>
                  <a:gd name="connsiteX32" fmla="*/ 1150150 w 1169200"/>
                  <a:gd name="connsiteY32" fmla="*/ 223364 h 897258"/>
                  <a:gd name="connsiteX33" fmla="*/ 1157293 w 1169200"/>
                  <a:gd name="connsiteY33" fmla="*/ 247176 h 897258"/>
                  <a:gd name="connsiteX34" fmla="*/ 1162056 w 1169200"/>
                  <a:gd name="connsiteY34" fmla="*/ 261464 h 897258"/>
                  <a:gd name="connsiteX35" fmla="*/ 1164437 w 1169200"/>
                  <a:gd name="connsiteY35" fmla="*/ 287658 h 897258"/>
                  <a:gd name="connsiteX36" fmla="*/ 1169200 w 1169200"/>
                  <a:gd name="connsiteY36" fmla="*/ 347189 h 897258"/>
                  <a:gd name="connsiteX37" fmla="*/ 1166818 w 1169200"/>
                  <a:gd name="connsiteY37" fmla="*/ 554358 h 897258"/>
                  <a:gd name="connsiteX38" fmla="*/ 1159675 w 1169200"/>
                  <a:gd name="connsiteY38" fmla="*/ 606745 h 897258"/>
                  <a:gd name="connsiteX39" fmla="*/ 1150150 w 1169200"/>
                  <a:gd name="connsiteY39" fmla="*/ 659133 h 897258"/>
                  <a:gd name="connsiteX40" fmla="*/ 1145387 w 1169200"/>
                  <a:gd name="connsiteY40" fmla="*/ 673420 h 897258"/>
                  <a:gd name="connsiteX41" fmla="*/ 1140625 w 1169200"/>
                  <a:gd name="connsiteY41" fmla="*/ 690089 h 897258"/>
                  <a:gd name="connsiteX42" fmla="*/ 1119193 w 1169200"/>
                  <a:gd name="connsiteY42" fmla="*/ 721045 h 897258"/>
                  <a:gd name="connsiteX43" fmla="*/ 1100143 w 1169200"/>
                  <a:gd name="connsiteY43" fmla="*/ 749620 h 897258"/>
                  <a:gd name="connsiteX44" fmla="*/ 1088237 w 1169200"/>
                  <a:gd name="connsiteY44" fmla="*/ 761526 h 897258"/>
                  <a:gd name="connsiteX45" fmla="*/ 1057281 w 1169200"/>
                  <a:gd name="connsiteY45" fmla="*/ 804389 h 897258"/>
                  <a:gd name="connsiteX46" fmla="*/ 1033468 w 1169200"/>
                  <a:gd name="connsiteY46" fmla="*/ 828201 h 897258"/>
                  <a:gd name="connsiteX47" fmla="*/ 971556 w 1169200"/>
                  <a:gd name="connsiteY47" fmla="*/ 873445 h 897258"/>
                  <a:gd name="connsiteX48" fmla="*/ 954887 w 1169200"/>
                  <a:gd name="connsiteY48" fmla="*/ 878208 h 897258"/>
                  <a:gd name="connsiteX49" fmla="*/ 912025 w 1169200"/>
                  <a:gd name="connsiteY49" fmla="*/ 892495 h 897258"/>
                  <a:gd name="connsiteX50" fmla="*/ 823918 w 1169200"/>
                  <a:gd name="connsiteY50" fmla="*/ 894876 h 897258"/>
                  <a:gd name="connsiteX51" fmla="*/ 745337 w 1169200"/>
                  <a:gd name="connsiteY51" fmla="*/ 897258 h 897258"/>
                  <a:gd name="connsiteX52" fmla="*/ 657231 w 1169200"/>
                  <a:gd name="connsiteY52" fmla="*/ 892495 h 897258"/>
                  <a:gd name="connsiteX53" fmla="*/ 638181 w 1169200"/>
                  <a:gd name="connsiteY53" fmla="*/ 890114 h 897258"/>
                  <a:gd name="connsiteX54" fmla="*/ 466731 w 1169200"/>
                  <a:gd name="connsiteY54" fmla="*/ 885351 h 897258"/>
                  <a:gd name="connsiteX55" fmla="*/ 435775 w 1169200"/>
                  <a:gd name="connsiteY55" fmla="*/ 880589 h 897258"/>
                  <a:gd name="connsiteX56" fmla="*/ 423868 w 1169200"/>
                  <a:gd name="connsiteY56" fmla="*/ 878208 h 897258"/>
                  <a:gd name="connsiteX57" fmla="*/ 395293 w 1169200"/>
                  <a:gd name="connsiteY57" fmla="*/ 871064 h 897258"/>
                  <a:gd name="connsiteX58" fmla="*/ 333381 w 1169200"/>
                  <a:gd name="connsiteY58" fmla="*/ 868683 h 897258"/>
                  <a:gd name="connsiteX59" fmla="*/ 285756 w 1169200"/>
                  <a:gd name="connsiteY59" fmla="*/ 859158 h 897258"/>
                  <a:gd name="connsiteX60" fmla="*/ 252418 w 1169200"/>
                  <a:gd name="connsiteY60" fmla="*/ 849633 h 897258"/>
                  <a:gd name="connsiteX61" fmla="*/ 240512 w 1169200"/>
                  <a:gd name="connsiteY61" fmla="*/ 844870 h 897258"/>
                  <a:gd name="connsiteX62" fmla="*/ 214318 w 1169200"/>
                  <a:gd name="connsiteY62" fmla="*/ 832964 h 897258"/>
                  <a:gd name="connsiteX63" fmla="*/ 200031 w 1169200"/>
                  <a:gd name="connsiteY63" fmla="*/ 830583 h 897258"/>
                  <a:gd name="connsiteX64" fmla="*/ 195268 w 1169200"/>
                  <a:gd name="connsiteY64" fmla="*/ 818676 h 897258"/>
                  <a:gd name="connsiteX65" fmla="*/ 180981 w 1169200"/>
                  <a:gd name="connsiteY65" fmla="*/ 811533 h 897258"/>
                  <a:gd name="connsiteX66" fmla="*/ 145262 w 1169200"/>
                  <a:gd name="connsiteY66" fmla="*/ 780576 h 897258"/>
                  <a:gd name="connsiteX67" fmla="*/ 126212 w 1169200"/>
                  <a:gd name="connsiteY67" fmla="*/ 761526 h 897258"/>
                  <a:gd name="connsiteX68" fmla="*/ 88112 w 1169200"/>
                  <a:gd name="connsiteY68" fmla="*/ 725808 h 897258"/>
                  <a:gd name="connsiteX69" fmla="*/ 66681 w 1169200"/>
                  <a:gd name="connsiteY69" fmla="*/ 704376 h 897258"/>
                  <a:gd name="connsiteX70" fmla="*/ 45250 w 1169200"/>
                  <a:gd name="connsiteY70" fmla="*/ 687708 h 897258"/>
                  <a:gd name="connsiteX71" fmla="*/ 35725 w 1169200"/>
                  <a:gd name="connsiteY71" fmla="*/ 678183 h 897258"/>
                  <a:gd name="connsiteX72" fmla="*/ 2387 w 1169200"/>
                  <a:gd name="connsiteY72" fmla="*/ 651989 h 897258"/>
                  <a:gd name="connsiteX73" fmla="*/ 21405 w 1169200"/>
                  <a:gd name="connsiteY73" fmla="*/ 530551 h 897258"/>
                  <a:gd name="connsiteX74" fmla="*/ 26200 w 1169200"/>
                  <a:gd name="connsiteY74" fmla="*/ 480539 h 897258"/>
                  <a:gd name="connsiteX75" fmla="*/ 40487 w 1169200"/>
                  <a:gd name="connsiteY75" fmla="*/ 475776 h 897258"/>
                  <a:gd name="connsiteX76" fmla="*/ 54775 w 1169200"/>
                  <a:gd name="connsiteY76" fmla="*/ 466251 h 897258"/>
                  <a:gd name="connsiteX77" fmla="*/ 69062 w 1169200"/>
                  <a:gd name="connsiteY77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4795 w 1147795"/>
                  <a:gd name="connsiteY73" fmla="*/ 480539 h 897258"/>
                  <a:gd name="connsiteX74" fmla="*/ 19082 w 1147795"/>
                  <a:gd name="connsiteY74" fmla="*/ 475776 h 897258"/>
                  <a:gd name="connsiteX75" fmla="*/ 33370 w 1147795"/>
                  <a:gd name="connsiteY75" fmla="*/ 466251 h 897258"/>
                  <a:gd name="connsiteX76" fmla="*/ 47657 w 1147795"/>
                  <a:gd name="connsiteY76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19082 w 1147795"/>
                  <a:gd name="connsiteY73" fmla="*/ 475776 h 897258"/>
                  <a:gd name="connsiteX74" fmla="*/ 33370 w 1147795"/>
                  <a:gd name="connsiteY74" fmla="*/ 466251 h 897258"/>
                  <a:gd name="connsiteX75" fmla="*/ 47657 w 1147795"/>
                  <a:gd name="connsiteY75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33370 w 1147795"/>
                  <a:gd name="connsiteY73" fmla="*/ 466251 h 897258"/>
                  <a:gd name="connsiteX74" fmla="*/ 47657 w 1147795"/>
                  <a:gd name="connsiteY74" fmla="*/ 461489 h 897258"/>
                  <a:gd name="connsiteX0" fmla="*/ 47657 w 1147795"/>
                  <a:gd name="connsiteY0" fmla="*/ 461489 h 897258"/>
                  <a:gd name="connsiteX1" fmla="*/ 47657 w 1147795"/>
                  <a:gd name="connsiteY1" fmla="*/ 461489 h 897258"/>
                  <a:gd name="connsiteX2" fmla="*/ 52420 w 1147795"/>
                  <a:gd name="connsiteY2" fmla="*/ 432914 h 897258"/>
                  <a:gd name="connsiteX3" fmla="*/ 54801 w 1147795"/>
                  <a:gd name="connsiteY3" fmla="*/ 423389 h 897258"/>
                  <a:gd name="connsiteX4" fmla="*/ 59563 w 1147795"/>
                  <a:gd name="connsiteY4" fmla="*/ 397195 h 897258"/>
                  <a:gd name="connsiteX5" fmla="*/ 61945 w 1147795"/>
                  <a:gd name="connsiteY5" fmla="*/ 380526 h 897258"/>
                  <a:gd name="connsiteX6" fmla="*/ 76232 w 1147795"/>
                  <a:gd name="connsiteY6" fmla="*/ 330520 h 897258"/>
                  <a:gd name="connsiteX7" fmla="*/ 85757 w 1147795"/>
                  <a:gd name="connsiteY7" fmla="*/ 301945 h 897258"/>
                  <a:gd name="connsiteX8" fmla="*/ 142878 w 1147795"/>
                  <a:gd name="connsiteY8" fmla="*/ 173361 h 897258"/>
                  <a:gd name="connsiteX9" fmla="*/ 214316 w 1147795"/>
                  <a:gd name="connsiteY9" fmla="*/ 101923 h 897258"/>
                  <a:gd name="connsiteX10" fmla="*/ 214316 w 1147795"/>
                  <a:gd name="connsiteY10" fmla="*/ 101923 h 897258"/>
                  <a:gd name="connsiteX11" fmla="*/ 285754 w 1147795"/>
                  <a:gd name="connsiteY11" fmla="*/ 101923 h 897258"/>
                  <a:gd name="connsiteX12" fmla="*/ 428630 w 1147795"/>
                  <a:gd name="connsiteY12" fmla="*/ 101923 h 897258"/>
                  <a:gd name="connsiteX13" fmla="*/ 681070 w 1147795"/>
                  <a:gd name="connsiteY13" fmla="*/ 9051 h 897258"/>
                  <a:gd name="connsiteX14" fmla="*/ 700120 w 1147795"/>
                  <a:gd name="connsiteY14" fmla="*/ 13814 h 897258"/>
                  <a:gd name="connsiteX15" fmla="*/ 745363 w 1147795"/>
                  <a:gd name="connsiteY15" fmla="*/ 30483 h 897258"/>
                  <a:gd name="connsiteX16" fmla="*/ 804895 w 1147795"/>
                  <a:gd name="connsiteY16" fmla="*/ 51914 h 897258"/>
                  <a:gd name="connsiteX17" fmla="*/ 835851 w 1147795"/>
                  <a:gd name="connsiteY17" fmla="*/ 54295 h 897258"/>
                  <a:gd name="connsiteX18" fmla="*/ 873951 w 1147795"/>
                  <a:gd name="connsiteY18" fmla="*/ 63820 h 897258"/>
                  <a:gd name="connsiteX19" fmla="*/ 900145 w 1147795"/>
                  <a:gd name="connsiteY19" fmla="*/ 73345 h 897258"/>
                  <a:gd name="connsiteX20" fmla="*/ 926338 w 1147795"/>
                  <a:gd name="connsiteY20" fmla="*/ 85251 h 897258"/>
                  <a:gd name="connsiteX21" fmla="*/ 947770 w 1147795"/>
                  <a:gd name="connsiteY21" fmla="*/ 90014 h 897258"/>
                  <a:gd name="connsiteX22" fmla="*/ 971582 w 1147795"/>
                  <a:gd name="connsiteY22" fmla="*/ 94776 h 897258"/>
                  <a:gd name="connsiteX23" fmla="*/ 981107 w 1147795"/>
                  <a:gd name="connsiteY23" fmla="*/ 99539 h 897258"/>
                  <a:gd name="connsiteX24" fmla="*/ 1012063 w 1147795"/>
                  <a:gd name="connsiteY24" fmla="*/ 106683 h 897258"/>
                  <a:gd name="connsiteX25" fmla="*/ 1019207 w 1147795"/>
                  <a:gd name="connsiteY25" fmla="*/ 113826 h 897258"/>
                  <a:gd name="connsiteX26" fmla="*/ 1033495 w 1147795"/>
                  <a:gd name="connsiteY26" fmla="*/ 120970 h 897258"/>
                  <a:gd name="connsiteX27" fmla="*/ 1054926 w 1147795"/>
                  <a:gd name="connsiteY27" fmla="*/ 142401 h 897258"/>
                  <a:gd name="connsiteX28" fmla="*/ 1064451 w 1147795"/>
                  <a:gd name="connsiteY28" fmla="*/ 147164 h 897258"/>
                  <a:gd name="connsiteX29" fmla="*/ 1090645 w 1147795"/>
                  <a:gd name="connsiteY29" fmla="*/ 173358 h 897258"/>
                  <a:gd name="connsiteX30" fmla="*/ 1102551 w 1147795"/>
                  <a:gd name="connsiteY30" fmla="*/ 182883 h 897258"/>
                  <a:gd name="connsiteX31" fmla="*/ 1109695 w 1147795"/>
                  <a:gd name="connsiteY31" fmla="*/ 194789 h 897258"/>
                  <a:gd name="connsiteX32" fmla="*/ 1128745 w 1147795"/>
                  <a:gd name="connsiteY32" fmla="*/ 223364 h 897258"/>
                  <a:gd name="connsiteX33" fmla="*/ 1135888 w 1147795"/>
                  <a:gd name="connsiteY33" fmla="*/ 247176 h 897258"/>
                  <a:gd name="connsiteX34" fmla="*/ 1140651 w 1147795"/>
                  <a:gd name="connsiteY34" fmla="*/ 261464 h 897258"/>
                  <a:gd name="connsiteX35" fmla="*/ 1143032 w 1147795"/>
                  <a:gd name="connsiteY35" fmla="*/ 287658 h 897258"/>
                  <a:gd name="connsiteX36" fmla="*/ 1147795 w 1147795"/>
                  <a:gd name="connsiteY36" fmla="*/ 347189 h 897258"/>
                  <a:gd name="connsiteX37" fmla="*/ 1145413 w 1147795"/>
                  <a:gd name="connsiteY37" fmla="*/ 554358 h 897258"/>
                  <a:gd name="connsiteX38" fmla="*/ 1138270 w 1147795"/>
                  <a:gd name="connsiteY38" fmla="*/ 606745 h 897258"/>
                  <a:gd name="connsiteX39" fmla="*/ 1128745 w 1147795"/>
                  <a:gd name="connsiteY39" fmla="*/ 659133 h 897258"/>
                  <a:gd name="connsiteX40" fmla="*/ 1123982 w 1147795"/>
                  <a:gd name="connsiteY40" fmla="*/ 673420 h 897258"/>
                  <a:gd name="connsiteX41" fmla="*/ 1119220 w 1147795"/>
                  <a:gd name="connsiteY41" fmla="*/ 690089 h 897258"/>
                  <a:gd name="connsiteX42" fmla="*/ 1097788 w 1147795"/>
                  <a:gd name="connsiteY42" fmla="*/ 721045 h 897258"/>
                  <a:gd name="connsiteX43" fmla="*/ 1078738 w 1147795"/>
                  <a:gd name="connsiteY43" fmla="*/ 749620 h 897258"/>
                  <a:gd name="connsiteX44" fmla="*/ 1066832 w 1147795"/>
                  <a:gd name="connsiteY44" fmla="*/ 761526 h 897258"/>
                  <a:gd name="connsiteX45" fmla="*/ 1035876 w 1147795"/>
                  <a:gd name="connsiteY45" fmla="*/ 804389 h 897258"/>
                  <a:gd name="connsiteX46" fmla="*/ 1012063 w 1147795"/>
                  <a:gd name="connsiteY46" fmla="*/ 828201 h 897258"/>
                  <a:gd name="connsiteX47" fmla="*/ 950151 w 1147795"/>
                  <a:gd name="connsiteY47" fmla="*/ 873445 h 897258"/>
                  <a:gd name="connsiteX48" fmla="*/ 933482 w 1147795"/>
                  <a:gd name="connsiteY48" fmla="*/ 878208 h 897258"/>
                  <a:gd name="connsiteX49" fmla="*/ 890620 w 1147795"/>
                  <a:gd name="connsiteY49" fmla="*/ 892495 h 897258"/>
                  <a:gd name="connsiteX50" fmla="*/ 802513 w 1147795"/>
                  <a:gd name="connsiteY50" fmla="*/ 894876 h 897258"/>
                  <a:gd name="connsiteX51" fmla="*/ 723932 w 1147795"/>
                  <a:gd name="connsiteY51" fmla="*/ 897258 h 897258"/>
                  <a:gd name="connsiteX52" fmla="*/ 635826 w 1147795"/>
                  <a:gd name="connsiteY52" fmla="*/ 892495 h 897258"/>
                  <a:gd name="connsiteX53" fmla="*/ 616776 w 1147795"/>
                  <a:gd name="connsiteY53" fmla="*/ 890114 h 897258"/>
                  <a:gd name="connsiteX54" fmla="*/ 445326 w 1147795"/>
                  <a:gd name="connsiteY54" fmla="*/ 885351 h 897258"/>
                  <a:gd name="connsiteX55" fmla="*/ 414370 w 1147795"/>
                  <a:gd name="connsiteY55" fmla="*/ 880589 h 897258"/>
                  <a:gd name="connsiteX56" fmla="*/ 402463 w 1147795"/>
                  <a:gd name="connsiteY56" fmla="*/ 878208 h 897258"/>
                  <a:gd name="connsiteX57" fmla="*/ 373888 w 1147795"/>
                  <a:gd name="connsiteY57" fmla="*/ 871064 h 897258"/>
                  <a:gd name="connsiteX58" fmla="*/ 311976 w 1147795"/>
                  <a:gd name="connsiteY58" fmla="*/ 868683 h 897258"/>
                  <a:gd name="connsiteX59" fmla="*/ 264351 w 1147795"/>
                  <a:gd name="connsiteY59" fmla="*/ 859158 h 897258"/>
                  <a:gd name="connsiteX60" fmla="*/ 231013 w 1147795"/>
                  <a:gd name="connsiteY60" fmla="*/ 849633 h 897258"/>
                  <a:gd name="connsiteX61" fmla="*/ 219107 w 1147795"/>
                  <a:gd name="connsiteY61" fmla="*/ 844870 h 897258"/>
                  <a:gd name="connsiteX62" fmla="*/ 192913 w 1147795"/>
                  <a:gd name="connsiteY62" fmla="*/ 832964 h 897258"/>
                  <a:gd name="connsiteX63" fmla="*/ 178626 w 1147795"/>
                  <a:gd name="connsiteY63" fmla="*/ 830583 h 897258"/>
                  <a:gd name="connsiteX64" fmla="*/ 173863 w 1147795"/>
                  <a:gd name="connsiteY64" fmla="*/ 818676 h 897258"/>
                  <a:gd name="connsiteX65" fmla="*/ 159576 w 1147795"/>
                  <a:gd name="connsiteY65" fmla="*/ 811533 h 897258"/>
                  <a:gd name="connsiteX66" fmla="*/ 123857 w 1147795"/>
                  <a:gd name="connsiteY66" fmla="*/ 780576 h 897258"/>
                  <a:gd name="connsiteX67" fmla="*/ 104807 w 1147795"/>
                  <a:gd name="connsiteY67" fmla="*/ 761526 h 897258"/>
                  <a:gd name="connsiteX68" fmla="*/ 66707 w 1147795"/>
                  <a:gd name="connsiteY68" fmla="*/ 725808 h 897258"/>
                  <a:gd name="connsiteX69" fmla="*/ 45276 w 1147795"/>
                  <a:gd name="connsiteY69" fmla="*/ 704376 h 897258"/>
                  <a:gd name="connsiteX70" fmla="*/ 23845 w 1147795"/>
                  <a:gd name="connsiteY70" fmla="*/ 687708 h 897258"/>
                  <a:gd name="connsiteX71" fmla="*/ 14320 w 1147795"/>
                  <a:gd name="connsiteY71" fmla="*/ 678183 h 897258"/>
                  <a:gd name="connsiteX72" fmla="*/ 0 w 1147795"/>
                  <a:gd name="connsiteY72" fmla="*/ 530551 h 897258"/>
                  <a:gd name="connsiteX73" fmla="*/ 47657 w 1147795"/>
                  <a:gd name="connsiteY73" fmla="*/ 461489 h 897258"/>
                  <a:gd name="connsiteX0" fmla="*/ 51626 w 1151764"/>
                  <a:gd name="connsiteY0" fmla="*/ 461489 h 897258"/>
                  <a:gd name="connsiteX1" fmla="*/ 51626 w 1151764"/>
                  <a:gd name="connsiteY1" fmla="*/ 461489 h 897258"/>
                  <a:gd name="connsiteX2" fmla="*/ 56389 w 1151764"/>
                  <a:gd name="connsiteY2" fmla="*/ 432914 h 897258"/>
                  <a:gd name="connsiteX3" fmla="*/ 58770 w 1151764"/>
                  <a:gd name="connsiteY3" fmla="*/ 423389 h 897258"/>
                  <a:gd name="connsiteX4" fmla="*/ 63532 w 1151764"/>
                  <a:gd name="connsiteY4" fmla="*/ 397195 h 897258"/>
                  <a:gd name="connsiteX5" fmla="*/ 65914 w 1151764"/>
                  <a:gd name="connsiteY5" fmla="*/ 380526 h 897258"/>
                  <a:gd name="connsiteX6" fmla="*/ 80201 w 1151764"/>
                  <a:gd name="connsiteY6" fmla="*/ 330520 h 897258"/>
                  <a:gd name="connsiteX7" fmla="*/ 89726 w 1151764"/>
                  <a:gd name="connsiteY7" fmla="*/ 301945 h 897258"/>
                  <a:gd name="connsiteX8" fmla="*/ 146847 w 1151764"/>
                  <a:gd name="connsiteY8" fmla="*/ 173361 h 897258"/>
                  <a:gd name="connsiteX9" fmla="*/ 218285 w 1151764"/>
                  <a:gd name="connsiteY9" fmla="*/ 101923 h 897258"/>
                  <a:gd name="connsiteX10" fmla="*/ 218285 w 1151764"/>
                  <a:gd name="connsiteY10" fmla="*/ 101923 h 897258"/>
                  <a:gd name="connsiteX11" fmla="*/ 289723 w 1151764"/>
                  <a:gd name="connsiteY11" fmla="*/ 101923 h 897258"/>
                  <a:gd name="connsiteX12" fmla="*/ 432599 w 1151764"/>
                  <a:gd name="connsiteY12" fmla="*/ 101923 h 897258"/>
                  <a:gd name="connsiteX13" fmla="*/ 685039 w 1151764"/>
                  <a:gd name="connsiteY13" fmla="*/ 9051 h 897258"/>
                  <a:gd name="connsiteX14" fmla="*/ 704089 w 1151764"/>
                  <a:gd name="connsiteY14" fmla="*/ 13814 h 897258"/>
                  <a:gd name="connsiteX15" fmla="*/ 749332 w 1151764"/>
                  <a:gd name="connsiteY15" fmla="*/ 30483 h 897258"/>
                  <a:gd name="connsiteX16" fmla="*/ 808864 w 1151764"/>
                  <a:gd name="connsiteY16" fmla="*/ 51914 h 897258"/>
                  <a:gd name="connsiteX17" fmla="*/ 839820 w 1151764"/>
                  <a:gd name="connsiteY17" fmla="*/ 54295 h 897258"/>
                  <a:gd name="connsiteX18" fmla="*/ 877920 w 1151764"/>
                  <a:gd name="connsiteY18" fmla="*/ 63820 h 897258"/>
                  <a:gd name="connsiteX19" fmla="*/ 904114 w 1151764"/>
                  <a:gd name="connsiteY19" fmla="*/ 73345 h 897258"/>
                  <a:gd name="connsiteX20" fmla="*/ 930307 w 1151764"/>
                  <a:gd name="connsiteY20" fmla="*/ 85251 h 897258"/>
                  <a:gd name="connsiteX21" fmla="*/ 951739 w 1151764"/>
                  <a:gd name="connsiteY21" fmla="*/ 90014 h 897258"/>
                  <a:gd name="connsiteX22" fmla="*/ 975551 w 1151764"/>
                  <a:gd name="connsiteY22" fmla="*/ 94776 h 897258"/>
                  <a:gd name="connsiteX23" fmla="*/ 985076 w 1151764"/>
                  <a:gd name="connsiteY23" fmla="*/ 99539 h 897258"/>
                  <a:gd name="connsiteX24" fmla="*/ 1016032 w 1151764"/>
                  <a:gd name="connsiteY24" fmla="*/ 106683 h 897258"/>
                  <a:gd name="connsiteX25" fmla="*/ 1023176 w 1151764"/>
                  <a:gd name="connsiteY25" fmla="*/ 113826 h 897258"/>
                  <a:gd name="connsiteX26" fmla="*/ 1037464 w 1151764"/>
                  <a:gd name="connsiteY26" fmla="*/ 120970 h 897258"/>
                  <a:gd name="connsiteX27" fmla="*/ 1058895 w 1151764"/>
                  <a:gd name="connsiteY27" fmla="*/ 142401 h 897258"/>
                  <a:gd name="connsiteX28" fmla="*/ 1068420 w 1151764"/>
                  <a:gd name="connsiteY28" fmla="*/ 147164 h 897258"/>
                  <a:gd name="connsiteX29" fmla="*/ 1094614 w 1151764"/>
                  <a:gd name="connsiteY29" fmla="*/ 173358 h 897258"/>
                  <a:gd name="connsiteX30" fmla="*/ 1106520 w 1151764"/>
                  <a:gd name="connsiteY30" fmla="*/ 182883 h 897258"/>
                  <a:gd name="connsiteX31" fmla="*/ 1113664 w 1151764"/>
                  <a:gd name="connsiteY31" fmla="*/ 194789 h 897258"/>
                  <a:gd name="connsiteX32" fmla="*/ 1132714 w 1151764"/>
                  <a:gd name="connsiteY32" fmla="*/ 223364 h 897258"/>
                  <a:gd name="connsiteX33" fmla="*/ 1139857 w 1151764"/>
                  <a:gd name="connsiteY33" fmla="*/ 247176 h 897258"/>
                  <a:gd name="connsiteX34" fmla="*/ 1144620 w 1151764"/>
                  <a:gd name="connsiteY34" fmla="*/ 261464 h 897258"/>
                  <a:gd name="connsiteX35" fmla="*/ 1147001 w 1151764"/>
                  <a:gd name="connsiteY35" fmla="*/ 287658 h 897258"/>
                  <a:gd name="connsiteX36" fmla="*/ 1151764 w 1151764"/>
                  <a:gd name="connsiteY36" fmla="*/ 347189 h 897258"/>
                  <a:gd name="connsiteX37" fmla="*/ 1149382 w 1151764"/>
                  <a:gd name="connsiteY37" fmla="*/ 554358 h 897258"/>
                  <a:gd name="connsiteX38" fmla="*/ 1142239 w 1151764"/>
                  <a:gd name="connsiteY38" fmla="*/ 606745 h 897258"/>
                  <a:gd name="connsiteX39" fmla="*/ 1132714 w 1151764"/>
                  <a:gd name="connsiteY39" fmla="*/ 659133 h 897258"/>
                  <a:gd name="connsiteX40" fmla="*/ 1127951 w 1151764"/>
                  <a:gd name="connsiteY40" fmla="*/ 673420 h 897258"/>
                  <a:gd name="connsiteX41" fmla="*/ 1123189 w 1151764"/>
                  <a:gd name="connsiteY41" fmla="*/ 690089 h 897258"/>
                  <a:gd name="connsiteX42" fmla="*/ 1101757 w 1151764"/>
                  <a:gd name="connsiteY42" fmla="*/ 721045 h 897258"/>
                  <a:gd name="connsiteX43" fmla="*/ 1082707 w 1151764"/>
                  <a:gd name="connsiteY43" fmla="*/ 749620 h 897258"/>
                  <a:gd name="connsiteX44" fmla="*/ 1070801 w 1151764"/>
                  <a:gd name="connsiteY44" fmla="*/ 761526 h 897258"/>
                  <a:gd name="connsiteX45" fmla="*/ 1039845 w 1151764"/>
                  <a:gd name="connsiteY45" fmla="*/ 804389 h 897258"/>
                  <a:gd name="connsiteX46" fmla="*/ 1016032 w 1151764"/>
                  <a:gd name="connsiteY46" fmla="*/ 828201 h 897258"/>
                  <a:gd name="connsiteX47" fmla="*/ 954120 w 1151764"/>
                  <a:gd name="connsiteY47" fmla="*/ 873445 h 897258"/>
                  <a:gd name="connsiteX48" fmla="*/ 937451 w 1151764"/>
                  <a:gd name="connsiteY48" fmla="*/ 878208 h 897258"/>
                  <a:gd name="connsiteX49" fmla="*/ 894589 w 1151764"/>
                  <a:gd name="connsiteY49" fmla="*/ 892495 h 897258"/>
                  <a:gd name="connsiteX50" fmla="*/ 806482 w 1151764"/>
                  <a:gd name="connsiteY50" fmla="*/ 894876 h 897258"/>
                  <a:gd name="connsiteX51" fmla="*/ 727901 w 1151764"/>
                  <a:gd name="connsiteY51" fmla="*/ 897258 h 897258"/>
                  <a:gd name="connsiteX52" fmla="*/ 639795 w 1151764"/>
                  <a:gd name="connsiteY52" fmla="*/ 892495 h 897258"/>
                  <a:gd name="connsiteX53" fmla="*/ 620745 w 1151764"/>
                  <a:gd name="connsiteY53" fmla="*/ 890114 h 897258"/>
                  <a:gd name="connsiteX54" fmla="*/ 449295 w 1151764"/>
                  <a:gd name="connsiteY54" fmla="*/ 885351 h 897258"/>
                  <a:gd name="connsiteX55" fmla="*/ 418339 w 1151764"/>
                  <a:gd name="connsiteY55" fmla="*/ 880589 h 897258"/>
                  <a:gd name="connsiteX56" fmla="*/ 406432 w 1151764"/>
                  <a:gd name="connsiteY56" fmla="*/ 878208 h 897258"/>
                  <a:gd name="connsiteX57" fmla="*/ 377857 w 1151764"/>
                  <a:gd name="connsiteY57" fmla="*/ 871064 h 897258"/>
                  <a:gd name="connsiteX58" fmla="*/ 315945 w 1151764"/>
                  <a:gd name="connsiteY58" fmla="*/ 868683 h 897258"/>
                  <a:gd name="connsiteX59" fmla="*/ 268320 w 1151764"/>
                  <a:gd name="connsiteY59" fmla="*/ 859158 h 897258"/>
                  <a:gd name="connsiteX60" fmla="*/ 234982 w 1151764"/>
                  <a:gd name="connsiteY60" fmla="*/ 849633 h 897258"/>
                  <a:gd name="connsiteX61" fmla="*/ 223076 w 1151764"/>
                  <a:gd name="connsiteY61" fmla="*/ 844870 h 897258"/>
                  <a:gd name="connsiteX62" fmla="*/ 196882 w 1151764"/>
                  <a:gd name="connsiteY62" fmla="*/ 832964 h 897258"/>
                  <a:gd name="connsiteX63" fmla="*/ 182595 w 1151764"/>
                  <a:gd name="connsiteY63" fmla="*/ 830583 h 897258"/>
                  <a:gd name="connsiteX64" fmla="*/ 177832 w 1151764"/>
                  <a:gd name="connsiteY64" fmla="*/ 818676 h 897258"/>
                  <a:gd name="connsiteX65" fmla="*/ 163545 w 1151764"/>
                  <a:gd name="connsiteY65" fmla="*/ 811533 h 897258"/>
                  <a:gd name="connsiteX66" fmla="*/ 127826 w 1151764"/>
                  <a:gd name="connsiteY66" fmla="*/ 780576 h 897258"/>
                  <a:gd name="connsiteX67" fmla="*/ 108776 w 1151764"/>
                  <a:gd name="connsiteY67" fmla="*/ 761526 h 897258"/>
                  <a:gd name="connsiteX68" fmla="*/ 70676 w 1151764"/>
                  <a:gd name="connsiteY68" fmla="*/ 725808 h 897258"/>
                  <a:gd name="connsiteX69" fmla="*/ 49245 w 1151764"/>
                  <a:gd name="connsiteY69" fmla="*/ 704376 h 897258"/>
                  <a:gd name="connsiteX70" fmla="*/ 27814 w 1151764"/>
                  <a:gd name="connsiteY70" fmla="*/ 687708 h 897258"/>
                  <a:gd name="connsiteX71" fmla="*/ 3969 w 1151764"/>
                  <a:gd name="connsiteY71" fmla="*/ 530551 h 897258"/>
                  <a:gd name="connsiteX72" fmla="*/ 51626 w 1151764"/>
                  <a:gd name="connsiteY72" fmla="*/ 461489 h 897258"/>
                  <a:gd name="connsiteX0" fmla="*/ 51626 w 1151764"/>
                  <a:gd name="connsiteY0" fmla="*/ 461489 h 897258"/>
                  <a:gd name="connsiteX1" fmla="*/ 51626 w 1151764"/>
                  <a:gd name="connsiteY1" fmla="*/ 461489 h 897258"/>
                  <a:gd name="connsiteX2" fmla="*/ 56389 w 1151764"/>
                  <a:gd name="connsiteY2" fmla="*/ 432914 h 897258"/>
                  <a:gd name="connsiteX3" fmla="*/ 58770 w 1151764"/>
                  <a:gd name="connsiteY3" fmla="*/ 423389 h 897258"/>
                  <a:gd name="connsiteX4" fmla="*/ 63532 w 1151764"/>
                  <a:gd name="connsiteY4" fmla="*/ 397195 h 897258"/>
                  <a:gd name="connsiteX5" fmla="*/ 65914 w 1151764"/>
                  <a:gd name="connsiteY5" fmla="*/ 380526 h 897258"/>
                  <a:gd name="connsiteX6" fmla="*/ 80201 w 1151764"/>
                  <a:gd name="connsiteY6" fmla="*/ 330520 h 897258"/>
                  <a:gd name="connsiteX7" fmla="*/ 89726 w 1151764"/>
                  <a:gd name="connsiteY7" fmla="*/ 301945 h 897258"/>
                  <a:gd name="connsiteX8" fmla="*/ 146847 w 1151764"/>
                  <a:gd name="connsiteY8" fmla="*/ 173361 h 897258"/>
                  <a:gd name="connsiteX9" fmla="*/ 218285 w 1151764"/>
                  <a:gd name="connsiteY9" fmla="*/ 101923 h 897258"/>
                  <a:gd name="connsiteX10" fmla="*/ 218285 w 1151764"/>
                  <a:gd name="connsiteY10" fmla="*/ 101923 h 897258"/>
                  <a:gd name="connsiteX11" fmla="*/ 289723 w 1151764"/>
                  <a:gd name="connsiteY11" fmla="*/ 101923 h 897258"/>
                  <a:gd name="connsiteX12" fmla="*/ 432599 w 1151764"/>
                  <a:gd name="connsiteY12" fmla="*/ 101923 h 897258"/>
                  <a:gd name="connsiteX13" fmla="*/ 685039 w 1151764"/>
                  <a:gd name="connsiteY13" fmla="*/ 9051 h 897258"/>
                  <a:gd name="connsiteX14" fmla="*/ 704089 w 1151764"/>
                  <a:gd name="connsiteY14" fmla="*/ 13814 h 897258"/>
                  <a:gd name="connsiteX15" fmla="*/ 749332 w 1151764"/>
                  <a:gd name="connsiteY15" fmla="*/ 30483 h 897258"/>
                  <a:gd name="connsiteX16" fmla="*/ 808864 w 1151764"/>
                  <a:gd name="connsiteY16" fmla="*/ 51914 h 897258"/>
                  <a:gd name="connsiteX17" fmla="*/ 839820 w 1151764"/>
                  <a:gd name="connsiteY17" fmla="*/ 54295 h 897258"/>
                  <a:gd name="connsiteX18" fmla="*/ 877920 w 1151764"/>
                  <a:gd name="connsiteY18" fmla="*/ 63820 h 897258"/>
                  <a:gd name="connsiteX19" fmla="*/ 904114 w 1151764"/>
                  <a:gd name="connsiteY19" fmla="*/ 73345 h 897258"/>
                  <a:gd name="connsiteX20" fmla="*/ 930307 w 1151764"/>
                  <a:gd name="connsiteY20" fmla="*/ 85251 h 897258"/>
                  <a:gd name="connsiteX21" fmla="*/ 951739 w 1151764"/>
                  <a:gd name="connsiteY21" fmla="*/ 90014 h 897258"/>
                  <a:gd name="connsiteX22" fmla="*/ 975551 w 1151764"/>
                  <a:gd name="connsiteY22" fmla="*/ 94776 h 897258"/>
                  <a:gd name="connsiteX23" fmla="*/ 985076 w 1151764"/>
                  <a:gd name="connsiteY23" fmla="*/ 99539 h 897258"/>
                  <a:gd name="connsiteX24" fmla="*/ 1016032 w 1151764"/>
                  <a:gd name="connsiteY24" fmla="*/ 106683 h 897258"/>
                  <a:gd name="connsiteX25" fmla="*/ 1023176 w 1151764"/>
                  <a:gd name="connsiteY25" fmla="*/ 113826 h 897258"/>
                  <a:gd name="connsiteX26" fmla="*/ 1037464 w 1151764"/>
                  <a:gd name="connsiteY26" fmla="*/ 120970 h 897258"/>
                  <a:gd name="connsiteX27" fmla="*/ 1058895 w 1151764"/>
                  <a:gd name="connsiteY27" fmla="*/ 142401 h 897258"/>
                  <a:gd name="connsiteX28" fmla="*/ 1068420 w 1151764"/>
                  <a:gd name="connsiteY28" fmla="*/ 147164 h 897258"/>
                  <a:gd name="connsiteX29" fmla="*/ 1094614 w 1151764"/>
                  <a:gd name="connsiteY29" fmla="*/ 173358 h 897258"/>
                  <a:gd name="connsiteX30" fmla="*/ 1106520 w 1151764"/>
                  <a:gd name="connsiteY30" fmla="*/ 182883 h 897258"/>
                  <a:gd name="connsiteX31" fmla="*/ 1113664 w 1151764"/>
                  <a:gd name="connsiteY31" fmla="*/ 194789 h 897258"/>
                  <a:gd name="connsiteX32" fmla="*/ 1132714 w 1151764"/>
                  <a:gd name="connsiteY32" fmla="*/ 223364 h 897258"/>
                  <a:gd name="connsiteX33" fmla="*/ 1139857 w 1151764"/>
                  <a:gd name="connsiteY33" fmla="*/ 247176 h 897258"/>
                  <a:gd name="connsiteX34" fmla="*/ 1144620 w 1151764"/>
                  <a:gd name="connsiteY34" fmla="*/ 261464 h 897258"/>
                  <a:gd name="connsiteX35" fmla="*/ 1147001 w 1151764"/>
                  <a:gd name="connsiteY35" fmla="*/ 287658 h 897258"/>
                  <a:gd name="connsiteX36" fmla="*/ 1151764 w 1151764"/>
                  <a:gd name="connsiteY36" fmla="*/ 347189 h 897258"/>
                  <a:gd name="connsiteX37" fmla="*/ 1149382 w 1151764"/>
                  <a:gd name="connsiteY37" fmla="*/ 554358 h 897258"/>
                  <a:gd name="connsiteX38" fmla="*/ 1142239 w 1151764"/>
                  <a:gd name="connsiteY38" fmla="*/ 606745 h 897258"/>
                  <a:gd name="connsiteX39" fmla="*/ 1132714 w 1151764"/>
                  <a:gd name="connsiteY39" fmla="*/ 659133 h 897258"/>
                  <a:gd name="connsiteX40" fmla="*/ 1127951 w 1151764"/>
                  <a:gd name="connsiteY40" fmla="*/ 673420 h 897258"/>
                  <a:gd name="connsiteX41" fmla="*/ 1123189 w 1151764"/>
                  <a:gd name="connsiteY41" fmla="*/ 690089 h 897258"/>
                  <a:gd name="connsiteX42" fmla="*/ 1101757 w 1151764"/>
                  <a:gd name="connsiteY42" fmla="*/ 721045 h 897258"/>
                  <a:gd name="connsiteX43" fmla="*/ 1082707 w 1151764"/>
                  <a:gd name="connsiteY43" fmla="*/ 749620 h 897258"/>
                  <a:gd name="connsiteX44" fmla="*/ 1070801 w 1151764"/>
                  <a:gd name="connsiteY44" fmla="*/ 761526 h 897258"/>
                  <a:gd name="connsiteX45" fmla="*/ 1039845 w 1151764"/>
                  <a:gd name="connsiteY45" fmla="*/ 804389 h 897258"/>
                  <a:gd name="connsiteX46" fmla="*/ 1016032 w 1151764"/>
                  <a:gd name="connsiteY46" fmla="*/ 828201 h 897258"/>
                  <a:gd name="connsiteX47" fmla="*/ 954120 w 1151764"/>
                  <a:gd name="connsiteY47" fmla="*/ 873445 h 897258"/>
                  <a:gd name="connsiteX48" fmla="*/ 937451 w 1151764"/>
                  <a:gd name="connsiteY48" fmla="*/ 878208 h 897258"/>
                  <a:gd name="connsiteX49" fmla="*/ 894589 w 1151764"/>
                  <a:gd name="connsiteY49" fmla="*/ 892495 h 897258"/>
                  <a:gd name="connsiteX50" fmla="*/ 806482 w 1151764"/>
                  <a:gd name="connsiteY50" fmla="*/ 894876 h 897258"/>
                  <a:gd name="connsiteX51" fmla="*/ 727901 w 1151764"/>
                  <a:gd name="connsiteY51" fmla="*/ 897258 h 897258"/>
                  <a:gd name="connsiteX52" fmla="*/ 639795 w 1151764"/>
                  <a:gd name="connsiteY52" fmla="*/ 892495 h 897258"/>
                  <a:gd name="connsiteX53" fmla="*/ 620745 w 1151764"/>
                  <a:gd name="connsiteY53" fmla="*/ 890114 h 897258"/>
                  <a:gd name="connsiteX54" fmla="*/ 449295 w 1151764"/>
                  <a:gd name="connsiteY54" fmla="*/ 885351 h 897258"/>
                  <a:gd name="connsiteX55" fmla="*/ 418339 w 1151764"/>
                  <a:gd name="connsiteY55" fmla="*/ 880589 h 897258"/>
                  <a:gd name="connsiteX56" fmla="*/ 406432 w 1151764"/>
                  <a:gd name="connsiteY56" fmla="*/ 878208 h 897258"/>
                  <a:gd name="connsiteX57" fmla="*/ 377857 w 1151764"/>
                  <a:gd name="connsiteY57" fmla="*/ 871064 h 897258"/>
                  <a:gd name="connsiteX58" fmla="*/ 315945 w 1151764"/>
                  <a:gd name="connsiteY58" fmla="*/ 868683 h 897258"/>
                  <a:gd name="connsiteX59" fmla="*/ 268320 w 1151764"/>
                  <a:gd name="connsiteY59" fmla="*/ 859158 h 897258"/>
                  <a:gd name="connsiteX60" fmla="*/ 234982 w 1151764"/>
                  <a:gd name="connsiteY60" fmla="*/ 849633 h 897258"/>
                  <a:gd name="connsiteX61" fmla="*/ 223076 w 1151764"/>
                  <a:gd name="connsiteY61" fmla="*/ 844870 h 897258"/>
                  <a:gd name="connsiteX62" fmla="*/ 196882 w 1151764"/>
                  <a:gd name="connsiteY62" fmla="*/ 832964 h 897258"/>
                  <a:gd name="connsiteX63" fmla="*/ 182595 w 1151764"/>
                  <a:gd name="connsiteY63" fmla="*/ 830583 h 897258"/>
                  <a:gd name="connsiteX64" fmla="*/ 177832 w 1151764"/>
                  <a:gd name="connsiteY64" fmla="*/ 818676 h 897258"/>
                  <a:gd name="connsiteX65" fmla="*/ 163545 w 1151764"/>
                  <a:gd name="connsiteY65" fmla="*/ 811533 h 897258"/>
                  <a:gd name="connsiteX66" fmla="*/ 127826 w 1151764"/>
                  <a:gd name="connsiteY66" fmla="*/ 780576 h 897258"/>
                  <a:gd name="connsiteX67" fmla="*/ 108776 w 1151764"/>
                  <a:gd name="connsiteY67" fmla="*/ 761526 h 897258"/>
                  <a:gd name="connsiteX68" fmla="*/ 70676 w 1151764"/>
                  <a:gd name="connsiteY68" fmla="*/ 725808 h 897258"/>
                  <a:gd name="connsiteX69" fmla="*/ 49245 w 1151764"/>
                  <a:gd name="connsiteY69" fmla="*/ 704376 h 897258"/>
                  <a:gd name="connsiteX70" fmla="*/ 75406 w 1151764"/>
                  <a:gd name="connsiteY70" fmla="*/ 673427 h 897258"/>
                  <a:gd name="connsiteX71" fmla="*/ 3969 w 1151764"/>
                  <a:gd name="connsiteY71" fmla="*/ 530551 h 897258"/>
                  <a:gd name="connsiteX72" fmla="*/ 51626 w 1151764"/>
                  <a:gd name="connsiteY72" fmla="*/ 461489 h 897258"/>
                  <a:gd name="connsiteX0" fmla="*/ 9525 w 1109663"/>
                  <a:gd name="connsiteY0" fmla="*/ 461489 h 897258"/>
                  <a:gd name="connsiteX1" fmla="*/ 9525 w 1109663"/>
                  <a:gd name="connsiteY1" fmla="*/ 461489 h 897258"/>
                  <a:gd name="connsiteX2" fmla="*/ 14288 w 1109663"/>
                  <a:gd name="connsiteY2" fmla="*/ 432914 h 897258"/>
                  <a:gd name="connsiteX3" fmla="*/ 16669 w 1109663"/>
                  <a:gd name="connsiteY3" fmla="*/ 423389 h 897258"/>
                  <a:gd name="connsiteX4" fmla="*/ 21431 w 1109663"/>
                  <a:gd name="connsiteY4" fmla="*/ 397195 h 897258"/>
                  <a:gd name="connsiteX5" fmla="*/ 23813 w 1109663"/>
                  <a:gd name="connsiteY5" fmla="*/ 380526 h 897258"/>
                  <a:gd name="connsiteX6" fmla="*/ 38100 w 1109663"/>
                  <a:gd name="connsiteY6" fmla="*/ 330520 h 897258"/>
                  <a:gd name="connsiteX7" fmla="*/ 47625 w 1109663"/>
                  <a:gd name="connsiteY7" fmla="*/ 301945 h 897258"/>
                  <a:gd name="connsiteX8" fmla="*/ 104746 w 1109663"/>
                  <a:gd name="connsiteY8" fmla="*/ 173361 h 897258"/>
                  <a:gd name="connsiteX9" fmla="*/ 176184 w 1109663"/>
                  <a:gd name="connsiteY9" fmla="*/ 101923 h 897258"/>
                  <a:gd name="connsiteX10" fmla="*/ 176184 w 1109663"/>
                  <a:gd name="connsiteY10" fmla="*/ 101923 h 897258"/>
                  <a:gd name="connsiteX11" fmla="*/ 247622 w 1109663"/>
                  <a:gd name="connsiteY11" fmla="*/ 101923 h 897258"/>
                  <a:gd name="connsiteX12" fmla="*/ 390498 w 1109663"/>
                  <a:gd name="connsiteY12" fmla="*/ 101923 h 897258"/>
                  <a:gd name="connsiteX13" fmla="*/ 642938 w 1109663"/>
                  <a:gd name="connsiteY13" fmla="*/ 9051 h 897258"/>
                  <a:gd name="connsiteX14" fmla="*/ 661988 w 1109663"/>
                  <a:gd name="connsiteY14" fmla="*/ 13814 h 897258"/>
                  <a:gd name="connsiteX15" fmla="*/ 707231 w 1109663"/>
                  <a:gd name="connsiteY15" fmla="*/ 30483 h 897258"/>
                  <a:gd name="connsiteX16" fmla="*/ 766763 w 1109663"/>
                  <a:gd name="connsiteY16" fmla="*/ 51914 h 897258"/>
                  <a:gd name="connsiteX17" fmla="*/ 797719 w 1109663"/>
                  <a:gd name="connsiteY17" fmla="*/ 54295 h 897258"/>
                  <a:gd name="connsiteX18" fmla="*/ 835819 w 1109663"/>
                  <a:gd name="connsiteY18" fmla="*/ 63820 h 897258"/>
                  <a:gd name="connsiteX19" fmla="*/ 862013 w 1109663"/>
                  <a:gd name="connsiteY19" fmla="*/ 73345 h 897258"/>
                  <a:gd name="connsiteX20" fmla="*/ 888206 w 1109663"/>
                  <a:gd name="connsiteY20" fmla="*/ 85251 h 897258"/>
                  <a:gd name="connsiteX21" fmla="*/ 909638 w 1109663"/>
                  <a:gd name="connsiteY21" fmla="*/ 90014 h 897258"/>
                  <a:gd name="connsiteX22" fmla="*/ 933450 w 1109663"/>
                  <a:gd name="connsiteY22" fmla="*/ 94776 h 897258"/>
                  <a:gd name="connsiteX23" fmla="*/ 942975 w 1109663"/>
                  <a:gd name="connsiteY23" fmla="*/ 99539 h 897258"/>
                  <a:gd name="connsiteX24" fmla="*/ 973931 w 1109663"/>
                  <a:gd name="connsiteY24" fmla="*/ 106683 h 897258"/>
                  <a:gd name="connsiteX25" fmla="*/ 981075 w 1109663"/>
                  <a:gd name="connsiteY25" fmla="*/ 113826 h 897258"/>
                  <a:gd name="connsiteX26" fmla="*/ 995363 w 1109663"/>
                  <a:gd name="connsiteY26" fmla="*/ 120970 h 897258"/>
                  <a:gd name="connsiteX27" fmla="*/ 1016794 w 1109663"/>
                  <a:gd name="connsiteY27" fmla="*/ 142401 h 897258"/>
                  <a:gd name="connsiteX28" fmla="*/ 1026319 w 1109663"/>
                  <a:gd name="connsiteY28" fmla="*/ 147164 h 897258"/>
                  <a:gd name="connsiteX29" fmla="*/ 1052513 w 1109663"/>
                  <a:gd name="connsiteY29" fmla="*/ 173358 h 897258"/>
                  <a:gd name="connsiteX30" fmla="*/ 1064419 w 1109663"/>
                  <a:gd name="connsiteY30" fmla="*/ 182883 h 897258"/>
                  <a:gd name="connsiteX31" fmla="*/ 1071563 w 1109663"/>
                  <a:gd name="connsiteY31" fmla="*/ 194789 h 897258"/>
                  <a:gd name="connsiteX32" fmla="*/ 1090613 w 1109663"/>
                  <a:gd name="connsiteY32" fmla="*/ 223364 h 897258"/>
                  <a:gd name="connsiteX33" fmla="*/ 1097756 w 1109663"/>
                  <a:gd name="connsiteY33" fmla="*/ 247176 h 897258"/>
                  <a:gd name="connsiteX34" fmla="*/ 1102519 w 1109663"/>
                  <a:gd name="connsiteY34" fmla="*/ 261464 h 897258"/>
                  <a:gd name="connsiteX35" fmla="*/ 1104900 w 1109663"/>
                  <a:gd name="connsiteY35" fmla="*/ 287658 h 897258"/>
                  <a:gd name="connsiteX36" fmla="*/ 1109663 w 1109663"/>
                  <a:gd name="connsiteY36" fmla="*/ 347189 h 897258"/>
                  <a:gd name="connsiteX37" fmla="*/ 1107281 w 1109663"/>
                  <a:gd name="connsiteY37" fmla="*/ 554358 h 897258"/>
                  <a:gd name="connsiteX38" fmla="*/ 1100138 w 1109663"/>
                  <a:gd name="connsiteY38" fmla="*/ 606745 h 897258"/>
                  <a:gd name="connsiteX39" fmla="*/ 1090613 w 1109663"/>
                  <a:gd name="connsiteY39" fmla="*/ 659133 h 897258"/>
                  <a:gd name="connsiteX40" fmla="*/ 1085850 w 1109663"/>
                  <a:gd name="connsiteY40" fmla="*/ 673420 h 897258"/>
                  <a:gd name="connsiteX41" fmla="*/ 1081088 w 1109663"/>
                  <a:gd name="connsiteY41" fmla="*/ 690089 h 897258"/>
                  <a:gd name="connsiteX42" fmla="*/ 1059656 w 1109663"/>
                  <a:gd name="connsiteY42" fmla="*/ 721045 h 897258"/>
                  <a:gd name="connsiteX43" fmla="*/ 1040606 w 1109663"/>
                  <a:gd name="connsiteY43" fmla="*/ 749620 h 897258"/>
                  <a:gd name="connsiteX44" fmla="*/ 1028700 w 1109663"/>
                  <a:gd name="connsiteY44" fmla="*/ 761526 h 897258"/>
                  <a:gd name="connsiteX45" fmla="*/ 997744 w 1109663"/>
                  <a:gd name="connsiteY45" fmla="*/ 804389 h 897258"/>
                  <a:gd name="connsiteX46" fmla="*/ 973931 w 1109663"/>
                  <a:gd name="connsiteY46" fmla="*/ 828201 h 897258"/>
                  <a:gd name="connsiteX47" fmla="*/ 912019 w 1109663"/>
                  <a:gd name="connsiteY47" fmla="*/ 873445 h 897258"/>
                  <a:gd name="connsiteX48" fmla="*/ 895350 w 1109663"/>
                  <a:gd name="connsiteY48" fmla="*/ 878208 h 897258"/>
                  <a:gd name="connsiteX49" fmla="*/ 852488 w 1109663"/>
                  <a:gd name="connsiteY49" fmla="*/ 892495 h 897258"/>
                  <a:gd name="connsiteX50" fmla="*/ 764381 w 1109663"/>
                  <a:gd name="connsiteY50" fmla="*/ 894876 h 897258"/>
                  <a:gd name="connsiteX51" fmla="*/ 685800 w 1109663"/>
                  <a:gd name="connsiteY51" fmla="*/ 897258 h 897258"/>
                  <a:gd name="connsiteX52" fmla="*/ 597694 w 1109663"/>
                  <a:gd name="connsiteY52" fmla="*/ 892495 h 897258"/>
                  <a:gd name="connsiteX53" fmla="*/ 578644 w 1109663"/>
                  <a:gd name="connsiteY53" fmla="*/ 890114 h 897258"/>
                  <a:gd name="connsiteX54" fmla="*/ 407194 w 1109663"/>
                  <a:gd name="connsiteY54" fmla="*/ 885351 h 897258"/>
                  <a:gd name="connsiteX55" fmla="*/ 376238 w 1109663"/>
                  <a:gd name="connsiteY55" fmla="*/ 880589 h 897258"/>
                  <a:gd name="connsiteX56" fmla="*/ 364331 w 1109663"/>
                  <a:gd name="connsiteY56" fmla="*/ 878208 h 897258"/>
                  <a:gd name="connsiteX57" fmla="*/ 335756 w 1109663"/>
                  <a:gd name="connsiteY57" fmla="*/ 871064 h 897258"/>
                  <a:gd name="connsiteX58" fmla="*/ 273844 w 1109663"/>
                  <a:gd name="connsiteY58" fmla="*/ 868683 h 897258"/>
                  <a:gd name="connsiteX59" fmla="*/ 226219 w 1109663"/>
                  <a:gd name="connsiteY59" fmla="*/ 859158 h 897258"/>
                  <a:gd name="connsiteX60" fmla="*/ 192881 w 1109663"/>
                  <a:gd name="connsiteY60" fmla="*/ 849633 h 897258"/>
                  <a:gd name="connsiteX61" fmla="*/ 180975 w 1109663"/>
                  <a:gd name="connsiteY61" fmla="*/ 844870 h 897258"/>
                  <a:gd name="connsiteX62" fmla="*/ 154781 w 1109663"/>
                  <a:gd name="connsiteY62" fmla="*/ 832964 h 897258"/>
                  <a:gd name="connsiteX63" fmla="*/ 140494 w 1109663"/>
                  <a:gd name="connsiteY63" fmla="*/ 830583 h 897258"/>
                  <a:gd name="connsiteX64" fmla="*/ 135731 w 1109663"/>
                  <a:gd name="connsiteY64" fmla="*/ 818676 h 897258"/>
                  <a:gd name="connsiteX65" fmla="*/ 121444 w 1109663"/>
                  <a:gd name="connsiteY65" fmla="*/ 811533 h 897258"/>
                  <a:gd name="connsiteX66" fmla="*/ 85725 w 1109663"/>
                  <a:gd name="connsiteY66" fmla="*/ 780576 h 897258"/>
                  <a:gd name="connsiteX67" fmla="*/ 66675 w 1109663"/>
                  <a:gd name="connsiteY67" fmla="*/ 761526 h 897258"/>
                  <a:gd name="connsiteX68" fmla="*/ 28575 w 1109663"/>
                  <a:gd name="connsiteY68" fmla="*/ 725808 h 897258"/>
                  <a:gd name="connsiteX69" fmla="*/ 7144 w 1109663"/>
                  <a:gd name="connsiteY69" fmla="*/ 704376 h 897258"/>
                  <a:gd name="connsiteX70" fmla="*/ 33305 w 1109663"/>
                  <a:gd name="connsiteY70" fmla="*/ 673427 h 897258"/>
                  <a:gd name="connsiteX71" fmla="*/ 33305 w 1109663"/>
                  <a:gd name="connsiteY71" fmla="*/ 530551 h 897258"/>
                  <a:gd name="connsiteX72" fmla="*/ 9525 w 1109663"/>
                  <a:gd name="connsiteY72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119862 w 1108081"/>
                  <a:gd name="connsiteY65" fmla="*/ 811533 h 897258"/>
                  <a:gd name="connsiteX66" fmla="*/ 84143 w 1108081"/>
                  <a:gd name="connsiteY66" fmla="*/ 780576 h 897258"/>
                  <a:gd name="connsiteX67" fmla="*/ 65093 w 1108081"/>
                  <a:gd name="connsiteY67" fmla="*/ 761526 h 897258"/>
                  <a:gd name="connsiteX68" fmla="*/ 26993 w 1108081"/>
                  <a:gd name="connsiteY68" fmla="*/ 725808 h 897258"/>
                  <a:gd name="connsiteX69" fmla="*/ 31723 w 1108081"/>
                  <a:gd name="connsiteY69" fmla="*/ 673427 h 897258"/>
                  <a:gd name="connsiteX70" fmla="*/ 31723 w 1108081"/>
                  <a:gd name="connsiteY70" fmla="*/ 530551 h 897258"/>
                  <a:gd name="connsiteX71" fmla="*/ 7943 w 1108081"/>
                  <a:gd name="connsiteY71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119862 w 1108081"/>
                  <a:gd name="connsiteY65" fmla="*/ 811533 h 897258"/>
                  <a:gd name="connsiteX66" fmla="*/ 84143 w 1108081"/>
                  <a:gd name="connsiteY66" fmla="*/ 780576 h 897258"/>
                  <a:gd name="connsiteX67" fmla="*/ 65093 w 1108081"/>
                  <a:gd name="connsiteY67" fmla="*/ 761526 h 897258"/>
                  <a:gd name="connsiteX68" fmla="*/ 31723 w 1108081"/>
                  <a:gd name="connsiteY68" fmla="*/ 673427 h 897258"/>
                  <a:gd name="connsiteX69" fmla="*/ 31723 w 1108081"/>
                  <a:gd name="connsiteY69" fmla="*/ 530551 h 897258"/>
                  <a:gd name="connsiteX70" fmla="*/ 7943 w 1108081"/>
                  <a:gd name="connsiteY70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134149 w 1108081"/>
                  <a:gd name="connsiteY64" fmla="*/ 818676 h 897258"/>
                  <a:gd name="connsiteX65" fmla="*/ 84143 w 1108081"/>
                  <a:gd name="connsiteY65" fmla="*/ 780576 h 897258"/>
                  <a:gd name="connsiteX66" fmla="*/ 65093 w 1108081"/>
                  <a:gd name="connsiteY66" fmla="*/ 761526 h 897258"/>
                  <a:gd name="connsiteX67" fmla="*/ 31723 w 1108081"/>
                  <a:gd name="connsiteY67" fmla="*/ 673427 h 897258"/>
                  <a:gd name="connsiteX68" fmla="*/ 31723 w 1108081"/>
                  <a:gd name="connsiteY68" fmla="*/ 530551 h 897258"/>
                  <a:gd name="connsiteX69" fmla="*/ 7943 w 1108081"/>
                  <a:gd name="connsiteY69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138912 w 1108081"/>
                  <a:gd name="connsiteY63" fmla="*/ 830583 h 897258"/>
                  <a:gd name="connsiteX64" fmla="*/ 84143 w 1108081"/>
                  <a:gd name="connsiteY64" fmla="*/ 780576 h 897258"/>
                  <a:gd name="connsiteX65" fmla="*/ 65093 w 1108081"/>
                  <a:gd name="connsiteY65" fmla="*/ 761526 h 897258"/>
                  <a:gd name="connsiteX66" fmla="*/ 31723 w 1108081"/>
                  <a:gd name="connsiteY66" fmla="*/ 673427 h 897258"/>
                  <a:gd name="connsiteX67" fmla="*/ 31723 w 1108081"/>
                  <a:gd name="connsiteY67" fmla="*/ 530551 h 897258"/>
                  <a:gd name="connsiteX68" fmla="*/ 7943 w 1108081"/>
                  <a:gd name="connsiteY68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91299 w 1108081"/>
                  <a:gd name="connsiteY60" fmla="*/ 849633 h 897258"/>
                  <a:gd name="connsiteX61" fmla="*/ 179393 w 1108081"/>
                  <a:gd name="connsiteY61" fmla="*/ 844870 h 897258"/>
                  <a:gd name="connsiteX62" fmla="*/ 153199 w 1108081"/>
                  <a:gd name="connsiteY62" fmla="*/ 832964 h 897258"/>
                  <a:gd name="connsiteX63" fmla="*/ 84143 w 1108081"/>
                  <a:gd name="connsiteY63" fmla="*/ 780576 h 897258"/>
                  <a:gd name="connsiteX64" fmla="*/ 65093 w 1108081"/>
                  <a:gd name="connsiteY64" fmla="*/ 761526 h 897258"/>
                  <a:gd name="connsiteX65" fmla="*/ 31723 w 1108081"/>
                  <a:gd name="connsiteY65" fmla="*/ 673427 h 897258"/>
                  <a:gd name="connsiteX66" fmla="*/ 31723 w 1108081"/>
                  <a:gd name="connsiteY66" fmla="*/ 530551 h 897258"/>
                  <a:gd name="connsiteX67" fmla="*/ 7943 w 1108081"/>
                  <a:gd name="connsiteY67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24737 w 1108081"/>
                  <a:gd name="connsiteY28" fmla="*/ 147164 h 897258"/>
                  <a:gd name="connsiteX29" fmla="*/ 1050931 w 1108081"/>
                  <a:gd name="connsiteY29" fmla="*/ 173358 h 897258"/>
                  <a:gd name="connsiteX30" fmla="*/ 1062837 w 1108081"/>
                  <a:gd name="connsiteY30" fmla="*/ 182883 h 897258"/>
                  <a:gd name="connsiteX31" fmla="*/ 1069981 w 1108081"/>
                  <a:gd name="connsiteY31" fmla="*/ 194789 h 897258"/>
                  <a:gd name="connsiteX32" fmla="*/ 1089031 w 1108081"/>
                  <a:gd name="connsiteY32" fmla="*/ 223364 h 897258"/>
                  <a:gd name="connsiteX33" fmla="*/ 1096174 w 1108081"/>
                  <a:gd name="connsiteY33" fmla="*/ 247176 h 897258"/>
                  <a:gd name="connsiteX34" fmla="*/ 1100937 w 1108081"/>
                  <a:gd name="connsiteY34" fmla="*/ 261464 h 897258"/>
                  <a:gd name="connsiteX35" fmla="*/ 1103318 w 1108081"/>
                  <a:gd name="connsiteY35" fmla="*/ 287658 h 897258"/>
                  <a:gd name="connsiteX36" fmla="*/ 1108081 w 1108081"/>
                  <a:gd name="connsiteY36" fmla="*/ 347189 h 897258"/>
                  <a:gd name="connsiteX37" fmla="*/ 1105699 w 1108081"/>
                  <a:gd name="connsiteY37" fmla="*/ 554358 h 897258"/>
                  <a:gd name="connsiteX38" fmla="*/ 1098556 w 1108081"/>
                  <a:gd name="connsiteY38" fmla="*/ 606745 h 897258"/>
                  <a:gd name="connsiteX39" fmla="*/ 1089031 w 1108081"/>
                  <a:gd name="connsiteY39" fmla="*/ 659133 h 897258"/>
                  <a:gd name="connsiteX40" fmla="*/ 1084268 w 1108081"/>
                  <a:gd name="connsiteY40" fmla="*/ 673420 h 897258"/>
                  <a:gd name="connsiteX41" fmla="*/ 1079506 w 1108081"/>
                  <a:gd name="connsiteY41" fmla="*/ 690089 h 897258"/>
                  <a:gd name="connsiteX42" fmla="*/ 1058074 w 1108081"/>
                  <a:gd name="connsiteY42" fmla="*/ 721045 h 897258"/>
                  <a:gd name="connsiteX43" fmla="*/ 1039024 w 1108081"/>
                  <a:gd name="connsiteY43" fmla="*/ 749620 h 897258"/>
                  <a:gd name="connsiteX44" fmla="*/ 1027118 w 1108081"/>
                  <a:gd name="connsiteY44" fmla="*/ 761526 h 897258"/>
                  <a:gd name="connsiteX45" fmla="*/ 996162 w 1108081"/>
                  <a:gd name="connsiteY45" fmla="*/ 804389 h 897258"/>
                  <a:gd name="connsiteX46" fmla="*/ 972349 w 1108081"/>
                  <a:gd name="connsiteY46" fmla="*/ 828201 h 897258"/>
                  <a:gd name="connsiteX47" fmla="*/ 910437 w 1108081"/>
                  <a:gd name="connsiteY47" fmla="*/ 873445 h 897258"/>
                  <a:gd name="connsiteX48" fmla="*/ 893768 w 1108081"/>
                  <a:gd name="connsiteY48" fmla="*/ 878208 h 897258"/>
                  <a:gd name="connsiteX49" fmla="*/ 850906 w 1108081"/>
                  <a:gd name="connsiteY49" fmla="*/ 892495 h 897258"/>
                  <a:gd name="connsiteX50" fmla="*/ 762799 w 1108081"/>
                  <a:gd name="connsiteY50" fmla="*/ 894876 h 897258"/>
                  <a:gd name="connsiteX51" fmla="*/ 684218 w 1108081"/>
                  <a:gd name="connsiteY51" fmla="*/ 897258 h 897258"/>
                  <a:gd name="connsiteX52" fmla="*/ 596112 w 1108081"/>
                  <a:gd name="connsiteY52" fmla="*/ 892495 h 897258"/>
                  <a:gd name="connsiteX53" fmla="*/ 577062 w 1108081"/>
                  <a:gd name="connsiteY53" fmla="*/ 890114 h 897258"/>
                  <a:gd name="connsiteX54" fmla="*/ 405612 w 1108081"/>
                  <a:gd name="connsiteY54" fmla="*/ 885351 h 897258"/>
                  <a:gd name="connsiteX55" fmla="*/ 374656 w 1108081"/>
                  <a:gd name="connsiteY55" fmla="*/ 880589 h 897258"/>
                  <a:gd name="connsiteX56" fmla="*/ 362749 w 1108081"/>
                  <a:gd name="connsiteY56" fmla="*/ 878208 h 897258"/>
                  <a:gd name="connsiteX57" fmla="*/ 334174 w 1108081"/>
                  <a:gd name="connsiteY57" fmla="*/ 871064 h 897258"/>
                  <a:gd name="connsiteX58" fmla="*/ 272262 w 1108081"/>
                  <a:gd name="connsiteY58" fmla="*/ 868683 h 897258"/>
                  <a:gd name="connsiteX59" fmla="*/ 224637 w 1108081"/>
                  <a:gd name="connsiteY59" fmla="*/ 859158 h 897258"/>
                  <a:gd name="connsiteX60" fmla="*/ 179393 w 1108081"/>
                  <a:gd name="connsiteY60" fmla="*/ 844870 h 897258"/>
                  <a:gd name="connsiteX61" fmla="*/ 153199 w 1108081"/>
                  <a:gd name="connsiteY61" fmla="*/ 832964 h 897258"/>
                  <a:gd name="connsiteX62" fmla="*/ 84143 w 1108081"/>
                  <a:gd name="connsiteY62" fmla="*/ 780576 h 897258"/>
                  <a:gd name="connsiteX63" fmla="*/ 65093 w 1108081"/>
                  <a:gd name="connsiteY63" fmla="*/ 761526 h 897258"/>
                  <a:gd name="connsiteX64" fmla="*/ 31723 w 1108081"/>
                  <a:gd name="connsiteY64" fmla="*/ 673427 h 897258"/>
                  <a:gd name="connsiteX65" fmla="*/ 31723 w 1108081"/>
                  <a:gd name="connsiteY65" fmla="*/ 530551 h 897258"/>
                  <a:gd name="connsiteX66" fmla="*/ 7943 w 1108081"/>
                  <a:gd name="connsiteY66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31868 w 1108081"/>
                  <a:gd name="connsiteY22" fmla="*/ 94776 h 897258"/>
                  <a:gd name="connsiteX23" fmla="*/ 941393 w 1108081"/>
                  <a:gd name="connsiteY23" fmla="*/ 99539 h 897258"/>
                  <a:gd name="connsiteX24" fmla="*/ 972349 w 1108081"/>
                  <a:gd name="connsiteY24" fmla="*/ 106683 h 897258"/>
                  <a:gd name="connsiteX25" fmla="*/ 979493 w 1108081"/>
                  <a:gd name="connsiteY25" fmla="*/ 113826 h 897258"/>
                  <a:gd name="connsiteX26" fmla="*/ 993781 w 1108081"/>
                  <a:gd name="connsiteY26" fmla="*/ 120970 h 897258"/>
                  <a:gd name="connsiteX27" fmla="*/ 1015212 w 1108081"/>
                  <a:gd name="connsiteY27" fmla="*/ 142401 h 897258"/>
                  <a:gd name="connsiteX28" fmla="*/ 1050931 w 1108081"/>
                  <a:gd name="connsiteY28" fmla="*/ 173358 h 897258"/>
                  <a:gd name="connsiteX29" fmla="*/ 1062837 w 1108081"/>
                  <a:gd name="connsiteY29" fmla="*/ 182883 h 897258"/>
                  <a:gd name="connsiteX30" fmla="*/ 1069981 w 1108081"/>
                  <a:gd name="connsiteY30" fmla="*/ 194789 h 897258"/>
                  <a:gd name="connsiteX31" fmla="*/ 1089031 w 1108081"/>
                  <a:gd name="connsiteY31" fmla="*/ 223364 h 897258"/>
                  <a:gd name="connsiteX32" fmla="*/ 1096174 w 1108081"/>
                  <a:gd name="connsiteY32" fmla="*/ 247176 h 897258"/>
                  <a:gd name="connsiteX33" fmla="*/ 1100937 w 1108081"/>
                  <a:gd name="connsiteY33" fmla="*/ 261464 h 897258"/>
                  <a:gd name="connsiteX34" fmla="*/ 1103318 w 1108081"/>
                  <a:gd name="connsiteY34" fmla="*/ 287658 h 897258"/>
                  <a:gd name="connsiteX35" fmla="*/ 1108081 w 1108081"/>
                  <a:gd name="connsiteY35" fmla="*/ 347189 h 897258"/>
                  <a:gd name="connsiteX36" fmla="*/ 1105699 w 1108081"/>
                  <a:gd name="connsiteY36" fmla="*/ 554358 h 897258"/>
                  <a:gd name="connsiteX37" fmla="*/ 1098556 w 1108081"/>
                  <a:gd name="connsiteY37" fmla="*/ 606745 h 897258"/>
                  <a:gd name="connsiteX38" fmla="*/ 1089031 w 1108081"/>
                  <a:gd name="connsiteY38" fmla="*/ 659133 h 897258"/>
                  <a:gd name="connsiteX39" fmla="*/ 1084268 w 1108081"/>
                  <a:gd name="connsiteY39" fmla="*/ 673420 h 897258"/>
                  <a:gd name="connsiteX40" fmla="*/ 1079506 w 1108081"/>
                  <a:gd name="connsiteY40" fmla="*/ 690089 h 897258"/>
                  <a:gd name="connsiteX41" fmla="*/ 1058074 w 1108081"/>
                  <a:gd name="connsiteY41" fmla="*/ 721045 h 897258"/>
                  <a:gd name="connsiteX42" fmla="*/ 1039024 w 1108081"/>
                  <a:gd name="connsiteY42" fmla="*/ 749620 h 897258"/>
                  <a:gd name="connsiteX43" fmla="*/ 1027118 w 1108081"/>
                  <a:gd name="connsiteY43" fmla="*/ 761526 h 897258"/>
                  <a:gd name="connsiteX44" fmla="*/ 996162 w 1108081"/>
                  <a:gd name="connsiteY44" fmla="*/ 804389 h 897258"/>
                  <a:gd name="connsiteX45" fmla="*/ 972349 w 1108081"/>
                  <a:gd name="connsiteY45" fmla="*/ 828201 h 897258"/>
                  <a:gd name="connsiteX46" fmla="*/ 910437 w 1108081"/>
                  <a:gd name="connsiteY46" fmla="*/ 873445 h 897258"/>
                  <a:gd name="connsiteX47" fmla="*/ 893768 w 1108081"/>
                  <a:gd name="connsiteY47" fmla="*/ 878208 h 897258"/>
                  <a:gd name="connsiteX48" fmla="*/ 850906 w 1108081"/>
                  <a:gd name="connsiteY48" fmla="*/ 892495 h 897258"/>
                  <a:gd name="connsiteX49" fmla="*/ 762799 w 1108081"/>
                  <a:gd name="connsiteY49" fmla="*/ 894876 h 897258"/>
                  <a:gd name="connsiteX50" fmla="*/ 684218 w 1108081"/>
                  <a:gd name="connsiteY50" fmla="*/ 897258 h 897258"/>
                  <a:gd name="connsiteX51" fmla="*/ 596112 w 1108081"/>
                  <a:gd name="connsiteY51" fmla="*/ 892495 h 897258"/>
                  <a:gd name="connsiteX52" fmla="*/ 577062 w 1108081"/>
                  <a:gd name="connsiteY52" fmla="*/ 890114 h 897258"/>
                  <a:gd name="connsiteX53" fmla="*/ 405612 w 1108081"/>
                  <a:gd name="connsiteY53" fmla="*/ 885351 h 897258"/>
                  <a:gd name="connsiteX54" fmla="*/ 374656 w 1108081"/>
                  <a:gd name="connsiteY54" fmla="*/ 880589 h 897258"/>
                  <a:gd name="connsiteX55" fmla="*/ 362749 w 1108081"/>
                  <a:gd name="connsiteY55" fmla="*/ 878208 h 897258"/>
                  <a:gd name="connsiteX56" fmla="*/ 334174 w 1108081"/>
                  <a:gd name="connsiteY56" fmla="*/ 871064 h 897258"/>
                  <a:gd name="connsiteX57" fmla="*/ 272262 w 1108081"/>
                  <a:gd name="connsiteY57" fmla="*/ 868683 h 897258"/>
                  <a:gd name="connsiteX58" fmla="*/ 224637 w 1108081"/>
                  <a:gd name="connsiteY58" fmla="*/ 859158 h 897258"/>
                  <a:gd name="connsiteX59" fmla="*/ 179393 w 1108081"/>
                  <a:gd name="connsiteY59" fmla="*/ 844870 h 897258"/>
                  <a:gd name="connsiteX60" fmla="*/ 153199 w 1108081"/>
                  <a:gd name="connsiteY60" fmla="*/ 832964 h 897258"/>
                  <a:gd name="connsiteX61" fmla="*/ 84143 w 1108081"/>
                  <a:gd name="connsiteY61" fmla="*/ 780576 h 897258"/>
                  <a:gd name="connsiteX62" fmla="*/ 65093 w 1108081"/>
                  <a:gd name="connsiteY62" fmla="*/ 761526 h 897258"/>
                  <a:gd name="connsiteX63" fmla="*/ 31723 w 1108081"/>
                  <a:gd name="connsiteY63" fmla="*/ 673427 h 897258"/>
                  <a:gd name="connsiteX64" fmla="*/ 31723 w 1108081"/>
                  <a:gd name="connsiteY64" fmla="*/ 530551 h 897258"/>
                  <a:gd name="connsiteX65" fmla="*/ 7943 w 1108081"/>
                  <a:gd name="connsiteY65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886624 w 1108081"/>
                  <a:gd name="connsiteY20" fmla="*/ 85251 h 897258"/>
                  <a:gd name="connsiteX21" fmla="*/ 908056 w 1108081"/>
                  <a:gd name="connsiteY21" fmla="*/ 90014 h 897258"/>
                  <a:gd name="connsiteX22" fmla="*/ 941393 w 1108081"/>
                  <a:gd name="connsiteY22" fmla="*/ 99539 h 897258"/>
                  <a:gd name="connsiteX23" fmla="*/ 972349 w 1108081"/>
                  <a:gd name="connsiteY23" fmla="*/ 106683 h 897258"/>
                  <a:gd name="connsiteX24" fmla="*/ 979493 w 1108081"/>
                  <a:gd name="connsiteY24" fmla="*/ 113826 h 897258"/>
                  <a:gd name="connsiteX25" fmla="*/ 993781 w 1108081"/>
                  <a:gd name="connsiteY25" fmla="*/ 120970 h 897258"/>
                  <a:gd name="connsiteX26" fmla="*/ 1015212 w 1108081"/>
                  <a:gd name="connsiteY26" fmla="*/ 142401 h 897258"/>
                  <a:gd name="connsiteX27" fmla="*/ 1050931 w 1108081"/>
                  <a:gd name="connsiteY27" fmla="*/ 173358 h 897258"/>
                  <a:gd name="connsiteX28" fmla="*/ 1062837 w 1108081"/>
                  <a:gd name="connsiteY28" fmla="*/ 182883 h 897258"/>
                  <a:gd name="connsiteX29" fmla="*/ 1069981 w 1108081"/>
                  <a:gd name="connsiteY29" fmla="*/ 194789 h 897258"/>
                  <a:gd name="connsiteX30" fmla="*/ 1089031 w 1108081"/>
                  <a:gd name="connsiteY30" fmla="*/ 223364 h 897258"/>
                  <a:gd name="connsiteX31" fmla="*/ 1096174 w 1108081"/>
                  <a:gd name="connsiteY31" fmla="*/ 247176 h 897258"/>
                  <a:gd name="connsiteX32" fmla="*/ 1100937 w 1108081"/>
                  <a:gd name="connsiteY32" fmla="*/ 261464 h 897258"/>
                  <a:gd name="connsiteX33" fmla="*/ 1103318 w 1108081"/>
                  <a:gd name="connsiteY33" fmla="*/ 287658 h 897258"/>
                  <a:gd name="connsiteX34" fmla="*/ 1108081 w 1108081"/>
                  <a:gd name="connsiteY34" fmla="*/ 347189 h 897258"/>
                  <a:gd name="connsiteX35" fmla="*/ 1105699 w 1108081"/>
                  <a:gd name="connsiteY35" fmla="*/ 554358 h 897258"/>
                  <a:gd name="connsiteX36" fmla="*/ 1098556 w 1108081"/>
                  <a:gd name="connsiteY36" fmla="*/ 606745 h 897258"/>
                  <a:gd name="connsiteX37" fmla="*/ 1089031 w 1108081"/>
                  <a:gd name="connsiteY37" fmla="*/ 659133 h 897258"/>
                  <a:gd name="connsiteX38" fmla="*/ 1084268 w 1108081"/>
                  <a:gd name="connsiteY38" fmla="*/ 673420 h 897258"/>
                  <a:gd name="connsiteX39" fmla="*/ 1079506 w 1108081"/>
                  <a:gd name="connsiteY39" fmla="*/ 690089 h 897258"/>
                  <a:gd name="connsiteX40" fmla="*/ 1058074 w 1108081"/>
                  <a:gd name="connsiteY40" fmla="*/ 721045 h 897258"/>
                  <a:gd name="connsiteX41" fmla="*/ 1039024 w 1108081"/>
                  <a:gd name="connsiteY41" fmla="*/ 749620 h 897258"/>
                  <a:gd name="connsiteX42" fmla="*/ 1027118 w 1108081"/>
                  <a:gd name="connsiteY42" fmla="*/ 761526 h 897258"/>
                  <a:gd name="connsiteX43" fmla="*/ 996162 w 1108081"/>
                  <a:gd name="connsiteY43" fmla="*/ 804389 h 897258"/>
                  <a:gd name="connsiteX44" fmla="*/ 972349 w 1108081"/>
                  <a:gd name="connsiteY44" fmla="*/ 828201 h 897258"/>
                  <a:gd name="connsiteX45" fmla="*/ 910437 w 1108081"/>
                  <a:gd name="connsiteY45" fmla="*/ 873445 h 897258"/>
                  <a:gd name="connsiteX46" fmla="*/ 893768 w 1108081"/>
                  <a:gd name="connsiteY46" fmla="*/ 878208 h 897258"/>
                  <a:gd name="connsiteX47" fmla="*/ 850906 w 1108081"/>
                  <a:gd name="connsiteY47" fmla="*/ 892495 h 897258"/>
                  <a:gd name="connsiteX48" fmla="*/ 762799 w 1108081"/>
                  <a:gd name="connsiteY48" fmla="*/ 894876 h 897258"/>
                  <a:gd name="connsiteX49" fmla="*/ 684218 w 1108081"/>
                  <a:gd name="connsiteY49" fmla="*/ 897258 h 897258"/>
                  <a:gd name="connsiteX50" fmla="*/ 596112 w 1108081"/>
                  <a:gd name="connsiteY50" fmla="*/ 892495 h 897258"/>
                  <a:gd name="connsiteX51" fmla="*/ 577062 w 1108081"/>
                  <a:gd name="connsiteY51" fmla="*/ 890114 h 897258"/>
                  <a:gd name="connsiteX52" fmla="*/ 405612 w 1108081"/>
                  <a:gd name="connsiteY52" fmla="*/ 885351 h 897258"/>
                  <a:gd name="connsiteX53" fmla="*/ 374656 w 1108081"/>
                  <a:gd name="connsiteY53" fmla="*/ 880589 h 897258"/>
                  <a:gd name="connsiteX54" fmla="*/ 362749 w 1108081"/>
                  <a:gd name="connsiteY54" fmla="*/ 878208 h 897258"/>
                  <a:gd name="connsiteX55" fmla="*/ 334174 w 1108081"/>
                  <a:gd name="connsiteY55" fmla="*/ 871064 h 897258"/>
                  <a:gd name="connsiteX56" fmla="*/ 272262 w 1108081"/>
                  <a:gd name="connsiteY56" fmla="*/ 868683 h 897258"/>
                  <a:gd name="connsiteX57" fmla="*/ 224637 w 1108081"/>
                  <a:gd name="connsiteY57" fmla="*/ 859158 h 897258"/>
                  <a:gd name="connsiteX58" fmla="*/ 179393 w 1108081"/>
                  <a:gd name="connsiteY58" fmla="*/ 844870 h 897258"/>
                  <a:gd name="connsiteX59" fmla="*/ 153199 w 1108081"/>
                  <a:gd name="connsiteY59" fmla="*/ 832964 h 897258"/>
                  <a:gd name="connsiteX60" fmla="*/ 84143 w 1108081"/>
                  <a:gd name="connsiteY60" fmla="*/ 780576 h 897258"/>
                  <a:gd name="connsiteX61" fmla="*/ 65093 w 1108081"/>
                  <a:gd name="connsiteY61" fmla="*/ 761526 h 897258"/>
                  <a:gd name="connsiteX62" fmla="*/ 31723 w 1108081"/>
                  <a:gd name="connsiteY62" fmla="*/ 673427 h 897258"/>
                  <a:gd name="connsiteX63" fmla="*/ 31723 w 1108081"/>
                  <a:gd name="connsiteY63" fmla="*/ 530551 h 897258"/>
                  <a:gd name="connsiteX64" fmla="*/ 7943 w 1108081"/>
                  <a:gd name="connsiteY64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860431 w 1108081"/>
                  <a:gd name="connsiteY19" fmla="*/ 73345 h 897258"/>
                  <a:gd name="connsiteX20" fmla="*/ 908056 w 1108081"/>
                  <a:gd name="connsiteY20" fmla="*/ 90014 h 897258"/>
                  <a:gd name="connsiteX21" fmla="*/ 941393 w 1108081"/>
                  <a:gd name="connsiteY21" fmla="*/ 99539 h 897258"/>
                  <a:gd name="connsiteX22" fmla="*/ 972349 w 1108081"/>
                  <a:gd name="connsiteY22" fmla="*/ 106683 h 897258"/>
                  <a:gd name="connsiteX23" fmla="*/ 979493 w 1108081"/>
                  <a:gd name="connsiteY23" fmla="*/ 113826 h 897258"/>
                  <a:gd name="connsiteX24" fmla="*/ 993781 w 1108081"/>
                  <a:gd name="connsiteY24" fmla="*/ 120970 h 897258"/>
                  <a:gd name="connsiteX25" fmla="*/ 1015212 w 1108081"/>
                  <a:gd name="connsiteY25" fmla="*/ 142401 h 897258"/>
                  <a:gd name="connsiteX26" fmla="*/ 1050931 w 1108081"/>
                  <a:gd name="connsiteY26" fmla="*/ 173358 h 897258"/>
                  <a:gd name="connsiteX27" fmla="*/ 1062837 w 1108081"/>
                  <a:gd name="connsiteY27" fmla="*/ 182883 h 897258"/>
                  <a:gd name="connsiteX28" fmla="*/ 1069981 w 1108081"/>
                  <a:gd name="connsiteY28" fmla="*/ 194789 h 897258"/>
                  <a:gd name="connsiteX29" fmla="*/ 1089031 w 1108081"/>
                  <a:gd name="connsiteY29" fmla="*/ 223364 h 897258"/>
                  <a:gd name="connsiteX30" fmla="*/ 1096174 w 1108081"/>
                  <a:gd name="connsiteY30" fmla="*/ 247176 h 897258"/>
                  <a:gd name="connsiteX31" fmla="*/ 1100937 w 1108081"/>
                  <a:gd name="connsiteY31" fmla="*/ 261464 h 897258"/>
                  <a:gd name="connsiteX32" fmla="*/ 1103318 w 1108081"/>
                  <a:gd name="connsiteY32" fmla="*/ 287658 h 897258"/>
                  <a:gd name="connsiteX33" fmla="*/ 1108081 w 1108081"/>
                  <a:gd name="connsiteY33" fmla="*/ 347189 h 897258"/>
                  <a:gd name="connsiteX34" fmla="*/ 1105699 w 1108081"/>
                  <a:gd name="connsiteY34" fmla="*/ 554358 h 897258"/>
                  <a:gd name="connsiteX35" fmla="*/ 1098556 w 1108081"/>
                  <a:gd name="connsiteY35" fmla="*/ 606745 h 897258"/>
                  <a:gd name="connsiteX36" fmla="*/ 1089031 w 1108081"/>
                  <a:gd name="connsiteY36" fmla="*/ 659133 h 897258"/>
                  <a:gd name="connsiteX37" fmla="*/ 1084268 w 1108081"/>
                  <a:gd name="connsiteY37" fmla="*/ 673420 h 897258"/>
                  <a:gd name="connsiteX38" fmla="*/ 1079506 w 1108081"/>
                  <a:gd name="connsiteY38" fmla="*/ 690089 h 897258"/>
                  <a:gd name="connsiteX39" fmla="*/ 1058074 w 1108081"/>
                  <a:gd name="connsiteY39" fmla="*/ 721045 h 897258"/>
                  <a:gd name="connsiteX40" fmla="*/ 1039024 w 1108081"/>
                  <a:gd name="connsiteY40" fmla="*/ 749620 h 897258"/>
                  <a:gd name="connsiteX41" fmla="*/ 1027118 w 1108081"/>
                  <a:gd name="connsiteY41" fmla="*/ 761526 h 897258"/>
                  <a:gd name="connsiteX42" fmla="*/ 996162 w 1108081"/>
                  <a:gd name="connsiteY42" fmla="*/ 804389 h 897258"/>
                  <a:gd name="connsiteX43" fmla="*/ 972349 w 1108081"/>
                  <a:gd name="connsiteY43" fmla="*/ 828201 h 897258"/>
                  <a:gd name="connsiteX44" fmla="*/ 910437 w 1108081"/>
                  <a:gd name="connsiteY44" fmla="*/ 873445 h 897258"/>
                  <a:gd name="connsiteX45" fmla="*/ 893768 w 1108081"/>
                  <a:gd name="connsiteY45" fmla="*/ 878208 h 897258"/>
                  <a:gd name="connsiteX46" fmla="*/ 850906 w 1108081"/>
                  <a:gd name="connsiteY46" fmla="*/ 892495 h 897258"/>
                  <a:gd name="connsiteX47" fmla="*/ 762799 w 1108081"/>
                  <a:gd name="connsiteY47" fmla="*/ 894876 h 897258"/>
                  <a:gd name="connsiteX48" fmla="*/ 684218 w 1108081"/>
                  <a:gd name="connsiteY48" fmla="*/ 897258 h 897258"/>
                  <a:gd name="connsiteX49" fmla="*/ 596112 w 1108081"/>
                  <a:gd name="connsiteY49" fmla="*/ 892495 h 897258"/>
                  <a:gd name="connsiteX50" fmla="*/ 577062 w 1108081"/>
                  <a:gd name="connsiteY50" fmla="*/ 890114 h 897258"/>
                  <a:gd name="connsiteX51" fmla="*/ 405612 w 1108081"/>
                  <a:gd name="connsiteY51" fmla="*/ 885351 h 897258"/>
                  <a:gd name="connsiteX52" fmla="*/ 374656 w 1108081"/>
                  <a:gd name="connsiteY52" fmla="*/ 880589 h 897258"/>
                  <a:gd name="connsiteX53" fmla="*/ 362749 w 1108081"/>
                  <a:gd name="connsiteY53" fmla="*/ 878208 h 897258"/>
                  <a:gd name="connsiteX54" fmla="*/ 334174 w 1108081"/>
                  <a:gd name="connsiteY54" fmla="*/ 871064 h 897258"/>
                  <a:gd name="connsiteX55" fmla="*/ 272262 w 1108081"/>
                  <a:gd name="connsiteY55" fmla="*/ 868683 h 897258"/>
                  <a:gd name="connsiteX56" fmla="*/ 224637 w 1108081"/>
                  <a:gd name="connsiteY56" fmla="*/ 859158 h 897258"/>
                  <a:gd name="connsiteX57" fmla="*/ 179393 w 1108081"/>
                  <a:gd name="connsiteY57" fmla="*/ 844870 h 897258"/>
                  <a:gd name="connsiteX58" fmla="*/ 153199 w 1108081"/>
                  <a:gd name="connsiteY58" fmla="*/ 832964 h 897258"/>
                  <a:gd name="connsiteX59" fmla="*/ 84143 w 1108081"/>
                  <a:gd name="connsiteY59" fmla="*/ 780576 h 897258"/>
                  <a:gd name="connsiteX60" fmla="*/ 65093 w 1108081"/>
                  <a:gd name="connsiteY60" fmla="*/ 761526 h 897258"/>
                  <a:gd name="connsiteX61" fmla="*/ 31723 w 1108081"/>
                  <a:gd name="connsiteY61" fmla="*/ 673427 h 897258"/>
                  <a:gd name="connsiteX62" fmla="*/ 31723 w 1108081"/>
                  <a:gd name="connsiteY62" fmla="*/ 530551 h 897258"/>
                  <a:gd name="connsiteX63" fmla="*/ 7943 w 1108081"/>
                  <a:gd name="connsiteY63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979493 w 1108081"/>
                  <a:gd name="connsiteY22" fmla="*/ 113826 h 897258"/>
                  <a:gd name="connsiteX23" fmla="*/ 993781 w 1108081"/>
                  <a:gd name="connsiteY23" fmla="*/ 120970 h 897258"/>
                  <a:gd name="connsiteX24" fmla="*/ 1015212 w 1108081"/>
                  <a:gd name="connsiteY24" fmla="*/ 142401 h 897258"/>
                  <a:gd name="connsiteX25" fmla="*/ 1050931 w 1108081"/>
                  <a:gd name="connsiteY25" fmla="*/ 173358 h 897258"/>
                  <a:gd name="connsiteX26" fmla="*/ 1062837 w 1108081"/>
                  <a:gd name="connsiteY26" fmla="*/ 182883 h 897258"/>
                  <a:gd name="connsiteX27" fmla="*/ 1069981 w 1108081"/>
                  <a:gd name="connsiteY27" fmla="*/ 194789 h 897258"/>
                  <a:gd name="connsiteX28" fmla="*/ 1089031 w 1108081"/>
                  <a:gd name="connsiteY28" fmla="*/ 223364 h 897258"/>
                  <a:gd name="connsiteX29" fmla="*/ 1096174 w 1108081"/>
                  <a:gd name="connsiteY29" fmla="*/ 247176 h 897258"/>
                  <a:gd name="connsiteX30" fmla="*/ 1100937 w 1108081"/>
                  <a:gd name="connsiteY30" fmla="*/ 261464 h 897258"/>
                  <a:gd name="connsiteX31" fmla="*/ 1103318 w 1108081"/>
                  <a:gd name="connsiteY31" fmla="*/ 287658 h 897258"/>
                  <a:gd name="connsiteX32" fmla="*/ 1108081 w 1108081"/>
                  <a:gd name="connsiteY32" fmla="*/ 347189 h 897258"/>
                  <a:gd name="connsiteX33" fmla="*/ 1105699 w 1108081"/>
                  <a:gd name="connsiteY33" fmla="*/ 554358 h 897258"/>
                  <a:gd name="connsiteX34" fmla="*/ 1098556 w 1108081"/>
                  <a:gd name="connsiteY34" fmla="*/ 606745 h 897258"/>
                  <a:gd name="connsiteX35" fmla="*/ 1089031 w 1108081"/>
                  <a:gd name="connsiteY35" fmla="*/ 659133 h 897258"/>
                  <a:gd name="connsiteX36" fmla="*/ 1084268 w 1108081"/>
                  <a:gd name="connsiteY36" fmla="*/ 673420 h 897258"/>
                  <a:gd name="connsiteX37" fmla="*/ 1079506 w 1108081"/>
                  <a:gd name="connsiteY37" fmla="*/ 690089 h 897258"/>
                  <a:gd name="connsiteX38" fmla="*/ 1058074 w 1108081"/>
                  <a:gd name="connsiteY38" fmla="*/ 721045 h 897258"/>
                  <a:gd name="connsiteX39" fmla="*/ 1039024 w 1108081"/>
                  <a:gd name="connsiteY39" fmla="*/ 749620 h 897258"/>
                  <a:gd name="connsiteX40" fmla="*/ 1027118 w 1108081"/>
                  <a:gd name="connsiteY40" fmla="*/ 761526 h 897258"/>
                  <a:gd name="connsiteX41" fmla="*/ 996162 w 1108081"/>
                  <a:gd name="connsiteY41" fmla="*/ 804389 h 897258"/>
                  <a:gd name="connsiteX42" fmla="*/ 972349 w 1108081"/>
                  <a:gd name="connsiteY42" fmla="*/ 828201 h 897258"/>
                  <a:gd name="connsiteX43" fmla="*/ 910437 w 1108081"/>
                  <a:gd name="connsiteY43" fmla="*/ 873445 h 897258"/>
                  <a:gd name="connsiteX44" fmla="*/ 893768 w 1108081"/>
                  <a:gd name="connsiteY44" fmla="*/ 878208 h 897258"/>
                  <a:gd name="connsiteX45" fmla="*/ 850906 w 1108081"/>
                  <a:gd name="connsiteY45" fmla="*/ 892495 h 897258"/>
                  <a:gd name="connsiteX46" fmla="*/ 762799 w 1108081"/>
                  <a:gd name="connsiteY46" fmla="*/ 894876 h 897258"/>
                  <a:gd name="connsiteX47" fmla="*/ 684218 w 1108081"/>
                  <a:gd name="connsiteY47" fmla="*/ 897258 h 897258"/>
                  <a:gd name="connsiteX48" fmla="*/ 596112 w 1108081"/>
                  <a:gd name="connsiteY48" fmla="*/ 892495 h 897258"/>
                  <a:gd name="connsiteX49" fmla="*/ 577062 w 1108081"/>
                  <a:gd name="connsiteY49" fmla="*/ 890114 h 897258"/>
                  <a:gd name="connsiteX50" fmla="*/ 405612 w 1108081"/>
                  <a:gd name="connsiteY50" fmla="*/ 885351 h 897258"/>
                  <a:gd name="connsiteX51" fmla="*/ 374656 w 1108081"/>
                  <a:gd name="connsiteY51" fmla="*/ 880589 h 897258"/>
                  <a:gd name="connsiteX52" fmla="*/ 362749 w 1108081"/>
                  <a:gd name="connsiteY52" fmla="*/ 878208 h 897258"/>
                  <a:gd name="connsiteX53" fmla="*/ 334174 w 1108081"/>
                  <a:gd name="connsiteY53" fmla="*/ 871064 h 897258"/>
                  <a:gd name="connsiteX54" fmla="*/ 272262 w 1108081"/>
                  <a:gd name="connsiteY54" fmla="*/ 868683 h 897258"/>
                  <a:gd name="connsiteX55" fmla="*/ 224637 w 1108081"/>
                  <a:gd name="connsiteY55" fmla="*/ 859158 h 897258"/>
                  <a:gd name="connsiteX56" fmla="*/ 179393 w 1108081"/>
                  <a:gd name="connsiteY56" fmla="*/ 844870 h 897258"/>
                  <a:gd name="connsiteX57" fmla="*/ 153199 w 1108081"/>
                  <a:gd name="connsiteY57" fmla="*/ 832964 h 897258"/>
                  <a:gd name="connsiteX58" fmla="*/ 84143 w 1108081"/>
                  <a:gd name="connsiteY58" fmla="*/ 780576 h 897258"/>
                  <a:gd name="connsiteX59" fmla="*/ 65093 w 1108081"/>
                  <a:gd name="connsiteY59" fmla="*/ 761526 h 897258"/>
                  <a:gd name="connsiteX60" fmla="*/ 31723 w 1108081"/>
                  <a:gd name="connsiteY60" fmla="*/ 673427 h 897258"/>
                  <a:gd name="connsiteX61" fmla="*/ 31723 w 1108081"/>
                  <a:gd name="connsiteY61" fmla="*/ 530551 h 897258"/>
                  <a:gd name="connsiteX62" fmla="*/ 7943 w 1108081"/>
                  <a:gd name="connsiteY62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993781 w 1108081"/>
                  <a:gd name="connsiteY22" fmla="*/ 120970 h 897258"/>
                  <a:gd name="connsiteX23" fmla="*/ 1015212 w 1108081"/>
                  <a:gd name="connsiteY23" fmla="*/ 142401 h 897258"/>
                  <a:gd name="connsiteX24" fmla="*/ 1050931 w 1108081"/>
                  <a:gd name="connsiteY24" fmla="*/ 173358 h 897258"/>
                  <a:gd name="connsiteX25" fmla="*/ 1062837 w 1108081"/>
                  <a:gd name="connsiteY25" fmla="*/ 182883 h 897258"/>
                  <a:gd name="connsiteX26" fmla="*/ 1069981 w 1108081"/>
                  <a:gd name="connsiteY26" fmla="*/ 194789 h 897258"/>
                  <a:gd name="connsiteX27" fmla="*/ 1089031 w 1108081"/>
                  <a:gd name="connsiteY27" fmla="*/ 223364 h 897258"/>
                  <a:gd name="connsiteX28" fmla="*/ 1096174 w 1108081"/>
                  <a:gd name="connsiteY28" fmla="*/ 247176 h 897258"/>
                  <a:gd name="connsiteX29" fmla="*/ 1100937 w 1108081"/>
                  <a:gd name="connsiteY29" fmla="*/ 261464 h 897258"/>
                  <a:gd name="connsiteX30" fmla="*/ 1103318 w 1108081"/>
                  <a:gd name="connsiteY30" fmla="*/ 287658 h 897258"/>
                  <a:gd name="connsiteX31" fmla="*/ 1108081 w 1108081"/>
                  <a:gd name="connsiteY31" fmla="*/ 347189 h 897258"/>
                  <a:gd name="connsiteX32" fmla="*/ 1105699 w 1108081"/>
                  <a:gd name="connsiteY32" fmla="*/ 554358 h 897258"/>
                  <a:gd name="connsiteX33" fmla="*/ 1098556 w 1108081"/>
                  <a:gd name="connsiteY33" fmla="*/ 606745 h 897258"/>
                  <a:gd name="connsiteX34" fmla="*/ 1089031 w 1108081"/>
                  <a:gd name="connsiteY34" fmla="*/ 659133 h 897258"/>
                  <a:gd name="connsiteX35" fmla="*/ 1084268 w 1108081"/>
                  <a:gd name="connsiteY35" fmla="*/ 673420 h 897258"/>
                  <a:gd name="connsiteX36" fmla="*/ 1079506 w 1108081"/>
                  <a:gd name="connsiteY36" fmla="*/ 690089 h 897258"/>
                  <a:gd name="connsiteX37" fmla="*/ 1058074 w 1108081"/>
                  <a:gd name="connsiteY37" fmla="*/ 721045 h 897258"/>
                  <a:gd name="connsiteX38" fmla="*/ 1039024 w 1108081"/>
                  <a:gd name="connsiteY38" fmla="*/ 749620 h 897258"/>
                  <a:gd name="connsiteX39" fmla="*/ 1027118 w 1108081"/>
                  <a:gd name="connsiteY39" fmla="*/ 761526 h 897258"/>
                  <a:gd name="connsiteX40" fmla="*/ 996162 w 1108081"/>
                  <a:gd name="connsiteY40" fmla="*/ 804389 h 897258"/>
                  <a:gd name="connsiteX41" fmla="*/ 972349 w 1108081"/>
                  <a:gd name="connsiteY41" fmla="*/ 828201 h 897258"/>
                  <a:gd name="connsiteX42" fmla="*/ 910437 w 1108081"/>
                  <a:gd name="connsiteY42" fmla="*/ 873445 h 897258"/>
                  <a:gd name="connsiteX43" fmla="*/ 893768 w 1108081"/>
                  <a:gd name="connsiteY43" fmla="*/ 878208 h 897258"/>
                  <a:gd name="connsiteX44" fmla="*/ 850906 w 1108081"/>
                  <a:gd name="connsiteY44" fmla="*/ 892495 h 897258"/>
                  <a:gd name="connsiteX45" fmla="*/ 762799 w 1108081"/>
                  <a:gd name="connsiteY45" fmla="*/ 894876 h 897258"/>
                  <a:gd name="connsiteX46" fmla="*/ 684218 w 1108081"/>
                  <a:gd name="connsiteY46" fmla="*/ 897258 h 897258"/>
                  <a:gd name="connsiteX47" fmla="*/ 596112 w 1108081"/>
                  <a:gd name="connsiteY47" fmla="*/ 892495 h 897258"/>
                  <a:gd name="connsiteX48" fmla="*/ 577062 w 1108081"/>
                  <a:gd name="connsiteY48" fmla="*/ 890114 h 897258"/>
                  <a:gd name="connsiteX49" fmla="*/ 405612 w 1108081"/>
                  <a:gd name="connsiteY49" fmla="*/ 885351 h 897258"/>
                  <a:gd name="connsiteX50" fmla="*/ 374656 w 1108081"/>
                  <a:gd name="connsiteY50" fmla="*/ 880589 h 897258"/>
                  <a:gd name="connsiteX51" fmla="*/ 362749 w 1108081"/>
                  <a:gd name="connsiteY51" fmla="*/ 878208 h 897258"/>
                  <a:gd name="connsiteX52" fmla="*/ 334174 w 1108081"/>
                  <a:gd name="connsiteY52" fmla="*/ 871064 h 897258"/>
                  <a:gd name="connsiteX53" fmla="*/ 272262 w 1108081"/>
                  <a:gd name="connsiteY53" fmla="*/ 868683 h 897258"/>
                  <a:gd name="connsiteX54" fmla="*/ 224637 w 1108081"/>
                  <a:gd name="connsiteY54" fmla="*/ 859158 h 897258"/>
                  <a:gd name="connsiteX55" fmla="*/ 179393 w 1108081"/>
                  <a:gd name="connsiteY55" fmla="*/ 844870 h 897258"/>
                  <a:gd name="connsiteX56" fmla="*/ 153199 w 1108081"/>
                  <a:gd name="connsiteY56" fmla="*/ 832964 h 897258"/>
                  <a:gd name="connsiteX57" fmla="*/ 84143 w 1108081"/>
                  <a:gd name="connsiteY57" fmla="*/ 780576 h 897258"/>
                  <a:gd name="connsiteX58" fmla="*/ 65093 w 1108081"/>
                  <a:gd name="connsiteY58" fmla="*/ 761526 h 897258"/>
                  <a:gd name="connsiteX59" fmla="*/ 31723 w 1108081"/>
                  <a:gd name="connsiteY59" fmla="*/ 673427 h 897258"/>
                  <a:gd name="connsiteX60" fmla="*/ 31723 w 1108081"/>
                  <a:gd name="connsiteY60" fmla="*/ 530551 h 897258"/>
                  <a:gd name="connsiteX61" fmla="*/ 7943 w 1108081"/>
                  <a:gd name="connsiteY61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62837 w 1108081"/>
                  <a:gd name="connsiteY24" fmla="*/ 182883 h 897258"/>
                  <a:gd name="connsiteX25" fmla="*/ 1069981 w 1108081"/>
                  <a:gd name="connsiteY25" fmla="*/ 194789 h 897258"/>
                  <a:gd name="connsiteX26" fmla="*/ 1089031 w 1108081"/>
                  <a:gd name="connsiteY26" fmla="*/ 223364 h 897258"/>
                  <a:gd name="connsiteX27" fmla="*/ 1096174 w 1108081"/>
                  <a:gd name="connsiteY27" fmla="*/ 247176 h 897258"/>
                  <a:gd name="connsiteX28" fmla="*/ 1100937 w 1108081"/>
                  <a:gd name="connsiteY28" fmla="*/ 261464 h 897258"/>
                  <a:gd name="connsiteX29" fmla="*/ 1103318 w 1108081"/>
                  <a:gd name="connsiteY29" fmla="*/ 287658 h 897258"/>
                  <a:gd name="connsiteX30" fmla="*/ 1108081 w 1108081"/>
                  <a:gd name="connsiteY30" fmla="*/ 347189 h 897258"/>
                  <a:gd name="connsiteX31" fmla="*/ 1105699 w 1108081"/>
                  <a:gd name="connsiteY31" fmla="*/ 554358 h 897258"/>
                  <a:gd name="connsiteX32" fmla="*/ 1098556 w 1108081"/>
                  <a:gd name="connsiteY32" fmla="*/ 606745 h 897258"/>
                  <a:gd name="connsiteX33" fmla="*/ 1089031 w 1108081"/>
                  <a:gd name="connsiteY33" fmla="*/ 659133 h 897258"/>
                  <a:gd name="connsiteX34" fmla="*/ 1084268 w 1108081"/>
                  <a:gd name="connsiteY34" fmla="*/ 673420 h 897258"/>
                  <a:gd name="connsiteX35" fmla="*/ 1079506 w 1108081"/>
                  <a:gd name="connsiteY35" fmla="*/ 690089 h 897258"/>
                  <a:gd name="connsiteX36" fmla="*/ 1058074 w 1108081"/>
                  <a:gd name="connsiteY36" fmla="*/ 721045 h 897258"/>
                  <a:gd name="connsiteX37" fmla="*/ 1039024 w 1108081"/>
                  <a:gd name="connsiteY37" fmla="*/ 749620 h 897258"/>
                  <a:gd name="connsiteX38" fmla="*/ 1027118 w 1108081"/>
                  <a:gd name="connsiteY38" fmla="*/ 761526 h 897258"/>
                  <a:gd name="connsiteX39" fmla="*/ 996162 w 1108081"/>
                  <a:gd name="connsiteY39" fmla="*/ 804389 h 897258"/>
                  <a:gd name="connsiteX40" fmla="*/ 972349 w 1108081"/>
                  <a:gd name="connsiteY40" fmla="*/ 828201 h 897258"/>
                  <a:gd name="connsiteX41" fmla="*/ 910437 w 1108081"/>
                  <a:gd name="connsiteY41" fmla="*/ 873445 h 897258"/>
                  <a:gd name="connsiteX42" fmla="*/ 893768 w 1108081"/>
                  <a:gd name="connsiteY42" fmla="*/ 878208 h 897258"/>
                  <a:gd name="connsiteX43" fmla="*/ 850906 w 1108081"/>
                  <a:gd name="connsiteY43" fmla="*/ 892495 h 897258"/>
                  <a:gd name="connsiteX44" fmla="*/ 762799 w 1108081"/>
                  <a:gd name="connsiteY44" fmla="*/ 894876 h 897258"/>
                  <a:gd name="connsiteX45" fmla="*/ 684218 w 1108081"/>
                  <a:gd name="connsiteY45" fmla="*/ 897258 h 897258"/>
                  <a:gd name="connsiteX46" fmla="*/ 596112 w 1108081"/>
                  <a:gd name="connsiteY46" fmla="*/ 892495 h 897258"/>
                  <a:gd name="connsiteX47" fmla="*/ 577062 w 1108081"/>
                  <a:gd name="connsiteY47" fmla="*/ 890114 h 897258"/>
                  <a:gd name="connsiteX48" fmla="*/ 405612 w 1108081"/>
                  <a:gd name="connsiteY48" fmla="*/ 885351 h 897258"/>
                  <a:gd name="connsiteX49" fmla="*/ 374656 w 1108081"/>
                  <a:gd name="connsiteY49" fmla="*/ 880589 h 897258"/>
                  <a:gd name="connsiteX50" fmla="*/ 362749 w 1108081"/>
                  <a:gd name="connsiteY50" fmla="*/ 878208 h 897258"/>
                  <a:gd name="connsiteX51" fmla="*/ 334174 w 1108081"/>
                  <a:gd name="connsiteY51" fmla="*/ 871064 h 897258"/>
                  <a:gd name="connsiteX52" fmla="*/ 272262 w 1108081"/>
                  <a:gd name="connsiteY52" fmla="*/ 868683 h 897258"/>
                  <a:gd name="connsiteX53" fmla="*/ 224637 w 1108081"/>
                  <a:gd name="connsiteY53" fmla="*/ 859158 h 897258"/>
                  <a:gd name="connsiteX54" fmla="*/ 179393 w 1108081"/>
                  <a:gd name="connsiteY54" fmla="*/ 844870 h 897258"/>
                  <a:gd name="connsiteX55" fmla="*/ 153199 w 1108081"/>
                  <a:gd name="connsiteY55" fmla="*/ 832964 h 897258"/>
                  <a:gd name="connsiteX56" fmla="*/ 84143 w 1108081"/>
                  <a:gd name="connsiteY56" fmla="*/ 780576 h 897258"/>
                  <a:gd name="connsiteX57" fmla="*/ 65093 w 1108081"/>
                  <a:gd name="connsiteY57" fmla="*/ 761526 h 897258"/>
                  <a:gd name="connsiteX58" fmla="*/ 31723 w 1108081"/>
                  <a:gd name="connsiteY58" fmla="*/ 673427 h 897258"/>
                  <a:gd name="connsiteX59" fmla="*/ 31723 w 1108081"/>
                  <a:gd name="connsiteY59" fmla="*/ 530551 h 897258"/>
                  <a:gd name="connsiteX60" fmla="*/ 7943 w 1108081"/>
                  <a:gd name="connsiteY60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62837 w 1108081"/>
                  <a:gd name="connsiteY24" fmla="*/ 182883 h 897258"/>
                  <a:gd name="connsiteX25" fmla="*/ 1089031 w 1108081"/>
                  <a:gd name="connsiteY25" fmla="*/ 223364 h 897258"/>
                  <a:gd name="connsiteX26" fmla="*/ 1096174 w 1108081"/>
                  <a:gd name="connsiteY26" fmla="*/ 247176 h 897258"/>
                  <a:gd name="connsiteX27" fmla="*/ 1100937 w 1108081"/>
                  <a:gd name="connsiteY27" fmla="*/ 261464 h 897258"/>
                  <a:gd name="connsiteX28" fmla="*/ 1103318 w 1108081"/>
                  <a:gd name="connsiteY28" fmla="*/ 287658 h 897258"/>
                  <a:gd name="connsiteX29" fmla="*/ 1108081 w 1108081"/>
                  <a:gd name="connsiteY29" fmla="*/ 347189 h 897258"/>
                  <a:gd name="connsiteX30" fmla="*/ 1105699 w 1108081"/>
                  <a:gd name="connsiteY30" fmla="*/ 554358 h 897258"/>
                  <a:gd name="connsiteX31" fmla="*/ 1098556 w 1108081"/>
                  <a:gd name="connsiteY31" fmla="*/ 606745 h 897258"/>
                  <a:gd name="connsiteX32" fmla="*/ 1089031 w 1108081"/>
                  <a:gd name="connsiteY32" fmla="*/ 659133 h 897258"/>
                  <a:gd name="connsiteX33" fmla="*/ 1084268 w 1108081"/>
                  <a:gd name="connsiteY33" fmla="*/ 673420 h 897258"/>
                  <a:gd name="connsiteX34" fmla="*/ 1079506 w 1108081"/>
                  <a:gd name="connsiteY34" fmla="*/ 690089 h 897258"/>
                  <a:gd name="connsiteX35" fmla="*/ 1058074 w 1108081"/>
                  <a:gd name="connsiteY35" fmla="*/ 721045 h 897258"/>
                  <a:gd name="connsiteX36" fmla="*/ 1039024 w 1108081"/>
                  <a:gd name="connsiteY36" fmla="*/ 749620 h 897258"/>
                  <a:gd name="connsiteX37" fmla="*/ 1027118 w 1108081"/>
                  <a:gd name="connsiteY37" fmla="*/ 761526 h 897258"/>
                  <a:gd name="connsiteX38" fmla="*/ 996162 w 1108081"/>
                  <a:gd name="connsiteY38" fmla="*/ 804389 h 897258"/>
                  <a:gd name="connsiteX39" fmla="*/ 972349 w 1108081"/>
                  <a:gd name="connsiteY39" fmla="*/ 828201 h 897258"/>
                  <a:gd name="connsiteX40" fmla="*/ 910437 w 1108081"/>
                  <a:gd name="connsiteY40" fmla="*/ 873445 h 897258"/>
                  <a:gd name="connsiteX41" fmla="*/ 893768 w 1108081"/>
                  <a:gd name="connsiteY41" fmla="*/ 878208 h 897258"/>
                  <a:gd name="connsiteX42" fmla="*/ 850906 w 1108081"/>
                  <a:gd name="connsiteY42" fmla="*/ 892495 h 897258"/>
                  <a:gd name="connsiteX43" fmla="*/ 762799 w 1108081"/>
                  <a:gd name="connsiteY43" fmla="*/ 894876 h 897258"/>
                  <a:gd name="connsiteX44" fmla="*/ 684218 w 1108081"/>
                  <a:gd name="connsiteY44" fmla="*/ 897258 h 897258"/>
                  <a:gd name="connsiteX45" fmla="*/ 596112 w 1108081"/>
                  <a:gd name="connsiteY45" fmla="*/ 892495 h 897258"/>
                  <a:gd name="connsiteX46" fmla="*/ 577062 w 1108081"/>
                  <a:gd name="connsiteY46" fmla="*/ 890114 h 897258"/>
                  <a:gd name="connsiteX47" fmla="*/ 405612 w 1108081"/>
                  <a:gd name="connsiteY47" fmla="*/ 885351 h 897258"/>
                  <a:gd name="connsiteX48" fmla="*/ 374656 w 1108081"/>
                  <a:gd name="connsiteY48" fmla="*/ 880589 h 897258"/>
                  <a:gd name="connsiteX49" fmla="*/ 362749 w 1108081"/>
                  <a:gd name="connsiteY49" fmla="*/ 878208 h 897258"/>
                  <a:gd name="connsiteX50" fmla="*/ 334174 w 1108081"/>
                  <a:gd name="connsiteY50" fmla="*/ 871064 h 897258"/>
                  <a:gd name="connsiteX51" fmla="*/ 272262 w 1108081"/>
                  <a:gd name="connsiteY51" fmla="*/ 868683 h 897258"/>
                  <a:gd name="connsiteX52" fmla="*/ 224637 w 1108081"/>
                  <a:gd name="connsiteY52" fmla="*/ 859158 h 897258"/>
                  <a:gd name="connsiteX53" fmla="*/ 179393 w 1108081"/>
                  <a:gd name="connsiteY53" fmla="*/ 844870 h 897258"/>
                  <a:gd name="connsiteX54" fmla="*/ 153199 w 1108081"/>
                  <a:gd name="connsiteY54" fmla="*/ 832964 h 897258"/>
                  <a:gd name="connsiteX55" fmla="*/ 84143 w 1108081"/>
                  <a:gd name="connsiteY55" fmla="*/ 780576 h 897258"/>
                  <a:gd name="connsiteX56" fmla="*/ 65093 w 1108081"/>
                  <a:gd name="connsiteY56" fmla="*/ 761526 h 897258"/>
                  <a:gd name="connsiteX57" fmla="*/ 31723 w 1108081"/>
                  <a:gd name="connsiteY57" fmla="*/ 673427 h 897258"/>
                  <a:gd name="connsiteX58" fmla="*/ 31723 w 1108081"/>
                  <a:gd name="connsiteY58" fmla="*/ 530551 h 897258"/>
                  <a:gd name="connsiteX59" fmla="*/ 7943 w 1108081"/>
                  <a:gd name="connsiteY59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096174 w 1108081"/>
                  <a:gd name="connsiteY25" fmla="*/ 247176 h 897258"/>
                  <a:gd name="connsiteX26" fmla="*/ 1100937 w 1108081"/>
                  <a:gd name="connsiteY26" fmla="*/ 261464 h 897258"/>
                  <a:gd name="connsiteX27" fmla="*/ 1103318 w 1108081"/>
                  <a:gd name="connsiteY27" fmla="*/ 287658 h 897258"/>
                  <a:gd name="connsiteX28" fmla="*/ 1108081 w 1108081"/>
                  <a:gd name="connsiteY28" fmla="*/ 347189 h 897258"/>
                  <a:gd name="connsiteX29" fmla="*/ 1105699 w 1108081"/>
                  <a:gd name="connsiteY29" fmla="*/ 554358 h 897258"/>
                  <a:gd name="connsiteX30" fmla="*/ 1098556 w 1108081"/>
                  <a:gd name="connsiteY30" fmla="*/ 606745 h 897258"/>
                  <a:gd name="connsiteX31" fmla="*/ 1089031 w 1108081"/>
                  <a:gd name="connsiteY31" fmla="*/ 659133 h 897258"/>
                  <a:gd name="connsiteX32" fmla="*/ 1084268 w 1108081"/>
                  <a:gd name="connsiteY32" fmla="*/ 673420 h 897258"/>
                  <a:gd name="connsiteX33" fmla="*/ 1079506 w 1108081"/>
                  <a:gd name="connsiteY33" fmla="*/ 690089 h 897258"/>
                  <a:gd name="connsiteX34" fmla="*/ 1058074 w 1108081"/>
                  <a:gd name="connsiteY34" fmla="*/ 721045 h 897258"/>
                  <a:gd name="connsiteX35" fmla="*/ 1039024 w 1108081"/>
                  <a:gd name="connsiteY35" fmla="*/ 749620 h 897258"/>
                  <a:gd name="connsiteX36" fmla="*/ 1027118 w 1108081"/>
                  <a:gd name="connsiteY36" fmla="*/ 761526 h 897258"/>
                  <a:gd name="connsiteX37" fmla="*/ 996162 w 1108081"/>
                  <a:gd name="connsiteY37" fmla="*/ 804389 h 897258"/>
                  <a:gd name="connsiteX38" fmla="*/ 972349 w 1108081"/>
                  <a:gd name="connsiteY38" fmla="*/ 828201 h 897258"/>
                  <a:gd name="connsiteX39" fmla="*/ 910437 w 1108081"/>
                  <a:gd name="connsiteY39" fmla="*/ 873445 h 897258"/>
                  <a:gd name="connsiteX40" fmla="*/ 893768 w 1108081"/>
                  <a:gd name="connsiteY40" fmla="*/ 878208 h 897258"/>
                  <a:gd name="connsiteX41" fmla="*/ 850906 w 1108081"/>
                  <a:gd name="connsiteY41" fmla="*/ 892495 h 897258"/>
                  <a:gd name="connsiteX42" fmla="*/ 762799 w 1108081"/>
                  <a:gd name="connsiteY42" fmla="*/ 894876 h 897258"/>
                  <a:gd name="connsiteX43" fmla="*/ 684218 w 1108081"/>
                  <a:gd name="connsiteY43" fmla="*/ 897258 h 897258"/>
                  <a:gd name="connsiteX44" fmla="*/ 596112 w 1108081"/>
                  <a:gd name="connsiteY44" fmla="*/ 892495 h 897258"/>
                  <a:gd name="connsiteX45" fmla="*/ 577062 w 1108081"/>
                  <a:gd name="connsiteY45" fmla="*/ 890114 h 897258"/>
                  <a:gd name="connsiteX46" fmla="*/ 405612 w 1108081"/>
                  <a:gd name="connsiteY46" fmla="*/ 885351 h 897258"/>
                  <a:gd name="connsiteX47" fmla="*/ 374656 w 1108081"/>
                  <a:gd name="connsiteY47" fmla="*/ 880589 h 897258"/>
                  <a:gd name="connsiteX48" fmla="*/ 362749 w 1108081"/>
                  <a:gd name="connsiteY48" fmla="*/ 878208 h 897258"/>
                  <a:gd name="connsiteX49" fmla="*/ 334174 w 1108081"/>
                  <a:gd name="connsiteY49" fmla="*/ 871064 h 897258"/>
                  <a:gd name="connsiteX50" fmla="*/ 272262 w 1108081"/>
                  <a:gd name="connsiteY50" fmla="*/ 868683 h 897258"/>
                  <a:gd name="connsiteX51" fmla="*/ 224637 w 1108081"/>
                  <a:gd name="connsiteY51" fmla="*/ 859158 h 897258"/>
                  <a:gd name="connsiteX52" fmla="*/ 179393 w 1108081"/>
                  <a:gd name="connsiteY52" fmla="*/ 844870 h 897258"/>
                  <a:gd name="connsiteX53" fmla="*/ 153199 w 1108081"/>
                  <a:gd name="connsiteY53" fmla="*/ 832964 h 897258"/>
                  <a:gd name="connsiteX54" fmla="*/ 84143 w 1108081"/>
                  <a:gd name="connsiteY54" fmla="*/ 780576 h 897258"/>
                  <a:gd name="connsiteX55" fmla="*/ 65093 w 1108081"/>
                  <a:gd name="connsiteY55" fmla="*/ 761526 h 897258"/>
                  <a:gd name="connsiteX56" fmla="*/ 31723 w 1108081"/>
                  <a:gd name="connsiteY56" fmla="*/ 673427 h 897258"/>
                  <a:gd name="connsiteX57" fmla="*/ 31723 w 1108081"/>
                  <a:gd name="connsiteY57" fmla="*/ 530551 h 897258"/>
                  <a:gd name="connsiteX58" fmla="*/ 7943 w 1108081"/>
                  <a:gd name="connsiteY58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100937 w 1108081"/>
                  <a:gd name="connsiteY25" fmla="*/ 261464 h 897258"/>
                  <a:gd name="connsiteX26" fmla="*/ 1103318 w 1108081"/>
                  <a:gd name="connsiteY26" fmla="*/ 287658 h 897258"/>
                  <a:gd name="connsiteX27" fmla="*/ 1108081 w 1108081"/>
                  <a:gd name="connsiteY27" fmla="*/ 347189 h 897258"/>
                  <a:gd name="connsiteX28" fmla="*/ 1105699 w 1108081"/>
                  <a:gd name="connsiteY28" fmla="*/ 554358 h 897258"/>
                  <a:gd name="connsiteX29" fmla="*/ 1098556 w 1108081"/>
                  <a:gd name="connsiteY29" fmla="*/ 606745 h 897258"/>
                  <a:gd name="connsiteX30" fmla="*/ 1089031 w 1108081"/>
                  <a:gd name="connsiteY30" fmla="*/ 659133 h 897258"/>
                  <a:gd name="connsiteX31" fmla="*/ 1084268 w 1108081"/>
                  <a:gd name="connsiteY31" fmla="*/ 673420 h 897258"/>
                  <a:gd name="connsiteX32" fmla="*/ 1079506 w 1108081"/>
                  <a:gd name="connsiteY32" fmla="*/ 690089 h 897258"/>
                  <a:gd name="connsiteX33" fmla="*/ 1058074 w 1108081"/>
                  <a:gd name="connsiteY33" fmla="*/ 721045 h 897258"/>
                  <a:gd name="connsiteX34" fmla="*/ 1039024 w 1108081"/>
                  <a:gd name="connsiteY34" fmla="*/ 749620 h 897258"/>
                  <a:gd name="connsiteX35" fmla="*/ 1027118 w 1108081"/>
                  <a:gd name="connsiteY35" fmla="*/ 761526 h 897258"/>
                  <a:gd name="connsiteX36" fmla="*/ 996162 w 1108081"/>
                  <a:gd name="connsiteY36" fmla="*/ 804389 h 897258"/>
                  <a:gd name="connsiteX37" fmla="*/ 972349 w 1108081"/>
                  <a:gd name="connsiteY37" fmla="*/ 828201 h 897258"/>
                  <a:gd name="connsiteX38" fmla="*/ 910437 w 1108081"/>
                  <a:gd name="connsiteY38" fmla="*/ 873445 h 897258"/>
                  <a:gd name="connsiteX39" fmla="*/ 893768 w 1108081"/>
                  <a:gd name="connsiteY39" fmla="*/ 878208 h 897258"/>
                  <a:gd name="connsiteX40" fmla="*/ 850906 w 1108081"/>
                  <a:gd name="connsiteY40" fmla="*/ 892495 h 897258"/>
                  <a:gd name="connsiteX41" fmla="*/ 762799 w 1108081"/>
                  <a:gd name="connsiteY41" fmla="*/ 894876 h 897258"/>
                  <a:gd name="connsiteX42" fmla="*/ 684218 w 1108081"/>
                  <a:gd name="connsiteY42" fmla="*/ 897258 h 897258"/>
                  <a:gd name="connsiteX43" fmla="*/ 596112 w 1108081"/>
                  <a:gd name="connsiteY43" fmla="*/ 892495 h 897258"/>
                  <a:gd name="connsiteX44" fmla="*/ 577062 w 1108081"/>
                  <a:gd name="connsiteY44" fmla="*/ 890114 h 897258"/>
                  <a:gd name="connsiteX45" fmla="*/ 405612 w 1108081"/>
                  <a:gd name="connsiteY45" fmla="*/ 885351 h 897258"/>
                  <a:gd name="connsiteX46" fmla="*/ 374656 w 1108081"/>
                  <a:gd name="connsiteY46" fmla="*/ 880589 h 897258"/>
                  <a:gd name="connsiteX47" fmla="*/ 362749 w 1108081"/>
                  <a:gd name="connsiteY47" fmla="*/ 878208 h 897258"/>
                  <a:gd name="connsiteX48" fmla="*/ 334174 w 1108081"/>
                  <a:gd name="connsiteY48" fmla="*/ 871064 h 897258"/>
                  <a:gd name="connsiteX49" fmla="*/ 272262 w 1108081"/>
                  <a:gd name="connsiteY49" fmla="*/ 868683 h 897258"/>
                  <a:gd name="connsiteX50" fmla="*/ 224637 w 1108081"/>
                  <a:gd name="connsiteY50" fmla="*/ 859158 h 897258"/>
                  <a:gd name="connsiteX51" fmla="*/ 179393 w 1108081"/>
                  <a:gd name="connsiteY51" fmla="*/ 844870 h 897258"/>
                  <a:gd name="connsiteX52" fmla="*/ 153199 w 1108081"/>
                  <a:gd name="connsiteY52" fmla="*/ 832964 h 897258"/>
                  <a:gd name="connsiteX53" fmla="*/ 84143 w 1108081"/>
                  <a:gd name="connsiteY53" fmla="*/ 780576 h 897258"/>
                  <a:gd name="connsiteX54" fmla="*/ 65093 w 1108081"/>
                  <a:gd name="connsiteY54" fmla="*/ 761526 h 897258"/>
                  <a:gd name="connsiteX55" fmla="*/ 31723 w 1108081"/>
                  <a:gd name="connsiteY55" fmla="*/ 673427 h 897258"/>
                  <a:gd name="connsiteX56" fmla="*/ 31723 w 1108081"/>
                  <a:gd name="connsiteY56" fmla="*/ 530551 h 897258"/>
                  <a:gd name="connsiteX57" fmla="*/ 7943 w 1108081"/>
                  <a:gd name="connsiteY57" fmla="*/ 461489 h 897258"/>
                  <a:gd name="connsiteX0" fmla="*/ 7943 w 1108081"/>
                  <a:gd name="connsiteY0" fmla="*/ 461489 h 897258"/>
                  <a:gd name="connsiteX1" fmla="*/ 7943 w 1108081"/>
                  <a:gd name="connsiteY1" fmla="*/ 461489 h 897258"/>
                  <a:gd name="connsiteX2" fmla="*/ 12706 w 1108081"/>
                  <a:gd name="connsiteY2" fmla="*/ 432914 h 897258"/>
                  <a:gd name="connsiteX3" fmla="*/ 15087 w 1108081"/>
                  <a:gd name="connsiteY3" fmla="*/ 423389 h 897258"/>
                  <a:gd name="connsiteX4" fmla="*/ 19849 w 1108081"/>
                  <a:gd name="connsiteY4" fmla="*/ 397195 h 897258"/>
                  <a:gd name="connsiteX5" fmla="*/ 22231 w 1108081"/>
                  <a:gd name="connsiteY5" fmla="*/ 380526 h 897258"/>
                  <a:gd name="connsiteX6" fmla="*/ 36518 w 1108081"/>
                  <a:gd name="connsiteY6" fmla="*/ 330520 h 897258"/>
                  <a:gd name="connsiteX7" fmla="*/ 46043 w 1108081"/>
                  <a:gd name="connsiteY7" fmla="*/ 301945 h 897258"/>
                  <a:gd name="connsiteX8" fmla="*/ 103164 w 1108081"/>
                  <a:gd name="connsiteY8" fmla="*/ 173361 h 897258"/>
                  <a:gd name="connsiteX9" fmla="*/ 174602 w 1108081"/>
                  <a:gd name="connsiteY9" fmla="*/ 101923 h 897258"/>
                  <a:gd name="connsiteX10" fmla="*/ 174602 w 1108081"/>
                  <a:gd name="connsiteY10" fmla="*/ 101923 h 897258"/>
                  <a:gd name="connsiteX11" fmla="*/ 246040 w 1108081"/>
                  <a:gd name="connsiteY11" fmla="*/ 101923 h 897258"/>
                  <a:gd name="connsiteX12" fmla="*/ 388916 w 1108081"/>
                  <a:gd name="connsiteY12" fmla="*/ 101923 h 897258"/>
                  <a:gd name="connsiteX13" fmla="*/ 641356 w 1108081"/>
                  <a:gd name="connsiteY13" fmla="*/ 9051 h 897258"/>
                  <a:gd name="connsiteX14" fmla="*/ 660406 w 1108081"/>
                  <a:gd name="connsiteY14" fmla="*/ 13814 h 897258"/>
                  <a:gd name="connsiteX15" fmla="*/ 705649 w 1108081"/>
                  <a:gd name="connsiteY15" fmla="*/ 30483 h 897258"/>
                  <a:gd name="connsiteX16" fmla="*/ 765181 w 1108081"/>
                  <a:gd name="connsiteY16" fmla="*/ 51914 h 897258"/>
                  <a:gd name="connsiteX17" fmla="*/ 796137 w 1108081"/>
                  <a:gd name="connsiteY17" fmla="*/ 54295 h 897258"/>
                  <a:gd name="connsiteX18" fmla="*/ 834237 w 1108081"/>
                  <a:gd name="connsiteY18" fmla="*/ 63820 h 897258"/>
                  <a:gd name="connsiteX19" fmla="*/ 908056 w 1108081"/>
                  <a:gd name="connsiteY19" fmla="*/ 90014 h 897258"/>
                  <a:gd name="connsiteX20" fmla="*/ 941393 w 1108081"/>
                  <a:gd name="connsiteY20" fmla="*/ 99539 h 897258"/>
                  <a:gd name="connsiteX21" fmla="*/ 972349 w 1108081"/>
                  <a:gd name="connsiteY21" fmla="*/ 106683 h 897258"/>
                  <a:gd name="connsiteX22" fmla="*/ 1015212 w 1108081"/>
                  <a:gd name="connsiteY22" fmla="*/ 142401 h 897258"/>
                  <a:gd name="connsiteX23" fmla="*/ 1050931 w 1108081"/>
                  <a:gd name="connsiteY23" fmla="*/ 173358 h 897258"/>
                  <a:gd name="connsiteX24" fmla="*/ 1089031 w 1108081"/>
                  <a:gd name="connsiteY24" fmla="*/ 223364 h 897258"/>
                  <a:gd name="connsiteX25" fmla="*/ 1103318 w 1108081"/>
                  <a:gd name="connsiteY25" fmla="*/ 287658 h 897258"/>
                  <a:gd name="connsiteX26" fmla="*/ 1108081 w 1108081"/>
                  <a:gd name="connsiteY26" fmla="*/ 347189 h 897258"/>
                  <a:gd name="connsiteX27" fmla="*/ 1105699 w 1108081"/>
                  <a:gd name="connsiteY27" fmla="*/ 554358 h 897258"/>
                  <a:gd name="connsiteX28" fmla="*/ 1098556 w 1108081"/>
                  <a:gd name="connsiteY28" fmla="*/ 606745 h 897258"/>
                  <a:gd name="connsiteX29" fmla="*/ 1089031 w 1108081"/>
                  <a:gd name="connsiteY29" fmla="*/ 659133 h 897258"/>
                  <a:gd name="connsiteX30" fmla="*/ 1084268 w 1108081"/>
                  <a:gd name="connsiteY30" fmla="*/ 673420 h 897258"/>
                  <a:gd name="connsiteX31" fmla="*/ 1079506 w 1108081"/>
                  <a:gd name="connsiteY31" fmla="*/ 690089 h 897258"/>
                  <a:gd name="connsiteX32" fmla="*/ 1058074 w 1108081"/>
                  <a:gd name="connsiteY32" fmla="*/ 721045 h 897258"/>
                  <a:gd name="connsiteX33" fmla="*/ 1039024 w 1108081"/>
                  <a:gd name="connsiteY33" fmla="*/ 749620 h 897258"/>
                  <a:gd name="connsiteX34" fmla="*/ 1027118 w 1108081"/>
                  <a:gd name="connsiteY34" fmla="*/ 761526 h 897258"/>
                  <a:gd name="connsiteX35" fmla="*/ 996162 w 1108081"/>
                  <a:gd name="connsiteY35" fmla="*/ 804389 h 897258"/>
                  <a:gd name="connsiteX36" fmla="*/ 972349 w 1108081"/>
                  <a:gd name="connsiteY36" fmla="*/ 828201 h 897258"/>
                  <a:gd name="connsiteX37" fmla="*/ 910437 w 1108081"/>
                  <a:gd name="connsiteY37" fmla="*/ 873445 h 897258"/>
                  <a:gd name="connsiteX38" fmla="*/ 893768 w 1108081"/>
                  <a:gd name="connsiteY38" fmla="*/ 878208 h 897258"/>
                  <a:gd name="connsiteX39" fmla="*/ 850906 w 1108081"/>
                  <a:gd name="connsiteY39" fmla="*/ 892495 h 897258"/>
                  <a:gd name="connsiteX40" fmla="*/ 762799 w 1108081"/>
                  <a:gd name="connsiteY40" fmla="*/ 894876 h 897258"/>
                  <a:gd name="connsiteX41" fmla="*/ 684218 w 1108081"/>
                  <a:gd name="connsiteY41" fmla="*/ 897258 h 897258"/>
                  <a:gd name="connsiteX42" fmla="*/ 596112 w 1108081"/>
                  <a:gd name="connsiteY42" fmla="*/ 892495 h 897258"/>
                  <a:gd name="connsiteX43" fmla="*/ 577062 w 1108081"/>
                  <a:gd name="connsiteY43" fmla="*/ 890114 h 897258"/>
                  <a:gd name="connsiteX44" fmla="*/ 405612 w 1108081"/>
                  <a:gd name="connsiteY44" fmla="*/ 885351 h 897258"/>
                  <a:gd name="connsiteX45" fmla="*/ 374656 w 1108081"/>
                  <a:gd name="connsiteY45" fmla="*/ 880589 h 897258"/>
                  <a:gd name="connsiteX46" fmla="*/ 362749 w 1108081"/>
                  <a:gd name="connsiteY46" fmla="*/ 878208 h 897258"/>
                  <a:gd name="connsiteX47" fmla="*/ 334174 w 1108081"/>
                  <a:gd name="connsiteY47" fmla="*/ 871064 h 897258"/>
                  <a:gd name="connsiteX48" fmla="*/ 272262 w 1108081"/>
                  <a:gd name="connsiteY48" fmla="*/ 868683 h 897258"/>
                  <a:gd name="connsiteX49" fmla="*/ 224637 w 1108081"/>
                  <a:gd name="connsiteY49" fmla="*/ 859158 h 897258"/>
                  <a:gd name="connsiteX50" fmla="*/ 179393 w 1108081"/>
                  <a:gd name="connsiteY50" fmla="*/ 844870 h 897258"/>
                  <a:gd name="connsiteX51" fmla="*/ 153199 w 1108081"/>
                  <a:gd name="connsiteY51" fmla="*/ 832964 h 897258"/>
                  <a:gd name="connsiteX52" fmla="*/ 84143 w 1108081"/>
                  <a:gd name="connsiteY52" fmla="*/ 780576 h 897258"/>
                  <a:gd name="connsiteX53" fmla="*/ 65093 w 1108081"/>
                  <a:gd name="connsiteY53" fmla="*/ 761526 h 897258"/>
                  <a:gd name="connsiteX54" fmla="*/ 31723 w 1108081"/>
                  <a:gd name="connsiteY54" fmla="*/ 673427 h 897258"/>
                  <a:gd name="connsiteX55" fmla="*/ 31723 w 1108081"/>
                  <a:gd name="connsiteY55" fmla="*/ 530551 h 897258"/>
                  <a:gd name="connsiteX56" fmla="*/ 7943 w 1108081"/>
                  <a:gd name="connsiteY56" fmla="*/ 461489 h 897258"/>
                  <a:gd name="connsiteX0" fmla="*/ 7943 w 1106493"/>
                  <a:gd name="connsiteY0" fmla="*/ 461489 h 897258"/>
                  <a:gd name="connsiteX1" fmla="*/ 7943 w 1106493"/>
                  <a:gd name="connsiteY1" fmla="*/ 461489 h 897258"/>
                  <a:gd name="connsiteX2" fmla="*/ 12706 w 1106493"/>
                  <a:gd name="connsiteY2" fmla="*/ 432914 h 897258"/>
                  <a:gd name="connsiteX3" fmla="*/ 15087 w 1106493"/>
                  <a:gd name="connsiteY3" fmla="*/ 423389 h 897258"/>
                  <a:gd name="connsiteX4" fmla="*/ 19849 w 1106493"/>
                  <a:gd name="connsiteY4" fmla="*/ 397195 h 897258"/>
                  <a:gd name="connsiteX5" fmla="*/ 22231 w 1106493"/>
                  <a:gd name="connsiteY5" fmla="*/ 380526 h 897258"/>
                  <a:gd name="connsiteX6" fmla="*/ 36518 w 1106493"/>
                  <a:gd name="connsiteY6" fmla="*/ 330520 h 897258"/>
                  <a:gd name="connsiteX7" fmla="*/ 46043 w 1106493"/>
                  <a:gd name="connsiteY7" fmla="*/ 301945 h 897258"/>
                  <a:gd name="connsiteX8" fmla="*/ 103164 w 1106493"/>
                  <a:gd name="connsiteY8" fmla="*/ 173361 h 897258"/>
                  <a:gd name="connsiteX9" fmla="*/ 174602 w 1106493"/>
                  <a:gd name="connsiteY9" fmla="*/ 101923 h 897258"/>
                  <a:gd name="connsiteX10" fmla="*/ 174602 w 1106493"/>
                  <a:gd name="connsiteY10" fmla="*/ 101923 h 897258"/>
                  <a:gd name="connsiteX11" fmla="*/ 246040 w 1106493"/>
                  <a:gd name="connsiteY11" fmla="*/ 101923 h 897258"/>
                  <a:gd name="connsiteX12" fmla="*/ 388916 w 1106493"/>
                  <a:gd name="connsiteY12" fmla="*/ 101923 h 897258"/>
                  <a:gd name="connsiteX13" fmla="*/ 641356 w 1106493"/>
                  <a:gd name="connsiteY13" fmla="*/ 9051 h 897258"/>
                  <a:gd name="connsiteX14" fmla="*/ 660406 w 1106493"/>
                  <a:gd name="connsiteY14" fmla="*/ 13814 h 897258"/>
                  <a:gd name="connsiteX15" fmla="*/ 705649 w 1106493"/>
                  <a:gd name="connsiteY15" fmla="*/ 30483 h 897258"/>
                  <a:gd name="connsiteX16" fmla="*/ 765181 w 1106493"/>
                  <a:gd name="connsiteY16" fmla="*/ 51914 h 897258"/>
                  <a:gd name="connsiteX17" fmla="*/ 796137 w 1106493"/>
                  <a:gd name="connsiteY17" fmla="*/ 54295 h 897258"/>
                  <a:gd name="connsiteX18" fmla="*/ 834237 w 1106493"/>
                  <a:gd name="connsiteY18" fmla="*/ 63820 h 897258"/>
                  <a:gd name="connsiteX19" fmla="*/ 908056 w 1106493"/>
                  <a:gd name="connsiteY19" fmla="*/ 90014 h 897258"/>
                  <a:gd name="connsiteX20" fmla="*/ 941393 w 1106493"/>
                  <a:gd name="connsiteY20" fmla="*/ 99539 h 897258"/>
                  <a:gd name="connsiteX21" fmla="*/ 972349 w 1106493"/>
                  <a:gd name="connsiteY21" fmla="*/ 106683 h 897258"/>
                  <a:gd name="connsiteX22" fmla="*/ 1015212 w 1106493"/>
                  <a:gd name="connsiteY22" fmla="*/ 142401 h 897258"/>
                  <a:gd name="connsiteX23" fmla="*/ 1050931 w 1106493"/>
                  <a:gd name="connsiteY23" fmla="*/ 173358 h 897258"/>
                  <a:gd name="connsiteX24" fmla="*/ 1089031 w 1106493"/>
                  <a:gd name="connsiteY24" fmla="*/ 223364 h 897258"/>
                  <a:gd name="connsiteX25" fmla="*/ 1103318 w 1106493"/>
                  <a:gd name="connsiteY25" fmla="*/ 287658 h 897258"/>
                  <a:gd name="connsiteX26" fmla="*/ 1105699 w 1106493"/>
                  <a:gd name="connsiteY26" fmla="*/ 554358 h 897258"/>
                  <a:gd name="connsiteX27" fmla="*/ 1098556 w 1106493"/>
                  <a:gd name="connsiteY27" fmla="*/ 606745 h 897258"/>
                  <a:gd name="connsiteX28" fmla="*/ 1089031 w 1106493"/>
                  <a:gd name="connsiteY28" fmla="*/ 659133 h 897258"/>
                  <a:gd name="connsiteX29" fmla="*/ 1084268 w 1106493"/>
                  <a:gd name="connsiteY29" fmla="*/ 673420 h 897258"/>
                  <a:gd name="connsiteX30" fmla="*/ 1079506 w 1106493"/>
                  <a:gd name="connsiteY30" fmla="*/ 690089 h 897258"/>
                  <a:gd name="connsiteX31" fmla="*/ 1058074 w 1106493"/>
                  <a:gd name="connsiteY31" fmla="*/ 721045 h 897258"/>
                  <a:gd name="connsiteX32" fmla="*/ 1039024 w 1106493"/>
                  <a:gd name="connsiteY32" fmla="*/ 749620 h 897258"/>
                  <a:gd name="connsiteX33" fmla="*/ 1027118 w 1106493"/>
                  <a:gd name="connsiteY33" fmla="*/ 761526 h 897258"/>
                  <a:gd name="connsiteX34" fmla="*/ 996162 w 1106493"/>
                  <a:gd name="connsiteY34" fmla="*/ 804389 h 897258"/>
                  <a:gd name="connsiteX35" fmla="*/ 972349 w 1106493"/>
                  <a:gd name="connsiteY35" fmla="*/ 828201 h 897258"/>
                  <a:gd name="connsiteX36" fmla="*/ 910437 w 1106493"/>
                  <a:gd name="connsiteY36" fmla="*/ 873445 h 897258"/>
                  <a:gd name="connsiteX37" fmla="*/ 893768 w 1106493"/>
                  <a:gd name="connsiteY37" fmla="*/ 878208 h 897258"/>
                  <a:gd name="connsiteX38" fmla="*/ 850906 w 1106493"/>
                  <a:gd name="connsiteY38" fmla="*/ 892495 h 897258"/>
                  <a:gd name="connsiteX39" fmla="*/ 762799 w 1106493"/>
                  <a:gd name="connsiteY39" fmla="*/ 894876 h 897258"/>
                  <a:gd name="connsiteX40" fmla="*/ 684218 w 1106493"/>
                  <a:gd name="connsiteY40" fmla="*/ 897258 h 897258"/>
                  <a:gd name="connsiteX41" fmla="*/ 596112 w 1106493"/>
                  <a:gd name="connsiteY41" fmla="*/ 892495 h 897258"/>
                  <a:gd name="connsiteX42" fmla="*/ 577062 w 1106493"/>
                  <a:gd name="connsiteY42" fmla="*/ 890114 h 897258"/>
                  <a:gd name="connsiteX43" fmla="*/ 405612 w 1106493"/>
                  <a:gd name="connsiteY43" fmla="*/ 885351 h 897258"/>
                  <a:gd name="connsiteX44" fmla="*/ 374656 w 1106493"/>
                  <a:gd name="connsiteY44" fmla="*/ 880589 h 897258"/>
                  <a:gd name="connsiteX45" fmla="*/ 362749 w 1106493"/>
                  <a:gd name="connsiteY45" fmla="*/ 878208 h 897258"/>
                  <a:gd name="connsiteX46" fmla="*/ 334174 w 1106493"/>
                  <a:gd name="connsiteY46" fmla="*/ 871064 h 897258"/>
                  <a:gd name="connsiteX47" fmla="*/ 272262 w 1106493"/>
                  <a:gd name="connsiteY47" fmla="*/ 868683 h 897258"/>
                  <a:gd name="connsiteX48" fmla="*/ 224637 w 1106493"/>
                  <a:gd name="connsiteY48" fmla="*/ 859158 h 897258"/>
                  <a:gd name="connsiteX49" fmla="*/ 179393 w 1106493"/>
                  <a:gd name="connsiteY49" fmla="*/ 844870 h 897258"/>
                  <a:gd name="connsiteX50" fmla="*/ 153199 w 1106493"/>
                  <a:gd name="connsiteY50" fmla="*/ 832964 h 897258"/>
                  <a:gd name="connsiteX51" fmla="*/ 84143 w 1106493"/>
                  <a:gd name="connsiteY51" fmla="*/ 780576 h 897258"/>
                  <a:gd name="connsiteX52" fmla="*/ 65093 w 1106493"/>
                  <a:gd name="connsiteY52" fmla="*/ 761526 h 897258"/>
                  <a:gd name="connsiteX53" fmla="*/ 31723 w 1106493"/>
                  <a:gd name="connsiteY53" fmla="*/ 673427 h 897258"/>
                  <a:gd name="connsiteX54" fmla="*/ 31723 w 1106493"/>
                  <a:gd name="connsiteY54" fmla="*/ 530551 h 897258"/>
                  <a:gd name="connsiteX55" fmla="*/ 7943 w 1106493"/>
                  <a:gd name="connsiteY55" fmla="*/ 461489 h 897258"/>
                  <a:gd name="connsiteX0" fmla="*/ 7943 w 1105699"/>
                  <a:gd name="connsiteY0" fmla="*/ 461489 h 897258"/>
                  <a:gd name="connsiteX1" fmla="*/ 7943 w 1105699"/>
                  <a:gd name="connsiteY1" fmla="*/ 461489 h 897258"/>
                  <a:gd name="connsiteX2" fmla="*/ 12706 w 1105699"/>
                  <a:gd name="connsiteY2" fmla="*/ 432914 h 897258"/>
                  <a:gd name="connsiteX3" fmla="*/ 15087 w 1105699"/>
                  <a:gd name="connsiteY3" fmla="*/ 423389 h 897258"/>
                  <a:gd name="connsiteX4" fmla="*/ 19849 w 1105699"/>
                  <a:gd name="connsiteY4" fmla="*/ 397195 h 897258"/>
                  <a:gd name="connsiteX5" fmla="*/ 22231 w 1105699"/>
                  <a:gd name="connsiteY5" fmla="*/ 380526 h 897258"/>
                  <a:gd name="connsiteX6" fmla="*/ 36518 w 1105699"/>
                  <a:gd name="connsiteY6" fmla="*/ 330520 h 897258"/>
                  <a:gd name="connsiteX7" fmla="*/ 46043 w 1105699"/>
                  <a:gd name="connsiteY7" fmla="*/ 301945 h 897258"/>
                  <a:gd name="connsiteX8" fmla="*/ 103164 w 1105699"/>
                  <a:gd name="connsiteY8" fmla="*/ 173361 h 897258"/>
                  <a:gd name="connsiteX9" fmla="*/ 174602 w 1105699"/>
                  <a:gd name="connsiteY9" fmla="*/ 101923 h 897258"/>
                  <a:gd name="connsiteX10" fmla="*/ 174602 w 1105699"/>
                  <a:gd name="connsiteY10" fmla="*/ 101923 h 897258"/>
                  <a:gd name="connsiteX11" fmla="*/ 246040 w 1105699"/>
                  <a:gd name="connsiteY11" fmla="*/ 101923 h 897258"/>
                  <a:gd name="connsiteX12" fmla="*/ 388916 w 1105699"/>
                  <a:gd name="connsiteY12" fmla="*/ 101923 h 897258"/>
                  <a:gd name="connsiteX13" fmla="*/ 641356 w 1105699"/>
                  <a:gd name="connsiteY13" fmla="*/ 9051 h 897258"/>
                  <a:gd name="connsiteX14" fmla="*/ 660406 w 1105699"/>
                  <a:gd name="connsiteY14" fmla="*/ 13814 h 897258"/>
                  <a:gd name="connsiteX15" fmla="*/ 705649 w 1105699"/>
                  <a:gd name="connsiteY15" fmla="*/ 30483 h 897258"/>
                  <a:gd name="connsiteX16" fmla="*/ 765181 w 1105699"/>
                  <a:gd name="connsiteY16" fmla="*/ 51914 h 897258"/>
                  <a:gd name="connsiteX17" fmla="*/ 796137 w 1105699"/>
                  <a:gd name="connsiteY17" fmla="*/ 54295 h 897258"/>
                  <a:gd name="connsiteX18" fmla="*/ 834237 w 1105699"/>
                  <a:gd name="connsiteY18" fmla="*/ 63820 h 897258"/>
                  <a:gd name="connsiteX19" fmla="*/ 908056 w 1105699"/>
                  <a:gd name="connsiteY19" fmla="*/ 90014 h 897258"/>
                  <a:gd name="connsiteX20" fmla="*/ 941393 w 1105699"/>
                  <a:gd name="connsiteY20" fmla="*/ 99539 h 897258"/>
                  <a:gd name="connsiteX21" fmla="*/ 972349 w 1105699"/>
                  <a:gd name="connsiteY21" fmla="*/ 106683 h 897258"/>
                  <a:gd name="connsiteX22" fmla="*/ 1015212 w 1105699"/>
                  <a:gd name="connsiteY22" fmla="*/ 142401 h 897258"/>
                  <a:gd name="connsiteX23" fmla="*/ 1050931 w 1105699"/>
                  <a:gd name="connsiteY23" fmla="*/ 173358 h 897258"/>
                  <a:gd name="connsiteX24" fmla="*/ 1089031 w 1105699"/>
                  <a:gd name="connsiteY24" fmla="*/ 223364 h 897258"/>
                  <a:gd name="connsiteX25" fmla="*/ 1105699 w 1105699"/>
                  <a:gd name="connsiteY25" fmla="*/ 554358 h 897258"/>
                  <a:gd name="connsiteX26" fmla="*/ 1098556 w 1105699"/>
                  <a:gd name="connsiteY26" fmla="*/ 606745 h 897258"/>
                  <a:gd name="connsiteX27" fmla="*/ 1089031 w 1105699"/>
                  <a:gd name="connsiteY27" fmla="*/ 659133 h 897258"/>
                  <a:gd name="connsiteX28" fmla="*/ 1084268 w 1105699"/>
                  <a:gd name="connsiteY28" fmla="*/ 673420 h 897258"/>
                  <a:gd name="connsiteX29" fmla="*/ 1079506 w 1105699"/>
                  <a:gd name="connsiteY29" fmla="*/ 690089 h 897258"/>
                  <a:gd name="connsiteX30" fmla="*/ 1058074 w 1105699"/>
                  <a:gd name="connsiteY30" fmla="*/ 721045 h 897258"/>
                  <a:gd name="connsiteX31" fmla="*/ 1039024 w 1105699"/>
                  <a:gd name="connsiteY31" fmla="*/ 749620 h 897258"/>
                  <a:gd name="connsiteX32" fmla="*/ 1027118 w 1105699"/>
                  <a:gd name="connsiteY32" fmla="*/ 761526 h 897258"/>
                  <a:gd name="connsiteX33" fmla="*/ 996162 w 1105699"/>
                  <a:gd name="connsiteY33" fmla="*/ 804389 h 897258"/>
                  <a:gd name="connsiteX34" fmla="*/ 972349 w 1105699"/>
                  <a:gd name="connsiteY34" fmla="*/ 828201 h 897258"/>
                  <a:gd name="connsiteX35" fmla="*/ 910437 w 1105699"/>
                  <a:gd name="connsiteY35" fmla="*/ 873445 h 897258"/>
                  <a:gd name="connsiteX36" fmla="*/ 893768 w 1105699"/>
                  <a:gd name="connsiteY36" fmla="*/ 878208 h 897258"/>
                  <a:gd name="connsiteX37" fmla="*/ 850906 w 1105699"/>
                  <a:gd name="connsiteY37" fmla="*/ 892495 h 897258"/>
                  <a:gd name="connsiteX38" fmla="*/ 762799 w 1105699"/>
                  <a:gd name="connsiteY38" fmla="*/ 894876 h 897258"/>
                  <a:gd name="connsiteX39" fmla="*/ 684218 w 1105699"/>
                  <a:gd name="connsiteY39" fmla="*/ 897258 h 897258"/>
                  <a:gd name="connsiteX40" fmla="*/ 596112 w 1105699"/>
                  <a:gd name="connsiteY40" fmla="*/ 892495 h 897258"/>
                  <a:gd name="connsiteX41" fmla="*/ 577062 w 1105699"/>
                  <a:gd name="connsiteY41" fmla="*/ 890114 h 897258"/>
                  <a:gd name="connsiteX42" fmla="*/ 405612 w 1105699"/>
                  <a:gd name="connsiteY42" fmla="*/ 885351 h 897258"/>
                  <a:gd name="connsiteX43" fmla="*/ 374656 w 1105699"/>
                  <a:gd name="connsiteY43" fmla="*/ 880589 h 897258"/>
                  <a:gd name="connsiteX44" fmla="*/ 362749 w 1105699"/>
                  <a:gd name="connsiteY44" fmla="*/ 878208 h 897258"/>
                  <a:gd name="connsiteX45" fmla="*/ 334174 w 1105699"/>
                  <a:gd name="connsiteY45" fmla="*/ 871064 h 897258"/>
                  <a:gd name="connsiteX46" fmla="*/ 272262 w 1105699"/>
                  <a:gd name="connsiteY46" fmla="*/ 868683 h 897258"/>
                  <a:gd name="connsiteX47" fmla="*/ 224637 w 1105699"/>
                  <a:gd name="connsiteY47" fmla="*/ 859158 h 897258"/>
                  <a:gd name="connsiteX48" fmla="*/ 179393 w 1105699"/>
                  <a:gd name="connsiteY48" fmla="*/ 844870 h 897258"/>
                  <a:gd name="connsiteX49" fmla="*/ 153199 w 1105699"/>
                  <a:gd name="connsiteY49" fmla="*/ 832964 h 897258"/>
                  <a:gd name="connsiteX50" fmla="*/ 84143 w 1105699"/>
                  <a:gd name="connsiteY50" fmla="*/ 780576 h 897258"/>
                  <a:gd name="connsiteX51" fmla="*/ 65093 w 1105699"/>
                  <a:gd name="connsiteY51" fmla="*/ 761526 h 897258"/>
                  <a:gd name="connsiteX52" fmla="*/ 31723 w 1105699"/>
                  <a:gd name="connsiteY52" fmla="*/ 673427 h 897258"/>
                  <a:gd name="connsiteX53" fmla="*/ 31723 w 1105699"/>
                  <a:gd name="connsiteY53" fmla="*/ 530551 h 897258"/>
                  <a:gd name="connsiteX54" fmla="*/ 7943 w 1105699"/>
                  <a:gd name="connsiteY54" fmla="*/ 461489 h 897258"/>
                  <a:gd name="connsiteX0" fmla="*/ 7943 w 1105699"/>
                  <a:gd name="connsiteY0" fmla="*/ 461489 h 897258"/>
                  <a:gd name="connsiteX1" fmla="*/ 7943 w 1105699"/>
                  <a:gd name="connsiteY1" fmla="*/ 461489 h 897258"/>
                  <a:gd name="connsiteX2" fmla="*/ 12706 w 1105699"/>
                  <a:gd name="connsiteY2" fmla="*/ 432914 h 897258"/>
                  <a:gd name="connsiteX3" fmla="*/ 15087 w 1105699"/>
                  <a:gd name="connsiteY3" fmla="*/ 423389 h 897258"/>
                  <a:gd name="connsiteX4" fmla="*/ 19849 w 1105699"/>
                  <a:gd name="connsiteY4" fmla="*/ 397195 h 897258"/>
                  <a:gd name="connsiteX5" fmla="*/ 22231 w 1105699"/>
                  <a:gd name="connsiteY5" fmla="*/ 380526 h 897258"/>
                  <a:gd name="connsiteX6" fmla="*/ 36518 w 1105699"/>
                  <a:gd name="connsiteY6" fmla="*/ 330520 h 897258"/>
                  <a:gd name="connsiteX7" fmla="*/ 46043 w 1105699"/>
                  <a:gd name="connsiteY7" fmla="*/ 301945 h 897258"/>
                  <a:gd name="connsiteX8" fmla="*/ 103164 w 1105699"/>
                  <a:gd name="connsiteY8" fmla="*/ 173361 h 897258"/>
                  <a:gd name="connsiteX9" fmla="*/ 174602 w 1105699"/>
                  <a:gd name="connsiteY9" fmla="*/ 101923 h 897258"/>
                  <a:gd name="connsiteX10" fmla="*/ 174602 w 1105699"/>
                  <a:gd name="connsiteY10" fmla="*/ 101923 h 897258"/>
                  <a:gd name="connsiteX11" fmla="*/ 246040 w 1105699"/>
                  <a:gd name="connsiteY11" fmla="*/ 101923 h 897258"/>
                  <a:gd name="connsiteX12" fmla="*/ 388916 w 1105699"/>
                  <a:gd name="connsiteY12" fmla="*/ 101923 h 897258"/>
                  <a:gd name="connsiteX13" fmla="*/ 641356 w 1105699"/>
                  <a:gd name="connsiteY13" fmla="*/ 9051 h 897258"/>
                  <a:gd name="connsiteX14" fmla="*/ 660406 w 1105699"/>
                  <a:gd name="connsiteY14" fmla="*/ 13814 h 897258"/>
                  <a:gd name="connsiteX15" fmla="*/ 705649 w 1105699"/>
                  <a:gd name="connsiteY15" fmla="*/ 30483 h 897258"/>
                  <a:gd name="connsiteX16" fmla="*/ 765181 w 1105699"/>
                  <a:gd name="connsiteY16" fmla="*/ 51914 h 897258"/>
                  <a:gd name="connsiteX17" fmla="*/ 796137 w 1105699"/>
                  <a:gd name="connsiteY17" fmla="*/ 54295 h 897258"/>
                  <a:gd name="connsiteX18" fmla="*/ 834237 w 1105699"/>
                  <a:gd name="connsiteY18" fmla="*/ 63820 h 897258"/>
                  <a:gd name="connsiteX19" fmla="*/ 908056 w 1105699"/>
                  <a:gd name="connsiteY19" fmla="*/ 90014 h 897258"/>
                  <a:gd name="connsiteX20" fmla="*/ 941393 w 1105699"/>
                  <a:gd name="connsiteY20" fmla="*/ 99539 h 897258"/>
                  <a:gd name="connsiteX21" fmla="*/ 972349 w 1105699"/>
                  <a:gd name="connsiteY21" fmla="*/ 106683 h 897258"/>
                  <a:gd name="connsiteX22" fmla="*/ 1015212 w 1105699"/>
                  <a:gd name="connsiteY22" fmla="*/ 142401 h 897258"/>
                  <a:gd name="connsiteX23" fmla="*/ 1050931 w 1105699"/>
                  <a:gd name="connsiteY23" fmla="*/ 173358 h 897258"/>
                  <a:gd name="connsiteX24" fmla="*/ 1105699 w 1105699"/>
                  <a:gd name="connsiteY24" fmla="*/ 554358 h 897258"/>
                  <a:gd name="connsiteX25" fmla="*/ 1098556 w 1105699"/>
                  <a:gd name="connsiteY25" fmla="*/ 606745 h 897258"/>
                  <a:gd name="connsiteX26" fmla="*/ 1089031 w 1105699"/>
                  <a:gd name="connsiteY26" fmla="*/ 659133 h 897258"/>
                  <a:gd name="connsiteX27" fmla="*/ 1084268 w 1105699"/>
                  <a:gd name="connsiteY27" fmla="*/ 673420 h 897258"/>
                  <a:gd name="connsiteX28" fmla="*/ 1079506 w 1105699"/>
                  <a:gd name="connsiteY28" fmla="*/ 690089 h 897258"/>
                  <a:gd name="connsiteX29" fmla="*/ 1058074 w 1105699"/>
                  <a:gd name="connsiteY29" fmla="*/ 721045 h 897258"/>
                  <a:gd name="connsiteX30" fmla="*/ 1039024 w 1105699"/>
                  <a:gd name="connsiteY30" fmla="*/ 749620 h 897258"/>
                  <a:gd name="connsiteX31" fmla="*/ 1027118 w 1105699"/>
                  <a:gd name="connsiteY31" fmla="*/ 761526 h 897258"/>
                  <a:gd name="connsiteX32" fmla="*/ 996162 w 1105699"/>
                  <a:gd name="connsiteY32" fmla="*/ 804389 h 897258"/>
                  <a:gd name="connsiteX33" fmla="*/ 972349 w 1105699"/>
                  <a:gd name="connsiteY33" fmla="*/ 828201 h 897258"/>
                  <a:gd name="connsiteX34" fmla="*/ 910437 w 1105699"/>
                  <a:gd name="connsiteY34" fmla="*/ 873445 h 897258"/>
                  <a:gd name="connsiteX35" fmla="*/ 893768 w 1105699"/>
                  <a:gd name="connsiteY35" fmla="*/ 878208 h 897258"/>
                  <a:gd name="connsiteX36" fmla="*/ 850906 w 1105699"/>
                  <a:gd name="connsiteY36" fmla="*/ 892495 h 897258"/>
                  <a:gd name="connsiteX37" fmla="*/ 762799 w 1105699"/>
                  <a:gd name="connsiteY37" fmla="*/ 894876 h 897258"/>
                  <a:gd name="connsiteX38" fmla="*/ 684218 w 1105699"/>
                  <a:gd name="connsiteY38" fmla="*/ 897258 h 897258"/>
                  <a:gd name="connsiteX39" fmla="*/ 596112 w 1105699"/>
                  <a:gd name="connsiteY39" fmla="*/ 892495 h 897258"/>
                  <a:gd name="connsiteX40" fmla="*/ 577062 w 1105699"/>
                  <a:gd name="connsiteY40" fmla="*/ 890114 h 897258"/>
                  <a:gd name="connsiteX41" fmla="*/ 405612 w 1105699"/>
                  <a:gd name="connsiteY41" fmla="*/ 885351 h 897258"/>
                  <a:gd name="connsiteX42" fmla="*/ 374656 w 1105699"/>
                  <a:gd name="connsiteY42" fmla="*/ 880589 h 897258"/>
                  <a:gd name="connsiteX43" fmla="*/ 362749 w 1105699"/>
                  <a:gd name="connsiteY43" fmla="*/ 878208 h 897258"/>
                  <a:gd name="connsiteX44" fmla="*/ 334174 w 1105699"/>
                  <a:gd name="connsiteY44" fmla="*/ 871064 h 897258"/>
                  <a:gd name="connsiteX45" fmla="*/ 272262 w 1105699"/>
                  <a:gd name="connsiteY45" fmla="*/ 868683 h 897258"/>
                  <a:gd name="connsiteX46" fmla="*/ 224637 w 1105699"/>
                  <a:gd name="connsiteY46" fmla="*/ 859158 h 897258"/>
                  <a:gd name="connsiteX47" fmla="*/ 179393 w 1105699"/>
                  <a:gd name="connsiteY47" fmla="*/ 844870 h 897258"/>
                  <a:gd name="connsiteX48" fmla="*/ 153199 w 1105699"/>
                  <a:gd name="connsiteY48" fmla="*/ 832964 h 897258"/>
                  <a:gd name="connsiteX49" fmla="*/ 84143 w 1105699"/>
                  <a:gd name="connsiteY49" fmla="*/ 780576 h 897258"/>
                  <a:gd name="connsiteX50" fmla="*/ 65093 w 1105699"/>
                  <a:gd name="connsiteY50" fmla="*/ 761526 h 897258"/>
                  <a:gd name="connsiteX51" fmla="*/ 31723 w 1105699"/>
                  <a:gd name="connsiteY51" fmla="*/ 673427 h 897258"/>
                  <a:gd name="connsiteX52" fmla="*/ 31723 w 1105699"/>
                  <a:gd name="connsiteY52" fmla="*/ 530551 h 897258"/>
                  <a:gd name="connsiteX53" fmla="*/ 7943 w 1105699"/>
                  <a:gd name="connsiteY53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79506 w 1098556"/>
                  <a:gd name="connsiteY27" fmla="*/ 690089 h 897258"/>
                  <a:gd name="connsiteX28" fmla="*/ 1058074 w 1098556"/>
                  <a:gd name="connsiteY28" fmla="*/ 721045 h 897258"/>
                  <a:gd name="connsiteX29" fmla="*/ 1039024 w 1098556"/>
                  <a:gd name="connsiteY29" fmla="*/ 749620 h 897258"/>
                  <a:gd name="connsiteX30" fmla="*/ 1027118 w 1098556"/>
                  <a:gd name="connsiteY30" fmla="*/ 761526 h 897258"/>
                  <a:gd name="connsiteX31" fmla="*/ 996162 w 1098556"/>
                  <a:gd name="connsiteY31" fmla="*/ 804389 h 897258"/>
                  <a:gd name="connsiteX32" fmla="*/ 972349 w 1098556"/>
                  <a:gd name="connsiteY32" fmla="*/ 828201 h 897258"/>
                  <a:gd name="connsiteX33" fmla="*/ 910437 w 1098556"/>
                  <a:gd name="connsiteY33" fmla="*/ 873445 h 897258"/>
                  <a:gd name="connsiteX34" fmla="*/ 893768 w 1098556"/>
                  <a:gd name="connsiteY34" fmla="*/ 878208 h 897258"/>
                  <a:gd name="connsiteX35" fmla="*/ 850906 w 1098556"/>
                  <a:gd name="connsiteY35" fmla="*/ 892495 h 897258"/>
                  <a:gd name="connsiteX36" fmla="*/ 762799 w 1098556"/>
                  <a:gd name="connsiteY36" fmla="*/ 894876 h 897258"/>
                  <a:gd name="connsiteX37" fmla="*/ 684218 w 1098556"/>
                  <a:gd name="connsiteY37" fmla="*/ 897258 h 897258"/>
                  <a:gd name="connsiteX38" fmla="*/ 596112 w 1098556"/>
                  <a:gd name="connsiteY38" fmla="*/ 892495 h 897258"/>
                  <a:gd name="connsiteX39" fmla="*/ 577062 w 1098556"/>
                  <a:gd name="connsiteY39" fmla="*/ 890114 h 897258"/>
                  <a:gd name="connsiteX40" fmla="*/ 405612 w 1098556"/>
                  <a:gd name="connsiteY40" fmla="*/ 885351 h 897258"/>
                  <a:gd name="connsiteX41" fmla="*/ 374656 w 1098556"/>
                  <a:gd name="connsiteY41" fmla="*/ 880589 h 897258"/>
                  <a:gd name="connsiteX42" fmla="*/ 362749 w 1098556"/>
                  <a:gd name="connsiteY42" fmla="*/ 878208 h 897258"/>
                  <a:gd name="connsiteX43" fmla="*/ 334174 w 1098556"/>
                  <a:gd name="connsiteY43" fmla="*/ 871064 h 897258"/>
                  <a:gd name="connsiteX44" fmla="*/ 272262 w 1098556"/>
                  <a:gd name="connsiteY44" fmla="*/ 868683 h 897258"/>
                  <a:gd name="connsiteX45" fmla="*/ 224637 w 1098556"/>
                  <a:gd name="connsiteY45" fmla="*/ 859158 h 897258"/>
                  <a:gd name="connsiteX46" fmla="*/ 179393 w 1098556"/>
                  <a:gd name="connsiteY46" fmla="*/ 844870 h 897258"/>
                  <a:gd name="connsiteX47" fmla="*/ 153199 w 1098556"/>
                  <a:gd name="connsiteY47" fmla="*/ 832964 h 897258"/>
                  <a:gd name="connsiteX48" fmla="*/ 84143 w 1098556"/>
                  <a:gd name="connsiteY48" fmla="*/ 780576 h 897258"/>
                  <a:gd name="connsiteX49" fmla="*/ 65093 w 1098556"/>
                  <a:gd name="connsiteY49" fmla="*/ 761526 h 897258"/>
                  <a:gd name="connsiteX50" fmla="*/ 31723 w 1098556"/>
                  <a:gd name="connsiteY50" fmla="*/ 673427 h 897258"/>
                  <a:gd name="connsiteX51" fmla="*/ 31723 w 1098556"/>
                  <a:gd name="connsiteY51" fmla="*/ 530551 h 897258"/>
                  <a:gd name="connsiteX52" fmla="*/ 7943 w 1098556"/>
                  <a:gd name="connsiteY52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58074 w 1098556"/>
                  <a:gd name="connsiteY27" fmla="*/ 721045 h 897258"/>
                  <a:gd name="connsiteX28" fmla="*/ 1039024 w 1098556"/>
                  <a:gd name="connsiteY28" fmla="*/ 749620 h 897258"/>
                  <a:gd name="connsiteX29" fmla="*/ 1027118 w 1098556"/>
                  <a:gd name="connsiteY29" fmla="*/ 761526 h 897258"/>
                  <a:gd name="connsiteX30" fmla="*/ 996162 w 1098556"/>
                  <a:gd name="connsiteY30" fmla="*/ 804389 h 897258"/>
                  <a:gd name="connsiteX31" fmla="*/ 972349 w 1098556"/>
                  <a:gd name="connsiteY31" fmla="*/ 828201 h 897258"/>
                  <a:gd name="connsiteX32" fmla="*/ 910437 w 1098556"/>
                  <a:gd name="connsiteY32" fmla="*/ 873445 h 897258"/>
                  <a:gd name="connsiteX33" fmla="*/ 893768 w 1098556"/>
                  <a:gd name="connsiteY33" fmla="*/ 878208 h 897258"/>
                  <a:gd name="connsiteX34" fmla="*/ 850906 w 1098556"/>
                  <a:gd name="connsiteY34" fmla="*/ 892495 h 897258"/>
                  <a:gd name="connsiteX35" fmla="*/ 762799 w 1098556"/>
                  <a:gd name="connsiteY35" fmla="*/ 894876 h 897258"/>
                  <a:gd name="connsiteX36" fmla="*/ 684218 w 1098556"/>
                  <a:gd name="connsiteY36" fmla="*/ 897258 h 897258"/>
                  <a:gd name="connsiteX37" fmla="*/ 596112 w 1098556"/>
                  <a:gd name="connsiteY37" fmla="*/ 892495 h 897258"/>
                  <a:gd name="connsiteX38" fmla="*/ 577062 w 1098556"/>
                  <a:gd name="connsiteY38" fmla="*/ 890114 h 897258"/>
                  <a:gd name="connsiteX39" fmla="*/ 405612 w 1098556"/>
                  <a:gd name="connsiteY39" fmla="*/ 885351 h 897258"/>
                  <a:gd name="connsiteX40" fmla="*/ 374656 w 1098556"/>
                  <a:gd name="connsiteY40" fmla="*/ 880589 h 897258"/>
                  <a:gd name="connsiteX41" fmla="*/ 362749 w 1098556"/>
                  <a:gd name="connsiteY41" fmla="*/ 878208 h 897258"/>
                  <a:gd name="connsiteX42" fmla="*/ 334174 w 1098556"/>
                  <a:gd name="connsiteY42" fmla="*/ 871064 h 897258"/>
                  <a:gd name="connsiteX43" fmla="*/ 272262 w 1098556"/>
                  <a:gd name="connsiteY43" fmla="*/ 868683 h 897258"/>
                  <a:gd name="connsiteX44" fmla="*/ 224637 w 1098556"/>
                  <a:gd name="connsiteY44" fmla="*/ 859158 h 897258"/>
                  <a:gd name="connsiteX45" fmla="*/ 179393 w 1098556"/>
                  <a:gd name="connsiteY45" fmla="*/ 844870 h 897258"/>
                  <a:gd name="connsiteX46" fmla="*/ 153199 w 1098556"/>
                  <a:gd name="connsiteY46" fmla="*/ 832964 h 897258"/>
                  <a:gd name="connsiteX47" fmla="*/ 84143 w 1098556"/>
                  <a:gd name="connsiteY47" fmla="*/ 780576 h 897258"/>
                  <a:gd name="connsiteX48" fmla="*/ 65093 w 1098556"/>
                  <a:gd name="connsiteY48" fmla="*/ 761526 h 897258"/>
                  <a:gd name="connsiteX49" fmla="*/ 31723 w 1098556"/>
                  <a:gd name="connsiteY49" fmla="*/ 673427 h 897258"/>
                  <a:gd name="connsiteX50" fmla="*/ 31723 w 1098556"/>
                  <a:gd name="connsiteY50" fmla="*/ 530551 h 897258"/>
                  <a:gd name="connsiteX51" fmla="*/ 7943 w 1098556"/>
                  <a:gd name="connsiteY51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1027118 w 1098556"/>
                  <a:gd name="connsiteY28" fmla="*/ 761526 h 897258"/>
                  <a:gd name="connsiteX29" fmla="*/ 996162 w 1098556"/>
                  <a:gd name="connsiteY29" fmla="*/ 804389 h 897258"/>
                  <a:gd name="connsiteX30" fmla="*/ 972349 w 1098556"/>
                  <a:gd name="connsiteY30" fmla="*/ 828201 h 897258"/>
                  <a:gd name="connsiteX31" fmla="*/ 910437 w 1098556"/>
                  <a:gd name="connsiteY31" fmla="*/ 873445 h 897258"/>
                  <a:gd name="connsiteX32" fmla="*/ 893768 w 1098556"/>
                  <a:gd name="connsiteY32" fmla="*/ 878208 h 897258"/>
                  <a:gd name="connsiteX33" fmla="*/ 850906 w 1098556"/>
                  <a:gd name="connsiteY33" fmla="*/ 892495 h 897258"/>
                  <a:gd name="connsiteX34" fmla="*/ 762799 w 1098556"/>
                  <a:gd name="connsiteY34" fmla="*/ 894876 h 897258"/>
                  <a:gd name="connsiteX35" fmla="*/ 684218 w 1098556"/>
                  <a:gd name="connsiteY35" fmla="*/ 897258 h 897258"/>
                  <a:gd name="connsiteX36" fmla="*/ 596112 w 1098556"/>
                  <a:gd name="connsiteY36" fmla="*/ 892495 h 897258"/>
                  <a:gd name="connsiteX37" fmla="*/ 577062 w 1098556"/>
                  <a:gd name="connsiteY37" fmla="*/ 890114 h 897258"/>
                  <a:gd name="connsiteX38" fmla="*/ 405612 w 1098556"/>
                  <a:gd name="connsiteY38" fmla="*/ 885351 h 897258"/>
                  <a:gd name="connsiteX39" fmla="*/ 374656 w 1098556"/>
                  <a:gd name="connsiteY39" fmla="*/ 880589 h 897258"/>
                  <a:gd name="connsiteX40" fmla="*/ 362749 w 1098556"/>
                  <a:gd name="connsiteY40" fmla="*/ 878208 h 897258"/>
                  <a:gd name="connsiteX41" fmla="*/ 334174 w 1098556"/>
                  <a:gd name="connsiteY41" fmla="*/ 871064 h 897258"/>
                  <a:gd name="connsiteX42" fmla="*/ 272262 w 1098556"/>
                  <a:gd name="connsiteY42" fmla="*/ 868683 h 897258"/>
                  <a:gd name="connsiteX43" fmla="*/ 224637 w 1098556"/>
                  <a:gd name="connsiteY43" fmla="*/ 859158 h 897258"/>
                  <a:gd name="connsiteX44" fmla="*/ 179393 w 1098556"/>
                  <a:gd name="connsiteY44" fmla="*/ 844870 h 897258"/>
                  <a:gd name="connsiteX45" fmla="*/ 153199 w 1098556"/>
                  <a:gd name="connsiteY45" fmla="*/ 832964 h 897258"/>
                  <a:gd name="connsiteX46" fmla="*/ 84143 w 1098556"/>
                  <a:gd name="connsiteY46" fmla="*/ 780576 h 897258"/>
                  <a:gd name="connsiteX47" fmla="*/ 65093 w 1098556"/>
                  <a:gd name="connsiteY47" fmla="*/ 761526 h 897258"/>
                  <a:gd name="connsiteX48" fmla="*/ 31723 w 1098556"/>
                  <a:gd name="connsiteY48" fmla="*/ 673427 h 897258"/>
                  <a:gd name="connsiteX49" fmla="*/ 31723 w 1098556"/>
                  <a:gd name="connsiteY49" fmla="*/ 530551 h 897258"/>
                  <a:gd name="connsiteX50" fmla="*/ 7943 w 1098556"/>
                  <a:gd name="connsiteY50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72349 w 1098556"/>
                  <a:gd name="connsiteY29" fmla="*/ 828201 h 897258"/>
                  <a:gd name="connsiteX30" fmla="*/ 910437 w 1098556"/>
                  <a:gd name="connsiteY30" fmla="*/ 873445 h 897258"/>
                  <a:gd name="connsiteX31" fmla="*/ 893768 w 1098556"/>
                  <a:gd name="connsiteY31" fmla="*/ 878208 h 897258"/>
                  <a:gd name="connsiteX32" fmla="*/ 850906 w 1098556"/>
                  <a:gd name="connsiteY32" fmla="*/ 892495 h 897258"/>
                  <a:gd name="connsiteX33" fmla="*/ 762799 w 1098556"/>
                  <a:gd name="connsiteY33" fmla="*/ 894876 h 897258"/>
                  <a:gd name="connsiteX34" fmla="*/ 684218 w 1098556"/>
                  <a:gd name="connsiteY34" fmla="*/ 897258 h 897258"/>
                  <a:gd name="connsiteX35" fmla="*/ 596112 w 1098556"/>
                  <a:gd name="connsiteY35" fmla="*/ 892495 h 897258"/>
                  <a:gd name="connsiteX36" fmla="*/ 577062 w 1098556"/>
                  <a:gd name="connsiteY36" fmla="*/ 890114 h 897258"/>
                  <a:gd name="connsiteX37" fmla="*/ 405612 w 1098556"/>
                  <a:gd name="connsiteY37" fmla="*/ 885351 h 897258"/>
                  <a:gd name="connsiteX38" fmla="*/ 374656 w 1098556"/>
                  <a:gd name="connsiteY38" fmla="*/ 880589 h 897258"/>
                  <a:gd name="connsiteX39" fmla="*/ 362749 w 1098556"/>
                  <a:gd name="connsiteY39" fmla="*/ 878208 h 897258"/>
                  <a:gd name="connsiteX40" fmla="*/ 334174 w 1098556"/>
                  <a:gd name="connsiteY40" fmla="*/ 871064 h 897258"/>
                  <a:gd name="connsiteX41" fmla="*/ 272262 w 1098556"/>
                  <a:gd name="connsiteY41" fmla="*/ 868683 h 897258"/>
                  <a:gd name="connsiteX42" fmla="*/ 224637 w 1098556"/>
                  <a:gd name="connsiteY42" fmla="*/ 859158 h 897258"/>
                  <a:gd name="connsiteX43" fmla="*/ 179393 w 1098556"/>
                  <a:gd name="connsiteY43" fmla="*/ 844870 h 897258"/>
                  <a:gd name="connsiteX44" fmla="*/ 153199 w 1098556"/>
                  <a:gd name="connsiteY44" fmla="*/ 832964 h 897258"/>
                  <a:gd name="connsiteX45" fmla="*/ 84143 w 1098556"/>
                  <a:gd name="connsiteY45" fmla="*/ 780576 h 897258"/>
                  <a:gd name="connsiteX46" fmla="*/ 65093 w 1098556"/>
                  <a:gd name="connsiteY46" fmla="*/ 761526 h 897258"/>
                  <a:gd name="connsiteX47" fmla="*/ 31723 w 1098556"/>
                  <a:gd name="connsiteY47" fmla="*/ 673427 h 897258"/>
                  <a:gd name="connsiteX48" fmla="*/ 31723 w 1098556"/>
                  <a:gd name="connsiteY48" fmla="*/ 530551 h 897258"/>
                  <a:gd name="connsiteX49" fmla="*/ 7943 w 1098556"/>
                  <a:gd name="connsiteY49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10437 w 1098556"/>
                  <a:gd name="connsiteY29" fmla="*/ 873445 h 897258"/>
                  <a:gd name="connsiteX30" fmla="*/ 893768 w 1098556"/>
                  <a:gd name="connsiteY30" fmla="*/ 878208 h 897258"/>
                  <a:gd name="connsiteX31" fmla="*/ 850906 w 1098556"/>
                  <a:gd name="connsiteY31" fmla="*/ 892495 h 897258"/>
                  <a:gd name="connsiteX32" fmla="*/ 762799 w 1098556"/>
                  <a:gd name="connsiteY32" fmla="*/ 894876 h 897258"/>
                  <a:gd name="connsiteX33" fmla="*/ 684218 w 1098556"/>
                  <a:gd name="connsiteY33" fmla="*/ 897258 h 897258"/>
                  <a:gd name="connsiteX34" fmla="*/ 596112 w 1098556"/>
                  <a:gd name="connsiteY34" fmla="*/ 892495 h 897258"/>
                  <a:gd name="connsiteX35" fmla="*/ 577062 w 1098556"/>
                  <a:gd name="connsiteY35" fmla="*/ 890114 h 897258"/>
                  <a:gd name="connsiteX36" fmla="*/ 405612 w 1098556"/>
                  <a:gd name="connsiteY36" fmla="*/ 885351 h 897258"/>
                  <a:gd name="connsiteX37" fmla="*/ 374656 w 1098556"/>
                  <a:gd name="connsiteY37" fmla="*/ 880589 h 897258"/>
                  <a:gd name="connsiteX38" fmla="*/ 362749 w 1098556"/>
                  <a:gd name="connsiteY38" fmla="*/ 878208 h 897258"/>
                  <a:gd name="connsiteX39" fmla="*/ 334174 w 1098556"/>
                  <a:gd name="connsiteY39" fmla="*/ 871064 h 897258"/>
                  <a:gd name="connsiteX40" fmla="*/ 272262 w 1098556"/>
                  <a:gd name="connsiteY40" fmla="*/ 868683 h 897258"/>
                  <a:gd name="connsiteX41" fmla="*/ 224637 w 1098556"/>
                  <a:gd name="connsiteY41" fmla="*/ 859158 h 897258"/>
                  <a:gd name="connsiteX42" fmla="*/ 179393 w 1098556"/>
                  <a:gd name="connsiteY42" fmla="*/ 844870 h 897258"/>
                  <a:gd name="connsiteX43" fmla="*/ 153199 w 1098556"/>
                  <a:gd name="connsiteY43" fmla="*/ 832964 h 897258"/>
                  <a:gd name="connsiteX44" fmla="*/ 84143 w 1098556"/>
                  <a:gd name="connsiteY44" fmla="*/ 780576 h 897258"/>
                  <a:gd name="connsiteX45" fmla="*/ 65093 w 1098556"/>
                  <a:gd name="connsiteY45" fmla="*/ 761526 h 897258"/>
                  <a:gd name="connsiteX46" fmla="*/ 31723 w 1098556"/>
                  <a:gd name="connsiteY46" fmla="*/ 673427 h 897258"/>
                  <a:gd name="connsiteX47" fmla="*/ 31723 w 1098556"/>
                  <a:gd name="connsiteY47" fmla="*/ 530551 h 897258"/>
                  <a:gd name="connsiteX48" fmla="*/ 7943 w 1098556"/>
                  <a:gd name="connsiteY48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84268 w 1098556"/>
                  <a:gd name="connsiteY26" fmla="*/ 673420 h 897258"/>
                  <a:gd name="connsiteX27" fmla="*/ 1039024 w 1098556"/>
                  <a:gd name="connsiteY27" fmla="*/ 749620 h 897258"/>
                  <a:gd name="connsiteX28" fmla="*/ 996162 w 1098556"/>
                  <a:gd name="connsiteY28" fmla="*/ 804389 h 897258"/>
                  <a:gd name="connsiteX29" fmla="*/ 910437 w 1098556"/>
                  <a:gd name="connsiteY29" fmla="*/ 873445 h 897258"/>
                  <a:gd name="connsiteX30" fmla="*/ 850906 w 1098556"/>
                  <a:gd name="connsiteY30" fmla="*/ 892495 h 897258"/>
                  <a:gd name="connsiteX31" fmla="*/ 762799 w 1098556"/>
                  <a:gd name="connsiteY31" fmla="*/ 894876 h 897258"/>
                  <a:gd name="connsiteX32" fmla="*/ 684218 w 1098556"/>
                  <a:gd name="connsiteY32" fmla="*/ 897258 h 897258"/>
                  <a:gd name="connsiteX33" fmla="*/ 596112 w 1098556"/>
                  <a:gd name="connsiteY33" fmla="*/ 892495 h 897258"/>
                  <a:gd name="connsiteX34" fmla="*/ 577062 w 1098556"/>
                  <a:gd name="connsiteY34" fmla="*/ 890114 h 897258"/>
                  <a:gd name="connsiteX35" fmla="*/ 405612 w 1098556"/>
                  <a:gd name="connsiteY35" fmla="*/ 885351 h 897258"/>
                  <a:gd name="connsiteX36" fmla="*/ 374656 w 1098556"/>
                  <a:gd name="connsiteY36" fmla="*/ 880589 h 897258"/>
                  <a:gd name="connsiteX37" fmla="*/ 362749 w 1098556"/>
                  <a:gd name="connsiteY37" fmla="*/ 878208 h 897258"/>
                  <a:gd name="connsiteX38" fmla="*/ 334174 w 1098556"/>
                  <a:gd name="connsiteY38" fmla="*/ 871064 h 897258"/>
                  <a:gd name="connsiteX39" fmla="*/ 272262 w 1098556"/>
                  <a:gd name="connsiteY39" fmla="*/ 868683 h 897258"/>
                  <a:gd name="connsiteX40" fmla="*/ 224637 w 1098556"/>
                  <a:gd name="connsiteY40" fmla="*/ 859158 h 897258"/>
                  <a:gd name="connsiteX41" fmla="*/ 179393 w 1098556"/>
                  <a:gd name="connsiteY41" fmla="*/ 844870 h 897258"/>
                  <a:gd name="connsiteX42" fmla="*/ 153199 w 1098556"/>
                  <a:gd name="connsiteY42" fmla="*/ 832964 h 897258"/>
                  <a:gd name="connsiteX43" fmla="*/ 84143 w 1098556"/>
                  <a:gd name="connsiteY43" fmla="*/ 780576 h 897258"/>
                  <a:gd name="connsiteX44" fmla="*/ 65093 w 1098556"/>
                  <a:gd name="connsiteY44" fmla="*/ 761526 h 897258"/>
                  <a:gd name="connsiteX45" fmla="*/ 31723 w 1098556"/>
                  <a:gd name="connsiteY45" fmla="*/ 673427 h 897258"/>
                  <a:gd name="connsiteX46" fmla="*/ 31723 w 1098556"/>
                  <a:gd name="connsiteY46" fmla="*/ 530551 h 897258"/>
                  <a:gd name="connsiteX47" fmla="*/ 7943 w 1098556"/>
                  <a:gd name="connsiteY47" fmla="*/ 461489 h 897258"/>
                  <a:gd name="connsiteX0" fmla="*/ 7943 w 1098556"/>
                  <a:gd name="connsiteY0" fmla="*/ 461489 h 897258"/>
                  <a:gd name="connsiteX1" fmla="*/ 7943 w 1098556"/>
                  <a:gd name="connsiteY1" fmla="*/ 461489 h 897258"/>
                  <a:gd name="connsiteX2" fmla="*/ 12706 w 1098556"/>
                  <a:gd name="connsiteY2" fmla="*/ 432914 h 897258"/>
                  <a:gd name="connsiteX3" fmla="*/ 15087 w 1098556"/>
                  <a:gd name="connsiteY3" fmla="*/ 423389 h 897258"/>
                  <a:gd name="connsiteX4" fmla="*/ 19849 w 1098556"/>
                  <a:gd name="connsiteY4" fmla="*/ 397195 h 897258"/>
                  <a:gd name="connsiteX5" fmla="*/ 22231 w 1098556"/>
                  <a:gd name="connsiteY5" fmla="*/ 380526 h 897258"/>
                  <a:gd name="connsiteX6" fmla="*/ 36518 w 1098556"/>
                  <a:gd name="connsiteY6" fmla="*/ 330520 h 897258"/>
                  <a:gd name="connsiteX7" fmla="*/ 46043 w 1098556"/>
                  <a:gd name="connsiteY7" fmla="*/ 301945 h 897258"/>
                  <a:gd name="connsiteX8" fmla="*/ 103164 w 1098556"/>
                  <a:gd name="connsiteY8" fmla="*/ 173361 h 897258"/>
                  <a:gd name="connsiteX9" fmla="*/ 174602 w 1098556"/>
                  <a:gd name="connsiteY9" fmla="*/ 101923 h 897258"/>
                  <a:gd name="connsiteX10" fmla="*/ 174602 w 1098556"/>
                  <a:gd name="connsiteY10" fmla="*/ 101923 h 897258"/>
                  <a:gd name="connsiteX11" fmla="*/ 246040 w 1098556"/>
                  <a:gd name="connsiteY11" fmla="*/ 101923 h 897258"/>
                  <a:gd name="connsiteX12" fmla="*/ 388916 w 1098556"/>
                  <a:gd name="connsiteY12" fmla="*/ 101923 h 897258"/>
                  <a:gd name="connsiteX13" fmla="*/ 641356 w 1098556"/>
                  <a:gd name="connsiteY13" fmla="*/ 9051 h 897258"/>
                  <a:gd name="connsiteX14" fmla="*/ 660406 w 1098556"/>
                  <a:gd name="connsiteY14" fmla="*/ 13814 h 897258"/>
                  <a:gd name="connsiteX15" fmla="*/ 705649 w 1098556"/>
                  <a:gd name="connsiteY15" fmla="*/ 30483 h 897258"/>
                  <a:gd name="connsiteX16" fmla="*/ 765181 w 1098556"/>
                  <a:gd name="connsiteY16" fmla="*/ 51914 h 897258"/>
                  <a:gd name="connsiteX17" fmla="*/ 796137 w 1098556"/>
                  <a:gd name="connsiteY17" fmla="*/ 54295 h 897258"/>
                  <a:gd name="connsiteX18" fmla="*/ 834237 w 1098556"/>
                  <a:gd name="connsiteY18" fmla="*/ 63820 h 897258"/>
                  <a:gd name="connsiteX19" fmla="*/ 908056 w 1098556"/>
                  <a:gd name="connsiteY19" fmla="*/ 90014 h 897258"/>
                  <a:gd name="connsiteX20" fmla="*/ 941393 w 1098556"/>
                  <a:gd name="connsiteY20" fmla="*/ 99539 h 897258"/>
                  <a:gd name="connsiteX21" fmla="*/ 972349 w 1098556"/>
                  <a:gd name="connsiteY21" fmla="*/ 106683 h 897258"/>
                  <a:gd name="connsiteX22" fmla="*/ 1015212 w 1098556"/>
                  <a:gd name="connsiteY22" fmla="*/ 142401 h 897258"/>
                  <a:gd name="connsiteX23" fmla="*/ 1050931 w 1098556"/>
                  <a:gd name="connsiteY23" fmla="*/ 173358 h 897258"/>
                  <a:gd name="connsiteX24" fmla="*/ 1098556 w 1098556"/>
                  <a:gd name="connsiteY24" fmla="*/ 606745 h 897258"/>
                  <a:gd name="connsiteX25" fmla="*/ 1089031 w 1098556"/>
                  <a:gd name="connsiteY25" fmla="*/ 659133 h 897258"/>
                  <a:gd name="connsiteX26" fmla="*/ 1039024 w 1098556"/>
                  <a:gd name="connsiteY26" fmla="*/ 749620 h 897258"/>
                  <a:gd name="connsiteX27" fmla="*/ 996162 w 1098556"/>
                  <a:gd name="connsiteY27" fmla="*/ 804389 h 897258"/>
                  <a:gd name="connsiteX28" fmla="*/ 910437 w 1098556"/>
                  <a:gd name="connsiteY28" fmla="*/ 873445 h 897258"/>
                  <a:gd name="connsiteX29" fmla="*/ 850906 w 1098556"/>
                  <a:gd name="connsiteY29" fmla="*/ 892495 h 897258"/>
                  <a:gd name="connsiteX30" fmla="*/ 762799 w 1098556"/>
                  <a:gd name="connsiteY30" fmla="*/ 894876 h 897258"/>
                  <a:gd name="connsiteX31" fmla="*/ 684218 w 1098556"/>
                  <a:gd name="connsiteY31" fmla="*/ 897258 h 897258"/>
                  <a:gd name="connsiteX32" fmla="*/ 596112 w 1098556"/>
                  <a:gd name="connsiteY32" fmla="*/ 892495 h 897258"/>
                  <a:gd name="connsiteX33" fmla="*/ 577062 w 1098556"/>
                  <a:gd name="connsiteY33" fmla="*/ 890114 h 897258"/>
                  <a:gd name="connsiteX34" fmla="*/ 405612 w 1098556"/>
                  <a:gd name="connsiteY34" fmla="*/ 885351 h 897258"/>
                  <a:gd name="connsiteX35" fmla="*/ 374656 w 1098556"/>
                  <a:gd name="connsiteY35" fmla="*/ 880589 h 897258"/>
                  <a:gd name="connsiteX36" fmla="*/ 362749 w 1098556"/>
                  <a:gd name="connsiteY36" fmla="*/ 878208 h 897258"/>
                  <a:gd name="connsiteX37" fmla="*/ 334174 w 1098556"/>
                  <a:gd name="connsiteY37" fmla="*/ 871064 h 897258"/>
                  <a:gd name="connsiteX38" fmla="*/ 272262 w 1098556"/>
                  <a:gd name="connsiteY38" fmla="*/ 868683 h 897258"/>
                  <a:gd name="connsiteX39" fmla="*/ 224637 w 1098556"/>
                  <a:gd name="connsiteY39" fmla="*/ 859158 h 897258"/>
                  <a:gd name="connsiteX40" fmla="*/ 179393 w 1098556"/>
                  <a:gd name="connsiteY40" fmla="*/ 844870 h 897258"/>
                  <a:gd name="connsiteX41" fmla="*/ 153199 w 1098556"/>
                  <a:gd name="connsiteY41" fmla="*/ 832964 h 897258"/>
                  <a:gd name="connsiteX42" fmla="*/ 84143 w 1098556"/>
                  <a:gd name="connsiteY42" fmla="*/ 780576 h 897258"/>
                  <a:gd name="connsiteX43" fmla="*/ 65093 w 1098556"/>
                  <a:gd name="connsiteY43" fmla="*/ 761526 h 897258"/>
                  <a:gd name="connsiteX44" fmla="*/ 31723 w 1098556"/>
                  <a:gd name="connsiteY44" fmla="*/ 673427 h 897258"/>
                  <a:gd name="connsiteX45" fmla="*/ 31723 w 1098556"/>
                  <a:gd name="connsiteY45" fmla="*/ 530551 h 897258"/>
                  <a:gd name="connsiteX46" fmla="*/ 7943 w 1098556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34237 w 1096099"/>
                  <a:gd name="connsiteY18" fmla="*/ 63820 h 897258"/>
                  <a:gd name="connsiteX19" fmla="*/ 908056 w 1096099"/>
                  <a:gd name="connsiteY19" fmla="*/ 90014 h 897258"/>
                  <a:gd name="connsiteX20" fmla="*/ 941393 w 1096099"/>
                  <a:gd name="connsiteY20" fmla="*/ 99539 h 897258"/>
                  <a:gd name="connsiteX21" fmla="*/ 972349 w 1096099"/>
                  <a:gd name="connsiteY21" fmla="*/ 106683 h 897258"/>
                  <a:gd name="connsiteX22" fmla="*/ 1015212 w 1096099"/>
                  <a:gd name="connsiteY22" fmla="*/ 142401 h 897258"/>
                  <a:gd name="connsiteX23" fmla="*/ 1050931 w 1096099"/>
                  <a:gd name="connsiteY23" fmla="*/ 173358 h 897258"/>
                  <a:gd name="connsiteX24" fmla="*/ 960417 w 1096099"/>
                  <a:gd name="connsiteY24" fmla="*/ 530551 h 897258"/>
                  <a:gd name="connsiteX25" fmla="*/ 1089031 w 1096099"/>
                  <a:gd name="connsiteY25" fmla="*/ 659133 h 897258"/>
                  <a:gd name="connsiteX26" fmla="*/ 1039024 w 1096099"/>
                  <a:gd name="connsiteY26" fmla="*/ 749620 h 897258"/>
                  <a:gd name="connsiteX27" fmla="*/ 996162 w 1096099"/>
                  <a:gd name="connsiteY27" fmla="*/ 804389 h 897258"/>
                  <a:gd name="connsiteX28" fmla="*/ 910437 w 1096099"/>
                  <a:gd name="connsiteY28" fmla="*/ 873445 h 897258"/>
                  <a:gd name="connsiteX29" fmla="*/ 850906 w 1096099"/>
                  <a:gd name="connsiteY29" fmla="*/ 892495 h 897258"/>
                  <a:gd name="connsiteX30" fmla="*/ 762799 w 1096099"/>
                  <a:gd name="connsiteY30" fmla="*/ 894876 h 897258"/>
                  <a:gd name="connsiteX31" fmla="*/ 684218 w 1096099"/>
                  <a:gd name="connsiteY31" fmla="*/ 897258 h 897258"/>
                  <a:gd name="connsiteX32" fmla="*/ 596112 w 1096099"/>
                  <a:gd name="connsiteY32" fmla="*/ 892495 h 897258"/>
                  <a:gd name="connsiteX33" fmla="*/ 577062 w 1096099"/>
                  <a:gd name="connsiteY33" fmla="*/ 890114 h 897258"/>
                  <a:gd name="connsiteX34" fmla="*/ 405612 w 1096099"/>
                  <a:gd name="connsiteY34" fmla="*/ 885351 h 897258"/>
                  <a:gd name="connsiteX35" fmla="*/ 374656 w 1096099"/>
                  <a:gd name="connsiteY35" fmla="*/ 880589 h 897258"/>
                  <a:gd name="connsiteX36" fmla="*/ 362749 w 1096099"/>
                  <a:gd name="connsiteY36" fmla="*/ 878208 h 897258"/>
                  <a:gd name="connsiteX37" fmla="*/ 334174 w 1096099"/>
                  <a:gd name="connsiteY37" fmla="*/ 871064 h 897258"/>
                  <a:gd name="connsiteX38" fmla="*/ 272262 w 1096099"/>
                  <a:gd name="connsiteY38" fmla="*/ 868683 h 897258"/>
                  <a:gd name="connsiteX39" fmla="*/ 224637 w 1096099"/>
                  <a:gd name="connsiteY39" fmla="*/ 859158 h 897258"/>
                  <a:gd name="connsiteX40" fmla="*/ 179393 w 1096099"/>
                  <a:gd name="connsiteY40" fmla="*/ 844870 h 897258"/>
                  <a:gd name="connsiteX41" fmla="*/ 153199 w 1096099"/>
                  <a:gd name="connsiteY41" fmla="*/ 832964 h 897258"/>
                  <a:gd name="connsiteX42" fmla="*/ 84143 w 1096099"/>
                  <a:gd name="connsiteY42" fmla="*/ 780576 h 897258"/>
                  <a:gd name="connsiteX43" fmla="*/ 65093 w 1096099"/>
                  <a:gd name="connsiteY43" fmla="*/ 761526 h 897258"/>
                  <a:gd name="connsiteX44" fmla="*/ 31723 w 1096099"/>
                  <a:gd name="connsiteY44" fmla="*/ 673427 h 897258"/>
                  <a:gd name="connsiteX45" fmla="*/ 31723 w 1096099"/>
                  <a:gd name="connsiteY45" fmla="*/ 530551 h 897258"/>
                  <a:gd name="connsiteX46" fmla="*/ 7943 w 1096099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34237 w 1096099"/>
                  <a:gd name="connsiteY18" fmla="*/ 63820 h 897258"/>
                  <a:gd name="connsiteX19" fmla="*/ 908056 w 1096099"/>
                  <a:gd name="connsiteY19" fmla="*/ 90014 h 897258"/>
                  <a:gd name="connsiteX20" fmla="*/ 941393 w 1096099"/>
                  <a:gd name="connsiteY20" fmla="*/ 99539 h 897258"/>
                  <a:gd name="connsiteX21" fmla="*/ 972349 w 1096099"/>
                  <a:gd name="connsiteY21" fmla="*/ 106683 h 897258"/>
                  <a:gd name="connsiteX22" fmla="*/ 1015212 w 1096099"/>
                  <a:gd name="connsiteY22" fmla="*/ 142401 h 897258"/>
                  <a:gd name="connsiteX23" fmla="*/ 888980 w 1096099"/>
                  <a:gd name="connsiteY23" fmla="*/ 244799 h 897258"/>
                  <a:gd name="connsiteX24" fmla="*/ 960417 w 1096099"/>
                  <a:gd name="connsiteY24" fmla="*/ 530551 h 897258"/>
                  <a:gd name="connsiteX25" fmla="*/ 1089031 w 1096099"/>
                  <a:gd name="connsiteY25" fmla="*/ 659133 h 897258"/>
                  <a:gd name="connsiteX26" fmla="*/ 1039024 w 1096099"/>
                  <a:gd name="connsiteY26" fmla="*/ 749620 h 897258"/>
                  <a:gd name="connsiteX27" fmla="*/ 996162 w 1096099"/>
                  <a:gd name="connsiteY27" fmla="*/ 804389 h 897258"/>
                  <a:gd name="connsiteX28" fmla="*/ 910437 w 1096099"/>
                  <a:gd name="connsiteY28" fmla="*/ 873445 h 897258"/>
                  <a:gd name="connsiteX29" fmla="*/ 850906 w 1096099"/>
                  <a:gd name="connsiteY29" fmla="*/ 892495 h 897258"/>
                  <a:gd name="connsiteX30" fmla="*/ 762799 w 1096099"/>
                  <a:gd name="connsiteY30" fmla="*/ 894876 h 897258"/>
                  <a:gd name="connsiteX31" fmla="*/ 684218 w 1096099"/>
                  <a:gd name="connsiteY31" fmla="*/ 897258 h 897258"/>
                  <a:gd name="connsiteX32" fmla="*/ 596112 w 1096099"/>
                  <a:gd name="connsiteY32" fmla="*/ 892495 h 897258"/>
                  <a:gd name="connsiteX33" fmla="*/ 577062 w 1096099"/>
                  <a:gd name="connsiteY33" fmla="*/ 890114 h 897258"/>
                  <a:gd name="connsiteX34" fmla="*/ 405612 w 1096099"/>
                  <a:gd name="connsiteY34" fmla="*/ 885351 h 897258"/>
                  <a:gd name="connsiteX35" fmla="*/ 374656 w 1096099"/>
                  <a:gd name="connsiteY35" fmla="*/ 880589 h 897258"/>
                  <a:gd name="connsiteX36" fmla="*/ 362749 w 1096099"/>
                  <a:gd name="connsiteY36" fmla="*/ 878208 h 897258"/>
                  <a:gd name="connsiteX37" fmla="*/ 334174 w 1096099"/>
                  <a:gd name="connsiteY37" fmla="*/ 871064 h 897258"/>
                  <a:gd name="connsiteX38" fmla="*/ 272262 w 1096099"/>
                  <a:gd name="connsiteY38" fmla="*/ 868683 h 897258"/>
                  <a:gd name="connsiteX39" fmla="*/ 224637 w 1096099"/>
                  <a:gd name="connsiteY39" fmla="*/ 859158 h 897258"/>
                  <a:gd name="connsiteX40" fmla="*/ 179393 w 1096099"/>
                  <a:gd name="connsiteY40" fmla="*/ 844870 h 897258"/>
                  <a:gd name="connsiteX41" fmla="*/ 153199 w 1096099"/>
                  <a:gd name="connsiteY41" fmla="*/ 832964 h 897258"/>
                  <a:gd name="connsiteX42" fmla="*/ 84143 w 1096099"/>
                  <a:gd name="connsiteY42" fmla="*/ 780576 h 897258"/>
                  <a:gd name="connsiteX43" fmla="*/ 65093 w 1096099"/>
                  <a:gd name="connsiteY43" fmla="*/ 761526 h 897258"/>
                  <a:gd name="connsiteX44" fmla="*/ 31723 w 1096099"/>
                  <a:gd name="connsiteY44" fmla="*/ 673427 h 897258"/>
                  <a:gd name="connsiteX45" fmla="*/ 31723 w 1096099"/>
                  <a:gd name="connsiteY45" fmla="*/ 530551 h 897258"/>
                  <a:gd name="connsiteX46" fmla="*/ 7943 w 1096099"/>
                  <a:gd name="connsiteY46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08056 w 1096099"/>
                  <a:gd name="connsiteY18" fmla="*/ 90014 h 897258"/>
                  <a:gd name="connsiteX19" fmla="*/ 941393 w 1096099"/>
                  <a:gd name="connsiteY19" fmla="*/ 99539 h 897258"/>
                  <a:gd name="connsiteX20" fmla="*/ 972349 w 1096099"/>
                  <a:gd name="connsiteY20" fmla="*/ 106683 h 897258"/>
                  <a:gd name="connsiteX21" fmla="*/ 1015212 w 1096099"/>
                  <a:gd name="connsiteY21" fmla="*/ 142401 h 897258"/>
                  <a:gd name="connsiteX22" fmla="*/ 888980 w 1096099"/>
                  <a:gd name="connsiteY22" fmla="*/ 244799 h 897258"/>
                  <a:gd name="connsiteX23" fmla="*/ 960417 w 1096099"/>
                  <a:gd name="connsiteY23" fmla="*/ 530551 h 897258"/>
                  <a:gd name="connsiteX24" fmla="*/ 1089031 w 1096099"/>
                  <a:gd name="connsiteY24" fmla="*/ 659133 h 897258"/>
                  <a:gd name="connsiteX25" fmla="*/ 1039024 w 1096099"/>
                  <a:gd name="connsiteY25" fmla="*/ 749620 h 897258"/>
                  <a:gd name="connsiteX26" fmla="*/ 996162 w 1096099"/>
                  <a:gd name="connsiteY26" fmla="*/ 804389 h 897258"/>
                  <a:gd name="connsiteX27" fmla="*/ 910437 w 1096099"/>
                  <a:gd name="connsiteY27" fmla="*/ 873445 h 897258"/>
                  <a:gd name="connsiteX28" fmla="*/ 850906 w 1096099"/>
                  <a:gd name="connsiteY28" fmla="*/ 892495 h 897258"/>
                  <a:gd name="connsiteX29" fmla="*/ 762799 w 1096099"/>
                  <a:gd name="connsiteY29" fmla="*/ 894876 h 897258"/>
                  <a:gd name="connsiteX30" fmla="*/ 684218 w 1096099"/>
                  <a:gd name="connsiteY30" fmla="*/ 897258 h 897258"/>
                  <a:gd name="connsiteX31" fmla="*/ 596112 w 1096099"/>
                  <a:gd name="connsiteY31" fmla="*/ 892495 h 897258"/>
                  <a:gd name="connsiteX32" fmla="*/ 577062 w 1096099"/>
                  <a:gd name="connsiteY32" fmla="*/ 890114 h 897258"/>
                  <a:gd name="connsiteX33" fmla="*/ 405612 w 1096099"/>
                  <a:gd name="connsiteY33" fmla="*/ 885351 h 897258"/>
                  <a:gd name="connsiteX34" fmla="*/ 374656 w 1096099"/>
                  <a:gd name="connsiteY34" fmla="*/ 880589 h 897258"/>
                  <a:gd name="connsiteX35" fmla="*/ 362749 w 1096099"/>
                  <a:gd name="connsiteY35" fmla="*/ 878208 h 897258"/>
                  <a:gd name="connsiteX36" fmla="*/ 334174 w 1096099"/>
                  <a:gd name="connsiteY36" fmla="*/ 871064 h 897258"/>
                  <a:gd name="connsiteX37" fmla="*/ 272262 w 1096099"/>
                  <a:gd name="connsiteY37" fmla="*/ 868683 h 897258"/>
                  <a:gd name="connsiteX38" fmla="*/ 224637 w 1096099"/>
                  <a:gd name="connsiteY38" fmla="*/ 859158 h 897258"/>
                  <a:gd name="connsiteX39" fmla="*/ 179393 w 1096099"/>
                  <a:gd name="connsiteY39" fmla="*/ 844870 h 897258"/>
                  <a:gd name="connsiteX40" fmla="*/ 153199 w 1096099"/>
                  <a:gd name="connsiteY40" fmla="*/ 832964 h 897258"/>
                  <a:gd name="connsiteX41" fmla="*/ 84143 w 1096099"/>
                  <a:gd name="connsiteY41" fmla="*/ 780576 h 897258"/>
                  <a:gd name="connsiteX42" fmla="*/ 65093 w 1096099"/>
                  <a:gd name="connsiteY42" fmla="*/ 761526 h 897258"/>
                  <a:gd name="connsiteX43" fmla="*/ 31723 w 1096099"/>
                  <a:gd name="connsiteY43" fmla="*/ 673427 h 897258"/>
                  <a:gd name="connsiteX44" fmla="*/ 31723 w 1096099"/>
                  <a:gd name="connsiteY44" fmla="*/ 530551 h 897258"/>
                  <a:gd name="connsiteX45" fmla="*/ 7943 w 1096099"/>
                  <a:gd name="connsiteY45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41393 w 1096099"/>
                  <a:gd name="connsiteY18" fmla="*/ 99539 h 897258"/>
                  <a:gd name="connsiteX19" fmla="*/ 972349 w 1096099"/>
                  <a:gd name="connsiteY19" fmla="*/ 106683 h 897258"/>
                  <a:gd name="connsiteX20" fmla="*/ 1015212 w 1096099"/>
                  <a:gd name="connsiteY20" fmla="*/ 142401 h 897258"/>
                  <a:gd name="connsiteX21" fmla="*/ 888980 w 1096099"/>
                  <a:gd name="connsiteY21" fmla="*/ 244799 h 897258"/>
                  <a:gd name="connsiteX22" fmla="*/ 960417 w 1096099"/>
                  <a:gd name="connsiteY22" fmla="*/ 530551 h 897258"/>
                  <a:gd name="connsiteX23" fmla="*/ 1089031 w 1096099"/>
                  <a:gd name="connsiteY23" fmla="*/ 659133 h 897258"/>
                  <a:gd name="connsiteX24" fmla="*/ 1039024 w 1096099"/>
                  <a:gd name="connsiteY24" fmla="*/ 749620 h 897258"/>
                  <a:gd name="connsiteX25" fmla="*/ 996162 w 1096099"/>
                  <a:gd name="connsiteY25" fmla="*/ 804389 h 897258"/>
                  <a:gd name="connsiteX26" fmla="*/ 910437 w 1096099"/>
                  <a:gd name="connsiteY26" fmla="*/ 873445 h 897258"/>
                  <a:gd name="connsiteX27" fmla="*/ 850906 w 1096099"/>
                  <a:gd name="connsiteY27" fmla="*/ 892495 h 897258"/>
                  <a:gd name="connsiteX28" fmla="*/ 762799 w 1096099"/>
                  <a:gd name="connsiteY28" fmla="*/ 894876 h 897258"/>
                  <a:gd name="connsiteX29" fmla="*/ 684218 w 1096099"/>
                  <a:gd name="connsiteY29" fmla="*/ 897258 h 897258"/>
                  <a:gd name="connsiteX30" fmla="*/ 596112 w 1096099"/>
                  <a:gd name="connsiteY30" fmla="*/ 892495 h 897258"/>
                  <a:gd name="connsiteX31" fmla="*/ 577062 w 1096099"/>
                  <a:gd name="connsiteY31" fmla="*/ 890114 h 897258"/>
                  <a:gd name="connsiteX32" fmla="*/ 405612 w 1096099"/>
                  <a:gd name="connsiteY32" fmla="*/ 885351 h 897258"/>
                  <a:gd name="connsiteX33" fmla="*/ 374656 w 1096099"/>
                  <a:gd name="connsiteY33" fmla="*/ 880589 h 897258"/>
                  <a:gd name="connsiteX34" fmla="*/ 362749 w 1096099"/>
                  <a:gd name="connsiteY34" fmla="*/ 878208 h 897258"/>
                  <a:gd name="connsiteX35" fmla="*/ 334174 w 1096099"/>
                  <a:gd name="connsiteY35" fmla="*/ 871064 h 897258"/>
                  <a:gd name="connsiteX36" fmla="*/ 272262 w 1096099"/>
                  <a:gd name="connsiteY36" fmla="*/ 868683 h 897258"/>
                  <a:gd name="connsiteX37" fmla="*/ 224637 w 1096099"/>
                  <a:gd name="connsiteY37" fmla="*/ 859158 h 897258"/>
                  <a:gd name="connsiteX38" fmla="*/ 179393 w 1096099"/>
                  <a:gd name="connsiteY38" fmla="*/ 844870 h 897258"/>
                  <a:gd name="connsiteX39" fmla="*/ 153199 w 1096099"/>
                  <a:gd name="connsiteY39" fmla="*/ 832964 h 897258"/>
                  <a:gd name="connsiteX40" fmla="*/ 84143 w 1096099"/>
                  <a:gd name="connsiteY40" fmla="*/ 780576 h 897258"/>
                  <a:gd name="connsiteX41" fmla="*/ 65093 w 1096099"/>
                  <a:gd name="connsiteY41" fmla="*/ 761526 h 897258"/>
                  <a:gd name="connsiteX42" fmla="*/ 31723 w 1096099"/>
                  <a:gd name="connsiteY42" fmla="*/ 673427 h 897258"/>
                  <a:gd name="connsiteX43" fmla="*/ 31723 w 1096099"/>
                  <a:gd name="connsiteY43" fmla="*/ 530551 h 897258"/>
                  <a:gd name="connsiteX44" fmla="*/ 7943 w 1096099"/>
                  <a:gd name="connsiteY44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972349 w 1096099"/>
                  <a:gd name="connsiteY18" fmla="*/ 106683 h 897258"/>
                  <a:gd name="connsiteX19" fmla="*/ 1015212 w 1096099"/>
                  <a:gd name="connsiteY19" fmla="*/ 142401 h 897258"/>
                  <a:gd name="connsiteX20" fmla="*/ 888980 w 1096099"/>
                  <a:gd name="connsiteY20" fmla="*/ 244799 h 897258"/>
                  <a:gd name="connsiteX21" fmla="*/ 960417 w 1096099"/>
                  <a:gd name="connsiteY21" fmla="*/ 530551 h 897258"/>
                  <a:gd name="connsiteX22" fmla="*/ 1089031 w 1096099"/>
                  <a:gd name="connsiteY22" fmla="*/ 659133 h 897258"/>
                  <a:gd name="connsiteX23" fmla="*/ 1039024 w 1096099"/>
                  <a:gd name="connsiteY23" fmla="*/ 749620 h 897258"/>
                  <a:gd name="connsiteX24" fmla="*/ 996162 w 1096099"/>
                  <a:gd name="connsiteY24" fmla="*/ 804389 h 897258"/>
                  <a:gd name="connsiteX25" fmla="*/ 910437 w 1096099"/>
                  <a:gd name="connsiteY25" fmla="*/ 873445 h 897258"/>
                  <a:gd name="connsiteX26" fmla="*/ 850906 w 1096099"/>
                  <a:gd name="connsiteY26" fmla="*/ 892495 h 897258"/>
                  <a:gd name="connsiteX27" fmla="*/ 762799 w 1096099"/>
                  <a:gd name="connsiteY27" fmla="*/ 894876 h 897258"/>
                  <a:gd name="connsiteX28" fmla="*/ 684218 w 1096099"/>
                  <a:gd name="connsiteY28" fmla="*/ 897258 h 897258"/>
                  <a:gd name="connsiteX29" fmla="*/ 596112 w 1096099"/>
                  <a:gd name="connsiteY29" fmla="*/ 892495 h 897258"/>
                  <a:gd name="connsiteX30" fmla="*/ 577062 w 1096099"/>
                  <a:gd name="connsiteY30" fmla="*/ 890114 h 897258"/>
                  <a:gd name="connsiteX31" fmla="*/ 405612 w 1096099"/>
                  <a:gd name="connsiteY31" fmla="*/ 885351 h 897258"/>
                  <a:gd name="connsiteX32" fmla="*/ 374656 w 1096099"/>
                  <a:gd name="connsiteY32" fmla="*/ 880589 h 897258"/>
                  <a:gd name="connsiteX33" fmla="*/ 362749 w 1096099"/>
                  <a:gd name="connsiteY33" fmla="*/ 878208 h 897258"/>
                  <a:gd name="connsiteX34" fmla="*/ 334174 w 1096099"/>
                  <a:gd name="connsiteY34" fmla="*/ 871064 h 897258"/>
                  <a:gd name="connsiteX35" fmla="*/ 272262 w 1096099"/>
                  <a:gd name="connsiteY35" fmla="*/ 868683 h 897258"/>
                  <a:gd name="connsiteX36" fmla="*/ 224637 w 1096099"/>
                  <a:gd name="connsiteY36" fmla="*/ 859158 h 897258"/>
                  <a:gd name="connsiteX37" fmla="*/ 179393 w 1096099"/>
                  <a:gd name="connsiteY37" fmla="*/ 844870 h 897258"/>
                  <a:gd name="connsiteX38" fmla="*/ 153199 w 1096099"/>
                  <a:gd name="connsiteY38" fmla="*/ 832964 h 897258"/>
                  <a:gd name="connsiteX39" fmla="*/ 84143 w 1096099"/>
                  <a:gd name="connsiteY39" fmla="*/ 780576 h 897258"/>
                  <a:gd name="connsiteX40" fmla="*/ 65093 w 1096099"/>
                  <a:gd name="connsiteY40" fmla="*/ 761526 h 897258"/>
                  <a:gd name="connsiteX41" fmla="*/ 31723 w 1096099"/>
                  <a:gd name="connsiteY41" fmla="*/ 673427 h 897258"/>
                  <a:gd name="connsiteX42" fmla="*/ 31723 w 1096099"/>
                  <a:gd name="connsiteY42" fmla="*/ 530551 h 897258"/>
                  <a:gd name="connsiteX43" fmla="*/ 7943 w 1096099"/>
                  <a:gd name="connsiteY43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1015212 w 1096099"/>
                  <a:gd name="connsiteY18" fmla="*/ 142401 h 897258"/>
                  <a:gd name="connsiteX19" fmla="*/ 888980 w 1096099"/>
                  <a:gd name="connsiteY19" fmla="*/ 244799 h 897258"/>
                  <a:gd name="connsiteX20" fmla="*/ 960417 w 1096099"/>
                  <a:gd name="connsiteY20" fmla="*/ 530551 h 897258"/>
                  <a:gd name="connsiteX21" fmla="*/ 1089031 w 1096099"/>
                  <a:gd name="connsiteY21" fmla="*/ 659133 h 897258"/>
                  <a:gd name="connsiteX22" fmla="*/ 1039024 w 1096099"/>
                  <a:gd name="connsiteY22" fmla="*/ 749620 h 897258"/>
                  <a:gd name="connsiteX23" fmla="*/ 996162 w 1096099"/>
                  <a:gd name="connsiteY23" fmla="*/ 804389 h 897258"/>
                  <a:gd name="connsiteX24" fmla="*/ 910437 w 1096099"/>
                  <a:gd name="connsiteY24" fmla="*/ 873445 h 897258"/>
                  <a:gd name="connsiteX25" fmla="*/ 850906 w 1096099"/>
                  <a:gd name="connsiteY25" fmla="*/ 892495 h 897258"/>
                  <a:gd name="connsiteX26" fmla="*/ 762799 w 1096099"/>
                  <a:gd name="connsiteY26" fmla="*/ 894876 h 897258"/>
                  <a:gd name="connsiteX27" fmla="*/ 684218 w 1096099"/>
                  <a:gd name="connsiteY27" fmla="*/ 897258 h 897258"/>
                  <a:gd name="connsiteX28" fmla="*/ 596112 w 1096099"/>
                  <a:gd name="connsiteY28" fmla="*/ 892495 h 897258"/>
                  <a:gd name="connsiteX29" fmla="*/ 577062 w 1096099"/>
                  <a:gd name="connsiteY29" fmla="*/ 890114 h 897258"/>
                  <a:gd name="connsiteX30" fmla="*/ 405612 w 1096099"/>
                  <a:gd name="connsiteY30" fmla="*/ 885351 h 897258"/>
                  <a:gd name="connsiteX31" fmla="*/ 374656 w 1096099"/>
                  <a:gd name="connsiteY31" fmla="*/ 880589 h 897258"/>
                  <a:gd name="connsiteX32" fmla="*/ 362749 w 1096099"/>
                  <a:gd name="connsiteY32" fmla="*/ 878208 h 897258"/>
                  <a:gd name="connsiteX33" fmla="*/ 334174 w 1096099"/>
                  <a:gd name="connsiteY33" fmla="*/ 871064 h 897258"/>
                  <a:gd name="connsiteX34" fmla="*/ 272262 w 1096099"/>
                  <a:gd name="connsiteY34" fmla="*/ 868683 h 897258"/>
                  <a:gd name="connsiteX35" fmla="*/ 224637 w 1096099"/>
                  <a:gd name="connsiteY35" fmla="*/ 859158 h 897258"/>
                  <a:gd name="connsiteX36" fmla="*/ 179393 w 1096099"/>
                  <a:gd name="connsiteY36" fmla="*/ 844870 h 897258"/>
                  <a:gd name="connsiteX37" fmla="*/ 153199 w 1096099"/>
                  <a:gd name="connsiteY37" fmla="*/ 832964 h 897258"/>
                  <a:gd name="connsiteX38" fmla="*/ 84143 w 1096099"/>
                  <a:gd name="connsiteY38" fmla="*/ 780576 h 897258"/>
                  <a:gd name="connsiteX39" fmla="*/ 65093 w 1096099"/>
                  <a:gd name="connsiteY39" fmla="*/ 761526 h 897258"/>
                  <a:gd name="connsiteX40" fmla="*/ 31723 w 1096099"/>
                  <a:gd name="connsiteY40" fmla="*/ 673427 h 897258"/>
                  <a:gd name="connsiteX41" fmla="*/ 31723 w 1096099"/>
                  <a:gd name="connsiteY41" fmla="*/ 530551 h 897258"/>
                  <a:gd name="connsiteX42" fmla="*/ 7943 w 1096099"/>
                  <a:gd name="connsiteY42" fmla="*/ 461489 h 897258"/>
                  <a:gd name="connsiteX0" fmla="*/ 7943 w 1096099"/>
                  <a:gd name="connsiteY0" fmla="*/ 461489 h 897258"/>
                  <a:gd name="connsiteX1" fmla="*/ 7943 w 1096099"/>
                  <a:gd name="connsiteY1" fmla="*/ 461489 h 897258"/>
                  <a:gd name="connsiteX2" fmla="*/ 12706 w 1096099"/>
                  <a:gd name="connsiteY2" fmla="*/ 432914 h 897258"/>
                  <a:gd name="connsiteX3" fmla="*/ 15087 w 1096099"/>
                  <a:gd name="connsiteY3" fmla="*/ 423389 h 897258"/>
                  <a:gd name="connsiteX4" fmla="*/ 19849 w 1096099"/>
                  <a:gd name="connsiteY4" fmla="*/ 397195 h 897258"/>
                  <a:gd name="connsiteX5" fmla="*/ 22231 w 1096099"/>
                  <a:gd name="connsiteY5" fmla="*/ 380526 h 897258"/>
                  <a:gd name="connsiteX6" fmla="*/ 36518 w 1096099"/>
                  <a:gd name="connsiteY6" fmla="*/ 330520 h 897258"/>
                  <a:gd name="connsiteX7" fmla="*/ 46043 w 1096099"/>
                  <a:gd name="connsiteY7" fmla="*/ 301945 h 897258"/>
                  <a:gd name="connsiteX8" fmla="*/ 103164 w 1096099"/>
                  <a:gd name="connsiteY8" fmla="*/ 173361 h 897258"/>
                  <a:gd name="connsiteX9" fmla="*/ 174602 w 1096099"/>
                  <a:gd name="connsiteY9" fmla="*/ 101923 h 897258"/>
                  <a:gd name="connsiteX10" fmla="*/ 174602 w 1096099"/>
                  <a:gd name="connsiteY10" fmla="*/ 101923 h 897258"/>
                  <a:gd name="connsiteX11" fmla="*/ 246040 w 1096099"/>
                  <a:gd name="connsiteY11" fmla="*/ 101923 h 897258"/>
                  <a:gd name="connsiteX12" fmla="*/ 388916 w 1096099"/>
                  <a:gd name="connsiteY12" fmla="*/ 101923 h 897258"/>
                  <a:gd name="connsiteX13" fmla="*/ 641356 w 1096099"/>
                  <a:gd name="connsiteY13" fmla="*/ 9051 h 897258"/>
                  <a:gd name="connsiteX14" fmla="*/ 660406 w 1096099"/>
                  <a:gd name="connsiteY14" fmla="*/ 13814 h 897258"/>
                  <a:gd name="connsiteX15" fmla="*/ 705649 w 1096099"/>
                  <a:gd name="connsiteY15" fmla="*/ 30483 h 897258"/>
                  <a:gd name="connsiteX16" fmla="*/ 765181 w 1096099"/>
                  <a:gd name="connsiteY16" fmla="*/ 51914 h 897258"/>
                  <a:gd name="connsiteX17" fmla="*/ 796137 w 1096099"/>
                  <a:gd name="connsiteY17" fmla="*/ 54295 h 897258"/>
                  <a:gd name="connsiteX18" fmla="*/ 888980 w 1096099"/>
                  <a:gd name="connsiteY18" fmla="*/ 244799 h 897258"/>
                  <a:gd name="connsiteX19" fmla="*/ 960417 w 1096099"/>
                  <a:gd name="connsiteY19" fmla="*/ 530551 h 897258"/>
                  <a:gd name="connsiteX20" fmla="*/ 1089031 w 1096099"/>
                  <a:gd name="connsiteY20" fmla="*/ 659133 h 897258"/>
                  <a:gd name="connsiteX21" fmla="*/ 1039024 w 1096099"/>
                  <a:gd name="connsiteY21" fmla="*/ 749620 h 897258"/>
                  <a:gd name="connsiteX22" fmla="*/ 996162 w 1096099"/>
                  <a:gd name="connsiteY22" fmla="*/ 804389 h 897258"/>
                  <a:gd name="connsiteX23" fmla="*/ 910437 w 1096099"/>
                  <a:gd name="connsiteY23" fmla="*/ 873445 h 897258"/>
                  <a:gd name="connsiteX24" fmla="*/ 850906 w 1096099"/>
                  <a:gd name="connsiteY24" fmla="*/ 892495 h 897258"/>
                  <a:gd name="connsiteX25" fmla="*/ 762799 w 1096099"/>
                  <a:gd name="connsiteY25" fmla="*/ 894876 h 897258"/>
                  <a:gd name="connsiteX26" fmla="*/ 684218 w 1096099"/>
                  <a:gd name="connsiteY26" fmla="*/ 897258 h 897258"/>
                  <a:gd name="connsiteX27" fmla="*/ 596112 w 1096099"/>
                  <a:gd name="connsiteY27" fmla="*/ 892495 h 897258"/>
                  <a:gd name="connsiteX28" fmla="*/ 577062 w 1096099"/>
                  <a:gd name="connsiteY28" fmla="*/ 890114 h 897258"/>
                  <a:gd name="connsiteX29" fmla="*/ 405612 w 1096099"/>
                  <a:gd name="connsiteY29" fmla="*/ 885351 h 897258"/>
                  <a:gd name="connsiteX30" fmla="*/ 374656 w 1096099"/>
                  <a:gd name="connsiteY30" fmla="*/ 880589 h 897258"/>
                  <a:gd name="connsiteX31" fmla="*/ 362749 w 1096099"/>
                  <a:gd name="connsiteY31" fmla="*/ 878208 h 897258"/>
                  <a:gd name="connsiteX32" fmla="*/ 334174 w 1096099"/>
                  <a:gd name="connsiteY32" fmla="*/ 871064 h 897258"/>
                  <a:gd name="connsiteX33" fmla="*/ 272262 w 1096099"/>
                  <a:gd name="connsiteY33" fmla="*/ 868683 h 897258"/>
                  <a:gd name="connsiteX34" fmla="*/ 224637 w 1096099"/>
                  <a:gd name="connsiteY34" fmla="*/ 859158 h 897258"/>
                  <a:gd name="connsiteX35" fmla="*/ 179393 w 1096099"/>
                  <a:gd name="connsiteY35" fmla="*/ 844870 h 897258"/>
                  <a:gd name="connsiteX36" fmla="*/ 153199 w 1096099"/>
                  <a:gd name="connsiteY36" fmla="*/ 832964 h 897258"/>
                  <a:gd name="connsiteX37" fmla="*/ 84143 w 1096099"/>
                  <a:gd name="connsiteY37" fmla="*/ 780576 h 897258"/>
                  <a:gd name="connsiteX38" fmla="*/ 65093 w 1096099"/>
                  <a:gd name="connsiteY38" fmla="*/ 761526 h 897258"/>
                  <a:gd name="connsiteX39" fmla="*/ 31723 w 1096099"/>
                  <a:gd name="connsiteY39" fmla="*/ 673427 h 897258"/>
                  <a:gd name="connsiteX40" fmla="*/ 31723 w 1096099"/>
                  <a:gd name="connsiteY40" fmla="*/ 530551 h 897258"/>
                  <a:gd name="connsiteX41" fmla="*/ 7943 w 1096099"/>
                  <a:gd name="connsiteY41" fmla="*/ 461489 h 897258"/>
                  <a:gd name="connsiteX0" fmla="*/ 7943 w 1054502"/>
                  <a:gd name="connsiteY0" fmla="*/ 461489 h 897258"/>
                  <a:gd name="connsiteX1" fmla="*/ 7943 w 1054502"/>
                  <a:gd name="connsiteY1" fmla="*/ 461489 h 897258"/>
                  <a:gd name="connsiteX2" fmla="*/ 12706 w 1054502"/>
                  <a:gd name="connsiteY2" fmla="*/ 432914 h 897258"/>
                  <a:gd name="connsiteX3" fmla="*/ 15087 w 1054502"/>
                  <a:gd name="connsiteY3" fmla="*/ 423389 h 897258"/>
                  <a:gd name="connsiteX4" fmla="*/ 19849 w 1054502"/>
                  <a:gd name="connsiteY4" fmla="*/ 397195 h 897258"/>
                  <a:gd name="connsiteX5" fmla="*/ 22231 w 1054502"/>
                  <a:gd name="connsiteY5" fmla="*/ 380526 h 897258"/>
                  <a:gd name="connsiteX6" fmla="*/ 36518 w 1054502"/>
                  <a:gd name="connsiteY6" fmla="*/ 330520 h 897258"/>
                  <a:gd name="connsiteX7" fmla="*/ 46043 w 1054502"/>
                  <a:gd name="connsiteY7" fmla="*/ 301945 h 897258"/>
                  <a:gd name="connsiteX8" fmla="*/ 103164 w 1054502"/>
                  <a:gd name="connsiteY8" fmla="*/ 173361 h 897258"/>
                  <a:gd name="connsiteX9" fmla="*/ 174602 w 1054502"/>
                  <a:gd name="connsiteY9" fmla="*/ 101923 h 897258"/>
                  <a:gd name="connsiteX10" fmla="*/ 174602 w 1054502"/>
                  <a:gd name="connsiteY10" fmla="*/ 101923 h 897258"/>
                  <a:gd name="connsiteX11" fmla="*/ 246040 w 1054502"/>
                  <a:gd name="connsiteY11" fmla="*/ 101923 h 897258"/>
                  <a:gd name="connsiteX12" fmla="*/ 388916 w 1054502"/>
                  <a:gd name="connsiteY12" fmla="*/ 101923 h 897258"/>
                  <a:gd name="connsiteX13" fmla="*/ 641356 w 1054502"/>
                  <a:gd name="connsiteY13" fmla="*/ 9051 h 897258"/>
                  <a:gd name="connsiteX14" fmla="*/ 660406 w 1054502"/>
                  <a:gd name="connsiteY14" fmla="*/ 13814 h 897258"/>
                  <a:gd name="connsiteX15" fmla="*/ 705649 w 1054502"/>
                  <a:gd name="connsiteY15" fmla="*/ 30483 h 897258"/>
                  <a:gd name="connsiteX16" fmla="*/ 765181 w 1054502"/>
                  <a:gd name="connsiteY16" fmla="*/ 51914 h 897258"/>
                  <a:gd name="connsiteX17" fmla="*/ 796137 w 1054502"/>
                  <a:gd name="connsiteY17" fmla="*/ 54295 h 897258"/>
                  <a:gd name="connsiteX18" fmla="*/ 888980 w 1054502"/>
                  <a:gd name="connsiteY18" fmla="*/ 244799 h 897258"/>
                  <a:gd name="connsiteX19" fmla="*/ 960417 w 1054502"/>
                  <a:gd name="connsiteY19" fmla="*/ 530551 h 897258"/>
                  <a:gd name="connsiteX20" fmla="*/ 960418 w 1054502"/>
                  <a:gd name="connsiteY20" fmla="*/ 673427 h 897258"/>
                  <a:gd name="connsiteX21" fmla="*/ 1039024 w 1054502"/>
                  <a:gd name="connsiteY21" fmla="*/ 749620 h 897258"/>
                  <a:gd name="connsiteX22" fmla="*/ 996162 w 1054502"/>
                  <a:gd name="connsiteY22" fmla="*/ 804389 h 897258"/>
                  <a:gd name="connsiteX23" fmla="*/ 910437 w 1054502"/>
                  <a:gd name="connsiteY23" fmla="*/ 873445 h 897258"/>
                  <a:gd name="connsiteX24" fmla="*/ 850906 w 1054502"/>
                  <a:gd name="connsiteY24" fmla="*/ 892495 h 897258"/>
                  <a:gd name="connsiteX25" fmla="*/ 762799 w 1054502"/>
                  <a:gd name="connsiteY25" fmla="*/ 894876 h 897258"/>
                  <a:gd name="connsiteX26" fmla="*/ 684218 w 1054502"/>
                  <a:gd name="connsiteY26" fmla="*/ 897258 h 897258"/>
                  <a:gd name="connsiteX27" fmla="*/ 596112 w 1054502"/>
                  <a:gd name="connsiteY27" fmla="*/ 892495 h 897258"/>
                  <a:gd name="connsiteX28" fmla="*/ 577062 w 1054502"/>
                  <a:gd name="connsiteY28" fmla="*/ 890114 h 897258"/>
                  <a:gd name="connsiteX29" fmla="*/ 405612 w 1054502"/>
                  <a:gd name="connsiteY29" fmla="*/ 885351 h 897258"/>
                  <a:gd name="connsiteX30" fmla="*/ 374656 w 1054502"/>
                  <a:gd name="connsiteY30" fmla="*/ 880589 h 897258"/>
                  <a:gd name="connsiteX31" fmla="*/ 362749 w 1054502"/>
                  <a:gd name="connsiteY31" fmla="*/ 878208 h 897258"/>
                  <a:gd name="connsiteX32" fmla="*/ 334174 w 1054502"/>
                  <a:gd name="connsiteY32" fmla="*/ 871064 h 897258"/>
                  <a:gd name="connsiteX33" fmla="*/ 272262 w 1054502"/>
                  <a:gd name="connsiteY33" fmla="*/ 868683 h 897258"/>
                  <a:gd name="connsiteX34" fmla="*/ 224637 w 1054502"/>
                  <a:gd name="connsiteY34" fmla="*/ 859158 h 897258"/>
                  <a:gd name="connsiteX35" fmla="*/ 179393 w 1054502"/>
                  <a:gd name="connsiteY35" fmla="*/ 844870 h 897258"/>
                  <a:gd name="connsiteX36" fmla="*/ 153199 w 1054502"/>
                  <a:gd name="connsiteY36" fmla="*/ 832964 h 897258"/>
                  <a:gd name="connsiteX37" fmla="*/ 84143 w 1054502"/>
                  <a:gd name="connsiteY37" fmla="*/ 780576 h 897258"/>
                  <a:gd name="connsiteX38" fmla="*/ 65093 w 1054502"/>
                  <a:gd name="connsiteY38" fmla="*/ 761526 h 897258"/>
                  <a:gd name="connsiteX39" fmla="*/ 31723 w 1054502"/>
                  <a:gd name="connsiteY39" fmla="*/ 673427 h 897258"/>
                  <a:gd name="connsiteX40" fmla="*/ 31723 w 1054502"/>
                  <a:gd name="connsiteY40" fmla="*/ 530551 h 897258"/>
                  <a:gd name="connsiteX41" fmla="*/ 7943 w 1054502"/>
                  <a:gd name="connsiteY41" fmla="*/ 461489 h 897258"/>
                  <a:gd name="connsiteX0" fmla="*/ 7943 w 1007274"/>
                  <a:gd name="connsiteY0" fmla="*/ 461489 h 897258"/>
                  <a:gd name="connsiteX1" fmla="*/ 7943 w 1007274"/>
                  <a:gd name="connsiteY1" fmla="*/ 461489 h 897258"/>
                  <a:gd name="connsiteX2" fmla="*/ 12706 w 1007274"/>
                  <a:gd name="connsiteY2" fmla="*/ 432914 h 897258"/>
                  <a:gd name="connsiteX3" fmla="*/ 15087 w 1007274"/>
                  <a:gd name="connsiteY3" fmla="*/ 423389 h 897258"/>
                  <a:gd name="connsiteX4" fmla="*/ 19849 w 1007274"/>
                  <a:gd name="connsiteY4" fmla="*/ 397195 h 897258"/>
                  <a:gd name="connsiteX5" fmla="*/ 22231 w 1007274"/>
                  <a:gd name="connsiteY5" fmla="*/ 380526 h 897258"/>
                  <a:gd name="connsiteX6" fmla="*/ 36518 w 1007274"/>
                  <a:gd name="connsiteY6" fmla="*/ 330520 h 897258"/>
                  <a:gd name="connsiteX7" fmla="*/ 46043 w 1007274"/>
                  <a:gd name="connsiteY7" fmla="*/ 301945 h 897258"/>
                  <a:gd name="connsiteX8" fmla="*/ 103164 w 1007274"/>
                  <a:gd name="connsiteY8" fmla="*/ 173361 h 897258"/>
                  <a:gd name="connsiteX9" fmla="*/ 174602 w 1007274"/>
                  <a:gd name="connsiteY9" fmla="*/ 101923 h 897258"/>
                  <a:gd name="connsiteX10" fmla="*/ 174602 w 1007274"/>
                  <a:gd name="connsiteY10" fmla="*/ 101923 h 897258"/>
                  <a:gd name="connsiteX11" fmla="*/ 246040 w 1007274"/>
                  <a:gd name="connsiteY11" fmla="*/ 101923 h 897258"/>
                  <a:gd name="connsiteX12" fmla="*/ 388916 w 1007274"/>
                  <a:gd name="connsiteY12" fmla="*/ 101923 h 897258"/>
                  <a:gd name="connsiteX13" fmla="*/ 641356 w 1007274"/>
                  <a:gd name="connsiteY13" fmla="*/ 9051 h 897258"/>
                  <a:gd name="connsiteX14" fmla="*/ 660406 w 1007274"/>
                  <a:gd name="connsiteY14" fmla="*/ 13814 h 897258"/>
                  <a:gd name="connsiteX15" fmla="*/ 705649 w 1007274"/>
                  <a:gd name="connsiteY15" fmla="*/ 30483 h 897258"/>
                  <a:gd name="connsiteX16" fmla="*/ 765181 w 1007274"/>
                  <a:gd name="connsiteY16" fmla="*/ 51914 h 897258"/>
                  <a:gd name="connsiteX17" fmla="*/ 796137 w 1007274"/>
                  <a:gd name="connsiteY17" fmla="*/ 54295 h 897258"/>
                  <a:gd name="connsiteX18" fmla="*/ 888980 w 1007274"/>
                  <a:gd name="connsiteY18" fmla="*/ 244799 h 897258"/>
                  <a:gd name="connsiteX19" fmla="*/ 960417 w 1007274"/>
                  <a:gd name="connsiteY19" fmla="*/ 530551 h 897258"/>
                  <a:gd name="connsiteX20" fmla="*/ 960418 w 1007274"/>
                  <a:gd name="connsiteY20" fmla="*/ 673427 h 897258"/>
                  <a:gd name="connsiteX21" fmla="*/ 960418 w 1007274"/>
                  <a:gd name="connsiteY21" fmla="*/ 744865 h 897258"/>
                  <a:gd name="connsiteX22" fmla="*/ 996162 w 1007274"/>
                  <a:gd name="connsiteY22" fmla="*/ 804389 h 897258"/>
                  <a:gd name="connsiteX23" fmla="*/ 910437 w 1007274"/>
                  <a:gd name="connsiteY23" fmla="*/ 873445 h 897258"/>
                  <a:gd name="connsiteX24" fmla="*/ 850906 w 1007274"/>
                  <a:gd name="connsiteY24" fmla="*/ 892495 h 897258"/>
                  <a:gd name="connsiteX25" fmla="*/ 762799 w 1007274"/>
                  <a:gd name="connsiteY25" fmla="*/ 894876 h 897258"/>
                  <a:gd name="connsiteX26" fmla="*/ 684218 w 1007274"/>
                  <a:gd name="connsiteY26" fmla="*/ 897258 h 897258"/>
                  <a:gd name="connsiteX27" fmla="*/ 596112 w 1007274"/>
                  <a:gd name="connsiteY27" fmla="*/ 892495 h 897258"/>
                  <a:gd name="connsiteX28" fmla="*/ 577062 w 1007274"/>
                  <a:gd name="connsiteY28" fmla="*/ 890114 h 897258"/>
                  <a:gd name="connsiteX29" fmla="*/ 405612 w 1007274"/>
                  <a:gd name="connsiteY29" fmla="*/ 885351 h 897258"/>
                  <a:gd name="connsiteX30" fmla="*/ 374656 w 1007274"/>
                  <a:gd name="connsiteY30" fmla="*/ 880589 h 897258"/>
                  <a:gd name="connsiteX31" fmla="*/ 362749 w 1007274"/>
                  <a:gd name="connsiteY31" fmla="*/ 878208 h 897258"/>
                  <a:gd name="connsiteX32" fmla="*/ 334174 w 1007274"/>
                  <a:gd name="connsiteY32" fmla="*/ 871064 h 897258"/>
                  <a:gd name="connsiteX33" fmla="*/ 272262 w 1007274"/>
                  <a:gd name="connsiteY33" fmla="*/ 868683 h 897258"/>
                  <a:gd name="connsiteX34" fmla="*/ 224637 w 1007274"/>
                  <a:gd name="connsiteY34" fmla="*/ 859158 h 897258"/>
                  <a:gd name="connsiteX35" fmla="*/ 179393 w 1007274"/>
                  <a:gd name="connsiteY35" fmla="*/ 844870 h 897258"/>
                  <a:gd name="connsiteX36" fmla="*/ 153199 w 1007274"/>
                  <a:gd name="connsiteY36" fmla="*/ 832964 h 897258"/>
                  <a:gd name="connsiteX37" fmla="*/ 84143 w 1007274"/>
                  <a:gd name="connsiteY37" fmla="*/ 780576 h 897258"/>
                  <a:gd name="connsiteX38" fmla="*/ 65093 w 1007274"/>
                  <a:gd name="connsiteY38" fmla="*/ 761526 h 897258"/>
                  <a:gd name="connsiteX39" fmla="*/ 31723 w 1007274"/>
                  <a:gd name="connsiteY39" fmla="*/ 673427 h 897258"/>
                  <a:gd name="connsiteX40" fmla="*/ 31723 w 1007274"/>
                  <a:gd name="connsiteY40" fmla="*/ 530551 h 897258"/>
                  <a:gd name="connsiteX41" fmla="*/ 7943 w 1007274"/>
                  <a:gd name="connsiteY41" fmla="*/ 461489 h 897258"/>
                  <a:gd name="connsiteX0" fmla="*/ 7943 w 1004492"/>
                  <a:gd name="connsiteY0" fmla="*/ 461489 h 897258"/>
                  <a:gd name="connsiteX1" fmla="*/ 7943 w 1004492"/>
                  <a:gd name="connsiteY1" fmla="*/ 461489 h 897258"/>
                  <a:gd name="connsiteX2" fmla="*/ 12706 w 1004492"/>
                  <a:gd name="connsiteY2" fmla="*/ 432914 h 897258"/>
                  <a:gd name="connsiteX3" fmla="*/ 15087 w 1004492"/>
                  <a:gd name="connsiteY3" fmla="*/ 423389 h 897258"/>
                  <a:gd name="connsiteX4" fmla="*/ 19849 w 1004492"/>
                  <a:gd name="connsiteY4" fmla="*/ 397195 h 897258"/>
                  <a:gd name="connsiteX5" fmla="*/ 22231 w 1004492"/>
                  <a:gd name="connsiteY5" fmla="*/ 380526 h 897258"/>
                  <a:gd name="connsiteX6" fmla="*/ 36518 w 1004492"/>
                  <a:gd name="connsiteY6" fmla="*/ 330520 h 897258"/>
                  <a:gd name="connsiteX7" fmla="*/ 46043 w 1004492"/>
                  <a:gd name="connsiteY7" fmla="*/ 301945 h 897258"/>
                  <a:gd name="connsiteX8" fmla="*/ 103164 w 1004492"/>
                  <a:gd name="connsiteY8" fmla="*/ 173361 h 897258"/>
                  <a:gd name="connsiteX9" fmla="*/ 174602 w 1004492"/>
                  <a:gd name="connsiteY9" fmla="*/ 101923 h 897258"/>
                  <a:gd name="connsiteX10" fmla="*/ 174602 w 1004492"/>
                  <a:gd name="connsiteY10" fmla="*/ 101923 h 897258"/>
                  <a:gd name="connsiteX11" fmla="*/ 246040 w 1004492"/>
                  <a:gd name="connsiteY11" fmla="*/ 101923 h 897258"/>
                  <a:gd name="connsiteX12" fmla="*/ 388916 w 1004492"/>
                  <a:gd name="connsiteY12" fmla="*/ 101923 h 897258"/>
                  <a:gd name="connsiteX13" fmla="*/ 641356 w 1004492"/>
                  <a:gd name="connsiteY13" fmla="*/ 9051 h 897258"/>
                  <a:gd name="connsiteX14" fmla="*/ 660406 w 1004492"/>
                  <a:gd name="connsiteY14" fmla="*/ 13814 h 897258"/>
                  <a:gd name="connsiteX15" fmla="*/ 705649 w 1004492"/>
                  <a:gd name="connsiteY15" fmla="*/ 30483 h 897258"/>
                  <a:gd name="connsiteX16" fmla="*/ 765181 w 1004492"/>
                  <a:gd name="connsiteY16" fmla="*/ 51914 h 897258"/>
                  <a:gd name="connsiteX17" fmla="*/ 796137 w 1004492"/>
                  <a:gd name="connsiteY17" fmla="*/ 54295 h 897258"/>
                  <a:gd name="connsiteX18" fmla="*/ 888980 w 1004492"/>
                  <a:gd name="connsiteY18" fmla="*/ 244799 h 897258"/>
                  <a:gd name="connsiteX19" fmla="*/ 960417 w 1004492"/>
                  <a:gd name="connsiteY19" fmla="*/ 530551 h 897258"/>
                  <a:gd name="connsiteX20" fmla="*/ 960418 w 1004492"/>
                  <a:gd name="connsiteY20" fmla="*/ 673427 h 897258"/>
                  <a:gd name="connsiteX21" fmla="*/ 996162 w 1004492"/>
                  <a:gd name="connsiteY21" fmla="*/ 804389 h 897258"/>
                  <a:gd name="connsiteX22" fmla="*/ 910437 w 1004492"/>
                  <a:gd name="connsiteY22" fmla="*/ 873445 h 897258"/>
                  <a:gd name="connsiteX23" fmla="*/ 850906 w 1004492"/>
                  <a:gd name="connsiteY23" fmla="*/ 892495 h 897258"/>
                  <a:gd name="connsiteX24" fmla="*/ 762799 w 1004492"/>
                  <a:gd name="connsiteY24" fmla="*/ 894876 h 897258"/>
                  <a:gd name="connsiteX25" fmla="*/ 684218 w 1004492"/>
                  <a:gd name="connsiteY25" fmla="*/ 897258 h 897258"/>
                  <a:gd name="connsiteX26" fmla="*/ 596112 w 1004492"/>
                  <a:gd name="connsiteY26" fmla="*/ 892495 h 897258"/>
                  <a:gd name="connsiteX27" fmla="*/ 577062 w 1004492"/>
                  <a:gd name="connsiteY27" fmla="*/ 890114 h 897258"/>
                  <a:gd name="connsiteX28" fmla="*/ 405612 w 1004492"/>
                  <a:gd name="connsiteY28" fmla="*/ 885351 h 897258"/>
                  <a:gd name="connsiteX29" fmla="*/ 374656 w 1004492"/>
                  <a:gd name="connsiteY29" fmla="*/ 880589 h 897258"/>
                  <a:gd name="connsiteX30" fmla="*/ 362749 w 1004492"/>
                  <a:gd name="connsiteY30" fmla="*/ 878208 h 897258"/>
                  <a:gd name="connsiteX31" fmla="*/ 334174 w 1004492"/>
                  <a:gd name="connsiteY31" fmla="*/ 871064 h 897258"/>
                  <a:gd name="connsiteX32" fmla="*/ 272262 w 1004492"/>
                  <a:gd name="connsiteY32" fmla="*/ 868683 h 897258"/>
                  <a:gd name="connsiteX33" fmla="*/ 224637 w 1004492"/>
                  <a:gd name="connsiteY33" fmla="*/ 859158 h 897258"/>
                  <a:gd name="connsiteX34" fmla="*/ 179393 w 1004492"/>
                  <a:gd name="connsiteY34" fmla="*/ 844870 h 897258"/>
                  <a:gd name="connsiteX35" fmla="*/ 153199 w 1004492"/>
                  <a:gd name="connsiteY35" fmla="*/ 832964 h 897258"/>
                  <a:gd name="connsiteX36" fmla="*/ 84143 w 1004492"/>
                  <a:gd name="connsiteY36" fmla="*/ 780576 h 897258"/>
                  <a:gd name="connsiteX37" fmla="*/ 65093 w 1004492"/>
                  <a:gd name="connsiteY37" fmla="*/ 761526 h 897258"/>
                  <a:gd name="connsiteX38" fmla="*/ 31723 w 1004492"/>
                  <a:gd name="connsiteY38" fmla="*/ 673427 h 897258"/>
                  <a:gd name="connsiteX39" fmla="*/ 31723 w 1004492"/>
                  <a:gd name="connsiteY39" fmla="*/ 530551 h 897258"/>
                  <a:gd name="connsiteX40" fmla="*/ 7943 w 1004492"/>
                  <a:gd name="connsiteY40" fmla="*/ 461489 h 897258"/>
                  <a:gd name="connsiteX0" fmla="*/ 7943 w 1004492"/>
                  <a:gd name="connsiteY0" fmla="*/ 461489 h 897258"/>
                  <a:gd name="connsiteX1" fmla="*/ 7943 w 1004492"/>
                  <a:gd name="connsiteY1" fmla="*/ 461489 h 897258"/>
                  <a:gd name="connsiteX2" fmla="*/ 12706 w 1004492"/>
                  <a:gd name="connsiteY2" fmla="*/ 432914 h 897258"/>
                  <a:gd name="connsiteX3" fmla="*/ 15087 w 1004492"/>
                  <a:gd name="connsiteY3" fmla="*/ 423389 h 897258"/>
                  <a:gd name="connsiteX4" fmla="*/ 19849 w 1004492"/>
                  <a:gd name="connsiteY4" fmla="*/ 397195 h 897258"/>
                  <a:gd name="connsiteX5" fmla="*/ 22231 w 1004492"/>
                  <a:gd name="connsiteY5" fmla="*/ 380526 h 897258"/>
                  <a:gd name="connsiteX6" fmla="*/ 36518 w 1004492"/>
                  <a:gd name="connsiteY6" fmla="*/ 330520 h 897258"/>
                  <a:gd name="connsiteX7" fmla="*/ 46043 w 1004492"/>
                  <a:gd name="connsiteY7" fmla="*/ 301945 h 897258"/>
                  <a:gd name="connsiteX8" fmla="*/ 103164 w 1004492"/>
                  <a:gd name="connsiteY8" fmla="*/ 173361 h 897258"/>
                  <a:gd name="connsiteX9" fmla="*/ 174602 w 1004492"/>
                  <a:gd name="connsiteY9" fmla="*/ 101923 h 897258"/>
                  <a:gd name="connsiteX10" fmla="*/ 174602 w 1004492"/>
                  <a:gd name="connsiteY10" fmla="*/ 101923 h 897258"/>
                  <a:gd name="connsiteX11" fmla="*/ 246040 w 1004492"/>
                  <a:gd name="connsiteY11" fmla="*/ 101923 h 897258"/>
                  <a:gd name="connsiteX12" fmla="*/ 388916 w 1004492"/>
                  <a:gd name="connsiteY12" fmla="*/ 101923 h 897258"/>
                  <a:gd name="connsiteX13" fmla="*/ 641356 w 1004492"/>
                  <a:gd name="connsiteY13" fmla="*/ 9051 h 897258"/>
                  <a:gd name="connsiteX14" fmla="*/ 660406 w 1004492"/>
                  <a:gd name="connsiteY14" fmla="*/ 13814 h 897258"/>
                  <a:gd name="connsiteX15" fmla="*/ 705649 w 1004492"/>
                  <a:gd name="connsiteY15" fmla="*/ 30483 h 897258"/>
                  <a:gd name="connsiteX16" fmla="*/ 765181 w 1004492"/>
                  <a:gd name="connsiteY16" fmla="*/ 51914 h 897258"/>
                  <a:gd name="connsiteX17" fmla="*/ 796137 w 1004492"/>
                  <a:gd name="connsiteY17" fmla="*/ 54295 h 897258"/>
                  <a:gd name="connsiteX18" fmla="*/ 888980 w 1004492"/>
                  <a:gd name="connsiteY18" fmla="*/ 244799 h 897258"/>
                  <a:gd name="connsiteX19" fmla="*/ 960417 w 1004492"/>
                  <a:gd name="connsiteY19" fmla="*/ 530551 h 897258"/>
                  <a:gd name="connsiteX20" fmla="*/ 960418 w 1004492"/>
                  <a:gd name="connsiteY20" fmla="*/ 673427 h 897258"/>
                  <a:gd name="connsiteX21" fmla="*/ 996162 w 1004492"/>
                  <a:gd name="connsiteY21" fmla="*/ 804389 h 897258"/>
                  <a:gd name="connsiteX22" fmla="*/ 850906 w 1004492"/>
                  <a:gd name="connsiteY22" fmla="*/ 892495 h 897258"/>
                  <a:gd name="connsiteX23" fmla="*/ 762799 w 1004492"/>
                  <a:gd name="connsiteY23" fmla="*/ 894876 h 897258"/>
                  <a:gd name="connsiteX24" fmla="*/ 684218 w 1004492"/>
                  <a:gd name="connsiteY24" fmla="*/ 897258 h 897258"/>
                  <a:gd name="connsiteX25" fmla="*/ 596112 w 1004492"/>
                  <a:gd name="connsiteY25" fmla="*/ 892495 h 897258"/>
                  <a:gd name="connsiteX26" fmla="*/ 577062 w 1004492"/>
                  <a:gd name="connsiteY26" fmla="*/ 890114 h 897258"/>
                  <a:gd name="connsiteX27" fmla="*/ 405612 w 1004492"/>
                  <a:gd name="connsiteY27" fmla="*/ 885351 h 897258"/>
                  <a:gd name="connsiteX28" fmla="*/ 374656 w 1004492"/>
                  <a:gd name="connsiteY28" fmla="*/ 880589 h 897258"/>
                  <a:gd name="connsiteX29" fmla="*/ 362749 w 1004492"/>
                  <a:gd name="connsiteY29" fmla="*/ 878208 h 897258"/>
                  <a:gd name="connsiteX30" fmla="*/ 334174 w 1004492"/>
                  <a:gd name="connsiteY30" fmla="*/ 871064 h 897258"/>
                  <a:gd name="connsiteX31" fmla="*/ 272262 w 1004492"/>
                  <a:gd name="connsiteY31" fmla="*/ 868683 h 897258"/>
                  <a:gd name="connsiteX32" fmla="*/ 224637 w 1004492"/>
                  <a:gd name="connsiteY32" fmla="*/ 859158 h 897258"/>
                  <a:gd name="connsiteX33" fmla="*/ 179393 w 1004492"/>
                  <a:gd name="connsiteY33" fmla="*/ 844870 h 897258"/>
                  <a:gd name="connsiteX34" fmla="*/ 153199 w 1004492"/>
                  <a:gd name="connsiteY34" fmla="*/ 832964 h 897258"/>
                  <a:gd name="connsiteX35" fmla="*/ 84143 w 1004492"/>
                  <a:gd name="connsiteY35" fmla="*/ 780576 h 897258"/>
                  <a:gd name="connsiteX36" fmla="*/ 65093 w 1004492"/>
                  <a:gd name="connsiteY36" fmla="*/ 761526 h 897258"/>
                  <a:gd name="connsiteX37" fmla="*/ 31723 w 1004492"/>
                  <a:gd name="connsiteY37" fmla="*/ 673427 h 897258"/>
                  <a:gd name="connsiteX38" fmla="*/ 31723 w 1004492"/>
                  <a:gd name="connsiteY38" fmla="*/ 530551 h 897258"/>
                  <a:gd name="connsiteX39" fmla="*/ 7943 w 1004492"/>
                  <a:gd name="connsiteY39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765181 w 967486"/>
                  <a:gd name="connsiteY16" fmla="*/ 51914 h 897258"/>
                  <a:gd name="connsiteX17" fmla="*/ 796137 w 967486"/>
                  <a:gd name="connsiteY17" fmla="*/ 54295 h 897258"/>
                  <a:gd name="connsiteX18" fmla="*/ 888980 w 967486"/>
                  <a:gd name="connsiteY18" fmla="*/ 244799 h 897258"/>
                  <a:gd name="connsiteX19" fmla="*/ 960417 w 967486"/>
                  <a:gd name="connsiteY19" fmla="*/ 530551 h 897258"/>
                  <a:gd name="connsiteX20" fmla="*/ 960418 w 967486"/>
                  <a:gd name="connsiteY20" fmla="*/ 673427 h 897258"/>
                  <a:gd name="connsiteX21" fmla="*/ 850906 w 967486"/>
                  <a:gd name="connsiteY21" fmla="*/ 892495 h 897258"/>
                  <a:gd name="connsiteX22" fmla="*/ 762799 w 967486"/>
                  <a:gd name="connsiteY22" fmla="*/ 894876 h 897258"/>
                  <a:gd name="connsiteX23" fmla="*/ 684218 w 967486"/>
                  <a:gd name="connsiteY23" fmla="*/ 897258 h 897258"/>
                  <a:gd name="connsiteX24" fmla="*/ 596112 w 967486"/>
                  <a:gd name="connsiteY24" fmla="*/ 892495 h 897258"/>
                  <a:gd name="connsiteX25" fmla="*/ 577062 w 967486"/>
                  <a:gd name="connsiteY25" fmla="*/ 890114 h 897258"/>
                  <a:gd name="connsiteX26" fmla="*/ 405612 w 967486"/>
                  <a:gd name="connsiteY26" fmla="*/ 885351 h 897258"/>
                  <a:gd name="connsiteX27" fmla="*/ 374656 w 967486"/>
                  <a:gd name="connsiteY27" fmla="*/ 880589 h 897258"/>
                  <a:gd name="connsiteX28" fmla="*/ 362749 w 967486"/>
                  <a:gd name="connsiteY28" fmla="*/ 878208 h 897258"/>
                  <a:gd name="connsiteX29" fmla="*/ 334174 w 967486"/>
                  <a:gd name="connsiteY29" fmla="*/ 871064 h 897258"/>
                  <a:gd name="connsiteX30" fmla="*/ 272262 w 967486"/>
                  <a:gd name="connsiteY30" fmla="*/ 868683 h 897258"/>
                  <a:gd name="connsiteX31" fmla="*/ 224637 w 967486"/>
                  <a:gd name="connsiteY31" fmla="*/ 859158 h 897258"/>
                  <a:gd name="connsiteX32" fmla="*/ 179393 w 967486"/>
                  <a:gd name="connsiteY32" fmla="*/ 844870 h 897258"/>
                  <a:gd name="connsiteX33" fmla="*/ 153199 w 967486"/>
                  <a:gd name="connsiteY33" fmla="*/ 832964 h 897258"/>
                  <a:gd name="connsiteX34" fmla="*/ 84143 w 967486"/>
                  <a:gd name="connsiteY34" fmla="*/ 780576 h 897258"/>
                  <a:gd name="connsiteX35" fmla="*/ 65093 w 967486"/>
                  <a:gd name="connsiteY35" fmla="*/ 761526 h 897258"/>
                  <a:gd name="connsiteX36" fmla="*/ 31723 w 967486"/>
                  <a:gd name="connsiteY36" fmla="*/ 673427 h 897258"/>
                  <a:gd name="connsiteX37" fmla="*/ 31723 w 967486"/>
                  <a:gd name="connsiteY37" fmla="*/ 530551 h 897258"/>
                  <a:gd name="connsiteX38" fmla="*/ 7943 w 967486"/>
                  <a:gd name="connsiteY38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765181 w 967486"/>
                  <a:gd name="connsiteY16" fmla="*/ 51914 h 897258"/>
                  <a:gd name="connsiteX17" fmla="*/ 888980 w 967486"/>
                  <a:gd name="connsiteY17" fmla="*/ 244799 h 897258"/>
                  <a:gd name="connsiteX18" fmla="*/ 960417 w 967486"/>
                  <a:gd name="connsiteY18" fmla="*/ 530551 h 897258"/>
                  <a:gd name="connsiteX19" fmla="*/ 960418 w 967486"/>
                  <a:gd name="connsiteY19" fmla="*/ 673427 h 897258"/>
                  <a:gd name="connsiteX20" fmla="*/ 850906 w 967486"/>
                  <a:gd name="connsiteY20" fmla="*/ 892495 h 897258"/>
                  <a:gd name="connsiteX21" fmla="*/ 762799 w 967486"/>
                  <a:gd name="connsiteY21" fmla="*/ 894876 h 897258"/>
                  <a:gd name="connsiteX22" fmla="*/ 684218 w 967486"/>
                  <a:gd name="connsiteY22" fmla="*/ 897258 h 897258"/>
                  <a:gd name="connsiteX23" fmla="*/ 596112 w 967486"/>
                  <a:gd name="connsiteY23" fmla="*/ 892495 h 897258"/>
                  <a:gd name="connsiteX24" fmla="*/ 577062 w 967486"/>
                  <a:gd name="connsiteY24" fmla="*/ 890114 h 897258"/>
                  <a:gd name="connsiteX25" fmla="*/ 405612 w 967486"/>
                  <a:gd name="connsiteY25" fmla="*/ 885351 h 897258"/>
                  <a:gd name="connsiteX26" fmla="*/ 374656 w 967486"/>
                  <a:gd name="connsiteY26" fmla="*/ 880589 h 897258"/>
                  <a:gd name="connsiteX27" fmla="*/ 362749 w 967486"/>
                  <a:gd name="connsiteY27" fmla="*/ 878208 h 897258"/>
                  <a:gd name="connsiteX28" fmla="*/ 334174 w 967486"/>
                  <a:gd name="connsiteY28" fmla="*/ 871064 h 897258"/>
                  <a:gd name="connsiteX29" fmla="*/ 272262 w 967486"/>
                  <a:gd name="connsiteY29" fmla="*/ 868683 h 897258"/>
                  <a:gd name="connsiteX30" fmla="*/ 224637 w 967486"/>
                  <a:gd name="connsiteY30" fmla="*/ 859158 h 897258"/>
                  <a:gd name="connsiteX31" fmla="*/ 179393 w 967486"/>
                  <a:gd name="connsiteY31" fmla="*/ 844870 h 897258"/>
                  <a:gd name="connsiteX32" fmla="*/ 153199 w 967486"/>
                  <a:gd name="connsiteY32" fmla="*/ 832964 h 897258"/>
                  <a:gd name="connsiteX33" fmla="*/ 84143 w 967486"/>
                  <a:gd name="connsiteY33" fmla="*/ 780576 h 897258"/>
                  <a:gd name="connsiteX34" fmla="*/ 65093 w 967486"/>
                  <a:gd name="connsiteY34" fmla="*/ 761526 h 897258"/>
                  <a:gd name="connsiteX35" fmla="*/ 31723 w 967486"/>
                  <a:gd name="connsiteY35" fmla="*/ 673427 h 897258"/>
                  <a:gd name="connsiteX36" fmla="*/ 31723 w 967486"/>
                  <a:gd name="connsiteY36" fmla="*/ 530551 h 897258"/>
                  <a:gd name="connsiteX37" fmla="*/ 7943 w 967486"/>
                  <a:gd name="connsiteY37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705649 w 967486"/>
                  <a:gd name="connsiteY15" fmla="*/ 30483 h 897258"/>
                  <a:gd name="connsiteX16" fmla="*/ 888980 w 967486"/>
                  <a:gd name="connsiteY16" fmla="*/ 244799 h 897258"/>
                  <a:gd name="connsiteX17" fmla="*/ 960417 w 967486"/>
                  <a:gd name="connsiteY17" fmla="*/ 530551 h 897258"/>
                  <a:gd name="connsiteX18" fmla="*/ 960418 w 967486"/>
                  <a:gd name="connsiteY18" fmla="*/ 673427 h 897258"/>
                  <a:gd name="connsiteX19" fmla="*/ 850906 w 967486"/>
                  <a:gd name="connsiteY19" fmla="*/ 892495 h 897258"/>
                  <a:gd name="connsiteX20" fmla="*/ 762799 w 967486"/>
                  <a:gd name="connsiteY20" fmla="*/ 894876 h 897258"/>
                  <a:gd name="connsiteX21" fmla="*/ 684218 w 967486"/>
                  <a:gd name="connsiteY21" fmla="*/ 897258 h 897258"/>
                  <a:gd name="connsiteX22" fmla="*/ 596112 w 967486"/>
                  <a:gd name="connsiteY22" fmla="*/ 892495 h 897258"/>
                  <a:gd name="connsiteX23" fmla="*/ 577062 w 967486"/>
                  <a:gd name="connsiteY23" fmla="*/ 890114 h 897258"/>
                  <a:gd name="connsiteX24" fmla="*/ 405612 w 967486"/>
                  <a:gd name="connsiteY24" fmla="*/ 885351 h 897258"/>
                  <a:gd name="connsiteX25" fmla="*/ 374656 w 967486"/>
                  <a:gd name="connsiteY25" fmla="*/ 880589 h 897258"/>
                  <a:gd name="connsiteX26" fmla="*/ 362749 w 967486"/>
                  <a:gd name="connsiteY26" fmla="*/ 878208 h 897258"/>
                  <a:gd name="connsiteX27" fmla="*/ 334174 w 967486"/>
                  <a:gd name="connsiteY27" fmla="*/ 871064 h 897258"/>
                  <a:gd name="connsiteX28" fmla="*/ 272262 w 967486"/>
                  <a:gd name="connsiteY28" fmla="*/ 868683 h 897258"/>
                  <a:gd name="connsiteX29" fmla="*/ 224637 w 967486"/>
                  <a:gd name="connsiteY29" fmla="*/ 859158 h 897258"/>
                  <a:gd name="connsiteX30" fmla="*/ 179393 w 967486"/>
                  <a:gd name="connsiteY30" fmla="*/ 844870 h 897258"/>
                  <a:gd name="connsiteX31" fmla="*/ 153199 w 967486"/>
                  <a:gd name="connsiteY31" fmla="*/ 832964 h 897258"/>
                  <a:gd name="connsiteX32" fmla="*/ 84143 w 967486"/>
                  <a:gd name="connsiteY32" fmla="*/ 780576 h 897258"/>
                  <a:gd name="connsiteX33" fmla="*/ 65093 w 967486"/>
                  <a:gd name="connsiteY33" fmla="*/ 761526 h 897258"/>
                  <a:gd name="connsiteX34" fmla="*/ 31723 w 967486"/>
                  <a:gd name="connsiteY34" fmla="*/ 673427 h 897258"/>
                  <a:gd name="connsiteX35" fmla="*/ 31723 w 967486"/>
                  <a:gd name="connsiteY35" fmla="*/ 530551 h 897258"/>
                  <a:gd name="connsiteX36" fmla="*/ 7943 w 967486"/>
                  <a:gd name="connsiteY36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660406 w 967486"/>
                  <a:gd name="connsiteY14" fmla="*/ 13814 h 897258"/>
                  <a:gd name="connsiteX15" fmla="*/ 888980 w 967486"/>
                  <a:gd name="connsiteY15" fmla="*/ 244799 h 897258"/>
                  <a:gd name="connsiteX16" fmla="*/ 960417 w 967486"/>
                  <a:gd name="connsiteY16" fmla="*/ 530551 h 897258"/>
                  <a:gd name="connsiteX17" fmla="*/ 960418 w 967486"/>
                  <a:gd name="connsiteY17" fmla="*/ 673427 h 897258"/>
                  <a:gd name="connsiteX18" fmla="*/ 850906 w 967486"/>
                  <a:gd name="connsiteY18" fmla="*/ 892495 h 897258"/>
                  <a:gd name="connsiteX19" fmla="*/ 762799 w 967486"/>
                  <a:gd name="connsiteY19" fmla="*/ 894876 h 897258"/>
                  <a:gd name="connsiteX20" fmla="*/ 684218 w 967486"/>
                  <a:gd name="connsiteY20" fmla="*/ 897258 h 897258"/>
                  <a:gd name="connsiteX21" fmla="*/ 596112 w 967486"/>
                  <a:gd name="connsiteY21" fmla="*/ 892495 h 897258"/>
                  <a:gd name="connsiteX22" fmla="*/ 577062 w 967486"/>
                  <a:gd name="connsiteY22" fmla="*/ 890114 h 897258"/>
                  <a:gd name="connsiteX23" fmla="*/ 405612 w 967486"/>
                  <a:gd name="connsiteY23" fmla="*/ 885351 h 897258"/>
                  <a:gd name="connsiteX24" fmla="*/ 374656 w 967486"/>
                  <a:gd name="connsiteY24" fmla="*/ 880589 h 897258"/>
                  <a:gd name="connsiteX25" fmla="*/ 362749 w 967486"/>
                  <a:gd name="connsiteY25" fmla="*/ 878208 h 897258"/>
                  <a:gd name="connsiteX26" fmla="*/ 334174 w 967486"/>
                  <a:gd name="connsiteY26" fmla="*/ 871064 h 897258"/>
                  <a:gd name="connsiteX27" fmla="*/ 272262 w 967486"/>
                  <a:gd name="connsiteY27" fmla="*/ 868683 h 897258"/>
                  <a:gd name="connsiteX28" fmla="*/ 224637 w 967486"/>
                  <a:gd name="connsiteY28" fmla="*/ 859158 h 897258"/>
                  <a:gd name="connsiteX29" fmla="*/ 179393 w 967486"/>
                  <a:gd name="connsiteY29" fmla="*/ 844870 h 897258"/>
                  <a:gd name="connsiteX30" fmla="*/ 153199 w 967486"/>
                  <a:gd name="connsiteY30" fmla="*/ 832964 h 897258"/>
                  <a:gd name="connsiteX31" fmla="*/ 84143 w 967486"/>
                  <a:gd name="connsiteY31" fmla="*/ 780576 h 897258"/>
                  <a:gd name="connsiteX32" fmla="*/ 65093 w 967486"/>
                  <a:gd name="connsiteY32" fmla="*/ 761526 h 897258"/>
                  <a:gd name="connsiteX33" fmla="*/ 31723 w 967486"/>
                  <a:gd name="connsiteY33" fmla="*/ 673427 h 897258"/>
                  <a:gd name="connsiteX34" fmla="*/ 31723 w 967486"/>
                  <a:gd name="connsiteY34" fmla="*/ 530551 h 897258"/>
                  <a:gd name="connsiteX35" fmla="*/ 7943 w 967486"/>
                  <a:gd name="connsiteY35" fmla="*/ 461489 h 897258"/>
                  <a:gd name="connsiteX0" fmla="*/ 7943 w 967486"/>
                  <a:gd name="connsiteY0" fmla="*/ 461489 h 897258"/>
                  <a:gd name="connsiteX1" fmla="*/ 7943 w 967486"/>
                  <a:gd name="connsiteY1" fmla="*/ 461489 h 897258"/>
                  <a:gd name="connsiteX2" fmla="*/ 12706 w 967486"/>
                  <a:gd name="connsiteY2" fmla="*/ 432914 h 897258"/>
                  <a:gd name="connsiteX3" fmla="*/ 15087 w 967486"/>
                  <a:gd name="connsiteY3" fmla="*/ 423389 h 897258"/>
                  <a:gd name="connsiteX4" fmla="*/ 19849 w 967486"/>
                  <a:gd name="connsiteY4" fmla="*/ 397195 h 897258"/>
                  <a:gd name="connsiteX5" fmla="*/ 22231 w 967486"/>
                  <a:gd name="connsiteY5" fmla="*/ 380526 h 897258"/>
                  <a:gd name="connsiteX6" fmla="*/ 36518 w 967486"/>
                  <a:gd name="connsiteY6" fmla="*/ 330520 h 897258"/>
                  <a:gd name="connsiteX7" fmla="*/ 46043 w 967486"/>
                  <a:gd name="connsiteY7" fmla="*/ 301945 h 897258"/>
                  <a:gd name="connsiteX8" fmla="*/ 103164 w 967486"/>
                  <a:gd name="connsiteY8" fmla="*/ 173361 h 897258"/>
                  <a:gd name="connsiteX9" fmla="*/ 174602 w 967486"/>
                  <a:gd name="connsiteY9" fmla="*/ 101923 h 897258"/>
                  <a:gd name="connsiteX10" fmla="*/ 174602 w 967486"/>
                  <a:gd name="connsiteY10" fmla="*/ 101923 h 897258"/>
                  <a:gd name="connsiteX11" fmla="*/ 246040 w 967486"/>
                  <a:gd name="connsiteY11" fmla="*/ 101923 h 897258"/>
                  <a:gd name="connsiteX12" fmla="*/ 388916 w 967486"/>
                  <a:gd name="connsiteY12" fmla="*/ 101923 h 897258"/>
                  <a:gd name="connsiteX13" fmla="*/ 641356 w 967486"/>
                  <a:gd name="connsiteY13" fmla="*/ 9051 h 897258"/>
                  <a:gd name="connsiteX14" fmla="*/ 888980 w 967486"/>
                  <a:gd name="connsiteY14" fmla="*/ 244799 h 897258"/>
                  <a:gd name="connsiteX15" fmla="*/ 960417 w 967486"/>
                  <a:gd name="connsiteY15" fmla="*/ 530551 h 897258"/>
                  <a:gd name="connsiteX16" fmla="*/ 960418 w 967486"/>
                  <a:gd name="connsiteY16" fmla="*/ 673427 h 897258"/>
                  <a:gd name="connsiteX17" fmla="*/ 850906 w 967486"/>
                  <a:gd name="connsiteY17" fmla="*/ 892495 h 897258"/>
                  <a:gd name="connsiteX18" fmla="*/ 762799 w 967486"/>
                  <a:gd name="connsiteY18" fmla="*/ 894876 h 897258"/>
                  <a:gd name="connsiteX19" fmla="*/ 684218 w 967486"/>
                  <a:gd name="connsiteY19" fmla="*/ 897258 h 897258"/>
                  <a:gd name="connsiteX20" fmla="*/ 596112 w 967486"/>
                  <a:gd name="connsiteY20" fmla="*/ 892495 h 897258"/>
                  <a:gd name="connsiteX21" fmla="*/ 577062 w 967486"/>
                  <a:gd name="connsiteY21" fmla="*/ 890114 h 897258"/>
                  <a:gd name="connsiteX22" fmla="*/ 405612 w 967486"/>
                  <a:gd name="connsiteY22" fmla="*/ 885351 h 897258"/>
                  <a:gd name="connsiteX23" fmla="*/ 374656 w 967486"/>
                  <a:gd name="connsiteY23" fmla="*/ 880589 h 897258"/>
                  <a:gd name="connsiteX24" fmla="*/ 362749 w 967486"/>
                  <a:gd name="connsiteY24" fmla="*/ 878208 h 897258"/>
                  <a:gd name="connsiteX25" fmla="*/ 334174 w 967486"/>
                  <a:gd name="connsiteY25" fmla="*/ 871064 h 897258"/>
                  <a:gd name="connsiteX26" fmla="*/ 272262 w 967486"/>
                  <a:gd name="connsiteY26" fmla="*/ 868683 h 897258"/>
                  <a:gd name="connsiteX27" fmla="*/ 224637 w 967486"/>
                  <a:gd name="connsiteY27" fmla="*/ 859158 h 897258"/>
                  <a:gd name="connsiteX28" fmla="*/ 179393 w 967486"/>
                  <a:gd name="connsiteY28" fmla="*/ 844870 h 897258"/>
                  <a:gd name="connsiteX29" fmla="*/ 153199 w 967486"/>
                  <a:gd name="connsiteY29" fmla="*/ 832964 h 897258"/>
                  <a:gd name="connsiteX30" fmla="*/ 84143 w 967486"/>
                  <a:gd name="connsiteY30" fmla="*/ 780576 h 897258"/>
                  <a:gd name="connsiteX31" fmla="*/ 65093 w 967486"/>
                  <a:gd name="connsiteY31" fmla="*/ 761526 h 897258"/>
                  <a:gd name="connsiteX32" fmla="*/ 31723 w 967486"/>
                  <a:gd name="connsiteY32" fmla="*/ 673427 h 897258"/>
                  <a:gd name="connsiteX33" fmla="*/ 31723 w 967486"/>
                  <a:gd name="connsiteY33" fmla="*/ 530551 h 897258"/>
                  <a:gd name="connsiteX34" fmla="*/ 7943 w 967486"/>
                  <a:gd name="connsiteY34" fmla="*/ 461489 h 897258"/>
                  <a:gd name="connsiteX0" fmla="*/ 7943 w 967486"/>
                  <a:gd name="connsiteY0" fmla="*/ 368617 h 804386"/>
                  <a:gd name="connsiteX1" fmla="*/ 7943 w 967486"/>
                  <a:gd name="connsiteY1" fmla="*/ 368617 h 804386"/>
                  <a:gd name="connsiteX2" fmla="*/ 12706 w 967486"/>
                  <a:gd name="connsiteY2" fmla="*/ 340042 h 804386"/>
                  <a:gd name="connsiteX3" fmla="*/ 15087 w 967486"/>
                  <a:gd name="connsiteY3" fmla="*/ 330517 h 804386"/>
                  <a:gd name="connsiteX4" fmla="*/ 19849 w 967486"/>
                  <a:gd name="connsiteY4" fmla="*/ 304323 h 804386"/>
                  <a:gd name="connsiteX5" fmla="*/ 22231 w 967486"/>
                  <a:gd name="connsiteY5" fmla="*/ 287654 h 804386"/>
                  <a:gd name="connsiteX6" fmla="*/ 36518 w 967486"/>
                  <a:gd name="connsiteY6" fmla="*/ 237648 h 804386"/>
                  <a:gd name="connsiteX7" fmla="*/ 46043 w 967486"/>
                  <a:gd name="connsiteY7" fmla="*/ 209073 h 804386"/>
                  <a:gd name="connsiteX8" fmla="*/ 103164 w 967486"/>
                  <a:gd name="connsiteY8" fmla="*/ 80489 h 804386"/>
                  <a:gd name="connsiteX9" fmla="*/ 174602 w 967486"/>
                  <a:gd name="connsiteY9" fmla="*/ 9051 h 804386"/>
                  <a:gd name="connsiteX10" fmla="*/ 174602 w 967486"/>
                  <a:gd name="connsiteY10" fmla="*/ 9051 h 804386"/>
                  <a:gd name="connsiteX11" fmla="*/ 246040 w 967486"/>
                  <a:gd name="connsiteY11" fmla="*/ 9051 h 804386"/>
                  <a:gd name="connsiteX12" fmla="*/ 388916 w 967486"/>
                  <a:gd name="connsiteY12" fmla="*/ 9051 h 804386"/>
                  <a:gd name="connsiteX13" fmla="*/ 674666 w 967486"/>
                  <a:gd name="connsiteY13" fmla="*/ 9051 h 804386"/>
                  <a:gd name="connsiteX14" fmla="*/ 888980 w 967486"/>
                  <a:gd name="connsiteY14" fmla="*/ 151927 h 804386"/>
                  <a:gd name="connsiteX15" fmla="*/ 960417 w 967486"/>
                  <a:gd name="connsiteY15" fmla="*/ 437679 h 804386"/>
                  <a:gd name="connsiteX16" fmla="*/ 960418 w 967486"/>
                  <a:gd name="connsiteY16" fmla="*/ 580555 h 804386"/>
                  <a:gd name="connsiteX17" fmla="*/ 850906 w 967486"/>
                  <a:gd name="connsiteY17" fmla="*/ 799623 h 804386"/>
                  <a:gd name="connsiteX18" fmla="*/ 762799 w 967486"/>
                  <a:gd name="connsiteY18" fmla="*/ 802004 h 804386"/>
                  <a:gd name="connsiteX19" fmla="*/ 684218 w 967486"/>
                  <a:gd name="connsiteY19" fmla="*/ 804386 h 804386"/>
                  <a:gd name="connsiteX20" fmla="*/ 596112 w 967486"/>
                  <a:gd name="connsiteY20" fmla="*/ 799623 h 804386"/>
                  <a:gd name="connsiteX21" fmla="*/ 577062 w 967486"/>
                  <a:gd name="connsiteY21" fmla="*/ 797242 h 804386"/>
                  <a:gd name="connsiteX22" fmla="*/ 405612 w 967486"/>
                  <a:gd name="connsiteY22" fmla="*/ 792479 h 804386"/>
                  <a:gd name="connsiteX23" fmla="*/ 374656 w 967486"/>
                  <a:gd name="connsiteY23" fmla="*/ 787717 h 804386"/>
                  <a:gd name="connsiteX24" fmla="*/ 362749 w 967486"/>
                  <a:gd name="connsiteY24" fmla="*/ 785336 h 804386"/>
                  <a:gd name="connsiteX25" fmla="*/ 334174 w 967486"/>
                  <a:gd name="connsiteY25" fmla="*/ 778192 h 804386"/>
                  <a:gd name="connsiteX26" fmla="*/ 272262 w 967486"/>
                  <a:gd name="connsiteY26" fmla="*/ 775811 h 804386"/>
                  <a:gd name="connsiteX27" fmla="*/ 224637 w 967486"/>
                  <a:gd name="connsiteY27" fmla="*/ 766286 h 804386"/>
                  <a:gd name="connsiteX28" fmla="*/ 179393 w 967486"/>
                  <a:gd name="connsiteY28" fmla="*/ 751998 h 804386"/>
                  <a:gd name="connsiteX29" fmla="*/ 153199 w 967486"/>
                  <a:gd name="connsiteY29" fmla="*/ 740092 h 804386"/>
                  <a:gd name="connsiteX30" fmla="*/ 84143 w 967486"/>
                  <a:gd name="connsiteY30" fmla="*/ 687704 h 804386"/>
                  <a:gd name="connsiteX31" fmla="*/ 65093 w 967486"/>
                  <a:gd name="connsiteY31" fmla="*/ 668654 h 804386"/>
                  <a:gd name="connsiteX32" fmla="*/ 31723 w 967486"/>
                  <a:gd name="connsiteY32" fmla="*/ 580555 h 804386"/>
                  <a:gd name="connsiteX33" fmla="*/ 31723 w 967486"/>
                  <a:gd name="connsiteY33" fmla="*/ 437679 h 804386"/>
                  <a:gd name="connsiteX34" fmla="*/ 7943 w 967486"/>
                  <a:gd name="connsiteY34" fmla="*/ 368617 h 80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67486" h="804386">
                    <a:moveTo>
                      <a:pt x="7943" y="368617"/>
                    </a:moveTo>
                    <a:lnTo>
                      <a:pt x="7943" y="368617"/>
                    </a:lnTo>
                    <a:cubicBezTo>
                      <a:pt x="9531" y="359092"/>
                      <a:pt x="10926" y="349533"/>
                      <a:pt x="12706" y="340042"/>
                    </a:cubicBezTo>
                    <a:cubicBezTo>
                      <a:pt x="13309" y="336825"/>
                      <a:pt x="14445" y="333726"/>
                      <a:pt x="15087" y="330517"/>
                    </a:cubicBezTo>
                    <a:cubicBezTo>
                      <a:pt x="16827" y="321815"/>
                      <a:pt x="18390" y="313077"/>
                      <a:pt x="19849" y="304323"/>
                    </a:cubicBezTo>
                    <a:cubicBezTo>
                      <a:pt x="20772" y="298787"/>
                      <a:pt x="20870" y="293099"/>
                      <a:pt x="22231" y="287654"/>
                    </a:cubicBezTo>
                    <a:cubicBezTo>
                      <a:pt x="26436" y="270836"/>
                      <a:pt x="31756" y="254317"/>
                      <a:pt x="36518" y="237648"/>
                    </a:cubicBezTo>
                    <a:cubicBezTo>
                      <a:pt x="42453" y="216874"/>
                      <a:pt x="39136" y="226341"/>
                      <a:pt x="46043" y="209073"/>
                    </a:cubicBezTo>
                    <a:cubicBezTo>
                      <a:pt x="46837" y="155892"/>
                      <a:pt x="101707" y="133656"/>
                      <a:pt x="103164" y="80489"/>
                    </a:cubicBezTo>
                    <a:cubicBezTo>
                      <a:pt x="124590" y="47152"/>
                      <a:pt x="153572" y="15797"/>
                      <a:pt x="174602" y="9051"/>
                    </a:cubicBezTo>
                    <a:lnTo>
                      <a:pt x="174602" y="9051"/>
                    </a:lnTo>
                    <a:cubicBezTo>
                      <a:pt x="186342" y="6916"/>
                      <a:pt x="234157" y="10131"/>
                      <a:pt x="246040" y="9051"/>
                    </a:cubicBezTo>
                    <a:cubicBezTo>
                      <a:pt x="251630" y="8543"/>
                      <a:pt x="383360" y="9845"/>
                      <a:pt x="388916" y="9051"/>
                    </a:cubicBezTo>
                    <a:cubicBezTo>
                      <a:pt x="534390" y="10705"/>
                      <a:pt x="533474" y="0"/>
                      <a:pt x="674666" y="9051"/>
                    </a:cubicBezTo>
                    <a:cubicBezTo>
                      <a:pt x="758010" y="32864"/>
                      <a:pt x="835803" y="65010"/>
                      <a:pt x="888980" y="151927"/>
                    </a:cubicBezTo>
                    <a:lnTo>
                      <a:pt x="960417" y="437679"/>
                    </a:lnTo>
                    <a:cubicBezTo>
                      <a:pt x="957422" y="461630"/>
                      <a:pt x="967486" y="552283"/>
                      <a:pt x="960418" y="580555"/>
                    </a:cubicBezTo>
                    <a:cubicBezTo>
                      <a:pt x="942166" y="640879"/>
                      <a:pt x="883842" y="762715"/>
                      <a:pt x="850906" y="799623"/>
                    </a:cubicBezTo>
                    <a:cubicBezTo>
                      <a:pt x="821594" y="801621"/>
                      <a:pt x="792167" y="801165"/>
                      <a:pt x="762799" y="802004"/>
                    </a:cubicBezTo>
                    <a:lnTo>
                      <a:pt x="684218" y="804386"/>
                    </a:lnTo>
                    <a:lnTo>
                      <a:pt x="596112" y="799623"/>
                    </a:lnTo>
                    <a:cubicBezTo>
                      <a:pt x="589727" y="799197"/>
                      <a:pt x="583449" y="797641"/>
                      <a:pt x="577062" y="797242"/>
                    </a:cubicBezTo>
                    <a:cubicBezTo>
                      <a:pt x="529459" y="794267"/>
                      <a:pt x="443791" y="793275"/>
                      <a:pt x="405612" y="792479"/>
                    </a:cubicBezTo>
                    <a:cubicBezTo>
                      <a:pt x="393121" y="790695"/>
                      <a:pt x="386774" y="789920"/>
                      <a:pt x="374656" y="787717"/>
                    </a:cubicBezTo>
                    <a:cubicBezTo>
                      <a:pt x="370674" y="786993"/>
                      <a:pt x="366654" y="786401"/>
                      <a:pt x="362749" y="785336"/>
                    </a:cubicBezTo>
                    <a:cubicBezTo>
                      <a:pt x="348348" y="781408"/>
                      <a:pt x="349117" y="779126"/>
                      <a:pt x="334174" y="778192"/>
                    </a:cubicBezTo>
                    <a:cubicBezTo>
                      <a:pt x="313562" y="776904"/>
                      <a:pt x="292899" y="776605"/>
                      <a:pt x="272262" y="775811"/>
                    </a:cubicBezTo>
                    <a:cubicBezTo>
                      <a:pt x="242514" y="765894"/>
                      <a:pt x="258330" y="769349"/>
                      <a:pt x="224637" y="766286"/>
                    </a:cubicBezTo>
                    <a:cubicBezTo>
                      <a:pt x="209159" y="762317"/>
                      <a:pt x="191299" y="756364"/>
                      <a:pt x="179393" y="751998"/>
                    </a:cubicBezTo>
                    <a:cubicBezTo>
                      <a:pt x="170606" y="748154"/>
                      <a:pt x="162243" y="743284"/>
                      <a:pt x="153199" y="740092"/>
                    </a:cubicBezTo>
                    <a:cubicBezTo>
                      <a:pt x="137324" y="729376"/>
                      <a:pt x="98827" y="699610"/>
                      <a:pt x="84143" y="687704"/>
                    </a:cubicBezTo>
                    <a:cubicBezTo>
                      <a:pt x="77614" y="681538"/>
                      <a:pt x="71911" y="674498"/>
                      <a:pt x="65093" y="668654"/>
                    </a:cubicBezTo>
                    <a:cubicBezTo>
                      <a:pt x="56356" y="650796"/>
                      <a:pt x="37285" y="619051"/>
                      <a:pt x="31723" y="580555"/>
                    </a:cubicBezTo>
                    <a:cubicBezTo>
                      <a:pt x="24177" y="551584"/>
                      <a:pt x="27754" y="475382"/>
                      <a:pt x="31723" y="437679"/>
                    </a:cubicBezTo>
                    <a:cubicBezTo>
                      <a:pt x="37279" y="401563"/>
                      <a:pt x="0" y="380127"/>
                      <a:pt x="7943" y="368617"/>
                    </a:cubicBezTo>
                    <a:close/>
                  </a:path>
                </a:pathLst>
              </a:custGeom>
              <a:solidFill>
                <a:schemeClr val="accent2">
                  <a:lumMod val="1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Dowolny kształt 77"/>
              <p:cNvSpPr/>
              <p:nvPr/>
            </p:nvSpPr>
            <p:spPr>
              <a:xfrm>
                <a:off x="642909" y="4143381"/>
                <a:ext cx="357191" cy="285752"/>
              </a:xfrm>
              <a:custGeom>
                <a:avLst/>
                <a:gdLst>
                  <a:gd name="connsiteX0" fmla="*/ 21466 w 745366"/>
                  <a:gd name="connsiteY0" fmla="*/ 352425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86" fmla="*/ 7178 w 745366"/>
                  <a:gd name="connsiteY86" fmla="*/ 347662 h 586115"/>
                  <a:gd name="connsiteX87" fmla="*/ 21466 w 745366"/>
                  <a:gd name="connsiteY87" fmla="*/ 352425 h 586115"/>
                  <a:gd name="connsiteX0" fmla="*/ 7178 w 745366"/>
                  <a:gd name="connsiteY0" fmla="*/ 347662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86" fmla="*/ 7178 w 745366"/>
                  <a:gd name="connsiteY86" fmla="*/ 347662 h 586115"/>
                  <a:gd name="connsiteX0" fmla="*/ 4797 w 745366"/>
                  <a:gd name="connsiteY0" fmla="*/ 359569 h 586115"/>
                  <a:gd name="connsiteX1" fmla="*/ 21466 w 745366"/>
                  <a:gd name="connsiteY1" fmla="*/ 352425 h 586115"/>
                  <a:gd name="connsiteX2" fmla="*/ 19084 w 745366"/>
                  <a:gd name="connsiteY2" fmla="*/ 300037 h 586115"/>
                  <a:gd name="connsiteX3" fmla="*/ 16703 w 745366"/>
                  <a:gd name="connsiteY3" fmla="*/ 290512 h 586115"/>
                  <a:gd name="connsiteX4" fmla="*/ 9559 w 745366"/>
                  <a:gd name="connsiteY4" fmla="*/ 269081 h 586115"/>
                  <a:gd name="connsiteX5" fmla="*/ 7178 w 745366"/>
                  <a:gd name="connsiteY5" fmla="*/ 252412 h 586115"/>
                  <a:gd name="connsiteX6" fmla="*/ 4797 w 745366"/>
                  <a:gd name="connsiteY6" fmla="*/ 245269 h 586115"/>
                  <a:gd name="connsiteX7" fmla="*/ 2416 w 745366"/>
                  <a:gd name="connsiteY7" fmla="*/ 221456 h 586115"/>
                  <a:gd name="connsiteX8" fmla="*/ 7178 w 745366"/>
                  <a:gd name="connsiteY8" fmla="*/ 173831 h 586115"/>
                  <a:gd name="connsiteX9" fmla="*/ 21466 w 745366"/>
                  <a:gd name="connsiteY9" fmla="*/ 157162 h 586115"/>
                  <a:gd name="connsiteX10" fmla="*/ 38134 w 745366"/>
                  <a:gd name="connsiteY10" fmla="*/ 138112 h 586115"/>
                  <a:gd name="connsiteX11" fmla="*/ 45278 w 745366"/>
                  <a:gd name="connsiteY11" fmla="*/ 133350 h 586115"/>
                  <a:gd name="connsiteX12" fmla="*/ 57184 w 745366"/>
                  <a:gd name="connsiteY12" fmla="*/ 123825 h 586115"/>
                  <a:gd name="connsiteX13" fmla="*/ 66709 w 745366"/>
                  <a:gd name="connsiteY13" fmla="*/ 119062 h 586115"/>
                  <a:gd name="connsiteX14" fmla="*/ 85759 w 745366"/>
                  <a:gd name="connsiteY14" fmla="*/ 109537 h 586115"/>
                  <a:gd name="connsiteX15" fmla="*/ 92903 w 745366"/>
                  <a:gd name="connsiteY15" fmla="*/ 104775 h 586115"/>
                  <a:gd name="connsiteX16" fmla="*/ 121478 w 745366"/>
                  <a:gd name="connsiteY16" fmla="*/ 83344 h 586115"/>
                  <a:gd name="connsiteX17" fmla="*/ 142909 w 745366"/>
                  <a:gd name="connsiteY17" fmla="*/ 73819 h 586115"/>
                  <a:gd name="connsiteX18" fmla="*/ 159578 w 745366"/>
                  <a:gd name="connsiteY18" fmla="*/ 64294 h 586115"/>
                  <a:gd name="connsiteX19" fmla="*/ 183391 w 745366"/>
                  <a:gd name="connsiteY19" fmla="*/ 50006 h 586115"/>
                  <a:gd name="connsiteX20" fmla="*/ 200059 w 745366"/>
                  <a:gd name="connsiteY20" fmla="*/ 38100 h 586115"/>
                  <a:gd name="connsiteX21" fmla="*/ 219109 w 745366"/>
                  <a:gd name="connsiteY21" fmla="*/ 30956 h 586115"/>
                  <a:gd name="connsiteX22" fmla="*/ 228634 w 745366"/>
                  <a:gd name="connsiteY22" fmla="*/ 23812 h 586115"/>
                  <a:gd name="connsiteX23" fmla="*/ 250066 w 745366"/>
                  <a:gd name="connsiteY23" fmla="*/ 16669 h 586115"/>
                  <a:gd name="connsiteX24" fmla="*/ 261972 w 745366"/>
                  <a:gd name="connsiteY24" fmla="*/ 9525 h 586115"/>
                  <a:gd name="connsiteX25" fmla="*/ 269116 w 745366"/>
                  <a:gd name="connsiteY25" fmla="*/ 4762 h 586115"/>
                  <a:gd name="connsiteX26" fmla="*/ 297691 w 745366"/>
                  <a:gd name="connsiteY26" fmla="*/ 0 h 586115"/>
                  <a:gd name="connsiteX27" fmla="*/ 461997 w 745366"/>
                  <a:gd name="connsiteY27" fmla="*/ 4762 h 586115"/>
                  <a:gd name="connsiteX28" fmla="*/ 478666 w 745366"/>
                  <a:gd name="connsiteY28" fmla="*/ 9525 h 586115"/>
                  <a:gd name="connsiteX29" fmla="*/ 516766 w 745366"/>
                  <a:gd name="connsiteY29" fmla="*/ 28575 h 586115"/>
                  <a:gd name="connsiteX30" fmla="*/ 526291 w 745366"/>
                  <a:gd name="connsiteY30" fmla="*/ 35719 h 586115"/>
                  <a:gd name="connsiteX31" fmla="*/ 538197 w 745366"/>
                  <a:gd name="connsiteY31" fmla="*/ 52387 h 586115"/>
                  <a:gd name="connsiteX32" fmla="*/ 552484 w 745366"/>
                  <a:gd name="connsiteY32" fmla="*/ 64294 h 586115"/>
                  <a:gd name="connsiteX33" fmla="*/ 566772 w 745366"/>
                  <a:gd name="connsiteY33" fmla="*/ 80962 h 586115"/>
                  <a:gd name="connsiteX34" fmla="*/ 583441 w 745366"/>
                  <a:gd name="connsiteY34" fmla="*/ 97631 h 586115"/>
                  <a:gd name="connsiteX35" fmla="*/ 590584 w 745366"/>
                  <a:gd name="connsiteY35" fmla="*/ 104775 h 586115"/>
                  <a:gd name="connsiteX36" fmla="*/ 609634 w 745366"/>
                  <a:gd name="connsiteY36" fmla="*/ 116681 h 586115"/>
                  <a:gd name="connsiteX37" fmla="*/ 616778 w 745366"/>
                  <a:gd name="connsiteY37" fmla="*/ 121444 h 586115"/>
                  <a:gd name="connsiteX38" fmla="*/ 628684 w 745366"/>
                  <a:gd name="connsiteY38" fmla="*/ 128587 h 586115"/>
                  <a:gd name="connsiteX39" fmla="*/ 635828 w 745366"/>
                  <a:gd name="connsiteY39" fmla="*/ 133350 h 586115"/>
                  <a:gd name="connsiteX40" fmla="*/ 652497 w 745366"/>
                  <a:gd name="connsiteY40" fmla="*/ 138112 h 586115"/>
                  <a:gd name="connsiteX41" fmla="*/ 662022 w 745366"/>
                  <a:gd name="connsiteY41" fmla="*/ 142875 h 586115"/>
                  <a:gd name="connsiteX42" fmla="*/ 664403 w 745366"/>
                  <a:gd name="connsiteY42" fmla="*/ 150019 h 586115"/>
                  <a:gd name="connsiteX43" fmla="*/ 678691 w 745366"/>
                  <a:gd name="connsiteY43" fmla="*/ 166687 h 586115"/>
                  <a:gd name="connsiteX44" fmla="*/ 685834 w 745366"/>
                  <a:gd name="connsiteY44" fmla="*/ 180975 h 586115"/>
                  <a:gd name="connsiteX45" fmla="*/ 690597 w 745366"/>
                  <a:gd name="connsiteY45" fmla="*/ 192881 h 586115"/>
                  <a:gd name="connsiteX46" fmla="*/ 700122 w 745366"/>
                  <a:gd name="connsiteY46" fmla="*/ 207169 h 586115"/>
                  <a:gd name="connsiteX47" fmla="*/ 704884 w 745366"/>
                  <a:gd name="connsiteY47" fmla="*/ 216694 h 586115"/>
                  <a:gd name="connsiteX48" fmla="*/ 707266 w 745366"/>
                  <a:gd name="connsiteY48" fmla="*/ 223837 h 586115"/>
                  <a:gd name="connsiteX49" fmla="*/ 714409 w 745366"/>
                  <a:gd name="connsiteY49" fmla="*/ 230981 h 586115"/>
                  <a:gd name="connsiteX50" fmla="*/ 721553 w 745366"/>
                  <a:gd name="connsiteY50" fmla="*/ 254794 h 586115"/>
                  <a:gd name="connsiteX51" fmla="*/ 726316 w 745366"/>
                  <a:gd name="connsiteY51" fmla="*/ 266700 h 586115"/>
                  <a:gd name="connsiteX52" fmla="*/ 728697 w 745366"/>
                  <a:gd name="connsiteY52" fmla="*/ 276225 h 586115"/>
                  <a:gd name="connsiteX53" fmla="*/ 731078 w 745366"/>
                  <a:gd name="connsiteY53" fmla="*/ 283369 h 586115"/>
                  <a:gd name="connsiteX54" fmla="*/ 733459 w 745366"/>
                  <a:gd name="connsiteY54" fmla="*/ 300037 h 586115"/>
                  <a:gd name="connsiteX55" fmla="*/ 735841 w 745366"/>
                  <a:gd name="connsiteY55" fmla="*/ 330994 h 586115"/>
                  <a:gd name="connsiteX56" fmla="*/ 738222 w 745366"/>
                  <a:gd name="connsiteY56" fmla="*/ 338137 h 586115"/>
                  <a:gd name="connsiteX57" fmla="*/ 745366 w 745366"/>
                  <a:gd name="connsiteY57" fmla="*/ 373856 h 586115"/>
                  <a:gd name="connsiteX58" fmla="*/ 740603 w 745366"/>
                  <a:gd name="connsiteY58" fmla="*/ 402431 h 586115"/>
                  <a:gd name="connsiteX59" fmla="*/ 719172 w 745366"/>
                  <a:gd name="connsiteY59" fmla="*/ 428625 h 586115"/>
                  <a:gd name="connsiteX60" fmla="*/ 702503 w 745366"/>
                  <a:gd name="connsiteY60" fmla="*/ 447675 h 586115"/>
                  <a:gd name="connsiteX61" fmla="*/ 659641 w 745366"/>
                  <a:gd name="connsiteY61" fmla="*/ 485775 h 586115"/>
                  <a:gd name="connsiteX62" fmla="*/ 640591 w 745366"/>
                  <a:gd name="connsiteY62" fmla="*/ 502444 h 586115"/>
                  <a:gd name="connsiteX63" fmla="*/ 600109 w 745366"/>
                  <a:gd name="connsiteY63" fmla="*/ 535781 h 586115"/>
                  <a:gd name="connsiteX64" fmla="*/ 585822 w 745366"/>
                  <a:gd name="connsiteY64" fmla="*/ 542925 h 586115"/>
                  <a:gd name="connsiteX65" fmla="*/ 562009 w 745366"/>
                  <a:gd name="connsiteY65" fmla="*/ 564356 h 586115"/>
                  <a:gd name="connsiteX66" fmla="*/ 554866 w 745366"/>
                  <a:gd name="connsiteY66" fmla="*/ 571500 h 586115"/>
                  <a:gd name="connsiteX67" fmla="*/ 533434 w 745366"/>
                  <a:gd name="connsiteY67" fmla="*/ 578644 h 586115"/>
                  <a:gd name="connsiteX68" fmla="*/ 512003 w 745366"/>
                  <a:gd name="connsiteY68" fmla="*/ 585787 h 586115"/>
                  <a:gd name="connsiteX69" fmla="*/ 247684 w 745366"/>
                  <a:gd name="connsiteY69" fmla="*/ 583406 h 586115"/>
                  <a:gd name="connsiteX70" fmla="*/ 235778 w 745366"/>
                  <a:gd name="connsiteY70" fmla="*/ 578644 h 586115"/>
                  <a:gd name="connsiteX71" fmla="*/ 226253 w 745366"/>
                  <a:gd name="connsiteY71" fmla="*/ 571500 h 586115"/>
                  <a:gd name="connsiteX72" fmla="*/ 209584 w 745366"/>
                  <a:gd name="connsiteY72" fmla="*/ 559594 h 586115"/>
                  <a:gd name="connsiteX73" fmla="*/ 190534 w 745366"/>
                  <a:gd name="connsiteY73" fmla="*/ 550069 h 586115"/>
                  <a:gd name="connsiteX74" fmla="*/ 183391 w 745366"/>
                  <a:gd name="connsiteY74" fmla="*/ 547687 h 586115"/>
                  <a:gd name="connsiteX75" fmla="*/ 176247 w 745366"/>
                  <a:gd name="connsiteY75" fmla="*/ 542925 h 586115"/>
                  <a:gd name="connsiteX76" fmla="*/ 164341 w 745366"/>
                  <a:gd name="connsiteY76" fmla="*/ 540544 h 586115"/>
                  <a:gd name="connsiteX77" fmla="*/ 126241 w 745366"/>
                  <a:gd name="connsiteY77" fmla="*/ 528637 h 586115"/>
                  <a:gd name="connsiteX78" fmla="*/ 102428 w 745366"/>
                  <a:gd name="connsiteY78" fmla="*/ 516731 h 586115"/>
                  <a:gd name="connsiteX79" fmla="*/ 90522 w 745366"/>
                  <a:gd name="connsiteY79" fmla="*/ 511969 h 586115"/>
                  <a:gd name="connsiteX80" fmla="*/ 66709 w 745366"/>
                  <a:gd name="connsiteY80" fmla="*/ 495300 h 586115"/>
                  <a:gd name="connsiteX81" fmla="*/ 42897 w 745366"/>
                  <a:gd name="connsiteY81" fmla="*/ 481012 h 586115"/>
                  <a:gd name="connsiteX82" fmla="*/ 14322 w 745366"/>
                  <a:gd name="connsiteY82" fmla="*/ 454819 h 586115"/>
                  <a:gd name="connsiteX83" fmla="*/ 7178 w 745366"/>
                  <a:gd name="connsiteY83" fmla="*/ 445294 h 586115"/>
                  <a:gd name="connsiteX84" fmla="*/ 4797 w 745366"/>
                  <a:gd name="connsiteY84" fmla="*/ 435769 h 586115"/>
                  <a:gd name="connsiteX85" fmla="*/ 4797 w 745366"/>
                  <a:gd name="connsiteY85" fmla="*/ 359569 h 586115"/>
                  <a:gd name="connsiteX0" fmla="*/ 4797 w 745366"/>
                  <a:gd name="connsiteY0" fmla="*/ 359569 h 586115"/>
                  <a:gd name="connsiteX1" fmla="*/ 19084 w 745366"/>
                  <a:gd name="connsiteY1" fmla="*/ 300037 h 586115"/>
                  <a:gd name="connsiteX2" fmla="*/ 16703 w 745366"/>
                  <a:gd name="connsiteY2" fmla="*/ 290512 h 586115"/>
                  <a:gd name="connsiteX3" fmla="*/ 9559 w 745366"/>
                  <a:gd name="connsiteY3" fmla="*/ 269081 h 586115"/>
                  <a:gd name="connsiteX4" fmla="*/ 7178 w 745366"/>
                  <a:gd name="connsiteY4" fmla="*/ 252412 h 586115"/>
                  <a:gd name="connsiteX5" fmla="*/ 4797 w 745366"/>
                  <a:gd name="connsiteY5" fmla="*/ 245269 h 586115"/>
                  <a:gd name="connsiteX6" fmla="*/ 2416 w 745366"/>
                  <a:gd name="connsiteY6" fmla="*/ 221456 h 586115"/>
                  <a:gd name="connsiteX7" fmla="*/ 7178 w 745366"/>
                  <a:gd name="connsiteY7" fmla="*/ 173831 h 586115"/>
                  <a:gd name="connsiteX8" fmla="*/ 21466 w 745366"/>
                  <a:gd name="connsiteY8" fmla="*/ 157162 h 586115"/>
                  <a:gd name="connsiteX9" fmla="*/ 38134 w 745366"/>
                  <a:gd name="connsiteY9" fmla="*/ 138112 h 586115"/>
                  <a:gd name="connsiteX10" fmla="*/ 45278 w 745366"/>
                  <a:gd name="connsiteY10" fmla="*/ 133350 h 586115"/>
                  <a:gd name="connsiteX11" fmla="*/ 57184 w 745366"/>
                  <a:gd name="connsiteY11" fmla="*/ 123825 h 586115"/>
                  <a:gd name="connsiteX12" fmla="*/ 66709 w 745366"/>
                  <a:gd name="connsiteY12" fmla="*/ 119062 h 586115"/>
                  <a:gd name="connsiteX13" fmla="*/ 85759 w 745366"/>
                  <a:gd name="connsiteY13" fmla="*/ 109537 h 586115"/>
                  <a:gd name="connsiteX14" fmla="*/ 92903 w 745366"/>
                  <a:gd name="connsiteY14" fmla="*/ 104775 h 586115"/>
                  <a:gd name="connsiteX15" fmla="*/ 121478 w 745366"/>
                  <a:gd name="connsiteY15" fmla="*/ 83344 h 586115"/>
                  <a:gd name="connsiteX16" fmla="*/ 142909 w 745366"/>
                  <a:gd name="connsiteY16" fmla="*/ 73819 h 586115"/>
                  <a:gd name="connsiteX17" fmla="*/ 159578 w 745366"/>
                  <a:gd name="connsiteY17" fmla="*/ 64294 h 586115"/>
                  <a:gd name="connsiteX18" fmla="*/ 183391 w 745366"/>
                  <a:gd name="connsiteY18" fmla="*/ 50006 h 586115"/>
                  <a:gd name="connsiteX19" fmla="*/ 200059 w 745366"/>
                  <a:gd name="connsiteY19" fmla="*/ 38100 h 586115"/>
                  <a:gd name="connsiteX20" fmla="*/ 219109 w 745366"/>
                  <a:gd name="connsiteY20" fmla="*/ 30956 h 586115"/>
                  <a:gd name="connsiteX21" fmla="*/ 228634 w 745366"/>
                  <a:gd name="connsiteY21" fmla="*/ 23812 h 586115"/>
                  <a:gd name="connsiteX22" fmla="*/ 250066 w 745366"/>
                  <a:gd name="connsiteY22" fmla="*/ 16669 h 586115"/>
                  <a:gd name="connsiteX23" fmla="*/ 261972 w 745366"/>
                  <a:gd name="connsiteY23" fmla="*/ 9525 h 586115"/>
                  <a:gd name="connsiteX24" fmla="*/ 269116 w 745366"/>
                  <a:gd name="connsiteY24" fmla="*/ 4762 h 586115"/>
                  <a:gd name="connsiteX25" fmla="*/ 297691 w 745366"/>
                  <a:gd name="connsiteY25" fmla="*/ 0 h 586115"/>
                  <a:gd name="connsiteX26" fmla="*/ 461997 w 745366"/>
                  <a:gd name="connsiteY26" fmla="*/ 4762 h 586115"/>
                  <a:gd name="connsiteX27" fmla="*/ 478666 w 745366"/>
                  <a:gd name="connsiteY27" fmla="*/ 9525 h 586115"/>
                  <a:gd name="connsiteX28" fmla="*/ 516766 w 745366"/>
                  <a:gd name="connsiteY28" fmla="*/ 28575 h 586115"/>
                  <a:gd name="connsiteX29" fmla="*/ 526291 w 745366"/>
                  <a:gd name="connsiteY29" fmla="*/ 35719 h 586115"/>
                  <a:gd name="connsiteX30" fmla="*/ 538197 w 745366"/>
                  <a:gd name="connsiteY30" fmla="*/ 52387 h 586115"/>
                  <a:gd name="connsiteX31" fmla="*/ 552484 w 745366"/>
                  <a:gd name="connsiteY31" fmla="*/ 64294 h 586115"/>
                  <a:gd name="connsiteX32" fmla="*/ 566772 w 745366"/>
                  <a:gd name="connsiteY32" fmla="*/ 80962 h 586115"/>
                  <a:gd name="connsiteX33" fmla="*/ 583441 w 745366"/>
                  <a:gd name="connsiteY33" fmla="*/ 97631 h 586115"/>
                  <a:gd name="connsiteX34" fmla="*/ 590584 w 745366"/>
                  <a:gd name="connsiteY34" fmla="*/ 104775 h 586115"/>
                  <a:gd name="connsiteX35" fmla="*/ 609634 w 745366"/>
                  <a:gd name="connsiteY35" fmla="*/ 116681 h 586115"/>
                  <a:gd name="connsiteX36" fmla="*/ 616778 w 745366"/>
                  <a:gd name="connsiteY36" fmla="*/ 121444 h 586115"/>
                  <a:gd name="connsiteX37" fmla="*/ 628684 w 745366"/>
                  <a:gd name="connsiteY37" fmla="*/ 128587 h 586115"/>
                  <a:gd name="connsiteX38" fmla="*/ 635828 w 745366"/>
                  <a:gd name="connsiteY38" fmla="*/ 133350 h 586115"/>
                  <a:gd name="connsiteX39" fmla="*/ 652497 w 745366"/>
                  <a:gd name="connsiteY39" fmla="*/ 138112 h 586115"/>
                  <a:gd name="connsiteX40" fmla="*/ 662022 w 745366"/>
                  <a:gd name="connsiteY40" fmla="*/ 142875 h 586115"/>
                  <a:gd name="connsiteX41" fmla="*/ 664403 w 745366"/>
                  <a:gd name="connsiteY41" fmla="*/ 150019 h 586115"/>
                  <a:gd name="connsiteX42" fmla="*/ 678691 w 745366"/>
                  <a:gd name="connsiteY42" fmla="*/ 166687 h 586115"/>
                  <a:gd name="connsiteX43" fmla="*/ 685834 w 745366"/>
                  <a:gd name="connsiteY43" fmla="*/ 180975 h 586115"/>
                  <a:gd name="connsiteX44" fmla="*/ 690597 w 745366"/>
                  <a:gd name="connsiteY44" fmla="*/ 192881 h 586115"/>
                  <a:gd name="connsiteX45" fmla="*/ 700122 w 745366"/>
                  <a:gd name="connsiteY45" fmla="*/ 207169 h 586115"/>
                  <a:gd name="connsiteX46" fmla="*/ 704884 w 745366"/>
                  <a:gd name="connsiteY46" fmla="*/ 216694 h 586115"/>
                  <a:gd name="connsiteX47" fmla="*/ 707266 w 745366"/>
                  <a:gd name="connsiteY47" fmla="*/ 223837 h 586115"/>
                  <a:gd name="connsiteX48" fmla="*/ 714409 w 745366"/>
                  <a:gd name="connsiteY48" fmla="*/ 230981 h 586115"/>
                  <a:gd name="connsiteX49" fmla="*/ 721553 w 745366"/>
                  <a:gd name="connsiteY49" fmla="*/ 254794 h 586115"/>
                  <a:gd name="connsiteX50" fmla="*/ 726316 w 745366"/>
                  <a:gd name="connsiteY50" fmla="*/ 266700 h 586115"/>
                  <a:gd name="connsiteX51" fmla="*/ 728697 w 745366"/>
                  <a:gd name="connsiteY51" fmla="*/ 276225 h 586115"/>
                  <a:gd name="connsiteX52" fmla="*/ 731078 w 745366"/>
                  <a:gd name="connsiteY52" fmla="*/ 283369 h 586115"/>
                  <a:gd name="connsiteX53" fmla="*/ 733459 w 745366"/>
                  <a:gd name="connsiteY53" fmla="*/ 300037 h 586115"/>
                  <a:gd name="connsiteX54" fmla="*/ 735841 w 745366"/>
                  <a:gd name="connsiteY54" fmla="*/ 330994 h 586115"/>
                  <a:gd name="connsiteX55" fmla="*/ 738222 w 745366"/>
                  <a:gd name="connsiteY55" fmla="*/ 338137 h 586115"/>
                  <a:gd name="connsiteX56" fmla="*/ 745366 w 745366"/>
                  <a:gd name="connsiteY56" fmla="*/ 373856 h 586115"/>
                  <a:gd name="connsiteX57" fmla="*/ 740603 w 745366"/>
                  <a:gd name="connsiteY57" fmla="*/ 402431 h 586115"/>
                  <a:gd name="connsiteX58" fmla="*/ 719172 w 745366"/>
                  <a:gd name="connsiteY58" fmla="*/ 428625 h 586115"/>
                  <a:gd name="connsiteX59" fmla="*/ 702503 w 745366"/>
                  <a:gd name="connsiteY59" fmla="*/ 447675 h 586115"/>
                  <a:gd name="connsiteX60" fmla="*/ 659641 w 745366"/>
                  <a:gd name="connsiteY60" fmla="*/ 485775 h 586115"/>
                  <a:gd name="connsiteX61" fmla="*/ 640591 w 745366"/>
                  <a:gd name="connsiteY61" fmla="*/ 502444 h 586115"/>
                  <a:gd name="connsiteX62" fmla="*/ 600109 w 745366"/>
                  <a:gd name="connsiteY62" fmla="*/ 535781 h 586115"/>
                  <a:gd name="connsiteX63" fmla="*/ 585822 w 745366"/>
                  <a:gd name="connsiteY63" fmla="*/ 542925 h 586115"/>
                  <a:gd name="connsiteX64" fmla="*/ 562009 w 745366"/>
                  <a:gd name="connsiteY64" fmla="*/ 564356 h 586115"/>
                  <a:gd name="connsiteX65" fmla="*/ 554866 w 745366"/>
                  <a:gd name="connsiteY65" fmla="*/ 571500 h 586115"/>
                  <a:gd name="connsiteX66" fmla="*/ 533434 w 745366"/>
                  <a:gd name="connsiteY66" fmla="*/ 578644 h 586115"/>
                  <a:gd name="connsiteX67" fmla="*/ 512003 w 745366"/>
                  <a:gd name="connsiteY67" fmla="*/ 585787 h 586115"/>
                  <a:gd name="connsiteX68" fmla="*/ 247684 w 745366"/>
                  <a:gd name="connsiteY68" fmla="*/ 583406 h 586115"/>
                  <a:gd name="connsiteX69" fmla="*/ 235778 w 745366"/>
                  <a:gd name="connsiteY69" fmla="*/ 578644 h 586115"/>
                  <a:gd name="connsiteX70" fmla="*/ 226253 w 745366"/>
                  <a:gd name="connsiteY70" fmla="*/ 571500 h 586115"/>
                  <a:gd name="connsiteX71" fmla="*/ 209584 w 745366"/>
                  <a:gd name="connsiteY71" fmla="*/ 559594 h 586115"/>
                  <a:gd name="connsiteX72" fmla="*/ 190534 w 745366"/>
                  <a:gd name="connsiteY72" fmla="*/ 550069 h 586115"/>
                  <a:gd name="connsiteX73" fmla="*/ 183391 w 745366"/>
                  <a:gd name="connsiteY73" fmla="*/ 547687 h 586115"/>
                  <a:gd name="connsiteX74" fmla="*/ 176247 w 745366"/>
                  <a:gd name="connsiteY74" fmla="*/ 542925 h 586115"/>
                  <a:gd name="connsiteX75" fmla="*/ 164341 w 745366"/>
                  <a:gd name="connsiteY75" fmla="*/ 540544 h 586115"/>
                  <a:gd name="connsiteX76" fmla="*/ 126241 w 745366"/>
                  <a:gd name="connsiteY76" fmla="*/ 528637 h 586115"/>
                  <a:gd name="connsiteX77" fmla="*/ 102428 w 745366"/>
                  <a:gd name="connsiteY77" fmla="*/ 516731 h 586115"/>
                  <a:gd name="connsiteX78" fmla="*/ 90522 w 745366"/>
                  <a:gd name="connsiteY78" fmla="*/ 511969 h 586115"/>
                  <a:gd name="connsiteX79" fmla="*/ 66709 w 745366"/>
                  <a:gd name="connsiteY79" fmla="*/ 495300 h 586115"/>
                  <a:gd name="connsiteX80" fmla="*/ 42897 w 745366"/>
                  <a:gd name="connsiteY80" fmla="*/ 481012 h 586115"/>
                  <a:gd name="connsiteX81" fmla="*/ 14322 w 745366"/>
                  <a:gd name="connsiteY81" fmla="*/ 454819 h 586115"/>
                  <a:gd name="connsiteX82" fmla="*/ 7178 w 745366"/>
                  <a:gd name="connsiteY82" fmla="*/ 445294 h 586115"/>
                  <a:gd name="connsiteX83" fmla="*/ 4797 w 745366"/>
                  <a:gd name="connsiteY83" fmla="*/ 435769 h 586115"/>
                  <a:gd name="connsiteX84" fmla="*/ 4797 w 745366"/>
                  <a:gd name="connsiteY84" fmla="*/ 359569 h 58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745366" h="586115">
                    <a:moveTo>
                      <a:pt x="4797" y="359569"/>
                    </a:moveTo>
                    <a:cubicBezTo>
                      <a:pt x="7178" y="336947"/>
                      <a:pt x="17100" y="311546"/>
                      <a:pt x="19084" y="300037"/>
                    </a:cubicBezTo>
                    <a:cubicBezTo>
                      <a:pt x="18833" y="296774"/>
                      <a:pt x="17665" y="293640"/>
                      <a:pt x="16703" y="290512"/>
                    </a:cubicBezTo>
                    <a:cubicBezTo>
                      <a:pt x="14488" y="283315"/>
                      <a:pt x="9559" y="269081"/>
                      <a:pt x="9559" y="269081"/>
                    </a:cubicBezTo>
                    <a:cubicBezTo>
                      <a:pt x="8765" y="263525"/>
                      <a:pt x="8279" y="257916"/>
                      <a:pt x="7178" y="252412"/>
                    </a:cubicBezTo>
                    <a:cubicBezTo>
                      <a:pt x="6686" y="249951"/>
                      <a:pt x="5179" y="247750"/>
                      <a:pt x="4797" y="245269"/>
                    </a:cubicBezTo>
                    <a:cubicBezTo>
                      <a:pt x="3584" y="237384"/>
                      <a:pt x="3210" y="229394"/>
                      <a:pt x="2416" y="221456"/>
                    </a:cubicBezTo>
                    <a:cubicBezTo>
                      <a:pt x="2538" y="219865"/>
                      <a:pt x="4792" y="181784"/>
                      <a:pt x="7178" y="173831"/>
                    </a:cubicBezTo>
                    <a:cubicBezTo>
                      <a:pt x="8841" y="168289"/>
                      <a:pt x="18689" y="160336"/>
                      <a:pt x="21466" y="157162"/>
                    </a:cubicBezTo>
                    <a:cubicBezTo>
                      <a:pt x="32412" y="144651"/>
                      <a:pt x="24547" y="149757"/>
                      <a:pt x="38134" y="138112"/>
                    </a:cubicBezTo>
                    <a:cubicBezTo>
                      <a:pt x="40307" y="136250"/>
                      <a:pt x="42988" y="135067"/>
                      <a:pt x="45278" y="133350"/>
                    </a:cubicBezTo>
                    <a:cubicBezTo>
                      <a:pt x="49344" y="130301"/>
                      <a:pt x="52955" y="126644"/>
                      <a:pt x="57184" y="123825"/>
                    </a:cubicBezTo>
                    <a:cubicBezTo>
                      <a:pt x="60138" y="121856"/>
                      <a:pt x="63699" y="120943"/>
                      <a:pt x="66709" y="119062"/>
                    </a:cubicBezTo>
                    <a:cubicBezTo>
                      <a:pt x="82899" y="108943"/>
                      <a:pt x="69047" y="113716"/>
                      <a:pt x="85759" y="109537"/>
                    </a:cubicBezTo>
                    <a:cubicBezTo>
                      <a:pt x="88140" y="107950"/>
                      <a:pt x="90704" y="106607"/>
                      <a:pt x="92903" y="104775"/>
                    </a:cubicBezTo>
                    <a:cubicBezTo>
                      <a:pt x="105354" y="94400"/>
                      <a:pt x="99193" y="92259"/>
                      <a:pt x="121478" y="83344"/>
                    </a:cubicBezTo>
                    <a:cubicBezTo>
                      <a:pt x="127745" y="80837"/>
                      <a:pt x="136981" y="77524"/>
                      <a:pt x="142909" y="73819"/>
                    </a:cubicBezTo>
                    <a:cubicBezTo>
                      <a:pt x="159386" y="63521"/>
                      <a:pt x="145542" y="68972"/>
                      <a:pt x="159578" y="64294"/>
                    </a:cubicBezTo>
                    <a:cubicBezTo>
                      <a:pt x="187401" y="42035"/>
                      <a:pt x="156185" y="65121"/>
                      <a:pt x="183391" y="50006"/>
                    </a:cubicBezTo>
                    <a:cubicBezTo>
                      <a:pt x="193098" y="44613"/>
                      <a:pt x="191133" y="42563"/>
                      <a:pt x="200059" y="38100"/>
                    </a:cubicBezTo>
                    <a:cubicBezTo>
                      <a:pt x="205755" y="35252"/>
                      <a:pt x="212925" y="33017"/>
                      <a:pt x="219109" y="30956"/>
                    </a:cubicBezTo>
                    <a:cubicBezTo>
                      <a:pt x="222284" y="28575"/>
                      <a:pt x="225030" y="25475"/>
                      <a:pt x="228634" y="23812"/>
                    </a:cubicBezTo>
                    <a:cubicBezTo>
                      <a:pt x="235471" y="20657"/>
                      <a:pt x="243609" y="20543"/>
                      <a:pt x="250066" y="16669"/>
                    </a:cubicBezTo>
                    <a:cubicBezTo>
                      <a:pt x="254035" y="14288"/>
                      <a:pt x="258047" y="11978"/>
                      <a:pt x="261972" y="9525"/>
                    </a:cubicBezTo>
                    <a:cubicBezTo>
                      <a:pt x="264399" y="8008"/>
                      <a:pt x="266436" y="5767"/>
                      <a:pt x="269116" y="4762"/>
                    </a:cubicBezTo>
                    <a:cubicBezTo>
                      <a:pt x="273401" y="3155"/>
                      <a:pt x="295217" y="353"/>
                      <a:pt x="297691" y="0"/>
                    </a:cubicBezTo>
                    <a:lnTo>
                      <a:pt x="461997" y="4762"/>
                    </a:lnTo>
                    <a:cubicBezTo>
                      <a:pt x="463656" y="4830"/>
                      <a:pt x="476318" y="8351"/>
                      <a:pt x="478666" y="9525"/>
                    </a:cubicBezTo>
                    <a:cubicBezTo>
                      <a:pt x="519486" y="29935"/>
                      <a:pt x="496864" y="21942"/>
                      <a:pt x="516766" y="28575"/>
                    </a:cubicBezTo>
                    <a:cubicBezTo>
                      <a:pt x="519941" y="30956"/>
                      <a:pt x="523485" y="32913"/>
                      <a:pt x="526291" y="35719"/>
                    </a:cubicBezTo>
                    <a:cubicBezTo>
                      <a:pt x="534859" y="44287"/>
                      <a:pt x="531443" y="44283"/>
                      <a:pt x="538197" y="52387"/>
                    </a:cubicBezTo>
                    <a:cubicBezTo>
                      <a:pt x="543927" y="59262"/>
                      <a:pt x="545460" y="59610"/>
                      <a:pt x="552484" y="64294"/>
                    </a:cubicBezTo>
                    <a:cubicBezTo>
                      <a:pt x="560636" y="80596"/>
                      <a:pt x="552603" y="68081"/>
                      <a:pt x="566772" y="80962"/>
                    </a:cubicBezTo>
                    <a:cubicBezTo>
                      <a:pt x="572586" y="86248"/>
                      <a:pt x="577885" y="92075"/>
                      <a:pt x="583441" y="97631"/>
                    </a:cubicBezTo>
                    <a:cubicBezTo>
                      <a:pt x="585822" y="100012"/>
                      <a:pt x="587890" y="102754"/>
                      <a:pt x="590584" y="104775"/>
                    </a:cubicBezTo>
                    <a:cubicBezTo>
                      <a:pt x="608799" y="118436"/>
                      <a:pt x="591327" y="106220"/>
                      <a:pt x="609634" y="116681"/>
                    </a:cubicBezTo>
                    <a:cubicBezTo>
                      <a:pt x="612119" y="118101"/>
                      <a:pt x="614351" y="119927"/>
                      <a:pt x="616778" y="121444"/>
                    </a:cubicBezTo>
                    <a:cubicBezTo>
                      <a:pt x="620703" y="123897"/>
                      <a:pt x="624759" y="126134"/>
                      <a:pt x="628684" y="128587"/>
                    </a:cubicBezTo>
                    <a:cubicBezTo>
                      <a:pt x="631111" y="130104"/>
                      <a:pt x="633268" y="132070"/>
                      <a:pt x="635828" y="133350"/>
                    </a:cubicBezTo>
                    <a:cubicBezTo>
                      <a:pt x="639243" y="135058"/>
                      <a:pt x="649447" y="137349"/>
                      <a:pt x="652497" y="138112"/>
                    </a:cubicBezTo>
                    <a:cubicBezTo>
                      <a:pt x="655672" y="139700"/>
                      <a:pt x="659512" y="140365"/>
                      <a:pt x="662022" y="142875"/>
                    </a:cubicBezTo>
                    <a:cubicBezTo>
                      <a:pt x="663797" y="144650"/>
                      <a:pt x="663158" y="147840"/>
                      <a:pt x="664403" y="150019"/>
                    </a:cubicBezTo>
                    <a:cubicBezTo>
                      <a:pt x="668476" y="157147"/>
                      <a:pt x="673060" y="161057"/>
                      <a:pt x="678691" y="166687"/>
                    </a:cubicBezTo>
                    <a:cubicBezTo>
                      <a:pt x="681072" y="171450"/>
                      <a:pt x="683631" y="176128"/>
                      <a:pt x="685834" y="180975"/>
                    </a:cubicBezTo>
                    <a:cubicBezTo>
                      <a:pt x="687603" y="184866"/>
                      <a:pt x="688550" y="189128"/>
                      <a:pt x="690597" y="192881"/>
                    </a:cubicBezTo>
                    <a:cubicBezTo>
                      <a:pt x="693338" y="197906"/>
                      <a:pt x="697177" y="202261"/>
                      <a:pt x="700122" y="207169"/>
                    </a:cubicBezTo>
                    <a:cubicBezTo>
                      <a:pt x="701948" y="210213"/>
                      <a:pt x="703486" y="213431"/>
                      <a:pt x="704884" y="216694"/>
                    </a:cubicBezTo>
                    <a:cubicBezTo>
                      <a:pt x="705873" y="219001"/>
                      <a:pt x="705874" y="221749"/>
                      <a:pt x="707266" y="223837"/>
                    </a:cubicBezTo>
                    <a:cubicBezTo>
                      <a:pt x="709134" y="226639"/>
                      <a:pt x="712028" y="228600"/>
                      <a:pt x="714409" y="230981"/>
                    </a:cubicBezTo>
                    <a:cubicBezTo>
                      <a:pt x="717251" y="242346"/>
                      <a:pt x="716919" y="242049"/>
                      <a:pt x="721553" y="254794"/>
                    </a:cubicBezTo>
                    <a:cubicBezTo>
                      <a:pt x="723014" y="258811"/>
                      <a:pt x="724964" y="262645"/>
                      <a:pt x="726316" y="266700"/>
                    </a:cubicBezTo>
                    <a:cubicBezTo>
                      <a:pt x="727351" y="269805"/>
                      <a:pt x="727798" y="273078"/>
                      <a:pt x="728697" y="276225"/>
                    </a:cubicBezTo>
                    <a:cubicBezTo>
                      <a:pt x="729387" y="278639"/>
                      <a:pt x="730284" y="280988"/>
                      <a:pt x="731078" y="283369"/>
                    </a:cubicBezTo>
                    <a:cubicBezTo>
                      <a:pt x="731872" y="288925"/>
                      <a:pt x="732900" y="294452"/>
                      <a:pt x="733459" y="300037"/>
                    </a:cubicBezTo>
                    <a:cubicBezTo>
                      <a:pt x="734489" y="310335"/>
                      <a:pt x="734557" y="320724"/>
                      <a:pt x="735841" y="330994"/>
                    </a:cubicBezTo>
                    <a:cubicBezTo>
                      <a:pt x="736152" y="333484"/>
                      <a:pt x="737562" y="335716"/>
                      <a:pt x="738222" y="338137"/>
                    </a:cubicBezTo>
                    <a:cubicBezTo>
                      <a:pt x="743732" y="358342"/>
                      <a:pt x="742584" y="354386"/>
                      <a:pt x="745366" y="373856"/>
                    </a:cubicBezTo>
                    <a:cubicBezTo>
                      <a:pt x="743778" y="383381"/>
                      <a:pt x="742945" y="393063"/>
                      <a:pt x="740603" y="402431"/>
                    </a:cubicBezTo>
                    <a:cubicBezTo>
                      <a:pt x="736271" y="419760"/>
                      <a:pt x="729621" y="407729"/>
                      <a:pt x="719172" y="428625"/>
                    </a:cubicBezTo>
                    <a:cubicBezTo>
                      <a:pt x="710964" y="445039"/>
                      <a:pt x="718859" y="432577"/>
                      <a:pt x="702503" y="447675"/>
                    </a:cubicBezTo>
                    <a:cubicBezTo>
                      <a:pt x="643661" y="501991"/>
                      <a:pt x="727371" y="429332"/>
                      <a:pt x="659641" y="485775"/>
                    </a:cubicBezTo>
                    <a:cubicBezTo>
                      <a:pt x="653159" y="491177"/>
                      <a:pt x="646557" y="496478"/>
                      <a:pt x="640591" y="502444"/>
                    </a:cubicBezTo>
                    <a:cubicBezTo>
                      <a:pt x="628269" y="514766"/>
                      <a:pt x="616043" y="527813"/>
                      <a:pt x="600109" y="535781"/>
                    </a:cubicBezTo>
                    <a:lnTo>
                      <a:pt x="585822" y="542925"/>
                    </a:lnTo>
                    <a:cubicBezTo>
                      <a:pt x="568851" y="564139"/>
                      <a:pt x="584885" y="546563"/>
                      <a:pt x="562009" y="564356"/>
                    </a:cubicBezTo>
                    <a:cubicBezTo>
                      <a:pt x="559351" y="566423"/>
                      <a:pt x="557878" y="569994"/>
                      <a:pt x="554866" y="571500"/>
                    </a:cubicBezTo>
                    <a:cubicBezTo>
                      <a:pt x="548131" y="574868"/>
                      <a:pt x="540526" y="576111"/>
                      <a:pt x="533434" y="578644"/>
                    </a:cubicBezTo>
                    <a:cubicBezTo>
                      <a:pt x="512515" y="586115"/>
                      <a:pt x="530249" y="581226"/>
                      <a:pt x="512003" y="585787"/>
                    </a:cubicBezTo>
                    <a:lnTo>
                      <a:pt x="247684" y="583406"/>
                    </a:lnTo>
                    <a:cubicBezTo>
                      <a:pt x="243411" y="583296"/>
                      <a:pt x="239514" y="580720"/>
                      <a:pt x="235778" y="578644"/>
                    </a:cubicBezTo>
                    <a:cubicBezTo>
                      <a:pt x="232309" y="576717"/>
                      <a:pt x="229428" y="573881"/>
                      <a:pt x="226253" y="571500"/>
                    </a:cubicBezTo>
                    <a:cubicBezTo>
                      <a:pt x="218542" y="559932"/>
                      <a:pt x="225012" y="566714"/>
                      <a:pt x="209584" y="559594"/>
                    </a:cubicBezTo>
                    <a:cubicBezTo>
                      <a:pt x="203138" y="556619"/>
                      <a:pt x="197269" y="552315"/>
                      <a:pt x="190534" y="550069"/>
                    </a:cubicBezTo>
                    <a:cubicBezTo>
                      <a:pt x="188153" y="549275"/>
                      <a:pt x="185636" y="548810"/>
                      <a:pt x="183391" y="547687"/>
                    </a:cubicBezTo>
                    <a:cubicBezTo>
                      <a:pt x="180831" y="546407"/>
                      <a:pt x="178927" y="543930"/>
                      <a:pt x="176247" y="542925"/>
                    </a:cubicBezTo>
                    <a:cubicBezTo>
                      <a:pt x="172457" y="541504"/>
                      <a:pt x="168267" y="541526"/>
                      <a:pt x="164341" y="540544"/>
                    </a:cubicBezTo>
                    <a:cubicBezTo>
                      <a:pt x="156016" y="538463"/>
                      <a:pt x="132846" y="531418"/>
                      <a:pt x="126241" y="528637"/>
                    </a:cubicBezTo>
                    <a:cubicBezTo>
                      <a:pt x="118062" y="525193"/>
                      <a:pt x="110668" y="520027"/>
                      <a:pt x="102428" y="516731"/>
                    </a:cubicBezTo>
                    <a:lnTo>
                      <a:pt x="90522" y="511969"/>
                    </a:lnTo>
                    <a:cubicBezTo>
                      <a:pt x="57143" y="485265"/>
                      <a:pt x="99238" y="518070"/>
                      <a:pt x="66709" y="495300"/>
                    </a:cubicBezTo>
                    <a:cubicBezTo>
                      <a:pt x="46382" y="481071"/>
                      <a:pt x="63797" y="489373"/>
                      <a:pt x="42897" y="481012"/>
                    </a:cubicBezTo>
                    <a:cubicBezTo>
                      <a:pt x="35990" y="474969"/>
                      <a:pt x="21553" y="463083"/>
                      <a:pt x="14322" y="454819"/>
                    </a:cubicBezTo>
                    <a:cubicBezTo>
                      <a:pt x="11709" y="451832"/>
                      <a:pt x="9559" y="448469"/>
                      <a:pt x="7178" y="445294"/>
                    </a:cubicBezTo>
                    <a:cubicBezTo>
                      <a:pt x="6384" y="442119"/>
                      <a:pt x="5335" y="438997"/>
                      <a:pt x="4797" y="435769"/>
                    </a:cubicBezTo>
                    <a:cubicBezTo>
                      <a:pt x="0" y="406985"/>
                      <a:pt x="2302" y="395747"/>
                      <a:pt x="4797" y="359569"/>
                    </a:cubicBezTo>
                    <a:close/>
                  </a:path>
                </a:pathLst>
              </a:custGeom>
              <a:solidFill>
                <a:schemeClr val="accent2">
                  <a:lumMod val="2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Dowolny kształt 78"/>
              <p:cNvSpPr/>
              <p:nvPr/>
            </p:nvSpPr>
            <p:spPr>
              <a:xfrm>
                <a:off x="714349" y="4214818"/>
                <a:ext cx="214314" cy="142876"/>
              </a:xfrm>
              <a:custGeom>
                <a:avLst/>
                <a:gdLst>
                  <a:gd name="connsiteX0" fmla="*/ 23054 w 455196"/>
                  <a:gd name="connsiteY0" fmla="*/ 241161 h 341644"/>
                  <a:gd name="connsiteX1" fmla="*/ 23054 w 455196"/>
                  <a:gd name="connsiteY1" fmla="*/ 241161 h 341644"/>
                  <a:gd name="connsiteX2" fmla="*/ 13006 w 455196"/>
                  <a:gd name="connsiteY2" fmla="*/ 150725 h 341644"/>
                  <a:gd name="connsiteX3" fmla="*/ 2958 w 455196"/>
                  <a:gd name="connsiteY3" fmla="*/ 110532 h 341644"/>
                  <a:gd name="connsiteX4" fmla="*/ 13006 w 455196"/>
                  <a:gd name="connsiteY4" fmla="*/ 70339 h 341644"/>
                  <a:gd name="connsiteX5" fmla="*/ 23054 w 455196"/>
                  <a:gd name="connsiteY5" fmla="*/ 40193 h 341644"/>
                  <a:gd name="connsiteX6" fmla="*/ 103441 w 455196"/>
                  <a:gd name="connsiteY6" fmla="*/ 0 h 341644"/>
                  <a:gd name="connsiteX7" fmla="*/ 284312 w 455196"/>
                  <a:gd name="connsiteY7" fmla="*/ 10048 h 341644"/>
                  <a:gd name="connsiteX8" fmla="*/ 374747 w 455196"/>
                  <a:gd name="connsiteY8" fmla="*/ 30145 h 341644"/>
                  <a:gd name="connsiteX9" fmla="*/ 404892 w 455196"/>
                  <a:gd name="connsiteY9" fmla="*/ 50242 h 341644"/>
                  <a:gd name="connsiteX10" fmla="*/ 455134 w 455196"/>
                  <a:gd name="connsiteY10" fmla="*/ 110532 h 341644"/>
                  <a:gd name="connsiteX11" fmla="*/ 424989 w 455196"/>
                  <a:gd name="connsiteY11" fmla="*/ 241161 h 341644"/>
                  <a:gd name="connsiteX12" fmla="*/ 354650 w 455196"/>
                  <a:gd name="connsiteY12" fmla="*/ 281354 h 341644"/>
                  <a:gd name="connsiteX13" fmla="*/ 314457 w 455196"/>
                  <a:gd name="connsiteY13" fmla="*/ 311499 h 341644"/>
                  <a:gd name="connsiteX14" fmla="*/ 213973 w 455196"/>
                  <a:gd name="connsiteY14" fmla="*/ 321547 h 341644"/>
                  <a:gd name="connsiteX15" fmla="*/ 83345 w 455196"/>
                  <a:gd name="connsiteY15" fmla="*/ 341644 h 341644"/>
                  <a:gd name="connsiteX16" fmla="*/ 33103 w 455196"/>
                  <a:gd name="connsiteY16" fmla="*/ 331596 h 341644"/>
                  <a:gd name="connsiteX17" fmla="*/ 23054 w 455196"/>
                  <a:gd name="connsiteY17" fmla="*/ 241161 h 341644"/>
                  <a:gd name="connsiteX0" fmla="*/ 23054 w 455196"/>
                  <a:gd name="connsiteY0" fmla="*/ 241161 h 341644"/>
                  <a:gd name="connsiteX1" fmla="*/ 23054 w 455196"/>
                  <a:gd name="connsiteY1" fmla="*/ 241161 h 341644"/>
                  <a:gd name="connsiteX2" fmla="*/ 13006 w 455196"/>
                  <a:gd name="connsiteY2" fmla="*/ 150725 h 341644"/>
                  <a:gd name="connsiteX3" fmla="*/ 2958 w 455196"/>
                  <a:gd name="connsiteY3" fmla="*/ 110532 h 341644"/>
                  <a:gd name="connsiteX4" fmla="*/ 13006 w 455196"/>
                  <a:gd name="connsiteY4" fmla="*/ 70339 h 341644"/>
                  <a:gd name="connsiteX5" fmla="*/ 53015 w 455196"/>
                  <a:gd name="connsiteY5" fmla="*/ 83846 h 341644"/>
                  <a:gd name="connsiteX6" fmla="*/ 103441 w 455196"/>
                  <a:gd name="connsiteY6" fmla="*/ 0 h 341644"/>
                  <a:gd name="connsiteX7" fmla="*/ 284312 w 455196"/>
                  <a:gd name="connsiteY7" fmla="*/ 10048 h 341644"/>
                  <a:gd name="connsiteX8" fmla="*/ 374747 w 455196"/>
                  <a:gd name="connsiteY8" fmla="*/ 30145 h 341644"/>
                  <a:gd name="connsiteX9" fmla="*/ 404892 w 455196"/>
                  <a:gd name="connsiteY9" fmla="*/ 50242 h 341644"/>
                  <a:gd name="connsiteX10" fmla="*/ 455134 w 455196"/>
                  <a:gd name="connsiteY10" fmla="*/ 110532 h 341644"/>
                  <a:gd name="connsiteX11" fmla="*/ 424989 w 455196"/>
                  <a:gd name="connsiteY11" fmla="*/ 241161 h 341644"/>
                  <a:gd name="connsiteX12" fmla="*/ 354650 w 455196"/>
                  <a:gd name="connsiteY12" fmla="*/ 281354 h 341644"/>
                  <a:gd name="connsiteX13" fmla="*/ 314457 w 455196"/>
                  <a:gd name="connsiteY13" fmla="*/ 311499 h 341644"/>
                  <a:gd name="connsiteX14" fmla="*/ 213973 w 455196"/>
                  <a:gd name="connsiteY14" fmla="*/ 321547 h 341644"/>
                  <a:gd name="connsiteX15" fmla="*/ 83345 w 455196"/>
                  <a:gd name="connsiteY15" fmla="*/ 341644 h 341644"/>
                  <a:gd name="connsiteX16" fmla="*/ 33103 w 455196"/>
                  <a:gd name="connsiteY16" fmla="*/ 331596 h 341644"/>
                  <a:gd name="connsiteX17" fmla="*/ 23054 w 455196"/>
                  <a:gd name="connsiteY17" fmla="*/ 241161 h 341644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13006 w 455196"/>
                  <a:gd name="connsiteY2" fmla="*/ 145908 h 336827"/>
                  <a:gd name="connsiteX3" fmla="*/ 2958 w 455196"/>
                  <a:gd name="connsiteY3" fmla="*/ 105715 h 336827"/>
                  <a:gd name="connsiteX4" fmla="*/ 13006 w 455196"/>
                  <a:gd name="connsiteY4" fmla="*/ 65522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26764 w 458906"/>
                  <a:gd name="connsiteY0" fmla="*/ 236344 h 336827"/>
                  <a:gd name="connsiteX1" fmla="*/ 26764 w 458906"/>
                  <a:gd name="connsiteY1" fmla="*/ 236344 h 336827"/>
                  <a:gd name="connsiteX2" fmla="*/ 16716 w 458906"/>
                  <a:gd name="connsiteY2" fmla="*/ 145908 h 336827"/>
                  <a:gd name="connsiteX3" fmla="*/ 6668 w 458906"/>
                  <a:gd name="connsiteY3" fmla="*/ 105715 h 336827"/>
                  <a:gd name="connsiteX4" fmla="*/ 56725 w 458906"/>
                  <a:gd name="connsiteY4" fmla="*/ 79029 h 336827"/>
                  <a:gd name="connsiteX5" fmla="*/ 56725 w 458906"/>
                  <a:gd name="connsiteY5" fmla="*/ 79029 h 336827"/>
                  <a:gd name="connsiteX6" fmla="*/ 199601 w 458906"/>
                  <a:gd name="connsiteY6" fmla="*/ 7591 h 336827"/>
                  <a:gd name="connsiteX7" fmla="*/ 288022 w 458906"/>
                  <a:gd name="connsiteY7" fmla="*/ 5231 h 336827"/>
                  <a:gd name="connsiteX8" fmla="*/ 378457 w 458906"/>
                  <a:gd name="connsiteY8" fmla="*/ 25328 h 336827"/>
                  <a:gd name="connsiteX9" fmla="*/ 408602 w 458906"/>
                  <a:gd name="connsiteY9" fmla="*/ 45425 h 336827"/>
                  <a:gd name="connsiteX10" fmla="*/ 458844 w 458906"/>
                  <a:gd name="connsiteY10" fmla="*/ 105715 h 336827"/>
                  <a:gd name="connsiteX11" fmla="*/ 428699 w 458906"/>
                  <a:gd name="connsiteY11" fmla="*/ 236344 h 336827"/>
                  <a:gd name="connsiteX12" fmla="*/ 358360 w 458906"/>
                  <a:gd name="connsiteY12" fmla="*/ 276537 h 336827"/>
                  <a:gd name="connsiteX13" fmla="*/ 318167 w 458906"/>
                  <a:gd name="connsiteY13" fmla="*/ 306682 h 336827"/>
                  <a:gd name="connsiteX14" fmla="*/ 217683 w 458906"/>
                  <a:gd name="connsiteY14" fmla="*/ 316730 h 336827"/>
                  <a:gd name="connsiteX15" fmla="*/ 87055 w 458906"/>
                  <a:gd name="connsiteY15" fmla="*/ 336827 h 336827"/>
                  <a:gd name="connsiteX16" fmla="*/ 36813 w 458906"/>
                  <a:gd name="connsiteY16" fmla="*/ 326779 h 336827"/>
                  <a:gd name="connsiteX17" fmla="*/ 26764 w 458906"/>
                  <a:gd name="connsiteY17" fmla="*/ 236344 h 336827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13006 w 455196"/>
                  <a:gd name="connsiteY2" fmla="*/ 145908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23054 w 455196"/>
                  <a:gd name="connsiteY0" fmla="*/ 236344 h 336827"/>
                  <a:gd name="connsiteX1" fmla="*/ 23054 w 455196"/>
                  <a:gd name="connsiteY1" fmla="*/ 236344 h 336827"/>
                  <a:gd name="connsiteX2" fmla="*/ 53015 w 455196"/>
                  <a:gd name="connsiteY2" fmla="*/ 221905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23054 w 455196"/>
                  <a:gd name="connsiteY17" fmla="*/ 236344 h 336827"/>
                  <a:gd name="connsiteX0" fmla="*/ 53015 w 455196"/>
                  <a:gd name="connsiteY0" fmla="*/ 293343 h 336827"/>
                  <a:gd name="connsiteX1" fmla="*/ 23054 w 455196"/>
                  <a:gd name="connsiteY1" fmla="*/ 236344 h 336827"/>
                  <a:gd name="connsiteX2" fmla="*/ 53015 w 455196"/>
                  <a:gd name="connsiteY2" fmla="*/ 221905 h 336827"/>
                  <a:gd name="connsiteX3" fmla="*/ 53015 w 455196"/>
                  <a:gd name="connsiteY3" fmla="*/ 150467 h 336827"/>
                  <a:gd name="connsiteX4" fmla="*/ 53015 w 455196"/>
                  <a:gd name="connsiteY4" fmla="*/ 79029 h 336827"/>
                  <a:gd name="connsiteX5" fmla="*/ 53015 w 455196"/>
                  <a:gd name="connsiteY5" fmla="*/ 79029 h 336827"/>
                  <a:gd name="connsiteX6" fmla="*/ 195891 w 455196"/>
                  <a:gd name="connsiteY6" fmla="*/ 7591 h 336827"/>
                  <a:gd name="connsiteX7" fmla="*/ 284312 w 455196"/>
                  <a:gd name="connsiteY7" fmla="*/ 5231 h 336827"/>
                  <a:gd name="connsiteX8" fmla="*/ 374747 w 455196"/>
                  <a:gd name="connsiteY8" fmla="*/ 25328 h 336827"/>
                  <a:gd name="connsiteX9" fmla="*/ 404892 w 455196"/>
                  <a:gd name="connsiteY9" fmla="*/ 45425 h 336827"/>
                  <a:gd name="connsiteX10" fmla="*/ 455134 w 455196"/>
                  <a:gd name="connsiteY10" fmla="*/ 105715 h 336827"/>
                  <a:gd name="connsiteX11" fmla="*/ 424989 w 455196"/>
                  <a:gd name="connsiteY11" fmla="*/ 236344 h 336827"/>
                  <a:gd name="connsiteX12" fmla="*/ 354650 w 455196"/>
                  <a:gd name="connsiteY12" fmla="*/ 276537 h 336827"/>
                  <a:gd name="connsiteX13" fmla="*/ 314457 w 455196"/>
                  <a:gd name="connsiteY13" fmla="*/ 306682 h 336827"/>
                  <a:gd name="connsiteX14" fmla="*/ 213973 w 455196"/>
                  <a:gd name="connsiteY14" fmla="*/ 316730 h 336827"/>
                  <a:gd name="connsiteX15" fmla="*/ 83345 w 455196"/>
                  <a:gd name="connsiteY15" fmla="*/ 336827 h 336827"/>
                  <a:gd name="connsiteX16" fmla="*/ 33103 w 455196"/>
                  <a:gd name="connsiteY16" fmla="*/ 326779 h 336827"/>
                  <a:gd name="connsiteX17" fmla="*/ 53015 w 455196"/>
                  <a:gd name="connsiteY17" fmla="*/ 293343 h 336827"/>
                  <a:gd name="connsiteX0" fmla="*/ 53015 w 455196"/>
                  <a:gd name="connsiteY0" fmla="*/ 293343 h 336827"/>
                  <a:gd name="connsiteX1" fmla="*/ 53015 w 455196"/>
                  <a:gd name="connsiteY1" fmla="*/ 221905 h 336827"/>
                  <a:gd name="connsiteX2" fmla="*/ 53015 w 455196"/>
                  <a:gd name="connsiteY2" fmla="*/ 150467 h 336827"/>
                  <a:gd name="connsiteX3" fmla="*/ 53015 w 455196"/>
                  <a:gd name="connsiteY3" fmla="*/ 79029 h 336827"/>
                  <a:gd name="connsiteX4" fmla="*/ 53015 w 455196"/>
                  <a:gd name="connsiteY4" fmla="*/ 79029 h 336827"/>
                  <a:gd name="connsiteX5" fmla="*/ 195891 w 455196"/>
                  <a:gd name="connsiteY5" fmla="*/ 7591 h 336827"/>
                  <a:gd name="connsiteX6" fmla="*/ 284312 w 455196"/>
                  <a:gd name="connsiteY6" fmla="*/ 5231 h 336827"/>
                  <a:gd name="connsiteX7" fmla="*/ 374747 w 455196"/>
                  <a:gd name="connsiteY7" fmla="*/ 25328 h 336827"/>
                  <a:gd name="connsiteX8" fmla="*/ 404892 w 455196"/>
                  <a:gd name="connsiteY8" fmla="*/ 45425 h 336827"/>
                  <a:gd name="connsiteX9" fmla="*/ 455134 w 455196"/>
                  <a:gd name="connsiteY9" fmla="*/ 105715 h 336827"/>
                  <a:gd name="connsiteX10" fmla="*/ 424989 w 455196"/>
                  <a:gd name="connsiteY10" fmla="*/ 236344 h 336827"/>
                  <a:gd name="connsiteX11" fmla="*/ 354650 w 455196"/>
                  <a:gd name="connsiteY11" fmla="*/ 276537 h 336827"/>
                  <a:gd name="connsiteX12" fmla="*/ 314457 w 455196"/>
                  <a:gd name="connsiteY12" fmla="*/ 306682 h 336827"/>
                  <a:gd name="connsiteX13" fmla="*/ 213973 w 455196"/>
                  <a:gd name="connsiteY13" fmla="*/ 316730 h 336827"/>
                  <a:gd name="connsiteX14" fmla="*/ 83345 w 455196"/>
                  <a:gd name="connsiteY14" fmla="*/ 336827 h 336827"/>
                  <a:gd name="connsiteX15" fmla="*/ 33103 w 455196"/>
                  <a:gd name="connsiteY15" fmla="*/ 326779 h 336827"/>
                  <a:gd name="connsiteX16" fmla="*/ 53015 w 455196"/>
                  <a:gd name="connsiteY16" fmla="*/ 293343 h 336827"/>
                  <a:gd name="connsiteX0" fmla="*/ 3794 w 405975"/>
                  <a:gd name="connsiteY0" fmla="*/ 293343 h 336827"/>
                  <a:gd name="connsiteX1" fmla="*/ 3794 w 405975"/>
                  <a:gd name="connsiteY1" fmla="*/ 221905 h 336827"/>
                  <a:gd name="connsiteX2" fmla="*/ 3794 w 405975"/>
                  <a:gd name="connsiteY2" fmla="*/ 150467 h 336827"/>
                  <a:gd name="connsiteX3" fmla="*/ 3794 w 405975"/>
                  <a:gd name="connsiteY3" fmla="*/ 79029 h 336827"/>
                  <a:gd name="connsiteX4" fmla="*/ 3794 w 405975"/>
                  <a:gd name="connsiteY4" fmla="*/ 79029 h 336827"/>
                  <a:gd name="connsiteX5" fmla="*/ 146670 w 405975"/>
                  <a:gd name="connsiteY5" fmla="*/ 7591 h 336827"/>
                  <a:gd name="connsiteX6" fmla="*/ 235091 w 405975"/>
                  <a:gd name="connsiteY6" fmla="*/ 5231 h 336827"/>
                  <a:gd name="connsiteX7" fmla="*/ 325526 w 405975"/>
                  <a:gd name="connsiteY7" fmla="*/ 25328 h 336827"/>
                  <a:gd name="connsiteX8" fmla="*/ 355671 w 405975"/>
                  <a:gd name="connsiteY8" fmla="*/ 45425 h 336827"/>
                  <a:gd name="connsiteX9" fmla="*/ 405913 w 405975"/>
                  <a:gd name="connsiteY9" fmla="*/ 105715 h 336827"/>
                  <a:gd name="connsiteX10" fmla="*/ 375768 w 405975"/>
                  <a:gd name="connsiteY10" fmla="*/ 236344 h 336827"/>
                  <a:gd name="connsiteX11" fmla="*/ 305429 w 405975"/>
                  <a:gd name="connsiteY11" fmla="*/ 276537 h 336827"/>
                  <a:gd name="connsiteX12" fmla="*/ 265236 w 405975"/>
                  <a:gd name="connsiteY12" fmla="*/ 306682 h 336827"/>
                  <a:gd name="connsiteX13" fmla="*/ 164752 w 405975"/>
                  <a:gd name="connsiteY13" fmla="*/ 316730 h 336827"/>
                  <a:gd name="connsiteX14" fmla="*/ 34124 w 405975"/>
                  <a:gd name="connsiteY14" fmla="*/ 336827 h 336827"/>
                  <a:gd name="connsiteX15" fmla="*/ 3794 w 405975"/>
                  <a:gd name="connsiteY15" fmla="*/ 293343 h 33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5975" h="336827">
                    <a:moveTo>
                      <a:pt x="3794" y="293343"/>
                    </a:moveTo>
                    <a:lnTo>
                      <a:pt x="3794" y="221905"/>
                    </a:lnTo>
                    <a:cubicBezTo>
                      <a:pt x="1694" y="208256"/>
                      <a:pt x="3794" y="174280"/>
                      <a:pt x="3794" y="150467"/>
                    </a:cubicBezTo>
                    <a:cubicBezTo>
                      <a:pt x="3794" y="126654"/>
                      <a:pt x="0" y="92308"/>
                      <a:pt x="3794" y="79029"/>
                    </a:cubicBezTo>
                    <a:lnTo>
                      <a:pt x="3794" y="79029"/>
                    </a:lnTo>
                    <a:cubicBezTo>
                      <a:pt x="27442" y="60636"/>
                      <a:pt x="146670" y="7591"/>
                      <a:pt x="146670" y="7591"/>
                    </a:cubicBezTo>
                    <a:cubicBezTo>
                      <a:pt x="206960" y="10940"/>
                      <a:pt x="174935" y="0"/>
                      <a:pt x="235091" y="5231"/>
                    </a:cubicBezTo>
                    <a:cubicBezTo>
                      <a:pt x="254642" y="6931"/>
                      <a:pt x="304531" y="20079"/>
                      <a:pt x="325526" y="25328"/>
                    </a:cubicBezTo>
                    <a:cubicBezTo>
                      <a:pt x="335574" y="32027"/>
                      <a:pt x="346393" y="37694"/>
                      <a:pt x="355671" y="45425"/>
                    </a:cubicBezTo>
                    <a:cubicBezTo>
                      <a:pt x="384684" y="69603"/>
                      <a:pt x="386152" y="76075"/>
                      <a:pt x="405913" y="105715"/>
                    </a:cubicBezTo>
                    <a:cubicBezTo>
                      <a:pt x="401201" y="148116"/>
                      <a:pt x="405975" y="200096"/>
                      <a:pt x="375768" y="236344"/>
                    </a:cubicBezTo>
                    <a:cubicBezTo>
                      <a:pt x="363746" y="250770"/>
                      <a:pt x="318485" y="268377"/>
                      <a:pt x="305429" y="276537"/>
                    </a:cubicBezTo>
                    <a:cubicBezTo>
                      <a:pt x="291228" y="285413"/>
                      <a:pt x="281339" y="302081"/>
                      <a:pt x="265236" y="306682"/>
                    </a:cubicBezTo>
                    <a:cubicBezTo>
                      <a:pt x="232869" y="315929"/>
                      <a:pt x="198183" y="312797"/>
                      <a:pt x="164752" y="316730"/>
                    </a:cubicBezTo>
                    <a:cubicBezTo>
                      <a:pt x="120814" y="321899"/>
                      <a:pt x="77716" y="329562"/>
                      <a:pt x="34124" y="336827"/>
                    </a:cubicBezTo>
                    <a:cubicBezTo>
                      <a:pt x="7298" y="332929"/>
                      <a:pt x="8849" y="312497"/>
                      <a:pt x="3794" y="293343"/>
                    </a:cubicBezTo>
                    <a:close/>
                  </a:path>
                </a:pathLst>
              </a:custGeom>
              <a:solidFill>
                <a:schemeClr val="accent2">
                  <a:lumMod val="2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67" name="Prostokąt 66"/>
            <p:cNvSpPr/>
            <p:nvPr/>
          </p:nvSpPr>
          <p:spPr>
            <a:xfrm>
              <a:off x="1369418" y="5476765"/>
              <a:ext cx="277635" cy="333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68" name="Dowolny kształt 67"/>
            <p:cNvSpPr/>
            <p:nvPr/>
          </p:nvSpPr>
          <p:spPr>
            <a:xfrm>
              <a:off x="869675" y="5643344"/>
              <a:ext cx="503441" cy="46066"/>
            </a:xfrm>
            <a:custGeom>
              <a:avLst/>
              <a:gdLst>
                <a:gd name="connsiteX0" fmla="*/ 0 w 647700"/>
                <a:gd name="connsiteY0" fmla="*/ 59267 h 59267"/>
                <a:gd name="connsiteX1" fmla="*/ 273050 w 647700"/>
                <a:gd name="connsiteY1" fmla="*/ 2117 h 59267"/>
                <a:gd name="connsiteX2" fmla="*/ 647700 w 647700"/>
                <a:gd name="connsiteY2" fmla="*/ 46567 h 5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267">
                  <a:moveTo>
                    <a:pt x="0" y="59267"/>
                  </a:moveTo>
                  <a:cubicBezTo>
                    <a:pt x="82550" y="31750"/>
                    <a:pt x="165100" y="4234"/>
                    <a:pt x="273050" y="2117"/>
                  </a:cubicBezTo>
                  <a:cubicBezTo>
                    <a:pt x="381000" y="0"/>
                    <a:pt x="514350" y="23283"/>
                    <a:pt x="647700" y="46567"/>
                  </a:cubicBezTo>
                </a:path>
              </a:pathLst>
            </a:cu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69" name="Grupa 56"/>
            <p:cNvGrpSpPr/>
            <p:nvPr/>
          </p:nvGrpSpPr>
          <p:grpSpPr>
            <a:xfrm>
              <a:off x="3090754" y="5543398"/>
              <a:ext cx="166581" cy="166580"/>
              <a:chOff x="3428992" y="4429132"/>
              <a:chExt cx="285752" cy="285752"/>
            </a:xfrm>
          </p:grpSpPr>
          <p:cxnSp>
            <p:nvCxnSpPr>
              <p:cNvPr id="74" name="Łącznik prosty 73"/>
              <p:cNvCxnSpPr/>
              <p:nvPr/>
            </p:nvCxnSpPr>
            <p:spPr>
              <a:xfrm>
                <a:off x="3428992" y="4572008"/>
                <a:ext cx="285752" cy="0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Łącznik prosty 58"/>
              <p:cNvCxnSpPr/>
              <p:nvPr/>
            </p:nvCxnSpPr>
            <p:spPr>
              <a:xfrm rot="5400000" flipH="1" flipV="1">
                <a:off x="3571868" y="4429132"/>
                <a:ext cx="142876" cy="142876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none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Łącznik prosty 75"/>
              <p:cNvCxnSpPr/>
              <p:nvPr/>
            </p:nvCxnSpPr>
            <p:spPr>
              <a:xfrm rot="16200000" flipH="1">
                <a:off x="3571868" y="4572008"/>
                <a:ext cx="142876" cy="142876"/>
              </a:xfrm>
              <a:prstGeom prst="line">
                <a:avLst/>
              </a:prstGeom>
              <a:ln w="25400">
                <a:solidFill>
                  <a:srgbClr val="000000"/>
                </a:solidFill>
                <a:headEnd type="none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Dowolny kształt 69"/>
            <p:cNvSpPr/>
            <p:nvPr/>
          </p:nvSpPr>
          <p:spPr>
            <a:xfrm>
              <a:off x="1647053" y="5587818"/>
              <a:ext cx="1443701" cy="71392"/>
            </a:xfrm>
            <a:custGeom>
              <a:avLst/>
              <a:gdLst>
                <a:gd name="connsiteX0" fmla="*/ 0 w 647700"/>
                <a:gd name="connsiteY0" fmla="*/ 59267 h 59267"/>
                <a:gd name="connsiteX1" fmla="*/ 273050 w 647700"/>
                <a:gd name="connsiteY1" fmla="*/ 2117 h 59267"/>
                <a:gd name="connsiteX2" fmla="*/ 647700 w 647700"/>
                <a:gd name="connsiteY2" fmla="*/ 46567 h 59267"/>
                <a:gd name="connsiteX0" fmla="*/ 0 w 647700"/>
                <a:gd name="connsiteY0" fmla="*/ 35984 h 38101"/>
                <a:gd name="connsiteX1" fmla="*/ 274027 w 647700"/>
                <a:gd name="connsiteY1" fmla="*/ 35984 h 38101"/>
                <a:gd name="connsiteX2" fmla="*/ 647700 w 647700"/>
                <a:gd name="connsiteY2" fmla="*/ 23284 h 3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38101">
                  <a:moveTo>
                    <a:pt x="0" y="35984"/>
                  </a:moveTo>
                  <a:cubicBezTo>
                    <a:pt x="82550" y="8467"/>
                    <a:pt x="166077" y="38101"/>
                    <a:pt x="274027" y="35984"/>
                  </a:cubicBezTo>
                  <a:cubicBezTo>
                    <a:pt x="381977" y="33867"/>
                    <a:pt x="514350" y="0"/>
                    <a:pt x="647700" y="23284"/>
                  </a:cubicBezTo>
                </a:path>
              </a:pathLst>
            </a:cu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Dowolny kształt 70"/>
            <p:cNvSpPr/>
            <p:nvPr/>
          </p:nvSpPr>
          <p:spPr>
            <a:xfrm>
              <a:off x="3252782" y="4441425"/>
              <a:ext cx="2390788" cy="1101457"/>
            </a:xfrm>
            <a:custGeom>
              <a:avLst/>
              <a:gdLst>
                <a:gd name="connsiteX0" fmla="*/ 21431 w 2152650"/>
                <a:gd name="connsiteY0" fmla="*/ 864393 h 864393"/>
                <a:gd name="connsiteX1" fmla="*/ 54769 w 2152650"/>
                <a:gd name="connsiteY1" fmla="*/ 569118 h 864393"/>
                <a:gd name="connsiteX2" fmla="*/ 350044 w 2152650"/>
                <a:gd name="connsiteY2" fmla="*/ 150018 h 864393"/>
                <a:gd name="connsiteX3" fmla="*/ 1150144 w 2152650"/>
                <a:gd name="connsiteY3" fmla="*/ 2381 h 864393"/>
                <a:gd name="connsiteX4" fmla="*/ 2016919 w 2152650"/>
                <a:gd name="connsiteY4" fmla="*/ 135731 h 864393"/>
                <a:gd name="connsiteX5" fmla="*/ 1964531 w 2152650"/>
                <a:gd name="connsiteY5" fmla="*/ 502443 h 864393"/>
                <a:gd name="connsiteX6" fmla="*/ 1931194 w 2152650"/>
                <a:gd name="connsiteY6" fmla="*/ 559593 h 864393"/>
                <a:gd name="connsiteX0" fmla="*/ 21431 w 2152650"/>
                <a:gd name="connsiteY0" fmla="*/ 864393 h 864393"/>
                <a:gd name="connsiteX1" fmla="*/ 54769 w 2152650"/>
                <a:gd name="connsiteY1" fmla="*/ 569118 h 864393"/>
                <a:gd name="connsiteX2" fmla="*/ 350044 w 2152650"/>
                <a:gd name="connsiteY2" fmla="*/ 150018 h 864393"/>
                <a:gd name="connsiteX3" fmla="*/ 1150144 w 2152650"/>
                <a:gd name="connsiteY3" fmla="*/ 2381 h 864393"/>
                <a:gd name="connsiteX4" fmla="*/ 2016919 w 2152650"/>
                <a:gd name="connsiteY4" fmla="*/ 135731 h 864393"/>
                <a:gd name="connsiteX5" fmla="*/ 1964531 w 2152650"/>
                <a:gd name="connsiteY5" fmla="*/ 502443 h 864393"/>
                <a:gd name="connsiteX0" fmla="*/ 21431 w 2152650"/>
                <a:gd name="connsiteY0" fmla="*/ 864393 h 864393"/>
                <a:gd name="connsiteX1" fmla="*/ 54769 w 2152650"/>
                <a:gd name="connsiteY1" fmla="*/ 569118 h 864393"/>
                <a:gd name="connsiteX2" fmla="*/ 350044 w 2152650"/>
                <a:gd name="connsiteY2" fmla="*/ 150018 h 864393"/>
                <a:gd name="connsiteX3" fmla="*/ 1150144 w 2152650"/>
                <a:gd name="connsiteY3" fmla="*/ 2381 h 864393"/>
                <a:gd name="connsiteX4" fmla="*/ 2016919 w 2152650"/>
                <a:gd name="connsiteY4" fmla="*/ 135731 h 864393"/>
                <a:gd name="connsiteX5" fmla="*/ 1964531 w 2152650"/>
                <a:gd name="connsiteY5" fmla="*/ 502443 h 864393"/>
                <a:gd name="connsiteX0" fmla="*/ 21431 w 2193131"/>
                <a:gd name="connsiteY0" fmla="*/ 864393 h 864393"/>
                <a:gd name="connsiteX1" fmla="*/ 54769 w 2193131"/>
                <a:gd name="connsiteY1" fmla="*/ 569118 h 864393"/>
                <a:gd name="connsiteX2" fmla="*/ 350044 w 2193131"/>
                <a:gd name="connsiteY2" fmla="*/ 150018 h 864393"/>
                <a:gd name="connsiteX3" fmla="*/ 1150144 w 2193131"/>
                <a:gd name="connsiteY3" fmla="*/ 2381 h 864393"/>
                <a:gd name="connsiteX4" fmla="*/ 2016919 w 2193131"/>
                <a:gd name="connsiteY4" fmla="*/ 135731 h 864393"/>
                <a:gd name="connsiteX5" fmla="*/ 2016922 w 2193131"/>
                <a:gd name="connsiteY5" fmla="*/ 511983 h 864393"/>
                <a:gd name="connsiteX0" fmla="*/ 21431 w 2193131"/>
                <a:gd name="connsiteY0" fmla="*/ 997733 h 997733"/>
                <a:gd name="connsiteX1" fmla="*/ 54769 w 2193131"/>
                <a:gd name="connsiteY1" fmla="*/ 702458 h 997733"/>
                <a:gd name="connsiteX2" fmla="*/ 350044 w 2193131"/>
                <a:gd name="connsiteY2" fmla="*/ 283358 h 997733"/>
                <a:gd name="connsiteX3" fmla="*/ 1159666 w 2193131"/>
                <a:gd name="connsiteY3" fmla="*/ 2381 h 997733"/>
                <a:gd name="connsiteX4" fmla="*/ 2016919 w 2193131"/>
                <a:gd name="connsiteY4" fmla="*/ 269071 h 997733"/>
                <a:gd name="connsiteX5" fmla="*/ 2016922 w 2193131"/>
                <a:gd name="connsiteY5" fmla="*/ 645323 h 997733"/>
                <a:gd name="connsiteX0" fmla="*/ 13492 w 2185192"/>
                <a:gd name="connsiteY0" fmla="*/ 998529 h 998529"/>
                <a:gd name="connsiteX1" fmla="*/ 46830 w 2185192"/>
                <a:gd name="connsiteY1" fmla="*/ 703254 h 998529"/>
                <a:gd name="connsiteX2" fmla="*/ 294471 w 2185192"/>
                <a:gd name="connsiteY2" fmla="*/ 288929 h 998529"/>
                <a:gd name="connsiteX3" fmla="*/ 1151727 w 2185192"/>
                <a:gd name="connsiteY3" fmla="*/ 3177 h 998529"/>
                <a:gd name="connsiteX4" fmla="*/ 2008980 w 2185192"/>
                <a:gd name="connsiteY4" fmla="*/ 269867 h 998529"/>
                <a:gd name="connsiteX5" fmla="*/ 2008983 w 2185192"/>
                <a:gd name="connsiteY5" fmla="*/ 646119 h 998529"/>
                <a:gd name="connsiteX0" fmla="*/ 10716 w 2182416"/>
                <a:gd name="connsiteY0" fmla="*/ 998529 h 998529"/>
                <a:gd name="connsiteX1" fmla="*/ 291694 w 2182416"/>
                <a:gd name="connsiteY1" fmla="*/ 860433 h 998529"/>
                <a:gd name="connsiteX2" fmla="*/ 291695 w 2182416"/>
                <a:gd name="connsiteY2" fmla="*/ 288929 h 998529"/>
                <a:gd name="connsiteX3" fmla="*/ 1148951 w 2182416"/>
                <a:gd name="connsiteY3" fmla="*/ 3177 h 998529"/>
                <a:gd name="connsiteX4" fmla="*/ 2006204 w 2182416"/>
                <a:gd name="connsiteY4" fmla="*/ 269867 h 998529"/>
                <a:gd name="connsiteX5" fmla="*/ 2006207 w 2182416"/>
                <a:gd name="connsiteY5" fmla="*/ 646119 h 998529"/>
                <a:gd name="connsiteX0" fmla="*/ 10716 w 2044314"/>
                <a:gd name="connsiteY0" fmla="*/ 1003309 h 1003309"/>
                <a:gd name="connsiteX1" fmla="*/ 153592 w 2044314"/>
                <a:gd name="connsiteY1" fmla="*/ 860433 h 1003309"/>
                <a:gd name="connsiteX2" fmla="*/ 153593 w 2044314"/>
                <a:gd name="connsiteY2" fmla="*/ 288929 h 1003309"/>
                <a:gd name="connsiteX3" fmla="*/ 1010849 w 2044314"/>
                <a:gd name="connsiteY3" fmla="*/ 3177 h 1003309"/>
                <a:gd name="connsiteX4" fmla="*/ 1868102 w 2044314"/>
                <a:gd name="connsiteY4" fmla="*/ 269867 h 1003309"/>
                <a:gd name="connsiteX5" fmla="*/ 1868105 w 2044314"/>
                <a:gd name="connsiteY5" fmla="*/ 646119 h 1003309"/>
                <a:gd name="connsiteX0" fmla="*/ 0 w 2033598"/>
                <a:gd name="connsiteY0" fmla="*/ 1003309 h 1003309"/>
                <a:gd name="connsiteX1" fmla="*/ 142876 w 2033598"/>
                <a:gd name="connsiteY1" fmla="*/ 860433 h 1003309"/>
                <a:gd name="connsiteX2" fmla="*/ 142877 w 2033598"/>
                <a:gd name="connsiteY2" fmla="*/ 288929 h 1003309"/>
                <a:gd name="connsiteX3" fmla="*/ 1000133 w 2033598"/>
                <a:gd name="connsiteY3" fmla="*/ 3177 h 1003309"/>
                <a:gd name="connsiteX4" fmla="*/ 1857386 w 2033598"/>
                <a:gd name="connsiteY4" fmla="*/ 269867 h 1003309"/>
                <a:gd name="connsiteX5" fmla="*/ 1857389 w 2033598"/>
                <a:gd name="connsiteY5" fmla="*/ 646119 h 1003309"/>
                <a:gd name="connsiteX0" fmla="*/ 0 w 2176474"/>
                <a:gd name="connsiteY0" fmla="*/ 1003309 h 1003309"/>
                <a:gd name="connsiteX1" fmla="*/ 285752 w 2176474"/>
                <a:gd name="connsiteY1" fmla="*/ 860433 h 1003309"/>
                <a:gd name="connsiteX2" fmla="*/ 285753 w 2176474"/>
                <a:gd name="connsiteY2" fmla="*/ 288929 h 1003309"/>
                <a:gd name="connsiteX3" fmla="*/ 1143009 w 2176474"/>
                <a:gd name="connsiteY3" fmla="*/ 3177 h 1003309"/>
                <a:gd name="connsiteX4" fmla="*/ 2000262 w 2176474"/>
                <a:gd name="connsiteY4" fmla="*/ 269867 h 1003309"/>
                <a:gd name="connsiteX5" fmla="*/ 2000265 w 2176474"/>
                <a:gd name="connsiteY5" fmla="*/ 646119 h 1003309"/>
                <a:gd name="connsiteX0" fmla="*/ 0 w 2176474"/>
                <a:gd name="connsiteY0" fmla="*/ 1003309 h 1003309"/>
                <a:gd name="connsiteX1" fmla="*/ 285752 w 2176474"/>
                <a:gd name="connsiteY1" fmla="*/ 860433 h 1003309"/>
                <a:gd name="connsiteX2" fmla="*/ 285753 w 2176474"/>
                <a:gd name="connsiteY2" fmla="*/ 288929 h 1003309"/>
                <a:gd name="connsiteX3" fmla="*/ 1143009 w 2176474"/>
                <a:gd name="connsiteY3" fmla="*/ 3177 h 1003309"/>
                <a:gd name="connsiteX4" fmla="*/ 2000262 w 2176474"/>
                <a:gd name="connsiteY4" fmla="*/ 269867 h 1003309"/>
                <a:gd name="connsiteX5" fmla="*/ 2000265 w 2176474"/>
                <a:gd name="connsiteY5" fmla="*/ 646119 h 1003309"/>
                <a:gd name="connsiteX0" fmla="*/ 0 w 2176474"/>
                <a:gd name="connsiteY0" fmla="*/ 1003309 h 1003309"/>
                <a:gd name="connsiteX1" fmla="*/ 214314 w 2176474"/>
                <a:gd name="connsiteY1" fmla="*/ 788995 h 1003309"/>
                <a:gd name="connsiteX2" fmla="*/ 285753 w 2176474"/>
                <a:gd name="connsiteY2" fmla="*/ 288929 h 1003309"/>
                <a:gd name="connsiteX3" fmla="*/ 1143009 w 2176474"/>
                <a:gd name="connsiteY3" fmla="*/ 3177 h 1003309"/>
                <a:gd name="connsiteX4" fmla="*/ 2000262 w 2176474"/>
                <a:gd name="connsiteY4" fmla="*/ 269867 h 1003309"/>
                <a:gd name="connsiteX5" fmla="*/ 2000265 w 2176474"/>
                <a:gd name="connsiteY5" fmla="*/ 646119 h 1003309"/>
                <a:gd name="connsiteX0" fmla="*/ 0 w 2176474"/>
                <a:gd name="connsiteY0" fmla="*/ 1003309 h 1003309"/>
                <a:gd name="connsiteX1" fmla="*/ 142876 w 2176474"/>
                <a:gd name="connsiteY1" fmla="*/ 788995 h 1003309"/>
                <a:gd name="connsiteX2" fmla="*/ 285753 w 2176474"/>
                <a:gd name="connsiteY2" fmla="*/ 288929 h 1003309"/>
                <a:gd name="connsiteX3" fmla="*/ 1143009 w 2176474"/>
                <a:gd name="connsiteY3" fmla="*/ 3177 h 1003309"/>
                <a:gd name="connsiteX4" fmla="*/ 2000262 w 2176474"/>
                <a:gd name="connsiteY4" fmla="*/ 269867 h 1003309"/>
                <a:gd name="connsiteX5" fmla="*/ 2000265 w 2176474"/>
                <a:gd name="connsiteY5" fmla="*/ 646119 h 1003309"/>
                <a:gd name="connsiteX0" fmla="*/ 0 w 2176474"/>
                <a:gd name="connsiteY0" fmla="*/ 860433 h 860433"/>
                <a:gd name="connsiteX1" fmla="*/ 142876 w 2176474"/>
                <a:gd name="connsiteY1" fmla="*/ 646119 h 860433"/>
                <a:gd name="connsiteX2" fmla="*/ 285753 w 2176474"/>
                <a:gd name="connsiteY2" fmla="*/ 146053 h 860433"/>
                <a:gd name="connsiteX3" fmla="*/ 1143008 w 2176474"/>
                <a:gd name="connsiteY3" fmla="*/ 3177 h 860433"/>
                <a:gd name="connsiteX4" fmla="*/ 2000262 w 2176474"/>
                <a:gd name="connsiteY4" fmla="*/ 126991 h 860433"/>
                <a:gd name="connsiteX5" fmla="*/ 2000265 w 2176474"/>
                <a:gd name="connsiteY5" fmla="*/ 503243 h 860433"/>
                <a:gd name="connsiteX0" fmla="*/ 0 w 2281245"/>
                <a:gd name="connsiteY0" fmla="*/ 860433 h 860433"/>
                <a:gd name="connsiteX1" fmla="*/ 142876 w 2281245"/>
                <a:gd name="connsiteY1" fmla="*/ 646119 h 860433"/>
                <a:gd name="connsiteX2" fmla="*/ 285753 w 2281245"/>
                <a:gd name="connsiteY2" fmla="*/ 146053 h 860433"/>
                <a:gd name="connsiteX3" fmla="*/ 1143008 w 2281245"/>
                <a:gd name="connsiteY3" fmla="*/ 3177 h 860433"/>
                <a:gd name="connsiteX4" fmla="*/ 2000262 w 2281245"/>
                <a:gd name="connsiteY4" fmla="*/ 126991 h 860433"/>
                <a:gd name="connsiteX5" fmla="*/ 2105036 w 2281245"/>
                <a:gd name="connsiteY5" fmla="*/ 371181 h 860433"/>
                <a:gd name="connsiteX0" fmla="*/ 0 w 2281245"/>
                <a:gd name="connsiteY0" fmla="*/ 937846 h 937846"/>
                <a:gd name="connsiteX1" fmla="*/ 142876 w 2281245"/>
                <a:gd name="connsiteY1" fmla="*/ 723532 h 937846"/>
                <a:gd name="connsiteX2" fmla="*/ 285753 w 2281245"/>
                <a:gd name="connsiteY2" fmla="*/ 223466 h 937846"/>
                <a:gd name="connsiteX3" fmla="*/ 1033466 w 2281245"/>
                <a:gd name="connsiteY3" fmla="*/ 3177 h 937846"/>
                <a:gd name="connsiteX4" fmla="*/ 2000262 w 2281245"/>
                <a:gd name="connsiteY4" fmla="*/ 204404 h 937846"/>
                <a:gd name="connsiteX5" fmla="*/ 2105036 w 2281245"/>
                <a:gd name="connsiteY5" fmla="*/ 448594 h 937846"/>
                <a:gd name="connsiteX0" fmla="*/ 0 w 2281245"/>
                <a:gd name="connsiteY0" fmla="*/ 1008904 h 1008904"/>
                <a:gd name="connsiteX1" fmla="*/ 142876 w 2281245"/>
                <a:gd name="connsiteY1" fmla="*/ 794590 h 1008904"/>
                <a:gd name="connsiteX2" fmla="*/ 285753 w 2281245"/>
                <a:gd name="connsiteY2" fmla="*/ 294524 h 1008904"/>
                <a:gd name="connsiteX3" fmla="*/ 1033466 w 2281245"/>
                <a:gd name="connsiteY3" fmla="*/ 74235 h 1008904"/>
                <a:gd name="connsiteX4" fmla="*/ 1819284 w 2281245"/>
                <a:gd name="connsiteY4" fmla="*/ 74236 h 1008904"/>
                <a:gd name="connsiteX5" fmla="*/ 2105036 w 2281245"/>
                <a:gd name="connsiteY5" fmla="*/ 519652 h 1008904"/>
                <a:gd name="connsiteX0" fmla="*/ 0 w 2066931"/>
                <a:gd name="connsiteY0" fmla="*/ 984159 h 984159"/>
                <a:gd name="connsiteX1" fmla="*/ 142876 w 2066931"/>
                <a:gd name="connsiteY1" fmla="*/ 769845 h 984159"/>
                <a:gd name="connsiteX2" fmla="*/ 285753 w 2066931"/>
                <a:gd name="connsiteY2" fmla="*/ 269779 h 984159"/>
                <a:gd name="connsiteX3" fmla="*/ 1033466 w 2066931"/>
                <a:gd name="connsiteY3" fmla="*/ 49490 h 984159"/>
                <a:gd name="connsiteX4" fmla="*/ 1819284 w 2066931"/>
                <a:gd name="connsiteY4" fmla="*/ 49491 h 984159"/>
                <a:gd name="connsiteX5" fmla="*/ 1890722 w 2066931"/>
                <a:gd name="connsiteY5" fmla="*/ 346436 h 984159"/>
                <a:gd name="connsiteX0" fmla="*/ 0 w 2066931"/>
                <a:gd name="connsiteY0" fmla="*/ 1058395 h 1058395"/>
                <a:gd name="connsiteX1" fmla="*/ 142876 w 2066931"/>
                <a:gd name="connsiteY1" fmla="*/ 844081 h 1058395"/>
                <a:gd name="connsiteX2" fmla="*/ 285753 w 2066931"/>
                <a:gd name="connsiteY2" fmla="*/ 344015 h 1058395"/>
                <a:gd name="connsiteX3" fmla="*/ 1033466 w 2066931"/>
                <a:gd name="connsiteY3" fmla="*/ 123726 h 1058395"/>
                <a:gd name="connsiteX4" fmla="*/ 1819284 w 2066931"/>
                <a:gd name="connsiteY4" fmla="*/ 49491 h 1058395"/>
                <a:gd name="connsiteX5" fmla="*/ 1890722 w 2066931"/>
                <a:gd name="connsiteY5" fmla="*/ 420672 h 1058395"/>
                <a:gd name="connsiteX0" fmla="*/ 0 w 2066931"/>
                <a:gd name="connsiteY0" fmla="*/ 1132227 h 1132227"/>
                <a:gd name="connsiteX1" fmla="*/ 142876 w 2066931"/>
                <a:gd name="connsiteY1" fmla="*/ 917913 h 1132227"/>
                <a:gd name="connsiteX2" fmla="*/ 285753 w 2066931"/>
                <a:gd name="connsiteY2" fmla="*/ 417847 h 1132227"/>
                <a:gd name="connsiteX3" fmla="*/ 1033466 w 2066931"/>
                <a:gd name="connsiteY3" fmla="*/ 49087 h 1132227"/>
                <a:gd name="connsiteX4" fmla="*/ 1819284 w 2066931"/>
                <a:gd name="connsiteY4" fmla="*/ 123323 h 1132227"/>
                <a:gd name="connsiteX5" fmla="*/ 1890722 w 2066931"/>
                <a:gd name="connsiteY5" fmla="*/ 494504 h 1132227"/>
                <a:gd name="connsiteX0" fmla="*/ 0 w 2066931"/>
                <a:gd name="connsiteY0" fmla="*/ 1132227 h 1132227"/>
                <a:gd name="connsiteX1" fmla="*/ 142876 w 2066931"/>
                <a:gd name="connsiteY1" fmla="*/ 917913 h 1132227"/>
                <a:gd name="connsiteX2" fmla="*/ 285753 w 2066931"/>
                <a:gd name="connsiteY2" fmla="*/ 417847 h 1132227"/>
                <a:gd name="connsiteX3" fmla="*/ 1033466 w 2066931"/>
                <a:gd name="connsiteY3" fmla="*/ 49087 h 1132227"/>
                <a:gd name="connsiteX4" fmla="*/ 1819284 w 2066931"/>
                <a:gd name="connsiteY4" fmla="*/ 123323 h 1132227"/>
                <a:gd name="connsiteX5" fmla="*/ 1890722 w 2066931"/>
                <a:gd name="connsiteY5" fmla="*/ 420268 h 1132227"/>
                <a:gd name="connsiteX0" fmla="*/ 0 w 2352683"/>
                <a:gd name="connsiteY0" fmla="*/ 1132227 h 1132227"/>
                <a:gd name="connsiteX1" fmla="*/ 142876 w 2352683"/>
                <a:gd name="connsiteY1" fmla="*/ 917913 h 1132227"/>
                <a:gd name="connsiteX2" fmla="*/ 285753 w 2352683"/>
                <a:gd name="connsiteY2" fmla="*/ 417847 h 1132227"/>
                <a:gd name="connsiteX3" fmla="*/ 1033466 w 2352683"/>
                <a:gd name="connsiteY3" fmla="*/ 49087 h 1132227"/>
                <a:gd name="connsiteX4" fmla="*/ 1819284 w 2352683"/>
                <a:gd name="connsiteY4" fmla="*/ 123323 h 1132227"/>
                <a:gd name="connsiteX5" fmla="*/ 2176474 w 2352683"/>
                <a:gd name="connsiteY5" fmla="*/ 494504 h 1132227"/>
                <a:gd name="connsiteX0" fmla="*/ 0 w 2509851"/>
                <a:gd name="connsiteY0" fmla="*/ 1107482 h 1107482"/>
                <a:gd name="connsiteX1" fmla="*/ 142876 w 2509851"/>
                <a:gd name="connsiteY1" fmla="*/ 893168 h 1107482"/>
                <a:gd name="connsiteX2" fmla="*/ 285753 w 2509851"/>
                <a:gd name="connsiteY2" fmla="*/ 393102 h 1107482"/>
                <a:gd name="connsiteX3" fmla="*/ 1033466 w 2509851"/>
                <a:gd name="connsiteY3" fmla="*/ 24342 h 1107482"/>
                <a:gd name="connsiteX4" fmla="*/ 2319350 w 2509851"/>
                <a:gd name="connsiteY4" fmla="*/ 247051 h 1107482"/>
                <a:gd name="connsiteX5" fmla="*/ 2176474 w 2509851"/>
                <a:gd name="connsiteY5" fmla="*/ 469759 h 1107482"/>
                <a:gd name="connsiteX0" fmla="*/ 0 w 2390788"/>
                <a:gd name="connsiteY0" fmla="*/ 1144600 h 1144600"/>
                <a:gd name="connsiteX1" fmla="*/ 142876 w 2390788"/>
                <a:gd name="connsiteY1" fmla="*/ 930286 h 1144600"/>
                <a:gd name="connsiteX2" fmla="*/ 285753 w 2390788"/>
                <a:gd name="connsiteY2" fmla="*/ 430220 h 1144600"/>
                <a:gd name="connsiteX3" fmla="*/ 1033466 w 2390788"/>
                <a:gd name="connsiteY3" fmla="*/ 61460 h 1144600"/>
                <a:gd name="connsiteX4" fmla="*/ 1747846 w 2390788"/>
                <a:gd name="connsiteY4" fmla="*/ 61461 h 1144600"/>
                <a:gd name="connsiteX5" fmla="*/ 2319350 w 2390788"/>
                <a:gd name="connsiteY5" fmla="*/ 284169 h 1144600"/>
                <a:gd name="connsiteX6" fmla="*/ 2176474 w 2390788"/>
                <a:gd name="connsiteY6" fmla="*/ 506877 h 11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0788" h="1144600">
                  <a:moveTo>
                    <a:pt x="0" y="1144600"/>
                  </a:moveTo>
                  <a:cubicBezTo>
                    <a:pt x="144085" y="1001691"/>
                    <a:pt x="95251" y="1049349"/>
                    <a:pt x="142876" y="930286"/>
                  </a:cubicBezTo>
                  <a:cubicBezTo>
                    <a:pt x="190501" y="811223"/>
                    <a:pt x="137321" y="575024"/>
                    <a:pt x="285753" y="430220"/>
                  </a:cubicBezTo>
                  <a:cubicBezTo>
                    <a:pt x="434185" y="285416"/>
                    <a:pt x="789784" y="122920"/>
                    <a:pt x="1033466" y="61460"/>
                  </a:cubicBezTo>
                  <a:cubicBezTo>
                    <a:pt x="1277148" y="0"/>
                    <a:pt x="1533532" y="24343"/>
                    <a:pt x="1747846" y="61461"/>
                  </a:cubicBezTo>
                  <a:cubicBezTo>
                    <a:pt x="1962160" y="98579"/>
                    <a:pt x="2247912" y="209933"/>
                    <a:pt x="2319350" y="284169"/>
                  </a:cubicBezTo>
                  <a:cubicBezTo>
                    <a:pt x="2390788" y="358405"/>
                    <a:pt x="2352683" y="390975"/>
                    <a:pt x="2176474" y="506877"/>
                  </a:cubicBezTo>
                </a:path>
              </a:pathLst>
            </a:custGeom>
            <a:ln w="25400">
              <a:solidFill>
                <a:srgbClr val="0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Dowolny kształt 71"/>
            <p:cNvSpPr/>
            <p:nvPr/>
          </p:nvSpPr>
          <p:spPr>
            <a:xfrm flipV="1">
              <a:off x="3252783" y="5715017"/>
              <a:ext cx="2236006" cy="1052244"/>
            </a:xfrm>
            <a:custGeom>
              <a:avLst/>
              <a:gdLst>
                <a:gd name="connsiteX0" fmla="*/ 21431 w 2152650"/>
                <a:gd name="connsiteY0" fmla="*/ 864393 h 864393"/>
                <a:gd name="connsiteX1" fmla="*/ 54769 w 2152650"/>
                <a:gd name="connsiteY1" fmla="*/ 569118 h 864393"/>
                <a:gd name="connsiteX2" fmla="*/ 350044 w 2152650"/>
                <a:gd name="connsiteY2" fmla="*/ 150018 h 864393"/>
                <a:gd name="connsiteX3" fmla="*/ 1150144 w 2152650"/>
                <a:gd name="connsiteY3" fmla="*/ 2381 h 864393"/>
                <a:gd name="connsiteX4" fmla="*/ 2016919 w 2152650"/>
                <a:gd name="connsiteY4" fmla="*/ 135731 h 864393"/>
                <a:gd name="connsiteX5" fmla="*/ 1964531 w 2152650"/>
                <a:gd name="connsiteY5" fmla="*/ 502443 h 864393"/>
                <a:gd name="connsiteX6" fmla="*/ 1931194 w 2152650"/>
                <a:gd name="connsiteY6" fmla="*/ 559593 h 864393"/>
                <a:gd name="connsiteX0" fmla="*/ 21431 w 2152650"/>
                <a:gd name="connsiteY0" fmla="*/ 864393 h 864393"/>
                <a:gd name="connsiteX1" fmla="*/ 54769 w 2152650"/>
                <a:gd name="connsiteY1" fmla="*/ 569118 h 864393"/>
                <a:gd name="connsiteX2" fmla="*/ 350044 w 2152650"/>
                <a:gd name="connsiteY2" fmla="*/ 150018 h 864393"/>
                <a:gd name="connsiteX3" fmla="*/ 1150144 w 2152650"/>
                <a:gd name="connsiteY3" fmla="*/ 2381 h 864393"/>
                <a:gd name="connsiteX4" fmla="*/ 2016919 w 2152650"/>
                <a:gd name="connsiteY4" fmla="*/ 135731 h 864393"/>
                <a:gd name="connsiteX5" fmla="*/ 1964531 w 2152650"/>
                <a:gd name="connsiteY5" fmla="*/ 502443 h 864393"/>
                <a:gd name="connsiteX0" fmla="*/ 21431 w 2152650"/>
                <a:gd name="connsiteY0" fmla="*/ 864393 h 864393"/>
                <a:gd name="connsiteX1" fmla="*/ 54769 w 2152650"/>
                <a:gd name="connsiteY1" fmla="*/ 569118 h 864393"/>
                <a:gd name="connsiteX2" fmla="*/ 350044 w 2152650"/>
                <a:gd name="connsiteY2" fmla="*/ 150018 h 864393"/>
                <a:gd name="connsiteX3" fmla="*/ 1150144 w 2152650"/>
                <a:gd name="connsiteY3" fmla="*/ 2381 h 864393"/>
                <a:gd name="connsiteX4" fmla="*/ 2016919 w 2152650"/>
                <a:gd name="connsiteY4" fmla="*/ 135731 h 864393"/>
                <a:gd name="connsiteX5" fmla="*/ 1964531 w 2152650"/>
                <a:gd name="connsiteY5" fmla="*/ 502443 h 864393"/>
                <a:gd name="connsiteX0" fmla="*/ 21431 w 2193131"/>
                <a:gd name="connsiteY0" fmla="*/ 864393 h 864393"/>
                <a:gd name="connsiteX1" fmla="*/ 54769 w 2193131"/>
                <a:gd name="connsiteY1" fmla="*/ 569118 h 864393"/>
                <a:gd name="connsiteX2" fmla="*/ 350044 w 2193131"/>
                <a:gd name="connsiteY2" fmla="*/ 150018 h 864393"/>
                <a:gd name="connsiteX3" fmla="*/ 1150144 w 2193131"/>
                <a:gd name="connsiteY3" fmla="*/ 2381 h 864393"/>
                <a:gd name="connsiteX4" fmla="*/ 2016919 w 2193131"/>
                <a:gd name="connsiteY4" fmla="*/ 135731 h 864393"/>
                <a:gd name="connsiteX5" fmla="*/ 2016922 w 2193131"/>
                <a:gd name="connsiteY5" fmla="*/ 511983 h 864393"/>
                <a:gd name="connsiteX0" fmla="*/ 21431 w 2193131"/>
                <a:gd name="connsiteY0" fmla="*/ 997733 h 997733"/>
                <a:gd name="connsiteX1" fmla="*/ 54769 w 2193131"/>
                <a:gd name="connsiteY1" fmla="*/ 702458 h 997733"/>
                <a:gd name="connsiteX2" fmla="*/ 350044 w 2193131"/>
                <a:gd name="connsiteY2" fmla="*/ 283358 h 997733"/>
                <a:gd name="connsiteX3" fmla="*/ 1159666 w 2193131"/>
                <a:gd name="connsiteY3" fmla="*/ 2381 h 997733"/>
                <a:gd name="connsiteX4" fmla="*/ 2016919 w 2193131"/>
                <a:gd name="connsiteY4" fmla="*/ 269071 h 997733"/>
                <a:gd name="connsiteX5" fmla="*/ 2016922 w 2193131"/>
                <a:gd name="connsiteY5" fmla="*/ 645323 h 997733"/>
                <a:gd name="connsiteX0" fmla="*/ 13492 w 2185192"/>
                <a:gd name="connsiteY0" fmla="*/ 998529 h 998529"/>
                <a:gd name="connsiteX1" fmla="*/ 46830 w 2185192"/>
                <a:gd name="connsiteY1" fmla="*/ 703254 h 998529"/>
                <a:gd name="connsiteX2" fmla="*/ 294471 w 2185192"/>
                <a:gd name="connsiteY2" fmla="*/ 288929 h 998529"/>
                <a:gd name="connsiteX3" fmla="*/ 1151727 w 2185192"/>
                <a:gd name="connsiteY3" fmla="*/ 3177 h 998529"/>
                <a:gd name="connsiteX4" fmla="*/ 2008980 w 2185192"/>
                <a:gd name="connsiteY4" fmla="*/ 269867 h 998529"/>
                <a:gd name="connsiteX5" fmla="*/ 2008983 w 2185192"/>
                <a:gd name="connsiteY5" fmla="*/ 646119 h 998529"/>
                <a:gd name="connsiteX0" fmla="*/ 10716 w 2182416"/>
                <a:gd name="connsiteY0" fmla="*/ 998529 h 998529"/>
                <a:gd name="connsiteX1" fmla="*/ 291694 w 2182416"/>
                <a:gd name="connsiteY1" fmla="*/ 860433 h 998529"/>
                <a:gd name="connsiteX2" fmla="*/ 291695 w 2182416"/>
                <a:gd name="connsiteY2" fmla="*/ 288929 h 998529"/>
                <a:gd name="connsiteX3" fmla="*/ 1148951 w 2182416"/>
                <a:gd name="connsiteY3" fmla="*/ 3177 h 998529"/>
                <a:gd name="connsiteX4" fmla="*/ 2006204 w 2182416"/>
                <a:gd name="connsiteY4" fmla="*/ 269867 h 998529"/>
                <a:gd name="connsiteX5" fmla="*/ 2006207 w 2182416"/>
                <a:gd name="connsiteY5" fmla="*/ 646119 h 998529"/>
                <a:gd name="connsiteX0" fmla="*/ 10716 w 2044314"/>
                <a:gd name="connsiteY0" fmla="*/ 1003309 h 1003309"/>
                <a:gd name="connsiteX1" fmla="*/ 153592 w 2044314"/>
                <a:gd name="connsiteY1" fmla="*/ 860433 h 1003309"/>
                <a:gd name="connsiteX2" fmla="*/ 153593 w 2044314"/>
                <a:gd name="connsiteY2" fmla="*/ 288929 h 1003309"/>
                <a:gd name="connsiteX3" fmla="*/ 1010849 w 2044314"/>
                <a:gd name="connsiteY3" fmla="*/ 3177 h 1003309"/>
                <a:gd name="connsiteX4" fmla="*/ 1868102 w 2044314"/>
                <a:gd name="connsiteY4" fmla="*/ 269867 h 1003309"/>
                <a:gd name="connsiteX5" fmla="*/ 1868105 w 2044314"/>
                <a:gd name="connsiteY5" fmla="*/ 646119 h 1003309"/>
                <a:gd name="connsiteX0" fmla="*/ 0 w 2033598"/>
                <a:gd name="connsiteY0" fmla="*/ 1003309 h 1003309"/>
                <a:gd name="connsiteX1" fmla="*/ 142876 w 2033598"/>
                <a:gd name="connsiteY1" fmla="*/ 860433 h 1003309"/>
                <a:gd name="connsiteX2" fmla="*/ 142877 w 2033598"/>
                <a:gd name="connsiteY2" fmla="*/ 288929 h 1003309"/>
                <a:gd name="connsiteX3" fmla="*/ 1000133 w 2033598"/>
                <a:gd name="connsiteY3" fmla="*/ 3177 h 1003309"/>
                <a:gd name="connsiteX4" fmla="*/ 1857386 w 2033598"/>
                <a:gd name="connsiteY4" fmla="*/ 269867 h 1003309"/>
                <a:gd name="connsiteX5" fmla="*/ 1857389 w 2033598"/>
                <a:gd name="connsiteY5" fmla="*/ 646119 h 1003309"/>
                <a:gd name="connsiteX0" fmla="*/ 0 w 2176474"/>
                <a:gd name="connsiteY0" fmla="*/ 1003309 h 1003309"/>
                <a:gd name="connsiteX1" fmla="*/ 285752 w 2176474"/>
                <a:gd name="connsiteY1" fmla="*/ 860433 h 1003309"/>
                <a:gd name="connsiteX2" fmla="*/ 285753 w 2176474"/>
                <a:gd name="connsiteY2" fmla="*/ 288929 h 1003309"/>
                <a:gd name="connsiteX3" fmla="*/ 1143009 w 2176474"/>
                <a:gd name="connsiteY3" fmla="*/ 3177 h 1003309"/>
                <a:gd name="connsiteX4" fmla="*/ 2000262 w 2176474"/>
                <a:gd name="connsiteY4" fmla="*/ 269867 h 1003309"/>
                <a:gd name="connsiteX5" fmla="*/ 2000265 w 2176474"/>
                <a:gd name="connsiteY5" fmla="*/ 646119 h 1003309"/>
                <a:gd name="connsiteX0" fmla="*/ 0 w 2176474"/>
                <a:gd name="connsiteY0" fmla="*/ 1003309 h 1003309"/>
                <a:gd name="connsiteX1" fmla="*/ 285752 w 2176474"/>
                <a:gd name="connsiteY1" fmla="*/ 860433 h 1003309"/>
                <a:gd name="connsiteX2" fmla="*/ 285753 w 2176474"/>
                <a:gd name="connsiteY2" fmla="*/ 288929 h 1003309"/>
                <a:gd name="connsiteX3" fmla="*/ 1143009 w 2176474"/>
                <a:gd name="connsiteY3" fmla="*/ 3177 h 1003309"/>
                <a:gd name="connsiteX4" fmla="*/ 2000262 w 2176474"/>
                <a:gd name="connsiteY4" fmla="*/ 269867 h 1003309"/>
                <a:gd name="connsiteX5" fmla="*/ 2000265 w 2176474"/>
                <a:gd name="connsiteY5" fmla="*/ 646119 h 1003309"/>
                <a:gd name="connsiteX0" fmla="*/ 0 w 2176474"/>
                <a:gd name="connsiteY0" fmla="*/ 1003309 h 1003309"/>
                <a:gd name="connsiteX1" fmla="*/ 214314 w 2176474"/>
                <a:gd name="connsiteY1" fmla="*/ 788995 h 1003309"/>
                <a:gd name="connsiteX2" fmla="*/ 285753 w 2176474"/>
                <a:gd name="connsiteY2" fmla="*/ 288929 h 1003309"/>
                <a:gd name="connsiteX3" fmla="*/ 1143009 w 2176474"/>
                <a:gd name="connsiteY3" fmla="*/ 3177 h 1003309"/>
                <a:gd name="connsiteX4" fmla="*/ 2000262 w 2176474"/>
                <a:gd name="connsiteY4" fmla="*/ 269867 h 1003309"/>
                <a:gd name="connsiteX5" fmla="*/ 2000265 w 2176474"/>
                <a:gd name="connsiteY5" fmla="*/ 646119 h 1003309"/>
                <a:gd name="connsiteX0" fmla="*/ 0 w 2176474"/>
                <a:gd name="connsiteY0" fmla="*/ 1003309 h 1003309"/>
                <a:gd name="connsiteX1" fmla="*/ 142876 w 2176474"/>
                <a:gd name="connsiteY1" fmla="*/ 788995 h 1003309"/>
                <a:gd name="connsiteX2" fmla="*/ 285753 w 2176474"/>
                <a:gd name="connsiteY2" fmla="*/ 288929 h 1003309"/>
                <a:gd name="connsiteX3" fmla="*/ 1143009 w 2176474"/>
                <a:gd name="connsiteY3" fmla="*/ 3177 h 1003309"/>
                <a:gd name="connsiteX4" fmla="*/ 2000262 w 2176474"/>
                <a:gd name="connsiteY4" fmla="*/ 269867 h 1003309"/>
                <a:gd name="connsiteX5" fmla="*/ 2000265 w 2176474"/>
                <a:gd name="connsiteY5" fmla="*/ 646119 h 1003309"/>
                <a:gd name="connsiteX0" fmla="*/ 0 w 2176474"/>
                <a:gd name="connsiteY0" fmla="*/ 860433 h 860433"/>
                <a:gd name="connsiteX1" fmla="*/ 142876 w 2176474"/>
                <a:gd name="connsiteY1" fmla="*/ 646119 h 860433"/>
                <a:gd name="connsiteX2" fmla="*/ 285753 w 2176474"/>
                <a:gd name="connsiteY2" fmla="*/ 146053 h 860433"/>
                <a:gd name="connsiteX3" fmla="*/ 1143008 w 2176474"/>
                <a:gd name="connsiteY3" fmla="*/ 3177 h 860433"/>
                <a:gd name="connsiteX4" fmla="*/ 2000262 w 2176474"/>
                <a:gd name="connsiteY4" fmla="*/ 126991 h 860433"/>
                <a:gd name="connsiteX5" fmla="*/ 2000265 w 2176474"/>
                <a:gd name="connsiteY5" fmla="*/ 503243 h 860433"/>
                <a:gd name="connsiteX0" fmla="*/ 0 w 2281245"/>
                <a:gd name="connsiteY0" fmla="*/ 860433 h 860433"/>
                <a:gd name="connsiteX1" fmla="*/ 142876 w 2281245"/>
                <a:gd name="connsiteY1" fmla="*/ 646119 h 860433"/>
                <a:gd name="connsiteX2" fmla="*/ 285753 w 2281245"/>
                <a:gd name="connsiteY2" fmla="*/ 146053 h 860433"/>
                <a:gd name="connsiteX3" fmla="*/ 1143008 w 2281245"/>
                <a:gd name="connsiteY3" fmla="*/ 3177 h 860433"/>
                <a:gd name="connsiteX4" fmla="*/ 2000262 w 2281245"/>
                <a:gd name="connsiteY4" fmla="*/ 126991 h 860433"/>
                <a:gd name="connsiteX5" fmla="*/ 2105036 w 2281245"/>
                <a:gd name="connsiteY5" fmla="*/ 340779 h 860433"/>
                <a:gd name="connsiteX0" fmla="*/ 0 w 2124881"/>
                <a:gd name="connsiteY0" fmla="*/ 860433 h 860433"/>
                <a:gd name="connsiteX1" fmla="*/ 142876 w 2124881"/>
                <a:gd name="connsiteY1" fmla="*/ 646119 h 860433"/>
                <a:gd name="connsiteX2" fmla="*/ 285753 w 2124881"/>
                <a:gd name="connsiteY2" fmla="*/ 146053 h 860433"/>
                <a:gd name="connsiteX3" fmla="*/ 1143008 w 2124881"/>
                <a:gd name="connsiteY3" fmla="*/ 3177 h 860433"/>
                <a:gd name="connsiteX4" fmla="*/ 2000262 w 2124881"/>
                <a:gd name="connsiteY4" fmla="*/ 126991 h 860433"/>
                <a:gd name="connsiteX5" fmla="*/ 1890722 w 2124881"/>
                <a:gd name="connsiteY5" fmla="*/ 266543 h 860433"/>
                <a:gd name="connsiteX0" fmla="*/ 0 w 2066931"/>
                <a:gd name="connsiteY0" fmla="*/ 1008965 h 1008965"/>
                <a:gd name="connsiteX1" fmla="*/ 142876 w 2066931"/>
                <a:gd name="connsiteY1" fmla="*/ 794651 h 1008965"/>
                <a:gd name="connsiteX2" fmla="*/ 285753 w 2066931"/>
                <a:gd name="connsiteY2" fmla="*/ 294585 h 1008965"/>
                <a:gd name="connsiteX3" fmla="*/ 1143008 w 2066931"/>
                <a:gd name="connsiteY3" fmla="*/ 151709 h 1008965"/>
                <a:gd name="connsiteX4" fmla="*/ 1676408 w 2066931"/>
                <a:gd name="connsiteY4" fmla="*/ 43894 h 1008965"/>
                <a:gd name="connsiteX5" fmla="*/ 1890722 w 2066931"/>
                <a:gd name="connsiteY5" fmla="*/ 415075 h 1008965"/>
                <a:gd name="connsiteX0" fmla="*/ 0 w 2066931"/>
                <a:gd name="connsiteY0" fmla="*/ 1026935 h 1026935"/>
                <a:gd name="connsiteX1" fmla="*/ 142876 w 2066931"/>
                <a:gd name="connsiteY1" fmla="*/ 812621 h 1026935"/>
                <a:gd name="connsiteX2" fmla="*/ 285753 w 2066931"/>
                <a:gd name="connsiteY2" fmla="*/ 312555 h 1026935"/>
                <a:gd name="connsiteX3" fmla="*/ 676276 w 2066931"/>
                <a:gd name="connsiteY3" fmla="*/ 61864 h 1026935"/>
                <a:gd name="connsiteX4" fmla="*/ 1676408 w 2066931"/>
                <a:gd name="connsiteY4" fmla="*/ 61864 h 1026935"/>
                <a:gd name="connsiteX5" fmla="*/ 1890722 w 2066931"/>
                <a:gd name="connsiteY5" fmla="*/ 433045 h 1026935"/>
                <a:gd name="connsiteX0" fmla="*/ 0 w 2066931"/>
                <a:gd name="connsiteY0" fmla="*/ 1101170 h 1101170"/>
                <a:gd name="connsiteX1" fmla="*/ 142876 w 2066931"/>
                <a:gd name="connsiteY1" fmla="*/ 886856 h 1101170"/>
                <a:gd name="connsiteX2" fmla="*/ 285753 w 2066931"/>
                <a:gd name="connsiteY2" fmla="*/ 386790 h 1101170"/>
                <a:gd name="connsiteX3" fmla="*/ 676276 w 2066931"/>
                <a:gd name="connsiteY3" fmla="*/ 136099 h 1101170"/>
                <a:gd name="connsiteX4" fmla="*/ 1604970 w 2066931"/>
                <a:gd name="connsiteY4" fmla="*/ 61864 h 1101170"/>
                <a:gd name="connsiteX5" fmla="*/ 1890722 w 2066931"/>
                <a:gd name="connsiteY5" fmla="*/ 507280 h 1101170"/>
                <a:gd name="connsiteX0" fmla="*/ 0 w 1924055"/>
                <a:gd name="connsiteY0" fmla="*/ 1076424 h 1076424"/>
                <a:gd name="connsiteX1" fmla="*/ 142876 w 1924055"/>
                <a:gd name="connsiteY1" fmla="*/ 862110 h 1076424"/>
                <a:gd name="connsiteX2" fmla="*/ 285753 w 1924055"/>
                <a:gd name="connsiteY2" fmla="*/ 362044 h 1076424"/>
                <a:gd name="connsiteX3" fmla="*/ 676276 w 1924055"/>
                <a:gd name="connsiteY3" fmla="*/ 111353 h 1076424"/>
                <a:gd name="connsiteX4" fmla="*/ 1604970 w 1924055"/>
                <a:gd name="connsiteY4" fmla="*/ 37118 h 1076424"/>
                <a:gd name="connsiteX5" fmla="*/ 1747846 w 1924055"/>
                <a:gd name="connsiteY5" fmla="*/ 334063 h 1076424"/>
                <a:gd name="connsiteX0" fmla="*/ 0 w 1924055"/>
                <a:gd name="connsiteY0" fmla="*/ 1093460 h 1093460"/>
                <a:gd name="connsiteX1" fmla="*/ 142876 w 1924055"/>
                <a:gd name="connsiteY1" fmla="*/ 879146 h 1093460"/>
                <a:gd name="connsiteX2" fmla="*/ 285753 w 1924055"/>
                <a:gd name="connsiteY2" fmla="*/ 379080 h 1093460"/>
                <a:gd name="connsiteX3" fmla="*/ 676276 w 1924055"/>
                <a:gd name="connsiteY3" fmla="*/ 54154 h 1093460"/>
                <a:gd name="connsiteX4" fmla="*/ 1604970 w 1924055"/>
                <a:gd name="connsiteY4" fmla="*/ 54154 h 1093460"/>
                <a:gd name="connsiteX5" fmla="*/ 1747846 w 1924055"/>
                <a:gd name="connsiteY5" fmla="*/ 351099 h 1093460"/>
                <a:gd name="connsiteX0" fmla="*/ 0 w 2355069"/>
                <a:gd name="connsiteY0" fmla="*/ 1081088 h 1081088"/>
                <a:gd name="connsiteX1" fmla="*/ 142876 w 2355069"/>
                <a:gd name="connsiteY1" fmla="*/ 866774 h 1081088"/>
                <a:gd name="connsiteX2" fmla="*/ 285753 w 2355069"/>
                <a:gd name="connsiteY2" fmla="*/ 366708 h 1081088"/>
                <a:gd name="connsiteX3" fmla="*/ 676276 w 2355069"/>
                <a:gd name="connsiteY3" fmla="*/ 41782 h 1081088"/>
                <a:gd name="connsiteX4" fmla="*/ 2176474 w 2355069"/>
                <a:gd name="connsiteY4" fmla="*/ 116018 h 1081088"/>
                <a:gd name="connsiteX5" fmla="*/ 1747846 w 2355069"/>
                <a:gd name="connsiteY5" fmla="*/ 338727 h 1081088"/>
                <a:gd name="connsiteX0" fmla="*/ 0 w 2402694"/>
                <a:gd name="connsiteY0" fmla="*/ 1081088 h 1081088"/>
                <a:gd name="connsiteX1" fmla="*/ 142876 w 2402694"/>
                <a:gd name="connsiteY1" fmla="*/ 866774 h 1081088"/>
                <a:gd name="connsiteX2" fmla="*/ 285753 w 2402694"/>
                <a:gd name="connsiteY2" fmla="*/ 366708 h 1081088"/>
                <a:gd name="connsiteX3" fmla="*/ 676276 w 2402694"/>
                <a:gd name="connsiteY3" fmla="*/ 41782 h 1081088"/>
                <a:gd name="connsiteX4" fmla="*/ 2176474 w 2402694"/>
                <a:gd name="connsiteY4" fmla="*/ 116018 h 1081088"/>
                <a:gd name="connsiteX5" fmla="*/ 2033598 w 2402694"/>
                <a:gd name="connsiteY5" fmla="*/ 412963 h 1081088"/>
                <a:gd name="connsiteX0" fmla="*/ 0 w 2236006"/>
                <a:gd name="connsiteY0" fmla="*/ 1093460 h 1093460"/>
                <a:gd name="connsiteX1" fmla="*/ 142876 w 2236006"/>
                <a:gd name="connsiteY1" fmla="*/ 879146 h 1093460"/>
                <a:gd name="connsiteX2" fmla="*/ 285753 w 2236006"/>
                <a:gd name="connsiteY2" fmla="*/ 379080 h 1093460"/>
                <a:gd name="connsiteX3" fmla="*/ 676276 w 2236006"/>
                <a:gd name="connsiteY3" fmla="*/ 54154 h 1093460"/>
                <a:gd name="connsiteX4" fmla="*/ 1676407 w 2236006"/>
                <a:gd name="connsiteY4" fmla="*/ 54154 h 1093460"/>
                <a:gd name="connsiteX5" fmla="*/ 2176474 w 2236006"/>
                <a:gd name="connsiteY5" fmla="*/ 128390 h 1093460"/>
                <a:gd name="connsiteX6" fmla="*/ 2033598 w 2236006"/>
                <a:gd name="connsiteY6" fmla="*/ 425335 h 109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6006" h="1093460">
                  <a:moveTo>
                    <a:pt x="0" y="1093460"/>
                  </a:moveTo>
                  <a:cubicBezTo>
                    <a:pt x="144085" y="950551"/>
                    <a:pt x="95251" y="998209"/>
                    <a:pt x="142876" y="879146"/>
                  </a:cubicBezTo>
                  <a:cubicBezTo>
                    <a:pt x="190501" y="760083"/>
                    <a:pt x="196853" y="516579"/>
                    <a:pt x="285753" y="379080"/>
                  </a:cubicBezTo>
                  <a:cubicBezTo>
                    <a:pt x="374653" y="241581"/>
                    <a:pt x="444500" y="108308"/>
                    <a:pt x="676276" y="54154"/>
                  </a:cubicBezTo>
                  <a:cubicBezTo>
                    <a:pt x="908052" y="0"/>
                    <a:pt x="1426374" y="41781"/>
                    <a:pt x="1676407" y="54154"/>
                  </a:cubicBezTo>
                  <a:cubicBezTo>
                    <a:pt x="1926440" y="66527"/>
                    <a:pt x="2116942" y="66527"/>
                    <a:pt x="2176474" y="128390"/>
                  </a:cubicBezTo>
                  <a:cubicBezTo>
                    <a:pt x="2236006" y="190253"/>
                    <a:pt x="2209807" y="309433"/>
                    <a:pt x="2033598" y="425335"/>
                  </a:cubicBezTo>
                </a:path>
              </a:pathLst>
            </a:custGeom>
            <a:ln w="25400">
              <a:solidFill>
                <a:srgbClr val="0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Dowolny kształt 72"/>
            <p:cNvSpPr/>
            <p:nvPr/>
          </p:nvSpPr>
          <p:spPr>
            <a:xfrm flipV="1">
              <a:off x="3271830" y="5626911"/>
              <a:ext cx="500067" cy="0"/>
            </a:xfrm>
            <a:custGeom>
              <a:avLst/>
              <a:gdLst>
                <a:gd name="connsiteX0" fmla="*/ 0 w 769144"/>
                <a:gd name="connsiteY0" fmla="*/ 243285 h 243285"/>
                <a:gd name="connsiteX1" fmla="*/ 116681 w 769144"/>
                <a:gd name="connsiteY1" fmla="*/ 76598 h 243285"/>
                <a:gd name="connsiteX2" fmla="*/ 521494 w 769144"/>
                <a:gd name="connsiteY2" fmla="*/ 7541 h 243285"/>
                <a:gd name="connsiteX3" fmla="*/ 769144 w 769144"/>
                <a:gd name="connsiteY3" fmla="*/ 31354 h 243285"/>
                <a:gd name="connsiteX0" fmla="*/ 11510 w 780654"/>
                <a:gd name="connsiteY0" fmla="*/ 211931 h 211931"/>
                <a:gd name="connsiteX1" fmla="*/ 128191 w 780654"/>
                <a:gd name="connsiteY1" fmla="*/ 45244 h 211931"/>
                <a:gd name="connsiteX2" fmla="*/ 780654 w 780654"/>
                <a:gd name="connsiteY2" fmla="*/ 0 h 211931"/>
                <a:gd name="connsiteX0" fmla="*/ 0 w 769144"/>
                <a:gd name="connsiteY0" fmla="*/ 211931 h 211931"/>
                <a:gd name="connsiteX1" fmla="*/ 174587 w 769144"/>
                <a:gd name="connsiteY1" fmla="*/ 90280 h 211931"/>
                <a:gd name="connsiteX2" fmla="*/ 769144 w 769144"/>
                <a:gd name="connsiteY2" fmla="*/ 0 h 211931"/>
                <a:gd name="connsiteX0" fmla="*/ 0 w 781793"/>
                <a:gd name="connsiteY0" fmla="*/ 141926 h 141926"/>
                <a:gd name="connsiteX1" fmla="*/ 174587 w 781793"/>
                <a:gd name="connsiteY1" fmla="*/ 20275 h 141926"/>
                <a:gd name="connsiteX2" fmla="*/ 781793 w 781793"/>
                <a:gd name="connsiteY2" fmla="*/ 20275 h 141926"/>
                <a:gd name="connsiteX0" fmla="*/ 0 w 933594"/>
                <a:gd name="connsiteY0" fmla="*/ 63698 h 63698"/>
                <a:gd name="connsiteX1" fmla="*/ 326388 w 933594"/>
                <a:gd name="connsiteY1" fmla="*/ 21381 h 63698"/>
                <a:gd name="connsiteX2" fmla="*/ 933594 w 933594"/>
                <a:gd name="connsiteY2" fmla="*/ 21381 h 63698"/>
                <a:gd name="connsiteX0" fmla="*/ 0 w 933594"/>
                <a:gd name="connsiteY0" fmla="*/ 49370 h 50921"/>
                <a:gd name="connsiteX1" fmla="*/ 326388 w 933594"/>
                <a:gd name="connsiteY1" fmla="*/ 7053 h 50921"/>
                <a:gd name="connsiteX2" fmla="*/ 933594 w 933594"/>
                <a:gd name="connsiteY2" fmla="*/ 7053 h 50921"/>
                <a:gd name="connsiteX0" fmla="*/ 0 w 933594"/>
                <a:gd name="connsiteY0" fmla="*/ 42317 h 49368"/>
                <a:gd name="connsiteX1" fmla="*/ 607206 w 933594"/>
                <a:gd name="connsiteY1" fmla="*/ 42315 h 49368"/>
                <a:gd name="connsiteX2" fmla="*/ 933594 w 933594"/>
                <a:gd name="connsiteY2" fmla="*/ 0 h 49368"/>
                <a:gd name="connsiteX0" fmla="*/ 0 w 933594"/>
                <a:gd name="connsiteY0" fmla="*/ 42317 h 42317"/>
                <a:gd name="connsiteX1" fmla="*/ 933594 w 933594"/>
                <a:gd name="connsiteY1" fmla="*/ 0 h 42317"/>
                <a:gd name="connsiteX0" fmla="*/ 0 w 834908"/>
                <a:gd name="connsiteY0" fmla="*/ 2 h 2"/>
                <a:gd name="connsiteX1" fmla="*/ 834908 w 834908"/>
                <a:gd name="connsiteY1" fmla="*/ 0 h 2"/>
                <a:gd name="connsiteX0" fmla="*/ 0 w 10000"/>
                <a:gd name="connsiteY0" fmla="*/ 4375 h 4375"/>
                <a:gd name="connsiteX1" fmla="*/ 10000 w 10000"/>
                <a:gd name="connsiteY1" fmla="*/ 0 h 4375"/>
                <a:gd name="connsiteX0" fmla="*/ 0 w 7554"/>
                <a:gd name="connsiteY0" fmla="*/ 0 h 0"/>
                <a:gd name="connsiteX1" fmla="*/ 7554 w 755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54">
                  <a:moveTo>
                    <a:pt x="0" y="0"/>
                  </a:moveTo>
                  <a:lnTo>
                    <a:pt x="7554" y="0"/>
                  </a:lnTo>
                </a:path>
              </a:pathLst>
            </a:custGeom>
            <a:ln w="25400">
              <a:solidFill>
                <a:srgbClr val="0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80" name="Grupa 79"/>
          <p:cNvGrpSpPr/>
          <p:nvPr/>
        </p:nvGrpSpPr>
        <p:grpSpPr>
          <a:xfrm>
            <a:off x="7786710" y="1508220"/>
            <a:ext cx="357190" cy="857256"/>
            <a:chOff x="7786710" y="1285860"/>
            <a:chExt cx="357190" cy="857256"/>
          </a:xfrm>
        </p:grpSpPr>
        <p:sp>
          <p:nvSpPr>
            <p:cNvPr id="81" name="Dowolny kształt 80"/>
            <p:cNvSpPr/>
            <p:nvPr/>
          </p:nvSpPr>
          <p:spPr>
            <a:xfrm rot="16200000">
              <a:off x="7765972" y="1306598"/>
              <a:ext cx="398666" cy="357189"/>
            </a:xfrm>
            <a:custGeom>
              <a:avLst/>
              <a:gdLst>
                <a:gd name="connsiteX0" fmla="*/ 152400 w 622300"/>
                <a:gd name="connsiteY0" fmla="*/ 0 h 320675"/>
                <a:gd name="connsiteX1" fmla="*/ 619125 w 622300"/>
                <a:gd name="connsiteY1" fmla="*/ 209550 h 320675"/>
                <a:gd name="connsiteX2" fmla="*/ 622300 w 622300"/>
                <a:gd name="connsiteY2" fmla="*/ 273050 h 320675"/>
                <a:gd name="connsiteX3" fmla="*/ 571500 w 622300"/>
                <a:gd name="connsiteY3" fmla="*/ 263525 h 320675"/>
                <a:gd name="connsiteX4" fmla="*/ 504825 w 622300"/>
                <a:gd name="connsiteY4" fmla="*/ 244475 h 320675"/>
                <a:gd name="connsiteX5" fmla="*/ 463550 w 622300"/>
                <a:gd name="connsiteY5" fmla="*/ 260350 h 320675"/>
                <a:gd name="connsiteX6" fmla="*/ 415925 w 622300"/>
                <a:gd name="connsiteY6" fmla="*/ 279400 h 320675"/>
                <a:gd name="connsiteX7" fmla="*/ 371475 w 622300"/>
                <a:gd name="connsiteY7" fmla="*/ 279400 h 320675"/>
                <a:gd name="connsiteX8" fmla="*/ 346075 w 622300"/>
                <a:gd name="connsiteY8" fmla="*/ 282575 h 320675"/>
                <a:gd name="connsiteX9" fmla="*/ 314325 w 622300"/>
                <a:gd name="connsiteY9" fmla="*/ 292100 h 320675"/>
                <a:gd name="connsiteX10" fmla="*/ 254000 w 622300"/>
                <a:gd name="connsiteY10" fmla="*/ 304800 h 320675"/>
                <a:gd name="connsiteX11" fmla="*/ 228600 w 622300"/>
                <a:gd name="connsiteY11" fmla="*/ 314325 h 320675"/>
                <a:gd name="connsiteX12" fmla="*/ 174625 w 622300"/>
                <a:gd name="connsiteY12" fmla="*/ 317500 h 320675"/>
                <a:gd name="connsiteX13" fmla="*/ 123825 w 622300"/>
                <a:gd name="connsiteY13" fmla="*/ 320675 h 320675"/>
                <a:gd name="connsiteX14" fmla="*/ 28575 w 622300"/>
                <a:gd name="connsiteY14" fmla="*/ 314325 h 320675"/>
                <a:gd name="connsiteX15" fmla="*/ 0 w 622300"/>
                <a:gd name="connsiteY15" fmla="*/ 279400 h 320675"/>
                <a:gd name="connsiteX16" fmla="*/ 28575 w 622300"/>
                <a:gd name="connsiteY16" fmla="*/ 250825 h 320675"/>
                <a:gd name="connsiteX17" fmla="*/ 47625 w 622300"/>
                <a:gd name="connsiteY17" fmla="*/ 228600 h 320675"/>
                <a:gd name="connsiteX18" fmla="*/ 53975 w 622300"/>
                <a:gd name="connsiteY18" fmla="*/ 212725 h 320675"/>
                <a:gd name="connsiteX19" fmla="*/ 69850 w 622300"/>
                <a:gd name="connsiteY19" fmla="*/ 171450 h 320675"/>
                <a:gd name="connsiteX20" fmla="*/ 85725 w 622300"/>
                <a:gd name="connsiteY20" fmla="*/ 149225 h 320675"/>
                <a:gd name="connsiteX21" fmla="*/ 88900 w 622300"/>
                <a:gd name="connsiteY21" fmla="*/ 139700 h 320675"/>
                <a:gd name="connsiteX22" fmla="*/ 152400 w 622300"/>
                <a:gd name="connsiteY2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71500 w 619125"/>
                <a:gd name="connsiteY2" fmla="*/ 263525 h 320675"/>
                <a:gd name="connsiteX3" fmla="*/ 504825 w 619125"/>
                <a:gd name="connsiteY3" fmla="*/ 244475 h 320675"/>
                <a:gd name="connsiteX4" fmla="*/ 463550 w 619125"/>
                <a:gd name="connsiteY4" fmla="*/ 260350 h 320675"/>
                <a:gd name="connsiteX5" fmla="*/ 415925 w 619125"/>
                <a:gd name="connsiteY5" fmla="*/ 279400 h 320675"/>
                <a:gd name="connsiteX6" fmla="*/ 371475 w 619125"/>
                <a:gd name="connsiteY6" fmla="*/ 279400 h 320675"/>
                <a:gd name="connsiteX7" fmla="*/ 346075 w 619125"/>
                <a:gd name="connsiteY7" fmla="*/ 282575 h 320675"/>
                <a:gd name="connsiteX8" fmla="*/ 314325 w 619125"/>
                <a:gd name="connsiteY8" fmla="*/ 292100 h 320675"/>
                <a:gd name="connsiteX9" fmla="*/ 254000 w 619125"/>
                <a:gd name="connsiteY9" fmla="*/ 304800 h 320675"/>
                <a:gd name="connsiteX10" fmla="*/ 228600 w 619125"/>
                <a:gd name="connsiteY10" fmla="*/ 314325 h 320675"/>
                <a:gd name="connsiteX11" fmla="*/ 174625 w 619125"/>
                <a:gd name="connsiteY11" fmla="*/ 317500 h 320675"/>
                <a:gd name="connsiteX12" fmla="*/ 123825 w 619125"/>
                <a:gd name="connsiteY12" fmla="*/ 320675 h 320675"/>
                <a:gd name="connsiteX13" fmla="*/ 28575 w 619125"/>
                <a:gd name="connsiteY13" fmla="*/ 314325 h 320675"/>
                <a:gd name="connsiteX14" fmla="*/ 0 w 619125"/>
                <a:gd name="connsiteY14" fmla="*/ 279400 h 320675"/>
                <a:gd name="connsiteX15" fmla="*/ 28575 w 619125"/>
                <a:gd name="connsiteY15" fmla="*/ 250825 h 320675"/>
                <a:gd name="connsiteX16" fmla="*/ 47625 w 619125"/>
                <a:gd name="connsiteY16" fmla="*/ 228600 h 320675"/>
                <a:gd name="connsiteX17" fmla="*/ 53975 w 619125"/>
                <a:gd name="connsiteY17" fmla="*/ 212725 h 320675"/>
                <a:gd name="connsiteX18" fmla="*/ 69850 w 619125"/>
                <a:gd name="connsiteY18" fmla="*/ 171450 h 320675"/>
                <a:gd name="connsiteX19" fmla="*/ 85725 w 619125"/>
                <a:gd name="connsiteY19" fmla="*/ 149225 h 320675"/>
                <a:gd name="connsiteX20" fmla="*/ 88900 w 619125"/>
                <a:gd name="connsiteY20" fmla="*/ 139700 h 320675"/>
                <a:gd name="connsiteX21" fmla="*/ 152400 w 619125"/>
                <a:gd name="connsiteY2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04825 w 619125"/>
                <a:gd name="connsiteY2" fmla="*/ 244475 h 320675"/>
                <a:gd name="connsiteX3" fmla="*/ 463550 w 619125"/>
                <a:gd name="connsiteY3" fmla="*/ 260350 h 320675"/>
                <a:gd name="connsiteX4" fmla="*/ 415925 w 619125"/>
                <a:gd name="connsiteY4" fmla="*/ 279400 h 320675"/>
                <a:gd name="connsiteX5" fmla="*/ 371475 w 619125"/>
                <a:gd name="connsiteY5" fmla="*/ 279400 h 320675"/>
                <a:gd name="connsiteX6" fmla="*/ 346075 w 619125"/>
                <a:gd name="connsiteY6" fmla="*/ 282575 h 320675"/>
                <a:gd name="connsiteX7" fmla="*/ 314325 w 619125"/>
                <a:gd name="connsiteY7" fmla="*/ 292100 h 320675"/>
                <a:gd name="connsiteX8" fmla="*/ 254000 w 619125"/>
                <a:gd name="connsiteY8" fmla="*/ 304800 h 320675"/>
                <a:gd name="connsiteX9" fmla="*/ 228600 w 619125"/>
                <a:gd name="connsiteY9" fmla="*/ 314325 h 320675"/>
                <a:gd name="connsiteX10" fmla="*/ 174625 w 619125"/>
                <a:gd name="connsiteY10" fmla="*/ 317500 h 320675"/>
                <a:gd name="connsiteX11" fmla="*/ 123825 w 619125"/>
                <a:gd name="connsiteY11" fmla="*/ 320675 h 320675"/>
                <a:gd name="connsiteX12" fmla="*/ 28575 w 619125"/>
                <a:gd name="connsiteY12" fmla="*/ 314325 h 320675"/>
                <a:gd name="connsiteX13" fmla="*/ 0 w 619125"/>
                <a:gd name="connsiteY13" fmla="*/ 279400 h 320675"/>
                <a:gd name="connsiteX14" fmla="*/ 28575 w 619125"/>
                <a:gd name="connsiteY14" fmla="*/ 250825 h 320675"/>
                <a:gd name="connsiteX15" fmla="*/ 47625 w 619125"/>
                <a:gd name="connsiteY15" fmla="*/ 228600 h 320675"/>
                <a:gd name="connsiteX16" fmla="*/ 53975 w 619125"/>
                <a:gd name="connsiteY16" fmla="*/ 212725 h 320675"/>
                <a:gd name="connsiteX17" fmla="*/ 69850 w 619125"/>
                <a:gd name="connsiteY17" fmla="*/ 171450 h 320675"/>
                <a:gd name="connsiteX18" fmla="*/ 85725 w 619125"/>
                <a:gd name="connsiteY18" fmla="*/ 149225 h 320675"/>
                <a:gd name="connsiteX19" fmla="*/ 88900 w 619125"/>
                <a:gd name="connsiteY19" fmla="*/ 139700 h 320675"/>
                <a:gd name="connsiteX20" fmla="*/ 152400 w 619125"/>
                <a:gd name="connsiteY20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63550 w 619125"/>
                <a:gd name="connsiteY2" fmla="*/ 260350 h 320675"/>
                <a:gd name="connsiteX3" fmla="*/ 415925 w 619125"/>
                <a:gd name="connsiteY3" fmla="*/ 279400 h 320675"/>
                <a:gd name="connsiteX4" fmla="*/ 371475 w 619125"/>
                <a:gd name="connsiteY4" fmla="*/ 279400 h 320675"/>
                <a:gd name="connsiteX5" fmla="*/ 346075 w 619125"/>
                <a:gd name="connsiteY5" fmla="*/ 282575 h 320675"/>
                <a:gd name="connsiteX6" fmla="*/ 314325 w 619125"/>
                <a:gd name="connsiteY6" fmla="*/ 292100 h 320675"/>
                <a:gd name="connsiteX7" fmla="*/ 254000 w 619125"/>
                <a:gd name="connsiteY7" fmla="*/ 304800 h 320675"/>
                <a:gd name="connsiteX8" fmla="*/ 228600 w 619125"/>
                <a:gd name="connsiteY8" fmla="*/ 314325 h 320675"/>
                <a:gd name="connsiteX9" fmla="*/ 174625 w 619125"/>
                <a:gd name="connsiteY9" fmla="*/ 317500 h 320675"/>
                <a:gd name="connsiteX10" fmla="*/ 123825 w 619125"/>
                <a:gd name="connsiteY10" fmla="*/ 320675 h 320675"/>
                <a:gd name="connsiteX11" fmla="*/ 28575 w 619125"/>
                <a:gd name="connsiteY11" fmla="*/ 314325 h 320675"/>
                <a:gd name="connsiteX12" fmla="*/ 0 w 619125"/>
                <a:gd name="connsiteY12" fmla="*/ 279400 h 320675"/>
                <a:gd name="connsiteX13" fmla="*/ 28575 w 619125"/>
                <a:gd name="connsiteY13" fmla="*/ 250825 h 320675"/>
                <a:gd name="connsiteX14" fmla="*/ 47625 w 619125"/>
                <a:gd name="connsiteY14" fmla="*/ 228600 h 320675"/>
                <a:gd name="connsiteX15" fmla="*/ 53975 w 619125"/>
                <a:gd name="connsiteY15" fmla="*/ 212725 h 320675"/>
                <a:gd name="connsiteX16" fmla="*/ 69850 w 619125"/>
                <a:gd name="connsiteY16" fmla="*/ 171450 h 320675"/>
                <a:gd name="connsiteX17" fmla="*/ 85725 w 619125"/>
                <a:gd name="connsiteY17" fmla="*/ 149225 h 320675"/>
                <a:gd name="connsiteX18" fmla="*/ 88900 w 619125"/>
                <a:gd name="connsiteY18" fmla="*/ 139700 h 320675"/>
                <a:gd name="connsiteX19" fmla="*/ 152400 w 619125"/>
                <a:gd name="connsiteY19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28575 w 619125"/>
                <a:gd name="connsiteY10" fmla="*/ 314325 h 320675"/>
                <a:gd name="connsiteX11" fmla="*/ 0 w 619125"/>
                <a:gd name="connsiteY11" fmla="*/ 279400 h 320675"/>
                <a:gd name="connsiteX12" fmla="*/ 28575 w 619125"/>
                <a:gd name="connsiteY12" fmla="*/ 250825 h 320675"/>
                <a:gd name="connsiteX13" fmla="*/ 47625 w 619125"/>
                <a:gd name="connsiteY13" fmla="*/ 228600 h 320675"/>
                <a:gd name="connsiteX14" fmla="*/ 53975 w 619125"/>
                <a:gd name="connsiteY14" fmla="*/ 212725 h 320675"/>
                <a:gd name="connsiteX15" fmla="*/ 69850 w 619125"/>
                <a:gd name="connsiteY15" fmla="*/ 171450 h 320675"/>
                <a:gd name="connsiteX16" fmla="*/ 85725 w 619125"/>
                <a:gd name="connsiteY16" fmla="*/ 149225 h 320675"/>
                <a:gd name="connsiteX17" fmla="*/ 88900 w 619125"/>
                <a:gd name="connsiteY17" fmla="*/ 139700 h 320675"/>
                <a:gd name="connsiteX18" fmla="*/ 152400 w 619125"/>
                <a:gd name="connsiteY18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0 w 619125"/>
                <a:gd name="connsiteY10" fmla="*/ 279400 h 320675"/>
                <a:gd name="connsiteX11" fmla="*/ 28575 w 619125"/>
                <a:gd name="connsiteY11" fmla="*/ 250825 h 320675"/>
                <a:gd name="connsiteX12" fmla="*/ 47625 w 619125"/>
                <a:gd name="connsiteY12" fmla="*/ 228600 h 320675"/>
                <a:gd name="connsiteX13" fmla="*/ 53975 w 619125"/>
                <a:gd name="connsiteY13" fmla="*/ 212725 h 320675"/>
                <a:gd name="connsiteX14" fmla="*/ 69850 w 619125"/>
                <a:gd name="connsiteY14" fmla="*/ 171450 h 320675"/>
                <a:gd name="connsiteX15" fmla="*/ 85725 w 619125"/>
                <a:gd name="connsiteY15" fmla="*/ 149225 h 320675"/>
                <a:gd name="connsiteX16" fmla="*/ 88900 w 619125"/>
                <a:gd name="connsiteY16" fmla="*/ 139700 h 320675"/>
                <a:gd name="connsiteX17" fmla="*/ 152400 w 619125"/>
                <a:gd name="connsiteY17" fmla="*/ 0 h 320675"/>
                <a:gd name="connsiteX0" fmla="*/ 152400 w 619125"/>
                <a:gd name="connsiteY0" fmla="*/ 0 h 326496"/>
                <a:gd name="connsiteX1" fmla="*/ 619125 w 619125"/>
                <a:gd name="connsiteY1" fmla="*/ 209550 h 326496"/>
                <a:gd name="connsiteX2" fmla="*/ 415925 w 619125"/>
                <a:gd name="connsiteY2" fmla="*/ 279400 h 326496"/>
                <a:gd name="connsiteX3" fmla="*/ 371475 w 619125"/>
                <a:gd name="connsiteY3" fmla="*/ 279400 h 326496"/>
                <a:gd name="connsiteX4" fmla="*/ 346075 w 619125"/>
                <a:gd name="connsiteY4" fmla="*/ 282575 h 326496"/>
                <a:gd name="connsiteX5" fmla="*/ 314325 w 619125"/>
                <a:gd name="connsiteY5" fmla="*/ 292100 h 326496"/>
                <a:gd name="connsiteX6" fmla="*/ 254000 w 619125"/>
                <a:gd name="connsiteY6" fmla="*/ 304800 h 326496"/>
                <a:gd name="connsiteX7" fmla="*/ 228600 w 619125"/>
                <a:gd name="connsiteY7" fmla="*/ 314325 h 326496"/>
                <a:gd name="connsiteX8" fmla="*/ 123825 w 619125"/>
                <a:gd name="connsiteY8" fmla="*/ 320675 h 326496"/>
                <a:gd name="connsiteX9" fmla="*/ 0 w 619125"/>
                <a:gd name="connsiteY9" fmla="*/ 279400 h 326496"/>
                <a:gd name="connsiteX10" fmla="*/ 28575 w 619125"/>
                <a:gd name="connsiteY10" fmla="*/ 250825 h 326496"/>
                <a:gd name="connsiteX11" fmla="*/ 47625 w 619125"/>
                <a:gd name="connsiteY11" fmla="*/ 228600 h 326496"/>
                <a:gd name="connsiteX12" fmla="*/ 53975 w 619125"/>
                <a:gd name="connsiteY12" fmla="*/ 212725 h 326496"/>
                <a:gd name="connsiteX13" fmla="*/ 69850 w 619125"/>
                <a:gd name="connsiteY13" fmla="*/ 171450 h 326496"/>
                <a:gd name="connsiteX14" fmla="*/ 85725 w 619125"/>
                <a:gd name="connsiteY14" fmla="*/ 149225 h 326496"/>
                <a:gd name="connsiteX15" fmla="*/ 88900 w 619125"/>
                <a:gd name="connsiteY15" fmla="*/ 139700 h 326496"/>
                <a:gd name="connsiteX16" fmla="*/ 152400 w 619125"/>
                <a:gd name="connsiteY16" fmla="*/ 0 h 326496"/>
                <a:gd name="connsiteX0" fmla="*/ 152400 w 619125"/>
                <a:gd name="connsiteY0" fmla="*/ 0 h 324908"/>
                <a:gd name="connsiteX1" fmla="*/ 619125 w 619125"/>
                <a:gd name="connsiteY1" fmla="*/ 209550 h 324908"/>
                <a:gd name="connsiteX2" fmla="*/ 415925 w 619125"/>
                <a:gd name="connsiteY2" fmla="*/ 279400 h 324908"/>
                <a:gd name="connsiteX3" fmla="*/ 371475 w 619125"/>
                <a:gd name="connsiteY3" fmla="*/ 279400 h 324908"/>
                <a:gd name="connsiteX4" fmla="*/ 346075 w 619125"/>
                <a:gd name="connsiteY4" fmla="*/ 282575 h 324908"/>
                <a:gd name="connsiteX5" fmla="*/ 314325 w 619125"/>
                <a:gd name="connsiteY5" fmla="*/ 292100 h 324908"/>
                <a:gd name="connsiteX6" fmla="*/ 254000 w 619125"/>
                <a:gd name="connsiteY6" fmla="*/ 304800 h 324908"/>
                <a:gd name="connsiteX7" fmla="*/ 123825 w 619125"/>
                <a:gd name="connsiteY7" fmla="*/ 320675 h 324908"/>
                <a:gd name="connsiteX8" fmla="*/ 0 w 619125"/>
                <a:gd name="connsiteY8" fmla="*/ 279400 h 324908"/>
                <a:gd name="connsiteX9" fmla="*/ 28575 w 619125"/>
                <a:gd name="connsiteY9" fmla="*/ 250825 h 324908"/>
                <a:gd name="connsiteX10" fmla="*/ 47625 w 619125"/>
                <a:gd name="connsiteY10" fmla="*/ 228600 h 324908"/>
                <a:gd name="connsiteX11" fmla="*/ 53975 w 619125"/>
                <a:gd name="connsiteY11" fmla="*/ 212725 h 324908"/>
                <a:gd name="connsiteX12" fmla="*/ 69850 w 619125"/>
                <a:gd name="connsiteY12" fmla="*/ 171450 h 324908"/>
                <a:gd name="connsiteX13" fmla="*/ 85725 w 619125"/>
                <a:gd name="connsiteY13" fmla="*/ 149225 h 324908"/>
                <a:gd name="connsiteX14" fmla="*/ 88900 w 619125"/>
                <a:gd name="connsiteY14" fmla="*/ 139700 h 324908"/>
                <a:gd name="connsiteX15" fmla="*/ 152400 w 619125"/>
                <a:gd name="connsiteY15" fmla="*/ 0 h 324908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123825 w 619125"/>
                <a:gd name="connsiteY6" fmla="*/ 320675 h 320675"/>
                <a:gd name="connsiteX7" fmla="*/ 0 w 619125"/>
                <a:gd name="connsiteY7" fmla="*/ 279400 h 320675"/>
                <a:gd name="connsiteX8" fmla="*/ 28575 w 619125"/>
                <a:gd name="connsiteY8" fmla="*/ 250825 h 320675"/>
                <a:gd name="connsiteX9" fmla="*/ 47625 w 619125"/>
                <a:gd name="connsiteY9" fmla="*/ 228600 h 320675"/>
                <a:gd name="connsiteX10" fmla="*/ 53975 w 619125"/>
                <a:gd name="connsiteY10" fmla="*/ 212725 h 320675"/>
                <a:gd name="connsiteX11" fmla="*/ 69850 w 619125"/>
                <a:gd name="connsiteY11" fmla="*/ 171450 h 320675"/>
                <a:gd name="connsiteX12" fmla="*/ 85725 w 619125"/>
                <a:gd name="connsiteY12" fmla="*/ 149225 h 320675"/>
                <a:gd name="connsiteX13" fmla="*/ 88900 w 619125"/>
                <a:gd name="connsiteY13" fmla="*/ 139700 h 320675"/>
                <a:gd name="connsiteX14" fmla="*/ 152400 w 619125"/>
                <a:gd name="connsiteY14" fmla="*/ 0 h 320675"/>
                <a:gd name="connsiteX0" fmla="*/ 152400 w 619125"/>
                <a:gd name="connsiteY0" fmla="*/ 0 h 321204"/>
                <a:gd name="connsiteX1" fmla="*/ 619125 w 619125"/>
                <a:gd name="connsiteY1" fmla="*/ 209550 h 321204"/>
                <a:gd name="connsiteX2" fmla="*/ 415925 w 619125"/>
                <a:gd name="connsiteY2" fmla="*/ 279400 h 321204"/>
                <a:gd name="connsiteX3" fmla="*/ 371475 w 619125"/>
                <a:gd name="connsiteY3" fmla="*/ 279400 h 321204"/>
                <a:gd name="connsiteX4" fmla="*/ 346075 w 619125"/>
                <a:gd name="connsiteY4" fmla="*/ 282575 h 321204"/>
                <a:gd name="connsiteX5" fmla="*/ 123825 w 619125"/>
                <a:gd name="connsiteY5" fmla="*/ 320675 h 321204"/>
                <a:gd name="connsiteX6" fmla="*/ 0 w 619125"/>
                <a:gd name="connsiteY6" fmla="*/ 279400 h 321204"/>
                <a:gd name="connsiteX7" fmla="*/ 28575 w 619125"/>
                <a:gd name="connsiteY7" fmla="*/ 250825 h 321204"/>
                <a:gd name="connsiteX8" fmla="*/ 47625 w 619125"/>
                <a:gd name="connsiteY8" fmla="*/ 228600 h 321204"/>
                <a:gd name="connsiteX9" fmla="*/ 53975 w 619125"/>
                <a:gd name="connsiteY9" fmla="*/ 212725 h 321204"/>
                <a:gd name="connsiteX10" fmla="*/ 69850 w 619125"/>
                <a:gd name="connsiteY10" fmla="*/ 171450 h 321204"/>
                <a:gd name="connsiteX11" fmla="*/ 85725 w 619125"/>
                <a:gd name="connsiteY11" fmla="*/ 149225 h 321204"/>
                <a:gd name="connsiteX12" fmla="*/ 88900 w 619125"/>
                <a:gd name="connsiteY12" fmla="*/ 139700 h 321204"/>
                <a:gd name="connsiteX13" fmla="*/ 152400 w 619125"/>
                <a:gd name="connsiteY13" fmla="*/ 0 h 321204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123825 w 619125"/>
                <a:gd name="connsiteY4" fmla="*/ 320675 h 320675"/>
                <a:gd name="connsiteX5" fmla="*/ 0 w 619125"/>
                <a:gd name="connsiteY5" fmla="*/ 279400 h 320675"/>
                <a:gd name="connsiteX6" fmla="*/ 28575 w 619125"/>
                <a:gd name="connsiteY6" fmla="*/ 250825 h 320675"/>
                <a:gd name="connsiteX7" fmla="*/ 47625 w 619125"/>
                <a:gd name="connsiteY7" fmla="*/ 228600 h 320675"/>
                <a:gd name="connsiteX8" fmla="*/ 53975 w 619125"/>
                <a:gd name="connsiteY8" fmla="*/ 212725 h 320675"/>
                <a:gd name="connsiteX9" fmla="*/ 69850 w 619125"/>
                <a:gd name="connsiteY9" fmla="*/ 171450 h 320675"/>
                <a:gd name="connsiteX10" fmla="*/ 85725 w 619125"/>
                <a:gd name="connsiteY10" fmla="*/ 149225 h 320675"/>
                <a:gd name="connsiteX11" fmla="*/ 88900 w 619125"/>
                <a:gd name="connsiteY11" fmla="*/ 139700 h 320675"/>
                <a:gd name="connsiteX12" fmla="*/ 152400 w 619125"/>
                <a:gd name="connsiteY1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123825 w 619125"/>
                <a:gd name="connsiteY3" fmla="*/ 320675 h 320675"/>
                <a:gd name="connsiteX4" fmla="*/ 0 w 619125"/>
                <a:gd name="connsiteY4" fmla="*/ 279400 h 320675"/>
                <a:gd name="connsiteX5" fmla="*/ 28575 w 619125"/>
                <a:gd name="connsiteY5" fmla="*/ 250825 h 320675"/>
                <a:gd name="connsiteX6" fmla="*/ 47625 w 619125"/>
                <a:gd name="connsiteY6" fmla="*/ 228600 h 320675"/>
                <a:gd name="connsiteX7" fmla="*/ 53975 w 619125"/>
                <a:gd name="connsiteY7" fmla="*/ 212725 h 320675"/>
                <a:gd name="connsiteX8" fmla="*/ 69850 w 619125"/>
                <a:gd name="connsiteY8" fmla="*/ 171450 h 320675"/>
                <a:gd name="connsiteX9" fmla="*/ 85725 w 619125"/>
                <a:gd name="connsiteY9" fmla="*/ 149225 h 320675"/>
                <a:gd name="connsiteX10" fmla="*/ 88900 w 619125"/>
                <a:gd name="connsiteY10" fmla="*/ 139700 h 320675"/>
                <a:gd name="connsiteX11" fmla="*/ 152400 w 619125"/>
                <a:gd name="connsiteY1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69850 w 619125"/>
                <a:gd name="connsiteY7" fmla="*/ 171450 h 320675"/>
                <a:gd name="connsiteX8" fmla="*/ 85725 w 619125"/>
                <a:gd name="connsiteY8" fmla="*/ 149225 h 320675"/>
                <a:gd name="connsiteX9" fmla="*/ 88900 w 619125"/>
                <a:gd name="connsiteY9" fmla="*/ 139700 h 320675"/>
                <a:gd name="connsiteX10" fmla="*/ 152400 w 619125"/>
                <a:gd name="connsiteY10" fmla="*/ 0 h 320675"/>
                <a:gd name="connsiteX0" fmla="*/ 152400 w 619125"/>
                <a:gd name="connsiteY0" fmla="*/ 10054 h 330729"/>
                <a:gd name="connsiteX1" fmla="*/ 619125 w 619125"/>
                <a:gd name="connsiteY1" fmla="*/ 219604 h 330729"/>
                <a:gd name="connsiteX2" fmla="*/ 123825 w 619125"/>
                <a:gd name="connsiteY2" fmla="*/ 330729 h 330729"/>
                <a:gd name="connsiteX3" fmla="*/ 0 w 619125"/>
                <a:gd name="connsiteY3" fmla="*/ 289454 h 330729"/>
                <a:gd name="connsiteX4" fmla="*/ 28575 w 619125"/>
                <a:gd name="connsiteY4" fmla="*/ 260879 h 330729"/>
                <a:gd name="connsiteX5" fmla="*/ 47625 w 619125"/>
                <a:gd name="connsiteY5" fmla="*/ 238654 h 330729"/>
                <a:gd name="connsiteX6" fmla="*/ 53975 w 619125"/>
                <a:gd name="connsiteY6" fmla="*/ 222779 h 330729"/>
                <a:gd name="connsiteX7" fmla="*/ 69850 w 619125"/>
                <a:gd name="connsiteY7" fmla="*/ 181504 h 330729"/>
                <a:gd name="connsiteX8" fmla="*/ 85725 w 619125"/>
                <a:gd name="connsiteY8" fmla="*/ 159279 h 330729"/>
                <a:gd name="connsiteX9" fmla="*/ 152400 w 619125"/>
                <a:gd name="connsiteY9" fmla="*/ 10054 h 330729"/>
                <a:gd name="connsiteX0" fmla="*/ 152400 w 619125"/>
                <a:gd name="connsiteY0" fmla="*/ 6350 h 327025"/>
                <a:gd name="connsiteX1" fmla="*/ 619125 w 619125"/>
                <a:gd name="connsiteY1" fmla="*/ 215900 h 327025"/>
                <a:gd name="connsiteX2" fmla="*/ 123825 w 619125"/>
                <a:gd name="connsiteY2" fmla="*/ 327025 h 327025"/>
                <a:gd name="connsiteX3" fmla="*/ 0 w 619125"/>
                <a:gd name="connsiteY3" fmla="*/ 285750 h 327025"/>
                <a:gd name="connsiteX4" fmla="*/ 28575 w 619125"/>
                <a:gd name="connsiteY4" fmla="*/ 257175 h 327025"/>
                <a:gd name="connsiteX5" fmla="*/ 47625 w 619125"/>
                <a:gd name="connsiteY5" fmla="*/ 234950 h 327025"/>
                <a:gd name="connsiteX6" fmla="*/ 53975 w 619125"/>
                <a:gd name="connsiteY6" fmla="*/ 219075 h 327025"/>
                <a:gd name="connsiteX7" fmla="*/ 69850 w 619125"/>
                <a:gd name="connsiteY7" fmla="*/ 177800 h 327025"/>
                <a:gd name="connsiteX8" fmla="*/ 152400 w 619125"/>
                <a:gd name="connsiteY8" fmla="*/ 6350 h 32702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152400 w 619125"/>
                <a:gd name="connsiteY7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152400 w 619125"/>
                <a:gd name="connsiteY6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152400 w 619125"/>
                <a:gd name="connsiteY5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152400 w 619125"/>
                <a:gd name="connsiteY4" fmla="*/ 0 h 320675"/>
                <a:gd name="connsiteX0" fmla="*/ 152400 w 619125"/>
                <a:gd name="connsiteY0" fmla="*/ 0 h 279400"/>
                <a:gd name="connsiteX1" fmla="*/ 619125 w 619125"/>
                <a:gd name="connsiteY1" fmla="*/ 209550 h 279400"/>
                <a:gd name="connsiteX2" fmla="*/ 0 w 619125"/>
                <a:gd name="connsiteY2" fmla="*/ 279400 h 279400"/>
                <a:gd name="connsiteX3" fmla="*/ 152400 w 619125"/>
                <a:gd name="connsiteY3" fmla="*/ 0 h 279400"/>
                <a:gd name="connsiteX0" fmla="*/ 152400 w 693738"/>
                <a:gd name="connsiteY0" fmla="*/ 0 h 285755"/>
                <a:gd name="connsiteX1" fmla="*/ 693738 w 693738"/>
                <a:gd name="connsiteY1" fmla="*/ 285755 h 285755"/>
                <a:gd name="connsiteX2" fmla="*/ 0 w 693738"/>
                <a:gd name="connsiteY2" fmla="*/ 279400 h 285755"/>
                <a:gd name="connsiteX3" fmla="*/ 152400 w 693738"/>
                <a:gd name="connsiteY3" fmla="*/ 0 h 285755"/>
                <a:gd name="connsiteX0" fmla="*/ 244481 w 785819"/>
                <a:gd name="connsiteY0" fmla="*/ 0 h 285755"/>
                <a:gd name="connsiteX1" fmla="*/ 785819 w 785819"/>
                <a:gd name="connsiteY1" fmla="*/ 285755 h 285755"/>
                <a:gd name="connsiteX2" fmla="*/ 0 w 785819"/>
                <a:gd name="connsiteY2" fmla="*/ 285754 h 285755"/>
                <a:gd name="connsiteX3" fmla="*/ 244481 w 785819"/>
                <a:gd name="connsiteY3" fmla="*/ 0 h 285755"/>
                <a:gd name="connsiteX0" fmla="*/ 244481 w 642943"/>
                <a:gd name="connsiteY0" fmla="*/ 0 h 285754"/>
                <a:gd name="connsiteX1" fmla="*/ 642943 w 642943"/>
                <a:gd name="connsiteY1" fmla="*/ 285752 h 285754"/>
                <a:gd name="connsiteX2" fmla="*/ 0 w 642943"/>
                <a:gd name="connsiteY2" fmla="*/ 285754 h 285754"/>
                <a:gd name="connsiteX3" fmla="*/ 244481 w 642943"/>
                <a:gd name="connsiteY3" fmla="*/ 0 h 285754"/>
                <a:gd name="connsiteX0" fmla="*/ 101603 w 500065"/>
                <a:gd name="connsiteY0" fmla="*/ 0 h 285755"/>
                <a:gd name="connsiteX1" fmla="*/ 500065 w 500065"/>
                <a:gd name="connsiteY1" fmla="*/ 285752 h 285755"/>
                <a:gd name="connsiteX2" fmla="*/ 0 w 500065"/>
                <a:gd name="connsiteY2" fmla="*/ 285755 h 285755"/>
                <a:gd name="connsiteX3" fmla="*/ 101603 w 500065"/>
                <a:gd name="connsiteY3" fmla="*/ 0 h 285755"/>
                <a:gd name="connsiteX0" fmla="*/ 101603 w 319085"/>
                <a:gd name="connsiteY0" fmla="*/ 0 h 447680"/>
                <a:gd name="connsiteX1" fmla="*/ 319085 w 319085"/>
                <a:gd name="connsiteY1" fmla="*/ 447680 h 447680"/>
                <a:gd name="connsiteX2" fmla="*/ 0 w 319085"/>
                <a:gd name="connsiteY2" fmla="*/ 285755 h 447680"/>
                <a:gd name="connsiteX3" fmla="*/ 101603 w 319085"/>
                <a:gd name="connsiteY3" fmla="*/ 0 h 447680"/>
                <a:gd name="connsiteX0" fmla="*/ 211146 w 428628"/>
                <a:gd name="connsiteY0" fmla="*/ 0 h 447680"/>
                <a:gd name="connsiteX1" fmla="*/ 428628 w 428628"/>
                <a:gd name="connsiteY1" fmla="*/ 447680 h 447680"/>
                <a:gd name="connsiteX2" fmla="*/ 0 w 428628"/>
                <a:gd name="connsiteY2" fmla="*/ 304806 h 447680"/>
                <a:gd name="connsiteX3" fmla="*/ 211146 w 428628"/>
                <a:gd name="connsiteY3" fmla="*/ 0 h 447680"/>
                <a:gd name="connsiteX0" fmla="*/ 211146 w 428629"/>
                <a:gd name="connsiteY0" fmla="*/ 0 h 304806"/>
                <a:gd name="connsiteX1" fmla="*/ 428629 w 428629"/>
                <a:gd name="connsiteY1" fmla="*/ 304803 h 304806"/>
                <a:gd name="connsiteX2" fmla="*/ 0 w 428629"/>
                <a:gd name="connsiteY2" fmla="*/ 304806 h 304806"/>
                <a:gd name="connsiteX3" fmla="*/ 211146 w 428629"/>
                <a:gd name="connsiteY3" fmla="*/ 0 h 304806"/>
                <a:gd name="connsiteX0" fmla="*/ 211145 w 428628"/>
                <a:gd name="connsiteY0" fmla="*/ 0 h 304803"/>
                <a:gd name="connsiteX1" fmla="*/ 428628 w 428628"/>
                <a:gd name="connsiteY1" fmla="*/ 304803 h 304803"/>
                <a:gd name="connsiteX2" fmla="*/ 0 w 428628"/>
                <a:gd name="connsiteY2" fmla="*/ 233368 h 304803"/>
                <a:gd name="connsiteX3" fmla="*/ 211145 w 428628"/>
                <a:gd name="connsiteY3" fmla="*/ 0 h 304803"/>
                <a:gd name="connsiteX0" fmla="*/ 211147 w 428630"/>
                <a:gd name="connsiteY0" fmla="*/ 0 h 304803"/>
                <a:gd name="connsiteX1" fmla="*/ 428630 w 428630"/>
                <a:gd name="connsiteY1" fmla="*/ 304803 h 304803"/>
                <a:gd name="connsiteX2" fmla="*/ 0 w 428630"/>
                <a:gd name="connsiteY2" fmla="*/ 285754 h 304803"/>
                <a:gd name="connsiteX3" fmla="*/ 211147 w 428630"/>
                <a:gd name="connsiteY3" fmla="*/ 0 h 304803"/>
                <a:gd name="connsiteX0" fmla="*/ 211147 w 500067"/>
                <a:gd name="connsiteY0" fmla="*/ 0 h 428630"/>
                <a:gd name="connsiteX1" fmla="*/ 500067 w 500067"/>
                <a:gd name="connsiteY1" fmla="*/ 428630 h 428630"/>
                <a:gd name="connsiteX2" fmla="*/ 0 w 500067"/>
                <a:gd name="connsiteY2" fmla="*/ 285754 h 428630"/>
                <a:gd name="connsiteX3" fmla="*/ 211147 w 500067"/>
                <a:gd name="connsiteY3" fmla="*/ 0 h 428630"/>
                <a:gd name="connsiteX0" fmla="*/ 211147 w 461481"/>
                <a:gd name="connsiteY0" fmla="*/ 0 h 354403"/>
                <a:gd name="connsiteX1" fmla="*/ 461481 w 461481"/>
                <a:gd name="connsiteY1" fmla="*/ 354403 h 354403"/>
                <a:gd name="connsiteX2" fmla="*/ 0 w 461481"/>
                <a:gd name="connsiteY2" fmla="*/ 285754 h 354403"/>
                <a:gd name="connsiteX3" fmla="*/ 211147 w 461481"/>
                <a:gd name="connsiteY3" fmla="*/ 0 h 35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481" h="354403">
                  <a:moveTo>
                    <a:pt x="211147" y="0"/>
                  </a:moveTo>
                  <a:lnTo>
                    <a:pt x="461481" y="354403"/>
                  </a:lnTo>
                  <a:lnTo>
                    <a:pt x="0" y="285754"/>
                  </a:lnTo>
                  <a:lnTo>
                    <a:pt x="211147" y="0"/>
                  </a:lnTo>
                  <a:close/>
                </a:path>
              </a:pathLst>
            </a:custGeom>
            <a:blipFill>
              <a:blip r:embed="rId5" cstate="print"/>
              <a:tile tx="0" ty="0" sx="100000" sy="100000" flip="none" algn="tl"/>
            </a:blipFill>
            <a:ln w="12700" cmpd="dbl">
              <a:solidFill>
                <a:schemeClr val="accent2">
                  <a:lumMod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Dowolny kształt 81"/>
            <p:cNvSpPr/>
            <p:nvPr/>
          </p:nvSpPr>
          <p:spPr>
            <a:xfrm rot="16200000" flipH="1">
              <a:off x="7766665" y="1765881"/>
              <a:ext cx="398670" cy="355800"/>
            </a:xfrm>
            <a:custGeom>
              <a:avLst/>
              <a:gdLst>
                <a:gd name="connsiteX0" fmla="*/ 152400 w 622300"/>
                <a:gd name="connsiteY0" fmla="*/ 0 h 320675"/>
                <a:gd name="connsiteX1" fmla="*/ 619125 w 622300"/>
                <a:gd name="connsiteY1" fmla="*/ 209550 h 320675"/>
                <a:gd name="connsiteX2" fmla="*/ 622300 w 622300"/>
                <a:gd name="connsiteY2" fmla="*/ 273050 h 320675"/>
                <a:gd name="connsiteX3" fmla="*/ 571500 w 622300"/>
                <a:gd name="connsiteY3" fmla="*/ 263525 h 320675"/>
                <a:gd name="connsiteX4" fmla="*/ 504825 w 622300"/>
                <a:gd name="connsiteY4" fmla="*/ 244475 h 320675"/>
                <a:gd name="connsiteX5" fmla="*/ 463550 w 622300"/>
                <a:gd name="connsiteY5" fmla="*/ 260350 h 320675"/>
                <a:gd name="connsiteX6" fmla="*/ 415925 w 622300"/>
                <a:gd name="connsiteY6" fmla="*/ 279400 h 320675"/>
                <a:gd name="connsiteX7" fmla="*/ 371475 w 622300"/>
                <a:gd name="connsiteY7" fmla="*/ 279400 h 320675"/>
                <a:gd name="connsiteX8" fmla="*/ 346075 w 622300"/>
                <a:gd name="connsiteY8" fmla="*/ 282575 h 320675"/>
                <a:gd name="connsiteX9" fmla="*/ 314325 w 622300"/>
                <a:gd name="connsiteY9" fmla="*/ 292100 h 320675"/>
                <a:gd name="connsiteX10" fmla="*/ 254000 w 622300"/>
                <a:gd name="connsiteY10" fmla="*/ 304800 h 320675"/>
                <a:gd name="connsiteX11" fmla="*/ 228600 w 622300"/>
                <a:gd name="connsiteY11" fmla="*/ 314325 h 320675"/>
                <a:gd name="connsiteX12" fmla="*/ 174625 w 622300"/>
                <a:gd name="connsiteY12" fmla="*/ 317500 h 320675"/>
                <a:gd name="connsiteX13" fmla="*/ 123825 w 622300"/>
                <a:gd name="connsiteY13" fmla="*/ 320675 h 320675"/>
                <a:gd name="connsiteX14" fmla="*/ 28575 w 622300"/>
                <a:gd name="connsiteY14" fmla="*/ 314325 h 320675"/>
                <a:gd name="connsiteX15" fmla="*/ 0 w 622300"/>
                <a:gd name="connsiteY15" fmla="*/ 279400 h 320675"/>
                <a:gd name="connsiteX16" fmla="*/ 28575 w 622300"/>
                <a:gd name="connsiteY16" fmla="*/ 250825 h 320675"/>
                <a:gd name="connsiteX17" fmla="*/ 47625 w 622300"/>
                <a:gd name="connsiteY17" fmla="*/ 228600 h 320675"/>
                <a:gd name="connsiteX18" fmla="*/ 53975 w 622300"/>
                <a:gd name="connsiteY18" fmla="*/ 212725 h 320675"/>
                <a:gd name="connsiteX19" fmla="*/ 69850 w 622300"/>
                <a:gd name="connsiteY19" fmla="*/ 171450 h 320675"/>
                <a:gd name="connsiteX20" fmla="*/ 85725 w 622300"/>
                <a:gd name="connsiteY20" fmla="*/ 149225 h 320675"/>
                <a:gd name="connsiteX21" fmla="*/ 88900 w 622300"/>
                <a:gd name="connsiteY21" fmla="*/ 139700 h 320675"/>
                <a:gd name="connsiteX22" fmla="*/ 152400 w 622300"/>
                <a:gd name="connsiteY2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71500 w 619125"/>
                <a:gd name="connsiteY2" fmla="*/ 263525 h 320675"/>
                <a:gd name="connsiteX3" fmla="*/ 504825 w 619125"/>
                <a:gd name="connsiteY3" fmla="*/ 244475 h 320675"/>
                <a:gd name="connsiteX4" fmla="*/ 463550 w 619125"/>
                <a:gd name="connsiteY4" fmla="*/ 260350 h 320675"/>
                <a:gd name="connsiteX5" fmla="*/ 415925 w 619125"/>
                <a:gd name="connsiteY5" fmla="*/ 279400 h 320675"/>
                <a:gd name="connsiteX6" fmla="*/ 371475 w 619125"/>
                <a:gd name="connsiteY6" fmla="*/ 279400 h 320675"/>
                <a:gd name="connsiteX7" fmla="*/ 346075 w 619125"/>
                <a:gd name="connsiteY7" fmla="*/ 282575 h 320675"/>
                <a:gd name="connsiteX8" fmla="*/ 314325 w 619125"/>
                <a:gd name="connsiteY8" fmla="*/ 292100 h 320675"/>
                <a:gd name="connsiteX9" fmla="*/ 254000 w 619125"/>
                <a:gd name="connsiteY9" fmla="*/ 304800 h 320675"/>
                <a:gd name="connsiteX10" fmla="*/ 228600 w 619125"/>
                <a:gd name="connsiteY10" fmla="*/ 314325 h 320675"/>
                <a:gd name="connsiteX11" fmla="*/ 174625 w 619125"/>
                <a:gd name="connsiteY11" fmla="*/ 317500 h 320675"/>
                <a:gd name="connsiteX12" fmla="*/ 123825 w 619125"/>
                <a:gd name="connsiteY12" fmla="*/ 320675 h 320675"/>
                <a:gd name="connsiteX13" fmla="*/ 28575 w 619125"/>
                <a:gd name="connsiteY13" fmla="*/ 314325 h 320675"/>
                <a:gd name="connsiteX14" fmla="*/ 0 w 619125"/>
                <a:gd name="connsiteY14" fmla="*/ 279400 h 320675"/>
                <a:gd name="connsiteX15" fmla="*/ 28575 w 619125"/>
                <a:gd name="connsiteY15" fmla="*/ 250825 h 320675"/>
                <a:gd name="connsiteX16" fmla="*/ 47625 w 619125"/>
                <a:gd name="connsiteY16" fmla="*/ 228600 h 320675"/>
                <a:gd name="connsiteX17" fmla="*/ 53975 w 619125"/>
                <a:gd name="connsiteY17" fmla="*/ 212725 h 320675"/>
                <a:gd name="connsiteX18" fmla="*/ 69850 w 619125"/>
                <a:gd name="connsiteY18" fmla="*/ 171450 h 320675"/>
                <a:gd name="connsiteX19" fmla="*/ 85725 w 619125"/>
                <a:gd name="connsiteY19" fmla="*/ 149225 h 320675"/>
                <a:gd name="connsiteX20" fmla="*/ 88900 w 619125"/>
                <a:gd name="connsiteY20" fmla="*/ 139700 h 320675"/>
                <a:gd name="connsiteX21" fmla="*/ 152400 w 619125"/>
                <a:gd name="connsiteY2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04825 w 619125"/>
                <a:gd name="connsiteY2" fmla="*/ 244475 h 320675"/>
                <a:gd name="connsiteX3" fmla="*/ 463550 w 619125"/>
                <a:gd name="connsiteY3" fmla="*/ 260350 h 320675"/>
                <a:gd name="connsiteX4" fmla="*/ 415925 w 619125"/>
                <a:gd name="connsiteY4" fmla="*/ 279400 h 320675"/>
                <a:gd name="connsiteX5" fmla="*/ 371475 w 619125"/>
                <a:gd name="connsiteY5" fmla="*/ 279400 h 320675"/>
                <a:gd name="connsiteX6" fmla="*/ 346075 w 619125"/>
                <a:gd name="connsiteY6" fmla="*/ 282575 h 320675"/>
                <a:gd name="connsiteX7" fmla="*/ 314325 w 619125"/>
                <a:gd name="connsiteY7" fmla="*/ 292100 h 320675"/>
                <a:gd name="connsiteX8" fmla="*/ 254000 w 619125"/>
                <a:gd name="connsiteY8" fmla="*/ 304800 h 320675"/>
                <a:gd name="connsiteX9" fmla="*/ 228600 w 619125"/>
                <a:gd name="connsiteY9" fmla="*/ 314325 h 320675"/>
                <a:gd name="connsiteX10" fmla="*/ 174625 w 619125"/>
                <a:gd name="connsiteY10" fmla="*/ 317500 h 320675"/>
                <a:gd name="connsiteX11" fmla="*/ 123825 w 619125"/>
                <a:gd name="connsiteY11" fmla="*/ 320675 h 320675"/>
                <a:gd name="connsiteX12" fmla="*/ 28575 w 619125"/>
                <a:gd name="connsiteY12" fmla="*/ 314325 h 320675"/>
                <a:gd name="connsiteX13" fmla="*/ 0 w 619125"/>
                <a:gd name="connsiteY13" fmla="*/ 279400 h 320675"/>
                <a:gd name="connsiteX14" fmla="*/ 28575 w 619125"/>
                <a:gd name="connsiteY14" fmla="*/ 250825 h 320675"/>
                <a:gd name="connsiteX15" fmla="*/ 47625 w 619125"/>
                <a:gd name="connsiteY15" fmla="*/ 228600 h 320675"/>
                <a:gd name="connsiteX16" fmla="*/ 53975 w 619125"/>
                <a:gd name="connsiteY16" fmla="*/ 212725 h 320675"/>
                <a:gd name="connsiteX17" fmla="*/ 69850 w 619125"/>
                <a:gd name="connsiteY17" fmla="*/ 171450 h 320675"/>
                <a:gd name="connsiteX18" fmla="*/ 85725 w 619125"/>
                <a:gd name="connsiteY18" fmla="*/ 149225 h 320675"/>
                <a:gd name="connsiteX19" fmla="*/ 88900 w 619125"/>
                <a:gd name="connsiteY19" fmla="*/ 139700 h 320675"/>
                <a:gd name="connsiteX20" fmla="*/ 152400 w 619125"/>
                <a:gd name="connsiteY20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63550 w 619125"/>
                <a:gd name="connsiteY2" fmla="*/ 260350 h 320675"/>
                <a:gd name="connsiteX3" fmla="*/ 415925 w 619125"/>
                <a:gd name="connsiteY3" fmla="*/ 279400 h 320675"/>
                <a:gd name="connsiteX4" fmla="*/ 371475 w 619125"/>
                <a:gd name="connsiteY4" fmla="*/ 279400 h 320675"/>
                <a:gd name="connsiteX5" fmla="*/ 346075 w 619125"/>
                <a:gd name="connsiteY5" fmla="*/ 282575 h 320675"/>
                <a:gd name="connsiteX6" fmla="*/ 314325 w 619125"/>
                <a:gd name="connsiteY6" fmla="*/ 292100 h 320675"/>
                <a:gd name="connsiteX7" fmla="*/ 254000 w 619125"/>
                <a:gd name="connsiteY7" fmla="*/ 304800 h 320675"/>
                <a:gd name="connsiteX8" fmla="*/ 228600 w 619125"/>
                <a:gd name="connsiteY8" fmla="*/ 314325 h 320675"/>
                <a:gd name="connsiteX9" fmla="*/ 174625 w 619125"/>
                <a:gd name="connsiteY9" fmla="*/ 317500 h 320675"/>
                <a:gd name="connsiteX10" fmla="*/ 123825 w 619125"/>
                <a:gd name="connsiteY10" fmla="*/ 320675 h 320675"/>
                <a:gd name="connsiteX11" fmla="*/ 28575 w 619125"/>
                <a:gd name="connsiteY11" fmla="*/ 314325 h 320675"/>
                <a:gd name="connsiteX12" fmla="*/ 0 w 619125"/>
                <a:gd name="connsiteY12" fmla="*/ 279400 h 320675"/>
                <a:gd name="connsiteX13" fmla="*/ 28575 w 619125"/>
                <a:gd name="connsiteY13" fmla="*/ 250825 h 320675"/>
                <a:gd name="connsiteX14" fmla="*/ 47625 w 619125"/>
                <a:gd name="connsiteY14" fmla="*/ 228600 h 320675"/>
                <a:gd name="connsiteX15" fmla="*/ 53975 w 619125"/>
                <a:gd name="connsiteY15" fmla="*/ 212725 h 320675"/>
                <a:gd name="connsiteX16" fmla="*/ 69850 w 619125"/>
                <a:gd name="connsiteY16" fmla="*/ 171450 h 320675"/>
                <a:gd name="connsiteX17" fmla="*/ 85725 w 619125"/>
                <a:gd name="connsiteY17" fmla="*/ 149225 h 320675"/>
                <a:gd name="connsiteX18" fmla="*/ 88900 w 619125"/>
                <a:gd name="connsiteY18" fmla="*/ 139700 h 320675"/>
                <a:gd name="connsiteX19" fmla="*/ 152400 w 619125"/>
                <a:gd name="connsiteY19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28575 w 619125"/>
                <a:gd name="connsiteY10" fmla="*/ 314325 h 320675"/>
                <a:gd name="connsiteX11" fmla="*/ 0 w 619125"/>
                <a:gd name="connsiteY11" fmla="*/ 279400 h 320675"/>
                <a:gd name="connsiteX12" fmla="*/ 28575 w 619125"/>
                <a:gd name="connsiteY12" fmla="*/ 250825 h 320675"/>
                <a:gd name="connsiteX13" fmla="*/ 47625 w 619125"/>
                <a:gd name="connsiteY13" fmla="*/ 228600 h 320675"/>
                <a:gd name="connsiteX14" fmla="*/ 53975 w 619125"/>
                <a:gd name="connsiteY14" fmla="*/ 212725 h 320675"/>
                <a:gd name="connsiteX15" fmla="*/ 69850 w 619125"/>
                <a:gd name="connsiteY15" fmla="*/ 171450 h 320675"/>
                <a:gd name="connsiteX16" fmla="*/ 85725 w 619125"/>
                <a:gd name="connsiteY16" fmla="*/ 149225 h 320675"/>
                <a:gd name="connsiteX17" fmla="*/ 88900 w 619125"/>
                <a:gd name="connsiteY17" fmla="*/ 139700 h 320675"/>
                <a:gd name="connsiteX18" fmla="*/ 152400 w 619125"/>
                <a:gd name="connsiteY18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0 w 619125"/>
                <a:gd name="connsiteY10" fmla="*/ 279400 h 320675"/>
                <a:gd name="connsiteX11" fmla="*/ 28575 w 619125"/>
                <a:gd name="connsiteY11" fmla="*/ 250825 h 320675"/>
                <a:gd name="connsiteX12" fmla="*/ 47625 w 619125"/>
                <a:gd name="connsiteY12" fmla="*/ 228600 h 320675"/>
                <a:gd name="connsiteX13" fmla="*/ 53975 w 619125"/>
                <a:gd name="connsiteY13" fmla="*/ 212725 h 320675"/>
                <a:gd name="connsiteX14" fmla="*/ 69850 w 619125"/>
                <a:gd name="connsiteY14" fmla="*/ 171450 h 320675"/>
                <a:gd name="connsiteX15" fmla="*/ 85725 w 619125"/>
                <a:gd name="connsiteY15" fmla="*/ 149225 h 320675"/>
                <a:gd name="connsiteX16" fmla="*/ 88900 w 619125"/>
                <a:gd name="connsiteY16" fmla="*/ 139700 h 320675"/>
                <a:gd name="connsiteX17" fmla="*/ 152400 w 619125"/>
                <a:gd name="connsiteY17" fmla="*/ 0 h 320675"/>
                <a:gd name="connsiteX0" fmla="*/ 152400 w 619125"/>
                <a:gd name="connsiteY0" fmla="*/ 0 h 326496"/>
                <a:gd name="connsiteX1" fmla="*/ 619125 w 619125"/>
                <a:gd name="connsiteY1" fmla="*/ 209550 h 326496"/>
                <a:gd name="connsiteX2" fmla="*/ 415925 w 619125"/>
                <a:gd name="connsiteY2" fmla="*/ 279400 h 326496"/>
                <a:gd name="connsiteX3" fmla="*/ 371475 w 619125"/>
                <a:gd name="connsiteY3" fmla="*/ 279400 h 326496"/>
                <a:gd name="connsiteX4" fmla="*/ 346075 w 619125"/>
                <a:gd name="connsiteY4" fmla="*/ 282575 h 326496"/>
                <a:gd name="connsiteX5" fmla="*/ 314325 w 619125"/>
                <a:gd name="connsiteY5" fmla="*/ 292100 h 326496"/>
                <a:gd name="connsiteX6" fmla="*/ 254000 w 619125"/>
                <a:gd name="connsiteY6" fmla="*/ 304800 h 326496"/>
                <a:gd name="connsiteX7" fmla="*/ 228600 w 619125"/>
                <a:gd name="connsiteY7" fmla="*/ 314325 h 326496"/>
                <a:gd name="connsiteX8" fmla="*/ 123825 w 619125"/>
                <a:gd name="connsiteY8" fmla="*/ 320675 h 326496"/>
                <a:gd name="connsiteX9" fmla="*/ 0 w 619125"/>
                <a:gd name="connsiteY9" fmla="*/ 279400 h 326496"/>
                <a:gd name="connsiteX10" fmla="*/ 28575 w 619125"/>
                <a:gd name="connsiteY10" fmla="*/ 250825 h 326496"/>
                <a:gd name="connsiteX11" fmla="*/ 47625 w 619125"/>
                <a:gd name="connsiteY11" fmla="*/ 228600 h 326496"/>
                <a:gd name="connsiteX12" fmla="*/ 53975 w 619125"/>
                <a:gd name="connsiteY12" fmla="*/ 212725 h 326496"/>
                <a:gd name="connsiteX13" fmla="*/ 69850 w 619125"/>
                <a:gd name="connsiteY13" fmla="*/ 171450 h 326496"/>
                <a:gd name="connsiteX14" fmla="*/ 85725 w 619125"/>
                <a:gd name="connsiteY14" fmla="*/ 149225 h 326496"/>
                <a:gd name="connsiteX15" fmla="*/ 88900 w 619125"/>
                <a:gd name="connsiteY15" fmla="*/ 139700 h 326496"/>
                <a:gd name="connsiteX16" fmla="*/ 152400 w 619125"/>
                <a:gd name="connsiteY16" fmla="*/ 0 h 326496"/>
                <a:gd name="connsiteX0" fmla="*/ 152400 w 619125"/>
                <a:gd name="connsiteY0" fmla="*/ 0 h 324908"/>
                <a:gd name="connsiteX1" fmla="*/ 619125 w 619125"/>
                <a:gd name="connsiteY1" fmla="*/ 209550 h 324908"/>
                <a:gd name="connsiteX2" fmla="*/ 415925 w 619125"/>
                <a:gd name="connsiteY2" fmla="*/ 279400 h 324908"/>
                <a:gd name="connsiteX3" fmla="*/ 371475 w 619125"/>
                <a:gd name="connsiteY3" fmla="*/ 279400 h 324908"/>
                <a:gd name="connsiteX4" fmla="*/ 346075 w 619125"/>
                <a:gd name="connsiteY4" fmla="*/ 282575 h 324908"/>
                <a:gd name="connsiteX5" fmla="*/ 314325 w 619125"/>
                <a:gd name="connsiteY5" fmla="*/ 292100 h 324908"/>
                <a:gd name="connsiteX6" fmla="*/ 254000 w 619125"/>
                <a:gd name="connsiteY6" fmla="*/ 304800 h 324908"/>
                <a:gd name="connsiteX7" fmla="*/ 123825 w 619125"/>
                <a:gd name="connsiteY7" fmla="*/ 320675 h 324908"/>
                <a:gd name="connsiteX8" fmla="*/ 0 w 619125"/>
                <a:gd name="connsiteY8" fmla="*/ 279400 h 324908"/>
                <a:gd name="connsiteX9" fmla="*/ 28575 w 619125"/>
                <a:gd name="connsiteY9" fmla="*/ 250825 h 324908"/>
                <a:gd name="connsiteX10" fmla="*/ 47625 w 619125"/>
                <a:gd name="connsiteY10" fmla="*/ 228600 h 324908"/>
                <a:gd name="connsiteX11" fmla="*/ 53975 w 619125"/>
                <a:gd name="connsiteY11" fmla="*/ 212725 h 324908"/>
                <a:gd name="connsiteX12" fmla="*/ 69850 w 619125"/>
                <a:gd name="connsiteY12" fmla="*/ 171450 h 324908"/>
                <a:gd name="connsiteX13" fmla="*/ 85725 w 619125"/>
                <a:gd name="connsiteY13" fmla="*/ 149225 h 324908"/>
                <a:gd name="connsiteX14" fmla="*/ 88900 w 619125"/>
                <a:gd name="connsiteY14" fmla="*/ 139700 h 324908"/>
                <a:gd name="connsiteX15" fmla="*/ 152400 w 619125"/>
                <a:gd name="connsiteY15" fmla="*/ 0 h 324908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123825 w 619125"/>
                <a:gd name="connsiteY6" fmla="*/ 320675 h 320675"/>
                <a:gd name="connsiteX7" fmla="*/ 0 w 619125"/>
                <a:gd name="connsiteY7" fmla="*/ 279400 h 320675"/>
                <a:gd name="connsiteX8" fmla="*/ 28575 w 619125"/>
                <a:gd name="connsiteY8" fmla="*/ 250825 h 320675"/>
                <a:gd name="connsiteX9" fmla="*/ 47625 w 619125"/>
                <a:gd name="connsiteY9" fmla="*/ 228600 h 320675"/>
                <a:gd name="connsiteX10" fmla="*/ 53975 w 619125"/>
                <a:gd name="connsiteY10" fmla="*/ 212725 h 320675"/>
                <a:gd name="connsiteX11" fmla="*/ 69850 w 619125"/>
                <a:gd name="connsiteY11" fmla="*/ 171450 h 320675"/>
                <a:gd name="connsiteX12" fmla="*/ 85725 w 619125"/>
                <a:gd name="connsiteY12" fmla="*/ 149225 h 320675"/>
                <a:gd name="connsiteX13" fmla="*/ 88900 w 619125"/>
                <a:gd name="connsiteY13" fmla="*/ 139700 h 320675"/>
                <a:gd name="connsiteX14" fmla="*/ 152400 w 619125"/>
                <a:gd name="connsiteY14" fmla="*/ 0 h 320675"/>
                <a:gd name="connsiteX0" fmla="*/ 152400 w 619125"/>
                <a:gd name="connsiteY0" fmla="*/ 0 h 321204"/>
                <a:gd name="connsiteX1" fmla="*/ 619125 w 619125"/>
                <a:gd name="connsiteY1" fmla="*/ 209550 h 321204"/>
                <a:gd name="connsiteX2" fmla="*/ 415925 w 619125"/>
                <a:gd name="connsiteY2" fmla="*/ 279400 h 321204"/>
                <a:gd name="connsiteX3" fmla="*/ 371475 w 619125"/>
                <a:gd name="connsiteY3" fmla="*/ 279400 h 321204"/>
                <a:gd name="connsiteX4" fmla="*/ 346075 w 619125"/>
                <a:gd name="connsiteY4" fmla="*/ 282575 h 321204"/>
                <a:gd name="connsiteX5" fmla="*/ 123825 w 619125"/>
                <a:gd name="connsiteY5" fmla="*/ 320675 h 321204"/>
                <a:gd name="connsiteX6" fmla="*/ 0 w 619125"/>
                <a:gd name="connsiteY6" fmla="*/ 279400 h 321204"/>
                <a:gd name="connsiteX7" fmla="*/ 28575 w 619125"/>
                <a:gd name="connsiteY7" fmla="*/ 250825 h 321204"/>
                <a:gd name="connsiteX8" fmla="*/ 47625 w 619125"/>
                <a:gd name="connsiteY8" fmla="*/ 228600 h 321204"/>
                <a:gd name="connsiteX9" fmla="*/ 53975 w 619125"/>
                <a:gd name="connsiteY9" fmla="*/ 212725 h 321204"/>
                <a:gd name="connsiteX10" fmla="*/ 69850 w 619125"/>
                <a:gd name="connsiteY10" fmla="*/ 171450 h 321204"/>
                <a:gd name="connsiteX11" fmla="*/ 85725 w 619125"/>
                <a:gd name="connsiteY11" fmla="*/ 149225 h 321204"/>
                <a:gd name="connsiteX12" fmla="*/ 88900 w 619125"/>
                <a:gd name="connsiteY12" fmla="*/ 139700 h 321204"/>
                <a:gd name="connsiteX13" fmla="*/ 152400 w 619125"/>
                <a:gd name="connsiteY13" fmla="*/ 0 h 321204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123825 w 619125"/>
                <a:gd name="connsiteY4" fmla="*/ 320675 h 320675"/>
                <a:gd name="connsiteX5" fmla="*/ 0 w 619125"/>
                <a:gd name="connsiteY5" fmla="*/ 279400 h 320675"/>
                <a:gd name="connsiteX6" fmla="*/ 28575 w 619125"/>
                <a:gd name="connsiteY6" fmla="*/ 250825 h 320675"/>
                <a:gd name="connsiteX7" fmla="*/ 47625 w 619125"/>
                <a:gd name="connsiteY7" fmla="*/ 228600 h 320675"/>
                <a:gd name="connsiteX8" fmla="*/ 53975 w 619125"/>
                <a:gd name="connsiteY8" fmla="*/ 212725 h 320675"/>
                <a:gd name="connsiteX9" fmla="*/ 69850 w 619125"/>
                <a:gd name="connsiteY9" fmla="*/ 171450 h 320675"/>
                <a:gd name="connsiteX10" fmla="*/ 85725 w 619125"/>
                <a:gd name="connsiteY10" fmla="*/ 149225 h 320675"/>
                <a:gd name="connsiteX11" fmla="*/ 88900 w 619125"/>
                <a:gd name="connsiteY11" fmla="*/ 139700 h 320675"/>
                <a:gd name="connsiteX12" fmla="*/ 152400 w 619125"/>
                <a:gd name="connsiteY1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123825 w 619125"/>
                <a:gd name="connsiteY3" fmla="*/ 320675 h 320675"/>
                <a:gd name="connsiteX4" fmla="*/ 0 w 619125"/>
                <a:gd name="connsiteY4" fmla="*/ 279400 h 320675"/>
                <a:gd name="connsiteX5" fmla="*/ 28575 w 619125"/>
                <a:gd name="connsiteY5" fmla="*/ 250825 h 320675"/>
                <a:gd name="connsiteX6" fmla="*/ 47625 w 619125"/>
                <a:gd name="connsiteY6" fmla="*/ 228600 h 320675"/>
                <a:gd name="connsiteX7" fmla="*/ 53975 w 619125"/>
                <a:gd name="connsiteY7" fmla="*/ 212725 h 320675"/>
                <a:gd name="connsiteX8" fmla="*/ 69850 w 619125"/>
                <a:gd name="connsiteY8" fmla="*/ 171450 h 320675"/>
                <a:gd name="connsiteX9" fmla="*/ 85725 w 619125"/>
                <a:gd name="connsiteY9" fmla="*/ 149225 h 320675"/>
                <a:gd name="connsiteX10" fmla="*/ 88900 w 619125"/>
                <a:gd name="connsiteY10" fmla="*/ 139700 h 320675"/>
                <a:gd name="connsiteX11" fmla="*/ 152400 w 619125"/>
                <a:gd name="connsiteY1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69850 w 619125"/>
                <a:gd name="connsiteY7" fmla="*/ 171450 h 320675"/>
                <a:gd name="connsiteX8" fmla="*/ 85725 w 619125"/>
                <a:gd name="connsiteY8" fmla="*/ 149225 h 320675"/>
                <a:gd name="connsiteX9" fmla="*/ 88900 w 619125"/>
                <a:gd name="connsiteY9" fmla="*/ 139700 h 320675"/>
                <a:gd name="connsiteX10" fmla="*/ 152400 w 619125"/>
                <a:gd name="connsiteY10" fmla="*/ 0 h 320675"/>
                <a:gd name="connsiteX0" fmla="*/ 152400 w 619125"/>
                <a:gd name="connsiteY0" fmla="*/ 10054 h 330729"/>
                <a:gd name="connsiteX1" fmla="*/ 619125 w 619125"/>
                <a:gd name="connsiteY1" fmla="*/ 219604 h 330729"/>
                <a:gd name="connsiteX2" fmla="*/ 123825 w 619125"/>
                <a:gd name="connsiteY2" fmla="*/ 330729 h 330729"/>
                <a:gd name="connsiteX3" fmla="*/ 0 w 619125"/>
                <a:gd name="connsiteY3" fmla="*/ 289454 h 330729"/>
                <a:gd name="connsiteX4" fmla="*/ 28575 w 619125"/>
                <a:gd name="connsiteY4" fmla="*/ 260879 h 330729"/>
                <a:gd name="connsiteX5" fmla="*/ 47625 w 619125"/>
                <a:gd name="connsiteY5" fmla="*/ 238654 h 330729"/>
                <a:gd name="connsiteX6" fmla="*/ 53975 w 619125"/>
                <a:gd name="connsiteY6" fmla="*/ 222779 h 330729"/>
                <a:gd name="connsiteX7" fmla="*/ 69850 w 619125"/>
                <a:gd name="connsiteY7" fmla="*/ 181504 h 330729"/>
                <a:gd name="connsiteX8" fmla="*/ 85725 w 619125"/>
                <a:gd name="connsiteY8" fmla="*/ 159279 h 330729"/>
                <a:gd name="connsiteX9" fmla="*/ 152400 w 619125"/>
                <a:gd name="connsiteY9" fmla="*/ 10054 h 330729"/>
                <a:gd name="connsiteX0" fmla="*/ 152400 w 619125"/>
                <a:gd name="connsiteY0" fmla="*/ 6350 h 327025"/>
                <a:gd name="connsiteX1" fmla="*/ 619125 w 619125"/>
                <a:gd name="connsiteY1" fmla="*/ 215900 h 327025"/>
                <a:gd name="connsiteX2" fmla="*/ 123825 w 619125"/>
                <a:gd name="connsiteY2" fmla="*/ 327025 h 327025"/>
                <a:gd name="connsiteX3" fmla="*/ 0 w 619125"/>
                <a:gd name="connsiteY3" fmla="*/ 285750 h 327025"/>
                <a:gd name="connsiteX4" fmla="*/ 28575 w 619125"/>
                <a:gd name="connsiteY4" fmla="*/ 257175 h 327025"/>
                <a:gd name="connsiteX5" fmla="*/ 47625 w 619125"/>
                <a:gd name="connsiteY5" fmla="*/ 234950 h 327025"/>
                <a:gd name="connsiteX6" fmla="*/ 53975 w 619125"/>
                <a:gd name="connsiteY6" fmla="*/ 219075 h 327025"/>
                <a:gd name="connsiteX7" fmla="*/ 69850 w 619125"/>
                <a:gd name="connsiteY7" fmla="*/ 177800 h 327025"/>
                <a:gd name="connsiteX8" fmla="*/ 152400 w 619125"/>
                <a:gd name="connsiteY8" fmla="*/ 6350 h 32702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152400 w 619125"/>
                <a:gd name="connsiteY7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152400 w 619125"/>
                <a:gd name="connsiteY6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152400 w 619125"/>
                <a:gd name="connsiteY5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152400 w 619125"/>
                <a:gd name="connsiteY4" fmla="*/ 0 h 320675"/>
                <a:gd name="connsiteX0" fmla="*/ 152400 w 619125"/>
                <a:gd name="connsiteY0" fmla="*/ 0 h 279400"/>
                <a:gd name="connsiteX1" fmla="*/ 619125 w 619125"/>
                <a:gd name="connsiteY1" fmla="*/ 209550 h 279400"/>
                <a:gd name="connsiteX2" fmla="*/ 0 w 619125"/>
                <a:gd name="connsiteY2" fmla="*/ 279400 h 279400"/>
                <a:gd name="connsiteX3" fmla="*/ 152400 w 619125"/>
                <a:gd name="connsiteY3" fmla="*/ 0 h 279400"/>
                <a:gd name="connsiteX0" fmla="*/ 152400 w 693738"/>
                <a:gd name="connsiteY0" fmla="*/ 0 h 285755"/>
                <a:gd name="connsiteX1" fmla="*/ 693738 w 693738"/>
                <a:gd name="connsiteY1" fmla="*/ 285755 h 285755"/>
                <a:gd name="connsiteX2" fmla="*/ 0 w 693738"/>
                <a:gd name="connsiteY2" fmla="*/ 279400 h 285755"/>
                <a:gd name="connsiteX3" fmla="*/ 152400 w 693738"/>
                <a:gd name="connsiteY3" fmla="*/ 0 h 285755"/>
                <a:gd name="connsiteX0" fmla="*/ 244481 w 785819"/>
                <a:gd name="connsiteY0" fmla="*/ 0 h 285755"/>
                <a:gd name="connsiteX1" fmla="*/ 785819 w 785819"/>
                <a:gd name="connsiteY1" fmla="*/ 285755 h 285755"/>
                <a:gd name="connsiteX2" fmla="*/ 0 w 785819"/>
                <a:gd name="connsiteY2" fmla="*/ 285754 h 285755"/>
                <a:gd name="connsiteX3" fmla="*/ 244481 w 785819"/>
                <a:gd name="connsiteY3" fmla="*/ 0 h 285755"/>
                <a:gd name="connsiteX0" fmla="*/ 244481 w 642943"/>
                <a:gd name="connsiteY0" fmla="*/ 0 h 285754"/>
                <a:gd name="connsiteX1" fmla="*/ 642943 w 642943"/>
                <a:gd name="connsiteY1" fmla="*/ 285752 h 285754"/>
                <a:gd name="connsiteX2" fmla="*/ 0 w 642943"/>
                <a:gd name="connsiteY2" fmla="*/ 285754 h 285754"/>
                <a:gd name="connsiteX3" fmla="*/ 244481 w 642943"/>
                <a:gd name="connsiteY3" fmla="*/ 0 h 285754"/>
                <a:gd name="connsiteX0" fmla="*/ 101603 w 500065"/>
                <a:gd name="connsiteY0" fmla="*/ 0 h 285755"/>
                <a:gd name="connsiteX1" fmla="*/ 500065 w 500065"/>
                <a:gd name="connsiteY1" fmla="*/ 285752 h 285755"/>
                <a:gd name="connsiteX2" fmla="*/ 0 w 500065"/>
                <a:gd name="connsiteY2" fmla="*/ 285755 h 285755"/>
                <a:gd name="connsiteX3" fmla="*/ 101603 w 500065"/>
                <a:gd name="connsiteY3" fmla="*/ 0 h 285755"/>
                <a:gd name="connsiteX0" fmla="*/ 101603 w 319085"/>
                <a:gd name="connsiteY0" fmla="*/ 0 h 447680"/>
                <a:gd name="connsiteX1" fmla="*/ 319085 w 319085"/>
                <a:gd name="connsiteY1" fmla="*/ 447680 h 447680"/>
                <a:gd name="connsiteX2" fmla="*/ 0 w 319085"/>
                <a:gd name="connsiteY2" fmla="*/ 285755 h 447680"/>
                <a:gd name="connsiteX3" fmla="*/ 101603 w 319085"/>
                <a:gd name="connsiteY3" fmla="*/ 0 h 447680"/>
                <a:gd name="connsiteX0" fmla="*/ 211146 w 428628"/>
                <a:gd name="connsiteY0" fmla="*/ 0 h 447680"/>
                <a:gd name="connsiteX1" fmla="*/ 428628 w 428628"/>
                <a:gd name="connsiteY1" fmla="*/ 447680 h 447680"/>
                <a:gd name="connsiteX2" fmla="*/ 0 w 428628"/>
                <a:gd name="connsiteY2" fmla="*/ 304806 h 447680"/>
                <a:gd name="connsiteX3" fmla="*/ 211146 w 428628"/>
                <a:gd name="connsiteY3" fmla="*/ 0 h 447680"/>
                <a:gd name="connsiteX0" fmla="*/ 211146 w 428629"/>
                <a:gd name="connsiteY0" fmla="*/ 0 h 304806"/>
                <a:gd name="connsiteX1" fmla="*/ 428629 w 428629"/>
                <a:gd name="connsiteY1" fmla="*/ 304803 h 304806"/>
                <a:gd name="connsiteX2" fmla="*/ 0 w 428629"/>
                <a:gd name="connsiteY2" fmla="*/ 304806 h 304806"/>
                <a:gd name="connsiteX3" fmla="*/ 211146 w 428629"/>
                <a:gd name="connsiteY3" fmla="*/ 0 h 304806"/>
                <a:gd name="connsiteX0" fmla="*/ 211145 w 428628"/>
                <a:gd name="connsiteY0" fmla="*/ 0 h 304803"/>
                <a:gd name="connsiteX1" fmla="*/ 428628 w 428628"/>
                <a:gd name="connsiteY1" fmla="*/ 304803 h 304803"/>
                <a:gd name="connsiteX2" fmla="*/ 0 w 428628"/>
                <a:gd name="connsiteY2" fmla="*/ 233368 h 304803"/>
                <a:gd name="connsiteX3" fmla="*/ 211145 w 428628"/>
                <a:gd name="connsiteY3" fmla="*/ 0 h 304803"/>
                <a:gd name="connsiteX0" fmla="*/ 211147 w 428630"/>
                <a:gd name="connsiteY0" fmla="*/ 0 h 304803"/>
                <a:gd name="connsiteX1" fmla="*/ 428630 w 428630"/>
                <a:gd name="connsiteY1" fmla="*/ 304803 h 304803"/>
                <a:gd name="connsiteX2" fmla="*/ 0 w 428630"/>
                <a:gd name="connsiteY2" fmla="*/ 285754 h 304803"/>
                <a:gd name="connsiteX3" fmla="*/ 211147 w 428630"/>
                <a:gd name="connsiteY3" fmla="*/ 0 h 304803"/>
                <a:gd name="connsiteX0" fmla="*/ 211147 w 500067"/>
                <a:gd name="connsiteY0" fmla="*/ 0 h 428630"/>
                <a:gd name="connsiteX1" fmla="*/ 500067 w 500067"/>
                <a:gd name="connsiteY1" fmla="*/ 428630 h 428630"/>
                <a:gd name="connsiteX2" fmla="*/ 0 w 500067"/>
                <a:gd name="connsiteY2" fmla="*/ 285754 h 428630"/>
                <a:gd name="connsiteX3" fmla="*/ 211147 w 500067"/>
                <a:gd name="connsiteY3" fmla="*/ 0 h 428630"/>
                <a:gd name="connsiteX0" fmla="*/ 211147 w 461485"/>
                <a:gd name="connsiteY0" fmla="*/ 0 h 353024"/>
                <a:gd name="connsiteX1" fmla="*/ 461485 w 461485"/>
                <a:gd name="connsiteY1" fmla="*/ 353024 h 353024"/>
                <a:gd name="connsiteX2" fmla="*/ 0 w 461485"/>
                <a:gd name="connsiteY2" fmla="*/ 285754 h 353024"/>
                <a:gd name="connsiteX3" fmla="*/ 211147 w 461485"/>
                <a:gd name="connsiteY3" fmla="*/ 0 h 35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485" h="353024">
                  <a:moveTo>
                    <a:pt x="211147" y="0"/>
                  </a:moveTo>
                  <a:lnTo>
                    <a:pt x="461485" y="353024"/>
                  </a:lnTo>
                  <a:lnTo>
                    <a:pt x="0" y="285754"/>
                  </a:lnTo>
                  <a:lnTo>
                    <a:pt x="211147" y="0"/>
                  </a:lnTo>
                  <a:close/>
                </a:path>
              </a:pathLst>
            </a:custGeom>
            <a:blipFill>
              <a:blip r:embed="rId5" cstate="print"/>
              <a:tile tx="0" ty="0" sx="100000" sy="100000" flip="none" algn="tl"/>
            </a:blipFill>
            <a:ln w="12700" cmpd="dbl">
              <a:solidFill>
                <a:schemeClr val="accent2">
                  <a:lumMod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83" name="Grupa 82"/>
          <p:cNvGrpSpPr/>
          <p:nvPr/>
        </p:nvGrpSpPr>
        <p:grpSpPr>
          <a:xfrm>
            <a:off x="3774277" y="4778440"/>
            <a:ext cx="1679629" cy="1686830"/>
            <a:chOff x="3774277" y="4778440"/>
            <a:chExt cx="1679629" cy="1686830"/>
          </a:xfrm>
        </p:grpSpPr>
        <p:sp>
          <p:nvSpPr>
            <p:cNvPr id="84" name="Dowolny kształt 83"/>
            <p:cNvSpPr/>
            <p:nvPr/>
          </p:nvSpPr>
          <p:spPr>
            <a:xfrm rot="16200000">
              <a:off x="3494478" y="5494748"/>
              <a:ext cx="857255" cy="297657"/>
            </a:xfrm>
            <a:custGeom>
              <a:avLst/>
              <a:gdLst>
                <a:gd name="connsiteX0" fmla="*/ 152400 w 622300"/>
                <a:gd name="connsiteY0" fmla="*/ 0 h 320675"/>
                <a:gd name="connsiteX1" fmla="*/ 619125 w 622300"/>
                <a:gd name="connsiteY1" fmla="*/ 209550 h 320675"/>
                <a:gd name="connsiteX2" fmla="*/ 622300 w 622300"/>
                <a:gd name="connsiteY2" fmla="*/ 273050 h 320675"/>
                <a:gd name="connsiteX3" fmla="*/ 571500 w 622300"/>
                <a:gd name="connsiteY3" fmla="*/ 263525 h 320675"/>
                <a:gd name="connsiteX4" fmla="*/ 504825 w 622300"/>
                <a:gd name="connsiteY4" fmla="*/ 244475 h 320675"/>
                <a:gd name="connsiteX5" fmla="*/ 463550 w 622300"/>
                <a:gd name="connsiteY5" fmla="*/ 260350 h 320675"/>
                <a:gd name="connsiteX6" fmla="*/ 415925 w 622300"/>
                <a:gd name="connsiteY6" fmla="*/ 279400 h 320675"/>
                <a:gd name="connsiteX7" fmla="*/ 371475 w 622300"/>
                <a:gd name="connsiteY7" fmla="*/ 279400 h 320675"/>
                <a:gd name="connsiteX8" fmla="*/ 346075 w 622300"/>
                <a:gd name="connsiteY8" fmla="*/ 282575 h 320675"/>
                <a:gd name="connsiteX9" fmla="*/ 314325 w 622300"/>
                <a:gd name="connsiteY9" fmla="*/ 292100 h 320675"/>
                <a:gd name="connsiteX10" fmla="*/ 254000 w 622300"/>
                <a:gd name="connsiteY10" fmla="*/ 304800 h 320675"/>
                <a:gd name="connsiteX11" fmla="*/ 228600 w 622300"/>
                <a:gd name="connsiteY11" fmla="*/ 314325 h 320675"/>
                <a:gd name="connsiteX12" fmla="*/ 174625 w 622300"/>
                <a:gd name="connsiteY12" fmla="*/ 317500 h 320675"/>
                <a:gd name="connsiteX13" fmla="*/ 123825 w 622300"/>
                <a:gd name="connsiteY13" fmla="*/ 320675 h 320675"/>
                <a:gd name="connsiteX14" fmla="*/ 28575 w 622300"/>
                <a:gd name="connsiteY14" fmla="*/ 314325 h 320675"/>
                <a:gd name="connsiteX15" fmla="*/ 0 w 622300"/>
                <a:gd name="connsiteY15" fmla="*/ 279400 h 320675"/>
                <a:gd name="connsiteX16" fmla="*/ 28575 w 622300"/>
                <a:gd name="connsiteY16" fmla="*/ 250825 h 320675"/>
                <a:gd name="connsiteX17" fmla="*/ 47625 w 622300"/>
                <a:gd name="connsiteY17" fmla="*/ 228600 h 320675"/>
                <a:gd name="connsiteX18" fmla="*/ 53975 w 622300"/>
                <a:gd name="connsiteY18" fmla="*/ 212725 h 320675"/>
                <a:gd name="connsiteX19" fmla="*/ 69850 w 622300"/>
                <a:gd name="connsiteY19" fmla="*/ 171450 h 320675"/>
                <a:gd name="connsiteX20" fmla="*/ 85725 w 622300"/>
                <a:gd name="connsiteY20" fmla="*/ 149225 h 320675"/>
                <a:gd name="connsiteX21" fmla="*/ 88900 w 622300"/>
                <a:gd name="connsiteY21" fmla="*/ 139700 h 320675"/>
                <a:gd name="connsiteX22" fmla="*/ 152400 w 622300"/>
                <a:gd name="connsiteY2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71500 w 619125"/>
                <a:gd name="connsiteY2" fmla="*/ 263525 h 320675"/>
                <a:gd name="connsiteX3" fmla="*/ 504825 w 619125"/>
                <a:gd name="connsiteY3" fmla="*/ 244475 h 320675"/>
                <a:gd name="connsiteX4" fmla="*/ 463550 w 619125"/>
                <a:gd name="connsiteY4" fmla="*/ 260350 h 320675"/>
                <a:gd name="connsiteX5" fmla="*/ 415925 w 619125"/>
                <a:gd name="connsiteY5" fmla="*/ 279400 h 320675"/>
                <a:gd name="connsiteX6" fmla="*/ 371475 w 619125"/>
                <a:gd name="connsiteY6" fmla="*/ 279400 h 320675"/>
                <a:gd name="connsiteX7" fmla="*/ 346075 w 619125"/>
                <a:gd name="connsiteY7" fmla="*/ 282575 h 320675"/>
                <a:gd name="connsiteX8" fmla="*/ 314325 w 619125"/>
                <a:gd name="connsiteY8" fmla="*/ 292100 h 320675"/>
                <a:gd name="connsiteX9" fmla="*/ 254000 w 619125"/>
                <a:gd name="connsiteY9" fmla="*/ 304800 h 320675"/>
                <a:gd name="connsiteX10" fmla="*/ 228600 w 619125"/>
                <a:gd name="connsiteY10" fmla="*/ 314325 h 320675"/>
                <a:gd name="connsiteX11" fmla="*/ 174625 w 619125"/>
                <a:gd name="connsiteY11" fmla="*/ 317500 h 320675"/>
                <a:gd name="connsiteX12" fmla="*/ 123825 w 619125"/>
                <a:gd name="connsiteY12" fmla="*/ 320675 h 320675"/>
                <a:gd name="connsiteX13" fmla="*/ 28575 w 619125"/>
                <a:gd name="connsiteY13" fmla="*/ 314325 h 320675"/>
                <a:gd name="connsiteX14" fmla="*/ 0 w 619125"/>
                <a:gd name="connsiteY14" fmla="*/ 279400 h 320675"/>
                <a:gd name="connsiteX15" fmla="*/ 28575 w 619125"/>
                <a:gd name="connsiteY15" fmla="*/ 250825 h 320675"/>
                <a:gd name="connsiteX16" fmla="*/ 47625 w 619125"/>
                <a:gd name="connsiteY16" fmla="*/ 228600 h 320675"/>
                <a:gd name="connsiteX17" fmla="*/ 53975 w 619125"/>
                <a:gd name="connsiteY17" fmla="*/ 212725 h 320675"/>
                <a:gd name="connsiteX18" fmla="*/ 69850 w 619125"/>
                <a:gd name="connsiteY18" fmla="*/ 171450 h 320675"/>
                <a:gd name="connsiteX19" fmla="*/ 85725 w 619125"/>
                <a:gd name="connsiteY19" fmla="*/ 149225 h 320675"/>
                <a:gd name="connsiteX20" fmla="*/ 88900 w 619125"/>
                <a:gd name="connsiteY20" fmla="*/ 139700 h 320675"/>
                <a:gd name="connsiteX21" fmla="*/ 152400 w 619125"/>
                <a:gd name="connsiteY2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04825 w 619125"/>
                <a:gd name="connsiteY2" fmla="*/ 244475 h 320675"/>
                <a:gd name="connsiteX3" fmla="*/ 463550 w 619125"/>
                <a:gd name="connsiteY3" fmla="*/ 260350 h 320675"/>
                <a:gd name="connsiteX4" fmla="*/ 415925 w 619125"/>
                <a:gd name="connsiteY4" fmla="*/ 279400 h 320675"/>
                <a:gd name="connsiteX5" fmla="*/ 371475 w 619125"/>
                <a:gd name="connsiteY5" fmla="*/ 279400 h 320675"/>
                <a:gd name="connsiteX6" fmla="*/ 346075 w 619125"/>
                <a:gd name="connsiteY6" fmla="*/ 282575 h 320675"/>
                <a:gd name="connsiteX7" fmla="*/ 314325 w 619125"/>
                <a:gd name="connsiteY7" fmla="*/ 292100 h 320675"/>
                <a:gd name="connsiteX8" fmla="*/ 254000 w 619125"/>
                <a:gd name="connsiteY8" fmla="*/ 304800 h 320675"/>
                <a:gd name="connsiteX9" fmla="*/ 228600 w 619125"/>
                <a:gd name="connsiteY9" fmla="*/ 314325 h 320675"/>
                <a:gd name="connsiteX10" fmla="*/ 174625 w 619125"/>
                <a:gd name="connsiteY10" fmla="*/ 317500 h 320675"/>
                <a:gd name="connsiteX11" fmla="*/ 123825 w 619125"/>
                <a:gd name="connsiteY11" fmla="*/ 320675 h 320675"/>
                <a:gd name="connsiteX12" fmla="*/ 28575 w 619125"/>
                <a:gd name="connsiteY12" fmla="*/ 314325 h 320675"/>
                <a:gd name="connsiteX13" fmla="*/ 0 w 619125"/>
                <a:gd name="connsiteY13" fmla="*/ 279400 h 320675"/>
                <a:gd name="connsiteX14" fmla="*/ 28575 w 619125"/>
                <a:gd name="connsiteY14" fmla="*/ 250825 h 320675"/>
                <a:gd name="connsiteX15" fmla="*/ 47625 w 619125"/>
                <a:gd name="connsiteY15" fmla="*/ 228600 h 320675"/>
                <a:gd name="connsiteX16" fmla="*/ 53975 w 619125"/>
                <a:gd name="connsiteY16" fmla="*/ 212725 h 320675"/>
                <a:gd name="connsiteX17" fmla="*/ 69850 w 619125"/>
                <a:gd name="connsiteY17" fmla="*/ 171450 h 320675"/>
                <a:gd name="connsiteX18" fmla="*/ 85725 w 619125"/>
                <a:gd name="connsiteY18" fmla="*/ 149225 h 320675"/>
                <a:gd name="connsiteX19" fmla="*/ 88900 w 619125"/>
                <a:gd name="connsiteY19" fmla="*/ 139700 h 320675"/>
                <a:gd name="connsiteX20" fmla="*/ 152400 w 619125"/>
                <a:gd name="connsiteY20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63550 w 619125"/>
                <a:gd name="connsiteY2" fmla="*/ 260350 h 320675"/>
                <a:gd name="connsiteX3" fmla="*/ 415925 w 619125"/>
                <a:gd name="connsiteY3" fmla="*/ 279400 h 320675"/>
                <a:gd name="connsiteX4" fmla="*/ 371475 w 619125"/>
                <a:gd name="connsiteY4" fmla="*/ 279400 h 320675"/>
                <a:gd name="connsiteX5" fmla="*/ 346075 w 619125"/>
                <a:gd name="connsiteY5" fmla="*/ 282575 h 320675"/>
                <a:gd name="connsiteX6" fmla="*/ 314325 w 619125"/>
                <a:gd name="connsiteY6" fmla="*/ 292100 h 320675"/>
                <a:gd name="connsiteX7" fmla="*/ 254000 w 619125"/>
                <a:gd name="connsiteY7" fmla="*/ 304800 h 320675"/>
                <a:gd name="connsiteX8" fmla="*/ 228600 w 619125"/>
                <a:gd name="connsiteY8" fmla="*/ 314325 h 320675"/>
                <a:gd name="connsiteX9" fmla="*/ 174625 w 619125"/>
                <a:gd name="connsiteY9" fmla="*/ 317500 h 320675"/>
                <a:gd name="connsiteX10" fmla="*/ 123825 w 619125"/>
                <a:gd name="connsiteY10" fmla="*/ 320675 h 320675"/>
                <a:gd name="connsiteX11" fmla="*/ 28575 w 619125"/>
                <a:gd name="connsiteY11" fmla="*/ 314325 h 320675"/>
                <a:gd name="connsiteX12" fmla="*/ 0 w 619125"/>
                <a:gd name="connsiteY12" fmla="*/ 279400 h 320675"/>
                <a:gd name="connsiteX13" fmla="*/ 28575 w 619125"/>
                <a:gd name="connsiteY13" fmla="*/ 250825 h 320675"/>
                <a:gd name="connsiteX14" fmla="*/ 47625 w 619125"/>
                <a:gd name="connsiteY14" fmla="*/ 228600 h 320675"/>
                <a:gd name="connsiteX15" fmla="*/ 53975 w 619125"/>
                <a:gd name="connsiteY15" fmla="*/ 212725 h 320675"/>
                <a:gd name="connsiteX16" fmla="*/ 69850 w 619125"/>
                <a:gd name="connsiteY16" fmla="*/ 171450 h 320675"/>
                <a:gd name="connsiteX17" fmla="*/ 85725 w 619125"/>
                <a:gd name="connsiteY17" fmla="*/ 149225 h 320675"/>
                <a:gd name="connsiteX18" fmla="*/ 88900 w 619125"/>
                <a:gd name="connsiteY18" fmla="*/ 139700 h 320675"/>
                <a:gd name="connsiteX19" fmla="*/ 152400 w 619125"/>
                <a:gd name="connsiteY19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28575 w 619125"/>
                <a:gd name="connsiteY10" fmla="*/ 314325 h 320675"/>
                <a:gd name="connsiteX11" fmla="*/ 0 w 619125"/>
                <a:gd name="connsiteY11" fmla="*/ 279400 h 320675"/>
                <a:gd name="connsiteX12" fmla="*/ 28575 w 619125"/>
                <a:gd name="connsiteY12" fmla="*/ 250825 h 320675"/>
                <a:gd name="connsiteX13" fmla="*/ 47625 w 619125"/>
                <a:gd name="connsiteY13" fmla="*/ 228600 h 320675"/>
                <a:gd name="connsiteX14" fmla="*/ 53975 w 619125"/>
                <a:gd name="connsiteY14" fmla="*/ 212725 h 320675"/>
                <a:gd name="connsiteX15" fmla="*/ 69850 w 619125"/>
                <a:gd name="connsiteY15" fmla="*/ 171450 h 320675"/>
                <a:gd name="connsiteX16" fmla="*/ 85725 w 619125"/>
                <a:gd name="connsiteY16" fmla="*/ 149225 h 320675"/>
                <a:gd name="connsiteX17" fmla="*/ 88900 w 619125"/>
                <a:gd name="connsiteY17" fmla="*/ 139700 h 320675"/>
                <a:gd name="connsiteX18" fmla="*/ 152400 w 619125"/>
                <a:gd name="connsiteY18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0 w 619125"/>
                <a:gd name="connsiteY10" fmla="*/ 279400 h 320675"/>
                <a:gd name="connsiteX11" fmla="*/ 28575 w 619125"/>
                <a:gd name="connsiteY11" fmla="*/ 250825 h 320675"/>
                <a:gd name="connsiteX12" fmla="*/ 47625 w 619125"/>
                <a:gd name="connsiteY12" fmla="*/ 228600 h 320675"/>
                <a:gd name="connsiteX13" fmla="*/ 53975 w 619125"/>
                <a:gd name="connsiteY13" fmla="*/ 212725 h 320675"/>
                <a:gd name="connsiteX14" fmla="*/ 69850 w 619125"/>
                <a:gd name="connsiteY14" fmla="*/ 171450 h 320675"/>
                <a:gd name="connsiteX15" fmla="*/ 85725 w 619125"/>
                <a:gd name="connsiteY15" fmla="*/ 149225 h 320675"/>
                <a:gd name="connsiteX16" fmla="*/ 88900 w 619125"/>
                <a:gd name="connsiteY16" fmla="*/ 139700 h 320675"/>
                <a:gd name="connsiteX17" fmla="*/ 152400 w 619125"/>
                <a:gd name="connsiteY17" fmla="*/ 0 h 320675"/>
                <a:gd name="connsiteX0" fmla="*/ 152400 w 619125"/>
                <a:gd name="connsiteY0" fmla="*/ 0 h 326496"/>
                <a:gd name="connsiteX1" fmla="*/ 619125 w 619125"/>
                <a:gd name="connsiteY1" fmla="*/ 209550 h 326496"/>
                <a:gd name="connsiteX2" fmla="*/ 415925 w 619125"/>
                <a:gd name="connsiteY2" fmla="*/ 279400 h 326496"/>
                <a:gd name="connsiteX3" fmla="*/ 371475 w 619125"/>
                <a:gd name="connsiteY3" fmla="*/ 279400 h 326496"/>
                <a:gd name="connsiteX4" fmla="*/ 346075 w 619125"/>
                <a:gd name="connsiteY4" fmla="*/ 282575 h 326496"/>
                <a:gd name="connsiteX5" fmla="*/ 314325 w 619125"/>
                <a:gd name="connsiteY5" fmla="*/ 292100 h 326496"/>
                <a:gd name="connsiteX6" fmla="*/ 254000 w 619125"/>
                <a:gd name="connsiteY6" fmla="*/ 304800 h 326496"/>
                <a:gd name="connsiteX7" fmla="*/ 228600 w 619125"/>
                <a:gd name="connsiteY7" fmla="*/ 314325 h 326496"/>
                <a:gd name="connsiteX8" fmla="*/ 123825 w 619125"/>
                <a:gd name="connsiteY8" fmla="*/ 320675 h 326496"/>
                <a:gd name="connsiteX9" fmla="*/ 0 w 619125"/>
                <a:gd name="connsiteY9" fmla="*/ 279400 h 326496"/>
                <a:gd name="connsiteX10" fmla="*/ 28575 w 619125"/>
                <a:gd name="connsiteY10" fmla="*/ 250825 h 326496"/>
                <a:gd name="connsiteX11" fmla="*/ 47625 w 619125"/>
                <a:gd name="connsiteY11" fmla="*/ 228600 h 326496"/>
                <a:gd name="connsiteX12" fmla="*/ 53975 w 619125"/>
                <a:gd name="connsiteY12" fmla="*/ 212725 h 326496"/>
                <a:gd name="connsiteX13" fmla="*/ 69850 w 619125"/>
                <a:gd name="connsiteY13" fmla="*/ 171450 h 326496"/>
                <a:gd name="connsiteX14" fmla="*/ 85725 w 619125"/>
                <a:gd name="connsiteY14" fmla="*/ 149225 h 326496"/>
                <a:gd name="connsiteX15" fmla="*/ 88900 w 619125"/>
                <a:gd name="connsiteY15" fmla="*/ 139700 h 326496"/>
                <a:gd name="connsiteX16" fmla="*/ 152400 w 619125"/>
                <a:gd name="connsiteY16" fmla="*/ 0 h 326496"/>
                <a:gd name="connsiteX0" fmla="*/ 152400 w 619125"/>
                <a:gd name="connsiteY0" fmla="*/ 0 h 324908"/>
                <a:gd name="connsiteX1" fmla="*/ 619125 w 619125"/>
                <a:gd name="connsiteY1" fmla="*/ 209550 h 324908"/>
                <a:gd name="connsiteX2" fmla="*/ 415925 w 619125"/>
                <a:gd name="connsiteY2" fmla="*/ 279400 h 324908"/>
                <a:gd name="connsiteX3" fmla="*/ 371475 w 619125"/>
                <a:gd name="connsiteY3" fmla="*/ 279400 h 324908"/>
                <a:gd name="connsiteX4" fmla="*/ 346075 w 619125"/>
                <a:gd name="connsiteY4" fmla="*/ 282575 h 324908"/>
                <a:gd name="connsiteX5" fmla="*/ 314325 w 619125"/>
                <a:gd name="connsiteY5" fmla="*/ 292100 h 324908"/>
                <a:gd name="connsiteX6" fmla="*/ 254000 w 619125"/>
                <a:gd name="connsiteY6" fmla="*/ 304800 h 324908"/>
                <a:gd name="connsiteX7" fmla="*/ 123825 w 619125"/>
                <a:gd name="connsiteY7" fmla="*/ 320675 h 324908"/>
                <a:gd name="connsiteX8" fmla="*/ 0 w 619125"/>
                <a:gd name="connsiteY8" fmla="*/ 279400 h 324908"/>
                <a:gd name="connsiteX9" fmla="*/ 28575 w 619125"/>
                <a:gd name="connsiteY9" fmla="*/ 250825 h 324908"/>
                <a:gd name="connsiteX10" fmla="*/ 47625 w 619125"/>
                <a:gd name="connsiteY10" fmla="*/ 228600 h 324908"/>
                <a:gd name="connsiteX11" fmla="*/ 53975 w 619125"/>
                <a:gd name="connsiteY11" fmla="*/ 212725 h 324908"/>
                <a:gd name="connsiteX12" fmla="*/ 69850 w 619125"/>
                <a:gd name="connsiteY12" fmla="*/ 171450 h 324908"/>
                <a:gd name="connsiteX13" fmla="*/ 85725 w 619125"/>
                <a:gd name="connsiteY13" fmla="*/ 149225 h 324908"/>
                <a:gd name="connsiteX14" fmla="*/ 88900 w 619125"/>
                <a:gd name="connsiteY14" fmla="*/ 139700 h 324908"/>
                <a:gd name="connsiteX15" fmla="*/ 152400 w 619125"/>
                <a:gd name="connsiteY15" fmla="*/ 0 h 324908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123825 w 619125"/>
                <a:gd name="connsiteY6" fmla="*/ 320675 h 320675"/>
                <a:gd name="connsiteX7" fmla="*/ 0 w 619125"/>
                <a:gd name="connsiteY7" fmla="*/ 279400 h 320675"/>
                <a:gd name="connsiteX8" fmla="*/ 28575 w 619125"/>
                <a:gd name="connsiteY8" fmla="*/ 250825 h 320675"/>
                <a:gd name="connsiteX9" fmla="*/ 47625 w 619125"/>
                <a:gd name="connsiteY9" fmla="*/ 228600 h 320675"/>
                <a:gd name="connsiteX10" fmla="*/ 53975 w 619125"/>
                <a:gd name="connsiteY10" fmla="*/ 212725 h 320675"/>
                <a:gd name="connsiteX11" fmla="*/ 69850 w 619125"/>
                <a:gd name="connsiteY11" fmla="*/ 171450 h 320675"/>
                <a:gd name="connsiteX12" fmla="*/ 85725 w 619125"/>
                <a:gd name="connsiteY12" fmla="*/ 149225 h 320675"/>
                <a:gd name="connsiteX13" fmla="*/ 88900 w 619125"/>
                <a:gd name="connsiteY13" fmla="*/ 139700 h 320675"/>
                <a:gd name="connsiteX14" fmla="*/ 152400 w 619125"/>
                <a:gd name="connsiteY14" fmla="*/ 0 h 320675"/>
                <a:gd name="connsiteX0" fmla="*/ 152400 w 619125"/>
                <a:gd name="connsiteY0" fmla="*/ 0 h 321204"/>
                <a:gd name="connsiteX1" fmla="*/ 619125 w 619125"/>
                <a:gd name="connsiteY1" fmla="*/ 209550 h 321204"/>
                <a:gd name="connsiteX2" fmla="*/ 415925 w 619125"/>
                <a:gd name="connsiteY2" fmla="*/ 279400 h 321204"/>
                <a:gd name="connsiteX3" fmla="*/ 371475 w 619125"/>
                <a:gd name="connsiteY3" fmla="*/ 279400 h 321204"/>
                <a:gd name="connsiteX4" fmla="*/ 346075 w 619125"/>
                <a:gd name="connsiteY4" fmla="*/ 282575 h 321204"/>
                <a:gd name="connsiteX5" fmla="*/ 123825 w 619125"/>
                <a:gd name="connsiteY5" fmla="*/ 320675 h 321204"/>
                <a:gd name="connsiteX6" fmla="*/ 0 w 619125"/>
                <a:gd name="connsiteY6" fmla="*/ 279400 h 321204"/>
                <a:gd name="connsiteX7" fmla="*/ 28575 w 619125"/>
                <a:gd name="connsiteY7" fmla="*/ 250825 h 321204"/>
                <a:gd name="connsiteX8" fmla="*/ 47625 w 619125"/>
                <a:gd name="connsiteY8" fmla="*/ 228600 h 321204"/>
                <a:gd name="connsiteX9" fmla="*/ 53975 w 619125"/>
                <a:gd name="connsiteY9" fmla="*/ 212725 h 321204"/>
                <a:gd name="connsiteX10" fmla="*/ 69850 w 619125"/>
                <a:gd name="connsiteY10" fmla="*/ 171450 h 321204"/>
                <a:gd name="connsiteX11" fmla="*/ 85725 w 619125"/>
                <a:gd name="connsiteY11" fmla="*/ 149225 h 321204"/>
                <a:gd name="connsiteX12" fmla="*/ 88900 w 619125"/>
                <a:gd name="connsiteY12" fmla="*/ 139700 h 321204"/>
                <a:gd name="connsiteX13" fmla="*/ 152400 w 619125"/>
                <a:gd name="connsiteY13" fmla="*/ 0 h 321204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123825 w 619125"/>
                <a:gd name="connsiteY4" fmla="*/ 320675 h 320675"/>
                <a:gd name="connsiteX5" fmla="*/ 0 w 619125"/>
                <a:gd name="connsiteY5" fmla="*/ 279400 h 320675"/>
                <a:gd name="connsiteX6" fmla="*/ 28575 w 619125"/>
                <a:gd name="connsiteY6" fmla="*/ 250825 h 320675"/>
                <a:gd name="connsiteX7" fmla="*/ 47625 w 619125"/>
                <a:gd name="connsiteY7" fmla="*/ 228600 h 320675"/>
                <a:gd name="connsiteX8" fmla="*/ 53975 w 619125"/>
                <a:gd name="connsiteY8" fmla="*/ 212725 h 320675"/>
                <a:gd name="connsiteX9" fmla="*/ 69850 w 619125"/>
                <a:gd name="connsiteY9" fmla="*/ 171450 h 320675"/>
                <a:gd name="connsiteX10" fmla="*/ 85725 w 619125"/>
                <a:gd name="connsiteY10" fmla="*/ 149225 h 320675"/>
                <a:gd name="connsiteX11" fmla="*/ 88900 w 619125"/>
                <a:gd name="connsiteY11" fmla="*/ 139700 h 320675"/>
                <a:gd name="connsiteX12" fmla="*/ 152400 w 619125"/>
                <a:gd name="connsiteY1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123825 w 619125"/>
                <a:gd name="connsiteY3" fmla="*/ 320675 h 320675"/>
                <a:gd name="connsiteX4" fmla="*/ 0 w 619125"/>
                <a:gd name="connsiteY4" fmla="*/ 279400 h 320675"/>
                <a:gd name="connsiteX5" fmla="*/ 28575 w 619125"/>
                <a:gd name="connsiteY5" fmla="*/ 250825 h 320675"/>
                <a:gd name="connsiteX6" fmla="*/ 47625 w 619125"/>
                <a:gd name="connsiteY6" fmla="*/ 228600 h 320675"/>
                <a:gd name="connsiteX7" fmla="*/ 53975 w 619125"/>
                <a:gd name="connsiteY7" fmla="*/ 212725 h 320675"/>
                <a:gd name="connsiteX8" fmla="*/ 69850 w 619125"/>
                <a:gd name="connsiteY8" fmla="*/ 171450 h 320675"/>
                <a:gd name="connsiteX9" fmla="*/ 85725 w 619125"/>
                <a:gd name="connsiteY9" fmla="*/ 149225 h 320675"/>
                <a:gd name="connsiteX10" fmla="*/ 88900 w 619125"/>
                <a:gd name="connsiteY10" fmla="*/ 139700 h 320675"/>
                <a:gd name="connsiteX11" fmla="*/ 152400 w 619125"/>
                <a:gd name="connsiteY1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69850 w 619125"/>
                <a:gd name="connsiteY7" fmla="*/ 171450 h 320675"/>
                <a:gd name="connsiteX8" fmla="*/ 85725 w 619125"/>
                <a:gd name="connsiteY8" fmla="*/ 149225 h 320675"/>
                <a:gd name="connsiteX9" fmla="*/ 88900 w 619125"/>
                <a:gd name="connsiteY9" fmla="*/ 139700 h 320675"/>
                <a:gd name="connsiteX10" fmla="*/ 152400 w 619125"/>
                <a:gd name="connsiteY10" fmla="*/ 0 h 320675"/>
                <a:gd name="connsiteX0" fmla="*/ 152400 w 619125"/>
                <a:gd name="connsiteY0" fmla="*/ 10054 h 330729"/>
                <a:gd name="connsiteX1" fmla="*/ 619125 w 619125"/>
                <a:gd name="connsiteY1" fmla="*/ 219604 h 330729"/>
                <a:gd name="connsiteX2" fmla="*/ 123825 w 619125"/>
                <a:gd name="connsiteY2" fmla="*/ 330729 h 330729"/>
                <a:gd name="connsiteX3" fmla="*/ 0 w 619125"/>
                <a:gd name="connsiteY3" fmla="*/ 289454 h 330729"/>
                <a:gd name="connsiteX4" fmla="*/ 28575 w 619125"/>
                <a:gd name="connsiteY4" fmla="*/ 260879 h 330729"/>
                <a:gd name="connsiteX5" fmla="*/ 47625 w 619125"/>
                <a:gd name="connsiteY5" fmla="*/ 238654 h 330729"/>
                <a:gd name="connsiteX6" fmla="*/ 53975 w 619125"/>
                <a:gd name="connsiteY6" fmla="*/ 222779 h 330729"/>
                <a:gd name="connsiteX7" fmla="*/ 69850 w 619125"/>
                <a:gd name="connsiteY7" fmla="*/ 181504 h 330729"/>
                <a:gd name="connsiteX8" fmla="*/ 85725 w 619125"/>
                <a:gd name="connsiteY8" fmla="*/ 159279 h 330729"/>
                <a:gd name="connsiteX9" fmla="*/ 152400 w 619125"/>
                <a:gd name="connsiteY9" fmla="*/ 10054 h 330729"/>
                <a:gd name="connsiteX0" fmla="*/ 152400 w 619125"/>
                <a:gd name="connsiteY0" fmla="*/ 6350 h 327025"/>
                <a:gd name="connsiteX1" fmla="*/ 619125 w 619125"/>
                <a:gd name="connsiteY1" fmla="*/ 215900 h 327025"/>
                <a:gd name="connsiteX2" fmla="*/ 123825 w 619125"/>
                <a:gd name="connsiteY2" fmla="*/ 327025 h 327025"/>
                <a:gd name="connsiteX3" fmla="*/ 0 w 619125"/>
                <a:gd name="connsiteY3" fmla="*/ 285750 h 327025"/>
                <a:gd name="connsiteX4" fmla="*/ 28575 w 619125"/>
                <a:gd name="connsiteY4" fmla="*/ 257175 h 327025"/>
                <a:gd name="connsiteX5" fmla="*/ 47625 w 619125"/>
                <a:gd name="connsiteY5" fmla="*/ 234950 h 327025"/>
                <a:gd name="connsiteX6" fmla="*/ 53975 w 619125"/>
                <a:gd name="connsiteY6" fmla="*/ 219075 h 327025"/>
                <a:gd name="connsiteX7" fmla="*/ 69850 w 619125"/>
                <a:gd name="connsiteY7" fmla="*/ 177800 h 327025"/>
                <a:gd name="connsiteX8" fmla="*/ 152400 w 619125"/>
                <a:gd name="connsiteY8" fmla="*/ 6350 h 32702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152400 w 619125"/>
                <a:gd name="connsiteY7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152400 w 619125"/>
                <a:gd name="connsiteY6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152400 w 619125"/>
                <a:gd name="connsiteY5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152400 w 619125"/>
                <a:gd name="connsiteY4" fmla="*/ 0 h 320675"/>
                <a:gd name="connsiteX0" fmla="*/ 152400 w 619125"/>
                <a:gd name="connsiteY0" fmla="*/ 0 h 279400"/>
                <a:gd name="connsiteX1" fmla="*/ 619125 w 619125"/>
                <a:gd name="connsiteY1" fmla="*/ 209550 h 279400"/>
                <a:gd name="connsiteX2" fmla="*/ 0 w 619125"/>
                <a:gd name="connsiteY2" fmla="*/ 279400 h 279400"/>
                <a:gd name="connsiteX3" fmla="*/ 152400 w 619125"/>
                <a:gd name="connsiteY3" fmla="*/ 0 h 279400"/>
                <a:gd name="connsiteX0" fmla="*/ 152400 w 693738"/>
                <a:gd name="connsiteY0" fmla="*/ 0 h 285755"/>
                <a:gd name="connsiteX1" fmla="*/ 693738 w 693738"/>
                <a:gd name="connsiteY1" fmla="*/ 285755 h 285755"/>
                <a:gd name="connsiteX2" fmla="*/ 0 w 693738"/>
                <a:gd name="connsiteY2" fmla="*/ 279400 h 285755"/>
                <a:gd name="connsiteX3" fmla="*/ 152400 w 693738"/>
                <a:gd name="connsiteY3" fmla="*/ 0 h 285755"/>
                <a:gd name="connsiteX0" fmla="*/ 244481 w 785819"/>
                <a:gd name="connsiteY0" fmla="*/ 0 h 285755"/>
                <a:gd name="connsiteX1" fmla="*/ 785819 w 785819"/>
                <a:gd name="connsiteY1" fmla="*/ 285755 h 285755"/>
                <a:gd name="connsiteX2" fmla="*/ 0 w 785819"/>
                <a:gd name="connsiteY2" fmla="*/ 285754 h 285755"/>
                <a:gd name="connsiteX3" fmla="*/ 244481 w 785819"/>
                <a:gd name="connsiteY3" fmla="*/ 0 h 285755"/>
                <a:gd name="connsiteX0" fmla="*/ 244481 w 642943"/>
                <a:gd name="connsiteY0" fmla="*/ 0 h 285754"/>
                <a:gd name="connsiteX1" fmla="*/ 642943 w 642943"/>
                <a:gd name="connsiteY1" fmla="*/ 285752 h 285754"/>
                <a:gd name="connsiteX2" fmla="*/ 0 w 642943"/>
                <a:gd name="connsiteY2" fmla="*/ 285754 h 285754"/>
                <a:gd name="connsiteX3" fmla="*/ 244481 w 642943"/>
                <a:gd name="connsiteY3" fmla="*/ 0 h 285754"/>
                <a:gd name="connsiteX0" fmla="*/ 101603 w 500065"/>
                <a:gd name="connsiteY0" fmla="*/ 0 h 285755"/>
                <a:gd name="connsiteX1" fmla="*/ 500065 w 500065"/>
                <a:gd name="connsiteY1" fmla="*/ 285752 h 285755"/>
                <a:gd name="connsiteX2" fmla="*/ 0 w 500065"/>
                <a:gd name="connsiteY2" fmla="*/ 285755 h 285755"/>
                <a:gd name="connsiteX3" fmla="*/ 101603 w 500065"/>
                <a:gd name="connsiteY3" fmla="*/ 0 h 285755"/>
                <a:gd name="connsiteX0" fmla="*/ 101603 w 319085"/>
                <a:gd name="connsiteY0" fmla="*/ 0 h 447680"/>
                <a:gd name="connsiteX1" fmla="*/ 319085 w 319085"/>
                <a:gd name="connsiteY1" fmla="*/ 447680 h 447680"/>
                <a:gd name="connsiteX2" fmla="*/ 0 w 319085"/>
                <a:gd name="connsiteY2" fmla="*/ 285755 h 447680"/>
                <a:gd name="connsiteX3" fmla="*/ 101603 w 319085"/>
                <a:gd name="connsiteY3" fmla="*/ 0 h 447680"/>
                <a:gd name="connsiteX0" fmla="*/ 211146 w 428628"/>
                <a:gd name="connsiteY0" fmla="*/ 0 h 447680"/>
                <a:gd name="connsiteX1" fmla="*/ 428628 w 428628"/>
                <a:gd name="connsiteY1" fmla="*/ 447680 h 447680"/>
                <a:gd name="connsiteX2" fmla="*/ 0 w 428628"/>
                <a:gd name="connsiteY2" fmla="*/ 304806 h 447680"/>
                <a:gd name="connsiteX3" fmla="*/ 211146 w 428628"/>
                <a:gd name="connsiteY3" fmla="*/ 0 h 447680"/>
                <a:gd name="connsiteX0" fmla="*/ 211146 w 428629"/>
                <a:gd name="connsiteY0" fmla="*/ 0 h 304806"/>
                <a:gd name="connsiteX1" fmla="*/ 428629 w 428629"/>
                <a:gd name="connsiteY1" fmla="*/ 304803 h 304806"/>
                <a:gd name="connsiteX2" fmla="*/ 0 w 428629"/>
                <a:gd name="connsiteY2" fmla="*/ 304806 h 304806"/>
                <a:gd name="connsiteX3" fmla="*/ 211146 w 428629"/>
                <a:gd name="connsiteY3" fmla="*/ 0 h 304806"/>
                <a:gd name="connsiteX0" fmla="*/ 211145 w 428628"/>
                <a:gd name="connsiteY0" fmla="*/ 0 h 304803"/>
                <a:gd name="connsiteX1" fmla="*/ 428628 w 428628"/>
                <a:gd name="connsiteY1" fmla="*/ 304803 h 304803"/>
                <a:gd name="connsiteX2" fmla="*/ 0 w 428628"/>
                <a:gd name="connsiteY2" fmla="*/ 233368 h 304803"/>
                <a:gd name="connsiteX3" fmla="*/ 211145 w 428628"/>
                <a:gd name="connsiteY3" fmla="*/ 0 h 304803"/>
                <a:gd name="connsiteX0" fmla="*/ 211147 w 428630"/>
                <a:gd name="connsiteY0" fmla="*/ 0 h 304803"/>
                <a:gd name="connsiteX1" fmla="*/ 428630 w 428630"/>
                <a:gd name="connsiteY1" fmla="*/ 304803 h 304803"/>
                <a:gd name="connsiteX2" fmla="*/ 0 w 428630"/>
                <a:gd name="connsiteY2" fmla="*/ 285754 h 304803"/>
                <a:gd name="connsiteX3" fmla="*/ 211147 w 428630"/>
                <a:gd name="connsiteY3" fmla="*/ 0 h 304803"/>
                <a:gd name="connsiteX0" fmla="*/ 211147 w 500067"/>
                <a:gd name="connsiteY0" fmla="*/ 0 h 428630"/>
                <a:gd name="connsiteX1" fmla="*/ 500067 w 500067"/>
                <a:gd name="connsiteY1" fmla="*/ 428630 h 428630"/>
                <a:gd name="connsiteX2" fmla="*/ 0 w 500067"/>
                <a:gd name="connsiteY2" fmla="*/ 285754 h 428630"/>
                <a:gd name="connsiteX3" fmla="*/ 211147 w 500067"/>
                <a:gd name="connsiteY3" fmla="*/ 0 h 428630"/>
                <a:gd name="connsiteX0" fmla="*/ 373071 w 661991"/>
                <a:gd name="connsiteY0" fmla="*/ 0 h 428630"/>
                <a:gd name="connsiteX1" fmla="*/ 661991 w 661991"/>
                <a:gd name="connsiteY1" fmla="*/ 428630 h 428630"/>
                <a:gd name="connsiteX2" fmla="*/ 0 w 661991"/>
                <a:gd name="connsiteY2" fmla="*/ 369097 h 428630"/>
                <a:gd name="connsiteX3" fmla="*/ 373071 w 661991"/>
                <a:gd name="connsiteY3" fmla="*/ 0 h 428630"/>
                <a:gd name="connsiteX0" fmla="*/ 373071 w 714381"/>
                <a:gd name="connsiteY0" fmla="*/ 0 h 369097"/>
                <a:gd name="connsiteX1" fmla="*/ 714381 w 714381"/>
                <a:gd name="connsiteY1" fmla="*/ 369097 h 369097"/>
                <a:gd name="connsiteX2" fmla="*/ 0 w 714381"/>
                <a:gd name="connsiteY2" fmla="*/ 369097 h 369097"/>
                <a:gd name="connsiteX3" fmla="*/ 373071 w 714381"/>
                <a:gd name="connsiteY3" fmla="*/ 0 h 369097"/>
                <a:gd name="connsiteX0" fmla="*/ 444509 w 785819"/>
                <a:gd name="connsiteY0" fmla="*/ 0 h 440533"/>
                <a:gd name="connsiteX1" fmla="*/ 785819 w 785819"/>
                <a:gd name="connsiteY1" fmla="*/ 369097 h 440533"/>
                <a:gd name="connsiteX2" fmla="*/ 0 w 785819"/>
                <a:gd name="connsiteY2" fmla="*/ 440533 h 440533"/>
                <a:gd name="connsiteX3" fmla="*/ 444509 w 785819"/>
                <a:gd name="connsiteY3" fmla="*/ 0 h 440533"/>
                <a:gd name="connsiteX0" fmla="*/ 444509 w 785818"/>
                <a:gd name="connsiteY0" fmla="*/ 0 h 440533"/>
                <a:gd name="connsiteX1" fmla="*/ 785818 w 785818"/>
                <a:gd name="connsiteY1" fmla="*/ 440533 h 440533"/>
                <a:gd name="connsiteX2" fmla="*/ 0 w 785818"/>
                <a:gd name="connsiteY2" fmla="*/ 440533 h 440533"/>
                <a:gd name="connsiteX3" fmla="*/ 444509 w 785818"/>
                <a:gd name="connsiteY3" fmla="*/ 0 h 440533"/>
                <a:gd name="connsiteX0" fmla="*/ 444508 w 785817"/>
                <a:gd name="connsiteY0" fmla="*/ 0 h 440533"/>
                <a:gd name="connsiteX1" fmla="*/ 785817 w 785817"/>
                <a:gd name="connsiteY1" fmla="*/ 440533 h 440533"/>
                <a:gd name="connsiteX2" fmla="*/ 0 w 785817"/>
                <a:gd name="connsiteY2" fmla="*/ 369097 h 440533"/>
                <a:gd name="connsiteX3" fmla="*/ 444508 w 785817"/>
                <a:gd name="connsiteY3" fmla="*/ 0 h 440533"/>
                <a:gd name="connsiteX0" fmla="*/ 444508 w 785817"/>
                <a:gd name="connsiteY0" fmla="*/ 0 h 369097"/>
                <a:gd name="connsiteX1" fmla="*/ 785817 w 785817"/>
                <a:gd name="connsiteY1" fmla="*/ 369095 h 369097"/>
                <a:gd name="connsiteX2" fmla="*/ 0 w 785817"/>
                <a:gd name="connsiteY2" fmla="*/ 369097 h 369097"/>
                <a:gd name="connsiteX3" fmla="*/ 444508 w 785817"/>
                <a:gd name="connsiteY3" fmla="*/ 0 h 369097"/>
                <a:gd name="connsiteX0" fmla="*/ 444508 w 857255"/>
                <a:gd name="connsiteY0" fmla="*/ 0 h 369097"/>
                <a:gd name="connsiteX1" fmla="*/ 857255 w 857255"/>
                <a:gd name="connsiteY1" fmla="*/ 369095 h 369097"/>
                <a:gd name="connsiteX2" fmla="*/ 0 w 857255"/>
                <a:gd name="connsiteY2" fmla="*/ 369097 h 369097"/>
                <a:gd name="connsiteX3" fmla="*/ 444508 w 857255"/>
                <a:gd name="connsiteY3" fmla="*/ 0 h 36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5" h="369097">
                  <a:moveTo>
                    <a:pt x="444508" y="0"/>
                  </a:moveTo>
                  <a:lnTo>
                    <a:pt x="857255" y="369095"/>
                  </a:lnTo>
                  <a:lnTo>
                    <a:pt x="0" y="369097"/>
                  </a:lnTo>
                  <a:lnTo>
                    <a:pt x="444508" y="0"/>
                  </a:lnTo>
                  <a:close/>
                </a:path>
              </a:pathLst>
            </a:custGeom>
            <a:blipFill>
              <a:blip r:embed="rId5" cstate="print"/>
              <a:tile tx="0" ty="0" sx="100000" sy="100000" flip="none" algn="tl"/>
            </a:blipFill>
            <a:ln w="12700" cmpd="dbl">
              <a:solidFill>
                <a:schemeClr val="accent2">
                  <a:lumMod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Dowolny kształt 84"/>
            <p:cNvSpPr/>
            <p:nvPr/>
          </p:nvSpPr>
          <p:spPr>
            <a:xfrm rot="1300228">
              <a:off x="4563321" y="4778440"/>
              <a:ext cx="861298" cy="583871"/>
            </a:xfrm>
            <a:custGeom>
              <a:avLst/>
              <a:gdLst>
                <a:gd name="connsiteX0" fmla="*/ 152400 w 622300"/>
                <a:gd name="connsiteY0" fmla="*/ 0 h 320675"/>
                <a:gd name="connsiteX1" fmla="*/ 619125 w 622300"/>
                <a:gd name="connsiteY1" fmla="*/ 209550 h 320675"/>
                <a:gd name="connsiteX2" fmla="*/ 622300 w 622300"/>
                <a:gd name="connsiteY2" fmla="*/ 273050 h 320675"/>
                <a:gd name="connsiteX3" fmla="*/ 571500 w 622300"/>
                <a:gd name="connsiteY3" fmla="*/ 263525 h 320675"/>
                <a:gd name="connsiteX4" fmla="*/ 504825 w 622300"/>
                <a:gd name="connsiteY4" fmla="*/ 244475 h 320675"/>
                <a:gd name="connsiteX5" fmla="*/ 463550 w 622300"/>
                <a:gd name="connsiteY5" fmla="*/ 260350 h 320675"/>
                <a:gd name="connsiteX6" fmla="*/ 415925 w 622300"/>
                <a:gd name="connsiteY6" fmla="*/ 279400 h 320675"/>
                <a:gd name="connsiteX7" fmla="*/ 371475 w 622300"/>
                <a:gd name="connsiteY7" fmla="*/ 279400 h 320675"/>
                <a:gd name="connsiteX8" fmla="*/ 346075 w 622300"/>
                <a:gd name="connsiteY8" fmla="*/ 282575 h 320675"/>
                <a:gd name="connsiteX9" fmla="*/ 314325 w 622300"/>
                <a:gd name="connsiteY9" fmla="*/ 292100 h 320675"/>
                <a:gd name="connsiteX10" fmla="*/ 254000 w 622300"/>
                <a:gd name="connsiteY10" fmla="*/ 304800 h 320675"/>
                <a:gd name="connsiteX11" fmla="*/ 228600 w 622300"/>
                <a:gd name="connsiteY11" fmla="*/ 314325 h 320675"/>
                <a:gd name="connsiteX12" fmla="*/ 174625 w 622300"/>
                <a:gd name="connsiteY12" fmla="*/ 317500 h 320675"/>
                <a:gd name="connsiteX13" fmla="*/ 123825 w 622300"/>
                <a:gd name="connsiteY13" fmla="*/ 320675 h 320675"/>
                <a:gd name="connsiteX14" fmla="*/ 28575 w 622300"/>
                <a:gd name="connsiteY14" fmla="*/ 314325 h 320675"/>
                <a:gd name="connsiteX15" fmla="*/ 0 w 622300"/>
                <a:gd name="connsiteY15" fmla="*/ 279400 h 320675"/>
                <a:gd name="connsiteX16" fmla="*/ 28575 w 622300"/>
                <a:gd name="connsiteY16" fmla="*/ 250825 h 320675"/>
                <a:gd name="connsiteX17" fmla="*/ 47625 w 622300"/>
                <a:gd name="connsiteY17" fmla="*/ 228600 h 320675"/>
                <a:gd name="connsiteX18" fmla="*/ 53975 w 622300"/>
                <a:gd name="connsiteY18" fmla="*/ 212725 h 320675"/>
                <a:gd name="connsiteX19" fmla="*/ 69850 w 622300"/>
                <a:gd name="connsiteY19" fmla="*/ 171450 h 320675"/>
                <a:gd name="connsiteX20" fmla="*/ 85725 w 622300"/>
                <a:gd name="connsiteY20" fmla="*/ 149225 h 320675"/>
                <a:gd name="connsiteX21" fmla="*/ 88900 w 622300"/>
                <a:gd name="connsiteY21" fmla="*/ 139700 h 320675"/>
                <a:gd name="connsiteX22" fmla="*/ 152400 w 622300"/>
                <a:gd name="connsiteY2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71500 w 619125"/>
                <a:gd name="connsiteY2" fmla="*/ 263525 h 320675"/>
                <a:gd name="connsiteX3" fmla="*/ 504825 w 619125"/>
                <a:gd name="connsiteY3" fmla="*/ 244475 h 320675"/>
                <a:gd name="connsiteX4" fmla="*/ 463550 w 619125"/>
                <a:gd name="connsiteY4" fmla="*/ 260350 h 320675"/>
                <a:gd name="connsiteX5" fmla="*/ 415925 w 619125"/>
                <a:gd name="connsiteY5" fmla="*/ 279400 h 320675"/>
                <a:gd name="connsiteX6" fmla="*/ 371475 w 619125"/>
                <a:gd name="connsiteY6" fmla="*/ 279400 h 320675"/>
                <a:gd name="connsiteX7" fmla="*/ 346075 w 619125"/>
                <a:gd name="connsiteY7" fmla="*/ 282575 h 320675"/>
                <a:gd name="connsiteX8" fmla="*/ 314325 w 619125"/>
                <a:gd name="connsiteY8" fmla="*/ 292100 h 320675"/>
                <a:gd name="connsiteX9" fmla="*/ 254000 w 619125"/>
                <a:gd name="connsiteY9" fmla="*/ 304800 h 320675"/>
                <a:gd name="connsiteX10" fmla="*/ 228600 w 619125"/>
                <a:gd name="connsiteY10" fmla="*/ 314325 h 320675"/>
                <a:gd name="connsiteX11" fmla="*/ 174625 w 619125"/>
                <a:gd name="connsiteY11" fmla="*/ 317500 h 320675"/>
                <a:gd name="connsiteX12" fmla="*/ 123825 w 619125"/>
                <a:gd name="connsiteY12" fmla="*/ 320675 h 320675"/>
                <a:gd name="connsiteX13" fmla="*/ 28575 w 619125"/>
                <a:gd name="connsiteY13" fmla="*/ 314325 h 320675"/>
                <a:gd name="connsiteX14" fmla="*/ 0 w 619125"/>
                <a:gd name="connsiteY14" fmla="*/ 279400 h 320675"/>
                <a:gd name="connsiteX15" fmla="*/ 28575 w 619125"/>
                <a:gd name="connsiteY15" fmla="*/ 250825 h 320675"/>
                <a:gd name="connsiteX16" fmla="*/ 47625 w 619125"/>
                <a:gd name="connsiteY16" fmla="*/ 228600 h 320675"/>
                <a:gd name="connsiteX17" fmla="*/ 53975 w 619125"/>
                <a:gd name="connsiteY17" fmla="*/ 212725 h 320675"/>
                <a:gd name="connsiteX18" fmla="*/ 69850 w 619125"/>
                <a:gd name="connsiteY18" fmla="*/ 171450 h 320675"/>
                <a:gd name="connsiteX19" fmla="*/ 85725 w 619125"/>
                <a:gd name="connsiteY19" fmla="*/ 149225 h 320675"/>
                <a:gd name="connsiteX20" fmla="*/ 88900 w 619125"/>
                <a:gd name="connsiteY20" fmla="*/ 139700 h 320675"/>
                <a:gd name="connsiteX21" fmla="*/ 152400 w 619125"/>
                <a:gd name="connsiteY2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04825 w 619125"/>
                <a:gd name="connsiteY2" fmla="*/ 244475 h 320675"/>
                <a:gd name="connsiteX3" fmla="*/ 463550 w 619125"/>
                <a:gd name="connsiteY3" fmla="*/ 260350 h 320675"/>
                <a:gd name="connsiteX4" fmla="*/ 415925 w 619125"/>
                <a:gd name="connsiteY4" fmla="*/ 279400 h 320675"/>
                <a:gd name="connsiteX5" fmla="*/ 371475 w 619125"/>
                <a:gd name="connsiteY5" fmla="*/ 279400 h 320675"/>
                <a:gd name="connsiteX6" fmla="*/ 346075 w 619125"/>
                <a:gd name="connsiteY6" fmla="*/ 282575 h 320675"/>
                <a:gd name="connsiteX7" fmla="*/ 314325 w 619125"/>
                <a:gd name="connsiteY7" fmla="*/ 292100 h 320675"/>
                <a:gd name="connsiteX8" fmla="*/ 254000 w 619125"/>
                <a:gd name="connsiteY8" fmla="*/ 304800 h 320675"/>
                <a:gd name="connsiteX9" fmla="*/ 228600 w 619125"/>
                <a:gd name="connsiteY9" fmla="*/ 314325 h 320675"/>
                <a:gd name="connsiteX10" fmla="*/ 174625 w 619125"/>
                <a:gd name="connsiteY10" fmla="*/ 317500 h 320675"/>
                <a:gd name="connsiteX11" fmla="*/ 123825 w 619125"/>
                <a:gd name="connsiteY11" fmla="*/ 320675 h 320675"/>
                <a:gd name="connsiteX12" fmla="*/ 28575 w 619125"/>
                <a:gd name="connsiteY12" fmla="*/ 314325 h 320675"/>
                <a:gd name="connsiteX13" fmla="*/ 0 w 619125"/>
                <a:gd name="connsiteY13" fmla="*/ 279400 h 320675"/>
                <a:gd name="connsiteX14" fmla="*/ 28575 w 619125"/>
                <a:gd name="connsiteY14" fmla="*/ 250825 h 320675"/>
                <a:gd name="connsiteX15" fmla="*/ 47625 w 619125"/>
                <a:gd name="connsiteY15" fmla="*/ 228600 h 320675"/>
                <a:gd name="connsiteX16" fmla="*/ 53975 w 619125"/>
                <a:gd name="connsiteY16" fmla="*/ 212725 h 320675"/>
                <a:gd name="connsiteX17" fmla="*/ 69850 w 619125"/>
                <a:gd name="connsiteY17" fmla="*/ 171450 h 320675"/>
                <a:gd name="connsiteX18" fmla="*/ 85725 w 619125"/>
                <a:gd name="connsiteY18" fmla="*/ 149225 h 320675"/>
                <a:gd name="connsiteX19" fmla="*/ 88900 w 619125"/>
                <a:gd name="connsiteY19" fmla="*/ 139700 h 320675"/>
                <a:gd name="connsiteX20" fmla="*/ 152400 w 619125"/>
                <a:gd name="connsiteY20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63550 w 619125"/>
                <a:gd name="connsiteY2" fmla="*/ 260350 h 320675"/>
                <a:gd name="connsiteX3" fmla="*/ 415925 w 619125"/>
                <a:gd name="connsiteY3" fmla="*/ 279400 h 320675"/>
                <a:gd name="connsiteX4" fmla="*/ 371475 w 619125"/>
                <a:gd name="connsiteY4" fmla="*/ 279400 h 320675"/>
                <a:gd name="connsiteX5" fmla="*/ 346075 w 619125"/>
                <a:gd name="connsiteY5" fmla="*/ 282575 h 320675"/>
                <a:gd name="connsiteX6" fmla="*/ 314325 w 619125"/>
                <a:gd name="connsiteY6" fmla="*/ 292100 h 320675"/>
                <a:gd name="connsiteX7" fmla="*/ 254000 w 619125"/>
                <a:gd name="connsiteY7" fmla="*/ 304800 h 320675"/>
                <a:gd name="connsiteX8" fmla="*/ 228600 w 619125"/>
                <a:gd name="connsiteY8" fmla="*/ 314325 h 320675"/>
                <a:gd name="connsiteX9" fmla="*/ 174625 w 619125"/>
                <a:gd name="connsiteY9" fmla="*/ 317500 h 320675"/>
                <a:gd name="connsiteX10" fmla="*/ 123825 w 619125"/>
                <a:gd name="connsiteY10" fmla="*/ 320675 h 320675"/>
                <a:gd name="connsiteX11" fmla="*/ 28575 w 619125"/>
                <a:gd name="connsiteY11" fmla="*/ 314325 h 320675"/>
                <a:gd name="connsiteX12" fmla="*/ 0 w 619125"/>
                <a:gd name="connsiteY12" fmla="*/ 279400 h 320675"/>
                <a:gd name="connsiteX13" fmla="*/ 28575 w 619125"/>
                <a:gd name="connsiteY13" fmla="*/ 250825 h 320675"/>
                <a:gd name="connsiteX14" fmla="*/ 47625 w 619125"/>
                <a:gd name="connsiteY14" fmla="*/ 228600 h 320675"/>
                <a:gd name="connsiteX15" fmla="*/ 53975 w 619125"/>
                <a:gd name="connsiteY15" fmla="*/ 212725 h 320675"/>
                <a:gd name="connsiteX16" fmla="*/ 69850 w 619125"/>
                <a:gd name="connsiteY16" fmla="*/ 171450 h 320675"/>
                <a:gd name="connsiteX17" fmla="*/ 85725 w 619125"/>
                <a:gd name="connsiteY17" fmla="*/ 149225 h 320675"/>
                <a:gd name="connsiteX18" fmla="*/ 88900 w 619125"/>
                <a:gd name="connsiteY18" fmla="*/ 139700 h 320675"/>
                <a:gd name="connsiteX19" fmla="*/ 152400 w 619125"/>
                <a:gd name="connsiteY19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28575 w 619125"/>
                <a:gd name="connsiteY10" fmla="*/ 314325 h 320675"/>
                <a:gd name="connsiteX11" fmla="*/ 0 w 619125"/>
                <a:gd name="connsiteY11" fmla="*/ 279400 h 320675"/>
                <a:gd name="connsiteX12" fmla="*/ 28575 w 619125"/>
                <a:gd name="connsiteY12" fmla="*/ 250825 h 320675"/>
                <a:gd name="connsiteX13" fmla="*/ 47625 w 619125"/>
                <a:gd name="connsiteY13" fmla="*/ 228600 h 320675"/>
                <a:gd name="connsiteX14" fmla="*/ 53975 w 619125"/>
                <a:gd name="connsiteY14" fmla="*/ 212725 h 320675"/>
                <a:gd name="connsiteX15" fmla="*/ 69850 w 619125"/>
                <a:gd name="connsiteY15" fmla="*/ 171450 h 320675"/>
                <a:gd name="connsiteX16" fmla="*/ 85725 w 619125"/>
                <a:gd name="connsiteY16" fmla="*/ 149225 h 320675"/>
                <a:gd name="connsiteX17" fmla="*/ 88900 w 619125"/>
                <a:gd name="connsiteY17" fmla="*/ 139700 h 320675"/>
                <a:gd name="connsiteX18" fmla="*/ 152400 w 619125"/>
                <a:gd name="connsiteY18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0 w 619125"/>
                <a:gd name="connsiteY10" fmla="*/ 279400 h 320675"/>
                <a:gd name="connsiteX11" fmla="*/ 28575 w 619125"/>
                <a:gd name="connsiteY11" fmla="*/ 250825 h 320675"/>
                <a:gd name="connsiteX12" fmla="*/ 47625 w 619125"/>
                <a:gd name="connsiteY12" fmla="*/ 228600 h 320675"/>
                <a:gd name="connsiteX13" fmla="*/ 53975 w 619125"/>
                <a:gd name="connsiteY13" fmla="*/ 212725 h 320675"/>
                <a:gd name="connsiteX14" fmla="*/ 69850 w 619125"/>
                <a:gd name="connsiteY14" fmla="*/ 171450 h 320675"/>
                <a:gd name="connsiteX15" fmla="*/ 85725 w 619125"/>
                <a:gd name="connsiteY15" fmla="*/ 149225 h 320675"/>
                <a:gd name="connsiteX16" fmla="*/ 88900 w 619125"/>
                <a:gd name="connsiteY16" fmla="*/ 139700 h 320675"/>
                <a:gd name="connsiteX17" fmla="*/ 152400 w 619125"/>
                <a:gd name="connsiteY17" fmla="*/ 0 h 320675"/>
                <a:gd name="connsiteX0" fmla="*/ 152400 w 619125"/>
                <a:gd name="connsiteY0" fmla="*/ 0 h 326496"/>
                <a:gd name="connsiteX1" fmla="*/ 619125 w 619125"/>
                <a:gd name="connsiteY1" fmla="*/ 209550 h 326496"/>
                <a:gd name="connsiteX2" fmla="*/ 415925 w 619125"/>
                <a:gd name="connsiteY2" fmla="*/ 279400 h 326496"/>
                <a:gd name="connsiteX3" fmla="*/ 371475 w 619125"/>
                <a:gd name="connsiteY3" fmla="*/ 279400 h 326496"/>
                <a:gd name="connsiteX4" fmla="*/ 346075 w 619125"/>
                <a:gd name="connsiteY4" fmla="*/ 282575 h 326496"/>
                <a:gd name="connsiteX5" fmla="*/ 314325 w 619125"/>
                <a:gd name="connsiteY5" fmla="*/ 292100 h 326496"/>
                <a:gd name="connsiteX6" fmla="*/ 254000 w 619125"/>
                <a:gd name="connsiteY6" fmla="*/ 304800 h 326496"/>
                <a:gd name="connsiteX7" fmla="*/ 228600 w 619125"/>
                <a:gd name="connsiteY7" fmla="*/ 314325 h 326496"/>
                <a:gd name="connsiteX8" fmla="*/ 123825 w 619125"/>
                <a:gd name="connsiteY8" fmla="*/ 320675 h 326496"/>
                <a:gd name="connsiteX9" fmla="*/ 0 w 619125"/>
                <a:gd name="connsiteY9" fmla="*/ 279400 h 326496"/>
                <a:gd name="connsiteX10" fmla="*/ 28575 w 619125"/>
                <a:gd name="connsiteY10" fmla="*/ 250825 h 326496"/>
                <a:gd name="connsiteX11" fmla="*/ 47625 w 619125"/>
                <a:gd name="connsiteY11" fmla="*/ 228600 h 326496"/>
                <a:gd name="connsiteX12" fmla="*/ 53975 w 619125"/>
                <a:gd name="connsiteY12" fmla="*/ 212725 h 326496"/>
                <a:gd name="connsiteX13" fmla="*/ 69850 w 619125"/>
                <a:gd name="connsiteY13" fmla="*/ 171450 h 326496"/>
                <a:gd name="connsiteX14" fmla="*/ 85725 w 619125"/>
                <a:gd name="connsiteY14" fmla="*/ 149225 h 326496"/>
                <a:gd name="connsiteX15" fmla="*/ 88900 w 619125"/>
                <a:gd name="connsiteY15" fmla="*/ 139700 h 326496"/>
                <a:gd name="connsiteX16" fmla="*/ 152400 w 619125"/>
                <a:gd name="connsiteY16" fmla="*/ 0 h 326496"/>
                <a:gd name="connsiteX0" fmla="*/ 152400 w 619125"/>
                <a:gd name="connsiteY0" fmla="*/ 0 h 324908"/>
                <a:gd name="connsiteX1" fmla="*/ 619125 w 619125"/>
                <a:gd name="connsiteY1" fmla="*/ 209550 h 324908"/>
                <a:gd name="connsiteX2" fmla="*/ 415925 w 619125"/>
                <a:gd name="connsiteY2" fmla="*/ 279400 h 324908"/>
                <a:gd name="connsiteX3" fmla="*/ 371475 w 619125"/>
                <a:gd name="connsiteY3" fmla="*/ 279400 h 324908"/>
                <a:gd name="connsiteX4" fmla="*/ 346075 w 619125"/>
                <a:gd name="connsiteY4" fmla="*/ 282575 h 324908"/>
                <a:gd name="connsiteX5" fmla="*/ 314325 w 619125"/>
                <a:gd name="connsiteY5" fmla="*/ 292100 h 324908"/>
                <a:gd name="connsiteX6" fmla="*/ 254000 w 619125"/>
                <a:gd name="connsiteY6" fmla="*/ 304800 h 324908"/>
                <a:gd name="connsiteX7" fmla="*/ 123825 w 619125"/>
                <a:gd name="connsiteY7" fmla="*/ 320675 h 324908"/>
                <a:gd name="connsiteX8" fmla="*/ 0 w 619125"/>
                <a:gd name="connsiteY8" fmla="*/ 279400 h 324908"/>
                <a:gd name="connsiteX9" fmla="*/ 28575 w 619125"/>
                <a:gd name="connsiteY9" fmla="*/ 250825 h 324908"/>
                <a:gd name="connsiteX10" fmla="*/ 47625 w 619125"/>
                <a:gd name="connsiteY10" fmla="*/ 228600 h 324908"/>
                <a:gd name="connsiteX11" fmla="*/ 53975 w 619125"/>
                <a:gd name="connsiteY11" fmla="*/ 212725 h 324908"/>
                <a:gd name="connsiteX12" fmla="*/ 69850 w 619125"/>
                <a:gd name="connsiteY12" fmla="*/ 171450 h 324908"/>
                <a:gd name="connsiteX13" fmla="*/ 85725 w 619125"/>
                <a:gd name="connsiteY13" fmla="*/ 149225 h 324908"/>
                <a:gd name="connsiteX14" fmla="*/ 88900 w 619125"/>
                <a:gd name="connsiteY14" fmla="*/ 139700 h 324908"/>
                <a:gd name="connsiteX15" fmla="*/ 152400 w 619125"/>
                <a:gd name="connsiteY15" fmla="*/ 0 h 324908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123825 w 619125"/>
                <a:gd name="connsiteY6" fmla="*/ 320675 h 320675"/>
                <a:gd name="connsiteX7" fmla="*/ 0 w 619125"/>
                <a:gd name="connsiteY7" fmla="*/ 279400 h 320675"/>
                <a:gd name="connsiteX8" fmla="*/ 28575 w 619125"/>
                <a:gd name="connsiteY8" fmla="*/ 250825 h 320675"/>
                <a:gd name="connsiteX9" fmla="*/ 47625 w 619125"/>
                <a:gd name="connsiteY9" fmla="*/ 228600 h 320675"/>
                <a:gd name="connsiteX10" fmla="*/ 53975 w 619125"/>
                <a:gd name="connsiteY10" fmla="*/ 212725 h 320675"/>
                <a:gd name="connsiteX11" fmla="*/ 69850 w 619125"/>
                <a:gd name="connsiteY11" fmla="*/ 171450 h 320675"/>
                <a:gd name="connsiteX12" fmla="*/ 85725 w 619125"/>
                <a:gd name="connsiteY12" fmla="*/ 149225 h 320675"/>
                <a:gd name="connsiteX13" fmla="*/ 88900 w 619125"/>
                <a:gd name="connsiteY13" fmla="*/ 139700 h 320675"/>
                <a:gd name="connsiteX14" fmla="*/ 152400 w 619125"/>
                <a:gd name="connsiteY14" fmla="*/ 0 h 320675"/>
                <a:gd name="connsiteX0" fmla="*/ 152400 w 619125"/>
                <a:gd name="connsiteY0" fmla="*/ 0 h 321204"/>
                <a:gd name="connsiteX1" fmla="*/ 619125 w 619125"/>
                <a:gd name="connsiteY1" fmla="*/ 209550 h 321204"/>
                <a:gd name="connsiteX2" fmla="*/ 415925 w 619125"/>
                <a:gd name="connsiteY2" fmla="*/ 279400 h 321204"/>
                <a:gd name="connsiteX3" fmla="*/ 371475 w 619125"/>
                <a:gd name="connsiteY3" fmla="*/ 279400 h 321204"/>
                <a:gd name="connsiteX4" fmla="*/ 346075 w 619125"/>
                <a:gd name="connsiteY4" fmla="*/ 282575 h 321204"/>
                <a:gd name="connsiteX5" fmla="*/ 123825 w 619125"/>
                <a:gd name="connsiteY5" fmla="*/ 320675 h 321204"/>
                <a:gd name="connsiteX6" fmla="*/ 0 w 619125"/>
                <a:gd name="connsiteY6" fmla="*/ 279400 h 321204"/>
                <a:gd name="connsiteX7" fmla="*/ 28575 w 619125"/>
                <a:gd name="connsiteY7" fmla="*/ 250825 h 321204"/>
                <a:gd name="connsiteX8" fmla="*/ 47625 w 619125"/>
                <a:gd name="connsiteY8" fmla="*/ 228600 h 321204"/>
                <a:gd name="connsiteX9" fmla="*/ 53975 w 619125"/>
                <a:gd name="connsiteY9" fmla="*/ 212725 h 321204"/>
                <a:gd name="connsiteX10" fmla="*/ 69850 w 619125"/>
                <a:gd name="connsiteY10" fmla="*/ 171450 h 321204"/>
                <a:gd name="connsiteX11" fmla="*/ 85725 w 619125"/>
                <a:gd name="connsiteY11" fmla="*/ 149225 h 321204"/>
                <a:gd name="connsiteX12" fmla="*/ 88900 w 619125"/>
                <a:gd name="connsiteY12" fmla="*/ 139700 h 321204"/>
                <a:gd name="connsiteX13" fmla="*/ 152400 w 619125"/>
                <a:gd name="connsiteY13" fmla="*/ 0 h 321204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123825 w 619125"/>
                <a:gd name="connsiteY4" fmla="*/ 320675 h 320675"/>
                <a:gd name="connsiteX5" fmla="*/ 0 w 619125"/>
                <a:gd name="connsiteY5" fmla="*/ 279400 h 320675"/>
                <a:gd name="connsiteX6" fmla="*/ 28575 w 619125"/>
                <a:gd name="connsiteY6" fmla="*/ 250825 h 320675"/>
                <a:gd name="connsiteX7" fmla="*/ 47625 w 619125"/>
                <a:gd name="connsiteY7" fmla="*/ 228600 h 320675"/>
                <a:gd name="connsiteX8" fmla="*/ 53975 w 619125"/>
                <a:gd name="connsiteY8" fmla="*/ 212725 h 320675"/>
                <a:gd name="connsiteX9" fmla="*/ 69850 w 619125"/>
                <a:gd name="connsiteY9" fmla="*/ 171450 h 320675"/>
                <a:gd name="connsiteX10" fmla="*/ 85725 w 619125"/>
                <a:gd name="connsiteY10" fmla="*/ 149225 h 320675"/>
                <a:gd name="connsiteX11" fmla="*/ 88900 w 619125"/>
                <a:gd name="connsiteY11" fmla="*/ 139700 h 320675"/>
                <a:gd name="connsiteX12" fmla="*/ 152400 w 619125"/>
                <a:gd name="connsiteY1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123825 w 619125"/>
                <a:gd name="connsiteY3" fmla="*/ 320675 h 320675"/>
                <a:gd name="connsiteX4" fmla="*/ 0 w 619125"/>
                <a:gd name="connsiteY4" fmla="*/ 279400 h 320675"/>
                <a:gd name="connsiteX5" fmla="*/ 28575 w 619125"/>
                <a:gd name="connsiteY5" fmla="*/ 250825 h 320675"/>
                <a:gd name="connsiteX6" fmla="*/ 47625 w 619125"/>
                <a:gd name="connsiteY6" fmla="*/ 228600 h 320675"/>
                <a:gd name="connsiteX7" fmla="*/ 53975 w 619125"/>
                <a:gd name="connsiteY7" fmla="*/ 212725 h 320675"/>
                <a:gd name="connsiteX8" fmla="*/ 69850 w 619125"/>
                <a:gd name="connsiteY8" fmla="*/ 171450 h 320675"/>
                <a:gd name="connsiteX9" fmla="*/ 85725 w 619125"/>
                <a:gd name="connsiteY9" fmla="*/ 149225 h 320675"/>
                <a:gd name="connsiteX10" fmla="*/ 88900 w 619125"/>
                <a:gd name="connsiteY10" fmla="*/ 139700 h 320675"/>
                <a:gd name="connsiteX11" fmla="*/ 152400 w 619125"/>
                <a:gd name="connsiteY1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69850 w 619125"/>
                <a:gd name="connsiteY7" fmla="*/ 171450 h 320675"/>
                <a:gd name="connsiteX8" fmla="*/ 85725 w 619125"/>
                <a:gd name="connsiteY8" fmla="*/ 149225 h 320675"/>
                <a:gd name="connsiteX9" fmla="*/ 88900 w 619125"/>
                <a:gd name="connsiteY9" fmla="*/ 139700 h 320675"/>
                <a:gd name="connsiteX10" fmla="*/ 152400 w 619125"/>
                <a:gd name="connsiteY10" fmla="*/ 0 h 320675"/>
                <a:gd name="connsiteX0" fmla="*/ 152400 w 619125"/>
                <a:gd name="connsiteY0" fmla="*/ 10054 h 330729"/>
                <a:gd name="connsiteX1" fmla="*/ 619125 w 619125"/>
                <a:gd name="connsiteY1" fmla="*/ 219604 h 330729"/>
                <a:gd name="connsiteX2" fmla="*/ 123825 w 619125"/>
                <a:gd name="connsiteY2" fmla="*/ 330729 h 330729"/>
                <a:gd name="connsiteX3" fmla="*/ 0 w 619125"/>
                <a:gd name="connsiteY3" fmla="*/ 289454 h 330729"/>
                <a:gd name="connsiteX4" fmla="*/ 28575 w 619125"/>
                <a:gd name="connsiteY4" fmla="*/ 260879 h 330729"/>
                <a:gd name="connsiteX5" fmla="*/ 47625 w 619125"/>
                <a:gd name="connsiteY5" fmla="*/ 238654 h 330729"/>
                <a:gd name="connsiteX6" fmla="*/ 53975 w 619125"/>
                <a:gd name="connsiteY6" fmla="*/ 222779 h 330729"/>
                <a:gd name="connsiteX7" fmla="*/ 69850 w 619125"/>
                <a:gd name="connsiteY7" fmla="*/ 181504 h 330729"/>
                <a:gd name="connsiteX8" fmla="*/ 85725 w 619125"/>
                <a:gd name="connsiteY8" fmla="*/ 159279 h 330729"/>
                <a:gd name="connsiteX9" fmla="*/ 152400 w 619125"/>
                <a:gd name="connsiteY9" fmla="*/ 10054 h 330729"/>
                <a:gd name="connsiteX0" fmla="*/ 152400 w 619125"/>
                <a:gd name="connsiteY0" fmla="*/ 6350 h 327025"/>
                <a:gd name="connsiteX1" fmla="*/ 619125 w 619125"/>
                <a:gd name="connsiteY1" fmla="*/ 215900 h 327025"/>
                <a:gd name="connsiteX2" fmla="*/ 123825 w 619125"/>
                <a:gd name="connsiteY2" fmla="*/ 327025 h 327025"/>
                <a:gd name="connsiteX3" fmla="*/ 0 w 619125"/>
                <a:gd name="connsiteY3" fmla="*/ 285750 h 327025"/>
                <a:gd name="connsiteX4" fmla="*/ 28575 w 619125"/>
                <a:gd name="connsiteY4" fmla="*/ 257175 h 327025"/>
                <a:gd name="connsiteX5" fmla="*/ 47625 w 619125"/>
                <a:gd name="connsiteY5" fmla="*/ 234950 h 327025"/>
                <a:gd name="connsiteX6" fmla="*/ 53975 w 619125"/>
                <a:gd name="connsiteY6" fmla="*/ 219075 h 327025"/>
                <a:gd name="connsiteX7" fmla="*/ 69850 w 619125"/>
                <a:gd name="connsiteY7" fmla="*/ 177800 h 327025"/>
                <a:gd name="connsiteX8" fmla="*/ 152400 w 619125"/>
                <a:gd name="connsiteY8" fmla="*/ 6350 h 32702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152400 w 619125"/>
                <a:gd name="connsiteY7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152400 w 619125"/>
                <a:gd name="connsiteY6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152400 w 619125"/>
                <a:gd name="connsiteY5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152400 w 619125"/>
                <a:gd name="connsiteY4" fmla="*/ 0 h 320675"/>
                <a:gd name="connsiteX0" fmla="*/ 152400 w 619125"/>
                <a:gd name="connsiteY0" fmla="*/ 0 h 279400"/>
                <a:gd name="connsiteX1" fmla="*/ 619125 w 619125"/>
                <a:gd name="connsiteY1" fmla="*/ 209550 h 279400"/>
                <a:gd name="connsiteX2" fmla="*/ 0 w 619125"/>
                <a:gd name="connsiteY2" fmla="*/ 279400 h 279400"/>
                <a:gd name="connsiteX3" fmla="*/ 152400 w 619125"/>
                <a:gd name="connsiteY3" fmla="*/ 0 h 279400"/>
                <a:gd name="connsiteX0" fmla="*/ 152400 w 693738"/>
                <a:gd name="connsiteY0" fmla="*/ 0 h 285755"/>
                <a:gd name="connsiteX1" fmla="*/ 693738 w 693738"/>
                <a:gd name="connsiteY1" fmla="*/ 285755 h 285755"/>
                <a:gd name="connsiteX2" fmla="*/ 0 w 693738"/>
                <a:gd name="connsiteY2" fmla="*/ 279400 h 285755"/>
                <a:gd name="connsiteX3" fmla="*/ 152400 w 693738"/>
                <a:gd name="connsiteY3" fmla="*/ 0 h 285755"/>
                <a:gd name="connsiteX0" fmla="*/ 244481 w 785819"/>
                <a:gd name="connsiteY0" fmla="*/ 0 h 285755"/>
                <a:gd name="connsiteX1" fmla="*/ 785819 w 785819"/>
                <a:gd name="connsiteY1" fmla="*/ 285755 h 285755"/>
                <a:gd name="connsiteX2" fmla="*/ 0 w 785819"/>
                <a:gd name="connsiteY2" fmla="*/ 285754 h 285755"/>
                <a:gd name="connsiteX3" fmla="*/ 244481 w 785819"/>
                <a:gd name="connsiteY3" fmla="*/ 0 h 285755"/>
                <a:gd name="connsiteX0" fmla="*/ 244481 w 642943"/>
                <a:gd name="connsiteY0" fmla="*/ 0 h 285754"/>
                <a:gd name="connsiteX1" fmla="*/ 642943 w 642943"/>
                <a:gd name="connsiteY1" fmla="*/ 285752 h 285754"/>
                <a:gd name="connsiteX2" fmla="*/ 0 w 642943"/>
                <a:gd name="connsiteY2" fmla="*/ 285754 h 285754"/>
                <a:gd name="connsiteX3" fmla="*/ 244481 w 642943"/>
                <a:gd name="connsiteY3" fmla="*/ 0 h 285754"/>
                <a:gd name="connsiteX0" fmla="*/ 101603 w 500065"/>
                <a:gd name="connsiteY0" fmla="*/ 0 h 285755"/>
                <a:gd name="connsiteX1" fmla="*/ 500065 w 500065"/>
                <a:gd name="connsiteY1" fmla="*/ 285752 h 285755"/>
                <a:gd name="connsiteX2" fmla="*/ 0 w 500065"/>
                <a:gd name="connsiteY2" fmla="*/ 285755 h 285755"/>
                <a:gd name="connsiteX3" fmla="*/ 101603 w 500065"/>
                <a:gd name="connsiteY3" fmla="*/ 0 h 285755"/>
                <a:gd name="connsiteX0" fmla="*/ 101603 w 319085"/>
                <a:gd name="connsiteY0" fmla="*/ 0 h 447680"/>
                <a:gd name="connsiteX1" fmla="*/ 319085 w 319085"/>
                <a:gd name="connsiteY1" fmla="*/ 447680 h 447680"/>
                <a:gd name="connsiteX2" fmla="*/ 0 w 319085"/>
                <a:gd name="connsiteY2" fmla="*/ 285755 h 447680"/>
                <a:gd name="connsiteX3" fmla="*/ 101603 w 319085"/>
                <a:gd name="connsiteY3" fmla="*/ 0 h 447680"/>
                <a:gd name="connsiteX0" fmla="*/ 211146 w 428628"/>
                <a:gd name="connsiteY0" fmla="*/ 0 h 447680"/>
                <a:gd name="connsiteX1" fmla="*/ 428628 w 428628"/>
                <a:gd name="connsiteY1" fmla="*/ 447680 h 447680"/>
                <a:gd name="connsiteX2" fmla="*/ 0 w 428628"/>
                <a:gd name="connsiteY2" fmla="*/ 304806 h 447680"/>
                <a:gd name="connsiteX3" fmla="*/ 211146 w 428628"/>
                <a:gd name="connsiteY3" fmla="*/ 0 h 447680"/>
                <a:gd name="connsiteX0" fmla="*/ 211146 w 428629"/>
                <a:gd name="connsiteY0" fmla="*/ 0 h 304806"/>
                <a:gd name="connsiteX1" fmla="*/ 428629 w 428629"/>
                <a:gd name="connsiteY1" fmla="*/ 304803 h 304806"/>
                <a:gd name="connsiteX2" fmla="*/ 0 w 428629"/>
                <a:gd name="connsiteY2" fmla="*/ 304806 h 304806"/>
                <a:gd name="connsiteX3" fmla="*/ 211146 w 428629"/>
                <a:gd name="connsiteY3" fmla="*/ 0 h 304806"/>
                <a:gd name="connsiteX0" fmla="*/ 211145 w 428628"/>
                <a:gd name="connsiteY0" fmla="*/ 0 h 304803"/>
                <a:gd name="connsiteX1" fmla="*/ 428628 w 428628"/>
                <a:gd name="connsiteY1" fmla="*/ 304803 h 304803"/>
                <a:gd name="connsiteX2" fmla="*/ 0 w 428628"/>
                <a:gd name="connsiteY2" fmla="*/ 233368 h 304803"/>
                <a:gd name="connsiteX3" fmla="*/ 211145 w 428628"/>
                <a:gd name="connsiteY3" fmla="*/ 0 h 304803"/>
                <a:gd name="connsiteX0" fmla="*/ 211147 w 428630"/>
                <a:gd name="connsiteY0" fmla="*/ 0 h 304803"/>
                <a:gd name="connsiteX1" fmla="*/ 428630 w 428630"/>
                <a:gd name="connsiteY1" fmla="*/ 304803 h 304803"/>
                <a:gd name="connsiteX2" fmla="*/ 0 w 428630"/>
                <a:gd name="connsiteY2" fmla="*/ 285754 h 304803"/>
                <a:gd name="connsiteX3" fmla="*/ 211147 w 428630"/>
                <a:gd name="connsiteY3" fmla="*/ 0 h 304803"/>
                <a:gd name="connsiteX0" fmla="*/ 211147 w 500067"/>
                <a:gd name="connsiteY0" fmla="*/ 0 h 428630"/>
                <a:gd name="connsiteX1" fmla="*/ 500067 w 500067"/>
                <a:gd name="connsiteY1" fmla="*/ 428630 h 428630"/>
                <a:gd name="connsiteX2" fmla="*/ 0 w 500067"/>
                <a:gd name="connsiteY2" fmla="*/ 285754 h 428630"/>
                <a:gd name="connsiteX3" fmla="*/ 211147 w 500067"/>
                <a:gd name="connsiteY3" fmla="*/ 0 h 428630"/>
                <a:gd name="connsiteX0" fmla="*/ 373071 w 661991"/>
                <a:gd name="connsiteY0" fmla="*/ 0 h 428630"/>
                <a:gd name="connsiteX1" fmla="*/ 661991 w 661991"/>
                <a:gd name="connsiteY1" fmla="*/ 428630 h 428630"/>
                <a:gd name="connsiteX2" fmla="*/ 0 w 661991"/>
                <a:gd name="connsiteY2" fmla="*/ 369097 h 428630"/>
                <a:gd name="connsiteX3" fmla="*/ 373071 w 661991"/>
                <a:gd name="connsiteY3" fmla="*/ 0 h 428630"/>
                <a:gd name="connsiteX0" fmla="*/ 373071 w 714381"/>
                <a:gd name="connsiteY0" fmla="*/ 0 h 369097"/>
                <a:gd name="connsiteX1" fmla="*/ 714381 w 714381"/>
                <a:gd name="connsiteY1" fmla="*/ 369097 h 369097"/>
                <a:gd name="connsiteX2" fmla="*/ 0 w 714381"/>
                <a:gd name="connsiteY2" fmla="*/ 369097 h 369097"/>
                <a:gd name="connsiteX3" fmla="*/ 373071 w 714381"/>
                <a:gd name="connsiteY3" fmla="*/ 0 h 369097"/>
                <a:gd name="connsiteX0" fmla="*/ 444509 w 785819"/>
                <a:gd name="connsiteY0" fmla="*/ 0 h 440533"/>
                <a:gd name="connsiteX1" fmla="*/ 785819 w 785819"/>
                <a:gd name="connsiteY1" fmla="*/ 369097 h 440533"/>
                <a:gd name="connsiteX2" fmla="*/ 0 w 785819"/>
                <a:gd name="connsiteY2" fmla="*/ 440533 h 440533"/>
                <a:gd name="connsiteX3" fmla="*/ 444509 w 785819"/>
                <a:gd name="connsiteY3" fmla="*/ 0 h 440533"/>
                <a:gd name="connsiteX0" fmla="*/ 444509 w 785818"/>
                <a:gd name="connsiteY0" fmla="*/ 0 h 440533"/>
                <a:gd name="connsiteX1" fmla="*/ 785818 w 785818"/>
                <a:gd name="connsiteY1" fmla="*/ 440533 h 440533"/>
                <a:gd name="connsiteX2" fmla="*/ 0 w 785818"/>
                <a:gd name="connsiteY2" fmla="*/ 440533 h 440533"/>
                <a:gd name="connsiteX3" fmla="*/ 444509 w 785818"/>
                <a:gd name="connsiteY3" fmla="*/ 0 h 440533"/>
                <a:gd name="connsiteX0" fmla="*/ 444508 w 785817"/>
                <a:gd name="connsiteY0" fmla="*/ 0 h 440533"/>
                <a:gd name="connsiteX1" fmla="*/ 785817 w 785817"/>
                <a:gd name="connsiteY1" fmla="*/ 440533 h 440533"/>
                <a:gd name="connsiteX2" fmla="*/ 0 w 785817"/>
                <a:gd name="connsiteY2" fmla="*/ 369097 h 440533"/>
                <a:gd name="connsiteX3" fmla="*/ 444508 w 785817"/>
                <a:gd name="connsiteY3" fmla="*/ 0 h 440533"/>
                <a:gd name="connsiteX0" fmla="*/ 444508 w 785817"/>
                <a:gd name="connsiteY0" fmla="*/ 0 h 369097"/>
                <a:gd name="connsiteX1" fmla="*/ 785817 w 785817"/>
                <a:gd name="connsiteY1" fmla="*/ 369095 h 369097"/>
                <a:gd name="connsiteX2" fmla="*/ 0 w 785817"/>
                <a:gd name="connsiteY2" fmla="*/ 369097 h 369097"/>
                <a:gd name="connsiteX3" fmla="*/ 444508 w 785817"/>
                <a:gd name="connsiteY3" fmla="*/ 0 h 369097"/>
                <a:gd name="connsiteX0" fmla="*/ 444508 w 857255"/>
                <a:gd name="connsiteY0" fmla="*/ 0 h 369097"/>
                <a:gd name="connsiteX1" fmla="*/ 857255 w 857255"/>
                <a:gd name="connsiteY1" fmla="*/ 369095 h 369097"/>
                <a:gd name="connsiteX2" fmla="*/ 0 w 857255"/>
                <a:gd name="connsiteY2" fmla="*/ 369097 h 369097"/>
                <a:gd name="connsiteX3" fmla="*/ 444508 w 857255"/>
                <a:gd name="connsiteY3" fmla="*/ 0 h 369097"/>
                <a:gd name="connsiteX0" fmla="*/ 452765 w 865512"/>
                <a:gd name="connsiteY0" fmla="*/ 0 h 369095"/>
                <a:gd name="connsiteX1" fmla="*/ 865512 w 865512"/>
                <a:gd name="connsiteY1" fmla="*/ 369095 h 369095"/>
                <a:gd name="connsiteX2" fmla="*/ 0 w 865512"/>
                <a:gd name="connsiteY2" fmla="*/ 261533 h 369095"/>
                <a:gd name="connsiteX3" fmla="*/ 452765 w 865512"/>
                <a:gd name="connsiteY3" fmla="*/ 0 h 369095"/>
                <a:gd name="connsiteX0" fmla="*/ 452765 w 710143"/>
                <a:gd name="connsiteY0" fmla="*/ 0 h 452989"/>
                <a:gd name="connsiteX1" fmla="*/ 710143 w 710143"/>
                <a:gd name="connsiteY1" fmla="*/ 452989 h 452989"/>
                <a:gd name="connsiteX2" fmla="*/ 0 w 710143"/>
                <a:gd name="connsiteY2" fmla="*/ 261533 h 452989"/>
                <a:gd name="connsiteX3" fmla="*/ 452765 w 710143"/>
                <a:gd name="connsiteY3" fmla="*/ 0 h 452989"/>
                <a:gd name="connsiteX0" fmla="*/ 452765 w 710143"/>
                <a:gd name="connsiteY0" fmla="*/ 0 h 452989"/>
                <a:gd name="connsiteX1" fmla="*/ 710143 w 710143"/>
                <a:gd name="connsiteY1" fmla="*/ 452989 h 452989"/>
                <a:gd name="connsiteX2" fmla="*/ 352805 w 710143"/>
                <a:gd name="connsiteY2" fmla="*/ 205735 h 452989"/>
                <a:gd name="connsiteX3" fmla="*/ 0 w 710143"/>
                <a:gd name="connsiteY3" fmla="*/ 261533 h 452989"/>
                <a:gd name="connsiteX4" fmla="*/ 452765 w 710143"/>
                <a:gd name="connsiteY4" fmla="*/ 0 h 452989"/>
                <a:gd name="connsiteX0" fmla="*/ 452765 w 710143"/>
                <a:gd name="connsiteY0" fmla="*/ 0 h 452989"/>
                <a:gd name="connsiteX1" fmla="*/ 710143 w 710143"/>
                <a:gd name="connsiteY1" fmla="*/ 452989 h 452989"/>
                <a:gd name="connsiteX2" fmla="*/ 402558 w 710143"/>
                <a:gd name="connsiteY2" fmla="*/ 154471 h 452989"/>
                <a:gd name="connsiteX3" fmla="*/ 0 w 710143"/>
                <a:gd name="connsiteY3" fmla="*/ 261533 h 452989"/>
                <a:gd name="connsiteX4" fmla="*/ 452765 w 710143"/>
                <a:gd name="connsiteY4" fmla="*/ 0 h 452989"/>
                <a:gd name="connsiteX0" fmla="*/ 502518 w 759896"/>
                <a:gd name="connsiteY0" fmla="*/ 0 h 452989"/>
                <a:gd name="connsiteX1" fmla="*/ 759896 w 759896"/>
                <a:gd name="connsiteY1" fmla="*/ 452989 h 452989"/>
                <a:gd name="connsiteX2" fmla="*/ 452311 w 759896"/>
                <a:gd name="connsiteY2" fmla="*/ 154471 h 452989"/>
                <a:gd name="connsiteX3" fmla="*/ 0 w 759896"/>
                <a:gd name="connsiteY3" fmla="*/ 312798 h 452989"/>
                <a:gd name="connsiteX4" fmla="*/ 502518 w 759896"/>
                <a:gd name="connsiteY4" fmla="*/ 0 h 452989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452311 w 761408"/>
                <a:gd name="connsiteY2" fmla="*/ 154471 h 554006"/>
                <a:gd name="connsiteX3" fmla="*/ 0 w 761408"/>
                <a:gd name="connsiteY3" fmla="*/ 312798 h 554006"/>
                <a:gd name="connsiteX4" fmla="*/ 502518 w 761408"/>
                <a:gd name="connsiteY4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452311 w 761408"/>
                <a:gd name="connsiteY3" fmla="*/ 154471 h 554006"/>
                <a:gd name="connsiteX4" fmla="*/ 0 w 761408"/>
                <a:gd name="connsiteY4" fmla="*/ 312798 h 554006"/>
                <a:gd name="connsiteX5" fmla="*/ 502518 w 761408"/>
                <a:gd name="connsiteY5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0 w 761408"/>
                <a:gd name="connsiteY4" fmla="*/ 312798 h 554006"/>
                <a:gd name="connsiteX5" fmla="*/ 502518 w 761408"/>
                <a:gd name="connsiteY5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352805 w 761408"/>
                <a:gd name="connsiteY4" fmla="*/ 257000 h 554006"/>
                <a:gd name="connsiteX5" fmla="*/ 0 w 761408"/>
                <a:gd name="connsiteY5" fmla="*/ 312798 h 554006"/>
                <a:gd name="connsiteX6" fmla="*/ 502518 w 761408"/>
                <a:gd name="connsiteY6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352805 w 761408"/>
                <a:gd name="connsiteY4" fmla="*/ 257000 h 554006"/>
                <a:gd name="connsiteX5" fmla="*/ 301540 w 761408"/>
                <a:gd name="connsiteY5" fmla="*/ 207247 h 554006"/>
                <a:gd name="connsiteX6" fmla="*/ 0 w 761408"/>
                <a:gd name="connsiteY6" fmla="*/ 312798 h 554006"/>
                <a:gd name="connsiteX7" fmla="*/ 502518 w 761408"/>
                <a:gd name="connsiteY7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352805 w 761408"/>
                <a:gd name="connsiteY4" fmla="*/ 257000 h 554006"/>
                <a:gd name="connsiteX5" fmla="*/ 301540 w 761408"/>
                <a:gd name="connsiteY5" fmla="*/ 207247 h 554006"/>
                <a:gd name="connsiteX6" fmla="*/ 0 w 761408"/>
                <a:gd name="connsiteY6" fmla="*/ 312798 h 554006"/>
                <a:gd name="connsiteX7" fmla="*/ 502518 w 761408"/>
                <a:gd name="connsiteY7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402558 w 761408"/>
                <a:gd name="connsiteY4" fmla="*/ 205735 h 554006"/>
                <a:gd name="connsiteX5" fmla="*/ 301540 w 761408"/>
                <a:gd name="connsiteY5" fmla="*/ 207247 h 554006"/>
                <a:gd name="connsiteX6" fmla="*/ 0 w 761408"/>
                <a:gd name="connsiteY6" fmla="*/ 312798 h 554006"/>
                <a:gd name="connsiteX7" fmla="*/ 502518 w 761408"/>
                <a:gd name="connsiteY7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402558 w 761408"/>
                <a:gd name="connsiteY4" fmla="*/ 205735 h 554006"/>
                <a:gd name="connsiteX5" fmla="*/ 301540 w 761408"/>
                <a:gd name="connsiteY5" fmla="*/ 207247 h 554006"/>
                <a:gd name="connsiteX6" fmla="*/ 0 w 761408"/>
                <a:gd name="connsiteY6" fmla="*/ 312798 h 554006"/>
                <a:gd name="connsiteX7" fmla="*/ 502518 w 761408"/>
                <a:gd name="connsiteY7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301540 w 761408"/>
                <a:gd name="connsiteY4" fmla="*/ 207247 h 554006"/>
                <a:gd name="connsiteX5" fmla="*/ 0 w 761408"/>
                <a:gd name="connsiteY5" fmla="*/ 312798 h 554006"/>
                <a:gd name="connsiteX6" fmla="*/ 502518 w 761408"/>
                <a:gd name="connsiteY6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03575 w 761408"/>
                <a:gd name="connsiteY2" fmla="*/ 204224 h 554006"/>
                <a:gd name="connsiteX3" fmla="*/ 301540 w 761408"/>
                <a:gd name="connsiteY3" fmla="*/ 207247 h 554006"/>
                <a:gd name="connsiteX4" fmla="*/ 0 w 761408"/>
                <a:gd name="connsiteY4" fmla="*/ 312798 h 554006"/>
                <a:gd name="connsiteX5" fmla="*/ 502518 w 761408"/>
                <a:gd name="connsiteY5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03575 w 761408"/>
                <a:gd name="connsiteY2" fmla="*/ 204224 h 554006"/>
                <a:gd name="connsiteX3" fmla="*/ 0 w 761408"/>
                <a:gd name="connsiteY3" fmla="*/ 312798 h 554006"/>
                <a:gd name="connsiteX4" fmla="*/ 502518 w 761408"/>
                <a:gd name="connsiteY4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0 w 761408"/>
                <a:gd name="connsiteY2" fmla="*/ 312798 h 554006"/>
                <a:gd name="connsiteX3" fmla="*/ 502518 w 761408"/>
                <a:gd name="connsiteY3" fmla="*/ 0 h 554006"/>
                <a:gd name="connsiteX0" fmla="*/ 795696 w 795696"/>
                <a:gd name="connsiteY0" fmla="*/ 0 h 630418"/>
                <a:gd name="connsiteX1" fmla="*/ 761408 w 795696"/>
                <a:gd name="connsiteY1" fmla="*/ 630418 h 630418"/>
                <a:gd name="connsiteX2" fmla="*/ 0 w 795696"/>
                <a:gd name="connsiteY2" fmla="*/ 389210 h 630418"/>
                <a:gd name="connsiteX3" fmla="*/ 795696 w 795696"/>
                <a:gd name="connsiteY3" fmla="*/ 0 h 630418"/>
                <a:gd name="connsiteX0" fmla="*/ 795696 w 848708"/>
                <a:gd name="connsiteY0" fmla="*/ 0 h 889045"/>
                <a:gd name="connsiteX1" fmla="*/ 848708 w 848708"/>
                <a:gd name="connsiteY1" fmla="*/ 889045 h 889045"/>
                <a:gd name="connsiteX2" fmla="*/ 0 w 848708"/>
                <a:gd name="connsiteY2" fmla="*/ 389210 h 889045"/>
                <a:gd name="connsiteX3" fmla="*/ 795696 w 848708"/>
                <a:gd name="connsiteY3" fmla="*/ 0 h 889045"/>
                <a:gd name="connsiteX0" fmla="*/ 569655 w 622667"/>
                <a:gd name="connsiteY0" fmla="*/ 0 h 889045"/>
                <a:gd name="connsiteX1" fmla="*/ 622667 w 622667"/>
                <a:gd name="connsiteY1" fmla="*/ 889045 h 889045"/>
                <a:gd name="connsiteX2" fmla="*/ 0 w 622667"/>
                <a:gd name="connsiteY2" fmla="*/ 248510 h 889045"/>
                <a:gd name="connsiteX3" fmla="*/ 569655 w 622667"/>
                <a:gd name="connsiteY3" fmla="*/ 0 h 889045"/>
                <a:gd name="connsiteX0" fmla="*/ 664449 w 717461"/>
                <a:gd name="connsiteY0" fmla="*/ 0 h 889045"/>
                <a:gd name="connsiteX1" fmla="*/ 717461 w 717461"/>
                <a:gd name="connsiteY1" fmla="*/ 889045 h 889045"/>
                <a:gd name="connsiteX2" fmla="*/ 0 w 717461"/>
                <a:gd name="connsiteY2" fmla="*/ 179773 h 889045"/>
                <a:gd name="connsiteX3" fmla="*/ 664449 w 717461"/>
                <a:gd name="connsiteY3" fmla="*/ 0 h 889045"/>
                <a:gd name="connsiteX0" fmla="*/ 664449 w 690506"/>
                <a:gd name="connsiteY0" fmla="*/ 0 h 774986"/>
                <a:gd name="connsiteX1" fmla="*/ 690506 w 690506"/>
                <a:gd name="connsiteY1" fmla="*/ 774986 h 774986"/>
                <a:gd name="connsiteX2" fmla="*/ 0 w 690506"/>
                <a:gd name="connsiteY2" fmla="*/ 179773 h 774986"/>
                <a:gd name="connsiteX3" fmla="*/ 664449 w 690506"/>
                <a:gd name="connsiteY3" fmla="*/ 0 h 774986"/>
                <a:gd name="connsiteX0" fmla="*/ 664449 w 690506"/>
                <a:gd name="connsiteY0" fmla="*/ 0 h 774986"/>
                <a:gd name="connsiteX1" fmla="*/ 690506 w 690506"/>
                <a:gd name="connsiteY1" fmla="*/ 774986 h 774986"/>
                <a:gd name="connsiteX2" fmla="*/ 447007 w 690506"/>
                <a:gd name="connsiteY2" fmla="*/ 409398 h 774986"/>
                <a:gd name="connsiteX3" fmla="*/ 0 w 690506"/>
                <a:gd name="connsiteY3" fmla="*/ 179773 h 774986"/>
                <a:gd name="connsiteX4" fmla="*/ 664449 w 690506"/>
                <a:gd name="connsiteY4" fmla="*/ 0 h 774986"/>
                <a:gd name="connsiteX0" fmla="*/ 664449 w 744415"/>
                <a:gd name="connsiteY0" fmla="*/ 0 h 1003101"/>
                <a:gd name="connsiteX1" fmla="*/ 744415 w 744415"/>
                <a:gd name="connsiteY1" fmla="*/ 1003101 h 1003101"/>
                <a:gd name="connsiteX2" fmla="*/ 447007 w 744415"/>
                <a:gd name="connsiteY2" fmla="*/ 409398 h 1003101"/>
                <a:gd name="connsiteX3" fmla="*/ 0 w 744415"/>
                <a:gd name="connsiteY3" fmla="*/ 179773 h 1003101"/>
                <a:gd name="connsiteX4" fmla="*/ 664449 w 744415"/>
                <a:gd name="connsiteY4" fmla="*/ 0 h 1003101"/>
                <a:gd name="connsiteX0" fmla="*/ 800124 w 880090"/>
                <a:gd name="connsiteY0" fmla="*/ 0 h 1003101"/>
                <a:gd name="connsiteX1" fmla="*/ 880090 w 880090"/>
                <a:gd name="connsiteY1" fmla="*/ 1003101 h 1003101"/>
                <a:gd name="connsiteX2" fmla="*/ 582682 w 880090"/>
                <a:gd name="connsiteY2" fmla="*/ 409398 h 1003101"/>
                <a:gd name="connsiteX3" fmla="*/ 0 w 880090"/>
                <a:gd name="connsiteY3" fmla="*/ 270415 h 1003101"/>
                <a:gd name="connsiteX4" fmla="*/ 800124 w 880090"/>
                <a:gd name="connsiteY4" fmla="*/ 0 h 100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090" h="1003101">
                  <a:moveTo>
                    <a:pt x="800124" y="0"/>
                  </a:moveTo>
                  <a:lnTo>
                    <a:pt x="880090" y="1003101"/>
                  </a:lnTo>
                  <a:lnTo>
                    <a:pt x="582682" y="409398"/>
                  </a:lnTo>
                  <a:lnTo>
                    <a:pt x="0" y="270415"/>
                  </a:lnTo>
                  <a:lnTo>
                    <a:pt x="800124" y="0"/>
                  </a:lnTo>
                  <a:close/>
                </a:path>
              </a:pathLst>
            </a:custGeom>
            <a:blipFill>
              <a:blip r:embed="rId5" cstate="print"/>
              <a:tile tx="0" ty="0" sx="100000" sy="100000" flip="none" algn="tl"/>
            </a:blipFill>
            <a:ln w="12700" cmpd="dbl">
              <a:solidFill>
                <a:schemeClr val="accent2">
                  <a:lumMod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Dowolny kształt 85"/>
            <p:cNvSpPr/>
            <p:nvPr/>
          </p:nvSpPr>
          <p:spPr>
            <a:xfrm rot="9136442">
              <a:off x="4585660" y="5959384"/>
              <a:ext cx="868246" cy="505886"/>
            </a:xfrm>
            <a:custGeom>
              <a:avLst/>
              <a:gdLst>
                <a:gd name="connsiteX0" fmla="*/ 152400 w 622300"/>
                <a:gd name="connsiteY0" fmla="*/ 0 h 320675"/>
                <a:gd name="connsiteX1" fmla="*/ 619125 w 622300"/>
                <a:gd name="connsiteY1" fmla="*/ 209550 h 320675"/>
                <a:gd name="connsiteX2" fmla="*/ 622300 w 622300"/>
                <a:gd name="connsiteY2" fmla="*/ 273050 h 320675"/>
                <a:gd name="connsiteX3" fmla="*/ 571500 w 622300"/>
                <a:gd name="connsiteY3" fmla="*/ 263525 h 320675"/>
                <a:gd name="connsiteX4" fmla="*/ 504825 w 622300"/>
                <a:gd name="connsiteY4" fmla="*/ 244475 h 320675"/>
                <a:gd name="connsiteX5" fmla="*/ 463550 w 622300"/>
                <a:gd name="connsiteY5" fmla="*/ 260350 h 320675"/>
                <a:gd name="connsiteX6" fmla="*/ 415925 w 622300"/>
                <a:gd name="connsiteY6" fmla="*/ 279400 h 320675"/>
                <a:gd name="connsiteX7" fmla="*/ 371475 w 622300"/>
                <a:gd name="connsiteY7" fmla="*/ 279400 h 320675"/>
                <a:gd name="connsiteX8" fmla="*/ 346075 w 622300"/>
                <a:gd name="connsiteY8" fmla="*/ 282575 h 320675"/>
                <a:gd name="connsiteX9" fmla="*/ 314325 w 622300"/>
                <a:gd name="connsiteY9" fmla="*/ 292100 h 320675"/>
                <a:gd name="connsiteX10" fmla="*/ 254000 w 622300"/>
                <a:gd name="connsiteY10" fmla="*/ 304800 h 320675"/>
                <a:gd name="connsiteX11" fmla="*/ 228600 w 622300"/>
                <a:gd name="connsiteY11" fmla="*/ 314325 h 320675"/>
                <a:gd name="connsiteX12" fmla="*/ 174625 w 622300"/>
                <a:gd name="connsiteY12" fmla="*/ 317500 h 320675"/>
                <a:gd name="connsiteX13" fmla="*/ 123825 w 622300"/>
                <a:gd name="connsiteY13" fmla="*/ 320675 h 320675"/>
                <a:gd name="connsiteX14" fmla="*/ 28575 w 622300"/>
                <a:gd name="connsiteY14" fmla="*/ 314325 h 320675"/>
                <a:gd name="connsiteX15" fmla="*/ 0 w 622300"/>
                <a:gd name="connsiteY15" fmla="*/ 279400 h 320675"/>
                <a:gd name="connsiteX16" fmla="*/ 28575 w 622300"/>
                <a:gd name="connsiteY16" fmla="*/ 250825 h 320675"/>
                <a:gd name="connsiteX17" fmla="*/ 47625 w 622300"/>
                <a:gd name="connsiteY17" fmla="*/ 228600 h 320675"/>
                <a:gd name="connsiteX18" fmla="*/ 53975 w 622300"/>
                <a:gd name="connsiteY18" fmla="*/ 212725 h 320675"/>
                <a:gd name="connsiteX19" fmla="*/ 69850 w 622300"/>
                <a:gd name="connsiteY19" fmla="*/ 171450 h 320675"/>
                <a:gd name="connsiteX20" fmla="*/ 85725 w 622300"/>
                <a:gd name="connsiteY20" fmla="*/ 149225 h 320675"/>
                <a:gd name="connsiteX21" fmla="*/ 88900 w 622300"/>
                <a:gd name="connsiteY21" fmla="*/ 139700 h 320675"/>
                <a:gd name="connsiteX22" fmla="*/ 152400 w 622300"/>
                <a:gd name="connsiteY2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71500 w 619125"/>
                <a:gd name="connsiteY2" fmla="*/ 263525 h 320675"/>
                <a:gd name="connsiteX3" fmla="*/ 504825 w 619125"/>
                <a:gd name="connsiteY3" fmla="*/ 244475 h 320675"/>
                <a:gd name="connsiteX4" fmla="*/ 463550 w 619125"/>
                <a:gd name="connsiteY4" fmla="*/ 260350 h 320675"/>
                <a:gd name="connsiteX5" fmla="*/ 415925 w 619125"/>
                <a:gd name="connsiteY5" fmla="*/ 279400 h 320675"/>
                <a:gd name="connsiteX6" fmla="*/ 371475 w 619125"/>
                <a:gd name="connsiteY6" fmla="*/ 279400 h 320675"/>
                <a:gd name="connsiteX7" fmla="*/ 346075 w 619125"/>
                <a:gd name="connsiteY7" fmla="*/ 282575 h 320675"/>
                <a:gd name="connsiteX8" fmla="*/ 314325 w 619125"/>
                <a:gd name="connsiteY8" fmla="*/ 292100 h 320675"/>
                <a:gd name="connsiteX9" fmla="*/ 254000 w 619125"/>
                <a:gd name="connsiteY9" fmla="*/ 304800 h 320675"/>
                <a:gd name="connsiteX10" fmla="*/ 228600 w 619125"/>
                <a:gd name="connsiteY10" fmla="*/ 314325 h 320675"/>
                <a:gd name="connsiteX11" fmla="*/ 174625 w 619125"/>
                <a:gd name="connsiteY11" fmla="*/ 317500 h 320675"/>
                <a:gd name="connsiteX12" fmla="*/ 123825 w 619125"/>
                <a:gd name="connsiteY12" fmla="*/ 320675 h 320675"/>
                <a:gd name="connsiteX13" fmla="*/ 28575 w 619125"/>
                <a:gd name="connsiteY13" fmla="*/ 314325 h 320675"/>
                <a:gd name="connsiteX14" fmla="*/ 0 w 619125"/>
                <a:gd name="connsiteY14" fmla="*/ 279400 h 320675"/>
                <a:gd name="connsiteX15" fmla="*/ 28575 w 619125"/>
                <a:gd name="connsiteY15" fmla="*/ 250825 h 320675"/>
                <a:gd name="connsiteX16" fmla="*/ 47625 w 619125"/>
                <a:gd name="connsiteY16" fmla="*/ 228600 h 320675"/>
                <a:gd name="connsiteX17" fmla="*/ 53975 w 619125"/>
                <a:gd name="connsiteY17" fmla="*/ 212725 h 320675"/>
                <a:gd name="connsiteX18" fmla="*/ 69850 w 619125"/>
                <a:gd name="connsiteY18" fmla="*/ 171450 h 320675"/>
                <a:gd name="connsiteX19" fmla="*/ 85725 w 619125"/>
                <a:gd name="connsiteY19" fmla="*/ 149225 h 320675"/>
                <a:gd name="connsiteX20" fmla="*/ 88900 w 619125"/>
                <a:gd name="connsiteY20" fmla="*/ 139700 h 320675"/>
                <a:gd name="connsiteX21" fmla="*/ 152400 w 619125"/>
                <a:gd name="connsiteY2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504825 w 619125"/>
                <a:gd name="connsiteY2" fmla="*/ 244475 h 320675"/>
                <a:gd name="connsiteX3" fmla="*/ 463550 w 619125"/>
                <a:gd name="connsiteY3" fmla="*/ 260350 h 320675"/>
                <a:gd name="connsiteX4" fmla="*/ 415925 w 619125"/>
                <a:gd name="connsiteY4" fmla="*/ 279400 h 320675"/>
                <a:gd name="connsiteX5" fmla="*/ 371475 w 619125"/>
                <a:gd name="connsiteY5" fmla="*/ 279400 h 320675"/>
                <a:gd name="connsiteX6" fmla="*/ 346075 w 619125"/>
                <a:gd name="connsiteY6" fmla="*/ 282575 h 320675"/>
                <a:gd name="connsiteX7" fmla="*/ 314325 w 619125"/>
                <a:gd name="connsiteY7" fmla="*/ 292100 h 320675"/>
                <a:gd name="connsiteX8" fmla="*/ 254000 w 619125"/>
                <a:gd name="connsiteY8" fmla="*/ 304800 h 320675"/>
                <a:gd name="connsiteX9" fmla="*/ 228600 w 619125"/>
                <a:gd name="connsiteY9" fmla="*/ 314325 h 320675"/>
                <a:gd name="connsiteX10" fmla="*/ 174625 w 619125"/>
                <a:gd name="connsiteY10" fmla="*/ 317500 h 320675"/>
                <a:gd name="connsiteX11" fmla="*/ 123825 w 619125"/>
                <a:gd name="connsiteY11" fmla="*/ 320675 h 320675"/>
                <a:gd name="connsiteX12" fmla="*/ 28575 w 619125"/>
                <a:gd name="connsiteY12" fmla="*/ 314325 h 320675"/>
                <a:gd name="connsiteX13" fmla="*/ 0 w 619125"/>
                <a:gd name="connsiteY13" fmla="*/ 279400 h 320675"/>
                <a:gd name="connsiteX14" fmla="*/ 28575 w 619125"/>
                <a:gd name="connsiteY14" fmla="*/ 250825 h 320675"/>
                <a:gd name="connsiteX15" fmla="*/ 47625 w 619125"/>
                <a:gd name="connsiteY15" fmla="*/ 228600 h 320675"/>
                <a:gd name="connsiteX16" fmla="*/ 53975 w 619125"/>
                <a:gd name="connsiteY16" fmla="*/ 212725 h 320675"/>
                <a:gd name="connsiteX17" fmla="*/ 69850 w 619125"/>
                <a:gd name="connsiteY17" fmla="*/ 171450 h 320675"/>
                <a:gd name="connsiteX18" fmla="*/ 85725 w 619125"/>
                <a:gd name="connsiteY18" fmla="*/ 149225 h 320675"/>
                <a:gd name="connsiteX19" fmla="*/ 88900 w 619125"/>
                <a:gd name="connsiteY19" fmla="*/ 139700 h 320675"/>
                <a:gd name="connsiteX20" fmla="*/ 152400 w 619125"/>
                <a:gd name="connsiteY20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63550 w 619125"/>
                <a:gd name="connsiteY2" fmla="*/ 260350 h 320675"/>
                <a:gd name="connsiteX3" fmla="*/ 415925 w 619125"/>
                <a:gd name="connsiteY3" fmla="*/ 279400 h 320675"/>
                <a:gd name="connsiteX4" fmla="*/ 371475 w 619125"/>
                <a:gd name="connsiteY4" fmla="*/ 279400 h 320675"/>
                <a:gd name="connsiteX5" fmla="*/ 346075 w 619125"/>
                <a:gd name="connsiteY5" fmla="*/ 282575 h 320675"/>
                <a:gd name="connsiteX6" fmla="*/ 314325 w 619125"/>
                <a:gd name="connsiteY6" fmla="*/ 292100 h 320675"/>
                <a:gd name="connsiteX7" fmla="*/ 254000 w 619125"/>
                <a:gd name="connsiteY7" fmla="*/ 304800 h 320675"/>
                <a:gd name="connsiteX8" fmla="*/ 228600 w 619125"/>
                <a:gd name="connsiteY8" fmla="*/ 314325 h 320675"/>
                <a:gd name="connsiteX9" fmla="*/ 174625 w 619125"/>
                <a:gd name="connsiteY9" fmla="*/ 317500 h 320675"/>
                <a:gd name="connsiteX10" fmla="*/ 123825 w 619125"/>
                <a:gd name="connsiteY10" fmla="*/ 320675 h 320675"/>
                <a:gd name="connsiteX11" fmla="*/ 28575 w 619125"/>
                <a:gd name="connsiteY11" fmla="*/ 314325 h 320675"/>
                <a:gd name="connsiteX12" fmla="*/ 0 w 619125"/>
                <a:gd name="connsiteY12" fmla="*/ 279400 h 320675"/>
                <a:gd name="connsiteX13" fmla="*/ 28575 w 619125"/>
                <a:gd name="connsiteY13" fmla="*/ 250825 h 320675"/>
                <a:gd name="connsiteX14" fmla="*/ 47625 w 619125"/>
                <a:gd name="connsiteY14" fmla="*/ 228600 h 320675"/>
                <a:gd name="connsiteX15" fmla="*/ 53975 w 619125"/>
                <a:gd name="connsiteY15" fmla="*/ 212725 h 320675"/>
                <a:gd name="connsiteX16" fmla="*/ 69850 w 619125"/>
                <a:gd name="connsiteY16" fmla="*/ 171450 h 320675"/>
                <a:gd name="connsiteX17" fmla="*/ 85725 w 619125"/>
                <a:gd name="connsiteY17" fmla="*/ 149225 h 320675"/>
                <a:gd name="connsiteX18" fmla="*/ 88900 w 619125"/>
                <a:gd name="connsiteY18" fmla="*/ 139700 h 320675"/>
                <a:gd name="connsiteX19" fmla="*/ 152400 w 619125"/>
                <a:gd name="connsiteY19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28575 w 619125"/>
                <a:gd name="connsiteY10" fmla="*/ 314325 h 320675"/>
                <a:gd name="connsiteX11" fmla="*/ 0 w 619125"/>
                <a:gd name="connsiteY11" fmla="*/ 279400 h 320675"/>
                <a:gd name="connsiteX12" fmla="*/ 28575 w 619125"/>
                <a:gd name="connsiteY12" fmla="*/ 250825 h 320675"/>
                <a:gd name="connsiteX13" fmla="*/ 47625 w 619125"/>
                <a:gd name="connsiteY13" fmla="*/ 228600 h 320675"/>
                <a:gd name="connsiteX14" fmla="*/ 53975 w 619125"/>
                <a:gd name="connsiteY14" fmla="*/ 212725 h 320675"/>
                <a:gd name="connsiteX15" fmla="*/ 69850 w 619125"/>
                <a:gd name="connsiteY15" fmla="*/ 171450 h 320675"/>
                <a:gd name="connsiteX16" fmla="*/ 85725 w 619125"/>
                <a:gd name="connsiteY16" fmla="*/ 149225 h 320675"/>
                <a:gd name="connsiteX17" fmla="*/ 88900 w 619125"/>
                <a:gd name="connsiteY17" fmla="*/ 139700 h 320675"/>
                <a:gd name="connsiteX18" fmla="*/ 152400 w 619125"/>
                <a:gd name="connsiteY18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254000 w 619125"/>
                <a:gd name="connsiteY6" fmla="*/ 304800 h 320675"/>
                <a:gd name="connsiteX7" fmla="*/ 228600 w 619125"/>
                <a:gd name="connsiteY7" fmla="*/ 314325 h 320675"/>
                <a:gd name="connsiteX8" fmla="*/ 174625 w 619125"/>
                <a:gd name="connsiteY8" fmla="*/ 317500 h 320675"/>
                <a:gd name="connsiteX9" fmla="*/ 123825 w 619125"/>
                <a:gd name="connsiteY9" fmla="*/ 320675 h 320675"/>
                <a:gd name="connsiteX10" fmla="*/ 0 w 619125"/>
                <a:gd name="connsiteY10" fmla="*/ 279400 h 320675"/>
                <a:gd name="connsiteX11" fmla="*/ 28575 w 619125"/>
                <a:gd name="connsiteY11" fmla="*/ 250825 h 320675"/>
                <a:gd name="connsiteX12" fmla="*/ 47625 w 619125"/>
                <a:gd name="connsiteY12" fmla="*/ 228600 h 320675"/>
                <a:gd name="connsiteX13" fmla="*/ 53975 w 619125"/>
                <a:gd name="connsiteY13" fmla="*/ 212725 h 320675"/>
                <a:gd name="connsiteX14" fmla="*/ 69850 w 619125"/>
                <a:gd name="connsiteY14" fmla="*/ 171450 h 320675"/>
                <a:gd name="connsiteX15" fmla="*/ 85725 w 619125"/>
                <a:gd name="connsiteY15" fmla="*/ 149225 h 320675"/>
                <a:gd name="connsiteX16" fmla="*/ 88900 w 619125"/>
                <a:gd name="connsiteY16" fmla="*/ 139700 h 320675"/>
                <a:gd name="connsiteX17" fmla="*/ 152400 w 619125"/>
                <a:gd name="connsiteY17" fmla="*/ 0 h 320675"/>
                <a:gd name="connsiteX0" fmla="*/ 152400 w 619125"/>
                <a:gd name="connsiteY0" fmla="*/ 0 h 326496"/>
                <a:gd name="connsiteX1" fmla="*/ 619125 w 619125"/>
                <a:gd name="connsiteY1" fmla="*/ 209550 h 326496"/>
                <a:gd name="connsiteX2" fmla="*/ 415925 w 619125"/>
                <a:gd name="connsiteY2" fmla="*/ 279400 h 326496"/>
                <a:gd name="connsiteX3" fmla="*/ 371475 w 619125"/>
                <a:gd name="connsiteY3" fmla="*/ 279400 h 326496"/>
                <a:gd name="connsiteX4" fmla="*/ 346075 w 619125"/>
                <a:gd name="connsiteY4" fmla="*/ 282575 h 326496"/>
                <a:gd name="connsiteX5" fmla="*/ 314325 w 619125"/>
                <a:gd name="connsiteY5" fmla="*/ 292100 h 326496"/>
                <a:gd name="connsiteX6" fmla="*/ 254000 w 619125"/>
                <a:gd name="connsiteY6" fmla="*/ 304800 h 326496"/>
                <a:gd name="connsiteX7" fmla="*/ 228600 w 619125"/>
                <a:gd name="connsiteY7" fmla="*/ 314325 h 326496"/>
                <a:gd name="connsiteX8" fmla="*/ 123825 w 619125"/>
                <a:gd name="connsiteY8" fmla="*/ 320675 h 326496"/>
                <a:gd name="connsiteX9" fmla="*/ 0 w 619125"/>
                <a:gd name="connsiteY9" fmla="*/ 279400 h 326496"/>
                <a:gd name="connsiteX10" fmla="*/ 28575 w 619125"/>
                <a:gd name="connsiteY10" fmla="*/ 250825 h 326496"/>
                <a:gd name="connsiteX11" fmla="*/ 47625 w 619125"/>
                <a:gd name="connsiteY11" fmla="*/ 228600 h 326496"/>
                <a:gd name="connsiteX12" fmla="*/ 53975 w 619125"/>
                <a:gd name="connsiteY12" fmla="*/ 212725 h 326496"/>
                <a:gd name="connsiteX13" fmla="*/ 69850 w 619125"/>
                <a:gd name="connsiteY13" fmla="*/ 171450 h 326496"/>
                <a:gd name="connsiteX14" fmla="*/ 85725 w 619125"/>
                <a:gd name="connsiteY14" fmla="*/ 149225 h 326496"/>
                <a:gd name="connsiteX15" fmla="*/ 88900 w 619125"/>
                <a:gd name="connsiteY15" fmla="*/ 139700 h 326496"/>
                <a:gd name="connsiteX16" fmla="*/ 152400 w 619125"/>
                <a:gd name="connsiteY16" fmla="*/ 0 h 326496"/>
                <a:gd name="connsiteX0" fmla="*/ 152400 w 619125"/>
                <a:gd name="connsiteY0" fmla="*/ 0 h 324908"/>
                <a:gd name="connsiteX1" fmla="*/ 619125 w 619125"/>
                <a:gd name="connsiteY1" fmla="*/ 209550 h 324908"/>
                <a:gd name="connsiteX2" fmla="*/ 415925 w 619125"/>
                <a:gd name="connsiteY2" fmla="*/ 279400 h 324908"/>
                <a:gd name="connsiteX3" fmla="*/ 371475 w 619125"/>
                <a:gd name="connsiteY3" fmla="*/ 279400 h 324908"/>
                <a:gd name="connsiteX4" fmla="*/ 346075 w 619125"/>
                <a:gd name="connsiteY4" fmla="*/ 282575 h 324908"/>
                <a:gd name="connsiteX5" fmla="*/ 314325 w 619125"/>
                <a:gd name="connsiteY5" fmla="*/ 292100 h 324908"/>
                <a:gd name="connsiteX6" fmla="*/ 254000 w 619125"/>
                <a:gd name="connsiteY6" fmla="*/ 304800 h 324908"/>
                <a:gd name="connsiteX7" fmla="*/ 123825 w 619125"/>
                <a:gd name="connsiteY7" fmla="*/ 320675 h 324908"/>
                <a:gd name="connsiteX8" fmla="*/ 0 w 619125"/>
                <a:gd name="connsiteY8" fmla="*/ 279400 h 324908"/>
                <a:gd name="connsiteX9" fmla="*/ 28575 w 619125"/>
                <a:gd name="connsiteY9" fmla="*/ 250825 h 324908"/>
                <a:gd name="connsiteX10" fmla="*/ 47625 w 619125"/>
                <a:gd name="connsiteY10" fmla="*/ 228600 h 324908"/>
                <a:gd name="connsiteX11" fmla="*/ 53975 w 619125"/>
                <a:gd name="connsiteY11" fmla="*/ 212725 h 324908"/>
                <a:gd name="connsiteX12" fmla="*/ 69850 w 619125"/>
                <a:gd name="connsiteY12" fmla="*/ 171450 h 324908"/>
                <a:gd name="connsiteX13" fmla="*/ 85725 w 619125"/>
                <a:gd name="connsiteY13" fmla="*/ 149225 h 324908"/>
                <a:gd name="connsiteX14" fmla="*/ 88900 w 619125"/>
                <a:gd name="connsiteY14" fmla="*/ 139700 h 324908"/>
                <a:gd name="connsiteX15" fmla="*/ 152400 w 619125"/>
                <a:gd name="connsiteY15" fmla="*/ 0 h 324908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346075 w 619125"/>
                <a:gd name="connsiteY4" fmla="*/ 282575 h 320675"/>
                <a:gd name="connsiteX5" fmla="*/ 314325 w 619125"/>
                <a:gd name="connsiteY5" fmla="*/ 292100 h 320675"/>
                <a:gd name="connsiteX6" fmla="*/ 123825 w 619125"/>
                <a:gd name="connsiteY6" fmla="*/ 320675 h 320675"/>
                <a:gd name="connsiteX7" fmla="*/ 0 w 619125"/>
                <a:gd name="connsiteY7" fmla="*/ 279400 h 320675"/>
                <a:gd name="connsiteX8" fmla="*/ 28575 w 619125"/>
                <a:gd name="connsiteY8" fmla="*/ 250825 h 320675"/>
                <a:gd name="connsiteX9" fmla="*/ 47625 w 619125"/>
                <a:gd name="connsiteY9" fmla="*/ 228600 h 320675"/>
                <a:gd name="connsiteX10" fmla="*/ 53975 w 619125"/>
                <a:gd name="connsiteY10" fmla="*/ 212725 h 320675"/>
                <a:gd name="connsiteX11" fmla="*/ 69850 w 619125"/>
                <a:gd name="connsiteY11" fmla="*/ 171450 h 320675"/>
                <a:gd name="connsiteX12" fmla="*/ 85725 w 619125"/>
                <a:gd name="connsiteY12" fmla="*/ 149225 h 320675"/>
                <a:gd name="connsiteX13" fmla="*/ 88900 w 619125"/>
                <a:gd name="connsiteY13" fmla="*/ 139700 h 320675"/>
                <a:gd name="connsiteX14" fmla="*/ 152400 w 619125"/>
                <a:gd name="connsiteY14" fmla="*/ 0 h 320675"/>
                <a:gd name="connsiteX0" fmla="*/ 152400 w 619125"/>
                <a:gd name="connsiteY0" fmla="*/ 0 h 321204"/>
                <a:gd name="connsiteX1" fmla="*/ 619125 w 619125"/>
                <a:gd name="connsiteY1" fmla="*/ 209550 h 321204"/>
                <a:gd name="connsiteX2" fmla="*/ 415925 w 619125"/>
                <a:gd name="connsiteY2" fmla="*/ 279400 h 321204"/>
                <a:gd name="connsiteX3" fmla="*/ 371475 w 619125"/>
                <a:gd name="connsiteY3" fmla="*/ 279400 h 321204"/>
                <a:gd name="connsiteX4" fmla="*/ 346075 w 619125"/>
                <a:gd name="connsiteY4" fmla="*/ 282575 h 321204"/>
                <a:gd name="connsiteX5" fmla="*/ 123825 w 619125"/>
                <a:gd name="connsiteY5" fmla="*/ 320675 h 321204"/>
                <a:gd name="connsiteX6" fmla="*/ 0 w 619125"/>
                <a:gd name="connsiteY6" fmla="*/ 279400 h 321204"/>
                <a:gd name="connsiteX7" fmla="*/ 28575 w 619125"/>
                <a:gd name="connsiteY7" fmla="*/ 250825 h 321204"/>
                <a:gd name="connsiteX8" fmla="*/ 47625 w 619125"/>
                <a:gd name="connsiteY8" fmla="*/ 228600 h 321204"/>
                <a:gd name="connsiteX9" fmla="*/ 53975 w 619125"/>
                <a:gd name="connsiteY9" fmla="*/ 212725 h 321204"/>
                <a:gd name="connsiteX10" fmla="*/ 69850 w 619125"/>
                <a:gd name="connsiteY10" fmla="*/ 171450 h 321204"/>
                <a:gd name="connsiteX11" fmla="*/ 85725 w 619125"/>
                <a:gd name="connsiteY11" fmla="*/ 149225 h 321204"/>
                <a:gd name="connsiteX12" fmla="*/ 88900 w 619125"/>
                <a:gd name="connsiteY12" fmla="*/ 139700 h 321204"/>
                <a:gd name="connsiteX13" fmla="*/ 152400 w 619125"/>
                <a:gd name="connsiteY13" fmla="*/ 0 h 321204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371475 w 619125"/>
                <a:gd name="connsiteY3" fmla="*/ 279400 h 320675"/>
                <a:gd name="connsiteX4" fmla="*/ 123825 w 619125"/>
                <a:gd name="connsiteY4" fmla="*/ 320675 h 320675"/>
                <a:gd name="connsiteX5" fmla="*/ 0 w 619125"/>
                <a:gd name="connsiteY5" fmla="*/ 279400 h 320675"/>
                <a:gd name="connsiteX6" fmla="*/ 28575 w 619125"/>
                <a:gd name="connsiteY6" fmla="*/ 250825 h 320675"/>
                <a:gd name="connsiteX7" fmla="*/ 47625 w 619125"/>
                <a:gd name="connsiteY7" fmla="*/ 228600 h 320675"/>
                <a:gd name="connsiteX8" fmla="*/ 53975 w 619125"/>
                <a:gd name="connsiteY8" fmla="*/ 212725 h 320675"/>
                <a:gd name="connsiteX9" fmla="*/ 69850 w 619125"/>
                <a:gd name="connsiteY9" fmla="*/ 171450 h 320675"/>
                <a:gd name="connsiteX10" fmla="*/ 85725 w 619125"/>
                <a:gd name="connsiteY10" fmla="*/ 149225 h 320675"/>
                <a:gd name="connsiteX11" fmla="*/ 88900 w 619125"/>
                <a:gd name="connsiteY11" fmla="*/ 139700 h 320675"/>
                <a:gd name="connsiteX12" fmla="*/ 152400 w 619125"/>
                <a:gd name="connsiteY12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415925 w 619125"/>
                <a:gd name="connsiteY2" fmla="*/ 279400 h 320675"/>
                <a:gd name="connsiteX3" fmla="*/ 123825 w 619125"/>
                <a:gd name="connsiteY3" fmla="*/ 320675 h 320675"/>
                <a:gd name="connsiteX4" fmla="*/ 0 w 619125"/>
                <a:gd name="connsiteY4" fmla="*/ 279400 h 320675"/>
                <a:gd name="connsiteX5" fmla="*/ 28575 w 619125"/>
                <a:gd name="connsiteY5" fmla="*/ 250825 h 320675"/>
                <a:gd name="connsiteX6" fmla="*/ 47625 w 619125"/>
                <a:gd name="connsiteY6" fmla="*/ 228600 h 320675"/>
                <a:gd name="connsiteX7" fmla="*/ 53975 w 619125"/>
                <a:gd name="connsiteY7" fmla="*/ 212725 h 320675"/>
                <a:gd name="connsiteX8" fmla="*/ 69850 w 619125"/>
                <a:gd name="connsiteY8" fmla="*/ 171450 h 320675"/>
                <a:gd name="connsiteX9" fmla="*/ 85725 w 619125"/>
                <a:gd name="connsiteY9" fmla="*/ 149225 h 320675"/>
                <a:gd name="connsiteX10" fmla="*/ 88900 w 619125"/>
                <a:gd name="connsiteY10" fmla="*/ 139700 h 320675"/>
                <a:gd name="connsiteX11" fmla="*/ 152400 w 619125"/>
                <a:gd name="connsiteY11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69850 w 619125"/>
                <a:gd name="connsiteY7" fmla="*/ 171450 h 320675"/>
                <a:gd name="connsiteX8" fmla="*/ 85725 w 619125"/>
                <a:gd name="connsiteY8" fmla="*/ 149225 h 320675"/>
                <a:gd name="connsiteX9" fmla="*/ 88900 w 619125"/>
                <a:gd name="connsiteY9" fmla="*/ 139700 h 320675"/>
                <a:gd name="connsiteX10" fmla="*/ 152400 w 619125"/>
                <a:gd name="connsiteY10" fmla="*/ 0 h 320675"/>
                <a:gd name="connsiteX0" fmla="*/ 152400 w 619125"/>
                <a:gd name="connsiteY0" fmla="*/ 10054 h 330729"/>
                <a:gd name="connsiteX1" fmla="*/ 619125 w 619125"/>
                <a:gd name="connsiteY1" fmla="*/ 219604 h 330729"/>
                <a:gd name="connsiteX2" fmla="*/ 123825 w 619125"/>
                <a:gd name="connsiteY2" fmla="*/ 330729 h 330729"/>
                <a:gd name="connsiteX3" fmla="*/ 0 w 619125"/>
                <a:gd name="connsiteY3" fmla="*/ 289454 h 330729"/>
                <a:gd name="connsiteX4" fmla="*/ 28575 w 619125"/>
                <a:gd name="connsiteY4" fmla="*/ 260879 h 330729"/>
                <a:gd name="connsiteX5" fmla="*/ 47625 w 619125"/>
                <a:gd name="connsiteY5" fmla="*/ 238654 h 330729"/>
                <a:gd name="connsiteX6" fmla="*/ 53975 w 619125"/>
                <a:gd name="connsiteY6" fmla="*/ 222779 h 330729"/>
                <a:gd name="connsiteX7" fmla="*/ 69850 w 619125"/>
                <a:gd name="connsiteY7" fmla="*/ 181504 h 330729"/>
                <a:gd name="connsiteX8" fmla="*/ 85725 w 619125"/>
                <a:gd name="connsiteY8" fmla="*/ 159279 h 330729"/>
                <a:gd name="connsiteX9" fmla="*/ 152400 w 619125"/>
                <a:gd name="connsiteY9" fmla="*/ 10054 h 330729"/>
                <a:gd name="connsiteX0" fmla="*/ 152400 w 619125"/>
                <a:gd name="connsiteY0" fmla="*/ 6350 h 327025"/>
                <a:gd name="connsiteX1" fmla="*/ 619125 w 619125"/>
                <a:gd name="connsiteY1" fmla="*/ 215900 h 327025"/>
                <a:gd name="connsiteX2" fmla="*/ 123825 w 619125"/>
                <a:gd name="connsiteY2" fmla="*/ 327025 h 327025"/>
                <a:gd name="connsiteX3" fmla="*/ 0 w 619125"/>
                <a:gd name="connsiteY3" fmla="*/ 285750 h 327025"/>
                <a:gd name="connsiteX4" fmla="*/ 28575 w 619125"/>
                <a:gd name="connsiteY4" fmla="*/ 257175 h 327025"/>
                <a:gd name="connsiteX5" fmla="*/ 47625 w 619125"/>
                <a:gd name="connsiteY5" fmla="*/ 234950 h 327025"/>
                <a:gd name="connsiteX6" fmla="*/ 53975 w 619125"/>
                <a:gd name="connsiteY6" fmla="*/ 219075 h 327025"/>
                <a:gd name="connsiteX7" fmla="*/ 69850 w 619125"/>
                <a:gd name="connsiteY7" fmla="*/ 177800 h 327025"/>
                <a:gd name="connsiteX8" fmla="*/ 152400 w 619125"/>
                <a:gd name="connsiteY8" fmla="*/ 6350 h 32702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53975 w 619125"/>
                <a:gd name="connsiteY6" fmla="*/ 212725 h 320675"/>
                <a:gd name="connsiteX7" fmla="*/ 152400 w 619125"/>
                <a:gd name="connsiteY7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47625 w 619125"/>
                <a:gd name="connsiteY5" fmla="*/ 228600 h 320675"/>
                <a:gd name="connsiteX6" fmla="*/ 152400 w 619125"/>
                <a:gd name="connsiteY6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28575 w 619125"/>
                <a:gd name="connsiteY4" fmla="*/ 250825 h 320675"/>
                <a:gd name="connsiteX5" fmla="*/ 152400 w 619125"/>
                <a:gd name="connsiteY5" fmla="*/ 0 h 320675"/>
                <a:gd name="connsiteX0" fmla="*/ 152400 w 619125"/>
                <a:gd name="connsiteY0" fmla="*/ 0 h 320675"/>
                <a:gd name="connsiteX1" fmla="*/ 619125 w 619125"/>
                <a:gd name="connsiteY1" fmla="*/ 209550 h 320675"/>
                <a:gd name="connsiteX2" fmla="*/ 123825 w 619125"/>
                <a:gd name="connsiteY2" fmla="*/ 320675 h 320675"/>
                <a:gd name="connsiteX3" fmla="*/ 0 w 619125"/>
                <a:gd name="connsiteY3" fmla="*/ 279400 h 320675"/>
                <a:gd name="connsiteX4" fmla="*/ 152400 w 619125"/>
                <a:gd name="connsiteY4" fmla="*/ 0 h 320675"/>
                <a:gd name="connsiteX0" fmla="*/ 152400 w 619125"/>
                <a:gd name="connsiteY0" fmla="*/ 0 h 279400"/>
                <a:gd name="connsiteX1" fmla="*/ 619125 w 619125"/>
                <a:gd name="connsiteY1" fmla="*/ 209550 h 279400"/>
                <a:gd name="connsiteX2" fmla="*/ 0 w 619125"/>
                <a:gd name="connsiteY2" fmla="*/ 279400 h 279400"/>
                <a:gd name="connsiteX3" fmla="*/ 152400 w 619125"/>
                <a:gd name="connsiteY3" fmla="*/ 0 h 279400"/>
                <a:gd name="connsiteX0" fmla="*/ 152400 w 693738"/>
                <a:gd name="connsiteY0" fmla="*/ 0 h 285755"/>
                <a:gd name="connsiteX1" fmla="*/ 693738 w 693738"/>
                <a:gd name="connsiteY1" fmla="*/ 285755 h 285755"/>
                <a:gd name="connsiteX2" fmla="*/ 0 w 693738"/>
                <a:gd name="connsiteY2" fmla="*/ 279400 h 285755"/>
                <a:gd name="connsiteX3" fmla="*/ 152400 w 693738"/>
                <a:gd name="connsiteY3" fmla="*/ 0 h 285755"/>
                <a:gd name="connsiteX0" fmla="*/ 244481 w 785819"/>
                <a:gd name="connsiteY0" fmla="*/ 0 h 285755"/>
                <a:gd name="connsiteX1" fmla="*/ 785819 w 785819"/>
                <a:gd name="connsiteY1" fmla="*/ 285755 h 285755"/>
                <a:gd name="connsiteX2" fmla="*/ 0 w 785819"/>
                <a:gd name="connsiteY2" fmla="*/ 285754 h 285755"/>
                <a:gd name="connsiteX3" fmla="*/ 244481 w 785819"/>
                <a:gd name="connsiteY3" fmla="*/ 0 h 285755"/>
                <a:gd name="connsiteX0" fmla="*/ 244481 w 642943"/>
                <a:gd name="connsiteY0" fmla="*/ 0 h 285754"/>
                <a:gd name="connsiteX1" fmla="*/ 642943 w 642943"/>
                <a:gd name="connsiteY1" fmla="*/ 285752 h 285754"/>
                <a:gd name="connsiteX2" fmla="*/ 0 w 642943"/>
                <a:gd name="connsiteY2" fmla="*/ 285754 h 285754"/>
                <a:gd name="connsiteX3" fmla="*/ 244481 w 642943"/>
                <a:gd name="connsiteY3" fmla="*/ 0 h 285754"/>
                <a:gd name="connsiteX0" fmla="*/ 101603 w 500065"/>
                <a:gd name="connsiteY0" fmla="*/ 0 h 285755"/>
                <a:gd name="connsiteX1" fmla="*/ 500065 w 500065"/>
                <a:gd name="connsiteY1" fmla="*/ 285752 h 285755"/>
                <a:gd name="connsiteX2" fmla="*/ 0 w 500065"/>
                <a:gd name="connsiteY2" fmla="*/ 285755 h 285755"/>
                <a:gd name="connsiteX3" fmla="*/ 101603 w 500065"/>
                <a:gd name="connsiteY3" fmla="*/ 0 h 285755"/>
                <a:gd name="connsiteX0" fmla="*/ 101603 w 319085"/>
                <a:gd name="connsiteY0" fmla="*/ 0 h 447680"/>
                <a:gd name="connsiteX1" fmla="*/ 319085 w 319085"/>
                <a:gd name="connsiteY1" fmla="*/ 447680 h 447680"/>
                <a:gd name="connsiteX2" fmla="*/ 0 w 319085"/>
                <a:gd name="connsiteY2" fmla="*/ 285755 h 447680"/>
                <a:gd name="connsiteX3" fmla="*/ 101603 w 319085"/>
                <a:gd name="connsiteY3" fmla="*/ 0 h 447680"/>
                <a:gd name="connsiteX0" fmla="*/ 211146 w 428628"/>
                <a:gd name="connsiteY0" fmla="*/ 0 h 447680"/>
                <a:gd name="connsiteX1" fmla="*/ 428628 w 428628"/>
                <a:gd name="connsiteY1" fmla="*/ 447680 h 447680"/>
                <a:gd name="connsiteX2" fmla="*/ 0 w 428628"/>
                <a:gd name="connsiteY2" fmla="*/ 304806 h 447680"/>
                <a:gd name="connsiteX3" fmla="*/ 211146 w 428628"/>
                <a:gd name="connsiteY3" fmla="*/ 0 h 447680"/>
                <a:gd name="connsiteX0" fmla="*/ 211146 w 428629"/>
                <a:gd name="connsiteY0" fmla="*/ 0 h 304806"/>
                <a:gd name="connsiteX1" fmla="*/ 428629 w 428629"/>
                <a:gd name="connsiteY1" fmla="*/ 304803 h 304806"/>
                <a:gd name="connsiteX2" fmla="*/ 0 w 428629"/>
                <a:gd name="connsiteY2" fmla="*/ 304806 h 304806"/>
                <a:gd name="connsiteX3" fmla="*/ 211146 w 428629"/>
                <a:gd name="connsiteY3" fmla="*/ 0 h 304806"/>
                <a:gd name="connsiteX0" fmla="*/ 211145 w 428628"/>
                <a:gd name="connsiteY0" fmla="*/ 0 h 304803"/>
                <a:gd name="connsiteX1" fmla="*/ 428628 w 428628"/>
                <a:gd name="connsiteY1" fmla="*/ 304803 h 304803"/>
                <a:gd name="connsiteX2" fmla="*/ 0 w 428628"/>
                <a:gd name="connsiteY2" fmla="*/ 233368 h 304803"/>
                <a:gd name="connsiteX3" fmla="*/ 211145 w 428628"/>
                <a:gd name="connsiteY3" fmla="*/ 0 h 304803"/>
                <a:gd name="connsiteX0" fmla="*/ 211147 w 428630"/>
                <a:gd name="connsiteY0" fmla="*/ 0 h 304803"/>
                <a:gd name="connsiteX1" fmla="*/ 428630 w 428630"/>
                <a:gd name="connsiteY1" fmla="*/ 304803 h 304803"/>
                <a:gd name="connsiteX2" fmla="*/ 0 w 428630"/>
                <a:gd name="connsiteY2" fmla="*/ 285754 h 304803"/>
                <a:gd name="connsiteX3" fmla="*/ 211147 w 428630"/>
                <a:gd name="connsiteY3" fmla="*/ 0 h 304803"/>
                <a:gd name="connsiteX0" fmla="*/ 211147 w 500067"/>
                <a:gd name="connsiteY0" fmla="*/ 0 h 428630"/>
                <a:gd name="connsiteX1" fmla="*/ 500067 w 500067"/>
                <a:gd name="connsiteY1" fmla="*/ 428630 h 428630"/>
                <a:gd name="connsiteX2" fmla="*/ 0 w 500067"/>
                <a:gd name="connsiteY2" fmla="*/ 285754 h 428630"/>
                <a:gd name="connsiteX3" fmla="*/ 211147 w 500067"/>
                <a:gd name="connsiteY3" fmla="*/ 0 h 428630"/>
                <a:gd name="connsiteX0" fmla="*/ 373071 w 661991"/>
                <a:gd name="connsiteY0" fmla="*/ 0 h 428630"/>
                <a:gd name="connsiteX1" fmla="*/ 661991 w 661991"/>
                <a:gd name="connsiteY1" fmla="*/ 428630 h 428630"/>
                <a:gd name="connsiteX2" fmla="*/ 0 w 661991"/>
                <a:gd name="connsiteY2" fmla="*/ 369097 h 428630"/>
                <a:gd name="connsiteX3" fmla="*/ 373071 w 661991"/>
                <a:gd name="connsiteY3" fmla="*/ 0 h 428630"/>
                <a:gd name="connsiteX0" fmla="*/ 373071 w 714381"/>
                <a:gd name="connsiteY0" fmla="*/ 0 h 369097"/>
                <a:gd name="connsiteX1" fmla="*/ 714381 w 714381"/>
                <a:gd name="connsiteY1" fmla="*/ 369097 h 369097"/>
                <a:gd name="connsiteX2" fmla="*/ 0 w 714381"/>
                <a:gd name="connsiteY2" fmla="*/ 369097 h 369097"/>
                <a:gd name="connsiteX3" fmla="*/ 373071 w 714381"/>
                <a:gd name="connsiteY3" fmla="*/ 0 h 369097"/>
                <a:gd name="connsiteX0" fmla="*/ 444509 w 785819"/>
                <a:gd name="connsiteY0" fmla="*/ 0 h 440533"/>
                <a:gd name="connsiteX1" fmla="*/ 785819 w 785819"/>
                <a:gd name="connsiteY1" fmla="*/ 369097 h 440533"/>
                <a:gd name="connsiteX2" fmla="*/ 0 w 785819"/>
                <a:gd name="connsiteY2" fmla="*/ 440533 h 440533"/>
                <a:gd name="connsiteX3" fmla="*/ 444509 w 785819"/>
                <a:gd name="connsiteY3" fmla="*/ 0 h 440533"/>
                <a:gd name="connsiteX0" fmla="*/ 444509 w 785818"/>
                <a:gd name="connsiteY0" fmla="*/ 0 h 440533"/>
                <a:gd name="connsiteX1" fmla="*/ 785818 w 785818"/>
                <a:gd name="connsiteY1" fmla="*/ 440533 h 440533"/>
                <a:gd name="connsiteX2" fmla="*/ 0 w 785818"/>
                <a:gd name="connsiteY2" fmla="*/ 440533 h 440533"/>
                <a:gd name="connsiteX3" fmla="*/ 444509 w 785818"/>
                <a:gd name="connsiteY3" fmla="*/ 0 h 440533"/>
                <a:gd name="connsiteX0" fmla="*/ 444508 w 785817"/>
                <a:gd name="connsiteY0" fmla="*/ 0 h 440533"/>
                <a:gd name="connsiteX1" fmla="*/ 785817 w 785817"/>
                <a:gd name="connsiteY1" fmla="*/ 440533 h 440533"/>
                <a:gd name="connsiteX2" fmla="*/ 0 w 785817"/>
                <a:gd name="connsiteY2" fmla="*/ 369097 h 440533"/>
                <a:gd name="connsiteX3" fmla="*/ 444508 w 785817"/>
                <a:gd name="connsiteY3" fmla="*/ 0 h 440533"/>
                <a:gd name="connsiteX0" fmla="*/ 444508 w 785817"/>
                <a:gd name="connsiteY0" fmla="*/ 0 h 369097"/>
                <a:gd name="connsiteX1" fmla="*/ 785817 w 785817"/>
                <a:gd name="connsiteY1" fmla="*/ 369095 h 369097"/>
                <a:gd name="connsiteX2" fmla="*/ 0 w 785817"/>
                <a:gd name="connsiteY2" fmla="*/ 369097 h 369097"/>
                <a:gd name="connsiteX3" fmla="*/ 444508 w 785817"/>
                <a:gd name="connsiteY3" fmla="*/ 0 h 369097"/>
                <a:gd name="connsiteX0" fmla="*/ 444508 w 857255"/>
                <a:gd name="connsiteY0" fmla="*/ 0 h 369097"/>
                <a:gd name="connsiteX1" fmla="*/ 857255 w 857255"/>
                <a:gd name="connsiteY1" fmla="*/ 369095 h 369097"/>
                <a:gd name="connsiteX2" fmla="*/ 0 w 857255"/>
                <a:gd name="connsiteY2" fmla="*/ 369097 h 369097"/>
                <a:gd name="connsiteX3" fmla="*/ 444508 w 857255"/>
                <a:gd name="connsiteY3" fmla="*/ 0 h 369097"/>
                <a:gd name="connsiteX0" fmla="*/ 452765 w 865512"/>
                <a:gd name="connsiteY0" fmla="*/ 0 h 369095"/>
                <a:gd name="connsiteX1" fmla="*/ 865512 w 865512"/>
                <a:gd name="connsiteY1" fmla="*/ 369095 h 369095"/>
                <a:gd name="connsiteX2" fmla="*/ 0 w 865512"/>
                <a:gd name="connsiteY2" fmla="*/ 261533 h 369095"/>
                <a:gd name="connsiteX3" fmla="*/ 452765 w 865512"/>
                <a:gd name="connsiteY3" fmla="*/ 0 h 369095"/>
                <a:gd name="connsiteX0" fmla="*/ 452765 w 710143"/>
                <a:gd name="connsiteY0" fmla="*/ 0 h 452989"/>
                <a:gd name="connsiteX1" fmla="*/ 710143 w 710143"/>
                <a:gd name="connsiteY1" fmla="*/ 452989 h 452989"/>
                <a:gd name="connsiteX2" fmla="*/ 0 w 710143"/>
                <a:gd name="connsiteY2" fmla="*/ 261533 h 452989"/>
                <a:gd name="connsiteX3" fmla="*/ 452765 w 710143"/>
                <a:gd name="connsiteY3" fmla="*/ 0 h 452989"/>
                <a:gd name="connsiteX0" fmla="*/ 452765 w 710143"/>
                <a:gd name="connsiteY0" fmla="*/ 0 h 452989"/>
                <a:gd name="connsiteX1" fmla="*/ 710143 w 710143"/>
                <a:gd name="connsiteY1" fmla="*/ 452989 h 452989"/>
                <a:gd name="connsiteX2" fmla="*/ 352805 w 710143"/>
                <a:gd name="connsiteY2" fmla="*/ 205735 h 452989"/>
                <a:gd name="connsiteX3" fmla="*/ 0 w 710143"/>
                <a:gd name="connsiteY3" fmla="*/ 261533 h 452989"/>
                <a:gd name="connsiteX4" fmla="*/ 452765 w 710143"/>
                <a:gd name="connsiteY4" fmla="*/ 0 h 452989"/>
                <a:gd name="connsiteX0" fmla="*/ 452765 w 710143"/>
                <a:gd name="connsiteY0" fmla="*/ 0 h 452989"/>
                <a:gd name="connsiteX1" fmla="*/ 710143 w 710143"/>
                <a:gd name="connsiteY1" fmla="*/ 452989 h 452989"/>
                <a:gd name="connsiteX2" fmla="*/ 402558 w 710143"/>
                <a:gd name="connsiteY2" fmla="*/ 154471 h 452989"/>
                <a:gd name="connsiteX3" fmla="*/ 0 w 710143"/>
                <a:gd name="connsiteY3" fmla="*/ 261533 h 452989"/>
                <a:gd name="connsiteX4" fmla="*/ 452765 w 710143"/>
                <a:gd name="connsiteY4" fmla="*/ 0 h 452989"/>
                <a:gd name="connsiteX0" fmla="*/ 502518 w 759896"/>
                <a:gd name="connsiteY0" fmla="*/ 0 h 452989"/>
                <a:gd name="connsiteX1" fmla="*/ 759896 w 759896"/>
                <a:gd name="connsiteY1" fmla="*/ 452989 h 452989"/>
                <a:gd name="connsiteX2" fmla="*/ 452311 w 759896"/>
                <a:gd name="connsiteY2" fmla="*/ 154471 h 452989"/>
                <a:gd name="connsiteX3" fmla="*/ 0 w 759896"/>
                <a:gd name="connsiteY3" fmla="*/ 312798 h 452989"/>
                <a:gd name="connsiteX4" fmla="*/ 502518 w 759896"/>
                <a:gd name="connsiteY4" fmla="*/ 0 h 452989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452311 w 761408"/>
                <a:gd name="connsiteY2" fmla="*/ 154471 h 554006"/>
                <a:gd name="connsiteX3" fmla="*/ 0 w 761408"/>
                <a:gd name="connsiteY3" fmla="*/ 312798 h 554006"/>
                <a:gd name="connsiteX4" fmla="*/ 502518 w 761408"/>
                <a:gd name="connsiteY4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452311 w 761408"/>
                <a:gd name="connsiteY3" fmla="*/ 154471 h 554006"/>
                <a:gd name="connsiteX4" fmla="*/ 0 w 761408"/>
                <a:gd name="connsiteY4" fmla="*/ 312798 h 554006"/>
                <a:gd name="connsiteX5" fmla="*/ 502518 w 761408"/>
                <a:gd name="connsiteY5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0 w 761408"/>
                <a:gd name="connsiteY4" fmla="*/ 312798 h 554006"/>
                <a:gd name="connsiteX5" fmla="*/ 502518 w 761408"/>
                <a:gd name="connsiteY5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352805 w 761408"/>
                <a:gd name="connsiteY4" fmla="*/ 257000 h 554006"/>
                <a:gd name="connsiteX5" fmla="*/ 0 w 761408"/>
                <a:gd name="connsiteY5" fmla="*/ 312798 h 554006"/>
                <a:gd name="connsiteX6" fmla="*/ 502518 w 761408"/>
                <a:gd name="connsiteY6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352805 w 761408"/>
                <a:gd name="connsiteY4" fmla="*/ 257000 h 554006"/>
                <a:gd name="connsiteX5" fmla="*/ 301540 w 761408"/>
                <a:gd name="connsiteY5" fmla="*/ 207247 h 554006"/>
                <a:gd name="connsiteX6" fmla="*/ 0 w 761408"/>
                <a:gd name="connsiteY6" fmla="*/ 312798 h 554006"/>
                <a:gd name="connsiteX7" fmla="*/ 502518 w 761408"/>
                <a:gd name="connsiteY7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352805 w 761408"/>
                <a:gd name="connsiteY4" fmla="*/ 257000 h 554006"/>
                <a:gd name="connsiteX5" fmla="*/ 301540 w 761408"/>
                <a:gd name="connsiteY5" fmla="*/ 207247 h 554006"/>
                <a:gd name="connsiteX6" fmla="*/ 0 w 761408"/>
                <a:gd name="connsiteY6" fmla="*/ 312798 h 554006"/>
                <a:gd name="connsiteX7" fmla="*/ 502518 w 761408"/>
                <a:gd name="connsiteY7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402558 w 761408"/>
                <a:gd name="connsiteY4" fmla="*/ 205735 h 554006"/>
                <a:gd name="connsiteX5" fmla="*/ 301540 w 761408"/>
                <a:gd name="connsiteY5" fmla="*/ 207247 h 554006"/>
                <a:gd name="connsiteX6" fmla="*/ 0 w 761408"/>
                <a:gd name="connsiteY6" fmla="*/ 312798 h 554006"/>
                <a:gd name="connsiteX7" fmla="*/ 502518 w 761408"/>
                <a:gd name="connsiteY7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402558 w 761408"/>
                <a:gd name="connsiteY4" fmla="*/ 205735 h 554006"/>
                <a:gd name="connsiteX5" fmla="*/ 301540 w 761408"/>
                <a:gd name="connsiteY5" fmla="*/ 207247 h 554006"/>
                <a:gd name="connsiteX6" fmla="*/ 0 w 761408"/>
                <a:gd name="connsiteY6" fmla="*/ 312798 h 554006"/>
                <a:gd name="connsiteX7" fmla="*/ 502518 w 761408"/>
                <a:gd name="connsiteY7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56351 w 761408"/>
                <a:gd name="connsiteY2" fmla="*/ 354994 h 554006"/>
                <a:gd name="connsiteX3" fmla="*/ 503575 w 761408"/>
                <a:gd name="connsiteY3" fmla="*/ 204224 h 554006"/>
                <a:gd name="connsiteX4" fmla="*/ 301540 w 761408"/>
                <a:gd name="connsiteY4" fmla="*/ 207247 h 554006"/>
                <a:gd name="connsiteX5" fmla="*/ 0 w 761408"/>
                <a:gd name="connsiteY5" fmla="*/ 312798 h 554006"/>
                <a:gd name="connsiteX6" fmla="*/ 502518 w 761408"/>
                <a:gd name="connsiteY6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03575 w 761408"/>
                <a:gd name="connsiteY2" fmla="*/ 204224 h 554006"/>
                <a:gd name="connsiteX3" fmla="*/ 301540 w 761408"/>
                <a:gd name="connsiteY3" fmla="*/ 207247 h 554006"/>
                <a:gd name="connsiteX4" fmla="*/ 0 w 761408"/>
                <a:gd name="connsiteY4" fmla="*/ 312798 h 554006"/>
                <a:gd name="connsiteX5" fmla="*/ 502518 w 761408"/>
                <a:gd name="connsiteY5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503575 w 761408"/>
                <a:gd name="connsiteY2" fmla="*/ 204224 h 554006"/>
                <a:gd name="connsiteX3" fmla="*/ 0 w 761408"/>
                <a:gd name="connsiteY3" fmla="*/ 312798 h 554006"/>
                <a:gd name="connsiteX4" fmla="*/ 502518 w 761408"/>
                <a:gd name="connsiteY4" fmla="*/ 0 h 554006"/>
                <a:gd name="connsiteX0" fmla="*/ 502518 w 761408"/>
                <a:gd name="connsiteY0" fmla="*/ 0 h 554006"/>
                <a:gd name="connsiteX1" fmla="*/ 761408 w 761408"/>
                <a:gd name="connsiteY1" fmla="*/ 554006 h 554006"/>
                <a:gd name="connsiteX2" fmla="*/ 0 w 761408"/>
                <a:gd name="connsiteY2" fmla="*/ 312798 h 554006"/>
                <a:gd name="connsiteX3" fmla="*/ 502518 w 761408"/>
                <a:gd name="connsiteY3" fmla="*/ 0 h 554006"/>
                <a:gd name="connsiteX0" fmla="*/ 215486 w 761408"/>
                <a:gd name="connsiteY0" fmla="*/ 0 h 573359"/>
                <a:gd name="connsiteX1" fmla="*/ 761408 w 761408"/>
                <a:gd name="connsiteY1" fmla="*/ 573359 h 573359"/>
                <a:gd name="connsiteX2" fmla="*/ 0 w 761408"/>
                <a:gd name="connsiteY2" fmla="*/ 332151 h 573359"/>
                <a:gd name="connsiteX3" fmla="*/ 215486 w 761408"/>
                <a:gd name="connsiteY3" fmla="*/ 0 h 573359"/>
                <a:gd name="connsiteX0" fmla="*/ 215486 w 860511"/>
                <a:gd name="connsiteY0" fmla="*/ 0 h 332150"/>
                <a:gd name="connsiteX1" fmla="*/ 860511 w 860511"/>
                <a:gd name="connsiteY1" fmla="*/ 258995 h 332150"/>
                <a:gd name="connsiteX2" fmla="*/ 0 w 860511"/>
                <a:gd name="connsiteY2" fmla="*/ 332151 h 332150"/>
                <a:gd name="connsiteX3" fmla="*/ 215486 w 860511"/>
                <a:gd name="connsiteY3" fmla="*/ 0 h 332150"/>
                <a:gd name="connsiteX0" fmla="*/ 312521 w 957546"/>
                <a:gd name="connsiteY0" fmla="*/ 0 h 755430"/>
                <a:gd name="connsiteX1" fmla="*/ 957546 w 957546"/>
                <a:gd name="connsiteY1" fmla="*/ 258995 h 755430"/>
                <a:gd name="connsiteX2" fmla="*/ 0 w 957546"/>
                <a:gd name="connsiteY2" fmla="*/ 755430 h 755430"/>
                <a:gd name="connsiteX3" fmla="*/ 312521 w 957546"/>
                <a:gd name="connsiteY3" fmla="*/ 0 h 755430"/>
                <a:gd name="connsiteX0" fmla="*/ 326679 w 957546"/>
                <a:gd name="connsiteY0" fmla="*/ 0 h 782145"/>
                <a:gd name="connsiteX1" fmla="*/ 957546 w 957546"/>
                <a:gd name="connsiteY1" fmla="*/ 285710 h 782145"/>
                <a:gd name="connsiteX2" fmla="*/ 0 w 957546"/>
                <a:gd name="connsiteY2" fmla="*/ 782145 h 782145"/>
                <a:gd name="connsiteX3" fmla="*/ 326679 w 957546"/>
                <a:gd name="connsiteY3" fmla="*/ 0 h 782145"/>
                <a:gd name="connsiteX0" fmla="*/ 326679 w 957546"/>
                <a:gd name="connsiteY0" fmla="*/ 0 h 782145"/>
                <a:gd name="connsiteX1" fmla="*/ 957546 w 957546"/>
                <a:gd name="connsiteY1" fmla="*/ 285710 h 782145"/>
                <a:gd name="connsiteX2" fmla="*/ 386232 w 957546"/>
                <a:gd name="connsiteY2" fmla="*/ 319284 h 782145"/>
                <a:gd name="connsiteX3" fmla="*/ 0 w 957546"/>
                <a:gd name="connsiteY3" fmla="*/ 782145 h 782145"/>
                <a:gd name="connsiteX4" fmla="*/ 326679 w 957546"/>
                <a:gd name="connsiteY4" fmla="*/ 0 h 782145"/>
                <a:gd name="connsiteX0" fmla="*/ 326679 w 924557"/>
                <a:gd name="connsiteY0" fmla="*/ 0 h 782145"/>
                <a:gd name="connsiteX1" fmla="*/ 924557 w 924557"/>
                <a:gd name="connsiteY1" fmla="*/ 390350 h 782145"/>
                <a:gd name="connsiteX2" fmla="*/ 386232 w 924557"/>
                <a:gd name="connsiteY2" fmla="*/ 319284 h 782145"/>
                <a:gd name="connsiteX3" fmla="*/ 0 w 924557"/>
                <a:gd name="connsiteY3" fmla="*/ 782145 h 782145"/>
                <a:gd name="connsiteX4" fmla="*/ 326679 w 924557"/>
                <a:gd name="connsiteY4" fmla="*/ 0 h 782145"/>
                <a:gd name="connsiteX0" fmla="*/ 263912 w 861790"/>
                <a:gd name="connsiteY0" fmla="*/ 0 h 837144"/>
                <a:gd name="connsiteX1" fmla="*/ 861790 w 861790"/>
                <a:gd name="connsiteY1" fmla="*/ 390350 h 837144"/>
                <a:gd name="connsiteX2" fmla="*/ 323465 w 861790"/>
                <a:gd name="connsiteY2" fmla="*/ 319284 h 837144"/>
                <a:gd name="connsiteX3" fmla="*/ 0 w 861790"/>
                <a:gd name="connsiteY3" fmla="*/ 837144 h 837144"/>
                <a:gd name="connsiteX4" fmla="*/ 263912 w 861790"/>
                <a:gd name="connsiteY4" fmla="*/ 0 h 83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790" h="837144">
                  <a:moveTo>
                    <a:pt x="263912" y="0"/>
                  </a:moveTo>
                  <a:lnTo>
                    <a:pt x="861790" y="390350"/>
                  </a:lnTo>
                  <a:lnTo>
                    <a:pt x="323465" y="319284"/>
                  </a:lnTo>
                  <a:lnTo>
                    <a:pt x="0" y="837144"/>
                  </a:lnTo>
                  <a:lnTo>
                    <a:pt x="263912" y="0"/>
                  </a:lnTo>
                  <a:close/>
                </a:path>
              </a:pathLst>
            </a:custGeom>
            <a:blipFill>
              <a:blip r:embed="rId5" cstate="print"/>
              <a:tile tx="0" ty="0" sx="100000" sy="100000" flip="none" algn="tl"/>
            </a:blipFill>
            <a:ln w="12700" cmpd="dbl">
              <a:solidFill>
                <a:schemeClr val="accent2">
                  <a:lumMod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87" name="Grupa 86"/>
          <p:cNvGrpSpPr/>
          <p:nvPr/>
        </p:nvGrpSpPr>
        <p:grpSpPr>
          <a:xfrm>
            <a:off x="7387152" y="3127462"/>
            <a:ext cx="571504" cy="1724036"/>
            <a:chOff x="7143768" y="2714620"/>
            <a:chExt cx="571504" cy="1724036"/>
          </a:xfrm>
        </p:grpSpPr>
        <p:sp>
          <p:nvSpPr>
            <p:cNvPr id="88" name="Dowolny kształt 87"/>
            <p:cNvSpPr/>
            <p:nvPr/>
          </p:nvSpPr>
          <p:spPr>
            <a:xfrm flipV="1">
              <a:off x="7143768" y="4071942"/>
              <a:ext cx="571504" cy="366714"/>
            </a:xfrm>
            <a:custGeom>
              <a:avLst/>
              <a:gdLst>
                <a:gd name="connsiteX0" fmla="*/ 152400 w 622300"/>
                <a:gd name="connsiteY0" fmla="*/ 0 h 320675"/>
                <a:gd name="connsiteX1" fmla="*/ 619125 w 622300"/>
                <a:gd name="connsiteY1" fmla="*/ 209550 h 320675"/>
                <a:gd name="connsiteX2" fmla="*/ 622300 w 622300"/>
                <a:gd name="connsiteY2" fmla="*/ 273050 h 320675"/>
                <a:gd name="connsiteX3" fmla="*/ 571500 w 622300"/>
                <a:gd name="connsiteY3" fmla="*/ 263525 h 320675"/>
                <a:gd name="connsiteX4" fmla="*/ 504825 w 622300"/>
                <a:gd name="connsiteY4" fmla="*/ 244475 h 320675"/>
                <a:gd name="connsiteX5" fmla="*/ 463550 w 622300"/>
                <a:gd name="connsiteY5" fmla="*/ 260350 h 320675"/>
                <a:gd name="connsiteX6" fmla="*/ 415925 w 622300"/>
                <a:gd name="connsiteY6" fmla="*/ 279400 h 320675"/>
                <a:gd name="connsiteX7" fmla="*/ 371475 w 622300"/>
                <a:gd name="connsiteY7" fmla="*/ 279400 h 320675"/>
                <a:gd name="connsiteX8" fmla="*/ 346075 w 622300"/>
                <a:gd name="connsiteY8" fmla="*/ 282575 h 320675"/>
                <a:gd name="connsiteX9" fmla="*/ 314325 w 622300"/>
                <a:gd name="connsiteY9" fmla="*/ 292100 h 320675"/>
                <a:gd name="connsiteX10" fmla="*/ 254000 w 622300"/>
                <a:gd name="connsiteY10" fmla="*/ 304800 h 320675"/>
                <a:gd name="connsiteX11" fmla="*/ 228600 w 622300"/>
                <a:gd name="connsiteY11" fmla="*/ 314325 h 320675"/>
                <a:gd name="connsiteX12" fmla="*/ 174625 w 622300"/>
                <a:gd name="connsiteY12" fmla="*/ 317500 h 320675"/>
                <a:gd name="connsiteX13" fmla="*/ 123825 w 622300"/>
                <a:gd name="connsiteY13" fmla="*/ 320675 h 320675"/>
                <a:gd name="connsiteX14" fmla="*/ 28575 w 622300"/>
                <a:gd name="connsiteY14" fmla="*/ 314325 h 320675"/>
                <a:gd name="connsiteX15" fmla="*/ 0 w 622300"/>
                <a:gd name="connsiteY15" fmla="*/ 279400 h 320675"/>
                <a:gd name="connsiteX16" fmla="*/ 28575 w 622300"/>
                <a:gd name="connsiteY16" fmla="*/ 250825 h 320675"/>
                <a:gd name="connsiteX17" fmla="*/ 47625 w 622300"/>
                <a:gd name="connsiteY17" fmla="*/ 228600 h 320675"/>
                <a:gd name="connsiteX18" fmla="*/ 53975 w 622300"/>
                <a:gd name="connsiteY18" fmla="*/ 212725 h 320675"/>
                <a:gd name="connsiteX19" fmla="*/ 69850 w 622300"/>
                <a:gd name="connsiteY19" fmla="*/ 171450 h 320675"/>
                <a:gd name="connsiteX20" fmla="*/ 85725 w 622300"/>
                <a:gd name="connsiteY20" fmla="*/ 149225 h 320675"/>
                <a:gd name="connsiteX21" fmla="*/ 88900 w 622300"/>
                <a:gd name="connsiteY21" fmla="*/ 139700 h 320675"/>
                <a:gd name="connsiteX22" fmla="*/ 152400 w 622300"/>
                <a:gd name="connsiteY22" fmla="*/ 0 h 320675"/>
                <a:gd name="connsiteX0" fmla="*/ 152400 w 622300"/>
                <a:gd name="connsiteY0" fmla="*/ 0 h 366714"/>
                <a:gd name="connsiteX1" fmla="*/ 619125 w 622300"/>
                <a:gd name="connsiteY1" fmla="*/ 209550 h 366714"/>
                <a:gd name="connsiteX2" fmla="*/ 622300 w 622300"/>
                <a:gd name="connsiteY2" fmla="*/ 273050 h 366714"/>
                <a:gd name="connsiteX3" fmla="*/ 571500 w 622300"/>
                <a:gd name="connsiteY3" fmla="*/ 263525 h 366714"/>
                <a:gd name="connsiteX4" fmla="*/ 504825 w 622300"/>
                <a:gd name="connsiteY4" fmla="*/ 244475 h 366714"/>
                <a:gd name="connsiteX5" fmla="*/ 463550 w 622300"/>
                <a:gd name="connsiteY5" fmla="*/ 260350 h 366714"/>
                <a:gd name="connsiteX6" fmla="*/ 415925 w 622300"/>
                <a:gd name="connsiteY6" fmla="*/ 279400 h 366714"/>
                <a:gd name="connsiteX7" fmla="*/ 371475 w 622300"/>
                <a:gd name="connsiteY7" fmla="*/ 279400 h 366714"/>
                <a:gd name="connsiteX8" fmla="*/ 346075 w 622300"/>
                <a:gd name="connsiteY8" fmla="*/ 282575 h 366714"/>
                <a:gd name="connsiteX9" fmla="*/ 314325 w 622300"/>
                <a:gd name="connsiteY9" fmla="*/ 292100 h 366714"/>
                <a:gd name="connsiteX10" fmla="*/ 254000 w 622300"/>
                <a:gd name="connsiteY10" fmla="*/ 304800 h 366714"/>
                <a:gd name="connsiteX11" fmla="*/ 228600 w 622300"/>
                <a:gd name="connsiteY11" fmla="*/ 314325 h 366714"/>
                <a:gd name="connsiteX12" fmla="*/ 174625 w 622300"/>
                <a:gd name="connsiteY12" fmla="*/ 317500 h 366714"/>
                <a:gd name="connsiteX13" fmla="*/ 123825 w 622300"/>
                <a:gd name="connsiteY13" fmla="*/ 320675 h 366714"/>
                <a:gd name="connsiteX14" fmla="*/ 11725 w 622300"/>
                <a:gd name="connsiteY14" fmla="*/ 366714 h 366714"/>
                <a:gd name="connsiteX15" fmla="*/ 0 w 622300"/>
                <a:gd name="connsiteY15" fmla="*/ 279400 h 366714"/>
                <a:gd name="connsiteX16" fmla="*/ 28575 w 622300"/>
                <a:gd name="connsiteY16" fmla="*/ 250825 h 366714"/>
                <a:gd name="connsiteX17" fmla="*/ 47625 w 622300"/>
                <a:gd name="connsiteY17" fmla="*/ 228600 h 366714"/>
                <a:gd name="connsiteX18" fmla="*/ 53975 w 622300"/>
                <a:gd name="connsiteY18" fmla="*/ 212725 h 366714"/>
                <a:gd name="connsiteX19" fmla="*/ 69850 w 622300"/>
                <a:gd name="connsiteY19" fmla="*/ 171450 h 366714"/>
                <a:gd name="connsiteX20" fmla="*/ 85725 w 622300"/>
                <a:gd name="connsiteY20" fmla="*/ 149225 h 366714"/>
                <a:gd name="connsiteX21" fmla="*/ 88900 w 622300"/>
                <a:gd name="connsiteY21" fmla="*/ 139700 h 366714"/>
                <a:gd name="connsiteX22" fmla="*/ 152400 w 622300"/>
                <a:gd name="connsiteY22" fmla="*/ 0 h 366714"/>
                <a:gd name="connsiteX0" fmla="*/ 152400 w 622300"/>
                <a:gd name="connsiteY0" fmla="*/ 0 h 366714"/>
                <a:gd name="connsiteX1" fmla="*/ 619125 w 622300"/>
                <a:gd name="connsiteY1" fmla="*/ 209550 h 366714"/>
                <a:gd name="connsiteX2" fmla="*/ 622300 w 622300"/>
                <a:gd name="connsiteY2" fmla="*/ 273050 h 366714"/>
                <a:gd name="connsiteX3" fmla="*/ 571500 w 622300"/>
                <a:gd name="connsiteY3" fmla="*/ 263525 h 366714"/>
                <a:gd name="connsiteX4" fmla="*/ 504825 w 622300"/>
                <a:gd name="connsiteY4" fmla="*/ 244475 h 366714"/>
                <a:gd name="connsiteX5" fmla="*/ 463550 w 622300"/>
                <a:gd name="connsiteY5" fmla="*/ 260350 h 366714"/>
                <a:gd name="connsiteX6" fmla="*/ 415925 w 622300"/>
                <a:gd name="connsiteY6" fmla="*/ 279400 h 366714"/>
                <a:gd name="connsiteX7" fmla="*/ 371475 w 622300"/>
                <a:gd name="connsiteY7" fmla="*/ 279400 h 366714"/>
                <a:gd name="connsiteX8" fmla="*/ 346075 w 622300"/>
                <a:gd name="connsiteY8" fmla="*/ 282575 h 366714"/>
                <a:gd name="connsiteX9" fmla="*/ 314325 w 622300"/>
                <a:gd name="connsiteY9" fmla="*/ 292100 h 366714"/>
                <a:gd name="connsiteX10" fmla="*/ 254000 w 622300"/>
                <a:gd name="connsiteY10" fmla="*/ 304800 h 366714"/>
                <a:gd name="connsiteX11" fmla="*/ 228600 w 622300"/>
                <a:gd name="connsiteY11" fmla="*/ 314325 h 366714"/>
                <a:gd name="connsiteX12" fmla="*/ 174625 w 622300"/>
                <a:gd name="connsiteY12" fmla="*/ 317500 h 366714"/>
                <a:gd name="connsiteX13" fmla="*/ 11725 w 622300"/>
                <a:gd name="connsiteY13" fmla="*/ 366714 h 366714"/>
                <a:gd name="connsiteX14" fmla="*/ 0 w 622300"/>
                <a:gd name="connsiteY14" fmla="*/ 279400 h 366714"/>
                <a:gd name="connsiteX15" fmla="*/ 28575 w 622300"/>
                <a:gd name="connsiteY15" fmla="*/ 250825 h 366714"/>
                <a:gd name="connsiteX16" fmla="*/ 47625 w 622300"/>
                <a:gd name="connsiteY16" fmla="*/ 228600 h 366714"/>
                <a:gd name="connsiteX17" fmla="*/ 53975 w 622300"/>
                <a:gd name="connsiteY17" fmla="*/ 212725 h 366714"/>
                <a:gd name="connsiteX18" fmla="*/ 69850 w 622300"/>
                <a:gd name="connsiteY18" fmla="*/ 171450 h 366714"/>
                <a:gd name="connsiteX19" fmla="*/ 85725 w 622300"/>
                <a:gd name="connsiteY19" fmla="*/ 149225 h 366714"/>
                <a:gd name="connsiteX20" fmla="*/ 88900 w 622300"/>
                <a:gd name="connsiteY20" fmla="*/ 139700 h 366714"/>
                <a:gd name="connsiteX21" fmla="*/ 152400 w 622300"/>
                <a:gd name="connsiteY21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16850 w 610575"/>
                <a:gd name="connsiteY14" fmla="*/ 250825 h 366714"/>
                <a:gd name="connsiteX15" fmla="*/ 35900 w 610575"/>
                <a:gd name="connsiteY15" fmla="*/ 228600 h 366714"/>
                <a:gd name="connsiteX16" fmla="*/ 42250 w 610575"/>
                <a:gd name="connsiteY16" fmla="*/ 212725 h 366714"/>
                <a:gd name="connsiteX17" fmla="*/ 58125 w 610575"/>
                <a:gd name="connsiteY17" fmla="*/ 171450 h 366714"/>
                <a:gd name="connsiteX18" fmla="*/ 74000 w 610575"/>
                <a:gd name="connsiteY18" fmla="*/ 149225 h 366714"/>
                <a:gd name="connsiteX19" fmla="*/ 77175 w 610575"/>
                <a:gd name="connsiteY19" fmla="*/ 139700 h 366714"/>
                <a:gd name="connsiteX20" fmla="*/ 140675 w 610575"/>
                <a:gd name="connsiteY20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35900 w 610575"/>
                <a:gd name="connsiteY14" fmla="*/ 228600 h 366714"/>
                <a:gd name="connsiteX15" fmla="*/ 42250 w 610575"/>
                <a:gd name="connsiteY15" fmla="*/ 212725 h 366714"/>
                <a:gd name="connsiteX16" fmla="*/ 58125 w 610575"/>
                <a:gd name="connsiteY16" fmla="*/ 171450 h 366714"/>
                <a:gd name="connsiteX17" fmla="*/ 74000 w 610575"/>
                <a:gd name="connsiteY17" fmla="*/ 149225 h 366714"/>
                <a:gd name="connsiteX18" fmla="*/ 77175 w 610575"/>
                <a:gd name="connsiteY18" fmla="*/ 139700 h 366714"/>
                <a:gd name="connsiteX19" fmla="*/ 140675 w 610575"/>
                <a:gd name="connsiteY19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35900 w 610575"/>
                <a:gd name="connsiteY14" fmla="*/ 228600 h 366714"/>
                <a:gd name="connsiteX15" fmla="*/ 42250 w 610575"/>
                <a:gd name="connsiteY15" fmla="*/ 212725 h 366714"/>
                <a:gd name="connsiteX16" fmla="*/ 58125 w 610575"/>
                <a:gd name="connsiteY16" fmla="*/ 171450 h 366714"/>
                <a:gd name="connsiteX17" fmla="*/ 77175 w 610575"/>
                <a:gd name="connsiteY17" fmla="*/ 139700 h 366714"/>
                <a:gd name="connsiteX18" fmla="*/ 140675 w 610575"/>
                <a:gd name="connsiteY18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35900 w 610575"/>
                <a:gd name="connsiteY14" fmla="*/ 228600 h 366714"/>
                <a:gd name="connsiteX15" fmla="*/ 58125 w 610575"/>
                <a:gd name="connsiteY15" fmla="*/ 171450 h 366714"/>
                <a:gd name="connsiteX16" fmla="*/ 77175 w 610575"/>
                <a:gd name="connsiteY16" fmla="*/ 139700 h 366714"/>
                <a:gd name="connsiteX17" fmla="*/ 140675 w 610575"/>
                <a:gd name="connsiteY17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58125 w 610575"/>
                <a:gd name="connsiteY14" fmla="*/ 171450 h 366714"/>
                <a:gd name="connsiteX15" fmla="*/ 77175 w 610575"/>
                <a:gd name="connsiteY15" fmla="*/ 139700 h 366714"/>
                <a:gd name="connsiteX16" fmla="*/ 140675 w 610575"/>
                <a:gd name="connsiteY16" fmla="*/ 0 h 366714"/>
                <a:gd name="connsiteX0" fmla="*/ 140675 w 610575"/>
                <a:gd name="connsiteY0" fmla="*/ 6350 h 373064"/>
                <a:gd name="connsiteX1" fmla="*/ 607400 w 610575"/>
                <a:gd name="connsiteY1" fmla="*/ 215900 h 373064"/>
                <a:gd name="connsiteX2" fmla="*/ 610575 w 610575"/>
                <a:gd name="connsiteY2" fmla="*/ 279400 h 373064"/>
                <a:gd name="connsiteX3" fmla="*/ 559775 w 610575"/>
                <a:gd name="connsiteY3" fmla="*/ 269875 h 373064"/>
                <a:gd name="connsiteX4" fmla="*/ 493100 w 610575"/>
                <a:gd name="connsiteY4" fmla="*/ 250825 h 373064"/>
                <a:gd name="connsiteX5" fmla="*/ 451825 w 610575"/>
                <a:gd name="connsiteY5" fmla="*/ 266700 h 373064"/>
                <a:gd name="connsiteX6" fmla="*/ 404200 w 610575"/>
                <a:gd name="connsiteY6" fmla="*/ 285750 h 373064"/>
                <a:gd name="connsiteX7" fmla="*/ 359750 w 610575"/>
                <a:gd name="connsiteY7" fmla="*/ 285750 h 373064"/>
                <a:gd name="connsiteX8" fmla="*/ 334350 w 610575"/>
                <a:gd name="connsiteY8" fmla="*/ 288925 h 373064"/>
                <a:gd name="connsiteX9" fmla="*/ 302600 w 610575"/>
                <a:gd name="connsiteY9" fmla="*/ 298450 h 373064"/>
                <a:gd name="connsiteX10" fmla="*/ 242275 w 610575"/>
                <a:gd name="connsiteY10" fmla="*/ 311150 h 373064"/>
                <a:gd name="connsiteX11" fmla="*/ 216875 w 610575"/>
                <a:gd name="connsiteY11" fmla="*/ 320675 h 373064"/>
                <a:gd name="connsiteX12" fmla="*/ 162900 w 610575"/>
                <a:gd name="connsiteY12" fmla="*/ 323850 h 373064"/>
                <a:gd name="connsiteX13" fmla="*/ 0 w 610575"/>
                <a:gd name="connsiteY13" fmla="*/ 373064 h 373064"/>
                <a:gd name="connsiteX14" fmla="*/ 58125 w 610575"/>
                <a:gd name="connsiteY14" fmla="*/ 177800 h 373064"/>
                <a:gd name="connsiteX15" fmla="*/ 140675 w 610575"/>
                <a:gd name="connsiteY15" fmla="*/ 6350 h 37306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140675 w 610575"/>
                <a:gd name="connsiteY14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559775 w 607400"/>
                <a:gd name="connsiteY2" fmla="*/ 263525 h 366714"/>
                <a:gd name="connsiteX3" fmla="*/ 493100 w 607400"/>
                <a:gd name="connsiteY3" fmla="*/ 244475 h 366714"/>
                <a:gd name="connsiteX4" fmla="*/ 451825 w 607400"/>
                <a:gd name="connsiteY4" fmla="*/ 260350 h 366714"/>
                <a:gd name="connsiteX5" fmla="*/ 404200 w 607400"/>
                <a:gd name="connsiteY5" fmla="*/ 279400 h 366714"/>
                <a:gd name="connsiteX6" fmla="*/ 359750 w 607400"/>
                <a:gd name="connsiteY6" fmla="*/ 279400 h 366714"/>
                <a:gd name="connsiteX7" fmla="*/ 334350 w 607400"/>
                <a:gd name="connsiteY7" fmla="*/ 282575 h 366714"/>
                <a:gd name="connsiteX8" fmla="*/ 302600 w 607400"/>
                <a:gd name="connsiteY8" fmla="*/ 292100 h 366714"/>
                <a:gd name="connsiteX9" fmla="*/ 242275 w 607400"/>
                <a:gd name="connsiteY9" fmla="*/ 304800 h 366714"/>
                <a:gd name="connsiteX10" fmla="*/ 216875 w 607400"/>
                <a:gd name="connsiteY10" fmla="*/ 314325 h 366714"/>
                <a:gd name="connsiteX11" fmla="*/ 162900 w 607400"/>
                <a:gd name="connsiteY11" fmla="*/ 317500 h 366714"/>
                <a:gd name="connsiteX12" fmla="*/ 0 w 607400"/>
                <a:gd name="connsiteY12" fmla="*/ 366714 h 366714"/>
                <a:gd name="connsiteX13" fmla="*/ 140675 w 607400"/>
                <a:gd name="connsiteY13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93100 w 607400"/>
                <a:gd name="connsiteY2" fmla="*/ 244475 h 366714"/>
                <a:gd name="connsiteX3" fmla="*/ 451825 w 607400"/>
                <a:gd name="connsiteY3" fmla="*/ 260350 h 366714"/>
                <a:gd name="connsiteX4" fmla="*/ 404200 w 607400"/>
                <a:gd name="connsiteY4" fmla="*/ 279400 h 366714"/>
                <a:gd name="connsiteX5" fmla="*/ 359750 w 607400"/>
                <a:gd name="connsiteY5" fmla="*/ 279400 h 366714"/>
                <a:gd name="connsiteX6" fmla="*/ 334350 w 607400"/>
                <a:gd name="connsiteY6" fmla="*/ 282575 h 366714"/>
                <a:gd name="connsiteX7" fmla="*/ 302600 w 607400"/>
                <a:gd name="connsiteY7" fmla="*/ 292100 h 366714"/>
                <a:gd name="connsiteX8" fmla="*/ 242275 w 607400"/>
                <a:gd name="connsiteY8" fmla="*/ 304800 h 366714"/>
                <a:gd name="connsiteX9" fmla="*/ 216875 w 607400"/>
                <a:gd name="connsiteY9" fmla="*/ 314325 h 366714"/>
                <a:gd name="connsiteX10" fmla="*/ 162900 w 607400"/>
                <a:gd name="connsiteY10" fmla="*/ 317500 h 366714"/>
                <a:gd name="connsiteX11" fmla="*/ 0 w 607400"/>
                <a:gd name="connsiteY11" fmla="*/ 366714 h 366714"/>
                <a:gd name="connsiteX12" fmla="*/ 140675 w 607400"/>
                <a:gd name="connsiteY12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359750 w 607400"/>
                <a:gd name="connsiteY4" fmla="*/ 279400 h 366714"/>
                <a:gd name="connsiteX5" fmla="*/ 334350 w 607400"/>
                <a:gd name="connsiteY5" fmla="*/ 282575 h 366714"/>
                <a:gd name="connsiteX6" fmla="*/ 302600 w 607400"/>
                <a:gd name="connsiteY6" fmla="*/ 292100 h 366714"/>
                <a:gd name="connsiteX7" fmla="*/ 242275 w 607400"/>
                <a:gd name="connsiteY7" fmla="*/ 304800 h 366714"/>
                <a:gd name="connsiteX8" fmla="*/ 216875 w 607400"/>
                <a:gd name="connsiteY8" fmla="*/ 314325 h 366714"/>
                <a:gd name="connsiteX9" fmla="*/ 162900 w 607400"/>
                <a:gd name="connsiteY9" fmla="*/ 317500 h 366714"/>
                <a:gd name="connsiteX10" fmla="*/ 0 w 607400"/>
                <a:gd name="connsiteY10" fmla="*/ 366714 h 366714"/>
                <a:gd name="connsiteX11" fmla="*/ 140675 w 607400"/>
                <a:gd name="connsiteY11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334350 w 607400"/>
                <a:gd name="connsiteY4" fmla="*/ 282575 h 366714"/>
                <a:gd name="connsiteX5" fmla="*/ 302600 w 607400"/>
                <a:gd name="connsiteY5" fmla="*/ 292100 h 366714"/>
                <a:gd name="connsiteX6" fmla="*/ 242275 w 607400"/>
                <a:gd name="connsiteY6" fmla="*/ 304800 h 366714"/>
                <a:gd name="connsiteX7" fmla="*/ 216875 w 607400"/>
                <a:gd name="connsiteY7" fmla="*/ 314325 h 366714"/>
                <a:gd name="connsiteX8" fmla="*/ 162900 w 607400"/>
                <a:gd name="connsiteY8" fmla="*/ 317500 h 366714"/>
                <a:gd name="connsiteX9" fmla="*/ 0 w 607400"/>
                <a:gd name="connsiteY9" fmla="*/ 366714 h 366714"/>
                <a:gd name="connsiteX10" fmla="*/ 140675 w 607400"/>
                <a:gd name="connsiteY10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302600 w 607400"/>
                <a:gd name="connsiteY4" fmla="*/ 292100 h 366714"/>
                <a:gd name="connsiteX5" fmla="*/ 242275 w 607400"/>
                <a:gd name="connsiteY5" fmla="*/ 304800 h 366714"/>
                <a:gd name="connsiteX6" fmla="*/ 216875 w 607400"/>
                <a:gd name="connsiteY6" fmla="*/ 314325 h 366714"/>
                <a:gd name="connsiteX7" fmla="*/ 162900 w 607400"/>
                <a:gd name="connsiteY7" fmla="*/ 317500 h 366714"/>
                <a:gd name="connsiteX8" fmla="*/ 0 w 607400"/>
                <a:gd name="connsiteY8" fmla="*/ 366714 h 366714"/>
                <a:gd name="connsiteX9" fmla="*/ 140675 w 607400"/>
                <a:gd name="connsiteY9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242275 w 607400"/>
                <a:gd name="connsiteY4" fmla="*/ 304800 h 366714"/>
                <a:gd name="connsiteX5" fmla="*/ 216875 w 607400"/>
                <a:gd name="connsiteY5" fmla="*/ 314325 h 366714"/>
                <a:gd name="connsiteX6" fmla="*/ 162900 w 607400"/>
                <a:gd name="connsiteY6" fmla="*/ 317500 h 366714"/>
                <a:gd name="connsiteX7" fmla="*/ 0 w 607400"/>
                <a:gd name="connsiteY7" fmla="*/ 366714 h 366714"/>
                <a:gd name="connsiteX8" fmla="*/ 140675 w 607400"/>
                <a:gd name="connsiteY8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216875 w 607400"/>
                <a:gd name="connsiteY4" fmla="*/ 314325 h 366714"/>
                <a:gd name="connsiteX5" fmla="*/ 162900 w 607400"/>
                <a:gd name="connsiteY5" fmla="*/ 317500 h 366714"/>
                <a:gd name="connsiteX6" fmla="*/ 0 w 607400"/>
                <a:gd name="connsiteY6" fmla="*/ 366714 h 366714"/>
                <a:gd name="connsiteX7" fmla="*/ 140675 w 607400"/>
                <a:gd name="connsiteY7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162900 w 607400"/>
                <a:gd name="connsiteY4" fmla="*/ 317500 h 366714"/>
                <a:gd name="connsiteX5" fmla="*/ 0 w 607400"/>
                <a:gd name="connsiteY5" fmla="*/ 366714 h 366714"/>
                <a:gd name="connsiteX6" fmla="*/ 140675 w 607400"/>
                <a:gd name="connsiteY6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0 w 607400"/>
                <a:gd name="connsiteY4" fmla="*/ 366714 h 366714"/>
                <a:gd name="connsiteX5" fmla="*/ 140675 w 607400"/>
                <a:gd name="connsiteY5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0 w 607400"/>
                <a:gd name="connsiteY3" fmla="*/ 366714 h 366714"/>
                <a:gd name="connsiteX4" fmla="*/ 140675 w 607400"/>
                <a:gd name="connsiteY4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0 w 607400"/>
                <a:gd name="connsiteY2" fmla="*/ 366714 h 366714"/>
                <a:gd name="connsiteX3" fmla="*/ 140675 w 607400"/>
                <a:gd name="connsiteY3" fmla="*/ 0 h 366714"/>
                <a:gd name="connsiteX0" fmla="*/ 140675 w 562867"/>
                <a:gd name="connsiteY0" fmla="*/ 0 h 366714"/>
                <a:gd name="connsiteX1" fmla="*/ 562867 w 562867"/>
                <a:gd name="connsiteY1" fmla="*/ 80962 h 366714"/>
                <a:gd name="connsiteX2" fmla="*/ 0 w 562867"/>
                <a:gd name="connsiteY2" fmla="*/ 366714 h 366714"/>
                <a:gd name="connsiteX3" fmla="*/ 140675 w 562867"/>
                <a:gd name="connsiteY3" fmla="*/ 0 h 36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867" h="366714">
                  <a:moveTo>
                    <a:pt x="140675" y="0"/>
                  </a:moveTo>
                  <a:lnTo>
                    <a:pt x="562867" y="80962"/>
                  </a:lnTo>
                  <a:lnTo>
                    <a:pt x="0" y="366714"/>
                  </a:lnTo>
                  <a:lnTo>
                    <a:pt x="140675" y="0"/>
                  </a:lnTo>
                  <a:close/>
                </a:path>
              </a:pathLst>
            </a:custGeom>
            <a:blipFill>
              <a:blip r:embed="rId5" cstate="print"/>
              <a:tile tx="0" ty="0" sx="100000" sy="100000" flip="none" algn="tl"/>
            </a:blipFill>
            <a:ln w="12700" cmpd="dbl">
              <a:solidFill>
                <a:schemeClr val="accent2">
                  <a:lumMod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Dowolny kształt 88"/>
            <p:cNvSpPr/>
            <p:nvPr/>
          </p:nvSpPr>
          <p:spPr>
            <a:xfrm flipV="1">
              <a:off x="7143768" y="2714620"/>
              <a:ext cx="571504" cy="357190"/>
            </a:xfrm>
            <a:custGeom>
              <a:avLst/>
              <a:gdLst>
                <a:gd name="connsiteX0" fmla="*/ 152400 w 622300"/>
                <a:gd name="connsiteY0" fmla="*/ 0 h 320675"/>
                <a:gd name="connsiteX1" fmla="*/ 619125 w 622300"/>
                <a:gd name="connsiteY1" fmla="*/ 209550 h 320675"/>
                <a:gd name="connsiteX2" fmla="*/ 622300 w 622300"/>
                <a:gd name="connsiteY2" fmla="*/ 273050 h 320675"/>
                <a:gd name="connsiteX3" fmla="*/ 571500 w 622300"/>
                <a:gd name="connsiteY3" fmla="*/ 263525 h 320675"/>
                <a:gd name="connsiteX4" fmla="*/ 504825 w 622300"/>
                <a:gd name="connsiteY4" fmla="*/ 244475 h 320675"/>
                <a:gd name="connsiteX5" fmla="*/ 463550 w 622300"/>
                <a:gd name="connsiteY5" fmla="*/ 260350 h 320675"/>
                <a:gd name="connsiteX6" fmla="*/ 415925 w 622300"/>
                <a:gd name="connsiteY6" fmla="*/ 279400 h 320675"/>
                <a:gd name="connsiteX7" fmla="*/ 371475 w 622300"/>
                <a:gd name="connsiteY7" fmla="*/ 279400 h 320675"/>
                <a:gd name="connsiteX8" fmla="*/ 346075 w 622300"/>
                <a:gd name="connsiteY8" fmla="*/ 282575 h 320675"/>
                <a:gd name="connsiteX9" fmla="*/ 314325 w 622300"/>
                <a:gd name="connsiteY9" fmla="*/ 292100 h 320675"/>
                <a:gd name="connsiteX10" fmla="*/ 254000 w 622300"/>
                <a:gd name="connsiteY10" fmla="*/ 304800 h 320675"/>
                <a:gd name="connsiteX11" fmla="*/ 228600 w 622300"/>
                <a:gd name="connsiteY11" fmla="*/ 314325 h 320675"/>
                <a:gd name="connsiteX12" fmla="*/ 174625 w 622300"/>
                <a:gd name="connsiteY12" fmla="*/ 317500 h 320675"/>
                <a:gd name="connsiteX13" fmla="*/ 123825 w 622300"/>
                <a:gd name="connsiteY13" fmla="*/ 320675 h 320675"/>
                <a:gd name="connsiteX14" fmla="*/ 28575 w 622300"/>
                <a:gd name="connsiteY14" fmla="*/ 314325 h 320675"/>
                <a:gd name="connsiteX15" fmla="*/ 0 w 622300"/>
                <a:gd name="connsiteY15" fmla="*/ 279400 h 320675"/>
                <a:gd name="connsiteX16" fmla="*/ 28575 w 622300"/>
                <a:gd name="connsiteY16" fmla="*/ 250825 h 320675"/>
                <a:gd name="connsiteX17" fmla="*/ 47625 w 622300"/>
                <a:gd name="connsiteY17" fmla="*/ 228600 h 320675"/>
                <a:gd name="connsiteX18" fmla="*/ 53975 w 622300"/>
                <a:gd name="connsiteY18" fmla="*/ 212725 h 320675"/>
                <a:gd name="connsiteX19" fmla="*/ 69850 w 622300"/>
                <a:gd name="connsiteY19" fmla="*/ 171450 h 320675"/>
                <a:gd name="connsiteX20" fmla="*/ 85725 w 622300"/>
                <a:gd name="connsiteY20" fmla="*/ 149225 h 320675"/>
                <a:gd name="connsiteX21" fmla="*/ 88900 w 622300"/>
                <a:gd name="connsiteY21" fmla="*/ 139700 h 320675"/>
                <a:gd name="connsiteX22" fmla="*/ 152400 w 622300"/>
                <a:gd name="connsiteY22" fmla="*/ 0 h 320675"/>
                <a:gd name="connsiteX0" fmla="*/ 152400 w 622300"/>
                <a:gd name="connsiteY0" fmla="*/ 0 h 366714"/>
                <a:gd name="connsiteX1" fmla="*/ 619125 w 622300"/>
                <a:gd name="connsiteY1" fmla="*/ 209550 h 366714"/>
                <a:gd name="connsiteX2" fmla="*/ 622300 w 622300"/>
                <a:gd name="connsiteY2" fmla="*/ 273050 h 366714"/>
                <a:gd name="connsiteX3" fmla="*/ 571500 w 622300"/>
                <a:gd name="connsiteY3" fmla="*/ 263525 h 366714"/>
                <a:gd name="connsiteX4" fmla="*/ 504825 w 622300"/>
                <a:gd name="connsiteY4" fmla="*/ 244475 h 366714"/>
                <a:gd name="connsiteX5" fmla="*/ 463550 w 622300"/>
                <a:gd name="connsiteY5" fmla="*/ 260350 h 366714"/>
                <a:gd name="connsiteX6" fmla="*/ 415925 w 622300"/>
                <a:gd name="connsiteY6" fmla="*/ 279400 h 366714"/>
                <a:gd name="connsiteX7" fmla="*/ 371475 w 622300"/>
                <a:gd name="connsiteY7" fmla="*/ 279400 h 366714"/>
                <a:gd name="connsiteX8" fmla="*/ 346075 w 622300"/>
                <a:gd name="connsiteY8" fmla="*/ 282575 h 366714"/>
                <a:gd name="connsiteX9" fmla="*/ 314325 w 622300"/>
                <a:gd name="connsiteY9" fmla="*/ 292100 h 366714"/>
                <a:gd name="connsiteX10" fmla="*/ 254000 w 622300"/>
                <a:gd name="connsiteY10" fmla="*/ 304800 h 366714"/>
                <a:gd name="connsiteX11" fmla="*/ 228600 w 622300"/>
                <a:gd name="connsiteY11" fmla="*/ 314325 h 366714"/>
                <a:gd name="connsiteX12" fmla="*/ 174625 w 622300"/>
                <a:gd name="connsiteY12" fmla="*/ 317500 h 366714"/>
                <a:gd name="connsiteX13" fmla="*/ 123825 w 622300"/>
                <a:gd name="connsiteY13" fmla="*/ 320675 h 366714"/>
                <a:gd name="connsiteX14" fmla="*/ 11725 w 622300"/>
                <a:gd name="connsiteY14" fmla="*/ 366714 h 366714"/>
                <a:gd name="connsiteX15" fmla="*/ 0 w 622300"/>
                <a:gd name="connsiteY15" fmla="*/ 279400 h 366714"/>
                <a:gd name="connsiteX16" fmla="*/ 28575 w 622300"/>
                <a:gd name="connsiteY16" fmla="*/ 250825 h 366714"/>
                <a:gd name="connsiteX17" fmla="*/ 47625 w 622300"/>
                <a:gd name="connsiteY17" fmla="*/ 228600 h 366714"/>
                <a:gd name="connsiteX18" fmla="*/ 53975 w 622300"/>
                <a:gd name="connsiteY18" fmla="*/ 212725 h 366714"/>
                <a:gd name="connsiteX19" fmla="*/ 69850 w 622300"/>
                <a:gd name="connsiteY19" fmla="*/ 171450 h 366714"/>
                <a:gd name="connsiteX20" fmla="*/ 85725 w 622300"/>
                <a:gd name="connsiteY20" fmla="*/ 149225 h 366714"/>
                <a:gd name="connsiteX21" fmla="*/ 88900 w 622300"/>
                <a:gd name="connsiteY21" fmla="*/ 139700 h 366714"/>
                <a:gd name="connsiteX22" fmla="*/ 152400 w 622300"/>
                <a:gd name="connsiteY22" fmla="*/ 0 h 366714"/>
                <a:gd name="connsiteX0" fmla="*/ 152400 w 622300"/>
                <a:gd name="connsiteY0" fmla="*/ 0 h 366714"/>
                <a:gd name="connsiteX1" fmla="*/ 619125 w 622300"/>
                <a:gd name="connsiteY1" fmla="*/ 209550 h 366714"/>
                <a:gd name="connsiteX2" fmla="*/ 622300 w 622300"/>
                <a:gd name="connsiteY2" fmla="*/ 273050 h 366714"/>
                <a:gd name="connsiteX3" fmla="*/ 571500 w 622300"/>
                <a:gd name="connsiteY3" fmla="*/ 263525 h 366714"/>
                <a:gd name="connsiteX4" fmla="*/ 504825 w 622300"/>
                <a:gd name="connsiteY4" fmla="*/ 244475 h 366714"/>
                <a:gd name="connsiteX5" fmla="*/ 463550 w 622300"/>
                <a:gd name="connsiteY5" fmla="*/ 260350 h 366714"/>
                <a:gd name="connsiteX6" fmla="*/ 415925 w 622300"/>
                <a:gd name="connsiteY6" fmla="*/ 279400 h 366714"/>
                <a:gd name="connsiteX7" fmla="*/ 371475 w 622300"/>
                <a:gd name="connsiteY7" fmla="*/ 279400 h 366714"/>
                <a:gd name="connsiteX8" fmla="*/ 346075 w 622300"/>
                <a:gd name="connsiteY8" fmla="*/ 282575 h 366714"/>
                <a:gd name="connsiteX9" fmla="*/ 314325 w 622300"/>
                <a:gd name="connsiteY9" fmla="*/ 292100 h 366714"/>
                <a:gd name="connsiteX10" fmla="*/ 254000 w 622300"/>
                <a:gd name="connsiteY10" fmla="*/ 304800 h 366714"/>
                <a:gd name="connsiteX11" fmla="*/ 228600 w 622300"/>
                <a:gd name="connsiteY11" fmla="*/ 314325 h 366714"/>
                <a:gd name="connsiteX12" fmla="*/ 174625 w 622300"/>
                <a:gd name="connsiteY12" fmla="*/ 317500 h 366714"/>
                <a:gd name="connsiteX13" fmla="*/ 11725 w 622300"/>
                <a:gd name="connsiteY13" fmla="*/ 366714 h 366714"/>
                <a:gd name="connsiteX14" fmla="*/ 0 w 622300"/>
                <a:gd name="connsiteY14" fmla="*/ 279400 h 366714"/>
                <a:gd name="connsiteX15" fmla="*/ 28575 w 622300"/>
                <a:gd name="connsiteY15" fmla="*/ 250825 h 366714"/>
                <a:gd name="connsiteX16" fmla="*/ 47625 w 622300"/>
                <a:gd name="connsiteY16" fmla="*/ 228600 h 366714"/>
                <a:gd name="connsiteX17" fmla="*/ 53975 w 622300"/>
                <a:gd name="connsiteY17" fmla="*/ 212725 h 366714"/>
                <a:gd name="connsiteX18" fmla="*/ 69850 w 622300"/>
                <a:gd name="connsiteY18" fmla="*/ 171450 h 366714"/>
                <a:gd name="connsiteX19" fmla="*/ 85725 w 622300"/>
                <a:gd name="connsiteY19" fmla="*/ 149225 h 366714"/>
                <a:gd name="connsiteX20" fmla="*/ 88900 w 622300"/>
                <a:gd name="connsiteY20" fmla="*/ 139700 h 366714"/>
                <a:gd name="connsiteX21" fmla="*/ 152400 w 622300"/>
                <a:gd name="connsiteY21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16850 w 610575"/>
                <a:gd name="connsiteY14" fmla="*/ 250825 h 366714"/>
                <a:gd name="connsiteX15" fmla="*/ 35900 w 610575"/>
                <a:gd name="connsiteY15" fmla="*/ 228600 h 366714"/>
                <a:gd name="connsiteX16" fmla="*/ 42250 w 610575"/>
                <a:gd name="connsiteY16" fmla="*/ 212725 h 366714"/>
                <a:gd name="connsiteX17" fmla="*/ 58125 w 610575"/>
                <a:gd name="connsiteY17" fmla="*/ 171450 h 366714"/>
                <a:gd name="connsiteX18" fmla="*/ 74000 w 610575"/>
                <a:gd name="connsiteY18" fmla="*/ 149225 h 366714"/>
                <a:gd name="connsiteX19" fmla="*/ 77175 w 610575"/>
                <a:gd name="connsiteY19" fmla="*/ 139700 h 366714"/>
                <a:gd name="connsiteX20" fmla="*/ 140675 w 610575"/>
                <a:gd name="connsiteY20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35900 w 610575"/>
                <a:gd name="connsiteY14" fmla="*/ 228600 h 366714"/>
                <a:gd name="connsiteX15" fmla="*/ 42250 w 610575"/>
                <a:gd name="connsiteY15" fmla="*/ 212725 h 366714"/>
                <a:gd name="connsiteX16" fmla="*/ 58125 w 610575"/>
                <a:gd name="connsiteY16" fmla="*/ 171450 h 366714"/>
                <a:gd name="connsiteX17" fmla="*/ 74000 w 610575"/>
                <a:gd name="connsiteY17" fmla="*/ 149225 h 366714"/>
                <a:gd name="connsiteX18" fmla="*/ 77175 w 610575"/>
                <a:gd name="connsiteY18" fmla="*/ 139700 h 366714"/>
                <a:gd name="connsiteX19" fmla="*/ 140675 w 610575"/>
                <a:gd name="connsiteY19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35900 w 610575"/>
                <a:gd name="connsiteY14" fmla="*/ 228600 h 366714"/>
                <a:gd name="connsiteX15" fmla="*/ 42250 w 610575"/>
                <a:gd name="connsiteY15" fmla="*/ 212725 h 366714"/>
                <a:gd name="connsiteX16" fmla="*/ 58125 w 610575"/>
                <a:gd name="connsiteY16" fmla="*/ 171450 h 366714"/>
                <a:gd name="connsiteX17" fmla="*/ 77175 w 610575"/>
                <a:gd name="connsiteY17" fmla="*/ 139700 h 366714"/>
                <a:gd name="connsiteX18" fmla="*/ 140675 w 610575"/>
                <a:gd name="connsiteY18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35900 w 610575"/>
                <a:gd name="connsiteY14" fmla="*/ 228600 h 366714"/>
                <a:gd name="connsiteX15" fmla="*/ 58125 w 610575"/>
                <a:gd name="connsiteY15" fmla="*/ 171450 h 366714"/>
                <a:gd name="connsiteX16" fmla="*/ 77175 w 610575"/>
                <a:gd name="connsiteY16" fmla="*/ 139700 h 366714"/>
                <a:gd name="connsiteX17" fmla="*/ 140675 w 610575"/>
                <a:gd name="connsiteY17" fmla="*/ 0 h 36671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58125 w 610575"/>
                <a:gd name="connsiteY14" fmla="*/ 171450 h 366714"/>
                <a:gd name="connsiteX15" fmla="*/ 77175 w 610575"/>
                <a:gd name="connsiteY15" fmla="*/ 139700 h 366714"/>
                <a:gd name="connsiteX16" fmla="*/ 140675 w 610575"/>
                <a:gd name="connsiteY16" fmla="*/ 0 h 366714"/>
                <a:gd name="connsiteX0" fmla="*/ 140675 w 610575"/>
                <a:gd name="connsiteY0" fmla="*/ 6350 h 373064"/>
                <a:gd name="connsiteX1" fmla="*/ 607400 w 610575"/>
                <a:gd name="connsiteY1" fmla="*/ 215900 h 373064"/>
                <a:gd name="connsiteX2" fmla="*/ 610575 w 610575"/>
                <a:gd name="connsiteY2" fmla="*/ 279400 h 373064"/>
                <a:gd name="connsiteX3" fmla="*/ 559775 w 610575"/>
                <a:gd name="connsiteY3" fmla="*/ 269875 h 373064"/>
                <a:gd name="connsiteX4" fmla="*/ 493100 w 610575"/>
                <a:gd name="connsiteY4" fmla="*/ 250825 h 373064"/>
                <a:gd name="connsiteX5" fmla="*/ 451825 w 610575"/>
                <a:gd name="connsiteY5" fmla="*/ 266700 h 373064"/>
                <a:gd name="connsiteX6" fmla="*/ 404200 w 610575"/>
                <a:gd name="connsiteY6" fmla="*/ 285750 h 373064"/>
                <a:gd name="connsiteX7" fmla="*/ 359750 w 610575"/>
                <a:gd name="connsiteY7" fmla="*/ 285750 h 373064"/>
                <a:gd name="connsiteX8" fmla="*/ 334350 w 610575"/>
                <a:gd name="connsiteY8" fmla="*/ 288925 h 373064"/>
                <a:gd name="connsiteX9" fmla="*/ 302600 w 610575"/>
                <a:gd name="connsiteY9" fmla="*/ 298450 h 373064"/>
                <a:gd name="connsiteX10" fmla="*/ 242275 w 610575"/>
                <a:gd name="connsiteY10" fmla="*/ 311150 h 373064"/>
                <a:gd name="connsiteX11" fmla="*/ 216875 w 610575"/>
                <a:gd name="connsiteY11" fmla="*/ 320675 h 373064"/>
                <a:gd name="connsiteX12" fmla="*/ 162900 w 610575"/>
                <a:gd name="connsiteY12" fmla="*/ 323850 h 373064"/>
                <a:gd name="connsiteX13" fmla="*/ 0 w 610575"/>
                <a:gd name="connsiteY13" fmla="*/ 373064 h 373064"/>
                <a:gd name="connsiteX14" fmla="*/ 58125 w 610575"/>
                <a:gd name="connsiteY14" fmla="*/ 177800 h 373064"/>
                <a:gd name="connsiteX15" fmla="*/ 140675 w 610575"/>
                <a:gd name="connsiteY15" fmla="*/ 6350 h 373064"/>
                <a:gd name="connsiteX0" fmla="*/ 140675 w 610575"/>
                <a:gd name="connsiteY0" fmla="*/ 0 h 366714"/>
                <a:gd name="connsiteX1" fmla="*/ 607400 w 610575"/>
                <a:gd name="connsiteY1" fmla="*/ 209550 h 366714"/>
                <a:gd name="connsiteX2" fmla="*/ 610575 w 610575"/>
                <a:gd name="connsiteY2" fmla="*/ 273050 h 366714"/>
                <a:gd name="connsiteX3" fmla="*/ 559775 w 610575"/>
                <a:gd name="connsiteY3" fmla="*/ 263525 h 366714"/>
                <a:gd name="connsiteX4" fmla="*/ 493100 w 610575"/>
                <a:gd name="connsiteY4" fmla="*/ 244475 h 366714"/>
                <a:gd name="connsiteX5" fmla="*/ 451825 w 610575"/>
                <a:gd name="connsiteY5" fmla="*/ 260350 h 366714"/>
                <a:gd name="connsiteX6" fmla="*/ 404200 w 610575"/>
                <a:gd name="connsiteY6" fmla="*/ 279400 h 366714"/>
                <a:gd name="connsiteX7" fmla="*/ 359750 w 610575"/>
                <a:gd name="connsiteY7" fmla="*/ 279400 h 366714"/>
                <a:gd name="connsiteX8" fmla="*/ 334350 w 610575"/>
                <a:gd name="connsiteY8" fmla="*/ 282575 h 366714"/>
                <a:gd name="connsiteX9" fmla="*/ 302600 w 610575"/>
                <a:gd name="connsiteY9" fmla="*/ 292100 h 366714"/>
                <a:gd name="connsiteX10" fmla="*/ 242275 w 610575"/>
                <a:gd name="connsiteY10" fmla="*/ 304800 h 366714"/>
                <a:gd name="connsiteX11" fmla="*/ 216875 w 610575"/>
                <a:gd name="connsiteY11" fmla="*/ 314325 h 366714"/>
                <a:gd name="connsiteX12" fmla="*/ 162900 w 610575"/>
                <a:gd name="connsiteY12" fmla="*/ 317500 h 366714"/>
                <a:gd name="connsiteX13" fmla="*/ 0 w 610575"/>
                <a:gd name="connsiteY13" fmla="*/ 366714 h 366714"/>
                <a:gd name="connsiteX14" fmla="*/ 140675 w 610575"/>
                <a:gd name="connsiteY14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559775 w 607400"/>
                <a:gd name="connsiteY2" fmla="*/ 263525 h 366714"/>
                <a:gd name="connsiteX3" fmla="*/ 493100 w 607400"/>
                <a:gd name="connsiteY3" fmla="*/ 244475 h 366714"/>
                <a:gd name="connsiteX4" fmla="*/ 451825 w 607400"/>
                <a:gd name="connsiteY4" fmla="*/ 260350 h 366714"/>
                <a:gd name="connsiteX5" fmla="*/ 404200 w 607400"/>
                <a:gd name="connsiteY5" fmla="*/ 279400 h 366714"/>
                <a:gd name="connsiteX6" fmla="*/ 359750 w 607400"/>
                <a:gd name="connsiteY6" fmla="*/ 279400 h 366714"/>
                <a:gd name="connsiteX7" fmla="*/ 334350 w 607400"/>
                <a:gd name="connsiteY7" fmla="*/ 282575 h 366714"/>
                <a:gd name="connsiteX8" fmla="*/ 302600 w 607400"/>
                <a:gd name="connsiteY8" fmla="*/ 292100 h 366714"/>
                <a:gd name="connsiteX9" fmla="*/ 242275 w 607400"/>
                <a:gd name="connsiteY9" fmla="*/ 304800 h 366714"/>
                <a:gd name="connsiteX10" fmla="*/ 216875 w 607400"/>
                <a:gd name="connsiteY10" fmla="*/ 314325 h 366714"/>
                <a:gd name="connsiteX11" fmla="*/ 162900 w 607400"/>
                <a:gd name="connsiteY11" fmla="*/ 317500 h 366714"/>
                <a:gd name="connsiteX12" fmla="*/ 0 w 607400"/>
                <a:gd name="connsiteY12" fmla="*/ 366714 h 366714"/>
                <a:gd name="connsiteX13" fmla="*/ 140675 w 607400"/>
                <a:gd name="connsiteY13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93100 w 607400"/>
                <a:gd name="connsiteY2" fmla="*/ 244475 h 366714"/>
                <a:gd name="connsiteX3" fmla="*/ 451825 w 607400"/>
                <a:gd name="connsiteY3" fmla="*/ 260350 h 366714"/>
                <a:gd name="connsiteX4" fmla="*/ 404200 w 607400"/>
                <a:gd name="connsiteY4" fmla="*/ 279400 h 366714"/>
                <a:gd name="connsiteX5" fmla="*/ 359750 w 607400"/>
                <a:gd name="connsiteY5" fmla="*/ 279400 h 366714"/>
                <a:gd name="connsiteX6" fmla="*/ 334350 w 607400"/>
                <a:gd name="connsiteY6" fmla="*/ 282575 h 366714"/>
                <a:gd name="connsiteX7" fmla="*/ 302600 w 607400"/>
                <a:gd name="connsiteY7" fmla="*/ 292100 h 366714"/>
                <a:gd name="connsiteX8" fmla="*/ 242275 w 607400"/>
                <a:gd name="connsiteY8" fmla="*/ 304800 h 366714"/>
                <a:gd name="connsiteX9" fmla="*/ 216875 w 607400"/>
                <a:gd name="connsiteY9" fmla="*/ 314325 h 366714"/>
                <a:gd name="connsiteX10" fmla="*/ 162900 w 607400"/>
                <a:gd name="connsiteY10" fmla="*/ 317500 h 366714"/>
                <a:gd name="connsiteX11" fmla="*/ 0 w 607400"/>
                <a:gd name="connsiteY11" fmla="*/ 366714 h 366714"/>
                <a:gd name="connsiteX12" fmla="*/ 140675 w 607400"/>
                <a:gd name="connsiteY12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359750 w 607400"/>
                <a:gd name="connsiteY4" fmla="*/ 279400 h 366714"/>
                <a:gd name="connsiteX5" fmla="*/ 334350 w 607400"/>
                <a:gd name="connsiteY5" fmla="*/ 282575 h 366714"/>
                <a:gd name="connsiteX6" fmla="*/ 302600 w 607400"/>
                <a:gd name="connsiteY6" fmla="*/ 292100 h 366714"/>
                <a:gd name="connsiteX7" fmla="*/ 242275 w 607400"/>
                <a:gd name="connsiteY7" fmla="*/ 304800 h 366714"/>
                <a:gd name="connsiteX8" fmla="*/ 216875 w 607400"/>
                <a:gd name="connsiteY8" fmla="*/ 314325 h 366714"/>
                <a:gd name="connsiteX9" fmla="*/ 162900 w 607400"/>
                <a:gd name="connsiteY9" fmla="*/ 317500 h 366714"/>
                <a:gd name="connsiteX10" fmla="*/ 0 w 607400"/>
                <a:gd name="connsiteY10" fmla="*/ 366714 h 366714"/>
                <a:gd name="connsiteX11" fmla="*/ 140675 w 607400"/>
                <a:gd name="connsiteY11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334350 w 607400"/>
                <a:gd name="connsiteY4" fmla="*/ 282575 h 366714"/>
                <a:gd name="connsiteX5" fmla="*/ 302600 w 607400"/>
                <a:gd name="connsiteY5" fmla="*/ 292100 h 366714"/>
                <a:gd name="connsiteX6" fmla="*/ 242275 w 607400"/>
                <a:gd name="connsiteY6" fmla="*/ 304800 h 366714"/>
                <a:gd name="connsiteX7" fmla="*/ 216875 w 607400"/>
                <a:gd name="connsiteY7" fmla="*/ 314325 h 366714"/>
                <a:gd name="connsiteX8" fmla="*/ 162900 w 607400"/>
                <a:gd name="connsiteY8" fmla="*/ 317500 h 366714"/>
                <a:gd name="connsiteX9" fmla="*/ 0 w 607400"/>
                <a:gd name="connsiteY9" fmla="*/ 366714 h 366714"/>
                <a:gd name="connsiteX10" fmla="*/ 140675 w 607400"/>
                <a:gd name="connsiteY10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302600 w 607400"/>
                <a:gd name="connsiteY4" fmla="*/ 292100 h 366714"/>
                <a:gd name="connsiteX5" fmla="*/ 242275 w 607400"/>
                <a:gd name="connsiteY5" fmla="*/ 304800 h 366714"/>
                <a:gd name="connsiteX6" fmla="*/ 216875 w 607400"/>
                <a:gd name="connsiteY6" fmla="*/ 314325 h 366714"/>
                <a:gd name="connsiteX7" fmla="*/ 162900 w 607400"/>
                <a:gd name="connsiteY7" fmla="*/ 317500 h 366714"/>
                <a:gd name="connsiteX8" fmla="*/ 0 w 607400"/>
                <a:gd name="connsiteY8" fmla="*/ 366714 h 366714"/>
                <a:gd name="connsiteX9" fmla="*/ 140675 w 607400"/>
                <a:gd name="connsiteY9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242275 w 607400"/>
                <a:gd name="connsiteY4" fmla="*/ 304800 h 366714"/>
                <a:gd name="connsiteX5" fmla="*/ 216875 w 607400"/>
                <a:gd name="connsiteY5" fmla="*/ 314325 h 366714"/>
                <a:gd name="connsiteX6" fmla="*/ 162900 w 607400"/>
                <a:gd name="connsiteY6" fmla="*/ 317500 h 366714"/>
                <a:gd name="connsiteX7" fmla="*/ 0 w 607400"/>
                <a:gd name="connsiteY7" fmla="*/ 366714 h 366714"/>
                <a:gd name="connsiteX8" fmla="*/ 140675 w 607400"/>
                <a:gd name="connsiteY8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216875 w 607400"/>
                <a:gd name="connsiteY4" fmla="*/ 314325 h 366714"/>
                <a:gd name="connsiteX5" fmla="*/ 162900 w 607400"/>
                <a:gd name="connsiteY5" fmla="*/ 317500 h 366714"/>
                <a:gd name="connsiteX6" fmla="*/ 0 w 607400"/>
                <a:gd name="connsiteY6" fmla="*/ 366714 h 366714"/>
                <a:gd name="connsiteX7" fmla="*/ 140675 w 607400"/>
                <a:gd name="connsiteY7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162900 w 607400"/>
                <a:gd name="connsiteY4" fmla="*/ 317500 h 366714"/>
                <a:gd name="connsiteX5" fmla="*/ 0 w 607400"/>
                <a:gd name="connsiteY5" fmla="*/ 366714 h 366714"/>
                <a:gd name="connsiteX6" fmla="*/ 140675 w 607400"/>
                <a:gd name="connsiteY6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404200 w 607400"/>
                <a:gd name="connsiteY3" fmla="*/ 279400 h 366714"/>
                <a:gd name="connsiteX4" fmla="*/ 0 w 607400"/>
                <a:gd name="connsiteY4" fmla="*/ 366714 h 366714"/>
                <a:gd name="connsiteX5" fmla="*/ 140675 w 607400"/>
                <a:gd name="connsiteY5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451825 w 607400"/>
                <a:gd name="connsiteY2" fmla="*/ 260350 h 366714"/>
                <a:gd name="connsiteX3" fmla="*/ 0 w 607400"/>
                <a:gd name="connsiteY3" fmla="*/ 366714 h 366714"/>
                <a:gd name="connsiteX4" fmla="*/ 140675 w 607400"/>
                <a:gd name="connsiteY4" fmla="*/ 0 h 366714"/>
                <a:gd name="connsiteX0" fmla="*/ 140675 w 607400"/>
                <a:gd name="connsiteY0" fmla="*/ 0 h 366714"/>
                <a:gd name="connsiteX1" fmla="*/ 607400 w 607400"/>
                <a:gd name="connsiteY1" fmla="*/ 209550 h 366714"/>
                <a:gd name="connsiteX2" fmla="*/ 0 w 607400"/>
                <a:gd name="connsiteY2" fmla="*/ 366714 h 366714"/>
                <a:gd name="connsiteX3" fmla="*/ 140675 w 607400"/>
                <a:gd name="connsiteY3" fmla="*/ 0 h 366714"/>
                <a:gd name="connsiteX0" fmla="*/ 0 w 748117"/>
                <a:gd name="connsiteY0" fmla="*/ 0 h 285752"/>
                <a:gd name="connsiteX1" fmla="*/ 748117 w 748117"/>
                <a:gd name="connsiteY1" fmla="*/ 128588 h 285752"/>
                <a:gd name="connsiteX2" fmla="*/ 140717 w 748117"/>
                <a:gd name="connsiteY2" fmla="*/ 285752 h 285752"/>
                <a:gd name="connsiteX3" fmla="*/ 0 w 748117"/>
                <a:gd name="connsiteY3" fmla="*/ 0 h 285752"/>
                <a:gd name="connsiteX0" fmla="*/ 0 w 703584"/>
                <a:gd name="connsiteY0" fmla="*/ 0 h 285752"/>
                <a:gd name="connsiteX1" fmla="*/ 703584 w 703584"/>
                <a:gd name="connsiteY1" fmla="*/ 71438 h 285752"/>
                <a:gd name="connsiteX2" fmla="*/ 140717 w 703584"/>
                <a:gd name="connsiteY2" fmla="*/ 285752 h 285752"/>
                <a:gd name="connsiteX3" fmla="*/ 0 w 703584"/>
                <a:gd name="connsiteY3" fmla="*/ 0 h 285752"/>
                <a:gd name="connsiteX0" fmla="*/ 0 w 703584"/>
                <a:gd name="connsiteY0" fmla="*/ 0 h 214314"/>
                <a:gd name="connsiteX1" fmla="*/ 703584 w 703584"/>
                <a:gd name="connsiteY1" fmla="*/ 71438 h 214314"/>
                <a:gd name="connsiteX2" fmla="*/ 70358 w 703584"/>
                <a:gd name="connsiteY2" fmla="*/ 214314 h 214314"/>
                <a:gd name="connsiteX3" fmla="*/ 0 w 703584"/>
                <a:gd name="connsiteY3" fmla="*/ 0 h 214314"/>
                <a:gd name="connsiteX0" fmla="*/ 0 w 773942"/>
                <a:gd name="connsiteY0" fmla="*/ 0 h 357190"/>
                <a:gd name="connsiteX1" fmla="*/ 773942 w 773942"/>
                <a:gd name="connsiteY1" fmla="*/ 214314 h 357190"/>
                <a:gd name="connsiteX2" fmla="*/ 140716 w 773942"/>
                <a:gd name="connsiteY2" fmla="*/ 357190 h 357190"/>
                <a:gd name="connsiteX3" fmla="*/ 0 w 773942"/>
                <a:gd name="connsiteY3" fmla="*/ 0 h 357190"/>
                <a:gd name="connsiteX0" fmla="*/ 0 w 562867"/>
                <a:gd name="connsiteY0" fmla="*/ 0 h 357190"/>
                <a:gd name="connsiteX1" fmla="*/ 562867 w 562867"/>
                <a:gd name="connsiteY1" fmla="*/ 214314 h 357190"/>
                <a:gd name="connsiteX2" fmla="*/ 140716 w 562867"/>
                <a:gd name="connsiteY2" fmla="*/ 357190 h 357190"/>
                <a:gd name="connsiteX3" fmla="*/ 0 w 562867"/>
                <a:gd name="connsiteY3" fmla="*/ 0 h 35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867" h="357190">
                  <a:moveTo>
                    <a:pt x="0" y="0"/>
                  </a:moveTo>
                  <a:lnTo>
                    <a:pt x="562867" y="214314"/>
                  </a:lnTo>
                  <a:lnTo>
                    <a:pt x="140716" y="357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/>
              <a:tile tx="0" ty="0" sx="100000" sy="100000" flip="none" algn="tl"/>
            </a:blipFill>
            <a:ln w="12700" cmpd="dbl">
              <a:solidFill>
                <a:schemeClr val="accent2">
                  <a:lumMod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90" name="Grupa 89"/>
          <p:cNvGrpSpPr/>
          <p:nvPr/>
        </p:nvGrpSpPr>
        <p:grpSpPr>
          <a:xfrm>
            <a:off x="4111643" y="4929202"/>
            <a:ext cx="1103301" cy="1438363"/>
            <a:chOff x="4111643" y="4929202"/>
            <a:chExt cx="1103301" cy="1438363"/>
          </a:xfrm>
        </p:grpSpPr>
        <p:sp>
          <p:nvSpPr>
            <p:cNvPr id="91" name="Skos 90"/>
            <p:cNvSpPr/>
            <p:nvPr/>
          </p:nvSpPr>
          <p:spPr>
            <a:xfrm>
              <a:off x="4381793" y="5206142"/>
              <a:ext cx="555429" cy="864003"/>
            </a:xfrm>
            <a:prstGeom prst="bevel">
              <a:avLst>
                <a:gd name="adj" fmla="val 25339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92" name="Grupa 91"/>
            <p:cNvGrpSpPr/>
            <p:nvPr/>
          </p:nvGrpSpPr>
          <p:grpSpPr>
            <a:xfrm>
              <a:off x="4111643" y="4929202"/>
              <a:ext cx="1103301" cy="1438363"/>
              <a:chOff x="6616714" y="3444974"/>
              <a:chExt cx="1277133" cy="1664983"/>
            </a:xfrm>
          </p:grpSpPr>
          <p:pic>
            <p:nvPicPr>
              <p:cNvPr id="93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6660640" y="4285196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94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6660640" y="4070881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95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6660640" y="3856567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96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6660640" y="3670826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97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8900000">
                <a:off x="6752842" y="3499780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98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1600000">
                <a:off x="6970412" y="3444974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99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700000" flipV="1">
                <a:off x="6715526" y="4686381"/>
                <a:ext cx="247652" cy="337228"/>
              </a:xfrm>
              <a:prstGeom prst="rect">
                <a:avLst/>
              </a:prstGeom>
              <a:noFill/>
            </p:spPr>
          </p:pic>
          <p:pic>
            <p:nvPicPr>
              <p:cNvPr id="100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29510" y="3445667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01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48534" y="3445190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02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7324744" y="4772729"/>
                <a:ext cx="247652" cy="337228"/>
              </a:xfrm>
              <a:prstGeom prst="rect">
                <a:avLst/>
              </a:prstGeom>
              <a:noFill/>
            </p:spPr>
          </p:pic>
          <p:pic>
            <p:nvPicPr>
              <p:cNvPr id="103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7143768" y="4767490"/>
                <a:ext cx="247652" cy="337228"/>
              </a:xfrm>
              <a:prstGeom prst="rect">
                <a:avLst/>
              </a:prstGeom>
              <a:noFill/>
            </p:spPr>
          </p:pic>
          <p:pic>
            <p:nvPicPr>
              <p:cNvPr id="104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6965646" y="4767274"/>
                <a:ext cx="247652" cy="337228"/>
              </a:xfrm>
              <a:prstGeom prst="rect">
                <a:avLst/>
              </a:prstGeom>
              <a:noFill/>
            </p:spPr>
          </p:pic>
          <p:pic>
            <p:nvPicPr>
              <p:cNvPr id="105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6661437" y="4456644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06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588893">
                <a:off x="7503532" y="3514111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07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7607035" y="3731817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08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7606999" y="3917418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09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7606997" y="4112206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10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7606997" y="4290456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11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7606997" y="4514647"/>
                <a:ext cx="242886" cy="330738"/>
              </a:xfrm>
              <a:prstGeom prst="rect">
                <a:avLst/>
              </a:prstGeom>
              <a:noFill/>
            </p:spPr>
          </p:pic>
          <p:pic>
            <p:nvPicPr>
              <p:cNvPr id="112" name="Picture 7" descr="C:\Users\SK\Pictures\Microsoft Clip Organizer\j0236357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8127463">
                <a:off x="7541973" y="4699047"/>
                <a:ext cx="242887" cy="33073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3" name="pole tekstowe 112"/>
          <p:cNvSpPr txBox="1"/>
          <p:nvPr/>
        </p:nvSpPr>
        <p:spPr>
          <a:xfrm>
            <a:off x="5929322" y="143678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1.</a:t>
            </a:r>
            <a:endParaRPr lang="pl-PL" dirty="0"/>
          </a:p>
        </p:txBody>
      </p:sp>
      <p:sp>
        <p:nvSpPr>
          <p:cNvPr id="114" name="pole tekstowe 113"/>
          <p:cNvSpPr txBox="1"/>
          <p:nvPr/>
        </p:nvSpPr>
        <p:spPr>
          <a:xfrm>
            <a:off x="5172574" y="34846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2.</a:t>
            </a:r>
            <a:endParaRPr lang="pl-PL" dirty="0"/>
          </a:p>
        </p:txBody>
      </p:sp>
      <p:sp>
        <p:nvSpPr>
          <p:cNvPr id="115" name="pole tekstowe 114"/>
          <p:cNvSpPr txBox="1"/>
          <p:nvPr/>
        </p:nvSpPr>
        <p:spPr>
          <a:xfrm>
            <a:off x="2143108" y="507207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3.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484784"/>
            <a:ext cx="8892480" cy="4786346"/>
          </a:xfrm>
        </p:spPr>
        <p:txBody>
          <a:bodyPr>
            <a:normAutofit/>
          </a:bodyPr>
          <a:lstStyle/>
          <a:p>
            <a:pPr marL="177800" indent="0" algn="just">
              <a:buNone/>
            </a:pPr>
            <a:r>
              <a:rPr lang="pl-PL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6" charset="0"/>
              </a:rPr>
              <a:t>Obrona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6" charset="0"/>
              </a:rPr>
              <a:t> </a:t>
            </a: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to forma działania taktycznego polegająca na oddziaływaniu określonymi środkami na obiekty zagrożone pożarem.</a:t>
            </a:r>
          </a:p>
          <a:p>
            <a:pPr marL="177800" indent="0" algn="just">
              <a:buNone/>
            </a:pPr>
            <a:r>
              <a:rPr lang="pl-P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Są to 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działania o </a:t>
            </a:r>
            <a:r>
              <a:rPr lang="pl-PL" u="sng" dirty="0" smtClean="0">
                <a:solidFill>
                  <a:srgbClr val="000000"/>
                </a:solidFill>
                <a:cs typeface="Times New Roman" pitchFamily="18" charset="0"/>
              </a:rPr>
              <a:t>charakterze zachowawczym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, mające na celu </a:t>
            </a:r>
            <a:r>
              <a:rPr lang="pl-PL" dirty="0" smtClean="0">
                <a:solidFill>
                  <a:srgbClr val="FF0000"/>
                </a:solidFill>
                <a:cs typeface="Times New Roman" pitchFamily="18" charset="0"/>
              </a:rPr>
              <a:t>utrzymanie zastanej sytuacji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 do chwili przybycia następnych jednostek.</a:t>
            </a:r>
            <a:endParaRPr lang="pl-PL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 marL="177800" indent="0" algn="just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16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Podstawowe rodzaje działań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484784"/>
            <a:ext cx="9144000" cy="5016050"/>
          </a:xfrm>
        </p:spPr>
        <p:txBody>
          <a:bodyPr>
            <a:noAutofit/>
          </a:bodyPr>
          <a:lstStyle/>
          <a:p>
            <a:pPr marL="0" lvl="0" indent="0" algn="just" fontAlgn="base">
              <a:spcAft>
                <a:spcPts val="600"/>
              </a:spcAft>
              <a:buNone/>
            </a:pPr>
            <a:r>
              <a:rPr lang="pl-PL" sz="1800" b="1" dirty="0" smtClean="0">
                <a:solidFill>
                  <a:srgbClr val="000000"/>
                </a:solidFill>
              </a:rPr>
              <a:t>Zależnie od celu użycia prądu gaśniczego:</a:t>
            </a:r>
          </a:p>
          <a:p>
            <a:pPr marL="180000" indent="-180000" algn="just" fontAlgn="base">
              <a:spcAft>
                <a:spcPts val="600"/>
              </a:spcAft>
            </a:pPr>
            <a:r>
              <a:rPr lang="pl-PL" sz="1800" dirty="0" smtClean="0">
                <a:solidFill>
                  <a:srgbClr val="FF0000"/>
                </a:solidFill>
              </a:rPr>
              <a:t> chłodzenie gazów pożarowych: 100 do 250 l/min,</a:t>
            </a:r>
          </a:p>
          <a:p>
            <a:pPr marL="180000" indent="-180000" algn="just" fontAlgn="base">
              <a:spcAft>
                <a:spcPts val="600"/>
              </a:spcAft>
            </a:pPr>
            <a:r>
              <a:rPr lang="pl-PL" sz="1800" dirty="0" smtClean="0">
                <a:solidFill>
                  <a:schemeClr val="accent2">
                    <a:lumMod val="50000"/>
                  </a:schemeClr>
                </a:solidFill>
              </a:rPr>
              <a:t> natarcie pośrednie do 350 l/min,</a:t>
            </a:r>
          </a:p>
          <a:p>
            <a:pPr marL="180000" indent="-180000" algn="just" fontAlgn="base">
              <a:spcAft>
                <a:spcPts val="600"/>
              </a:spcAft>
            </a:pPr>
            <a:r>
              <a:rPr lang="pl-PL" sz="1800" dirty="0" smtClean="0">
                <a:solidFill>
                  <a:srgbClr val="7030A0"/>
                </a:solidFill>
              </a:rPr>
              <a:t> natarcie bezpośrednie: do 500 l/min,</a:t>
            </a:r>
          </a:p>
          <a:p>
            <a:pPr marL="0" lvl="0" indent="0" algn="just" fontAlgn="base">
              <a:spcAft>
                <a:spcPts val="600"/>
              </a:spcAft>
              <a:buNone/>
            </a:pPr>
            <a:endParaRPr lang="pl-PL" sz="1800" dirty="0" smtClean="0">
              <a:solidFill>
                <a:srgbClr val="000000"/>
              </a:solidFill>
            </a:endParaRPr>
          </a:p>
          <a:p>
            <a:pPr marL="0" lvl="0" indent="0" algn="just" fontAlgn="base">
              <a:spcAft>
                <a:spcPts val="600"/>
              </a:spcAft>
              <a:buNone/>
            </a:pPr>
            <a:r>
              <a:rPr lang="pl-PL" sz="1800" b="1" dirty="0" smtClean="0">
                <a:solidFill>
                  <a:srgbClr val="000000"/>
                </a:solidFill>
              </a:rPr>
              <a:t>Dlaczego?</a:t>
            </a:r>
          </a:p>
          <a:p>
            <a:pPr marL="180000" indent="-180000" algn="just" fontAlgn="base">
              <a:spcAft>
                <a:spcPts val="600"/>
              </a:spcAft>
            </a:pPr>
            <a:r>
              <a:rPr lang="pl-PL" sz="1800" dirty="0" smtClean="0">
                <a:solidFill>
                  <a:srgbClr val="FF0000"/>
                </a:solidFill>
              </a:rPr>
              <a:t> chłodzenie gazów pożarowych nie jest gaszeniem – jest zapobieganiem wystąpieniu niebezpiecznych zjawisk pożarowych.</a:t>
            </a:r>
          </a:p>
          <a:p>
            <a:pPr marL="180000" indent="-180000" algn="just" fontAlgn="base">
              <a:spcAft>
                <a:spcPts val="600"/>
              </a:spcAft>
            </a:pPr>
            <a:r>
              <a:rPr lang="pl-PL" sz="1800" dirty="0" smtClean="0">
                <a:solidFill>
                  <a:schemeClr val="accent2">
                    <a:lumMod val="50000"/>
                  </a:schemeClr>
                </a:solidFill>
              </a:rPr>
              <a:t> natarcie pośrednie nie jest podawaniem wody na powierzchnie gaśnicze tylko w gazy pożarowe w celu wytworzenia pary, więc większe wydajności wiążą się ze zwiększeniem strat wtórnych,</a:t>
            </a:r>
          </a:p>
          <a:p>
            <a:pPr marL="180000" indent="-180000" algn="just" fontAlgn="base">
              <a:spcAft>
                <a:spcPts val="600"/>
              </a:spcAft>
            </a:pPr>
            <a:r>
              <a:rPr lang="pl-PL" sz="1800" dirty="0" smtClean="0">
                <a:solidFill>
                  <a:srgbClr val="7030A0"/>
                </a:solidFill>
              </a:rPr>
              <a:t> natarcie bezpośrednie to oddziaływanie na palącą się powierzchnię a wartość 500 l/min jest (przybliżoną) maksymalną praktyczną wartością możliwą do uzyskania z jednego prądu gaśniczego – czy jednak jest możliwość skutecznego pokrycia powierzchni palącej się jednym prądem gaśniczym? Najczęściej nie. Czy na ogół całą powierzchnia pożaru objęta jest w pełni rozwiniętym pożarem? Również nie.</a:t>
            </a:r>
          </a:p>
          <a:p>
            <a:pPr marL="0" lvl="0" indent="0" algn="just" fontAlgn="base">
              <a:spcAft>
                <a:spcPts val="600"/>
              </a:spcAft>
              <a:buNone/>
            </a:pPr>
            <a:endParaRPr lang="pl-PL" sz="1800" dirty="0" smtClean="0">
              <a:solidFill>
                <a:srgbClr val="7030A0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17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Podstawowe rodzaje działań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412776"/>
            <a:ext cx="9144000" cy="1152128"/>
          </a:xfrm>
        </p:spPr>
        <p:txBody>
          <a:bodyPr>
            <a:noAutofit/>
          </a:bodyPr>
          <a:lstStyle/>
          <a:p>
            <a:pPr marL="177800" indent="0" algn="just">
              <a:buNone/>
            </a:pPr>
            <a:r>
              <a:rPr lang="pl-PL" sz="2400" dirty="0" smtClean="0">
                <a:cs typeface="Arial" panose="020B0604020202020204" pitchFamily="34" charset="0"/>
              </a:rPr>
              <a:t>Zależnie od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charakterystyki obiektu </a:t>
            </a:r>
            <a:r>
              <a:rPr lang="pl-PL" sz="2400" dirty="0" smtClean="0">
                <a:cs typeface="Arial" panose="020B0604020202020204" pitchFamily="34" charset="0"/>
              </a:rPr>
              <a:t>(mieszkalne, przemysłowe, inne) </a:t>
            </a:r>
            <a:r>
              <a:rPr lang="pl-PL" sz="2400" u="sng" dirty="0" smtClean="0">
                <a:cs typeface="Arial" panose="020B0604020202020204" pitchFamily="34" charset="0"/>
              </a:rPr>
              <a:t>przy pożarze w pełni rozwiniętym</a:t>
            </a:r>
            <a:r>
              <a:rPr lang="pl-PL" sz="2400" dirty="0" smtClean="0">
                <a:cs typeface="Arial" panose="020B0604020202020204" pitchFamily="34" charset="0"/>
              </a:rPr>
              <a:t>, wymagane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wydajności</a:t>
            </a:r>
            <a:r>
              <a:rPr lang="pl-PL" sz="2400" dirty="0" smtClean="0">
                <a:cs typeface="Arial" panose="020B0604020202020204" pitchFamily="34" charset="0"/>
              </a:rPr>
              <a:t> różnią się od siebie, zależnie od powierzchni pożaru w danej chwili.</a:t>
            </a:r>
            <a:endParaRPr lang="pl-PL" sz="2400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18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Podstawowe rodzaje działań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706" name="Picture 2" descr="https://scontent-frt3-1.xx.fbcdn.net/v/t1.0-9/12631512_1667294863534300_1237634127897561645_n.jpg?oh=acf9f02bcb98c9f8cbe8a4bfc8932ab4&amp;oe=57B2E6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689793"/>
            <a:ext cx="5076056" cy="41682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2708" name="Picture 4" descr="https://scontent-frt3-1.xx.fbcdn.net/hphotos-xfp1/v/t1.0-9/12631337_1667294833534303_157650980084260593_n.jpg?oh=c136e7911311ab187278a12026e6eff8&amp;oe=57B017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977" y="3645024"/>
            <a:ext cx="2578815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Strzałka w prawo 9"/>
          <p:cNvSpPr/>
          <p:nvPr/>
        </p:nvSpPr>
        <p:spPr>
          <a:xfrm>
            <a:off x="2915816" y="4149080"/>
            <a:ext cx="86409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35496" y="1412776"/>
            <a:ext cx="5832648" cy="53732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pl-PL" sz="2000" b="1" dirty="0" smtClean="0"/>
              <a:t>Pożar kontrolowany przez paliwo (</a:t>
            </a:r>
            <a:r>
              <a:rPr lang="pl-PL" sz="2000" b="1" dirty="0" err="1" smtClean="0"/>
              <a:t>KPP</a:t>
            </a:r>
            <a:r>
              <a:rPr lang="pl-PL" sz="2000" b="1" dirty="0" smtClean="0"/>
              <a:t>)</a:t>
            </a:r>
            <a:r>
              <a:rPr lang="pl-PL" sz="2000" dirty="0" smtClean="0"/>
              <a:t> – pożar, w którym dynamika procesu spalania zależna jest od ilości paliwa, jego rodzaju, usytuowania oraz stopnia wymieszania z powietrzem (lub rozdrobnienia) a zatem od eksponowanej na ciepło powierzchni paliwa, natomiast do strefy spalania dociera wystarczająca ilość tlenu.</a:t>
            </a: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pl-PL" sz="2000" b="1" dirty="0" smtClean="0"/>
              <a:t>Pożar kontrolowany przez wentylację (</a:t>
            </a:r>
            <a:r>
              <a:rPr lang="pl-PL" sz="2000" b="1" dirty="0" err="1" smtClean="0"/>
              <a:t>KPW</a:t>
            </a:r>
            <a:r>
              <a:rPr lang="pl-PL" sz="2000" b="1" dirty="0" smtClean="0"/>
              <a:t>)</a:t>
            </a:r>
            <a:r>
              <a:rPr lang="pl-PL" sz="2000" dirty="0" smtClean="0"/>
              <a:t> – pożar w fazie rozwiniętej, w którym dynamika procesu spalania zależna jest od ilości tlenu docierającego do strefy spalania, a zatem pośrednio od liczby oraz wzajemnego usytuowania dróg doprowadzania powietrza (drzwi, okien, klap, szybów, kanałów, przepustów itd.).</a:t>
            </a:r>
            <a:endParaRPr lang="pl-PL" sz="2000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19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Podstawowe rodzaje działań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2" name="Picture 4" descr="https://scontent-frt3-1.xx.fbcdn.net/v/t1.0-9/11080933_756588677788728_8739319282926265063_n.jpg?oh=2d0a88280b770b85af25c2c720238905&amp;oe=57B7C4AE"/>
          <p:cNvPicPr>
            <a:picLocks noChangeAspect="1" noChangeArrowheads="1"/>
          </p:cNvPicPr>
          <p:nvPr/>
        </p:nvPicPr>
        <p:blipFill>
          <a:blip r:embed="rId4" cstate="print"/>
          <a:srcRect r="16038"/>
          <a:stretch>
            <a:fillRect/>
          </a:stretch>
        </p:blipFill>
        <p:spPr bwMode="auto">
          <a:xfrm>
            <a:off x="6012160" y="1484784"/>
            <a:ext cx="3024000" cy="2389840"/>
          </a:xfrm>
          <a:prstGeom prst="rect">
            <a:avLst/>
          </a:prstGeom>
          <a:noFill/>
        </p:spPr>
      </p:pic>
      <p:pic>
        <p:nvPicPr>
          <p:cNvPr id="2054" name="Picture 6" descr="https://scontent-frt3-1.xx.fbcdn.net/v/t1.0-9/11082606_756592731121656_3586689102938863231_n.jpg?oh=f21659ed9cf3eb88ccb1fa83b8fd92a2&amp;oe=57A0D849"/>
          <p:cNvPicPr>
            <a:picLocks noChangeAspect="1" noChangeArrowheads="1"/>
          </p:cNvPicPr>
          <p:nvPr/>
        </p:nvPicPr>
        <p:blipFill>
          <a:blip r:embed="rId5" cstate="print"/>
          <a:srcRect l="17766" r="23225" b="18944"/>
          <a:stretch>
            <a:fillRect/>
          </a:stretch>
        </p:blipFill>
        <p:spPr bwMode="auto">
          <a:xfrm>
            <a:off x="6012160" y="4057143"/>
            <a:ext cx="3024000" cy="2756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</a:t>
            </a:fld>
            <a:endParaRPr lang="pl-PL" altLang="pl-PL"/>
          </a:p>
        </p:txBody>
      </p:sp>
      <p:sp>
        <p:nvSpPr>
          <p:cNvPr id="10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altLang="pl-PL" sz="2800" dirty="0" smtClean="0"/>
              <a:t>Wypracowanie decyzji podczas akcji gaśniczych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88"/>
          <p:cNvSpPr txBox="1">
            <a:spLocks/>
          </p:cNvSpPr>
          <p:nvPr/>
        </p:nvSpPr>
        <p:spPr>
          <a:xfrm>
            <a:off x="282439" y="1570878"/>
            <a:ext cx="8585349" cy="691223"/>
          </a:xfrm>
          <a:prstGeom prst="rect">
            <a:avLst/>
          </a:prstGeom>
          <a:noFill/>
          <a:ln>
            <a:noFill/>
          </a:ln>
        </p:spPr>
        <p:txBody>
          <a:bodyPr vert="horz" lIns="54850" tIns="91425" rIns="91425" bIns="45700" rtlCol="0" anchor="t" anchorCtr="0">
            <a:no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Wingdings 2"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Materiał nauczania:</a:t>
            </a:r>
            <a:endParaRPr kumimoji="0" lang="pl-PL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89"/>
          <p:cNvSpPr txBox="1">
            <a:spLocks/>
          </p:cNvSpPr>
          <p:nvPr/>
        </p:nvSpPr>
        <p:spPr>
          <a:xfrm>
            <a:off x="282439" y="2262101"/>
            <a:ext cx="8496946" cy="4320480"/>
          </a:xfrm>
          <a:prstGeom prst="rect">
            <a:avLst/>
          </a:prstGeom>
          <a:noFill/>
          <a:ln>
            <a:noFill/>
          </a:ln>
        </p:spPr>
        <p:txBody>
          <a:bodyPr vert="horz" lIns="54850" tIns="91425" rIns="91425" bIns="45700" rtlCol="0" anchor="t" anchorCtr="0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Rozpoznanie sytuacji pożarowej.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Ocena sytuacji pożarowej i ocena możliwości taktycznych.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Znaczenie informacji uzyskanych z rozpoznania do oceny sytuacji.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Zamiar taktyczny.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Podstawowe rodzaje działań taktycznych.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Kierowanie działaniami gaśniczymi z uwzględnieniem specyfiki obiektów i terenów.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Organizacja zaopatrzenia wodnego.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3819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20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>
                <a:sym typeface="Calibri"/>
              </a:rPr>
              <a:t>Podstawowe rodzaje działań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6557" r="6425" b="2965"/>
          <a:stretch>
            <a:fillRect/>
          </a:stretch>
        </p:blipFill>
        <p:spPr bwMode="auto">
          <a:xfrm>
            <a:off x="144016" y="1628800"/>
            <a:ext cx="83164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2051720" y="3356992"/>
            <a:ext cx="15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Rozgorzenie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39552" y="53732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Zapłon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11560" y="450492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Rozwój (</a:t>
            </a:r>
            <a:r>
              <a:rPr lang="pl-PL" b="1" dirty="0" err="1" smtClean="0">
                <a:solidFill>
                  <a:srgbClr val="000000"/>
                </a:solidFill>
              </a:rPr>
              <a:t>KPP</a:t>
            </a:r>
            <a:r>
              <a:rPr lang="pl-PL" b="1" dirty="0" smtClean="0">
                <a:solidFill>
                  <a:srgbClr val="000000"/>
                </a:solidFill>
              </a:rPr>
              <a:t>)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547664" y="385175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Rozwój (</a:t>
            </a:r>
            <a:r>
              <a:rPr lang="pl-PL" b="1" dirty="0" err="1" smtClean="0">
                <a:solidFill>
                  <a:srgbClr val="000000"/>
                </a:solidFill>
              </a:rPr>
              <a:t>KPW</a:t>
            </a:r>
            <a:r>
              <a:rPr lang="pl-PL" b="1" dirty="0" smtClean="0">
                <a:solidFill>
                  <a:srgbClr val="000000"/>
                </a:solidFill>
              </a:rPr>
              <a:t>)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2032822" y="5263108"/>
            <a:ext cx="136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Wstępne wygasanie (KPW)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563888" y="5301208"/>
            <a:ext cx="14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Wentylacja (SP/inna)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4283968" y="450912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Rozwój (</a:t>
            </a:r>
            <a:r>
              <a:rPr lang="pl-PL" b="1" dirty="0" err="1" smtClean="0">
                <a:solidFill>
                  <a:srgbClr val="000000"/>
                </a:solidFill>
              </a:rPr>
              <a:t>KPW</a:t>
            </a:r>
            <a:r>
              <a:rPr lang="pl-PL" b="1" dirty="0" smtClean="0">
                <a:solidFill>
                  <a:srgbClr val="000000"/>
                </a:solidFill>
              </a:rPr>
              <a:t>)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195736" y="2492896"/>
            <a:ext cx="205200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W pełni rozwinięty (KPW)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4032096" y="1990581"/>
            <a:ext cx="14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Wentylacja na dachu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5796136" y="1844824"/>
            <a:ext cx="205200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W pełni rozwinięty (KPW)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6876256" y="256490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Działania gaśnicze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7272456" y="3286725"/>
            <a:ext cx="14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Wygasanie (KPP)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6264344" y="5579948"/>
            <a:ext cx="140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Ugaszenie</a:t>
            </a:r>
            <a:endParaRPr lang="pl-PL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21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Kierowanie działaniami gaśniczymi z uwzględnieniem specyfiki obiektów i terenów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292080" y="1844824"/>
            <a:ext cx="3672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000000"/>
                </a:solidFill>
                <a:sym typeface="Wingdings"/>
              </a:rPr>
              <a:t> 4,8 do 6 l/min</a:t>
            </a: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FF0000"/>
                </a:solidFill>
                <a:sym typeface="Wingdings"/>
              </a:rPr>
              <a:t> 1,8 do 60 l/min</a:t>
            </a: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FF0000"/>
                </a:solidFill>
                <a:sym typeface="Wingdings"/>
              </a:rPr>
              <a:t> 12 do 18 l/min</a:t>
            </a: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000000"/>
                </a:solidFill>
                <a:sym typeface="Wingdings"/>
              </a:rPr>
              <a:t> 6 do 9 l/min</a:t>
            </a: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000000"/>
                </a:solidFill>
                <a:sym typeface="Wingdings"/>
              </a:rPr>
              <a:t>3 do 6 l/min</a:t>
            </a:r>
          </a:p>
          <a:p>
            <a:pPr lvl="0" fontAlgn="base">
              <a:buFont typeface="Wingdings"/>
              <a:buChar char="ð"/>
            </a:pPr>
            <a:endParaRPr lang="pl-PL" dirty="0" smtClean="0">
              <a:solidFill>
                <a:srgbClr val="000000"/>
              </a:solidFill>
              <a:sym typeface="Wingdings"/>
            </a:endParaRP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FF0000"/>
                </a:solidFill>
                <a:sym typeface="Wingdings"/>
              </a:rPr>
              <a:t> 9,6 do 16,8 l/min</a:t>
            </a:r>
          </a:p>
          <a:p>
            <a:pPr lvl="0" fontAlgn="base">
              <a:buFont typeface="Wingdings"/>
              <a:buChar char="ð"/>
            </a:pPr>
            <a:endParaRPr lang="pl-PL" dirty="0" smtClean="0">
              <a:solidFill>
                <a:srgbClr val="000000"/>
              </a:solidFill>
              <a:sym typeface="Wingdings"/>
            </a:endParaRP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FF0000"/>
                </a:solidFill>
                <a:sym typeface="Wingdings"/>
              </a:rPr>
              <a:t> 9,6 do 10,8 l/min</a:t>
            </a: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FF0000"/>
                </a:solidFill>
                <a:sym typeface="Wingdings"/>
              </a:rPr>
              <a:t> 4,8 do 60 l/min</a:t>
            </a: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000000"/>
                </a:solidFill>
                <a:sym typeface="Wingdings"/>
              </a:rPr>
              <a:t>4,8 do 6 l/min</a:t>
            </a: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000000"/>
                </a:solidFill>
                <a:sym typeface="Wingdings"/>
              </a:rPr>
              <a:t> 3,6 do 6 l/min</a:t>
            </a: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000000"/>
                </a:solidFill>
                <a:sym typeface="Wingdings"/>
              </a:rPr>
              <a:t> 6 do 9 l/min</a:t>
            </a: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000000"/>
                </a:solidFill>
                <a:sym typeface="Wingdings"/>
              </a:rPr>
              <a:t> 6 l/min</a:t>
            </a: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000000"/>
                </a:solidFill>
                <a:sym typeface="Wingdings"/>
              </a:rPr>
              <a:t> 24 l/min</a:t>
            </a: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000000"/>
                </a:solidFill>
                <a:sym typeface="Wingdings"/>
              </a:rPr>
              <a:t> 12 do 18 l/min</a:t>
            </a:r>
          </a:p>
          <a:p>
            <a:pPr lvl="0" fontAlgn="base">
              <a:buFont typeface="Wingdings"/>
              <a:buChar char="ð"/>
            </a:pPr>
            <a:r>
              <a:rPr lang="pl-PL" dirty="0" smtClean="0">
                <a:solidFill>
                  <a:srgbClr val="000000"/>
                </a:solidFill>
                <a:sym typeface="Wingdings"/>
              </a:rPr>
              <a:t> 18 l/min</a:t>
            </a:r>
          </a:p>
        </p:txBody>
      </p:sp>
      <p:pic>
        <p:nvPicPr>
          <p:cNvPr id="13" name="Obraz 12" descr="skanowanie000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38290"/>
            <a:ext cx="5065712" cy="5419709"/>
          </a:xfrm>
          <a:prstGeom prst="rect">
            <a:avLst/>
          </a:prstGeom>
        </p:spPr>
      </p:pic>
      <p:sp>
        <p:nvSpPr>
          <p:cNvPr id="14" name="Nawias klamrowy zamykający 13"/>
          <p:cNvSpPr/>
          <p:nvPr/>
        </p:nvSpPr>
        <p:spPr>
          <a:xfrm>
            <a:off x="6948264" y="1916832"/>
            <a:ext cx="936104" cy="4608512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 rot="16200000">
            <a:off x="5651003" y="4048571"/>
            <a:ext cx="5157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pl-PL" sz="2400" b="1" dirty="0" smtClean="0">
                <a:solidFill>
                  <a:srgbClr val="000000"/>
                </a:solidFill>
                <a:sym typeface="Wingdings"/>
              </a:rPr>
              <a:t>na każdy </a:t>
            </a:r>
            <a:r>
              <a:rPr lang="pl-PL" sz="2400" b="1" dirty="0" err="1" smtClean="0">
                <a:solidFill>
                  <a:srgbClr val="000000"/>
                </a:solidFill>
                <a:sym typeface="Wingdings"/>
              </a:rPr>
              <a:t>m</a:t>
            </a:r>
            <a:r>
              <a:rPr lang="pl-PL" sz="2400" b="1" baseline="30000" dirty="0" err="1" smtClean="0">
                <a:solidFill>
                  <a:srgbClr val="000000"/>
                </a:solidFill>
                <a:sym typeface="Wingdings"/>
              </a:rPr>
              <a:t>2</a:t>
            </a:r>
            <a:r>
              <a:rPr lang="pl-PL" sz="2400" b="1" dirty="0" smtClean="0">
                <a:solidFill>
                  <a:srgbClr val="000000"/>
                </a:solidFill>
                <a:sym typeface="Wingdings"/>
              </a:rPr>
              <a:t> powierzchni pożaru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84784"/>
            <a:ext cx="9180512" cy="3384376"/>
          </a:xfrm>
        </p:spPr>
        <p:txBody>
          <a:bodyPr>
            <a:normAutofit lnSpcReduction="10000"/>
          </a:bodyPr>
          <a:lstStyle/>
          <a:p>
            <a:pPr marL="177800" indent="0">
              <a:buNone/>
            </a:pPr>
            <a:r>
              <a:rPr lang="pl-PL" b="1" dirty="0" smtClean="0">
                <a:cs typeface="Arial" panose="020B0604020202020204" pitchFamily="34" charset="0"/>
              </a:rPr>
              <a:t>Systemy dostarczania wody:</a:t>
            </a:r>
          </a:p>
          <a:p>
            <a:pPr marL="177800" indent="0">
              <a:buNone/>
            </a:pPr>
            <a:endParaRPr lang="pl-PL" dirty="0" smtClean="0">
              <a:cs typeface="Arial" panose="020B0604020202020204" pitchFamily="34" charset="0"/>
            </a:endParaRPr>
          </a:p>
          <a:p>
            <a:pPr marL="177800" indent="0" algn="just">
              <a:buNone/>
            </a:pPr>
            <a:r>
              <a:rPr lang="pl-PL" b="1" dirty="0" smtClean="0"/>
              <a:t>Dowożenie</a:t>
            </a:r>
            <a:r>
              <a:rPr lang="pl-PL" dirty="0" smtClean="0"/>
              <a:t> – polega na przewożeniu wody pomiędzy punktem jej czerpania, a miejscem prowadzenia działań gaśniczych przy wykorzystaniu typowych samochodów ratowniczo-gaśniczych wyposażonych w zbiornik wody. 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22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Organizacja zaopatrzenia wodnego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013176"/>
            <a:ext cx="8282367" cy="170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84784"/>
            <a:ext cx="9180512" cy="3384376"/>
          </a:xfrm>
        </p:spPr>
        <p:txBody>
          <a:bodyPr>
            <a:normAutofit fontScale="77500" lnSpcReduction="20000"/>
          </a:bodyPr>
          <a:lstStyle/>
          <a:p>
            <a:pPr marL="177800" indent="0">
              <a:buNone/>
            </a:pPr>
            <a:r>
              <a:rPr lang="pl-PL" b="1" dirty="0" smtClean="0">
                <a:cs typeface="Arial" panose="020B0604020202020204" pitchFamily="34" charset="0"/>
              </a:rPr>
              <a:t>Systemy dostarczania wody:</a:t>
            </a:r>
          </a:p>
          <a:p>
            <a:pPr marL="177800" indent="0">
              <a:buNone/>
            </a:pPr>
            <a:endParaRPr lang="pl-PL" dirty="0" smtClean="0">
              <a:cs typeface="Arial" panose="020B0604020202020204" pitchFamily="34" charset="0"/>
            </a:endParaRPr>
          </a:p>
          <a:p>
            <a:pPr marL="177800" indent="0" algn="just">
              <a:buNone/>
            </a:pPr>
            <a:r>
              <a:rPr lang="pl-PL" b="1" dirty="0" smtClean="0"/>
              <a:t>Przepompowywanie</a:t>
            </a:r>
            <a:r>
              <a:rPr lang="pl-PL" dirty="0" smtClean="0"/>
              <a:t> – polega na przesyłaniu wody za pomocą węży pożarniczych pomiędzy nasadą tłoczną pompy, a zbiornikiem, z którego czerpie kolejna pompa ustawiona szeregowo w kierunku pożaru.  Odległość pomiędzy kolejnymi pompami jest zależnością pomiędzy oczekiwaną wydajnością, średnicą zastosowanych węży, a stratami ciśnienia powstałymi w wężach oraz stratami powstałymi w wyniku różnicy poziomów.  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23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Organizacja zaopatrzenia wodnego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92488"/>
            <a:ext cx="767863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84784"/>
            <a:ext cx="9180512" cy="3384376"/>
          </a:xfrm>
        </p:spPr>
        <p:txBody>
          <a:bodyPr>
            <a:normAutofit fontScale="85000" lnSpcReduction="20000"/>
          </a:bodyPr>
          <a:lstStyle/>
          <a:p>
            <a:pPr marL="177800" indent="0">
              <a:buNone/>
            </a:pPr>
            <a:r>
              <a:rPr lang="pl-PL" b="1" dirty="0" smtClean="0">
                <a:cs typeface="Arial" panose="020B0604020202020204" pitchFamily="34" charset="0"/>
              </a:rPr>
              <a:t>Systemy dostarczania wody:</a:t>
            </a:r>
          </a:p>
          <a:p>
            <a:pPr marL="177800" indent="0">
              <a:buNone/>
            </a:pPr>
            <a:endParaRPr lang="pl-PL" dirty="0" smtClean="0">
              <a:cs typeface="Arial" panose="020B0604020202020204" pitchFamily="34" charset="0"/>
            </a:endParaRPr>
          </a:p>
          <a:p>
            <a:pPr marL="177800" indent="0" algn="just">
              <a:buNone/>
            </a:pPr>
            <a:r>
              <a:rPr lang="pl-PL" b="1" dirty="0" smtClean="0"/>
              <a:t>Przetłaczanie</a:t>
            </a:r>
            <a:r>
              <a:rPr lang="pl-PL" dirty="0" smtClean="0"/>
              <a:t> – polega na przesyłaniu wody za pomocą węży pożarniczych pomiędzy nasadą tłoczną pompy, a nasadą ssącą kolejnej pompy ustawionej szeregowo w kierunku pożaru. Odległość pomiędzy kolejnymi pompami jest zależnością pomiędzy oczekiwaną wydajnością, średnicą zastosowanych węży, a stratami ciśnienia powstałymi w wężach oraz stratami powstałymi w wyniku różnicy poziomów.  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24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Organizacja zaopatrzenia wodnego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08512"/>
            <a:ext cx="7497661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84784"/>
            <a:ext cx="9180512" cy="3384376"/>
          </a:xfrm>
        </p:spPr>
        <p:txBody>
          <a:bodyPr>
            <a:normAutofit fontScale="77500" lnSpcReduction="20000"/>
          </a:bodyPr>
          <a:lstStyle/>
          <a:p>
            <a:pPr marL="177800" indent="0">
              <a:buNone/>
            </a:pPr>
            <a:r>
              <a:rPr lang="pl-PL" b="1" dirty="0" smtClean="0">
                <a:cs typeface="Arial" panose="020B0604020202020204" pitchFamily="34" charset="0"/>
              </a:rPr>
              <a:t>Systemy dostarczania wody:</a:t>
            </a:r>
          </a:p>
          <a:p>
            <a:pPr marL="177800" indent="0">
              <a:buNone/>
            </a:pPr>
            <a:endParaRPr lang="pl-PL" dirty="0" smtClean="0">
              <a:cs typeface="Arial" panose="020B0604020202020204" pitchFamily="34" charset="0"/>
            </a:endParaRPr>
          </a:p>
          <a:p>
            <a:pPr marL="177800" indent="0" algn="just">
              <a:buNone/>
            </a:pPr>
            <a:r>
              <a:rPr lang="pl-PL" b="1" dirty="0" smtClean="0"/>
              <a:t>System mieszany</a:t>
            </a:r>
            <a:r>
              <a:rPr lang="pl-PL" dirty="0" smtClean="0"/>
              <a:t> – wykorzystuje w/</a:t>
            </a:r>
            <a:r>
              <a:rPr lang="pl-PL" dirty="0" err="1" smtClean="0"/>
              <a:t>w</a:t>
            </a:r>
            <a:r>
              <a:rPr lang="pl-PL" dirty="0" smtClean="0"/>
              <a:t> sposoby dostarczania wody do pożaru, stosowane wspólnie w celu optymalnego wykorzystania dostępnego potencjału gaśniczego. Zastosowane bufory wodne zapewniają ciągłość podawania wody i optymalizują czasy poszczególnych operacji. Dzięki zlokalizowaniu punktów tankowania oraz zrzutu wody przy drogach o lepszych parametrach trakcyjnych skrócony zostaje czas jej transportu.   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25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Organizacja zaopatrzenia wodnego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4509120"/>
            <a:ext cx="8100392" cy="212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326" name="Shape 326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t>26</a:t>
            </a:fld>
            <a:endParaRPr lang="pl-PL"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0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ole tekstowe 9"/>
          <p:cNvSpPr txBox="1"/>
          <p:nvPr/>
        </p:nvSpPr>
        <p:spPr>
          <a:xfrm>
            <a:off x="0" y="1703124"/>
            <a:ext cx="8964488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 smtClean="0">
                <a:solidFill>
                  <a:srgbClr val="000000"/>
                </a:solidFill>
              </a:rPr>
              <a:t>P. Bielicki, A. Kamiński (red), </a:t>
            </a:r>
            <a:r>
              <a:rPr lang="pl-PL" sz="1700" i="1" dirty="0" smtClean="0">
                <a:solidFill>
                  <a:srgbClr val="000000"/>
                </a:solidFill>
              </a:rPr>
              <a:t>Taktyka działań ratowniczych. Zasady postępowania. Działania gaśnicze.</a:t>
            </a:r>
            <a:r>
              <a:rPr lang="pl-PL" sz="1700" dirty="0" smtClean="0">
                <a:solidFill>
                  <a:srgbClr val="000000"/>
                </a:solidFill>
              </a:rPr>
              <a:t>, CS PSP Częstochowa, 1998 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 smtClean="0">
                <a:solidFill>
                  <a:srgbClr val="000000"/>
                </a:solidFill>
              </a:rPr>
              <a:t>P. Bielicki, </a:t>
            </a:r>
            <a:r>
              <a:rPr lang="pl-PL" sz="1700" i="1" dirty="0" smtClean="0">
                <a:solidFill>
                  <a:srgbClr val="000000"/>
                </a:solidFill>
              </a:rPr>
              <a:t>Działania gaśnicze cz.2: Organizacja pracy w zastępie gaśniczym.</a:t>
            </a:r>
            <a:r>
              <a:rPr lang="pl-PL" sz="1700" dirty="0" smtClean="0">
                <a:solidFill>
                  <a:srgbClr val="000000"/>
                </a:solidFill>
              </a:rPr>
              <a:t>, CS PSP Częstochowa, 2000 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 smtClean="0">
                <a:solidFill>
                  <a:srgbClr val="000000"/>
                </a:solidFill>
              </a:rPr>
              <a:t>P. Bielicki, </a:t>
            </a:r>
            <a:r>
              <a:rPr lang="pl-PL" sz="1700" i="1" dirty="0" smtClean="0">
                <a:solidFill>
                  <a:srgbClr val="000000"/>
                </a:solidFill>
              </a:rPr>
              <a:t>Działania gaśnicze cz.3: Rozpoznanie pożaru.</a:t>
            </a:r>
            <a:r>
              <a:rPr lang="pl-PL" sz="1700" dirty="0" smtClean="0">
                <a:solidFill>
                  <a:srgbClr val="000000"/>
                </a:solidFill>
              </a:rPr>
              <a:t>, CS PSP Częstochowa, 2001 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 smtClean="0">
                <a:solidFill>
                  <a:srgbClr val="000000"/>
                </a:solidFill>
              </a:rPr>
              <a:t>P. Bielicki, </a:t>
            </a:r>
            <a:r>
              <a:rPr lang="pl-PL" sz="1700" i="1" dirty="0" smtClean="0">
                <a:solidFill>
                  <a:srgbClr val="000000"/>
                </a:solidFill>
              </a:rPr>
              <a:t> Taktyka działań gaśniczych dla słuchaczy kursu kwalifikacyjnego szeregowych Państwowej Straży Pożarnej.</a:t>
            </a:r>
            <a:r>
              <a:rPr lang="pl-PL" sz="1700" dirty="0" smtClean="0">
                <a:solidFill>
                  <a:srgbClr val="000000"/>
                </a:solidFill>
              </a:rPr>
              <a:t>, </a:t>
            </a:r>
            <a:r>
              <a:rPr lang="pl-PL" sz="1700" dirty="0" err="1" smtClean="0">
                <a:solidFill>
                  <a:srgbClr val="000000"/>
                </a:solidFill>
              </a:rPr>
              <a:t>Edura</a:t>
            </a:r>
            <a:r>
              <a:rPr lang="pl-PL" sz="1700" dirty="0" smtClean="0">
                <a:solidFill>
                  <a:srgbClr val="000000"/>
                </a:solidFill>
              </a:rPr>
              <a:t> Warszawa, 2004 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 smtClean="0">
                <a:solidFill>
                  <a:srgbClr val="000000"/>
                </a:solidFill>
              </a:rPr>
              <a:t>E. </a:t>
            </a:r>
            <a:r>
              <a:rPr lang="pl-PL" sz="1700" dirty="0" err="1" smtClean="0">
                <a:solidFill>
                  <a:srgbClr val="000000"/>
                </a:solidFill>
              </a:rPr>
              <a:t>Gierski</a:t>
            </a:r>
            <a:r>
              <a:rPr lang="pl-PL" sz="1700" dirty="0" smtClean="0">
                <a:solidFill>
                  <a:srgbClr val="000000"/>
                </a:solidFill>
              </a:rPr>
              <a:t>, </a:t>
            </a:r>
            <a:r>
              <a:rPr lang="pl-PL" sz="1700" i="1" dirty="0" smtClean="0">
                <a:solidFill>
                  <a:srgbClr val="000000"/>
                </a:solidFill>
              </a:rPr>
              <a:t>Efektywność dowodzenia.</a:t>
            </a:r>
            <a:r>
              <a:rPr lang="pl-PL" sz="1700" dirty="0" smtClean="0">
                <a:solidFill>
                  <a:srgbClr val="000000"/>
                </a:solidFill>
              </a:rPr>
              <a:t>, </a:t>
            </a:r>
            <a:r>
              <a:rPr lang="pl-PL" sz="1700" dirty="0" err="1" smtClean="0">
                <a:solidFill>
                  <a:srgbClr val="000000"/>
                </a:solidFill>
              </a:rPr>
              <a:t>Firex</a:t>
            </a:r>
            <a:r>
              <a:rPr lang="pl-PL" sz="1700" dirty="0" smtClean="0">
                <a:solidFill>
                  <a:srgbClr val="000000"/>
                </a:solidFill>
              </a:rPr>
              <a:t> Warszawa, 1997 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 smtClean="0">
                <a:solidFill>
                  <a:srgbClr val="000000"/>
                </a:solidFill>
              </a:rPr>
              <a:t>A. Kamiński, </a:t>
            </a:r>
            <a:r>
              <a:rPr lang="pl-PL" sz="1700" i="1" dirty="0" smtClean="0">
                <a:solidFill>
                  <a:srgbClr val="000000"/>
                </a:solidFill>
              </a:rPr>
              <a:t>Sytuacje pożarowe, siły i środki niezbędne w działaniach taktycznych.</a:t>
            </a:r>
            <a:r>
              <a:rPr lang="pl-PL" sz="1700" dirty="0" smtClean="0">
                <a:solidFill>
                  <a:srgbClr val="000000"/>
                </a:solidFill>
              </a:rPr>
              <a:t>, SGSP Warszawa, 1998 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 smtClean="0">
                <a:solidFill>
                  <a:srgbClr val="000000"/>
                </a:solidFill>
              </a:rPr>
              <a:t>Regulamin rozwinięć  samochodów ratowniczo-gaśniczych – projekt, Warszawa 2016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 smtClean="0">
                <a:solidFill>
                  <a:srgbClr val="000000"/>
                </a:solidFill>
              </a:rPr>
              <a:t>S. Kokot-Góra, </a:t>
            </a:r>
            <a:r>
              <a:rPr lang="pl-PL" sz="1700" i="1" dirty="0" smtClean="0">
                <a:solidFill>
                  <a:srgbClr val="000000"/>
                </a:solidFill>
              </a:rPr>
              <a:t>Techniki operowania prądami gaśniczymi</a:t>
            </a:r>
            <a:r>
              <a:rPr lang="pl-PL" sz="1700" dirty="0" smtClean="0">
                <a:solidFill>
                  <a:srgbClr val="000000"/>
                </a:solidFill>
              </a:rPr>
              <a:t>, </a:t>
            </a:r>
            <a:r>
              <a:rPr lang="pl-PL" sz="1700" dirty="0" err="1" smtClean="0">
                <a:solidFill>
                  <a:srgbClr val="000000"/>
                </a:solidFill>
              </a:rPr>
              <a:t>Aipress</a:t>
            </a:r>
            <a:r>
              <a:rPr lang="pl-PL" sz="1700" dirty="0" smtClean="0">
                <a:solidFill>
                  <a:srgbClr val="000000"/>
                </a:solidFill>
              </a:rPr>
              <a:t> Opole, 2015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700" dirty="0" err="1" smtClean="0">
                <a:solidFill>
                  <a:srgbClr val="000000"/>
                </a:solidFill>
                <a:hlinkClick r:id="rId4"/>
              </a:rPr>
              <a:t>www.cfbt.pl</a:t>
            </a:r>
            <a:r>
              <a:rPr lang="pl-PL" sz="1700" dirty="0" smtClean="0">
                <a:solidFill>
                  <a:srgbClr val="000000"/>
                </a:solidFill>
              </a:rPr>
              <a:t> </a:t>
            </a:r>
            <a:endParaRPr lang="pl-PL" sz="1700" i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</a:t>
            </a:fld>
            <a:endParaRPr lang="pl-PL" altLang="pl-PL"/>
          </a:p>
        </p:txBody>
      </p:sp>
      <p:sp>
        <p:nvSpPr>
          <p:cNvPr id="8" name="Shape 85"/>
          <p:cNvSpPr txBox="1">
            <a:spLocks/>
          </p:cNvSpPr>
          <p:nvPr/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45700" bIns="4570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Pct val="25000"/>
              <a:buFontTx/>
              <a:buNone/>
              <a:tabLst/>
              <a:defRPr/>
            </a:pPr>
            <a:r>
              <a:rPr lang="pl-PL" sz="28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  <a:sym typeface="Calibri"/>
              </a:rPr>
              <a:t>Rozpoznanie sytuacji pożarowej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07504" y="2143116"/>
          <a:ext cx="8929718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484784"/>
            <a:ext cx="9144000" cy="1584176"/>
          </a:xfrm>
        </p:spPr>
        <p:txBody>
          <a:bodyPr>
            <a:normAutofit lnSpcReduction="10000"/>
          </a:bodyPr>
          <a:lstStyle/>
          <a:p>
            <a:pPr marL="177800" indent="0" algn="just">
              <a:buNone/>
            </a:pPr>
            <a:r>
              <a:rPr lang="pl-PL" b="1" dirty="0" smtClean="0">
                <a:cs typeface="Arial" panose="020B0604020202020204" pitchFamily="34" charset="0"/>
              </a:rPr>
              <a:t>Rozpoznanie</a:t>
            </a:r>
            <a:r>
              <a:rPr lang="pl-PL" dirty="0" smtClean="0">
                <a:cs typeface="Arial" panose="020B0604020202020204" pitchFamily="34" charset="0"/>
              </a:rPr>
              <a:t> – są to </a:t>
            </a:r>
            <a:r>
              <a:rPr lang="pl-PL" u="sng" dirty="0" smtClean="0">
                <a:cs typeface="Arial" panose="020B0604020202020204" pitchFamily="34" charset="0"/>
              </a:rPr>
              <a:t>zorganizowane, aktywne i ciągłe</a:t>
            </a:r>
            <a:r>
              <a:rPr lang="pl-PL" dirty="0" smtClean="0">
                <a:cs typeface="Arial" panose="020B0604020202020204" pitchFamily="34" charset="0"/>
              </a:rPr>
              <a:t> działania prowadzące do uzyskania informacji na temat zdarzenia.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</a:t>
            </a:fld>
            <a:endParaRPr lang="pl-PL" altLang="pl-PL" dirty="0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Rozpoznanie sytuacji pożarowej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18695" y="2996952"/>
            <a:ext cx="4165273" cy="184665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ROZPOZNANIE WSTĘPNE</a:t>
            </a:r>
          </a:p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000000"/>
                </a:solidFill>
              </a:rPr>
              <a:t>Ogólne </a:t>
            </a:r>
            <a:r>
              <a:rPr lang="pl-PL" sz="1600" dirty="0">
                <a:solidFill>
                  <a:srgbClr val="000000"/>
                </a:solidFill>
              </a:rPr>
              <a:t>rozpoznanie w stopniu pozwalającym na ocenę sytuacji i podjęcie decyzji. </a:t>
            </a:r>
          </a:p>
          <a:p>
            <a:pPr algn="just">
              <a:spcBef>
                <a:spcPct val="50000"/>
              </a:spcBef>
            </a:pPr>
            <a:r>
              <a:rPr lang="pl-PL" sz="1600" dirty="0">
                <a:solidFill>
                  <a:srgbClr val="0033CC"/>
                </a:solidFill>
                <a:latin typeface="Arial" pitchFamily="34" charset="0"/>
              </a:rPr>
              <a:t>Realizowane jest przed podjęciem zasadniczych działań ratowniczo- gaśniczych 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148065" y="2924944"/>
            <a:ext cx="3837910" cy="209288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ROZPOZNANIE SZCZEGÓŁOWE </a:t>
            </a:r>
          </a:p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000000"/>
                </a:solidFill>
              </a:rPr>
              <a:t>Rozpoznanie </a:t>
            </a:r>
            <a:r>
              <a:rPr lang="pl-PL" sz="1600" dirty="0">
                <a:solidFill>
                  <a:srgbClr val="000000"/>
                </a:solidFill>
              </a:rPr>
              <a:t>prowadzone podczas działań ratowniczo-gaśniczych. </a:t>
            </a:r>
          </a:p>
          <a:p>
            <a:pPr algn="just">
              <a:spcBef>
                <a:spcPct val="50000"/>
              </a:spcBef>
            </a:pPr>
            <a:r>
              <a:rPr lang="pl-PL" sz="1600" dirty="0">
                <a:solidFill>
                  <a:srgbClr val="0033CC"/>
                </a:solidFill>
                <a:latin typeface="Arial" pitchFamily="34" charset="0"/>
              </a:rPr>
              <a:t>Pozwala na ocenę skuteczności podjętych przedsięwzięć, śledzenie zmian w sytuacji, korektę decyzji i działań 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691680" y="5182160"/>
            <a:ext cx="6048672" cy="16004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ROZPOZNANIE BOJEM </a:t>
            </a:r>
          </a:p>
          <a:p>
            <a:pPr algn="just">
              <a:spcBef>
                <a:spcPct val="50000"/>
              </a:spcBef>
            </a:pPr>
            <a:r>
              <a:rPr lang="pl-PL" sz="1600" dirty="0">
                <a:solidFill>
                  <a:srgbClr val="000000"/>
                </a:solidFill>
              </a:rPr>
              <a:t>Połączenie rozpoznania wstępnego i szczegółowego. Prowadzone z równoczesnymi działaniami ratowniczo-gaśniczymi. </a:t>
            </a:r>
          </a:p>
          <a:p>
            <a:pPr algn="just">
              <a:spcBef>
                <a:spcPct val="50000"/>
              </a:spcBef>
            </a:pPr>
            <a:r>
              <a:rPr lang="pl-PL" sz="1600" dirty="0">
                <a:solidFill>
                  <a:srgbClr val="0033CC"/>
                </a:solidFill>
                <a:latin typeface="Arial" pitchFamily="34" charset="0"/>
              </a:rPr>
              <a:t>Charakterystyczne dla pierwszych pododdziałów. Uzupełnione następnie szczegółowym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  <p:grpSp>
        <p:nvGrpSpPr>
          <p:cNvPr id="36" name="Group 6"/>
          <p:cNvGrpSpPr>
            <a:grpSpLocks/>
          </p:cNvGrpSpPr>
          <p:nvPr/>
        </p:nvGrpSpPr>
        <p:grpSpPr bwMode="auto">
          <a:xfrm>
            <a:off x="683568" y="4872183"/>
            <a:ext cx="1009724" cy="1581153"/>
            <a:chOff x="385" y="2568"/>
            <a:chExt cx="1089" cy="681"/>
          </a:xfrm>
        </p:grpSpPr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385" y="2568"/>
              <a:ext cx="0" cy="68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 sz="1400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385" y="3249"/>
              <a:ext cx="108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 sz="1400"/>
            </a:p>
          </p:txBody>
        </p:sp>
      </p:grp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4283968" y="4293096"/>
            <a:ext cx="857256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 sz="1600"/>
          </a:p>
        </p:txBody>
      </p:sp>
      <p:grpSp>
        <p:nvGrpSpPr>
          <p:cNvPr id="40" name="Group 10"/>
          <p:cNvGrpSpPr>
            <a:grpSpLocks/>
          </p:cNvGrpSpPr>
          <p:nvPr/>
        </p:nvGrpSpPr>
        <p:grpSpPr bwMode="auto">
          <a:xfrm>
            <a:off x="7740352" y="5013176"/>
            <a:ext cx="649287" cy="1363541"/>
            <a:chOff x="4059" y="2432"/>
            <a:chExt cx="409" cy="907"/>
          </a:xfrm>
        </p:grpSpPr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4059" y="3339"/>
              <a:ext cx="40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 sz="1400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 flipV="1">
              <a:off x="4468" y="2432"/>
              <a:ext cx="0" cy="90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 sz="1400"/>
            </a:p>
          </p:txBody>
        </p:sp>
      </p:grp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 autoUpdateAnimBg="0"/>
      <p:bldP spid="34" grpId="0" animBg="1" autoUpdateAnimBg="0"/>
      <p:bldP spid="35" grpId="0" animBg="1" autoUpdateAnimBg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5</a:t>
            </a:fld>
            <a:endParaRPr lang="pl-PL" altLang="pl-PL" dirty="0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Rozpoznanie sytuacji pożarowej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43397" y="1692797"/>
            <a:ext cx="2160588" cy="711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dirty="0">
                <a:solidFill>
                  <a:srgbClr val="000000"/>
                </a:solidFill>
                <a:latin typeface="Arial" pitchFamily="34" charset="0"/>
              </a:rPr>
              <a:t>ROZPOZNANIE POŻARU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70147" y="5734572"/>
            <a:ext cx="5689600" cy="711200"/>
          </a:xfrm>
          <a:prstGeom prst="rect">
            <a:avLst/>
          </a:prstGeom>
          <a:solidFill>
            <a:srgbClr val="CC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ROZPOZNANIE SYTUACJI </a:t>
            </a:r>
            <a:br>
              <a:rPr lang="pl-PL" sz="2000">
                <a:solidFill>
                  <a:srgbClr val="000000"/>
                </a:solidFill>
                <a:latin typeface="Arial" pitchFamily="34" charset="0"/>
              </a:rPr>
            </a:b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ATMOSFERYCZNEJ I MIKROKLIMATYCZNEJ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918297" y="2772297"/>
            <a:ext cx="2160588" cy="711200"/>
          </a:xfrm>
          <a:prstGeom prst="rect">
            <a:avLst/>
          </a:prstGeom>
          <a:solidFill>
            <a:srgbClr val="FF505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ROZPOZNANIE RATOWNICZE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916710" y="3708922"/>
            <a:ext cx="2160587" cy="711200"/>
          </a:xfrm>
          <a:prstGeom prst="rect">
            <a:avLst/>
          </a:prstGeom>
          <a:solidFill>
            <a:srgbClr val="33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ROZPOZNANIE WODNE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51010" y="4788422"/>
            <a:ext cx="7126287" cy="711200"/>
            <a:chOff x="703" y="2976"/>
            <a:chExt cx="4489" cy="448"/>
          </a:xfrm>
        </p:grpSpPr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703" y="2976"/>
              <a:ext cx="1587" cy="44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2000">
                  <a:solidFill>
                    <a:srgbClr val="000000"/>
                  </a:solidFill>
                  <a:latin typeface="Arial" pitchFamily="34" charset="0"/>
                </a:rPr>
                <a:t>ROZPOZNANIE BUDOWLANE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831" y="2976"/>
              <a:ext cx="1361" cy="44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2000">
                  <a:solidFill>
                    <a:srgbClr val="000000"/>
                  </a:solidFill>
                  <a:latin typeface="Arial" pitchFamily="34" charset="0"/>
                </a:rPr>
                <a:t>ROZPOZNANIE TERENOWE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246410" y="2053160"/>
            <a:ext cx="4752975" cy="719137"/>
            <a:chOff x="1519" y="1253"/>
            <a:chExt cx="2994" cy="453"/>
          </a:xfrm>
        </p:grpSpPr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1519" y="1253"/>
              <a:ext cx="0" cy="4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4513" y="1253"/>
              <a:ext cx="0" cy="4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H="1">
              <a:off x="1519" y="1253"/>
              <a:ext cx="8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H="1">
              <a:off x="3696" y="1253"/>
              <a:ext cx="8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</p:grp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952597" y="2781822"/>
            <a:ext cx="2519363" cy="711200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dirty="0">
                <a:solidFill>
                  <a:srgbClr val="000000"/>
                </a:solidFill>
                <a:latin typeface="Arial" pitchFamily="34" charset="0"/>
              </a:rPr>
              <a:t>ROZPOZNANIE WSTĘPNE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951010" y="3493022"/>
            <a:ext cx="2519362" cy="711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ROZPOZNANIE SZCZEGÓŁOWE</a:t>
            </a: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3470372" y="2916760"/>
            <a:ext cx="24495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flipV="1">
            <a:off x="3470372" y="3205685"/>
            <a:ext cx="2449513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3470372" y="4069285"/>
            <a:ext cx="24495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246410" y="4213747"/>
            <a:ext cx="4752975" cy="574675"/>
            <a:chOff x="1519" y="2614"/>
            <a:chExt cx="2994" cy="362"/>
          </a:xfrm>
        </p:grpSpPr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1519" y="2614"/>
              <a:ext cx="0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1519" y="2795"/>
              <a:ext cx="299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4513" y="2795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</p:grpSp>
      <p:sp>
        <p:nvSpPr>
          <p:cNvPr id="32" name="Line 26"/>
          <p:cNvSpPr>
            <a:spLocks noChangeShapeType="1"/>
          </p:cNvSpPr>
          <p:nvPr/>
        </p:nvSpPr>
        <p:spPr bwMode="auto">
          <a:xfrm>
            <a:off x="4694335" y="4501085"/>
            <a:ext cx="0" cy="1223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2" grpId="0" animBg="1" autoUpdateAnimBg="0"/>
      <p:bldP spid="13" grpId="0" animBg="1" autoUpdateAnimBg="0"/>
      <p:bldP spid="23" grpId="0" animBg="1" autoUpdateAnimBg="0"/>
      <p:bldP spid="24" grpId="0" animBg="1" autoUpdateAnimBg="0"/>
      <p:bldP spid="25" grpId="0" animBg="1"/>
      <p:bldP spid="26" grpId="0" animBg="1"/>
      <p:bldP spid="27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50966"/>
            <a:ext cx="4104456" cy="75389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pl-PL" b="1" dirty="0" smtClean="0">
                <a:cs typeface="Arial" panose="020B0604020202020204" pitchFamily="34" charset="0"/>
              </a:rPr>
              <a:t>Rozpoznanie wodne</a:t>
            </a: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6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Rozpoznanie sytuacji pożarowej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504" y="2059682"/>
            <a:ext cx="878687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4138" indent="-7938" algn="just"/>
            <a:r>
              <a:rPr lang="pl-PL" sz="2400" dirty="0">
                <a:solidFill>
                  <a:srgbClr val="000000"/>
                </a:solidFill>
              </a:rPr>
              <a:t>Najczęściej zadanie to spoczywa na </a:t>
            </a:r>
            <a:r>
              <a:rPr lang="pl-PL" sz="2400" dirty="0">
                <a:solidFill>
                  <a:srgbClr val="FF0000"/>
                </a:solidFill>
              </a:rPr>
              <a:t>rocie drugiej </a:t>
            </a:r>
            <a:r>
              <a:rPr lang="pl-PL" sz="2400" dirty="0" smtClean="0">
                <a:solidFill>
                  <a:srgbClr val="000000"/>
                </a:solidFill>
              </a:rPr>
              <a:t>i </a:t>
            </a:r>
            <a:r>
              <a:rPr lang="pl-PL" sz="2400" dirty="0">
                <a:solidFill>
                  <a:srgbClr val="000000"/>
                </a:solidFill>
              </a:rPr>
              <a:t>jest prowadzone równolegle z rozpoznawaniem pożaru.</a:t>
            </a:r>
          </a:p>
          <a:p>
            <a:pPr marL="84138" indent="-7938" algn="just"/>
            <a:r>
              <a:rPr lang="pl-PL" sz="2400" u="sng" dirty="0" smtClean="0">
                <a:solidFill>
                  <a:srgbClr val="000000"/>
                </a:solidFill>
              </a:rPr>
              <a:t>Podstawowe </a:t>
            </a:r>
            <a:r>
              <a:rPr lang="pl-PL" sz="2400" u="sng" dirty="0">
                <a:solidFill>
                  <a:srgbClr val="000000"/>
                </a:solidFill>
              </a:rPr>
              <a:t>wyposażenie</a:t>
            </a:r>
            <a:r>
              <a:rPr lang="pl-PL" sz="2400" dirty="0">
                <a:solidFill>
                  <a:srgbClr val="000000"/>
                </a:solidFill>
              </a:rPr>
              <a:t> </a:t>
            </a:r>
            <a:r>
              <a:rPr lang="pl-PL" sz="2400" dirty="0" smtClean="0">
                <a:solidFill>
                  <a:srgbClr val="000000"/>
                </a:solidFill>
              </a:rPr>
              <a:t>patrolu prowadzącego </a:t>
            </a:r>
            <a:r>
              <a:rPr lang="pl-PL" sz="2400" dirty="0">
                <a:solidFill>
                  <a:srgbClr val="000000"/>
                </a:solidFill>
              </a:rPr>
              <a:t>rozpoznanie wodne stanowi</a:t>
            </a:r>
            <a:r>
              <a:rPr lang="pl-PL" sz="2400" dirty="0" smtClean="0">
                <a:solidFill>
                  <a:srgbClr val="000000"/>
                </a:solidFill>
              </a:rPr>
              <a:t>:</a:t>
            </a:r>
            <a:endParaRPr lang="pl-PL" sz="2400" dirty="0">
              <a:solidFill>
                <a:srgbClr val="000000"/>
              </a:solidFill>
            </a:endParaRPr>
          </a:p>
          <a:p>
            <a:pPr marL="84138" indent="-7938" algn="just"/>
            <a:r>
              <a:rPr lang="pl-PL" sz="2400" dirty="0">
                <a:solidFill>
                  <a:srgbClr val="0099FF"/>
                </a:solidFill>
              </a:rPr>
              <a:t>- linka, szpadel, bosak lekki lub łom</a:t>
            </a:r>
          </a:p>
          <a:p>
            <a:pPr marL="84138" indent="-7938" algn="just"/>
            <a:r>
              <a:rPr lang="pl-PL" sz="2400" dirty="0">
                <a:solidFill>
                  <a:srgbClr val="0099FF"/>
                </a:solidFill>
              </a:rPr>
              <a:t>- klucze hydrantowe</a:t>
            </a:r>
          </a:p>
          <a:p>
            <a:pPr marL="84138" indent="-7938" algn="just">
              <a:buFontTx/>
              <a:buChar char="-"/>
            </a:pPr>
            <a:r>
              <a:rPr lang="pl-PL" sz="2400" dirty="0" smtClean="0">
                <a:solidFill>
                  <a:srgbClr val="0099FF"/>
                </a:solidFill>
              </a:rPr>
              <a:t>w </a:t>
            </a:r>
            <a:r>
              <a:rPr lang="pl-PL" sz="2400" dirty="0">
                <a:solidFill>
                  <a:srgbClr val="0099FF"/>
                </a:solidFill>
              </a:rPr>
              <a:t>nocy także </a:t>
            </a:r>
            <a:r>
              <a:rPr lang="pl-PL" sz="2400" dirty="0" smtClean="0">
                <a:solidFill>
                  <a:srgbClr val="0099FF"/>
                </a:solidFill>
              </a:rPr>
              <a:t>latarka</a:t>
            </a:r>
          </a:p>
          <a:p>
            <a:pPr marL="84138" indent="-7938" algn="just"/>
            <a:r>
              <a:rPr lang="pl-PL" sz="2400" dirty="0" smtClean="0"/>
              <a:t>W terenie miejskim (sieci hydrantowe )</a:t>
            </a:r>
          </a:p>
          <a:p>
            <a:pPr marL="84138" indent="-7938" algn="just"/>
            <a:r>
              <a:rPr lang="pl-PL" sz="2400" dirty="0" smtClean="0"/>
              <a:t>można zredukować ilość sprzętu.</a:t>
            </a:r>
            <a:endParaRPr lang="pl-PL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5662249"/>
            <a:ext cx="1428760" cy="106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9404" y="4122590"/>
            <a:ext cx="1081752" cy="261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 t="6250" b="6250"/>
          <a:stretch>
            <a:fillRect/>
          </a:stretch>
        </p:blipFill>
        <p:spPr bwMode="auto">
          <a:xfrm>
            <a:off x="4929190" y="5447935"/>
            <a:ext cx="14695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/>
          <a:srcRect t="26923" b="26923"/>
          <a:stretch>
            <a:fillRect/>
          </a:stretch>
        </p:blipFill>
        <p:spPr bwMode="auto">
          <a:xfrm rot="16200000">
            <a:off x="6448764" y="5309195"/>
            <a:ext cx="2178833" cy="67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 cstate="print"/>
          <a:srcRect l="33333" r="33333"/>
          <a:stretch>
            <a:fillRect/>
          </a:stretch>
        </p:blipFill>
        <p:spPr bwMode="auto">
          <a:xfrm>
            <a:off x="6500826" y="4804993"/>
            <a:ext cx="64294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5682755"/>
            <a:ext cx="1071570" cy="96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az 17" descr="2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71604" y="5668617"/>
            <a:ext cx="1643074" cy="10727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7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Rozpoznanie sytuacji pożarowej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50966"/>
            <a:ext cx="6912768" cy="75389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pl-PL" b="1" dirty="0" smtClean="0">
                <a:cs typeface="Arial" panose="020B0604020202020204" pitchFamily="34" charset="0"/>
              </a:rPr>
              <a:t>Rozpoznanie sytuacji pożarowej</a:t>
            </a:r>
            <a:endParaRPr lang="pl-PL" dirty="0">
              <a:cs typeface="Arial" panose="020B0604020202020204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324042" y="2799639"/>
            <a:ext cx="3496108" cy="39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pl-PL" sz="2000">
              <a:solidFill>
                <a:schemeClr val="tx1"/>
              </a:solidFill>
              <a:latin typeface="Times New Roman CE" charset="-1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2162" y="4071942"/>
            <a:ext cx="241141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809174" y="5523562"/>
            <a:ext cx="10972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410831" y="874071"/>
            <a:ext cx="1357322" cy="203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 cstate="print"/>
          <a:srcRect l="4412" t="5882" r="5146" b="17646"/>
          <a:stretch>
            <a:fillRect/>
          </a:stretch>
        </p:blipFill>
        <p:spPr bwMode="auto">
          <a:xfrm>
            <a:off x="142843" y="4143380"/>
            <a:ext cx="405547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4071942"/>
            <a:ext cx="2357454" cy="175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pole tekstowe 19"/>
          <p:cNvSpPr txBox="1"/>
          <p:nvPr/>
        </p:nvSpPr>
        <p:spPr>
          <a:xfrm>
            <a:off x="0" y="1916832"/>
            <a:ext cx="7092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2000" b="1" dirty="0" smtClean="0">
                <a:solidFill>
                  <a:srgbClr val="000000"/>
                </a:solidFill>
              </a:rPr>
              <a:t>Należy </a:t>
            </a:r>
            <a:r>
              <a:rPr lang="pl-PL" sz="2000" b="1" u="sng" dirty="0" smtClean="0">
                <a:solidFill>
                  <a:srgbClr val="000000"/>
                </a:solidFill>
              </a:rPr>
              <a:t>rozważyć</a:t>
            </a:r>
            <a:r>
              <a:rPr lang="pl-PL" sz="2000" b="1" dirty="0" smtClean="0">
                <a:solidFill>
                  <a:srgbClr val="000000"/>
                </a:solidFill>
              </a:rPr>
              <a:t> zabranie następującego sprzętu (rozpoznanie):</a:t>
            </a:r>
          </a:p>
          <a:p>
            <a:pPr marL="457200" indent="-457200" algn="just">
              <a:lnSpc>
                <a:spcPct val="120000"/>
              </a:lnSpc>
              <a:buFontTx/>
              <a:buAutoNum type="arabicPeriod"/>
            </a:pPr>
            <a:r>
              <a:rPr lang="pl-PL" sz="2000" dirty="0" smtClean="0">
                <a:solidFill>
                  <a:srgbClr val="000000"/>
                </a:solidFill>
              </a:rPr>
              <a:t>sprzęt ochrony dróg oddechowych i sygnalizator bezruchu,</a:t>
            </a:r>
          </a:p>
          <a:p>
            <a:pPr marL="457200" indent="-457200" algn="just">
              <a:lnSpc>
                <a:spcPct val="120000"/>
              </a:lnSpc>
              <a:buFontTx/>
              <a:buAutoNum type="arabicPeriod"/>
            </a:pPr>
            <a:r>
              <a:rPr lang="pl-PL" sz="2000" dirty="0" smtClean="0">
                <a:solidFill>
                  <a:srgbClr val="000000"/>
                </a:solidFill>
              </a:rPr>
              <a:t>linka strażacka,</a:t>
            </a:r>
          </a:p>
          <a:p>
            <a:pPr marL="457200" indent="-457200" algn="just">
              <a:lnSpc>
                <a:spcPct val="120000"/>
              </a:lnSpc>
              <a:buFontTx/>
              <a:buAutoNum type="arabicPeriod"/>
            </a:pPr>
            <a:r>
              <a:rPr lang="pl-PL" sz="2000" dirty="0" smtClean="0">
                <a:solidFill>
                  <a:srgbClr val="000000"/>
                </a:solidFill>
              </a:rPr>
              <a:t>podręczny sprzęt burzący (jak np. topór ciężki, łom, </a:t>
            </a:r>
            <a:r>
              <a:rPr lang="pl-PL" sz="2000" dirty="0" err="1" smtClean="0">
                <a:solidFill>
                  <a:srgbClr val="000000"/>
                </a:solidFill>
              </a:rPr>
              <a:t>inopur</a:t>
            </a:r>
            <a:r>
              <a:rPr lang="pl-PL" sz="2000" dirty="0" smtClean="0">
                <a:solidFill>
                  <a:srgbClr val="000000"/>
                </a:solidFill>
              </a:rPr>
              <a:t>) pozwalający na sforsowanie zablokowanych przejść,</a:t>
            </a:r>
            <a:endParaRPr lang="pl-PL" sz="2000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2677830"/>
            <a:ext cx="1643074" cy="132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8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Rozpoznanie sytuacji pożarowej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324042" y="2799639"/>
            <a:ext cx="3496108" cy="39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pl-PL" sz="2000">
              <a:solidFill>
                <a:schemeClr val="tx1"/>
              </a:solidFill>
              <a:latin typeface="Times New Roman CE" charset="-18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324042" y="2582271"/>
            <a:ext cx="3496108" cy="39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pl-PL" sz="2000">
              <a:solidFill>
                <a:schemeClr val="tx1"/>
              </a:solidFill>
              <a:latin typeface="Times New Roman CE" charset="-18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9793" y="1214422"/>
            <a:ext cx="157992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941168"/>
            <a:ext cx="2000264" cy="165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0115" y="4929198"/>
            <a:ext cx="3319603" cy="184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2660426"/>
            <a:ext cx="1580566" cy="218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9355" y="1214422"/>
            <a:ext cx="110728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pole tekstowe 26"/>
          <p:cNvSpPr txBox="1"/>
          <p:nvPr/>
        </p:nvSpPr>
        <p:spPr>
          <a:xfrm>
            <a:off x="142844" y="2276872"/>
            <a:ext cx="6072230" cy="343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FontTx/>
              <a:buAutoNum type="arabicPeriod" startAt="4"/>
            </a:pPr>
            <a:r>
              <a:rPr lang="pl-PL" dirty="0" smtClean="0">
                <a:solidFill>
                  <a:srgbClr val="000000"/>
                </a:solidFill>
              </a:rPr>
              <a:t>sprzęt oświetleniowy,</a:t>
            </a:r>
          </a:p>
          <a:p>
            <a:pPr marL="457200" indent="-457200" algn="just">
              <a:lnSpc>
                <a:spcPct val="120000"/>
              </a:lnSpc>
              <a:buFontTx/>
              <a:buAutoNum type="arabicPeriod" startAt="4"/>
            </a:pPr>
            <a:r>
              <a:rPr lang="pl-PL" dirty="0" smtClean="0">
                <a:solidFill>
                  <a:srgbClr val="000000"/>
                </a:solidFill>
              </a:rPr>
              <a:t>radiotelefon przenośny,</a:t>
            </a:r>
          </a:p>
          <a:p>
            <a:pPr marL="457200" indent="-457200" algn="just">
              <a:lnSpc>
                <a:spcPct val="120000"/>
              </a:lnSpc>
              <a:buFontTx/>
              <a:buAutoNum type="arabicPeriod" startAt="4"/>
            </a:pPr>
            <a:r>
              <a:rPr lang="pl-PL" dirty="0" smtClean="0">
                <a:solidFill>
                  <a:srgbClr val="000000"/>
                </a:solidFill>
              </a:rPr>
              <a:t>podręczny sprzęt gaśniczy, umożliwiający nie tylko znalezienie źródła ognia, ale także ugaszenie pożaru w zarodku (zależnie od rozpoznania, np. koc gaśniczy, gaśnica, itp.)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endParaRPr lang="pl-PL" dirty="0" smtClean="0"/>
          </a:p>
          <a:p>
            <a:pPr algn="just">
              <a:lnSpc>
                <a:spcPct val="120000"/>
              </a:lnSpc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Wykorzystać można także linię gaśniczą zakończoną prądownicą /szybkie natarcie/.</a:t>
            </a:r>
          </a:p>
          <a:p>
            <a:pPr algn="just"/>
            <a:endParaRPr lang="pl-PL" dirty="0"/>
          </a:p>
        </p:txBody>
      </p:sp>
      <p:sp>
        <p:nvSpPr>
          <p:cNvPr id="17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50966"/>
            <a:ext cx="6912768" cy="75389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pl-PL" b="1" dirty="0" smtClean="0">
                <a:cs typeface="Arial" panose="020B0604020202020204" pitchFamily="34" charset="0"/>
              </a:rPr>
              <a:t>Rozpoznanie sytuacji pożarowej</a:t>
            </a:r>
            <a:endParaRPr lang="pl-PL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12776"/>
            <a:ext cx="3062714" cy="850416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pl-PL" b="1" dirty="0" smtClean="0">
                <a:cs typeface="Arial" panose="020B0604020202020204" pitchFamily="34" charset="0"/>
              </a:rPr>
              <a:t>Ocena sytuacji</a:t>
            </a: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9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ym typeface="Calibri"/>
              </a:rPr>
              <a:t>Ocena sytuacji pożarowej                                               i ocena możliwości taktycznych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79512" y="2237963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Sytuacja pożarowa </a:t>
            </a:r>
            <a:r>
              <a:rPr lang="pl-PL" sz="2400" dirty="0" smtClean="0">
                <a:cs typeface="Arial" panose="020B0604020202020204" pitchFamily="34" charset="0"/>
              </a:rPr>
              <a:t>– stan rozwoju i rozprzestrzeniania się pożaru w danym momencie.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79512" y="3218200"/>
            <a:ext cx="871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Ocena sytuacji </a:t>
            </a:r>
            <a:r>
              <a:rPr lang="pl-PL" sz="2400" dirty="0" smtClean="0">
                <a:cs typeface="Arial" panose="020B0604020202020204" pitchFamily="34" charset="0"/>
              </a:rPr>
              <a:t>– analiza stanu i określenie konsekwencji wynikających z rozwoju i rozprzestrzeniania się pożaru, skutków katastrof, klęsk żywiołowych i innych występujących zagrożeń przez kierującego działaniami ratowniczymi lub sztab akcji po przeprowadzonym rozpoznaniu.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79512" y="544522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Ocena możliwości</a:t>
            </a:r>
            <a:r>
              <a:rPr lang="pl-P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smtClean="0">
                <a:solidFill>
                  <a:srgbClr val="000000"/>
                </a:solidFill>
              </a:rPr>
              <a:t>– określenie wydajności i przydatności sił i środków zgromadzonych na terenie akcji po określeniu wielkości zaistniałego zagrożenia </a:t>
            </a:r>
            <a:r>
              <a:rPr lang="pl-PL" sz="2400" dirty="0" smtClean="0">
                <a:solidFill>
                  <a:srgbClr val="FF0000"/>
                </a:solidFill>
              </a:rPr>
              <a:t>(ocenie sytuacji)</a:t>
            </a:r>
            <a:r>
              <a:rPr lang="pl-PL" sz="24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3815</TotalTime>
  <Words>1639</Words>
  <Application>Microsoft Office PowerPoint</Application>
  <PresentationFormat>Pokaz na ekranie (4:3)</PresentationFormat>
  <Paragraphs>235</Paragraphs>
  <Slides>26</Slides>
  <Notes>25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7" baseType="lpstr">
      <vt:lpstr>Arial</vt:lpstr>
      <vt:lpstr>Arial Black</vt:lpstr>
      <vt:lpstr>Calibri</vt:lpstr>
      <vt:lpstr>Corbel</vt:lpstr>
      <vt:lpstr>Noto Sans Symbols</vt:lpstr>
      <vt:lpstr>Times New Roman</vt:lpstr>
      <vt:lpstr>Times New Roman CE</vt:lpstr>
      <vt:lpstr>Wingdings</vt:lpstr>
      <vt:lpstr>Wingdings 2</vt:lpstr>
      <vt:lpstr>Wingdings 3</vt:lpstr>
      <vt:lpstr>Moduł</vt:lpstr>
      <vt:lpstr>TEMAT 5:  Wypracowanie decyzji podczas akcji gaśniczych</vt:lpstr>
      <vt:lpstr>Wypracowanie decyzji podczas akcji gaśniczych</vt:lpstr>
      <vt:lpstr>Prezentacja programu PowerPoint</vt:lpstr>
      <vt:lpstr>Rozpoznanie sytuacji pożarowej</vt:lpstr>
      <vt:lpstr>Rozpoznanie sytuacji pożarowej</vt:lpstr>
      <vt:lpstr>Rozpoznanie sytuacji pożarowej</vt:lpstr>
      <vt:lpstr>Rozpoznanie sytuacji pożarowej</vt:lpstr>
      <vt:lpstr>Rozpoznanie sytuacji pożarowej</vt:lpstr>
      <vt:lpstr>Ocena sytuacji pożarowej                                               i ocena możliwości taktycznych</vt:lpstr>
      <vt:lpstr>Ocena sytuacji pożarowej                                               i ocena możliwości taktycznych</vt:lpstr>
      <vt:lpstr>Ocena sytuacji pożarowej                                               i ocena możliwości taktycznych</vt:lpstr>
      <vt:lpstr>Znaczenie informacji uzyskanych z rozpoznania do oceny sytuacji</vt:lpstr>
      <vt:lpstr> Zamiar taktyczny</vt:lpstr>
      <vt:lpstr>Podstawowe rodzaje działań taktycznych</vt:lpstr>
      <vt:lpstr>Podstawowe rodzaje działań taktycznych</vt:lpstr>
      <vt:lpstr>Podstawowe rodzaje działań taktycznych</vt:lpstr>
      <vt:lpstr>Podstawowe rodzaje działań taktycznych</vt:lpstr>
      <vt:lpstr>Podstawowe rodzaje działań taktycznych</vt:lpstr>
      <vt:lpstr>Podstawowe rodzaje działań taktycznych</vt:lpstr>
      <vt:lpstr>Podstawowe rodzaje działań taktycznych</vt:lpstr>
      <vt:lpstr>Kierowanie działaniami gaśniczymi z uwzględnieniem specyfiki obiektów i terenów</vt:lpstr>
      <vt:lpstr>Organizacja zaopatrzenia wodnego</vt:lpstr>
      <vt:lpstr>Organizacja zaopatrzenia wodnego</vt:lpstr>
      <vt:lpstr>Organizacja zaopatrzenia wodnego</vt:lpstr>
      <vt:lpstr>Organizacja zaopatrzenia wodnego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Marek E</cp:lastModifiedBy>
  <cp:revision>411</cp:revision>
  <dcterms:created xsi:type="dcterms:W3CDTF">2014-03-01T12:20:49Z</dcterms:created>
  <dcterms:modified xsi:type="dcterms:W3CDTF">2016-05-25T11:13:47Z</dcterms:modified>
</cp:coreProperties>
</file>