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81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9" r:id="rId23"/>
    <p:sldId id="276" r:id="rId24"/>
    <p:sldId id="277" r:id="rId25"/>
    <p:sldId id="278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F0662-CC72-4FC1-826E-E11271457520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3598B-5AD4-434F-9187-A53CD776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98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3598B-5AD4-434F-9187-A53CD776AF13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04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66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31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5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32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2194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64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7039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650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166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631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474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78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168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93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1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25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2D1B8-4D28-4510-B9CA-9B989DDCD367}" type="datetimeFigureOut">
              <a:rPr lang="pl-PL" smtClean="0"/>
              <a:t>06.01.2021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3A0432-5BEE-40AA-AEC0-6F972787B7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45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38F968-9676-4DFB-9B1B-CF37B7EE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9D7A3B-63FB-4F90-9F91-C58C6A9729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A59F417-88C9-4AB8-A0B5-B8D5245FA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79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47D710-2247-413D-B6F8-8AD17E9F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7960"/>
          </a:xfrm>
        </p:spPr>
        <p:txBody>
          <a:bodyPr/>
          <a:lstStyle/>
          <a:p>
            <a:r>
              <a:rPr lang="pl-PL" dirty="0"/>
              <a:t>Skutki picia alkoholu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14840F-586D-488E-B9DA-C5CDC0A05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37" y="2160589"/>
            <a:ext cx="9082355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Zdaniem ekspertów: w pewnym wieku każde picie dostarcza więcej szkód, niż korzyści powodując określone straty: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zdrowotne,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psychiczne,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społeczne,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duchowe. </a:t>
            </a:r>
          </a:p>
        </p:txBody>
      </p:sp>
    </p:spTree>
    <p:extLst>
      <p:ext uri="{BB962C8B-B14F-4D97-AF65-F5344CB8AC3E}">
        <p14:creationId xmlns:p14="http://schemas.microsoft.com/office/powerpoint/2010/main" val="1919373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A2DC34-CDB3-49C7-8C7E-9DBF573F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47" y="321924"/>
            <a:ext cx="8596668" cy="1320800"/>
          </a:xfrm>
        </p:spPr>
        <p:txBody>
          <a:bodyPr/>
          <a:lstStyle/>
          <a:p>
            <a:r>
              <a:rPr lang="pl-PL" dirty="0"/>
              <a:t>Nikotyna – kolejny zabójca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81D332-F06B-4931-A015-AE927C28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11" y="1550257"/>
            <a:ext cx="9246740" cy="2505427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Nikotyna zawarta w tytoniu jest trucizną.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nasze szczęście śmiertelne zatrucia zdarzają się rzadko, bo paląc wchłaniamy małą część czystej nikotyny zawartej w papierosie. Ale już pełna zawartość 4-5 papierosów mogłaby nas przenieść na tamten świat.           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odróżnieniu od alkoholu, jeśli zdarza się zatrucie nikotyną, to śmierć przychodzi w pełnej świadomości, człowiek jest przytomny do końca…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17E47-0107-415C-85BE-B3BEDC62D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12" y="4991039"/>
            <a:ext cx="4356244" cy="18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5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FC6D1A-4DBF-450A-9535-D78C28B1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1924"/>
            <a:ext cx="8596668" cy="1320800"/>
          </a:xfrm>
        </p:spPr>
        <p:txBody>
          <a:bodyPr/>
          <a:lstStyle/>
          <a:p>
            <a:r>
              <a:rPr lang="pl-PL" dirty="0"/>
              <a:t>Narkotyki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09D348-1CB5-46B9-AF59-3C1AEBC94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85" y="1642725"/>
            <a:ext cx="8952717" cy="2045698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narkotyki w określonym stężeniu stają się truciznami.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Niektóre z nich są bardzo silnymi środkami i wiele osób traci życie                      z powodu ich niewielkiego przedawkowania. Dotyczy to również tzw. dopalaczy i innych podobnych środków.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282575-3339-46CF-91D0-ADE38CC2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09" y="3606229"/>
            <a:ext cx="7219284" cy="3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3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D36673-DC75-402A-9E05-A96D0DB1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 wszystko truje, ale…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123D32-4BC3-4823-B596-6C11F2278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15" y="1930400"/>
            <a:ext cx="8826263" cy="3880773"/>
          </a:xfrm>
        </p:spPr>
        <p:txBody>
          <a:bodyPr>
            <a:normAutofit/>
          </a:bodyPr>
          <a:lstStyle/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omówione trucizny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alkohol,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tytoń,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narkotyki, dopalacze</a:t>
            </a:r>
          </a:p>
          <a:p>
            <a:pPr marL="0" indent="0" algn="just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odbierają życie jako trucizny. </a:t>
            </a: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bardzo ważne są inne sposoby odbierania nam życia i zdrowia z powodu ich używania.</a:t>
            </a:r>
          </a:p>
        </p:txBody>
      </p:sp>
    </p:spTree>
    <p:extLst>
      <p:ext uri="{BB962C8B-B14F-4D97-AF65-F5344CB8AC3E}">
        <p14:creationId xmlns:p14="http://schemas.microsoft.com/office/powerpoint/2010/main" val="2473907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4420BA-763B-45AE-A00E-F844380B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32" y="157699"/>
            <a:ext cx="8596668" cy="1320800"/>
          </a:xfrm>
        </p:spPr>
        <p:txBody>
          <a:bodyPr>
            <a:normAutofit/>
          </a:bodyPr>
          <a:lstStyle/>
          <a:p>
            <a:r>
              <a:rPr lang="pl-PL" dirty="0"/>
              <a:t>W jaki sposób alkohol etylowy może nam odebrać życie inaczej, niż jako trucizna?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24338E-BA46-41AB-A3CF-4A17ECB1A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96" y="1632611"/>
            <a:ext cx="10521498" cy="4716818"/>
          </a:xfrm>
        </p:spPr>
        <p:txBody>
          <a:bodyPr>
            <a:normAutofit/>
          </a:bodyPr>
          <a:lstStyle/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Ogromnie zwiększa możliwość wypadków… 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Zwiększa zagrożenie przemocą, użycie broni, bójki, zabójstwa…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Powoduje liczne choroby, w tym aż 11% wszystkich nowotworów ma tło alkoholowe… 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Powoduje nadciśnienie i groźne choroby układu krążenia… 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Wywołuje psychozy…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Sprzyja samobójstwom…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24BDEBA-2549-4BE0-82BC-A68EB0A9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7806"/>
            <a:ext cx="4161035" cy="24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48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3C8817-29D1-4611-8C0D-E5C45E05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80" y="167329"/>
            <a:ext cx="9281846" cy="1325563"/>
          </a:xfrm>
        </p:spPr>
        <p:txBody>
          <a:bodyPr/>
          <a:lstStyle/>
          <a:p>
            <a:r>
              <a:rPr lang="pl-PL" dirty="0"/>
              <a:t>W jaki sposób tytoń może nam odebrać życie inaczej, niż jako trucizna?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B21787-04FB-414C-BBF4-A5A0222E0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80" y="1931542"/>
            <a:ext cx="6477000" cy="4543372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Nowotwory – ok. 30% wszystkich nowotworów ma bezpośredni związek z paleniem! (tytoń przyczynia się do </a:t>
            </a:r>
            <a:r>
              <a:rPr lang="pl-PL" alt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raka płuc, raka języka, raka wargi, raka jamy ustnej, raka krtani, raka tchawicy, raka nerek itp.)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Miażdżyca – zawały, udary mózgu, niedokrwienie kończyn, tętniak aorty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właśnie choroby zajmują pierwsze miejsca jako przyczyny utraty życia w krajach rozwiniętych!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82C73A-A4B3-4657-97C0-1C725D6C0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09" y="1777430"/>
            <a:ext cx="2852673" cy="38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55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30966C-C0C5-456E-A01D-ADC9623C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80" y="25000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dirty="0"/>
              <a:t>W jaki sposób narkotyki, dopalacze mogą nam odebrać życie inaczej, niż jako trucizna?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DE8FC4-FF2C-48B7-B757-B1417C9EB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8" y="1893461"/>
            <a:ext cx="6678201" cy="3880773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Zaburzenia poznawcze prowadzące do wypadków ze skutkiem śmiertelnym (np. drogowe, halucynacje, utrata kontroli).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Psychozy i związane z nimi samobójstwa.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Wyniszczenie organizmu.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Zakażenia chorobami typu HIV czy HCV.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Sprawy kryminalne i konflikty prowadzące do zabójstw.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11AD81-4C9E-49C8-A5EC-541A975EE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145" y="2013734"/>
            <a:ext cx="2768193" cy="30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34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4749A-64C9-4C9E-9EED-2BD49092A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Zadajmy sobie pytanie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BE647B-AC80-42BF-91FB-C5243923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2160589"/>
            <a:ext cx="9246742" cy="3880773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ci, którzy ulegli opisanym szkodom spodziewali się tego wszystkiego używając tych substancji?</a:t>
            </a:r>
          </a:p>
          <a:p>
            <a:pPr algn="just"/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Nie, zazwyczaj przypuszczali, że „ich to nie spotka, ich to nie dotyczy”. Ale statystyka jest nieubłagana – komuś się to zdarza i to nie tak rzadko! </a:t>
            </a:r>
          </a:p>
        </p:txBody>
      </p:sp>
    </p:spTree>
    <p:extLst>
      <p:ext uri="{BB962C8B-B14F-4D97-AF65-F5344CB8AC3E}">
        <p14:creationId xmlns:p14="http://schemas.microsoft.com/office/powerpoint/2010/main" val="1705802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DC10F5-3AF7-49C9-BCD9-AC101CB2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70" y="989335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Substancje psychoaktywne takie jak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alkohol etylowy,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nikotyna,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narkotyki</a:t>
            </a:r>
          </a:p>
          <a:p>
            <a:pPr marL="0" indent="0" algn="just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OSZUKUJĄ NAS!!! Obiecują dobro, a dają zło.</a:t>
            </a: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używanie substancji psychoaktywnych może popsuć ludzką miłość?</a:t>
            </a:r>
          </a:p>
        </p:txBody>
      </p:sp>
    </p:spTree>
    <p:extLst>
      <p:ext uri="{BB962C8B-B14F-4D97-AF65-F5344CB8AC3E}">
        <p14:creationId xmlns:p14="http://schemas.microsoft.com/office/powerpoint/2010/main" val="3449776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CC8FD5-381A-4EAC-9885-3A9F75A6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41" y="178086"/>
            <a:ext cx="8596668" cy="1320800"/>
          </a:xfrm>
        </p:spPr>
        <p:txBody>
          <a:bodyPr/>
          <a:lstStyle/>
          <a:p>
            <a:r>
              <a:rPr lang="pl-PL" dirty="0"/>
              <a:t>Alkohol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AFDCA7-4E3B-4F42-AEE2-885B082AC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62" y="1061254"/>
            <a:ext cx="9510894" cy="3921712"/>
          </a:xfrm>
        </p:spPr>
        <p:txBody>
          <a:bodyPr>
            <a:no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Zmniejsza kontrolę nad reakcjami u kobiety – większe prawdopodobieństwo wykorzystania seksualnego, nawet gwałtu, w efekcie przypadkowego kontaktu nieplanowana ciąża,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zakażenia chorobami,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Alkohol sprzyja przypadkowym kontaktom, ale nie sprzyja miłości ! </a:t>
            </a:r>
          </a:p>
          <a:p>
            <a:pPr marL="0" indent="0" algn="just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Wiemy już, że miłość szuka dobra drugiej osoby.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Często po stronie mężczyzny pojawia się lekceważenie kobiety i w końcu zniechęcenie jej „łatwością”.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A0BEFB-C1B0-4705-9CA8-5AC4F32CD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75" y="4327347"/>
            <a:ext cx="3528850" cy="23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1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1A654F-AE7F-4FB6-9E20-AC86251F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49444"/>
            <a:ext cx="8596668" cy="562158"/>
          </a:xfrm>
        </p:spPr>
        <p:txBody>
          <a:bodyPr>
            <a:noAutofit/>
          </a:bodyPr>
          <a:lstStyle/>
          <a:p>
            <a:r>
              <a:rPr lang="pl-PL" sz="3400" dirty="0"/>
              <a:t>Ludzie cenią wartości…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4DF482D-27B6-47E5-8F67-0AE6F5F39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317" y="908115"/>
            <a:ext cx="10512424" cy="823912"/>
          </a:xfrm>
        </p:spPr>
        <p:txBody>
          <a:bodyPr/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Jaką wartość cenisz najbardziej? Jaką chciałbyś w życiu osiągnąć?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B21588-8FA4-4166-ADE2-B15C2E372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3" y="2233812"/>
            <a:ext cx="4185623" cy="3304117"/>
          </a:xfrm>
        </p:spPr>
        <p:txBody>
          <a:bodyPr>
            <a:noAutofit/>
          </a:bodyPr>
          <a:lstStyle/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Duże pieniądze?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Święty spokój?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Stałą przyjaźń?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Bliskość zaufanej osoby?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Wygodę?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Dobrą pracę?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Sławę?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Szczęśliwą rodzinę?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Zdrowie? </a:t>
            </a: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B443455-959B-4481-BFC9-3094633EA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39927" y="2233811"/>
            <a:ext cx="4185617" cy="3304117"/>
          </a:xfrm>
        </p:spPr>
        <p:txBody>
          <a:bodyPr>
            <a:noAutofit/>
          </a:bodyPr>
          <a:lstStyle/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Długie życie?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Autorytet społeczny?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Szacunek innych?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Niesamowite przeżycia?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Podróże?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Wyniki sportowe? 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Miłość?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Oryginalność?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1832953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B6A2BE-CEE9-4C73-9DF9-FB2570B6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59" y="135689"/>
            <a:ext cx="8596668" cy="1320800"/>
          </a:xfrm>
        </p:spPr>
        <p:txBody>
          <a:bodyPr>
            <a:normAutofit/>
          </a:bodyPr>
          <a:lstStyle/>
          <a:p>
            <a:r>
              <a:rPr lang="pl-PL" dirty="0"/>
              <a:t>Odmienne działanie alkoholu</a:t>
            </a:r>
            <a:br>
              <a:rPr lang="pl-PL" dirty="0"/>
            </a:br>
            <a:r>
              <a:rPr lang="pl-PL" dirty="0"/>
              <a:t>etylowego na kobiety i na mężczyzn.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086DFF-16A8-4039-968E-6C68AC16F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473" y="1616059"/>
            <a:ext cx="4454720" cy="38807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KOBIETY</a:t>
            </a:r>
          </a:p>
          <a:p>
            <a:pPr algn="just"/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Nadużywanie dłużej i skuteczniej ukrywane.</a:t>
            </a:r>
          </a:p>
          <a:p>
            <a:pPr algn="just"/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Szybsze i głębsze uzależnienie.</a:t>
            </a:r>
          </a:p>
          <a:p>
            <a:pPr algn="just"/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Trudniejsza terapia.</a:t>
            </a:r>
          </a:p>
          <a:p>
            <a:pPr algn="just"/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Większa dezaprobata społeczna.</a:t>
            </a:r>
          </a:p>
          <a:p>
            <a:pPr algn="just"/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 tych samych ilościach większe szkody.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FB433339-FE78-4748-B2C8-E1D05DB5A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049" y="1616059"/>
            <a:ext cx="4845142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MĘŻCZYŹNI</a:t>
            </a:r>
          </a:p>
          <a:p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Utrata kontroli (w kierunku agresji).</a:t>
            </a:r>
          </a:p>
          <a:p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Możliwość impotencji poalkoholowej.</a:t>
            </a:r>
          </a:p>
          <a:p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Systematycznie używany wygasza zainteresowanie kobietami, wzmagając zazdrość (tzw. syndrom Otella).</a:t>
            </a:r>
          </a:p>
          <a:p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Nadużywanie jest szybciej widoczne.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15096A1-964A-4538-A87A-BD6341E2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932" y="4518401"/>
            <a:ext cx="1820233" cy="22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77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BB9C5D-722B-463D-991E-15EFBF109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Alkohol niszczy organizm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43B1FD-C1FD-4060-A382-86A64C8C5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3" y="2160589"/>
            <a:ext cx="8945229" cy="3880773"/>
          </a:xfrm>
        </p:spPr>
        <p:txBody>
          <a:bodyPr>
            <a:no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osób młodych rozwój układu nerwowego kończy się dopiero na początku 3 dekady życia (20-30 lat). Wrażliwe komórki nerwowe ulegają  u nich zniszczeniu pod wpływem alkoholu, zwłaszcza te rejony mózgu, które są odpowiedzialne za inteligencję i nawiązywanie kontaktów             z innymi osobami.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Dlatego do osiągnięcia pełnej dojrzałości każde używanie alkoholu jest nadużywaniem, jest nierozsądne!</a:t>
            </a:r>
          </a:p>
        </p:txBody>
      </p:sp>
    </p:spTree>
    <p:extLst>
      <p:ext uri="{BB962C8B-B14F-4D97-AF65-F5344CB8AC3E}">
        <p14:creationId xmlns:p14="http://schemas.microsoft.com/office/powerpoint/2010/main" val="2642912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0C1871-A139-49D4-81EE-10222347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tego nie widzimy?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B0F985-6B39-43E0-9643-77E91D8B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54" y="2160589"/>
            <a:ext cx="9380306" cy="3880773"/>
          </a:xfrm>
        </p:spPr>
        <p:txBody>
          <a:bodyPr>
            <a:no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Wiele osób zaczyna używać alkoholu etylowego w bardzo młodym wieku.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Dlaczego nie obserwują nagłych zmian w swoim funkcjonowaniu?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Zniszczenia są trudne do zaobserwowania przez samego pijącego (zauważ, że większość ludzi mających kłopoty z alkoholem twierdzi, że ich nie mają).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Są to drobne zmiany, „małe kroki uszkodzeń” powoli składające się na pogorszenie funkcji poznawczych. Ponadto w mózgu inne komórki starają się przejąć działanie tych zniszczonych. Częściowo się to udaje, ale tylko częściowo…</a:t>
            </a:r>
          </a:p>
        </p:txBody>
      </p:sp>
    </p:spTree>
    <p:extLst>
      <p:ext uri="{BB962C8B-B14F-4D97-AF65-F5344CB8AC3E}">
        <p14:creationId xmlns:p14="http://schemas.microsoft.com/office/powerpoint/2010/main" val="3182857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036CCA-DD5D-466F-A30E-3B47ED36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66" y="127248"/>
            <a:ext cx="8596668" cy="807316"/>
          </a:xfrm>
        </p:spPr>
        <p:txBody>
          <a:bodyPr/>
          <a:lstStyle/>
          <a:p>
            <a:r>
              <a:rPr lang="pl-PL" dirty="0"/>
              <a:t>Nikotyna: wpływ na mężczyzn i kobiety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A63D3D-3F17-4DF1-B114-986338B9B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541" y="1063132"/>
            <a:ext cx="5223533" cy="3701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KOBIETA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Niedobór żeńskich hormonów płciowych.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Bezpłodność.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Poronienia samoistne.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Znaczne przyspieszenie menopauzy.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92DD3EC-BF45-45F5-B617-B0B6504BE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4074" y="1063132"/>
            <a:ext cx="451636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MĘŻCZYZNA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Palenie przyczyną impotencji.</a:t>
            </a: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Gorsze własności nasienia palaczy, niż niepalących</a:t>
            </a:r>
            <a:r>
              <a:rPr lang="pl-PL" sz="2200" dirty="0"/>
              <a:t>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174EF12-A46F-40C1-85E2-F3E1ECAEB003}"/>
              </a:ext>
            </a:extLst>
          </p:cNvPr>
          <p:cNvSpPr txBox="1"/>
          <p:nvPr/>
        </p:nvSpPr>
        <p:spPr>
          <a:xfrm>
            <a:off x="300541" y="3672089"/>
            <a:ext cx="940085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Ludzie zwracają uwagę na wygląd, chociaż w każdej epoce są odmienne kryteria piękna cielesnego. </a:t>
            </a:r>
          </a:p>
          <a:p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Nikotyna: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zażółca zęby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przyspiesza powstawanie zmarszczek.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postarza w związku z brakami hormonów płciowych.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sumarycznie czyni nas mniej atrakcyjnymi fizycznie. </a:t>
            </a:r>
          </a:p>
        </p:txBody>
      </p:sp>
    </p:spTree>
    <p:extLst>
      <p:ext uri="{BB962C8B-B14F-4D97-AF65-F5344CB8AC3E}">
        <p14:creationId xmlns:p14="http://schemas.microsoft.com/office/powerpoint/2010/main" val="171550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748B1F-E9AB-4DD9-8274-408E01F93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0827"/>
            <a:ext cx="8596668" cy="1320800"/>
          </a:xfrm>
        </p:spPr>
        <p:txBody>
          <a:bodyPr/>
          <a:lstStyle/>
          <a:p>
            <a:r>
              <a:rPr lang="pl-PL" dirty="0"/>
              <a:t>Narkotyki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68B8C10-6613-45BD-BD09-DF1666C1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28" y="1488613"/>
            <a:ext cx="8835774" cy="3880773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Marihuana obniża motywację, również w zakresie kontaktów międzyludzkich.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Systematycznie używana obniża iloraz inteligencji o 8 pkt.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Narkotyki – wygaszają dążenie do kontaktów z innymi ludźmi (rodzaj „chemicznej kastracji”).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Zaburzają gospodarkę hormonalną organizmu.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Niektóre wzbudzają ataki agresji i przemocy. </a:t>
            </a:r>
          </a:p>
        </p:txBody>
      </p:sp>
    </p:spTree>
    <p:extLst>
      <p:ext uri="{BB962C8B-B14F-4D97-AF65-F5344CB8AC3E}">
        <p14:creationId xmlns:p14="http://schemas.microsoft.com/office/powerpoint/2010/main" val="2721915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96F2C2-B39B-4483-9E67-41F5AB96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6863"/>
          </a:xfrm>
        </p:spPr>
        <p:txBody>
          <a:bodyPr/>
          <a:lstStyle/>
          <a:p>
            <a:r>
              <a:rPr lang="pl-PL" dirty="0"/>
              <a:t>Środki psychoaktywne, a związki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527ABB-2B2C-4F46-B891-D57F29BE8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55" y="1975654"/>
            <a:ext cx="9140438" cy="3880773"/>
          </a:xfrm>
        </p:spPr>
        <p:txBody>
          <a:bodyPr>
            <a:no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Młodość sprawia, że każdy młody mężczyzna i każda młoda kobieta są wystarczająco atrakcyjni, aby wzbudzić czyjeś zainteresowanie. Używki                     w różny sposób zmniejszają tę atrakcyjność, gdyż przyspieszają starzenie organizmu.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Związki cementowane używaniem substancji psychoaktywnych są narażone na rozmaite kłopoty i problemy. Zwykle szybciej się rozpadaj, bo są często przypadkowe i powierzchowne.</a:t>
            </a:r>
          </a:p>
        </p:txBody>
      </p:sp>
    </p:spTree>
    <p:extLst>
      <p:ext uri="{BB962C8B-B14F-4D97-AF65-F5344CB8AC3E}">
        <p14:creationId xmlns:p14="http://schemas.microsoft.com/office/powerpoint/2010/main" val="1159391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4AE2A6-C04C-4C2D-A0CE-3F5601089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276265"/>
            <a:ext cx="9113178" cy="1320800"/>
          </a:xfrm>
        </p:spPr>
        <p:txBody>
          <a:bodyPr/>
          <a:lstStyle/>
          <a:p>
            <a:r>
              <a:rPr lang="pl-PL" dirty="0"/>
              <a:t>Substancje psychoaktywne skreślają miłość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ABC45D-594F-4349-88E3-E28BFCD5D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1597065"/>
            <a:ext cx="9308387" cy="3880773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Substancje psychoaktywne mogą zniszczyć miłość. Lepiej ich unikać.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Twoje picie, palenie czy używanie narkotyków nigdy nie dzieje się tylko na Twój własny rachunek – zawsze problemy dotykają również Twoje otoczenie.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przecież miłość pragnie DOBRA dla drugiej osoby!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D7870C-5514-4AEE-A4BD-725C076A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320" y="3709921"/>
            <a:ext cx="4324614" cy="28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3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E45AA0-B6AA-43EF-AA19-FF42DDFB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48" y="332198"/>
            <a:ext cx="8596668" cy="756863"/>
          </a:xfrm>
        </p:spPr>
        <p:txBody>
          <a:bodyPr/>
          <a:lstStyle/>
          <a:p>
            <a:r>
              <a:rPr lang="pl-PL" dirty="0"/>
              <a:t>Patrząc w przyszłość…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C53AF-2403-4D6E-90D4-254D41FD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32" y="1303072"/>
            <a:ext cx="9318660" cy="3880773"/>
          </a:xfrm>
        </p:spPr>
        <p:txBody>
          <a:bodyPr>
            <a:noAutofit/>
          </a:bodyPr>
          <a:lstStyle/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psychoaktywne niszczą MIŁOŚĆ, niszczą rodzinę, rozrywają więzi.</a:t>
            </a:r>
          </a:p>
          <a:p>
            <a:pPr marL="0" indent="0" algn="just">
              <a:buNone/>
            </a:pPr>
            <a:r>
              <a:rPr lang="pl-PL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Jeśli chcesz, aby Twoje dzieci były w przyszłości bezpieczniejsze                             i szczęśliwe – wypracuj dziś styl życia wolny od substancji psychoaktywnych.</a:t>
            </a:r>
          </a:p>
          <a:p>
            <a:pPr marL="0" indent="0" algn="just">
              <a:buNone/>
            </a:pPr>
            <a:endParaRPr lang="pl-PL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Żyj teraz tak, jak chciałbyś, aby w przyszłości żyły Twoje dzieci.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B529B7-1590-4407-AF1A-F067FF804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09" y="3614541"/>
            <a:ext cx="4865188" cy="32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2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CEABC57D-35CC-40C9-9070-86646821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10" y="2342507"/>
            <a:ext cx="9061806" cy="17631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„Mam własne zdanie i mogę robić to,              co uważam za słuszne, niezależnie od tego, co sądzą inni i do czego mnie nakłaniają”.</a:t>
            </a:r>
          </a:p>
        </p:txBody>
      </p:sp>
    </p:spTree>
    <p:extLst>
      <p:ext uri="{BB962C8B-B14F-4D97-AF65-F5344CB8AC3E}">
        <p14:creationId xmlns:p14="http://schemas.microsoft.com/office/powerpoint/2010/main" val="7674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EA1B63-3AC4-4CD6-8BB4-EAD14161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co cenią Wasi rówieśnicy?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52971E1-9C63-4BCB-B20B-111C2960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08" y="1817384"/>
            <a:ext cx="10161142" cy="3880773"/>
          </a:xfrm>
        </p:spPr>
        <p:txBody>
          <a:bodyPr>
            <a:noAutofit/>
          </a:bodyPr>
          <a:lstStyle/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wielu badaniach okazuje się, że to, co młodzi ludzie cenią najbardziej i co chcieliby w życiu osiągnąć ma zawsze coś wspólnego z miłością, przyjaźnią, bliskością.</a:t>
            </a:r>
          </a:p>
          <a:p>
            <a:pPr marL="0" indent="0">
              <a:buNone/>
            </a:pPr>
            <a:endParaRPr lang="pl-PL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Większość ludzi najbardziej ceni i pragnie: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MIŁOŚCI,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PRZYJAŹNI,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BLISKOŚCI (pod wieloma jej postaciami). </a:t>
            </a:r>
          </a:p>
          <a:p>
            <a:pPr marL="457200" lvl="1" indent="0">
              <a:buNone/>
            </a:pPr>
            <a:endParaRPr lang="pl-PL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 ludzie chcemy przeżywać wspólnotę z innymi osobami.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1CF74E2-75E5-4362-91FF-EA8C9D25B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42" y="2789258"/>
            <a:ext cx="3613984" cy="24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7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800C5E-90E4-43B9-A1A9-CF7AEA45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59" y="393843"/>
            <a:ext cx="8596668" cy="726040"/>
          </a:xfrm>
        </p:spPr>
        <p:txBody>
          <a:bodyPr/>
          <a:lstStyle/>
          <a:p>
            <a:r>
              <a:rPr lang="pl-PL" dirty="0"/>
              <a:t>ARS, czyli jak dbać o miłość?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3233FE-59E5-4742-A588-5AAB48F8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01" y="1448656"/>
            <a:ext cx="9328935" cy="433569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„Ars, czyli jak dbać o miłość” to nowoczesna edukacja dla młodzieży                    z zakresu profilaktyki uzależnień.</a:t>
            </a:r>
          </a:p>
          <a:p>
            <a:pPr marL="0" indent="0" algn="just">
              <a:buNone/>
            </a:pP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Dlaczego program nazywa się </a:t>
            </a:r>
            <a:r>
              <a:rPr lang="pl-PL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ARS, czyli jak dbać o miłość?</a:t>
            </a:r>
          </a:p>
          <a:p>
            <a:pPr marL="0" indent="0" algn="just">
              <a:buNone/>
            </a:pPr>
            <a:endParaRPr lang="pl-PL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Słowo </a:t>
            </a:r>
            <a:r>
              <a:rPr lang="pl-PL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ARS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znaczy </a:t>
            </a:r>
            <a:r>
              <a:rPr lang="pl-PL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„sztuka”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dbanie o miłość jest sztuką, wymaga uwagi                           i umiejętności.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Gdy artysta tworzy np. obraz czy muzykę używa talentu, pracy, umiejętności, natchnienia, wysiłku, dobrych pomysłów. Wszystko to również dotyczy dbania                     o miłość.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Dbanie o miłość jest sztuką, a każdy z nas jest w tej sztuce artystą! Lepszym lub gorszym, ale artystą. </a:t>
            </a:r>
          </a:p>
          <a:p>
            <a:pPr algn="just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miłość trzeba dbać i to dbać wszechstronnie. Inaczej zmarnieje i zgaśnie…</a:t>
            </a:r>
          </a:p>
        </p:txBody>
      </p:sp>
    </p:spTree>
    <p:extLst>
      <p:ext uri="{BB962C8B-B14F-4D97-AF65-F5344CB8AC3E}">
        <p14:creationId xmlns:p14="http://schemas.microsoft.com/office/powerpoint/2010/main" val="239692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09ABA1-7CEF-4465-8C09-861588CC0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8" y="365789"/>
            <a:ext cx="8596668" cy="1320800"/>
          </a:xfrm>
        </p:spPr>
        <p:txBody>
          <a:bodyPr/>
          <a:lstStyle/>
          <a:p>
            <a:r>
              <a:rPr lang="pl-PL" dirty="0"/>
              <a:t>Miłość…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35EB6175-8553-4568-8B8C-35CA8D57D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676" y="1180473"/>
            <a:ext cx="9421403" cy="5311738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Miłość wypełnia ludzkie życie.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wiele postaci: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przyjaźń,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fascynacja erotyczna,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poświęcenie dla drugiego,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wybaczenie – to wszystko miłość.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Najważniejsza jest w niej akceptacja tego, że ktoś drugi istnieje i zrobienie mu miejsca w swoim życiu.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Miłość wiąże się z zaufaniem i obdarowaniem drugiej osoby tym, co mamy.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Miłość pragnie dobra dla drugiej osoby.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Miłość to uczucie, które jest jednym z najsilniejszych i najbardziej znaczących przeżyć w życiu człowieka.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Człowiek rodzi się z miłości i dla miłości.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83C6244-3FCD-406C-8B0B-34C7C922F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428" y="0"/>
            <a:ext cx="4497572" cy="33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38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B30018-21CB-4C9E-9B04-4E090871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Miłość jest najczęstszym tematem sztuki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F4D1F6-265A-4DD5-8D15-175B95B7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55703"/>
            <a:ext cx="4670843" cy="2347615"/>
          </a:xfrm>
        </p:spPr>
        <p:txBody>
          <a:bodyPr/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Piosenki o miłości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Motyw w literaturze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 o miłości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4B4F07-59AE-4954-9662-B7D48C63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940" y="1930400"/>
            <a:ext cx="4858709" cy="32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62F190-D81E-401E-99C6-0A14FB80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90" y="383569"/>
            <a:ext cx="9144000" cy="1320800"/>
          </a:xfrm>
        </p:spPr>
        <p:txBody>
          <a:bodyPr/>
          <a:lstStyle/>
          <a:p>
            <a:r>
              <a:rPr lang="pl-PL" dirty="0"/>
              <a:t>Co jest najważniejszym warunkiem ludzkiej miłości?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F2C7F6-648E-4F58-925F-1EE75095D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2160589"/>
            <a:ext cx="9226193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dwoje ludzi mogło się kochać muszą… </a:t>
            </a:r>
          </a:p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…muszą po prostu żyć!</a:t>
            </a:r>
          </a:p>
          <a:p>
            <a:pPr marL="0" indent="0">
              <a:buNone/>
            </a:pP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Życie jest normalnym warunkiem ludzkiej miłości. </a:t>
            </a:r>
          </a:p>
          <a:p>
            <a:pPr marL="0" indent="0" algn="just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Dobrze, gdy jest to życie w zdrowiu, bo dobre zdrowie wzmacnia szanse na miłość, ma ona wtedy mniej trudności (chociaż jest możliwa wielka miłość ludzi chorych – nikt nie jest wykluczony z miłości). </a:t>
            </a:r>
          </a:p>
        </p:txBody>
      </p:sp>
    </p:spTree>
    <p:extLst>
      <p:ext uri="{BB962C8B-B14F-4D97-AF65-F5344CB8AC3E}">
        <p14:creationId xmlns:p14="http://schemas.microsoft.com/office/powerpoint/2010/main" val="228458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2DCF6F-DB75-4338-B050-AD6CA2D1B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84" y="567530"/>
            <a:ext cx="834379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Zastanówmy się:</a:t>
            </a:r>
          </a:p>
          <a:p>
            <a:pPr marL="0" indent="0" algn="just">
              <a:buNone/>
            </a:pPr>
            <a:endParaRPr lang="pl-PL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najbardziej zagraża Waszemu życiu i zdrowiu?</a:t>
            </a:r>
          </a:p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jakiego powodu człowiek w Waszym wieku może najłatwiej stracić życie?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24045B-3777-4CE3-AF02-1EAE3BAFB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054" y="2775733"/>
            <a:ext cx="3414446" cy="34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902C1-FD34-4E4A-9491-5E7E6330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56" y="376357"/>
            <a:ext cx="8596668" cy="1320800"/>
          </a:xfrm>
        </p:spPr>
        <p:txBody>
          <a:bodyPr/>
          <a:lstStyle/>
          <a:p>
            <a:r>
              <a:rPr lang="pl-PL" dirty="0"/>
              <a:t>Alkohol etylowy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175C6-30E8-441A-9607-662D6AFDB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170" y="1962051"/>
            <a:ext cx="6832175" cy="3318865"/>
          </a:xfrm>
        </p:spPr>
        <p:txBody>
          <a:bodyPr>
            <a:normAutofit fontScale="70000" lnSpcReduction="20000"/>
          </a:bodyPr>
          <a:lstStyle/>
          <a:p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Alkohol etylowy jest potencjalną trucizną</a:t>
            </a:r>
          </a:p>
          <a:p>
            <a:pPr algn="just"/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Może nas zabić, gdy jest go za dużo w organizmie. Przeciętny dorosły człowiek może stracić życie już od 3,5 promila czyli od stężenia 3,5g alkoholu etylowego na decymetr sześcienny (litr) płynów ciała.</a:t>
            </a:r>
          </a:p>
          <a:p>
            <a:pPr algn="just"/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Polsce z powodu przedawkowania alkoholu rocznie traci życie kilkaset osób.</a:t>
            </a:r>
          </a:p>
          <a:p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dzieci i ludzi młodych ta granica jest niższa, nawet 1,5 promila stanowi zagrożenie.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4D6A1C5-6613-442D-BF51-E707C76C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45" y="2044557"/>
            <a:ext cx="2662691" cy="283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7689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Niestandardowy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EC1414"/>
      </a:accent1>
      <a:accent2>
        <a:srgbClr val="FF3300"/>
      </a:accent2>
      <a:accent3>
        <a:srgbClr val="FF0000"/>
      </a:accent3>
      <a:accent4>
        <a:srgbClr val="EC1414"/>
      </a:accent4>
      <a:accent5>
        <a:srgbClr val="FF3300"/>
      </a:accent5>
      <a:accent6>
        <a:srgbClr val="FFC000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272</TotalTime>
  <Words>1569</Words>
  <Application>Microsoft Office PowerPoint</Application>
  <PresentationFormat>Panoramiczny</PresentationFormat>
  <Paragraphs>179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Trebuchet MS</vt:lpstr>
      <vt:lpstr>Wingdings 3</vt:lpstr>
      <vt:lpstr>Faseta</vt:lpstr>
      <vt:lpstr>Prezentacja programu PowerPoint</vt:lpstr>
      <vt:lpstr>Ludzie cenią wartości…</vt:lpstr>
      <vt:lpstr>A co cenią Wasi rówieśnicy?</vt:lpstr>
      <vt:lpstr>ARS, czyli jak dbać o miłość?</vt:lpstr>
      <vt:lpstr>Miłość…</vt:lpstr>
      <vt:lpstr>Miłość jest najczęstszym tematem sztuki</vt:lpstr>
      <vt:lpstr>Co jest najważniejszym warunkiem ludzkiej miłości?</vt:lpstr>
      <vt:lpstr>Prezentacja programu PowerPoint</vt:lpstr>
      <vt:lpstr>Alkohol etylowy</vt:lpstr>
      <vt:lpstr>Skutki picia alkoholu</vt:lpstr>
      <vt:lpstr>Nikotyna – kolejny zabójca</vt:lpstr>
      <vt:lpstr>Narkotyki</vt:lpstr>
      <vt:lpstr>To wszystko truje, ale…</vt:lpstr>
      <vt:lpstr>W jaki sposób alkohol etylowy może nam odebrać życie inaczej, niż jako trucizna?</vt:lpstr>
      <vt:lpstr>W jaki sposób tytoń może nam odebrać życie inaczej, niż jako trucizna?</vt:lpstr>
      <vt:lpstr>W jaki sposób narkotyki, dopalacze mogą nam odebrać życie inaczej, niż jako trucizna?</vt:lpstr>
      <vt:lpstr>Zadajmy sobie pytanie</vt:lpstr>
      <vt:lpstr>Prezentacja programu PowerPoint</vt:lpstr>
      <vt:lpstr>Alkohol</vt:lpstr>
      <vt:lpstr>Odmienne działanie alkoholu etylowego na kobiety i na mężczyzn.</vt:lpstr>
      <vt:lpstr>Alkohol niszczy organizm</vt:lpstr>
      <vt:lpstr>Dlaczego tego nie widzimy?</vt:lpstr>
      <vt:lpstr>Nikotyna: wpływ na mężczyzn i kobiety</vt:lpstr>
      <vt:lpstr>Narkotyki</vt:lpstr>
      <vt:lpstr>Środki psychoaktywne, a związki </vt:lpstr>
      <vt:lpstr>Substancje psychoaktywne skreślają miłość</vt:lpstr>
      <vt:lpstr>Patrząc w przyszłość…</vt:lpstr>
      <vt:lpstr>„Mam własne zdanie i mogę robić to,              co uważam za słuszne, niezależnie od tego, co sądzą inni i do czego mnie nakłaniają”.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Kolota</dc:creator>
  <cp:lastModifiedBy>Anna Kolota</cp:lastModifiedBy>
  <cp:revision>84</cp:revision>
  <dcterms:created xsi:type="dcterms:W3CDTF">2021-01-06T14:49:32Z</dcterms:created>
  <dcterms:modified xsi:type="dcterms:W3CDTF">2021-01-06T20:23:16Z</dcterms:modified>
</cp:coreProperties>
</file>